
<file path=[Content_Types].xml><?xml version="1.0" encoding="utf-8"?>
<Types xmlns="http://schemas.openxmlformats.org/package/2006/content-types">
  <Default Extension="emf" ContentType="image/x-emf"/>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5.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6.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7.xml" ContentType="application/vnd.openxmlformats-officedocument.theme+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8.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theme/theme9.xml" ContentType="application/vnd.openxmlformats-officedocument.theme+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0.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4567" r:id="rId2"/>
    <p:sldMasterId id="2147484594" r:id="rId3"/>
    <p:sldMasterId id="2147484621" r:id="rId4"/>
    <p:sldMasterId id="2147484633" r:id="rId5"/>
    <p:sldMasterId id="2147484650" r:id="rId6"/>
    <p:sldMasterId id="2147484696" r:id="rId7"/>
    <p:sldMasterId id="2147484717" r:id="rId8"/>
    <p:sldMasterId id="2147484734" r:id="rId9"/>
    <p:sldMasterId id="2147484766" r:id="rId10"/>
    <p:sldMasterId id="2147484773" r:id="rId11"/>
    <p:sldMasterId id="2147484800" r:id="rId12"/>
  </p:sldMasterIdLst>
  <p:notesMasterIdLst>
    <p:notesMasterId r:id="rId21"/>
  </p:notesMasterIdLst>
  <p:handoutMasterIdLst>
    <p:handoutMasterId r:id="rId22"/>
  </p:handoutMasterIdLst>
  <p:sldIdLst>
    <p:sldId id="2147483421" r:id="rId13"/>
    <p:sldId id="358" r:id="rId14"/>
    <p:sldId id="2147483631" r:id="rId15"/>
    <p:sldId id="2147483629" r:id="rId16"/>
    <p:sldId id="2147483625" r:id="rId17"/>
    <p:sldId id="2147483626" r:id="rId18"/>
    <p:sldId id="2147483627" r:id="rId19"/>
    <p:sldId id="2147483630" r:id="rId20"/>
  </p:sldIdLst>
  <p:sldSz cx="13442950" cy="7561263"/>
  <p:notesSz cx="6797675" cy="9926638"/>
  <p:embeddedFontLst>
    <p:embeddedFont>
      <p:font typeface="Century Gothic" panose="020B0502020202020204" pitchFamily="34" charset="0"/>
      <p:regular r:id="rId23"/>
      <p:bold r:id="rId24"/>
      <p:italic r:id="rId25"/>
      <p:boldItalic r:id="rId26"/>
    </p:embeddedFont>
    <p:embeddedFont>
      <p:font typeface="Inter Tight" pitchFamily="2" charset="0"/>
      <p:regular r:id="rId27"/>
      <p:bold r:id="rId28"/>
      <p:italic r:id="rId29"/>
      <p:boldItalic r:id="rId30"/>
    </p:embeddedFont>
    <p:embeddedFont>
      <p:font typeface="Inter Tight Light" pitchFamily="2" charset="0"/>
      <p:regular r:id="rId31"/>
      <p:italic r:id="rId32"/>
    </p:embeddedFont>
    <p:embeddedFont>
      <p:font typeface="Nunito" pitchFamily="2" charset="0"/>
      <p:regular r:id="rId33"/>
    </p:embeddedFont>
  </p:embeddedFontLst>
  <p:custDataLst>
    <p:tags r:id="rId34"/>
  </p:custDataLst>
  <p:defaultTextStyle>
    <a:defPPr>
      <a:defRPr lang="en-US"/>
    </a:defPPr>
    <a:lvl1pPr marL="0" algn="l" defTabSz="961844" rtl="0" eaLnBrk="1" latinLnBrk="0" hangingPunct="1">
      <a:defRPr sz="1900" kern="1200">
        <a:solidFill>
          <a:schemeClr val="tx1"/>
        </a:solidFill>
        <a:latin typeface="+mn-lt"/>
        <a:ea typeface="+mn-ea"/>
        <a:cs typeface="+mn-cs"/>
      </a:defRPr>
    </a:lvl1pPr>
    <a:lvl2pPr marL="480923" algn="l" defTabSz="961844" rtl="0" eaLnBrk="1" latinLnBrk="0" hangingPunct="1">
      <a:defRPr sz="1900" kern="1200">
        <a:solidFill>
          <a:schemeClr val="tx1"/>
        </a:solidFill>
        <a:latin typeface="+mn-lt"/>
        <a:ea typeface="+mn-ea"/>
        <a:cs typeface="+mn-cs"/>
      </a:defRPr>
    </a:lvl2pPr>
    <a:lvl3pPr marL="961844" algn="l" defTabSz="961844" rtl="0" eaLnBrk="1" latinLnBrk="0" hangingPunct="1">
      <a:defRPr sz="1900" kern="1200">
        <a:solidFill>
          <a:schemeClr val="tx1"/>
        </a:solidFill>
        <a:latin typeface="+mn-lt"/>
        <a:ea typeface="+mn-ea"/>
        <a:cs typeface="+mn-cs"/>
      </a:defRPr>
    </a:lvl3pPr>
    <a:lvl4pPr marL="1442769" algn="l" defTabSz="961844" rtl="0" eaLnBrk="1" latinLnBrk="0" hangingPunct="1">
      <a:defRPr sz="1900" kern="1200">
        <a:solidFill>
          <a:schemeClr val="tx1"/>
        </a:solidFill>
        <a:latin typeface="+mn-lt"/>
        <a:ea typeface="+mn-ea"/>
        <a:cs typeface="+mn-cs"/>
      </a:defRPr>
    </a:lvl4pPr>
    <a:lvl5pPr marL="1923691" algn="l" defTabSz="961844" rtl="0" eaLnBrk="1" latinLnBrk="0" hangingPunct="1">
      <a:defRPr sz="1900" kern="1200">
        <a:solidFill>
          <a:schemeClr val="tx1"/>
        </a:solidFill>
        <a:latin typeface="+mn-lt"/>
        <a:ea typeface="+mn-ea"/>
        <a:cs typeface="+mn-cs"/>
      </a:defRPr>
    </a:lvl5pPr>
    <a:lvl6pPr marL="2404613" algn="l" defTabSz="961844" rtl="0" eaLnBrk="1" latinLnBrk="0" hangingPunct="1">
      <a:defRPr sz="1900" kern="1200">
        <a:solidFill>
          <a:schemeClr val="tx1"/>
        </a:solidFill>
        <a:latin typeface="+mn-lt"/>
        <a:ea typeface="+mn-ea"/>
        <a:cs typeface="+mn-cs"/>
      </a:defRPr>
    </a:lvl6pPr>
    <a:lvl7pPr marL="2885535" algn="l" defTabSz="961844" rtl="0" eaLnBrk="1" latinLnBrk="0" hangingPunct="1">
      <a:defRPr sz="1900" kern="1200">
        <a:solidFill>
          <a:schemeClr val="tx1"/>
        </a:solidFill>
        <a:latin typeface="+mn-lt"/>
        <a:ea typeface="+mn-ea"/>
        <a:cs typeface="+mn-cs"/>
      </a:defRPr>
    </a:lvl7pPr>
    <a:lvl8pPr marL="3366458" algn="l" defTabSz="961844" rtl="0" eaLnBrk="1" latinLnBrk="0" hangingPunct="1">
      <a:defRPr sz="1900" kern="1200">
        <a:solidFill>
          <a:schemeClr val="tx1"/>
        </a:solidFill>
        <a:latin typeface="+mn-lt"/>
        <a:ea typeface="+mn-ea"/>
        <a:cs typeface="+mn-cs"/>
      </a:defRPr>
    </a:lvl8pPr>
    <a:lvl9pPr marL="3847378" algn="l" defTabSz="961844"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1066" userDrawn="1">
          <p15:clr>
            <a:srgbClr val="A4A3A4"/>
          </p15:clr>
        </p15:guide>
        <p15:guide id="11" orient="horz" pos="2858" userDrawn="1">
          <p15:clr>
            <a:srgbClr val="A4A3A4"/>
          </p15:clr>
        </p15:guide>
        <p15:guide id="27" pos="240" userDrawn="1">
          <p15:clr>
            <a:srgbClr val="A4A3A4"/>
          </p15:clr>
        </p15:guide>
        <p15:guide id="28" pos="6956" userDrawn="1">
          <p15:clr>
            <a:srgbClr val="A4A3A4"/>
          </p15:clr>
        </p15:guide>
        <p15:guide id="29" pos="8339" userDrawn="1">
          <p15:clr>
            <a:srgbClr val="A4A3A4"/>
          </p15:clr>
        </p15:guide>
        <p15:guide id="30" pos="919" userDrawn="1">
          <p15:clr>
            <a:srgbClr val="A4A3A4"/>
          </p15:clr>
        </p15:guide>
        <p15:guide id="31" pos="1495" userDrawn="1">
          <p15:clr>
            <a:srgbClr val="A4A3A4"/>
          </p15:clr>
        </p15:guide>
        <p15:guide id="32" pos="1595" userDrawn="1">
          <p15:clr>
            <a:srgbClr val="A4A3A4"/>
          </p15:clr>
        </p15:guide>
        <p15:guide id="33" pos="2170" userDrawn="1">
          <p15:clr>
            <a:srgbClr val="A4A3A4"/>
          </p15:clr>
        </p15:guide>
        <p15:guide id="34" pos="2274" userDrawn="1">
          <p15:clr>
            <a:srgbClr val="A4A3A4"/>
          </p15:clr>
        </p15:guide>
        <p15:guide id="35" pos="2851" userDrawn="1">
          <p15:clr>
            <a:srgbClr val="A4A3A4"/>
          </p15:clr>
        </p15:guide>
        <p15:guide id="36" pos="2941" userDrawn="1">
          <p15:clr>
            <a:srgbClr val="A4A3A4"/>
          </p15:clr>
        </p15:guide>
        <p15:guide id="37" pos="7908" userDrawn="1">
          <p15:clr>
            <a:srgbClr val="A4A3A4"/>
          </p15:clr>
        </p15:guide>
        <p15:guide id="38" pos="3646" userDrawn="1">
          <p15:clr>
            <a:srgbClr val="A4A3A4"/>
          </p15:clr>
        </p15:guide>
        <p15:guide id="39" pos="4234" userDrawn="1">
          <p15:clr>
            <a:srgbClr val="A4A3A4"/>
          </p15:clr>
        </p15:guide>
        <p15:guide id="40" pos="4847" userDrawn="1">
          <p15:clr>
            <a:srgbClr val="A4A3A4"/>
          </p15:clr>
        </p15:guide>
        <p15:guide id="41" pos="4949" userDrawn="1">
          <p15:clr>
            <a:srgbClr val="A4A3A4"/>
          </p15:clr>
        </p15:guide>
        <p15:guide id="42" pos="5481" userDrawn="1">
          <p15:clr>
            <a:srgbClr val="A4A3A4"/>
          </p15:clr>
        </p15:guide>
        <p15:guide id="43" pos="5617" userDrawn="1">
          <p15:clr>
            <a:srgbClr val="A4A3A4"/>
          </p15:clr>
        </p15:guide>
        <p15:guide id="44" pos="6205" userDrawn="1">
          <p15:clr>
            <a:srgbClr val="A4A3A4"/>
          </p15:clr>
        </p15:guide>
        <p15:guide id="45" pos="6321" userDrawn="1">
          <p15:clr>
            <a:srgbClr val="A4A3A4"/>
          </p15:clr>
        </p15:guide>
        <p15:guide id="46" pos="6886" userDrawn="1">
          <p15:clr>
            <a:srgbClr val="A4A3A4"/>
          </p15:clr>
        </p15:guide>
        <p15:guide id="47" pos="6990" userDrawn="1">
          <p15:clr>
            <a:srgbClr val="A4A3A4"/>
          </p15:clr>
        </p15:guide>
        <p15:guide id="48" pos="7568" userDrawn="1">
          <p15:clr>
            <a:srgbClr val="A4A3A4"/>
          </p15:clr>
        </p15:guide>
        <p15:guide id="49" pos="7659" userDrawn="1">
          <p15:clr>
            <a:srgbClr val="A4A3A4"/>
          </p15:clr>
        </p15:guide>
        <p15:guide id="50" pos="823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36" clrIdx="1"/>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955B"/>
    <a:srgbClr val="B2B4B2"/>
    <a:srgbClr val="FFFFFF"/>
    <a:srgbClr val="FB3449"/>
    <a:srgbClr val="000000"/>
    <a:srgbClr val="CAC8C8"/>
    <a:srgbClr val="8547AD"/>
    <a:srgbClr val="33006F"/>
    <a:srgbClr val="0099A8"/>
    <a:srgbClr val="EA57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3970" autoAdjust="0"/>
  </p:normalViewPr>
  <p:slideViewPr>
    <p:cSldViewPr snapToGrid="0">
      <p:cViewPr varScale="1">
        <p:scale>
          <a:sx n="54" d="100"/>
          <a:sy n="54" d="100"/>
        </p:scale>
        <p:origin x="78" y="666"/>
      </p:cViewPr>
      <p:guideLst>
        <p:guide orient="horz" pos="1066"/>
        <p:guide orient="horz" pos="2858"/>
        <p:guide pos="240"/>
        <p:guide pos="6956"/>
        <p:guide pos="8339"/>
        <p:guide pos="919"/>
        <p:guide pos="1495"/>
        <p:guide pos="1595"/>
        <p:guide pos="2170"/>
        <p:guide pos="2274"/>
        <p:guide pos="2851"/>
        <p:guide pos="2941"/>
        <p:guide pos="7908"/>
        <p:guide pos="3646"/>
        <p:guide pos="4234"/>
        <p:guide pos="4847"/>
        <p:guide pos="4949"/>
        <p:guide pos="5481"/>
        <p:guide pos="5617"/>
        <p:guide pos="6205"/>
        <p:guide pos="6321"/>
        <p:guide pos="6886"/>
        <p:guide pos="6990"/>
        <p:guide pos="7568"/>
        <p:guide pos="7659"/>
        <p:guide pos="8237"/>
      </p:guideLst>
    </p:cSldViewPr>
  </p:slideViewPr>
  <p:notesTextViewPr>
    <p:cViewPr>
      <p:scale>
        <a:sx n="1" d="1"/>
        <a:sy n="1" d="1"/>
      </p:scale>
      <p:origin x="0" y="0"/>
    </p:cViewPr>
  </p:notesTextViewPr>
  <p:sorterViewPr>
    <p:cViewPr>
      <p:scale>
        <a:sx n="66" d="100"/>
        <a:sy n="66" d="100"/>
      </p:scale>
      <p:origin x="0" y="21096"/>
    </p:cViewPr>
  </p:sorterViewPr>
  <p:notesViewPr>
    <p:cSldViewPr snapToGrid="0" showGuides="1">
      <p:cViewPr varScale="1">
        <p:scale>
          <a:sx n="133" d="100"/>
          <a:sy n="133" d="100"/>
        </p:scale>
        <p:origin x="3792"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font" Target="fonts/font4.fntdata"/><Relationship Id="rId39" Type="http://schemas.openxmlformats.org/officeDocument/2006/relationships/tableStyles" Target="tableStyles.xml"/><Relationship Id="rId21" Type="http://schemas.openxmlformats.org/officeDocument/2006/relationships/notesMaster" Target="notesMasters/notesMaster1.xml"/><Relationship Id="rId34" Type="http://schemas.openxmlformats.org/officeDocument/2006/relationships/tags" Target="tags/tag1.xml"/><Relationship Id="rId7" Type="http://schemas.openxmlformats.org/officeDocument/2006/relationships/slideMaster" Target="slideMasters/slideMaster6.xml"/><Relationship Id="rId12" Type="http://schemas.openxmlformats.org/officeDocument/2006/relationships/slideMaster" Target="slideMasters/slideMaster11.xml"/><Relationship Id="rId17" Type="http://schemas.openxmlformats.org/officeDocument/2006/relationships/slide" Target="slides/slide5.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Master" Target="slideMasters/slideMaster5.xml"/><Relationship Id="rId11" Type="http://schemas.openxmlformats.org/officeDocument/2006/relationships/slideMaster" Target="slideMasters/slideMaster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viewProps" Target="viewProps.xml"/><Relationship Id="rId5" Type="http://schemas.openxmlformats.org/officeDocument/2006/relationships/slideMaster" Target="slideMasters/slideMaster4.xml"/><Relationship Id="rId15" Type="http://schemas.openxmlformats.org/officeDocument/2006/relationships/slide" Target="slides/slide3.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presProps" Target="presProps.xml"/><Relationship Id="rId10" Type="http://schemas.openxmlformats.org/officeDocument/2006/relationships/slideMaster" Target="slideMasters/slideMaster9.xml"/><Relationship Id="rId19" Type="http://schemas.openxmlformats.org/officeDocument/2006/relationships/slide" Target="slides/slide7.xml"/><Relationship Id="rId31" Type="http://schemas.openxmlformats.org/officeDocument/2006/relationships/font" Target="fonts/font9.fntdata"/><Relationship Id="rId4" Type="http://schemas.openxmlformats.org/officeDocument/2006/relationships/slideMaster" Target="slideMasters/slideMaster3.xml"/><Relationship Id="rId9" Type="http://schemas.openxmlformats.org/officeDocument/2006/relationships/slideMaster" Target="slideMasters/slideMaster8.xml"/><Relationship Id="rId14" Type="http://schemas.openxmlformats.org/officeDocument/2006/relationships/slide" Target="slides/slide2.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commentAuthors" Target="commentAuthors.xml"/><Relationship Id="rId8" Type="http://schemas.openxmlformats.org/officeDocument/2006/relationships/slideMaster" Target="slideMasters/slideMaster7.xml"/><Relationship Id="rId3" Type="http://schemas.openxmlformats.org/officeDocument/2006/relationships/slideMaster" Target="slideMasters/slideMaster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Sheet1!$C$1</c:f>
              <c:strCache>
                <c:ptCount val="1"/>
                <c:pt idx="0">
                  <c:v>Y-values</c:v>
                </c:pt>
              </c:strCache>
            </c:strRef>
          </c:tx>
          <c:spPr>
            <a:ln w="25400" cap="rnd">
              <a:noFill/>
              <a:round/>
            </a:ln>
            <a:effectLst/>
          </c:spPr>
          <c:marker>
            <c:symbol val="circle"/>
            <c:size val="5"/>
            <c:spPr>
              <a:solidFill>
                <a:schemeClr val="accent1"/>
              </a:solidFill>
              <a:ln w="9525">
                <a:solidFill>
                  <a:schemeClr val="accent1"/>
                </a:solidFill>
              </a:ln>
              <a:effectLst/>
            </c:spPr>
          </c:marker>
          <c:dLbls>
            <c:dLbl>
              <c:idx val="0"/>
              <c:tx>
                <c:rich>
                  <a:bodyPr/>
                  <a:lstStyle/>
                  <a:p>
                    <a:fld id="{CFBC1D73-5237-4C71-966F-58647D998BD5}"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89DC-46EC-9972-F034C9979681}"/>
                </c:ext>
              </c:extLst>
            </c:dLbl>
            <c:dLbl>
              <c:idx val="1"/>
              <c:layout>
                <c:manualLayout>
                  <c:x val="7.9536763218317791E-2"/>
                  <c:y val="-4.7307143304139487E-2"/>
                </c:manualLayout>
              </c:layout>
              <c:tx>
                <c:rich>
                  <a:bodyPr/>
                  <a:lstStyle/>
                  <a:p>
                    <a:fld id="{80B17129-6436-4EA9-B659-BF96E55198F7}" type="CELLRANGE">
                      <a:rPr lang="en-US" dirty="0"/>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89DC-46EC-9972-F034C9979681}"/>
                </c:ext>
              </c:extLst>
            </c:dLbl>
            <c:dLbl>
              <c:idx val="2"/>
              <c:layout>
                <c:manualLayout>
                  <c:x val="-5.6811973727369982E-3"/>
                  <c:y val="-0.13561381080519974"/>
                </c:manualLayout>
              </c:layout>
              <c:tx>
                <c:rich>
                  <a:bodyPr/>
                  <a:lstStyle/>
                  <a:p>
                    <a:fld id="{4A8E3D3B-E527-41C4-9252-1CCBBFA0BE4F}"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89DC-46EC-9972-F034C9979681}"/>
                </c:ext>
              </c:extLst>
            </c:dLbl>
            <c:dLbl>
              <c:idx val="3"/>
              <c:layout>
                <c:manualLayout>
                  <c:x val="0.11078334876837116"/>
                  <c:y val="-3.4691905089702289E-2"/>
                </c:manualLayout>
              </c:layout>
              <c:tx>
                <c:rich>
                  <a:bodyPr/>
                  <a:lstStyle/>
                  <a:p>
                    <a:fld id="{F9F79DB9-AE10-4CCA-9B24-8229AA745AB9}"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89DC-46EC-9972-F034C9979681}"/>
                </c:ext>
              </c:extLst>
            </c:dLbl>
            <c:dLbl>
              <c:idx val="4"/>
              <c:layout>
                <c:manualLayout>
                  <c:x val="9.9420954022897239E-3"/>
                  <c:y val="6.3076191072185955E-2"/>
                </c:manualLayout>
              </c:layout>
              <c:tx>
                <c:rich>
                  <a:bodyPr rot="0" spcFirstLastPara="1" vertOverflow="ellipsis" vert="horz" wrap="square" lIns="38100" tIns="19050" rIns="38100" bIns="19050" anchor="ctr" anchorCtr="1">
                    <a:spAutoFit/>
                  </a:bodyPr>
                  <a:lstStyle/>
                  <a:p>
                    <a:pPr>
                      <a:defRPr sz="1400" b="0" i="0" u="none" strike="noStrike" kern="1200" baseline="0">
                        <a:solidFill>
                          <a:schemeClr val="accent1"/>
                        </a:solidFill>
                        <a:latin typeface="+mn-lt"/>
                        <a:ea typeface="+mn-ea"/>
                        <a:cs typeface="+mn-cs"/>
                      </a:defRPr>
                    </a:pPr>
                    <a:fld id="{C1D0F34B-5C81-4AA9-9A9C-3F9E869834DF}" type="CELLRANGE">
                      <a:rPr lang="en-US" sz="1400">
                        <a:solidFill>
                          <a:schemeClr val="accent1"/>
                        </a:solidFill>
                      </a:rPr>
                      <a:pPr>
                        <a:defRPr sz="1400">
                          <a:solidFill>
                            <a:schemeClr val="accent1"/>
                          </a:solidFill>
                        </a:defRPr>
                      </a:pPr>
                      <a:t>[CELLRANGE]</a:t>
                    </a:fld>
                    <a:endParaRPr lang="en-GB"/>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accent1"/>
                      </a:solidFill>
                      <a:latin typeface="+mn-lt"/>
                      <a:ea typeface="+mn-ea"/>
                      <a:cs typeface="+mn-cs"/>
                    </a:defRPr>
                  </a:pPr>
                  <a:endParaRPr lang="en-GB"/>
                </a:p>
              </c:txP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89DC-46EC-9972-F034C9979681}"/>
                </c:ext>
              </c:extLst>
            </c:dLbl>
            <c:dLbl>
              <c:idx val="5"/>
              <c:layout>
                <c:manualLayout>
                  <c:x val="0.10084125336608149"/>
                  <c:y val="-2.2076666875265095E-2"/>
                </c:manualLayout>
              </c:layout>
              <c:tx>
                <c:rich>
                  <a:bodyPr/>
                  <a:lstStyle/>
                  <a:p>
                    <a:fld id="{2998E87E-47D8-47D9-A1FA-F77E1BCA7E32}"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89DC-46EC-9972-F034C997968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1"/>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12700" cap="flat" cmpd="sng" algn="ctr">
                      <a:solidFill>
                        <a:schemeClr val="accent1"/>
                      </a:solidFill>
                      <a:prstDash val="solid"/>
                      <a:miter lim="800000"/>
                    </a:ln>
                    <a:effectLst/>
                  </c:spPr>
                </c15:leaderLines>
              </c:ext>
            </c:extLst>
          </c:dLbls>
          <c:trendline>
            <c:spPr>
              <a:ln w="19050" cap="rnd">
                <a:solidFill>
                  <a:schemeClr val="accent1"/>
                </a:solidFill>
                <a:prstDash val="sysDot"/>
              </a:ln>
              <a:effectLst/>
            </c:spPr>
            <c:trendlineType val="linear"/>
            <c:dispRSqr val="1"/>
            <c:dispEq val="0"/>
            <c:trendlineLbl>
              <c:layout>
                <c:manualLayout>
                  <c:x val="-1.8975758397911286E-2"/>
                  <c:y val="-2.2514475240856684E-2"/>
                </c:manualLayout>
              </c:layout>
              <c:numFmt formatCode="General" sourceLinked="0"/>
              <c:spPr>
                <a:noFill/>
                <a:ln>
                  <a:noFill/>
                </a:ln>
                <a:effectLst/>
              </c:spPr>
              <c:txPr>
                <a:bodyPr rot="0" spcFirstLastPara="1" vertOverflow="ellipsis" vert="horz" wrap="square" anchor="ctr" anchorCtr="1"/>
                <a:lstStyle/>
                <a:p>
                  <a:pPr>
                    <a:defRPr sz="1197" b="0" i="0" u="none" strike="noStrike" kern="1200" baseline="0">
                      <a:solidFill>
                        <a:schemeClr val="accent1"/>
                      </a:solidFill>
                      <a:latin typeface="+mn-lt"/>
                      <a:ea typeface="+mn-ea"/>
                      <a:cs typeface="+mn-cs"/>
                    </a:defRPr>
                  </a:pPr>
                  <a:endParaRPr lang="en-US"/>
                </a:p>
              </c:txPr>
            </c:trendlineLbl>
          </c:trendline>
          <c:xVal>
            <c:numRef>
              <c:f>Sheet1!$B$2:$B$7</c:f>
              <c:numCache>
                <c:formatCode>General</c:formatCode>
                <c:ptCount val="6"/>
                <c:pt idx="0">
                  <c:v>6726</c:v>
                </c:pt>
                <c:pt idx="1">
                  <c:v>2382</c:v>
                </c:pt>
                <c:pt idx="2">
                  <c:v>700</c:v>
                </c:pt>
                <c:pt idx="3">
                  <c:v>1461</c:v>
                </c:pt>
                <c:pt idx="4">
                  <c:v>21610</c:v>
                </c:pt>
                <c:pt idx="5">
                  <c:v>470</c:v>
                </c:pt>
              </c:numCache>
            </c:numRef>
          </c:xVal>
          <c:yVal>
            <c:numRef>
              <c:f>Sheet1!$C$2:$C$7</c:f>
              <c:numCache>
                <c:formatCode>"£"#,##0.00_);[Red]\("£"#,##0.00\)</c:formatCode>
                <c:ptCount val="6"/>
                <c:pt idx="0">
                  <c:v>47.52</c:v>
                </c:pt>
                <c:pt idx="1">
                  <c:v>17.829999999999998</c:v>
                </c:pt>
                <c:pt idx="2">
                  <c:v>9.66</c:v>
                </c:pt>
                <c:pt idx="3">
                  <c:v>11.12</c:v>
                </c:pt>
                <c:pt idx="4">
                  <c:v>102.4</c:v>
                </c:pt>
                <c:pt idx="5">
                  <c:v>2.96</c:v>
                </c:pt>
              </c:numCache>
            </c:numRef>
          </c:yVal>
          <c:smooth val="0"/>
          <c:extLst>
            <c:ext xmlns:c15="http://schemas.microsoft.com/office/drawing/2012/chart" uri="{02D57815-91ED-43cb-92C2-25804820EDAC}">
              <c15:datalabelsRange>
                <c15:f>Sheet1!$A$2:$A$7</c15:f>
                <c15:dlblRangeCache>
                  <c:ptCount val="6"/>
                  <c:pt idx="0">
                    <c:v>TV</c:v>
                  </c:pt>
                  <c:pt idx="1">
                    <c:v>Online Video</c:v>
                  </c:pt>
                  <c:pt idx="2">
                    <c:v>Paid Social</c:v>
                  </c:pt>
                  <c:pt idx="3">
                    <c:v>OOH</c:v>
                  </c:pt>
                  <c:pt idx="4">
                    <c:v>Cinema</c:v>
                  </c:pt>
                  <c:pt idx="5">
                    <c:v>Online Display</c:v>
                  </c:pt>
                </c15:dlblRangeCache>
              </c15:datalabelsRange>
            </c:ext>
            <c:ext xmlns:c16="http://schemas.microsoft.com/office/drawing/2014/chart" uri="{C3380CC4-5D6E-409C-BE32-E72D297353CC}">
              <c16:uniqueId val="{00000000-89DC-46EC-9972-F034C9979681}"/>
            </c:ext>
          </c:extLst>
        </c:ser>
        <c:dLbls>
          <c:showLegendKey val="0"/>
          <c:showVal val="0"/>
          <c:showCatName val="0"/>
          <c:showSerName val="0"/>
          <c:showPercent val="0"/>
          <c:showBubbleSize val="0"/>
        </c:dLbls>
        <c:axId val="1025372544"/>
        <c:axId val="1025362944"/>
      </c:scatterChart>
      <c:valAx>
        <c:axId val="1025372544"/>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1197" b="0" i="0" u="none" strike="noStrike" kern="1200" baseline="0">
                <a:solidFill>
                  <a:schemeClr val="accent1"/>
                </a:solidFill>
                <a:latin typeface="+mn-lt"/>
                <a:ea typeface="+mn-ea"/>
                <a:cs typeface="+mn-cs"/>
              </a:defRPr>
            </a:pPr>
            <a:endParaRPr lang="en-US"/>
          </a:p>
        </c:txPr>
        <c:crossAx val="1025362944"/>
        <c:crosses val="autoZero"/>
        <c:crossBetween val="midCat"/>
      </c:valAx>
      <c:valAx>
        <c:axId val="1025362944"/>
        <c:scaling>
          <c:orientation val="minMax"/>
          <c:max val="120"/>
        </c:scaling>
        <c:delete val="0"/>
        <c:axPos val="l"/>
        <c:numFmt formatCode="&quot;£&quot;#,##0.00_);[Red]\(&quot;£&quot;#,##0.00\)"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1197" b="0" i="0" u="none" strike="noStrike" kern="1200" baseline="0">
                <a:solidFill>
                  <a:schemeClr val="accent1"/>
                </a:solidFill>
                <a:latin typeface="+mn-lt"/>
                <a:ea typeface="+mn-ea"/>
                <a:cs typeface="+mn-cs"/>
              </a:defRPr>
            </a:pPr>
            <a:endParaRPr lang="en-US"/>
          </a:p>
        </c:txPr>
        <c:crossAx val="1025372544"/>
        <c:crosses val="autoZero"/>
        <c:crossBetween val="midCat"/>
      </c:valAx>
      <c:spPr>
        <a:noFill/>
        <a:ln>
          <a:solidFill>
            <a:schemeClr val="accent1"/>
          </a:solid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F910782-FDC2-4F7C-A018-7A502E5089C7}" type="slidenum">
              <a:rPr lang="en-US" smtClean="0"/>
              <a:pPr/>
              <a:t>‹#›</a:t>
            </a:fld>
            <a:endParaRPr lang="en-US"/>
          </a:p>
        </p:txBody>
      </p:sp>
      <p:sp>
        <p:nvSpPr>
          <p:cNvPr id="6" name="Date Placeholder 5"/>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EA18645-DB65-E848-9EE2-8548BEAEB573}" type="datetimeFigureOut">
              <a:rPr lang="en-US" smtClean="0"/>
              <a:t>8/3/2026</a:t>
            </a:fld>
            <a:endParaRPr lang="en-US"/>
          </a:p>
        </p:txBody>
      </p:sp>
    </p:spTree>
    <p:extLst>
      <p:ext uri="{BB962C8B-B14F-4D97-AF65-F5344CB8AC3E}">
        <p14:creationId xmlns:p14="http://schemas.microsoft.com/office/powerpoint/2010/main" val="194483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BD0E036-A0EF-40EA-AC2B-818A5F8CFC1C}" type="datetimeFigureOut">
              <a:rPr lang="en-US" smtClean="0"/>
              <a:pPr/>
              <a:t>8/3/2026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C936D52-512B-47DE-BC94-6C88A56CE986}" type="slidenum">
              <a:rPr lang="en-US" smtClean="0"/>
              <a:pPr/>
              <a:t>‹#›</a:t>
            </a:fld>
            <a:endParaRPr lang="en-US"/>
          </a:p>
        </p:txBody>
      </p:sp>
    </p:spTree>
    <p:extLst>
      <p:ext uri="{BB962C8B-B14F-4D97-AF65-F5344CB8AC3E}">
        <p14:creationId xmlns:p14="http://schemas.microsoft.com/office/powerpoint/2010/main" val="1340996986"/>
      </p:ext>
    </p:extLst>
  </p:cSld>
  <p:clrMap bg1="lt1" tx1="dk1" bg2="lt2" tx2="dk2" accent1="accent1" accent2="accent2" accent3="accent3" accent4="accent4" accent5="accent5" accent6="accent6" hlink="hlink" folHlink="folHlink"/>
  <p:notesStyle>
    <a:lvl1pPr marL="0" algn="l" defTabSz="961844" rtl="0" eaLnBrk="1" latinLnBrk="0" hangingPunct="1">
      <a:defRPr sz="1300" kern="1200">
        <a:solidFill>
          <a:schemeClr val="tx1"/>
        </a:solidFill>
        <a:latin typeface="+mn-lt"/>
        <a:ea typeface="+mn-ea"/>
        <a:cs typeface="+mn-cs"/>
      </a:defRPr>
    </a:lvl1pPr>
    <a:lvl2pPr marL="480923" algn="l" defTabSz="961844" rtl="0" eaLnBrk="1" latinLnBrk="0" hangingPunct="1">
      <a:defRPr sz="1300" kern="1200">
        <a:solidFill>
          <a:schemeClr val="tx1"/>
        </a:solidFill>
        <a:latin typeface="+mn-lt"/>
        <a:ea typeface="+mn-ea"/>
        <a:cs typeface="+mn-cs"/>
      </a:defRPr>
    </a:lvl2pPr>
    <a:lvl3pPr marL="961844" algn="l" defTabSz="961844" rtl="0" eaLnBrk="1" latinLnBrk="0" hangingPunct="1">
      <a:defRPr sz="1300" kern="1200">
        <a:solidFill>
          <a:schemeClr val="tx1"/>
        </a:solidFill>
        <a:latin typeface="+mn-lt"/>
        <a:ea typeface="+mn-ea"/>
        <a:cs typeface="+mn-cs"/>
      </a:defRPr>
    </a:lvl3pPr>
    <a:lvl4pPr marL="1442769" algn="l" defTabSz="961844" rtl="0" eaLnBrk="1" latinLnBrk="0" hangingPunct="1">
      <a:defRPr sz="1300" kern="1200">
        <a:solidFill>
          <a:schemeClr val="tx1"/>
        </a:solidFill>
        <a:latin typeface="+mn-lt"/>
        <a:ea typeface="+mn-ea"/>
        <a:cs typeface="+mn-cs"/>
      </a:defRPr>
    </a:lvl4pPr>
    <a:lvl5pPr marL="1923691" algn="l" defTabSz="961844" rtl="0" eaLnBrk="1" latinLnBrk="0" hangingPunct="1">
      <a:defRPr sz="1300" kern="1200">
        <a:solidFill>
          <a:schemeClr val="tx1"/>
        </a:solidFill>
        <a:latin typeface="+mn-lt"/>
        <a:ea typeface="+mn-ea"/>
        <a:cs typeface="+mn-cs"/>
      </a:defRPr>
    </a:lvl5pPr>
    <a:lvl6pPr marL="2404613" algn="l" defTabSz="961844" rtl="0" eaLnBrk="1" latinLnBrk="0" hangingPunct="1">
      <a:defRPr sz="1300" kern="1200">
        <a:solidFill>
          <a:schemeClr val="tx1"/>
        </a:solidFill>
        <a:latin typeface="+mn-lt"/>
        <a:ea typeface="+mn-ea"/>
        <a:cs typeface="+mn-cs"/>
      </a:defRPr>
    </a:lvl6pPr>
    <a:lvl7pPr marL="2885535" algn="l" defTabSz="961844" rtl="0" eaLnBrk="1" latinLnBrk="0" hangingPunct="1">
      <a:defRPr sz="1300" kern="1200">
        <a:solidFill>
          <a:schemeClr val="tx1"/>
        </a:solidFill>
        <a:latin typeface="+mn-lt"/>
        <a:ea typeface="+mn-ea"/>
        <a:cs typeface="+mn-cs"/>
      </a:defRPr>
    </a:lvl7pPr>
    <a:lvl8pPr marL="3366458" algn="l" defTabSz="961844" rtl="0" eaLnBrk="1" latinLnBrk="0" hangingPunct="1">
      <a:defRPr sz="1300" kern="1200">
        <a:solidFill>
          <a:schemeClr val="tx1"/>
        </a:solidFill>
        <a:latin typeface="+mn-lt"/>
        <a:ea typeface="+mn-ea"/>
        <a:cs typeface="+mn-cs"/>
      </a:defRPr>
    </a:lvl8pPr>
    <a:lvl9pPr marL="3847378" algn="l" defTabSz="961844"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Add title</a:t>
            </a:r>
          </a:p>
        </p:txBody>
      </p:sp>
    </p:spTree>
    <p:extLst>
      <p:ext uri="{BB962C8B-B14F-4D97-AF65-F5344CB8AC3E}">
        <p14:creationId xmlns:p14="http://schemas.microsoft.com/office/powerpoint/2010/main" val="2025251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7D5A0-650F-FD24-6B23-8D2C374CB9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CFF9DD-6ADF-AC68-0B36-0A2764C7FB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7FD949-0845-D3D8-1A84-813C35F411E5}"/>
              </a:ext>
            </a:extLst>
          </p:cNvPr>
          <p:cNvSpPr>
            <a:spLocks noGrp="1"/>
          </p:cNvSpPr>
          <p:nvPr>
            <p:ph type="body" idx="1"/>
          </p:nvPr>
        </p:nvSpPr>
        <p:spPr/>
        <p:txBody>
          <a:bodyPr/>
          <a:lstStyle/>
          <a:p>
            <a:pPr>
              <a:lnSpc>
                <a:spcPct val="107000"/>
              </a:lnSpc>
              <a:spcAft>
                <a:spcPts val="800"/>
              </a:spcAft>
            </a:pPr>
            <a:r>
              <a:rPr lang="en-GB" sz="1200" kern="100">
                <a:effectLst/>
                <a:latin typeface="Inter Tight" panose="020F0502020204030204" pitchFamily="34" charset="0"/>
                <a:ea typeface="Inter Tight" panose="020F0502020204030204" pitchFamily="34" charset="0"/>
                <a:cs typeface="Inter Tight" panose="02020603050405020304" pitchFamily="18" charset="0"/>
              </a:rPr>
              <a:t>Something we’re very confident of is the effectiveness of cinema to be able to deliver cost efficient incremental reach within the AV mix. </a:t>
            </a:r>
          </a:p>
          <a:p>
            <a:pPr>
              <a:lnSpc>
                <a:spcPct val="107000"/>
              </a:lnSpc>
              <a:spcAft>
                <a:spcPts val="800"/>
              </a:spcAft>
            </a:pPr>
            <a:endParaRPr lang="en-GB" sz="1200" kern="100">
              <a:effectLst/>
              <a:latin typeface="Inter Tight" panose="020F0502020204030204" pitchFamily="34" charset="0"/>
              <a:ea typeface="Inter Tight" panose="020F0502020204030204" pitchFamily="34" charset="0"/>
              <a:cs typeface="Inter Tight" panose="02020603050405020304" pitchFamily="18" charset="0"/>
            </a:endParaRPr>
          </a:p>
          <a:p>
            <a:pPr>
              <a:lnSpc>
                <a:spcPct val="107000"/>
              </a:lnSpc>
              <a:spcAft>
                <a:spcPts val="800"/>
              </a:spcAft>
            </a:pPr>
            <a:r>
              <a:rPr lang="en-GB" sz="1200" kern="100">
                <a:effectLst/>
                <a:latin typeface="Inter Tight" panose="020F0502020204030204" pitchFamily="34" charset="0"/>
                <a:ea typeface="Inter Tight" panose="020F0502020204030204" pitchFamily="34" charset="0"/>
                <a:cs typeface="Inter Tight" panose="02020603050405020304" pitchFamily="18" charset="0"/>
              </a:rPr>
              <a:t>Using various tools and models, we’re able to forecast AV campaigns that can deliver significantly greater uplift when compared against AV plans that have excluded cinema.</a:t>
            </a:r>
          </a:p>
          <a:p>
            <a:pPr>
              <a:lnSpc>
                <a:spcPct val="107000"/>
              </a:lnSpc>
              <a:spcAft>
                <a:spcPts val="800"/>
              </a:spcAft>
            </a:pPr>
            <a:endParaRPr lang="en-GB" sz="1200" kern="100">
              <a:effectLst/>
              <a:latin typeface="Inter Tight" panose="020F0502020204030204" pitchFamily="34" charset="0"/>
              <a:ea typeface="Inter Tight" panose="020F0502020204030204" pitchFamily="34" charset="0"/>
              <a:cs typeface="Inter Tight" panose="02020603050405020304" pitchFamily="18" charset="0"/>
            </a:endParaRPr>
          </a:p>
          <a:p>
            <a:pPr>
              <a:lnSpc>
                <a:spcPct val="107000"/>
              </a:lnSpc>
              <a:spcAft>
                <a:spcPts val="800"/>
              </a:spcAft>
            </a:pPr>
            <a:r>
              <a:rPr lang="en-GB" sz="1200" kern="100">
                <a:effectLst/>
                <a:latin typeface="Inter Tight" panose="020F0502020204030204" pitchFamily="34" charset="0"/>
                <a:ea typeface="Inter Tight" panose="020F0502020204030204" pitchFamily="34" charset="0"/>
                <a:cs typeface="Inter Tight" panose="02020603050405020304" pitchFamily="18" charset="0"/>
              </a:rPr>
              <a:t>The chart on the left shows a typical heavyweight AV mix working to a total budget of £2.6m, with the inclusion of only TV, VOD, and OLV. </a:t>
            </a:r>
          </a:p>
          <a:p>
            <a:pPr>
              <a:lnSpc>
                <a:spcPct val="107000"/>
              </a:lnSpc>
              <a:spcAft>
                <a:spcPts val="800"/>
              </a:spcAft>
            </a:pPr>
            <a:endParaRPr lang="en-GB" sz="1200" kern="100">
              <a:effectLst/>
              <a:latin typeface="Inter Tight" panose="020F0502020204030204" pitchFamily="34" charset="0"/>
              <a:ea typeface="Inter Tight" panose="020F0502020204030204" pitchFamily="34" charset="0"/>
              <a:cs typeface="Inter Tight" panose="02020603050405020304" pitchFamily="18" charset="0"/>
            </a:endParaRPr>
          </a:p>
          <a:p>
            <a:pPr>
              <a:lnSpc>
                <a:spcPct val="107000"/>
              </a:lnSpc>
              <a:spcAft>
                <a:spcPts val="800"/>
              </a:spcAft>
            </a:pPr>
            <a:r>
              <a:rPr lang="en-GB" sz="1200" kern="100">
                <a:effectLst/>
                <a:latin typeface="Inter Tight" panose="020F0502020204030204" pitchFamily="34" charset="0"/>
                <a:ea typeface="Inter Tight" panose="020F0502020204030204" pitchFamily="34" charset="0"/>
                <a:cs typeface="Inter Tight" panose="02020603050405020304" pitchFamily="18" charset="0"/>
              </a:rPr>
              <a:t>On the right, you’ll see the addition of cinema into the mix, while keeping the total budget the same, we can deliver an uplift of 6 percentage points vs. 16-34s. </a:t>
            </a:r>
          </a:p>
          <a:p>
            <a:pPr>
              <a:lnSpc>
                <a:spcPct val="107000"/>
              </a:lnSpc>
              <a:spcAft>
                <a:spcPts val="800"/>
              </a:spcAft>
            </a:pPr>
            <a:r>
              <a:rPr lang="en-GB" sz="1200" kern="100">
                <a:effectLst/>
                <a:latin typeface="Inter Tight" panose="020F0502020204030204" pitchFamily="34" charset="0"/>
                <a:ea typeface="Inter Tight" panose="020F0502020204030204" pitchFamily="34" charset="0"/>
                <a:cs typeface="Inter Tight" panose="02020603050405020304" pitchFamily="18" charset="0"/>
              </a:rPr>
              <a:t>It’s worth noting, if you wanted to achieve these uplifts in linear TV alone, you’d expect to need to increase your budget by millions of pounds, but also worth noting your frequency against heavy TV viewers would exceed diminishing returns.</a:t>
            </a:r>
          </a:p>
          <a:p>
            <a:endParaRPr lang="en-GB" dirty="0"/>
          </a:p>
          <a:p>
            <a:endParaRPr lang="en-GB" dirty="0"/>
          </a:p>
        </p:txBody>
      </p:sp>
      <p:sp>
        <p:nvSpPr>
          <p:cNvPr id="4" name="Slide Number Placeholder 3">
            <a:extLst>
              <a:ext uri="{FF2B5EF4-FFF2-40B4-BE49-F238E27FC236}">
                <a16:creationId xmlns:a16="http://schemas.microsoft.com/office/drawing/2014/main" id="{9767CC1F-7701-EE11-60CD-562D989BF5E4}"/>
              </a:ext>
            </a:extLst>
          </p:cNvPr>
          <p:cNvSpPr>
            <a:spLocks noGrp="1"/>
          </p:cNvSpPr>
          <p:nvPr>
            <p:ph type="sldNum" sz="quarter" idx="5"/>
          </p:nvPr>
        </p:nvSpPr>
        <p:spPr/>
        <p:txBody>
          <a:bodyPr/>
          <a:lstStyle/>
          <a:p>
            <a:pPr marL="0" marR="0" lvl="0" indent="0" algn="r" defTabSz="961844" rtl="0" eaLnBrk="1" fontAlgn="auto" latinLnBrk="0" hangingPunct="1">
              <a:lnSpc>
                <a:spcPct val="100000"/>
              </a:lnSpc>
              <a:spcBef>
                <a:spcPts val="0"/>
              </a:spcBef>
              <a:spcAft>
                <a:spcPts val="0"/>
              </a:spcAft>
              <a:buClrTx/>
              <a:buSzTx/>
              <a:buFontTx/>
              <a:buNone/>
              <a:tabLst/>
              <a:defRPr/>
            </a:pPr>
            <a:fld id="{9C936D52-512B-47DE-BC94-6C88A56CE986}" type="slidenum">
              <a:rPr kumimoji="0" lang="en-US" sz="1200" b="0" i="0" u="none" strike="noStrike" kern="1200" cap="none" spc="0" normalizeH="0" baseline="0" noProof="0" smtClean="0">
                <a:ln>
                  <a:noFill/>
                </a:ln>
                <a:solidFill>
                  <a:prstClr val="black"/>
                </a:solidFill>
                <a:effectLst/>
                <a:uLnTx/>
                <a:uFillTx/>
                <a:latin typeface="Century Gothic"/>
                <a:ea typeface="+mn-ea"/>
                <a:cs typeface="+mn-cs"/>
              </a:rPr>
              <a:pPr marL="0" marR="0" lvl="0" indent="0" algn="r" defTabSz="961844"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3690400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37C54-12BD-BE4B-A86D-30FD4FB497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FDF713-30E3-532D-CC05-6E81EF2E1A3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CC6B71B-C321-B896-F474-D8466529B5C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79529A7-5016-39F1-2C43-0A111D149388}"/>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fld id="{9C936D52-512B-47DE-BC94-6C88A56CE986}" type="slidenum">
              <a:rPr kumimoji="0" lang="en-US" sz="1400" b="0" i="0" u="none" strike="noStrike" kern="0" cap="none" spc="0" normalizeH="0" baseline="0" noProof="0" smtClean="0">
                <a:ln>
                  <a:noFill/>
                </a:ln>
                <a:solidFill>
                  <a:srgbClr val="000000"/>
                </a:solidFill>
                <a:effectLst/>
                <a:uLnTx/>
                <a:uFillTx/>
                <a:latin typeface="Inter Tight"/>
                <a:ea typeface="+mn-ea"/>
                <a:cs typeface="Inter Tight"/>
                <a:sym typeface="Inter Tight"/>
              </a:rPr>
              <a:t>7</a:t>
            </a:fld>
            <a:endParaRPr kumimoji="0" lang="en-US" sz="1400" b="0" i="0" u="none" strike="noStrike" kern="0" cap="none" spc="0" normalizeH="0" baseline="0" noProof="0">
              <a:ln>
                <a:noFill/>
              </a:ln>
              <a:solidFill>
                <a:srgbClr val="000000"/>
              </a:solidFill>
              <a:effectLst/>
              <a:uLnTx/>
              <a:uFillTx/>
              <a:latin typeface="Inter Tight"/>
              <a:ea typeface="+mn-ea"/>
              <a:cs typeface="Inter Tight"/>
              <a:sym typeface="Inter Tight"/>
            </a:endParaRPr>
          </a:p>
        </p:txBody>
      </p:sp>
    </p:spTree>
    <p:extLst>
      <p:ext uri="{BB962C8B-B14F-4D97-AF65-F5344CB8AC3E}">
        <p14:creationId xmlns:p14="http://schemas.microsoft.com/office/powerpoint/2010/main" val="1594037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7CAD7-78E8-4696-C9AB-F10983F698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8BFBCF-1D5E-F6D0-6447-E231B8C079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540127-2EB2-042B-C7B8-C1DBFEE28666}"/>
              </a:ext>
            </a:extLst>
          </p:cNvPr>
          <p:cNvSpPr>
            <a:spLocks noGrp="1"/>
          </p:cNvSpPr>
          <p:nvPr>
            <p:ph type="body" idx="1"/>
          </p:nvPr>
        </p:nvSpPr>
        <p:spPr/>
        <p:txBody>
          <a:bodyPr/>
          <a:lstStyle/>
          <a:p>
            <a:pPr>
              <a:lnSpc>
                <a:spcPct val="107000"/>
              </a:lnSpc>
              <a:spcAft>
                <a:spcPts val="800"/>
              </a:spcAft>
            </a:pPr>
            <a:r>
              <a:rPr lang="en-GB" sz="1200" kern="100">
                <a:effectLst/>
                <a:latin typeface="Inter Tight" panose="020F0502020204030204" pitchFamily="34" charset="0"/>
                <a:ea typeface="Inter Tight" panose="020F0502020204030204" pitchFamily="34" charset="0"/>
                <a:cs typeface="Inter Tight" panose="02020603050405020304" pitchFamily="18" charset="0"/>
              </a:rPr>
              <a:t>Something we’re very confident of is the effectiveness of cinema to be able to deliver cost efficient incremental reach within the AV mix. </a:t>
            </a:r>
          </a:p>
          <a:p>
            <a:pPr>
              <a:lnSpc>
                <a:spcPct val="107000"/>
              </a:lnSpc>
              <a:spcAft>
                <a:spcPts val="800"/>
              </a:spcAft>
            </a:pPr>
            <a:endParaRPr lang="en-GB" sz="1200" kern="100">
              <a:effectLst/>
              <a:latin typeface="Inter Tight" panose="020F0502020204030204" pitchFamily="34" charset="0"/>
              <a:ea typeface="Inter Tight" panose="020F0502020204030204" pitchFamily="34" charset="0"/>
              <a:cs typeface="Inter Tight" panose="02020603050405020304" pitchFamily="18" charset="0"/>
            </a:endParaRPr>
          </a:p>
          <a:p>
            <a:pPr>
              <a:lnSpc>
                <a:spcPct val="107000"/>
              </a:lnSpc>
              <a:spcAft>
                <a:spcPts val="800"/>
              </a:spcAft>
            </a:pPr>
            <a:r>
              <a:rPr lang="en-GB" sz="1200" kern="100">
                <a:effectLst/>
                <a:latin typeface="Inter Tight" panose="020F0502020204030204" pitchFamily="34" charset="0"/>
                <a:ea typeface="Inter Tight" panose="020F0502020204030204" pitchFamily="34" charset="0"/>
                <a:cs typeface="Inter Tight" panose="02020603050405020304" pitchFamily="18" charset="0"/>
              </a:rPr>
              <a:t>Using various tools and models, we’re able to forecast AV campaigns that can deliver significantly greater uplift when compared against AV plans that have excluded cinema.</a:t>
            </a:r>
          </a:p>
          <a:p>
            <a:pPr>
              <a:lnSpc>
                <a:spcPct val="107000"/>
              </a:lnSpc>
              <a:spcAft>
                <a:spcPts val="800"/>
              </a:spcAft>
            </a:pPr>
            <a:endParaRPr lang="en-GB" sz="1200" kern="100">
              <a:effectLst/>
              <a:latin typeface="Inter Tight" panose="020F0502020204030204" pitchFamily="34" charset="0"/>
              <a:ea typeface="Inter Tight" panose="020F0502020204030204" pitchFamily="34" charset="0"/>
              <a:cs typeface="Inter Tight" panose="02020603050405020304" pitchFamily="18" charset="0"/>
            </a:endParaRPr>
          </a:p>
          <a:p>
            <a:pPr>
              <a:lnSpc>
                <a:spcPct val="107000"/>
              </a:lnSpc>
              <a:spcAft>
                <a:spcPts val="800"/>
              </a:spcAft>
            </a:pPr>
            <a:r>
              <a:rPr lang="en-GB" sz="1200" kern="100">
                <a:effectLst/>
                <a:latin typeface="Inter Tight" panose="020F0502020204030204" pitchFamily="34" charset="0"/>
                <a:ea typeface="Inter Tight" panose="020F0502020204030204" pitchFamily="34" charset="0"/>
                <a:cs typeface="Inter Tight" panose="02020603050405020304" pitchFamily="18" charset="0"/>
              </a:rPr>
              <a:t>The chart on the left shows a typical heavyweight AV mix working to a total budget of £2.6m, with the inclusion of only TV, VOD, and OLV. </a:t>
            </a:r>
          </a:p>
          <a:p>
            <a:pPr>
              <a:lnSpc>
                <a:spcPct val="107000"/>
              </a:lnSpc>
              <a:spcAft>
                <a:spcPts val="800"/>
              </a:spcAft>
            </a:pPr>
            <a:endParaRPr lang="en-GB" sz="1200" kern="100">
              <a:effectLst/>
              <a:latin typeface="Inter Tight" panose="020F0502020204030204" pitchFamily="34" charset="0"/>
              <a:ea typeface="Inter Tight" panose="020F0502020204030204" pitchFamily="34" charset="0"/>
              <a:cs typeface="Inter Tight" panose="02020603050405020304" pitchFamily="18" charset="0"/>
            </a:endParaRPr>
          </a:p>
          <a:p>
            <a:pPr>
              <a:lnSpc>
                <a:spcPct val="107000"/>
              </a:lnSpc>
              <a:spcAft>
                <a:spcPts val="800"/>
              </a:spcAft>
            </a:pPr>
            <a:r>
              <a:rPr lang="en-GB" sz="1200" kern="100">
                <a:effectLst/>
                <a:latin typeface="Inter Tight" panose="020F0502020204030204" pitchFamily="34" charset="0"/>
                <a:ea typeface="Inter Tight" panose="020F0502020204030204" pitchFamily="34" charset="0"/>
                <a:cs typeface="Inter Tight" panose="02020603050405020304" pitchFamily="18" charset="0"/>
              </a:rPr>
              <a:t>On the right, you’ll see the addition of cinema into the mix, while keeping the total budget the same, we can deliver an uplift of 6 percentage points vs. 16-34s. </a:t>
            </a:r>
          </a:p>
          <a:p>
            <a:pPr>
              <a:lnSpc>
                <a:spcPct val="107000"/>
              </a:lnSpc>
              <a:spcAft>
                <a:spcPts val="800"/>
              </a:spcAft>
            </a:pPr>
            <a:r>
              <a:rPr lang="en-GB" sz="1200" kern="100">
                <a:effectLst/>
                <a:latin typeface="Inter Tight" panose="020F0502020204030204" pitchFamily="34" charset="0"/>
                <a:ea typeface="Inter Tight" panose="020F0502020204030204" pitchFamily="34" charset="0"/>
                <a:cs typeface="Inter Tight" panose="02020603050405020304" pitchFamily="18" charset="0"/>
              </a:rPr>
              <a:t>It’s worth noting, if you wanted to achieve these uplifts in linear TV alone, you’d expect to need to increase your budget by millions of pounds, but also worth noting your frequency against heavy TV viewers would exceed diminishing returns.</a:t>
            </a:r>
          </a:p>
          <a:p>
            <a:endParaRPr lang="en-GB" dirty="0"/>
          </a:p>
          <a:p>
            <a:endParaRPr lang="en-GB" dirty="0"/>
          </a:p>
        </p:txBody>
      </p:sp>
      <p:sp>
        <p:nvSpPr>
          <p:cNvPr id="4" name="Slide Number Placeholder 3">
            <a:extLst>
              <a:ext uri="{FF2B5EF4-FFF2-40B4-BE49-F238E27FC236}">
                <a16:creationId xmlns:a16="http://schemas.microsoft.com/office/drawing/2014/main" id="{E99F476B-597A-7742-C94B-E50D0F1C00D8}"/>
              </a:ext>
            </a:extLst>
          </p:cNvPr>
          <p:cNvSpPr>
            <a:spLocks noGrp="1"/>
          </p:cNvSpPr>
          <p:nvPr>
            <p:ph type="sldNum" sz="quarter" idx="5"/>
          </p:nvPr>
        </p:nvSpPr>
        <p:spPr/>
        <p:txBody>
          <a:bodyPr/>
          <a:lstStyle/>
          <a:p>
            <a:pPr marL="0" marR="0" lvl="0" indent="0" algn="r" defTabSz="961844" rtl="0" eaLnBrk="1" fontAlgn="auto" latinLnBrk="0" hangingPunct="1">
              <a:lnSpc>
                <a:spcPct val="100000"/>
              </a:lnSpc>
              <a:spcBef>
                <a:spcPts val="0"/>
              </a:spcBef>
              <a:spcAft>
                <a:spcPts val="0"/>
              </a:spcAft>
              <a:buClrTx/>
              <a:buSzTx/>
              <a:buFontTx/>
              <a:buNone/>
              <a:tabLst/>
              <a:defRPr/>
            </a:pPr>
            <a:fld id="{9C936D52-512B-47DE-BC94-6C88A56CE986}" type="slidenum">
              <a:rPr kumimoji="0" lang="en-US" sz="1200" b="0" i="0" u="none" strike="noStrike" kern="1200" cap="none" spc="0" normalizeH="0" baseline="0" noProof="0" smtClean="0">
                <a:ln>
                  <a:noFill/>
                </a:ln>
                <a:solidFill>
                  <a:prstClr val="black"/>
                </a:solidFill>
                <a:effectLst/>
                <a:uLnTx/>
                <a:uFillTx/>
                <a:latin typeface="Century Gothic"/>
                <a:ea typeface="+mn-ea"/>
                <a:cs typeface="+mn-cs"/>
              </a:rPr>
              <a:pPr marL="0" marR="0" lvl="0" indent="0" algn="r" defTabSz="961844"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21257204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Full image title dark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205912" y="2126472"/>
            <a:ext cx="11031127" cy="3337970"/>
          </a:xfrm>
          <a:noFill/>
        </p:spPr>
        <p:txBody>
          <a:bodyPr anchor="ctr">
            <a:noAutofit/>
          </a:bodyPr>
          <a:lstStyle>
            <a:lvl1pPr algn="ctr">
              <a:defRPr sz="8158">
                <a:solidFill>
                  <a:schemeClr val="tx1"/>
                </a:solidFill>
              </a:defRPr>
            </a:lvl1pPr>
          </a:lstStyle>
          <a:p>
            <a:r>
              <a:rPr lang="en-GB"/>
              <a:t>Heading goes here</a:t>
            </a:r>
            <a:endParaRPr lang="en-US"/>
          </a:p>
        </p:txBody>
      </p:sp>
      <p:pic>
        <p:nvPicPr>
          <p:cNvPr id="16" name="Picture 15" descr="A group of blue circles&#10;&#10;AI-generated content may be incorrect.">
            <a:extLst>
              <a:ext uri="{FF2B5EF4-FFF2-40B4-BE49-F238E27FC236}">
                <a16:creationId xmlns:a16="http://schemas.microsoft.com/office/drawing/2014/main" id="{77F524BB-4BC1-2E2A-23E5-6F60704A4DBE}"/>
              </a:ext>
            </a:extLst>
          </p:cNvPr>
          <p:cNvPicPr>
            <a:picLocks/>
          </p:cNvPicPr>
          <p:nvPr/>
        </p:nvPicPr>
        <p:blipFill>
          <a:blip r:embed="rId3"/>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33977121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ttom strip title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Date goes here align right</a:t>
            </a:r>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2" y="8"/>
            <a:ext cx="13442949" cy="6871683"/>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879723" y="1041424"/>
            <a:ext cx="11683505" cy="3355545"/>
          </a:xfrm>
        </p:spPr>
        <p:txBody>
          <a:bodyPr anchor="ctr">
            <a:normAutofit/>
          </a:bodyPr>
          <a:lstStyle>
            <a:lvl1pPr algn="ctr">
              <a:buNone/>
              <a:defRPr sz="8158">
                <a:solidFill>
                  <a:schemeClr val="bg1"/>
                </a:solidFill>
              </a:defRPr>
            </a:lvl1pPr>
          </a:lstStyle>
          <a:p>
            <a:pPr lvl="0"/>
            <a:r>
              <a:rPr lang="en-US"/>
              <a:t>Heading goes here</a:t>
            </a:r>
          </a:p>
        </p:txBody>
      </p:sp>
      <p:pic>
        <p:nvPicPr>
          <p:cNvPr id="12" name="Picture 11" descr="A white circle with black background  AI-generated content may be incorrect.">
            <a:extLst>
              <a:ext uri="{FF2B5EF4-FFF2-40B4-BE49-F238E27FC236}">
                <a16:creationId xmlns:a16="http://schemas.microsoft.com/office/drawing/2014/main" id="{5EB2DC8C-7733-0B04-65AE-14D7598A0CD1}"/>
              </a:ext>
            </a:extLst>
          </p:cNvPr>
          <p:cNvPicPr/>
          <p:nvPr/>
        </p:nvPicPr>
        <p:blipFill>
          <a:blip r:embed="rId3"/>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1043142326"/>
      </p:ext>
    </p:extLst>
  </p:cSld>
  <p:clrMapOvr>
    <a:masterClrMapping/>
  </p:clrMapOvr>
  <p:hf hdr="0" ftr="0" dt="0"/>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Large image and large stat2 light logo">
    <p:bg>
      <p:bgPr>
        <a:solidFill>
          <a:schemeClr val="accent2"/>
        </a:solidFill>
        <a:effectLst/>
      </p:bgPr>
    </p:bg>
    <p:spTree>
      <p:nvGrpSpPr>
        <p:cNvPr id="1" name=""/>
        <p:cNvGrpSpPr/>
        <p:nvPr/>
      </p:nvGrpSpPr>
      <p:grpSpPr>
        <a:xfrm>
          <a:off x="0" y="0"/>
          <a:ext cx="0" cy="0"/>
          <a:chOff x="0" y="0"/>
          <a:chExt cx="0" cy="0"/>
        </a:xfrm>
      </p:grpSpPr>
      <p:pic>
        <p:nvPicPr>
          <p:cNvPr id="7" name="Picture 6" descr="A white circle with black background  AI-generated content may be incorrect.">
            <a:extLst>
              <a:ext uri="{FF2B5EF4-FFF2-40B4-BE49-F238E27FC236}">
                <a16:creationId xmlns:a16="http://schemas.microsoft.com/office/drawing/2014/main" id="{7DC5F97B-C5AA-DEC3-A247-D95A27DC0AF6}"/>
              </a:ext>
            </a:extLst>
          </p:cNvPr>
          <p:cNvPicPr/>
          <p:nvPr/>
        </p:nvPicPr>
        <p:blipFill>
          <a:blip r:embed="rId2"/>
          <a:stretch>
            <a:fillRect/>
          </a:stretch>
        </p:blipFill>
        <p:spPr>
          <a:xfrm>
            <a:off x="226300" y="7022622"/>
            <a:ext cx="1381343" cy="293718"/>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435494" y="465382"/>
            <a:ext cx="3008088" cy="189703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85364" y="656840"/>
            <a:ext cx="2711792" cy="1175575"/>
          </a:xfrm>
        </p:spPr>
        <p:txBody>
          <a:bodyPr>
            <a:noAutofit/>
          </a:bodyPr>
          <a:lstStyle>
            <a:lvl1pPr>
              <a:lnSpc>
                <a:spcPct val="100000"/>
              </a:lnSpc>
              <a:buNone/>
              <a:defRPr sz="2205"/>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85364" y="2005765"/>
            <a:ext cx="2616256" cy="183299"/>
          </a:xfrm>
        </p:spPr>
        <p:txBody>
          <a:bodyPr>
            <a:noAutofit/>
          </a:bodyPr>
          <a:lstStyle>
            <a:lvl1pPr>
              <a:buNone/>
              <a:defRPr sz="1103"/>
            </a:lvl1pPr>
          </a:lstStyle>
          <a:p>
            <a:pPr lvl="0"/>
            <a:r>
              <a:rPr lang="en-US"/>
              <a:t>Release date here</a:t>
            </a:r>
          </a:p>
        </p:txBody>
      </p:sp>
    </p:spTree>
    <p:extLst>
      <p:ext uri="{BB962C8B-B14F-4D97-AF65-F5344CB8AC3E}">
        <p14:creationId xmlns:p14="http://schemas.microsoft.com/office/powerpoint/2010/main" val="5697128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Large image and large stat3 dark logo">
    <p:bg>
      <p:bgPr>
        <a:solidFill>
          <a:schemeClr val="accent4"/>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66FD2184-3AEE-6DC9-2AEE-6ADC2575ED81}"/>
              </a:ext>
            </a:extLst>
          </p:cNvPr>
          <p:cNvPicPr>
            <a:picLocks/>
          </p:cNvPicPr>
          <p:nvPr/>
        </p:nvPicPr>
        <p:blipFill>
          <a:blip r:embed="rId2"/>
          <a:stretch>
            <a:fillRect/>
          </a:stretch>
        </p:blipFill>
        <p:spPr>
          <a:xfrm>
            <a:off x="223915" y="7025135"/>
            <a:ext cx="1383982" cy="288518"/>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10006783" y="465382"/>
            <a:ext cx="3008088" cy="189703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10156653" y="656840"/>
            <a:ext cx="2711792" cy="1175575"/>
          </a:xfrm>
        </p:spPr>
        <p:txBody>
          <a:bodyPr>
            <a:noAutofit/>
          </a:bodyPr>
          <a:lstStyle>
            <a:lvl1pPr>
              <a:lnSpc>
                <a:spcPct val="100000"/>
              </a:lnSpc>
              <a:buNone/>
              <a:defRPr sz="2205"/>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10156653" y="2005765"/>
            <a:ext cx="2616256" cy="183299"/>
          </a:xfrm>
        </p:spPr>
        <p:txBody>
          <a:bodyPr>
            <a:noAutofit/>
          </a:bodyPr>
          <a:lstStyle>
            <a:lvl1pPr>
              <a:buNone/>
              <a:defRPr sz="1103"/>
            </a:lvl1pPr>
          </a:lstStyle>
          <a:p>
            <a:pPr lvl="0"/>
            <a:r>
              <a:rPr lang="en-US"/>
              <a:t>Release date here</a:t>
            </a:r>
          </a:p>
        </p:txBody>
      </p:sp>
    </p:spTree>
    <p:extLst>
      <p:ext uri="{BB962C8B-B14F-4D97-AF65-F5344CB8AC3E}">
        <p14:creationId xmlns:p14="http://schemas.microsoft.com/office/powerpoint/2010/main" val="180860931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Large image and large stat3 light logo">
    <p:bg>
      <p:bgPr>
        <a:solidFill>
          <a:schemeClr val="tx2"/>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10006783" y="465382"/>
            <a:ext cx="3008088" cy="189703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10156653" y="656840"/>
            <a:ext cx="2711792" cy="1175575"/>
          </a:xfrm>
        </p:spPr>
        <p:txBody>
          <a:bodyPr>
            <a:noAutofit/>
          </a:bodyPr>
          <a:lstStyle>
            <a:lvl1pPr>
              <a:lnSpc>
                <a:spcPct val="100000"/>
              </a:lnSpc>
              <a:buNone/>
              <a:defRPr sz="2205"/>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10156653" y="2005765"/>
            <a:ext cx="2616256" cy="183299"/>
          </a:xfrm>
        </p:spPr>
        <p:txBody>
          <a:bodyPr>
            <a:noAutofit/>
          </a:bodyPr>
          <a:lstStyle>
            <a:lvl1pPr>
              <a:buNone/>
              <a:defRPr sz="1103"/>
            </a:lvl1pPr>
          </a:lstStyle>
          <a:p>
            <a:pPr lvl="0"/>
            <a:r>
              <a:rPr lang="en-US"/>
              <a:t>Release date here</a:t>
            </a:r>
          </a:p>
        </p:txBody>
      </p:sp>
      <p:pic>
        <p:nvPicPr>
          <p:cNvPr id="7" name="Picture 6" descr="A white circle with black background  AI-generated content may be incorrect.">
            <a:extLst>
              <a:ext uri="{FF2B5EF4-FFF2-40B4-BE49-F238E27FC236}">
                <a16:creationId xmlns:a16="http://schemas.microsoft.com/office/drawing/2014/main" id="{210EE6E2-4C60-B60D-E043-B1A1D2235F07}"/>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333100118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3_Full image title dark knigh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7264708" y="7147842"/>
            <a:ext cx="5951941" cy="173156"/>
          </a:xfrm>
        </p:spPr>
        <p:txBody>
          <a:bodyPr>
            <a:noAutofit/>
          </a:bodyPr>
          <a:lstStyle>
            <a:lvl1pPr algn="r">
              <a:buNone/>
              <a:defRPr sz="1103" b="0">
                <a:solidFill>
                  <a:schemeClr val="tx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3442950" cy="68716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220332" y="1748542"/>
            <a:ext cx="6271696"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220333" y="263613"/>
            <a:ext cx="6277664" cy="1351681"/>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26301" y="2315199"/>
            <a:ext cx="6271696"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184349917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4_Full image title dark knight">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228D05CF-3CAE-E1DF-D69F-C7B34E506C79}"/>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Date goes here align right</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7264708" y="7147842"/>
            <a:ext cx="5951941" cy="173156"/>
          </a:xfrm>
        </p:spPr>
        <p:txBody>
          <a:bodyPr>
            <a:noAutofit/>
          </a:bodyPr>
          <a:lstStyle>
            <a:lvl1pPr algn="r">
              <a:buNone/>
              <a:defRPr sz="1103" b="0">
                <a:solidFill>
                  <a:schemeClr val="bg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3442950" cy="68716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220332" y="1748542"/>
            <a:ext cx="6271696"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220333" y="263613"/>
            <a:ext cx="6277664" cy="1351681"/>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26301" y="2315199"/>
            <a:ext cx="6271696"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175619140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Large image and 4 stats dark logo">
    <p:bg>
      <p:bgPr>
        <a:solidFill>
          <a:schemeClr val="bg2"/>
        </a:soli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47689" y="376304"/>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537725" y="1245572"/>
            <a:ext cx="2324272" cy="329690"/>
          </a:xfrm>
        </p:spPr>
        <p:txBody>
          <a:bodyPr>
            <a:noAutofit/>
          </a:bodyPr>
          <a:lstStyle>
            <a:lvl1pPr>
              <a:lnSpc>
                <a:spcPct val="100000"/>
              </a:lnSpc>
              <a:buNone/>
              <a:defRPr sz="1544"/>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47689" y="1947401"/>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537725" y="2825715"/>
            <a:ext cx="2324272" cy="329690"/>
          </a:xfrm>
        </p:spPr>
        <p:txBody>
          <a:bodyPr>
            <a:noAutofit/>
          </a:bodyPr>
          <a:lstStyle>
            <a:lvl1pPr>
              <a:lnSpc>
                <a:spcPct val="100000"/>
              </a:lnSpc>
              <a:buNone/>
              <a:defRPr sz="1544"/>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47689" y="3518497"/>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537725" y="4405858"/>
            <a:ext cx="2324272" cy="329690"/>
          </a:xfrm>
        </p:spPr>
        <p:txBody>
          <a:bodyPr>
            <a:noAutofit/>
          </a:bodyPr>
          <a:lstStyle>
            <a:lvl1pPr>
              <a:lnSpc>
                <a:spcPct val="100000"/>
              </a:lnSpc>
              <a:buNone/>
              <a:defRPr sz="1544"/>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47689" y="5089594"/>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537725" y="5986001"/>
            <a:ext cx="2324272" cy="329690"/>
          </a:xfrm>
        </p:spPr>
        <p:txBody>
          <a:bodyPr>
            <a:noAutofit/>
          </a:bodyPr>
          <a:lstStyle>
            <a:lvl1pPr>
              <a:lnSpc>
                <a:spcPct val="100000"/>
              </a:lnSpc>
              <a:buNone/>
              <a:defRPr sz="1544"/>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14" name="Picture 13" descr="A group of blue circles  AI-generated content may be incorrect.">
            <a:extLst>
              <a:ext uri="{FF2B5EF4-FFF2-40B4-BE49-F238E27FC236}">
                <a16:creationId xmlns:a16="http://schemas.microsoft.com/office/drawing/2014/main" id="{F67FBE39-DCE6-3852-9199-38CB2880CEE8}"/>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32375330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Large image and 4 stats light logo">
    <p:bg>
      <p:bgPr>
        <a:solidFill>
          <a:schemeClr val="tx1"/>
        </a:solidFill>
        <a:effectLst/>
      </p:bgPr>
    </p:bg>
    <p:spTree>
      <p:nvGrpSpPr>
        <p:cNvPr id="1" name=""/>
        <p:cNvGrpSpPr/>
        <p:nvPr/>
      </p:nvGrpSpPr>
      <p:grpSpPr>
        <a:xfrm>
          <a:off x="0" y="0"/>
          <a:ext cx="0" cy="0"/>
          <a:chOff x="0" y="0"/>
          <a:chExt cx="0" cy="0"/>
        </a:xfrm>
      </p:grpSpPr>
      <p:pic>
        <p:nvPicPr>
          <p:cNvPr id="3" name="Picture 2" descr="A white circle with black background  AI-generated content may be incorrect.">
            <a:extLst>
              <a:ext uri="{FF2B5EF4-FFF2-40B4-BE49-F238E27FC236}">
                <a16:creationId xmlns:a16="http://schemas.microsoft.com/office/drawing/2014/main" id="{A647F4BB-4E33-FC8D-6A31-AA29BAFC14DC}"/>
              </a:ext>
            </a:extLst>
          </p:cNvPr>
          <p:cNvPicPr/>
          <p:nvPr/>
        </p:nvPicPr>
        <p:blipFill>
          <a:blip r:embed="rId2"/>
          <a:stretch>
            <a:fillRect/>
          </a:stretch>
        </p:blipFill>
        <p:spPr>
          <a:xfrm>
            <a:off x="226300" y="7022622"/>
            <a:ext cx="1381343" cy="293718"/>
          </a:xfrm>
          <a:prstGeom prst="rect">
            <a:avLst/>
          </a:prstGeom>
        </p:spPr>
      </p:pic>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47689" y="376304"/>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537725" y="1245572"/>
            <a:ext cx="2324272" cy="329690"/>
          </a:xfrm>
        </p:spPr>
        <p:txBody>
          <a:bodyPr>
            <a:noAutofit/>
          </a:bodyPr>
          <a:lstStyle>
            <a:lvl1pPr>
              <a:lnSpc>
                <a:spcPct val="100000"/>
              </a:lnSpc>
              <a:buNone/>
              <a:defRPr sz="1544"/>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47689" y="1947401"/>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537725" y="2825715"/>
            <a:ext cx="2324272" cy="329690"/>
          </a:xfrm>
        </p:spPr>
        <p:txBody>
          <a:bodyPr>
            <a:noAutofit/>
          </a:bodyPr>
          <a:lstStyle>
            <a:lvl1pPr>
              <a:lnSpc>
                <a:spcPct val="100000"/>
              </a:lnSpc>
              <a:buNone/>
              <a:defRPr sz="1544"/>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47689" y="3518497"/>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537725" y="4405858"/>
            <a:ext cx="2324272" cy="329690"/>
          </a:xfrm>
        </p:spPr>
        <p:txBody>
          <a:bodyPr>
            <a:noAutofit/>
          </a:bodyPr>
          <a:lstStyle>
            <a:lvl1pPr>
              <a:lnSpc>
                <a:spcPct val="100000"/>
              </a:lnSpc>
              <a:buNone/>
              <a:defRPr sz="1544"/>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47689" y="5089594"/>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537725" y="5986001"/>
            <a:ext cx="2324272" cy="329690"/>
          </a:xfrm>
        </p:spPr>
        <p:txBody>
          <a:bodyPr>
            <a:noAutofit/>
          </a:bodyPr>
          <a:lstStyle>
            <a:lvl1pPr>
              <a:lnSpc>
                <a:spcPct val="100000"/>
              </a:lnSpc>
              <a:buNone/>
              <a:defRPr sz="1544"/>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195649870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60710" y="1866101"/>
            <a:ext cx="4016546" cy="440112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80674" y="2150660"/>
            <a:ext cx="3538638" cy="3142224"/>
          </a:xfrm>
        </p:spPr>
        <p:txBody>
          <a:bodyPr>
            <a:noAutofit/>
          </a:bodyPr>
          <a:lstStyle>
            <a:lvl1pPr marL="0" marR="0" indent="-7001" algn="l" defTabSz="1008126" rtl="0" eaLnBrk="1" fontAlgn="auto" latinLnBrk="0" hangingPunct="1">
              <a:lnSpc>
                <a:spcPct val="150000"/>
              </a:lnSpc>
              <a:spcBef>
                <a:spcPts val="1103"/>
              </a:spcBef>
              <a:spcAft>
                <a:spcPts val="0"/>
              </a:spcAft>
              <a:buClrTx/>
              <a:buSzTx/>
              <a:buFont typeface="Inter Tight" panose="020B0604020202020204" pitchFamily="34" charset="0"/>
              <a:buNone/>
              <a:tabLst/>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ct val="150000"/>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pic>
        <p:nvPicPr>
          <p:cNvPr id="3" name="Picture 2" descr="A group of blue circles  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93775374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02ED7EFA-1843-91C7-EECB-4CED8AC9FAE8}"/>
              </a:ext>
            </a:extLst>
          </p:cNvPr>
          <p:cNvPicPr/>
          <p:nvPr/>
        </p:nvPicPr>
        <p:blipFill>
          <a:blip r:embed="rId2"/>
          <a:stretch>
            <a:fillRect/>
          </a:stretch>
        </p:blipFill>
        <p:spPr>
          <a:xfrm>
            <a:off x="226300" y="7022622"/>
            <a:ext cx="1381343" cy="293718"/>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60710" y="1866101"/>
            <a:ext cx="4016546" cy="440112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80674" y="2150660"/>
            <a:ext cx="3538638" cy="3142224"/>
          </a:xfrm>
        </p:spPr>
        <p:txBody>
          <a:bodyPr>
            <a:noAutofit/>
          </a:bodyPr>
          <a:lstStyle>
            <a:lvl1pPr marL="0" marR="0" indent="-7001" algn="l" defTabSz="1008126" rtl="0" eaLnBrk="1" fontAlgn="auto" latinLnBrk="0" hangingPunct="1">
              <a:lnSpc>
                <a:spcPct val="150000"/>
              </a:lnSpc>
              <a:spcBef>
                <a:spcPts val="1103"/>
              </a:spcBef>
              <a:spcAft>
                <a:spcPts val="0"/>
              </a:spcAft>
              <a:buClrTx/>
              <a:buSzTx/>
              <a:buFont typeface="Inter Tight" panose="020B0604020202020204" pitchFamily="34" charset="0"/>
              <a:buNone/>
              <a:tabLst/>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ct val="150000"/>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63345" y="525721"/>
            <a:ext cx="11949617" cy="579445"/>
          </a:xfrm>
          <a:noFill/>
        </p:spPr>
        <p:txBody>
          <a:bodyPr>
            <a:noAutofit/>
          </a:bodyPr>
          <a:lstStyle>
            <a:lvl1pPr>
              <a:defRPr sz="4851">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Tree>
    <p:extLst>
      <p:ext uri="{BB962C8B-B14F-4D97-AF65-F5344CB8AC3E}">
        <p14:creationId xmlns:p14="http://schemas.microsoft.com/office/powerpoint/2010/main" val="66011834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2 films and stat dark logo">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844877" y="248542"/>
            <a:ext cx="6386277" cy="6471207"/>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7" name="Picture 6" descr="A group of blue circles  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23915" y="7025135"/>
            <a:ext cx="1383982" cy="288518"/>
          </a:xfrm>
          <a:prstGeom prst="rect">
            <a:avLst/>
          </a:prstGeom>
        </p:spPr>
      </p:pic>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33551" y="248542"/>
            <a:ext cx="6386277" cy="6471207"/>
          </a:xfrm>
          <a:prstGeom prst="roundRect">
            <a:avLst>
              <a:gd name="adj" fmla="val 1469"/>
            </a:avLst>
          </a:prstGeom>
          <a:noFill/>
        </p:spPr>
        <p:txBody>
          <a:body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323260" y="356916"/>
            <a:ext cx="6206862" cy="618811"/>
          </a:xfrm>
          <a:prstGeom prst="roundRect">
            <a:avLst>
              <a:gd name="adj" fmla="val 13265"/>
            </a:avLst>
          </a:prstGeom>
          <a:solidFill>
            <a:schemeClr val="tx2"/>
          </a:solidFill>
        </p:spPr>
        <p:txBody>
          <a:bodyPr vert="horz" anchor="ctr">
            <a:noAutofit/>
          </a:bodyPr>
          <a:lstStyle>
            <a:lvl1pPr marL="238140" algn="l" rtl="1">
              <a:buNone/>
              <a:defRPr sz="1544">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934585" y="356916"/>
            <a:ext cx="6206862" cy="618811"/>
          </a:xfrm>
          <a:prstGeom prst="roundRect">
            <a:avLst>
              <a:gd name="adj" fmla="val 13265"/>
            </a:avLst>
          </a:prstGeom>
          <a:solidFill>
            <a:schemeClr val="tx2"/>
          </a:solidFill>
        </p:spPr>
        <p:txBody>
          <a:bodyPr vert="horz" anchor="ctr">
            <a:noAutofit/>
          </a:bodyPr>
          <a:lstStyle>
            <a:lvl1pPr marL="238140" algn="l" rtl="1">
              <a:buNone/>
              <a:defRPr sz="1544">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3327116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1_Full image title light text">
    <p:bg>
      <p:bgPr>
        <a:solidFill>
          <a:schemeClr val="tx1"/>
        </a:soli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7C30A489-D8A9-809D-0533-9D1AF4DD9127}"/>
              </a:ext>
            </a:extLst>
          </p:cNvPr>
          <p:cNvSpPr>
            <a:spLocks noGrp="1"/>
          </p:cNvSpPr>
          <p:nvPr>
            <p:ph type="pic" sz="quarter" idx="84"/>
          </p:nvPr>
        </p:nvSpPr>
        <p:spPr>
          <a:xfrm>
            <a:off x="0" y="0"/>
            <a:ext cx="13442950" cy="7561263"/>
          </a:xfrm>
          <a:noFill/>
        </p:spPr>
        <p:txBody>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205912" y="2126472"/>
            <a:ext cx="11031127" cy="3337970"/>
          </a:xfrm>
          <a:noFill/>
        </p:spPr>
        <p:txBody>
          <a:bodyPr anchor="ctr">
            <a:noAutofit/>
          </a:bodyPr>
          <a:lstStyle>
            <a:lvl1pPr algn="ctr">
              <a:defRPr sz="8158">
                <a:solidFill>
                  <a:schemeClr val="bg1"/>
                </a:solidFill>
              </a:defRPr>
            </a:lvl1pPr>
          </a:lstStyle>
          <a:p>
            <a:r>
              <a:rPr lang="en-GB"/>
              <a:t>Heading goes here</a:t>
            </a:r>
            <a:endParaRPr lang="en-US"/>
          </a:p>
        </p:txBody>
      </p:sp>
      <p:pic>
        <p:nvPicPr>
          <p:cNvPr id="3" name="Picture 2" descr="A white circle with black background  AI-generated content may be incorrect.">
            <a:extLst>
              <a:ext uri="{FF2B5EF4-FFF2-40B4-BE49-F238E27FC236}">
                <a16:creationId xmlns:a16="http://schemas.microsoft.com/office/drawing/2014/main" id="{0D0500D1-EC5A-F256-5A86-277537C17539}"/>
              </a:ext>
            </a:extLst>
          </p:cNvPr>
          <p:cNvPicPr/>
          <p:nvPr/>
        </p:nvPicPr>
        <p:blipFill>
          <a:blip r:embed="rId2" cstate="print">
            <a:extLst>
              <a:ext uri="{28A0092B-C50C-407E-A947-70E740481C1C}">
                <a14:useLocalDpi xmlns:a14="http://schemas.microsoft.com/office/drawing/2010/main"/>
              </a:ext>
            </a:extLst>
          </a:blip>
          <a:stretch>
            <a:fillRect/>
          </a:stretch>
        </p:blipFill>
        <p:spPr>
          <a:xfrm>
            <a:off x="226300" y="7022623"/>
            <a:ext cx="1381343" cy="289148"/>
          </a:xfrm>
          <a:prstGeom prst="rect">
            <a:avLst/>
          </a:prstGeom>
        </p:spPr>
      </p:pic>
    </p:spTree>
    <p:extLst>
      <p:ext uri="{BB962C8B-B14F-4D97-AF65-F5344CB8AC3E}">
        <p14:creationId xmlns:p14="http://schemas.microsoft.com/office/powerpoint/2010/main" val="3590714618"/>
      </p:ext>
    </p:extLst>
  </p:cSld>
  <p:clrMapOvr>
    <a:masterClrMapping/>
  </p:clrMapOvr>
  <p:hf hdr="0" ftr="0" dt="0"/>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2 films and stat light logo">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4DFE8A96-FA11-85C1-E8A9-9BEF3996A282}"/>
              </a:ext>
            </a:extLst>
          </p:cNvPr>
          <p:cNvPicPr/>
          <p:nvPr/>
        </p:nvPicPr>
        <p:blipFill>
          <a:blip r:embed="rId2"/>
          <a:stretch>
            <a:fillRect/>
          </a:stretch>
        </p:blipFill>
        <p:spPr>
          <a:xfrm>
            <a:off x="226300" y="7022622"/>
            <a:ext cx="1381343" cy="293718"/>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844877" y="248542"/>
            <a:ext cx="6386277" cy="6471207"/>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Source goes here</a:t>
            </a:r>
          </a:p>
        </p:txBody>
      </p:sp>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33551" y="248542"/>
            <a:ext cx="6386277" cy="6471207"/>
          </a:xfrm>
          <a:prstGeom prst="roundRect">
            <a:avLst>
              <a:gd name="adj" fmla="val 1469"/>
            </a:avLst>
          </a:prstGeom>
          <a:noFill/>
        </p:spPr>
        <p:txBody>
          <a:bodyPr/>
          <a:lstStyle>
            <a:lvl1pPr>
              <a:buNone/>
              <a:defRPr/>
            </a:lvl1p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323260" y="6004235"/>
            <a:ext cx="6206862" cy="618811"/>
          </a:xfrm>
          <a:prstGeom prst="roundRect">
            <a:avLst>
              <a:gd name="adj" fmla="val 13265"/>
            </a:avLst>
          </a:prstGeom>
          <a:solidFill>
            <a:schemeClr val="accent2"/>
          </a:solidFill>
        </p:spPr>
        <p:txBody>
          <a:bodyPr vert="horz" anchor="ctr">
            <a:noAutofit/>
          </a:bodyPr>
          <a:lstStyle>
            <a:lvl1pPr marL="238140" algn="l" rtl="1">
              <a:buNone/>
              <a:defRPr sz="1544">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934585" y="6004235"/>
            <a:ext cx="6206862" cy="618811"/>
          </a:xfrm>
          <a:prstGeom prst="roundRect">
            <a:avLst>
              <a:gd name="adj" fmla="val 13265"/>
            </a:avLst>
          </a:prstGeom>
          <a:solidFill>
            <a:schemeClr val="accent2"/>
          </a:solidFill>
        </p:spPr>
        <p:txBody>
          <a:bodyPr vert="horz" anchor="ctr">
            <a:noAutofit/>
          </a:bodyPr>
          <a:lstStyle>
            <a:lvl1pPr marL="238140" algn="l" rtl="1">
              <a:buNone/>
              <a:defRPr sz="1544">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337045067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1_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pic>
        <p:nvPicPr>
          <p:cNvPr id="3" name="Picture 2" descr="A group of blue circles  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37386945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1_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02ED7EFA-1843-91C7-EECB-4CED8AC9FAE8}"/>
              </a:ext>
            </a:extLst>
          </p:cNvPr>
          <p:cNvPicPr/>
          <p:nvPr/>
        </p:nvPicPr>
        <p:blipFill>
          <a:blip r:embed="rId2"/>
          <a:stretch>
            <a:fillRect/>
          </a:stretch>
        </p:blipFill>
        <p:spPr>
          <a:xfrm>
            <a:off x="226300" y="7022622"/>
            <a:ext cx="1381343" cy="293718"/>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63345" y="525721"/>
            <a:ext cx="11949617" cy="579445"/>
          </a:xfrm>
          <a:noFill/>
        </p:spPr>
        <p:txBody>
          <a:bodyPr>
            <a:noAutofit/>
          </a:bodyPr>
          <a:lstStyle>
            <a:lvl1pPr>
              <a:defRPr sz="4851">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Tree>
    <p:extLst>
      <p:ext uri="{BB962C8B-B14F-4D97-AF65-F5344CB8AC3E}">
        <p14:creationId xmlns:p14="http://schemas.microsoft.com/office/powerpoint/2010/main" val="143977996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9_Three Films">
    <p:bg>
      <p:bgPr>
        <a:solidFill>
          <a:schemeClr val="bg2"/>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72744C11-1DB5-1CC7-B55E-A9DEF5412520}"/>
              </a:ext>
            </a:extLst>
          </p:cNvPr>
          <p:cNvSpPr>
            <a:spLocks noGrp="1"/>
          </p:cNvSpPr>
          <p:nvPr>
            <p:ph type="pic" sz="quarter" idx="10"/>
          </p:nvPr>
        </p:nvSpPr>
        <p:spPr>
          <a:xfrm>
            <a:off x="219175" y="2392374"/>
            <a:ext cx="4089527" cy="2523863"/>
          </a:xfrm>
          <a:prstGeom prst="roundRect">
            <a:avLst>
              <a:gd name="adj" fmla="val 2841"/>
            </a:avLst>
          </a:prstGeom>
          <a:noFill/>
        </p:spPr>
        <p:txBody>
          <a:bodyPr/>
          <a:lstStyle/>
          <a:p>
            <a:endParaRPr lang="en-GB"/>
          </a:p>
        </p:txBody>
      </p:sp>
      <p:sp>
        <p:nvSpPr>
          <p:cNvPr id="13" name="Text Placeholder 105">
            <a:extLst>
              <a:ext uri="{FF2B5EF4-FFF2-40B4-BE49-F238E27FC236}">
                <a16:creationId xmlns:a16="http://schemas.microsoft.com/office/drawing/2014/main" id="{438F45D9-3CFB-DDCE-8B7A-1DEC026DC19E}"/>
              </a:ext>
            </a:extLst>
          </p:cNvPr>
          <p:cNvSpPr>
            <a:spLocks noGrp="1"/>
          </p:cNvSpPr>
          <p:nvPr>
            <p:ph type="body" sz="quarter" idx="16" hasCustomPrompt="1"/>
          </p:nvPr>
        </p:nvSpPr>
        <p:spPr>
          <a:xfrm>
            <a:off x="219175" y="5192303"/>
            <a:ext cx="3687028" cy="316293"/>
          </a:xfrm>
        </p:spPr>
        <p:txBody>
          <a:bodyPr>
            <a:noAutofit/>
          </a:bodyPr>
          <a:lstStyle>
            <a:lvl1pPr algn="l">
              <a:buNone/>
              <a:defRPr sz="2205" b="1">
                <a:solidFill>
                  <a:schemeClr val="tx2"/>
                </a:solidFill>
              </a:defRPr>
            </a:lvl1pPr>
          </a:lstStyle>
          <a:p>
            <a:pPr lvl="0"/>
            <a:r>
              <a:rPr lang="en-GB"/>
              <a:t>Heading stat over two lines </a:t>
            </a:r>
          </a:p>
        </p:txBody>
      </p:sp>
      <p:sp>
        <p:nvSpPr>
          <p:cNvPr id="14" name="Text Placeholder 105">
            <a:extLst>
              <a:ext uri="{FF2B5EF4-FFF2-40B4-BE49-F238E27FC236}">
                <a16:creationId xmlns:a16="http://schemas.microsoft.com/office/drawing/2014/main" id="{31A6276A-B0F9-B79B-A974-D4BD6289685E}"/>
              </a:ext>
            </a:extLst>
          </p:cNvPr>
          <p:cNvSpPr>
            <a:spLocks noGrp="1"/>
          </p:cNvSpPr>
          <p:nvPr>
            <p:ph type="body" sz="quarter" idx="17" hasCustomPrompt="1"/>
          </p:nvPr>
        </p:nvSpPr>
        <p:spPr>
          <a:xfrm>
            <a:off x="219175" y="5852467"/>
            <a:ext cx="3687028" cy="425096"/>
          </a:xfrm>
        </p:spPr>
        <p:txBody>
          <a:bodyPr tIns="0">
            <a:noAutofit/>
          </a:bodyPr>
          <a:lstStyle>
            <a:lvl1pPr algn="l">
              <a:buNone/>
              <a:defRPr sz="1323" b="0">
                <a:solidFill>
                  <a:schemeClr val="tx1"/>
                </a:solidFill>
              </a:defRPr>
            </a:lvl1pPr>
          </a:lstStyle>
          <a:p>
            <a:pPr lvl="0"/>
            <a:r>
              <a:rPr lang="en-GB"/>
              <a:t>Reference copy</a:t>
            </a:r>
          </a:p>
        </p:txBody>
      </p:sp>
      <p:sp>
        <p:nvSpPr>
          <p:cNvPr id="4" name="Text Placeholder 10">
            <a:extLst>
              <a:ext uri="{FF2B5EF4-FFF2-40B4-BE49-F238E27FC236}">
                <a16:creationId xmlns:a16="http://schemas.microsoft.com/office/drawing/2014/main" id="{C30E00AD-6441-4635-082E-4DFCD1270483}"/>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5" name="Picture 4" descr="A group of blue circles  AI-generated content may be incorrect.">
            <a:extLst>
              <a:ext uri="{FF2B5EF4-FFF2-40B4-BE49-F238E27FC236}">
                <a16:creationId xmlns:a16="http://schemas.microsoft.com/office/drawing/2014/main" id="{9A97BCC7-9E36-8056-72AD-4D22F8F0BC31}"/>
              </a:ext>
            </a:extLst>
          </p:cNvPr>
          <p:cNvPicPr>
            <a:picLocks/>
          </p:cNvPicPr>
          <p:nvPr userDrawn="1"/>
        </p:nvPicPr>
        <p:blipFill>
          <a:blip r:embed="rId2"/>
          <a:stretch>
            <a:fillRect/>
          </a:stretch>
        </p:blipFill>
        <p:spPr>
          <a:xfrm>
            <a:off x="223915" y="7025135"/>
            <a:ext cx="1383982" cy="288518"/>
          </a:xfrm>
          <a:prstGeom prst="rect">
            <a:avLst/>
          </a:prstGeom>
        </p:spPr>
      </p:pic>
      <p:sp>
        <p:nvSpPr>
          <p:cNvPr id="6" name="Subtitle 2">
            <a:extLst>
              <a:ext uri="{FF2B5EF4-FFF2-40B4-BE49-F238E27FC236}">
                <a16:creationId xmlns:a16="http://schemas.microsoft.com/office/drawing/2014/main" id="{D0B6DCF8-F84A-A7CA-E38B-CEEEA27D9A0A}"/>
              </a:ext>
            </a:extLst>
          </p:cNvPr>
          <p:cNvSpPr>
            <a:spLocks noGrp="1"/>
          </p:cNvSpPr>
          <p:nvPr>
            <p:ph type="subTitle" idx="1" hasCustomPrompt="1"/>
          </p:nvPr>
        </p:nvSpPr>
        <p:spPr>
          <a:xfrm>
            <a:off x="220333" y="1744439"/>
            <a:ext cx="13015094"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7" name="Title 1">
            <a:extLst>
              <a:ext uri="{FF2B5EF4-FFF2-40B4-BE49-F238E27FC236}">
                <a16:creationId xmlns:a16="http://schemas.microsoft.com/office/drawing/2014/main" id="{E51636CC-D3E0-01C8-DA76-ED793BF6B9B5}"/>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 </a:t>
            </a:r>
            <a:br>
              <a:rPr lang="en-GB"/>
            </a:br>
            <a:r>
              <a:rPr lang="en-GB"/>
              <a:t>over two lines</a:t>
            </a:r>
            <a:endParaRPr lang="en-US"/>
          </a:p>
        </p:txBody>
      </p:sp>
      <p:sp>
        <p:nvSpPr>
          <p:cNvPr id="19" name="Picture Placeholder 9">
            <a:extLst>
              <a:ext uri="{FF2B5EF4-FFF2-40B4-BE49-F238E27FC236}">
                <a16:creationId xmlns:a16="http://schemas.microsoft.com/office/drawing/2014/main" id="{B240C709-46A1-7333-BB38-0D4CFCFDE021}"/>
              </a:ext>
            </a:extLst>
          </p:cNvPr>
          <p:cNvSpPr>
            <a:spLocks noGrp="1"/>
          </p:cNvSpPr>
          <p:nvPr>
            <p:ph type="pic" sz="quarter" idx="84"/>
          </p:nvPr>
        </p:nvSpPr>
        <p:spPr>
          <a:xfrm>
            <a:off x="4682539" y="2392374"/>
            <a:ext cx="4089527" cy="2523863"/>
          </a:xfrm>
          <a:prstGeom prst="roundRect">
            <a:avLst>
              <a:gd name="adj" fmla="val 2841"/>
            </a:avLst>
          </a:prstGeom>
          <a:noFill/>
        </p:spPr>
        <p:txBody>
          <a:bodyPr/>
          <a:lstStyle/>
          <a:p>
            <a:endParaRPr lang="en-GB"/>
          </a:p>
        </p:txBody>
      </p:sp>
      <p:sp>
        <p:nvSpPr>
          <p:cNvPr id="22" name="Picture Placeholder 9">
            <a:extLst>
              <a:ext uri="{FF2B5EF4-FFF2-40B4-BE49-F238E27FC236}">
                <a16:creationId xmlns:a16="http://schemas.microsoft.com/office/drawing/2014/main" id="{C12BCD8C-E257-6620-8CB4-908721F109CE}"/>
              </a:ext>
            </a:extLst>
          </p:cNvPr>
          <p:cNvSpPr>
            <a:spLocks noGrp="1"/>
          </p:cNvSpPr>
          <p:nvPr>
            <p:ph type="pic" sz="quarter" idx="85"/>
          </p:nvPr>
        </p:nvSpPr>
        <p:spPr>
          <a:xfrm>
            <a:off x="9145900" y="2415029"/>
            <a:ext cx="4089527" cy="2523863"/>
          </a:xfrm>
          <a:prstGeom prst="roundRect">
            <a:avLst>
              <a:gd name="adj" fmla="val 2841"/>
            </a:avLst>
          </a:prstGeom>
          <a:noFill/>
        </p:spPr>
        <p:txBody>
          <a:bodyPr/>
          <a:lstStyle/>
          <a:p>
            <a:endParaRPr lang="en-GB"/>
          </a:p>
        </p:txBody>
      </p:sp>
      <p:sp>
        <p:nvSpPr>
          <p:cNvPr id="23" name="Text Placeholder 105">
            <a:extLst>
              <a:ext uri="{FF2B5EF4-FFF2-40B4-BE49-F238E27FC236}">
                <a16:creationId xmlns:a16="http://schemas.microsoft.com/office/drawing/2014/main" id="{9BDE8D8C-0C7B-1D7A-A29D-E89BCE61FAF1}"/>
              </a:ext>
            </a:extLst>
          </p:cNvPr>
          <p:cNvSpPr>
            <a:spLocks noGrp="1"/>
          </p:cNvSpPr>
          <p:nvPr>
            <p:ph type="body" sz="quarter" idx="86" hasCustomPrompt="1"/>
          </p:nvPr>
        </p:nvSpPr>
        <p:spPr>
          <a:xfrm>
            <a:off x="4682537" y="5192303"/>
            <a:ext cx="3687028" cy="316293"/>
          </a:xfrm>
        </p:spPr>
        <p:txBody>
          <a:bodyPr>
            <a:noAutofit/>
          </a:bodyPr>
          <a:lstStyle>
            <a:lvl1pPr algn="l">
              <a:buNone/>
              <a:defRPr sz="2205" b="1">
                <a:solidFill>
                  <a:schemeClr val="tx2"/>
                </a:solidFill>
              </a:defRPr>
            </a:lvl1pPr>
          </a:lstStyle>
          <a:p>
            <a:pPr lvl="0"/>
            <a:r>
              <a:rPr lang="en-GB"/>
              <a:t>Heading stat over two lines </a:t>
            </a:r>
          </a:p>
        </p:txBody>
      </p:sp>
      <p:sp>
        <p:nvSpPr>
          <p:cNvPr id="24" name="Text Placeholder 105">
            <a:extLst>
              <a:ext uri="{FF2B5EF4-FFF2-40B4-BE49-F238E27FC236}">
                <a16:creationId xmlns:a16="http://schemas.microsoft.com/office/drawing/2014/main" id="{ED696AC9-5ECF-B8EA-F6FC-D252742CD3D3}"/>
              </a:ext>
            </a:extLst>
          </p:cNvPr>
          <p:cNvSpPr>
            <a:spLocks noGrp="1"/>
          </p:cNvSpPr>
          <p:nvPr>
            <p:ph type="body" sz="quarter" idx="87" hasCustomPrompt="1"/>
          </p:nvPr>
        </p:nvSpPr>
        <p:spPr>
          <a:xfrm>
            <a:off x="4682537" y="5852467"/>
            <a:ext cx="3687028" cy="425096"/>
          </a:xfrm>
        </p:spPr>
        <p:txBody>
          <a:bodyPr tIns="0">
            <a:noAutofit/>
          </a:bodyPr>
          <a:lstStyle>
            <a:lvl1pPr algn="l">
              <a:buNone/>
              <a:defRPr sz="1323" b="0">
                <a:solidFill>
                  <a:schemeClr val="tx1"/>
                </a:solidFill>
              </a:defRPr>
            </a:lvl1pPr>
          </a:lstStyle>
          <a:p>
            <a:pPr lvl="0"/>
            <a:r>
              <a:rPr lang="en-GB"/>
              <a:t>Reference copy</a:t>
            </a:r>
          </a:p>
        </p:txBody>
      </p:sp>
      <p:sp>
        <p:nvSpPr>
          <p:cNvPr id="25" name="Text Placeholder 105">
            <a:extLst>
              <a:ext uri="{FF2B5EF4-FFF2-40B4-BE49-F238E27FC236}">
                <a16:creationId xmlns:a16="http://schemas.microsoft.com/office/drawing/2014/main" id="{CC0FB04C-CC63-3D2C-2342-EF84163EEA66}"/>
              </a:ext>
            </a:extLst>
          </p:cNvPr>
          <p:cNvSpPr>
            <a:spLocks noGrp="1"/>
          </p:cNvSpPr>
          <p:nvPr>
            <p:ph type="body" sz="quarter" idx="88" hasCustomPrompt="1"/>
          </p:nvPr>
        </p:nvSpPr>
        <p:spPr>
          <a:xfrm>
            <a:off x="9134570" y="5192303"/>
            <a:ext cx="3687028" cy="316293"/>
          </a:xfrm>
        </p:spPr>
        <p:txBody>
          <a:bodyPr>
            <a:noAutofit/>
          </a:bodyPr>
          <a:lstStyle>
            <a:lvl1pPr algn="l">
              <a:buNone/>
              <a:defRPr sz="2205" b="1">
                <a:solidFill>
                  <a:schemeClr val="tx2"/>
                </a:solidFill>
              </a:defRPr>
            </a:lvl1pPr>
          </a:lstStyle>
          <a:p>
            <a:pPr lvl="0"/>
            <a:r>
              <a:rPr lang="en-GB"/>
              <a:t>Heading stat over two lines </a:t>
            </a:r>
          </a:p>
        </p:txBody>
      </p:sp>
      <p:sp>
        <p:nvSpPr>
          <p:cNvPr id="26" name="Text Placeholder 105">
            <a:extLst>
              <a:ext uri="{FF2B5EF4-FFF2-40B4-BE49-F238E27FC236}">
                <a16:creationId xmlns:a16="http://schemas.microsoft.com/office/drawing/2014/main" id="{66DF3F5F-B564-1F74-1B96-DE1C4C2BE292}"/>
              </a:ext>
            </a:extLst>
          </p:cNvPr>
          <p:cNvSpPr>
            <a:spLocks noGrp="1"/>
          </p:cNvSpPr>
          <p:nvPr>
            <p:ph type="body" sz="quarter" idx="89" hasCustomPrompt="1"/>
          </p:nvPr>
        </p:nvSpPr>
        <p:spPr>
          <a:xfrm>
            <a:off x="9134570" y="5852467"/>
            <a:ext cx="3687028" cy="425096"/>
          </a:xfrm>
        </p:spPr>
        <p:txBody>
          <a:bodyPr tIns="0">
            <a:noAutofit/>
          </a:bodyPr>
          <a:lstStyle>
            <a:lvl1pPr algn="l">
              <a:buNone/>
              <a:defRPr sz="1323" b="0">
                <a:solidFill>
                  <a:schemeClr val="tx1"/>
                </a:solidFill>
              </a:defRPr>
            </a:lvl1pPr>
          </a:lstStyle>
          <a:p>
            <a:pPr lvl="0"/>
            <a:r>
              <a:rPr lang="en-GB"/>
              <a:t>Reference copy</a:t>
            </a:r>
          </a:p>
        </p:txBody>
      </p:sp>
    </p:spTree>
    <p:extLst>
      <p:ext uri="{BB962C8B-B14F-4D97-AF65-F5344CB8AC3E}">
        <p14:creationId xmlns:p14="http://schemas.microsoft.com/office/powerpoint/2010/main" val="52832923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Project timeline 1 light logo">
    <p:bg>
      <p:bgPr>
        <a:solidFill>
          <a:schemeClr val="tx2"/>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32266" y="1730800"/>
            <a:ext cx="12998888" cy="489230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95529" y="3317821"/>
            <a:ext cx="12645999"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95529" y="4448845"/>
            <a:ext cx="12674005"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95530" y="5536035"/>
            <a:ext cx="12655334"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3005525" y="1878324"/>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859629"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698522"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537414"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6376306"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7215198"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8054090"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892982"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9731874"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10570766"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1409659"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2248547"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73631" y="2373204"/>
            <a:ext cx="2451703" cy="749282"/>
          </a:xfrm>
          <a:prstGeom prst="roundRect">
            <a:avLst>
              <a:gd name="adj" fmla="val 13265"/>
            </a:avLst>
          </a:prstGeom>
          <a:solidFill>
            <a:schemeClr val="accent2"/>
          </a:solidFill>
        </p:spPr>
        <p:txBody>
          <a:bodyPr vert="horz" lIns="0" anchor="ctr">
            <a:noAutofit/>
          </a:bodyPr>
          <a:lstStyle>
            <a:lvl1pPr marL="7001" indent="0" algn="ctr" rtl="0">
              <a:buNone/>
              <a:tabLst/>
              <a:defRPr sz="1544">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73631" y="3487851"/>
            <a:ext cx="2451703" cy="749282"/>
          </a:xfrm>
          <a:prstGeom prst="roundRect">
            <a:avLst>
              <a:gd name="adj" fmla="val 13265"/>
            </a:avLst>
          </a:prstGeom>
          <a:solidFill>
            <a:schemeClr val="accent5"/>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73631" y="4602498"/>
            <a:ext cx="2451703" cy="749282"/>
          </a:xfrm>
          <a:prstGeom prst="roundRect">
            <a:avLst>
              <a:gd name="adj" fmla="val 13265"/>
            </a:avLst>
          </a:prstGeom>
          <a:solidFill>
            <a:schemeClr val="accent6"/>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73631" y="5693140"/>
            <a:ext cx="2451703" cy="749282"/>
          </a:xfrm>
          <a:prstGeom prst="roundRect">
            <a:avLst>
              <a:gd name="adj" fmla="val 13265"/>
            </a:avLst>
          </a:prstGeom>
          <a:solidFill>
            <a:schemeClr val="accent3"/>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922199"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612229"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1498478"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314650" y="3494569"/>
            <a:ext cx="1527371" cy="749282"/>
          </a:xfrm>
          <a:prstGeom prst="roundRect">
            <a:avLst>
              <a:gd name="adj" fmla="val 13265"/>
            </a:avLst>
          </a:prstGeom>
          <a:solidFill>
            <a:srgbClr val="D5E6D4"/>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6467664" y="3501286"/>
            <a:ext cx="3120494" cy="749282"/>
          </a:xfrm>
          <a:prstGeom prst="roundRect">
            <a:avLst>
              <a:gd name="adj" fmla="val 13265"/>
            </a:avLst>
          </a:prstGeom>
          <a:solidFill>
            <a:srgbClr val="D5E6D4"/>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619400" y="4622241"/>
            <a:ext cx="1527371" cy="749282"/>
          </a:xfrm>
          <a:prstGeom prst="roundRect">
            <a:avLst>
              <a:gd name="adj" fmla="val 13265"/>
            </a:avLst>
          </a:prstGeom>
          <a:solidFill>
            <a:srgbClr val="D4DDE5"/>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7299136" y="4629649"/>
            <a:ext cx="3182812" cy="749282"/>
          </a:xfrm>
          <a:prstGeom prst="roundRect">
            <a:avLst>
              <a:gd name="adj" fmla="val 13265"/>
            </a:avLst>
          </a:prstGeom>
          <a:solidFill>
            <a:srgbClr val="D4DDE5"/>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922199" y="5693140"/>
            <a:ext cx="1527371"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627549" y="5706183"/>
            <a:ext cx="1527371"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10663876" y="5706183"/>
            <a:ext cx="2386988"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308370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924428"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765156"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605884"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6446612"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728734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8128068"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968796"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9809524"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10650252"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149098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2331709"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pic>
        <p:nvPicPr>
          <p:cNvPr id="3" name="Picture 2" descr="A white circle with black background&#10;&#10;AI-generated content may be incorrect.">
            <a:extLst>
              <a:ext uri="{FF2B5EF4-FFF2-40B4-BE49-F238E27FC236}">
                <a16:creationId xmlns:a16="http://schemas.microsoft.com/office/drawing/2014/main" id="{E5B0123D-7C0C-99D5-663F-C9A2C50BABFF}"/>
              </a:ext>
            </a:extLst>
          </p:cNvPr>
          <p:cNvPicPr/>
          <p:nvPr/>
        </p:nvPicPr>
        <p:blipFill>
          <a:blip r:embed="rId2"/>
          <a:stretch>
            <a:fillRect/>
          </a:stretch>
        </p:blipFill>
        <p:spPr>
          <a:xfrm>
            <a:off x="226300" y="7022622"/>
            <a:ext cx="1381343" cy="293718"/>
          </a:xfrm>
          <a:prstGeom prst="rect">
            <a:avLst/>
          </a:prstGeom>
        </p:spPr>
      </p:pic>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59493528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Project timeline 1 dark logo">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53B7A61B-4644-EEFB-F7F6-4CBB74D356B6}"/>
              </a:ext>
            </a:extLst>
          </p:cNvPr>
          <p:cNvPicPr>
            <a:picLocks/>
          </p:cNvPicPr>
          <p:nvPr/>
        </p:nvPicPr>
        <p:blipFill>
          <a:blip r:embed="rId2"/>
          <a:stretch>
            <a:fillRect/>
          </a:stretch>
        </p:blipFill>
        <p:spPr>
          <a:xfrm>
            <a:off x="223915" y="7025135"/>
            <a:ext cx="1383982" cy="288518"/>
          </a:xfrm>
          <a:prstGeom prst="rect">
            <a:avLst/>
          </a:prstGeom>
        </p:spPr>
      </p:pic>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32266" y="1730800"/>
            <a:ext cx="12998888" cy="489230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95529" y="3317821"/>
            <a:ext cx="12645999"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95529" y="4448845"/>
            <a:ext cx="12674005"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95530" y="5536035"/>
            <a:ext cx="12655334"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3005525" y="1878324"/>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859629"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698522"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537414"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6376306"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7215198"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8054090"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892982"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9731874"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10570766"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1409659"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2248547"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73631" y="2373204"/>
            <a:ext cx="2451703" cy="749282"/>
          </a:xfrm>
          <a:prstGeom prst="roundRect">
            <a:avLst>
              <a:gd name="adj" fmla="val 13265"/>
            </a:avLst>
          </a:prstGeom>
          <a:solidFill>
            <a:schemeClr val="accent2"/>
          </a:solidFill>
        </p:spPr>
        <p:txBody>
          <a:bodyPr vert="horz" lIns="0" anchor="ctr">
            <a:noAutofit/>
          </a:bodyPr>
          <a:lstStyle>
            <a:lvl1pPr marL="7001" indent="0" algn="ctr" rtl="0">
              <a:buNone/>
              <a:tabLst/>
              <a:defRPr sz="1544">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73631" y="3487851"/>
            <a:ext cx="2451703" cy="749282"/>
          </a:xfrm>
          <a:prstGeom prst="roundRect">
            <a:avLst>
              <a:gd name="adj" fmla="val 13265"/>
            </a:avLst>
          </a:prstGeom>
          <a:solidFill>
            <a:schemeClr val="accent5"/>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73631" y="4602498"/>
            <a:ext cx="2451703" cy="749282"/>
          </a:xfrm>
          <a:prstGeom prst="roundRect">
            <a:avLst>
              <a:gd name="adj" fmla="val 13265"/>
            </a:avLst>
          </a:prstGeom>
          <a:solidFill>
            <a:schemeClr val="accent6"/>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73631" y="5693140"/>
            <a:ext cx="2451703" cy="749282"/>
          </a:xfrm>
          <a:prstGeom prst="roundRect">
            <a:avLst>
              <a:gd name="adj" fmla="val 13265"/>
            </a:avLst>
          </a:prstGeom>
          <a:solidFill>
            <a:schemeClr val="accent3"/>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922199"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612229"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1498478"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314650" y="3494569"/>
            <a:ext cx="1527371" cy="749282"/>
          </a:xfrm>
          <a:prstGeom prst="roundRect">
            <a:avLst>
              <a:gd name="adj" fmla="val 13265"/>
            </a:avLst>
          </a:prstGeom>
          <a:solidFill>
            <a:srgbClr val="D5E6D4"/>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6467664" y="3501286"/>
            <a:ext cx="3120494" cy="749282"/>
          </a:xfrm>
          <a:prstGeom prst="roundRect">
            <a:avLst>
              <a:gd name="adj" fmla="val 13265"/>
            </a:avLst>
          </a:prstGeom>
          <a:solidFill>
            <a:srgbClr val="D5E6D4"/>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619400" y="4622241"/>
            <a:ext cx="1527371" cy="749282"/>
          </a:xfrm>
          <a:prstGeom prst="roundRect">
            <a:avLst>
              <a:gd name="adj" fmla="val 13265"/>
            </a:avLst>
          </a:prstGeom>
          <a:solidFill>
            <a:srgbClr val="D4DDE5"/>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7299136" y="4629649"/>
            <a:ext cx="3182812" cy="749282"/>
          </a:xfrm>
          <a:prstGeom prst="roundRect">
            <a:avLst>
              <a:gd name="adj" fmla="val 13265"/>
            </a:avLst>
          </a:prstGeom>
          <a:solidFill>
            <a:srgbClr val="D4DDE5"/>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922199" y="5693140"/>
            <a:ext cx="1527371"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627549" y="5706183"/>
            <a:ext cx="1527371"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10663876" y="5706183"/>
            <a:ext cx="2386988"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308370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924428"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765156"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605884"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6446612"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728734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8128068"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968796"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9809524"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10650252"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149098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2331709"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72986766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Buying Route Chart dark logo">
    <p:bg>
      <p:bgPr>
        <a:solidFill>
          <a:schemeClr val="accent5"/>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32266" y="1724262"/>
            <a:ext cx="12998888" cy="489230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420101" y="4395182"/>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420101" y="5112761"/>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420101" y="582637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420101" y="3689578"/>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420101" y="297309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420101" y="225180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870781"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4169994"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5407728"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70694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95670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9255913"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10493647"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179286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438950" y="2331849"/>
            <a:ext cx="2357637" cy="561509"/>
          </a:xfrm>
          <a:prstGeom prst="roundRect">
            <a:avLst>
              <a:gd name="adj" fmla="val 13265"/>
            </a:avLst>
          </a:prstGeom>
          <a:solidFill>
            <a:schemeClr val="tx1"/>
          </a:solidFill>
        </p:spPr>
        <p:txBody>
          <a:bodyPr vert="horz" lIns="0" anchor="ctr">
            <a:noAutofit/>
          </a:bodyPr>
          <a:lstStyle>
            <a:lvl1pPr marL="7001" indent="0" algn="ctr" rtl="0">
              <a:buNone/>
              <a:tabLst/>
              <a:defRPr sz="1544">
                <a:solidFill>
                  <a:schemeClr val="bg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3173222"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420101" y="3044593"/>
            <a:ext cx="2357637" cy="561509"/>
          </a:xfrm>
          <a:prstGeom prst="roundRect">
            <a:avLst>
              <a:gd name="adj" fmla="val 13265"/>
            </a:avLst>
          </a:prstGeom>
          <a:solidFill>
            <a:schemeClr val="tx1"/>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bg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422814" y="3773055"/>
            <a:ext cx="2357637" cy="561509"/>
          </a:xfrm>
          <a:prstGeom prst="roundRect">
            <a:avLst>
              <a:gd name="adj" fmla="val 13265"/>
            </a:avLst>
          </a:prstGeom>
          <a:solidFill>
            <a:schemeClr val="tx1"/>
          </a:solidFill>
        </p:spPr>
        <p:txBody>
          <a:bodyPr vert="horz" lIns="0" anchor="ctr">
            <a:noAutofit/>
          </a:bodyPr>
          <a:lstStyle>
            <a:lvl1pPr marL="7001" indent="0" algn="ctr" rtl="0">
              <a:buNone/>
              <a:tabLst/>
              <a:defRPr sz="1544">
                <a:solidFill>
                  <a:schemeClr val="bg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403965" y="4485798"/>
            <a:ext cx="2357637" cy="561509"/>
          </a:xfrm>
          <a:prstGeom prst="roundRect">
            <a:avLst>
              <a:gd name="adj" fmla="val 13265"/>
            </a:avLst>
          </a:prstGeom>
          <a:solidFill>
            <a:schemeClr val="tx1"/>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bg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412429" y="5203376"/>
            <a:ext cx="2357637" cy="561509"/>
          </a:xfrm>
          <a:prstGeom prst="roundRect">
            <a:avLst>
              <a:gd name="adj" fmla="val 13265"/>
            </a:avLst>
          </a:prstGeom>
          <a:solidFill>
            <a:schemeClr val="tx1"/>
          </a:solidFill>
        </p:spPr>
        <p:txBody>
          <a:bodyPr vert="horz" lIns="0" anchor="ctr">
            <a:noAutofit/>
          </a:bodyPr>
          <a:lstStyle>
            <a:lvl1pPr marL="7001" indent="0" algn="ctr" rtl="0">
              <a:buNone/>
              <a:tabLst/>
              <a:defRPr sz="1544">
                <a:solidFill>
                  <a:schemeClr val="bg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93580" y="5916119"/>
            <a:ext cx="2357637" cy="561509"/>
          </a:xfrm>
          <a:prstGeom prst="roundRect">
            <a:avLst>
              <a:gd name="adj" fmla="val 13265"/>
            </a:avLst>
          </a:prstGeom>
          <a:solidFill>
            <a:schemeClr val="tx1"/>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bg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449065"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10828280"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2104122"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724908"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7000751"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8276594"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9552437"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pic>
        <p:nvPicPr>
          <p:cNvPr id="3" name="Picture 2" descr="A group of blue circles&#10;&#10;AI-generated content may be incorrect.">
            <a:extLst>
              <a:ext uri="{FF2B5EF4-FFF2-40B4-BE49-F238E27FC236}">
                <a16:creationId xmlns:a16="http://schemas.microsoft.com/office/drawing/2014/main" id="{CBABBDE2-6DC7-4789-EDC1-062F976F9BC2}"/>
              </a:ext>
            </a:extLst>
          </p:cNvPr>
          <p:cNvPicPr>
            <a:picLocks/>
          </p:cNvPicPr>
          <p:nvPr/>
        </p:nvPicPr>
        <p:blipFill>
          <a:blip r:embed="rId2"/>
          <a:stretch>
            <a:fillRect/>
          </a:stretch>
        </p:blipFill>
        <p:spPr>
          <a:xfrm>
            <a:off x="223915" y="7025135"/>
            <a:ext cx="1383982" cy="288518"/>
          </a:xfrm>
          <a:prstGeom prst="rect">
            <a:avLst/>
          </a:prstGeom>
        </p:spPr>
      </p:pic>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8933456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Buying Route Chart light logo">
    <p:bg>
      <p:bgPr>
        <a:solidFill>
          <a:schemeClr val="accent1"/>
        </a:solidFill>
        <a:effectLst/>
      </p:bgPr>
    </p:bg>
    <p:spTree>
      <p:nvGrpSpPr>
        <p:cNvPr id="1" name=""/>
        <p:cNvGrpSpPr/>
        <p:nvPr/>
      </p:nvGrpSpPr>
      <p:grpSpPr>
        <a:xfrm>
          <a:off x="0" y="0"/>
          <a:ext cx="0" cy="0"/>
          <a:chOff x="0" y="0"/>
          <a:chExt cx="0" cy="0"/>
        </a:xfrm>
      </p:grpSpPr>
      <p:pic>
        <p:nvPicPr>
          <p:cNvPr id="12" name="Picture 11" descr="A white circle with black background&#10;&#10;AI-generated content may be incorrect.">
            <a:extLst>
              <a:ext uri="{FF2B5EF4-FFF2-40B4-BE49-F238E27FC236}">
                <a16:creationId xmlns:a16="http://schemas.microsoft.com/office/drawing/2014/main" id="{E76A2414-C7D6-D79C-8871-23AABB51BEBF}"/>
              </a:ext>
            </a:extLst>
          </p:cNvPr>
          <p:cNvPicPr/>
          <p:nvPr/>
        </p:nvPicPr>
        <p:blipFill>
          <a:blip r:embed="rId2"/>
          <a:stretch>
            <a:fillRect/>
          </a:stretch>
        </p:blipFill>
        <p:spPr>
          <a:xfrm>
            <a:off x="226300" y="7022622"/>
            <a:ext cx="1381343" cy="293718"/>
          </a:xfrm>
          <a:prstGeom prst="rect">
            <a:avLst/>
          </a:prstGeom>
        </p:spPr>
      </p:pic>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32266" y="1724262"/>
            <a:ext cx="12998888" cy="489230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420101" y="4395182"/>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420101" y="5112761"/>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420101" y="582637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420101" y="3689578"/>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420101" y="297309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420101" y="225180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870781"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4169994"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5407728"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70694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95670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9255913"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10493647"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179286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438950" y="2331849"/>
            <a:ext cx="2357637" cy="561509"/>
          </a:xfrm>
          <a:prstGeom prst="roundRect">
            <a:avLst>
              <a:gd name="adj" fmla="val 13265"/>
            </a:avLst>
          </a:prstGeom>
          <a:solidFill>
            <a:schemeClr val="bg2"/>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3173222"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420101" y="3044593"/>
            <a:ext cx="2357637" cy="561509"/>
          </a:xfrm>
          <a:prstGeom prst="roundRect">
            <a:avLst>
              <a:gd name="adj" fmla="val 13265"/>
            </a:avLst>
          </a:prstGeom>
          <a:solidFill>
            <a:schemeClr val="bg2"/>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tx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422814" y="3773055"/>
            <a:ext cx="2357637" cy="561509"/>
          </a:xfrm>
          <a:prstGeom prst="roundRect">
            <a:avLst>
              <a:gd name="adj" fmla="val 13265"/>
            </a:avLst>
          </a:prstGeom>
          <a:solidFill>
            <a:schemeClr val="bg2"/>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403965" y="4485798"/>
            <a:ext cx="2357637" cy="561509"/>
          </a:xfrm>
          <a:prstGeom prst="roundRect">
            <a:avLst>
              <a:gd name="adj" fmla="val 13265"/>
            </a:avLst>
          </a:prstGeom>
          <a:solidFill>
            <a:schemeClr val="bg2"/>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tx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412429" y="5203376"/>
            <a:ext cx="2357637" cy="561509"/>
          </a:xfrm>
          <a:prstGeom prst="roundRect">
            <a:avLst>
              <a:gd name="adj" fmla="val 13265"/>
            </a:avLst>
          </a:prstGeom>
          <a:solidFill>
            <a:schemeClr val="bg2"/>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93580" y="5916119"/>
            <a:ext cx="2357637" cy="561509"/>
          </a:xfrm>
          <a:prstGeom prst="roundRect">
            <a:avLst>
              <a:gd name="adj" fmla="val 13265"/>
            </a:avLst>
          </a:prstGeom>
          <a:solidFill>
            <a:schemeClr val="bg2"/>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tx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449065"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10828280"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2104122"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724908"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7000751"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8276594"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9552437"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75133760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Calendar colourful dark logo">
    <p:bg>
      <p:bgPr>
        <a:solidFill>
          <a:schemeClr val="accent6"/>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218299"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10157247"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531281"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844264"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206129"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10145077"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519112"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832095"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206129"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10145077"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519112"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832095"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31463" y="2237253"/>
            <a:ext cx="831382" cy="754504"/>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330316" y="2237253"/>
            <a:ext cx="831382" cy="754504"/>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329168" y="2237253"/>
            <a:ext cx="831382" cy="754504"/>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83510" y="1721396"/>
            <a:ext cx="2912416" cy="337808"/>
          </a:xfrm>
          <a:prstGeom prst="roundRect">
            <a:avLst>
              <a:gd name="adj" fmla="val 13265"/>
            </a:avLst>
          </a:prstGeom>
          <a:solidFill>
            <a:schemeClr val="accent4"/>
          </a:solidFill>
        </p:spPr>
        <p:txBody>
          <a:bodyPr vert="horz" lIns="108000" anchor="ctr">
            <a:noAutofit/>
          </a:bodyPr>
          <a:lstStyle>
            <a:lvl1pPr marL="7001" indent="0" algn="l" rtl="0">
              <a:buNone/>
              <a:tabLst/>
              <a:defRPr sz="1323"/>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599864" y="1713255"/>
            <a:ext cx="2912416" cy="337808"/>
          </a:xfrm>
          <a:prstGeom prst="roundRect">
            <a:avLst>
              <a:gd name="adj" fmla="val 13265"/>
            </a:avLst>
          </a:prstGeom>
          <a:solidFill>
            <a:schemeClr val="accent5"/>
          </a:solidFill>
        </p:spPr>
        <p:txBody>
          <a:bodyPr vert="horz" lIns="108000" anchor="ctr">
            <a:noAutofit/>
          </a:bodyPr>
          <a:lstStyle>
            <a:lvl1pPr marL="101513" indent="0" algn="l" rtl="1">
              <a:buNone/>
              <a:tabLst/>
              <a:defRPr sz="1323"/>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919948" y="1721396"/>
            <a:ext cx="2912416" cy="337808"/>
          </a:xfrm>
          <a:prstGeom prst="roundRect">
            <a:avLst>
              <a:gd name="adj" fmla="val 13265"/>
            </a:avLst>
          </a:prstGeom>
          <a:solidFill>
            <a:schemeClr val="accent3"/>
          </a:solidFill>
        </p:spPr>
        <p:txBody>
          <a:bodyPr vert="horz" lIns="108000" anchor="ctr">
            <a:noAutofit/>
          </a:bodyPr>
          <a:lstStyle>
            <a:lvl1pPr marL="101513" indent="0" algn="l" rtl="1">
              <a:buNone/>
              <a:tabLst/>
              <a:defRPr sz="1323"/>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10228589" y="1721396"/>
            <a:ext cx="2912416" cy="337808"/>
          </a:xfrm>
          <a:prstGeom prst="roundRect">
            <a:avLst>
              <a:gd name="adj" fmla="val 13265"/>
            </a:avLst>
          </a:prstGeom>
          <a:solidFill>
            <a:schemeClr val="accent1"/>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95507" y="3442824"/>
            <a:ext cx="2912416" cy="337808"/>
          </a:xfrm>
          <a:prstGeom prst="roundRect">
            <a:avLst>
              <a:gd name="adj" fmla="val 13265"/>
            </a:avLst>
          </a:prstGeom>
          <a:solidFill>
            <a:schemeClr val="accent2"/>
          </a:solidFill>
        </p:spPr>
        <p:txBody>
          <a:bodyPr vert="horz" lIns="108000" anchor="ctr">
            <a:noAutofit/>
          </a:bodyPr>
          <a:lstStyle>
            <a:lvl1pPr marL="143518" indent="8752" algn="l" rtl="1">
              <a:buNone/>
              <a:tabLst/>
              <a:defRPr sz="1323">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611861" y="3434683"/>
            <a:ext cx="2912416" cy="337808"/>
          </a:xfrm>
          <a:prstGeom prst="roundRect">
            <a:avLst>
              <a:gd name="adj" fmla="val 13265"/>
            </a:avLst>
          </a:prstGeom>
          <a:solidFill>
            <a:schemeClr val="bg2"/>
          </a:solidFill>
        </p:spPr>
        <p:txBody>
          <a:bodyPr vert="horz" lIns="108000" anchor="ctr">
            <a:noAutofit/>
          </a:bodyPr>
          <a:lstStyle>
            <a:lvl1pPr marL="101513" indent="0" algn="l" rtl="1">
              <a:buNone/>
              <a:tabLst/>
              <a:defRPr sz="1323"/>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923944" y="3442824"/>
            <a:ext cx="2912416" cy="337808"/>
          </a:xfrm>
          <a:prstGeom prst="roundRect">
            <a:avLst>
              <a:gd name="adj" fmla="val 13265"/>
            </a:avLst>
          </a:prstGeom>
          <a:solidFill>
            <a:schemeClr val="accent4"/>
          </a:solidFill>
        </p:spPr>
        <p:txBody>
          <a:bodyPr vert="horz" lIns="108000" anchor="ctr">
            <a:noAutofit/>
          </a:bodyPr>
          <a:lstStyle>
            <a:lvl1pPr marL="101513" indent="0" algn="l" rtl="1">
              <a:buNone/>
              <a:tabLst/>
              <a:defRPr sz="1323"/>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10232585" y="3442824"/>
            <a:ext cx="2912416" cy="337808"/>
          </a:xfrm>
          <a:prstGeom prst="roundRect">
            <a:avLst>
              <a:gd name="adj" fmla="val 13265"/>
            </a:avLst>
          </a:prstGeom>
          <a:solidFill>
            <a:schemeClr val="accent3"/>
          </a:solidFill>
        </p:spPr>
        <p:txBody>
          <a:bodyPr vert="horz" lIns="108000" anchor="ctr">
            <a:noAutofit/>
          </a:bodyPr>
          <a:lstStyle>
            <a:lvl1pPr marL="101513" indent="0" algn="l" rtl="1">
              <a:buNone/>
              <a:tabLst/>
              <a:defRPr sz="1323">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83510" y="5162092"/>
            <a:ext cx="2912416" cy="337808"/>
          </a:xfrm>
          <a:prstGeom prst="roundRect">
            <a:avLst>
              <a:gd name="adj" fmla="val 13265"/>
            </a:avLst>
          </a:prstGeom>
          <a:solidFill>
            <a:schemeClr val="accent1"/>
          </a:solidFill>
        </p:spPr>
        <p:txBody>
          <a:bodyPr vert="horz" lIns="108000" anchor="ctr">
            <a:noAutofit/>
          </a:bodyPr>
          <a:lstStyle>
            <a:lvl1pPr marL="101513" indent="-8752" algn="l" rtl="1">
              <a:buNone/>
              <a:tabLst/>
              <a:defRPr sz="1323">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599864" y="5153951"/>
            <a:ext cx="2912416" cy="337808"/>
          </a:xfrm>
          <a:prstGeom prst="roundRect">
            <a:avLst>
              <a:gd name="adj" fmla="val 13265"/>
            </a:avLst>
          </a:prstGeom>
          <a:solidFill>
            <a:schemeClr val="tx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919948" y="5162092"/>
            <a:ext cx="2912416" cy="337808"/>
          </a:xfrm>
          <a:prstGeom prst="roundRect">
            <a:avLst>
              <a:gd name="adj" fmla="val 13265"/>
            </a:avLst>
          </a:prstGeom>
          <a:solidFill>
            <a:schemeClr val="accent5"/>
          </a:solidFill>
        </p:spPr>
        <p:txBody>
          <a:bodyPr vert="horz" lIns="108000" anchor="ctr">
            <a:noAutofit/>
          </a:bodyPr>
          <a:lstStyle>
            <a:lvl1pPr marL="101513" indent="0" algn="l" rtl="1">
              <a:buNone/>
              <a:tabLst/>
              <a:defRPr sz="1323"/>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10228589"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635184" y="2241415"/>
            <a:ext cx="831382" cy="754504"/>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634037" y="2241415"/>
            <a:ext cx="831382" cy="754504"/>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632889" y="2241415"/>
            <a:ext cx="831382" cy="754504"/>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971954" y="2249556"/>
            <a:ext cx="831382" cy="754504"/>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970807" y="2249556"/>
            <a:ext cx="831382" cy="754504"/>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969659" y="2249556"/>
            <a:ext cx="831382" cy="754504"/>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10282401" y="2249556"/>
            <a:ext cx="831382" cy="754504"/>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1281253" y="2249556"/>
            <a:ext cx="831382" cy="754504"/>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2280106" y="2249556"/>
            <a:ext cx="831382" cy="754504"/>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36739" y="3956754"/>
            <a:ext cx="831382" cy="754504"/>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335592" y="3956754"/>
            <a:ext cx="831382" cy="754504"/>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334444" y="3956754"/>
            <a:ext cx="831382" cy="754504"/>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640460" y="3960916"/>
            <a:ext cx="831382" cy="754504"/>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639312" y="3960916"/>
            <a:ext cx="831382" cy="754504"/>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638165" y="3960916"/>
            <a:ext cx="831382" cy="754504"/>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977230" y="3969057"/>
            <a:ext cx="831382" cy="754504"/>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976083" y="3969057"/>
            <a:ext cx="831382" cy="754504"/>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974935" y="3969057"/>
            <a:ext cx="831382" cy="754504"/>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10287677" y="3969057"/>
            <a:ext cx="831382" cy="754504"/>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1286529" y="3969057"/>
            <a:ext cx="831382" cy="754504"/>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2285382" y="3969057"/>
            <a:ext cx="831382" cy="754504"/>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31463" y="5686062"/>
            <a:ext cx="831382" cy="754504"/>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330316" y="5686062"/>
            <a:ext cx="831382" cy="754504"/>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329168" y="5686062"/>
            <a:ext cx="831382" cy="754504"/>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643186" y="5660044"/>
            <a:ext cx="831382" cy="754504"/>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642038" y="5660044"/>
            <a:ext cx="831382" cy="754504"/>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640891" y="5660044"/>
            <a:ext cx="831382" cy="754504"/>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971954" y="5656943"/>
            <a:ext cx="831382" cy="754504"/>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970807" y="5656943"/>
            <a:ext cx="831382" cy="754504"/>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969659" y="5656943"/>
            <a:ext cx="831382" cy="754504"/>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10274399" y="5657300"/>
            <a:ext cx="831382" cy="754504"/>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1273252" y="5657300"/>
            <a:ext cx="831382" cy="754504"/>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2272104" y="5657300"/>
            <a:ext cx="831382" cy="754504"/>
          </a:xfrm>
          <a:noFill/>
        </p:spPr>
        <p:txBody>
          <a:bodyPr/>
          <a:lstStyle>
            <a:lvl1pPr>
              <a:buNone/>
              <a:defRPr/>
            </a:lvl1pPr>
          </a:lstStyle>
          <a:p>
            <a:endParaRPr lang="en-US"/>
          </a:p>
        </p:txBody>
      </p:sp>
      <p:pic>
        <p:nvPicPr>
          <p:cNvPr id="3" name="Picture 2" descr="A group of blue circles  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23915" y="7025135"/>
            <a:ext cx="1383982" cy="288518"/>
          </a:xfrm>
          <a:prstGeom prst="rect">
            <a:avLst/>
          </a:prstGeom>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230524469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Calendar colourful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B8C0856B-0CF6-664C-6E3C-C0F3398D8809}"/>
              </a:ext>
            </a:extLst>
          </p:cNvPr>
          <p:cNvPicPr/>
          <p:nvPr/>
        </p:nvPicPr>
        <p:blipFill>
          <a:blip r:embed="rId2"/>
          <a:stretch>
            <a:fillRect/>
          </a:stretch>
        </p:blipFill>
        <p:spPr>
          <a:xfrm>
            <a:off x="226300" y="7022622"/>
            <a:ext cx="1381343" cy="293718"/>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218299"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10157247"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531281"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844264"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206129"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10145077"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519112"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832095"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206129"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10145077"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519112"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832095"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31463" y="2237253"/>
            <a:ext cx="831382" cy="754504"/>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330316" y="2237253"/>
            <a:ext cx="831382" cy="754504"/>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329168" y="2237253"/>
            <a:ext cx="831382" cy="754504"/>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83510" y="1721396"/>
            <a:ext cx="2912416" cy="337808"/>
          </a:xfrm>
          <a:prstGeom prst="roundRect">
            <a:avLst>
              <a:gd name="adj" fmla="val 13265"/>
            </a:avLst>
          </a:prstGeom>
          <a:solidFill>
            <a:schemeClr val="accent4"/>
          </a:solidFill>
        </p:spPr>
        <p:txBody>
          <a:bodyPr vert="horz" lIns="108000" anchor="ctr">
            <a:noAutofit/>
          </a:bodyPr>
          <a:lstStyle>
            <a:lvl1pPr marL="7001" indent="0" algn="l" rtl="0">
              <a:buNone/>
              <a:tabLst/>
              <a:defRPr sz="1323"/>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599864" y="1713255"/>
            <a:ext cx="2912416" cy="337808"/>
          </a:xfrm>
          <a:prstGeom prst="roundRect">
            <a:avLst>
              <a:gd name="adj" fmla="val 13265"/>
            </a:avLst>
          </a:prstGeom>
          <a:solidFill>
            <a:schemeClr val="accent5"/>
          </a:solidFill>
        </p:spPr>
        <p:txBody>
          <a:bodyPr vert="horz" lIns="108000" anchor="ctr">
            <a:noAutofit/>
          </a:bodyPr>
          <a:lstStyle>
            <a:lvl1pPr marL="101513" indent="0" algn="l" rtl="1">
              <a:buNone/>
              <a:tabLst/>
              <a:defRPr sz="1323"/>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919948" y="1721396"/>
            <a:ext cx="2912416" cy="337808"/>
          </a:xfrm>
          <a:prstGeom prst="roundRect">
            <a:avLst>
              <a:gd name="adj" fmla="val 13265"/>
            </a:avLst>
          </a:prstGeom>
          <a:solidFill>
            <a:schemeClr val="accent3"/>
          </a:solidFill>
        </p:spPr>
        <p:txBody>
          <a:bodyPr vert="horz" lIns="108000" anchor="ctr">
            <a:noAutofit/>
          </a:bodyPr>
          <a:lstStyle>
            <a:lvl1pPr marL="101513" indent="0" algn="l" rtl="1">
              <a:buNone/>
              <a:tabLst/>
              <a:defRPr sz="1323"/>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10228589" y="1721396"/>
            <a:ext cx="2912416" cy="337808"/>
          </a:xfrm>
          <a:prstGeom prst="roundRect">
            <a:avLst>
              <a:gd name="adj" fmla="val 13265"/>
            </a:avLst>
          </a:prstGeom>
          <a:solidFill>
            <a:schemeClr val="accent1"/>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95507" y="3442824"/>
            <a:ext cx="2912416" cy="337808"/>
          </a:xfrm>
          <a:prstGeom prst="roundRect">
            <a:avLst>
              <a:gd name="adj" fmla="val 13265"/>
            </a:avLst>
          </a:prstGeom>
          <a:solidFill>
            <a:schemeClr val="accent2"/>
          </a:solidFill>
        </p:spPr>
        <p:txBody>
          <a:bodyPr vert="horz" lIns="108000" anchor="ctr">
            <a:noAutofit/>
          </a:bodyPr>
          <a:lstStyle>
            <a:lvl1pPr marL="143518" indent="8752" algn="l" rtl="1">
              <a:buNone/>
              <a:tabLst/>
              <a:defRPr sz="1323">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611861" y="3434683"/>
            <a:ext cx="2912416" cy="337808"/>
          </a:xfrm>
          <a:prstGeom prst="roundRect">
            <a:avLst>
              <a:gd name="adj" fmla="val 13265"/>
            </a:avLst>
          </a:prstGeom>
          <a:solidFill>
            <a:schemeClr val="bg2"/>
          </a:solidFill>
        </p:spPr>
        <p:txBody>
          <a:bodyPr vert="horz" lIns="108000" anchor="ctr">
            <a:noAutofit/>
          </a:bodyPr>
          <a:lstStyle>
            <a:lvl1pPr marL="101513" indent="0" algn="l" rtl="1">
              <a:buNone/>
              <a:tabLst/>
              <a:defRPr sz="1323"/>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923944" y="3442824"/>
            <a:ext cx="2912416" cy="337808"/>
          </a:xfrm>
          <a:prstGeom prst="roundRect">
            <a:avLst>
              <a:gd name="adj" fmla="val 13265"/>
            </a:avLst>
          </a:prstGeom>
          <a:solidFill>
            <a:schemeClr val="accent4"/>
          </a:solidFill>
        </p:spPr>
        <p:txBody>
          <a:bodyPr vert="horz" lIns="108000" anchor="ctr">
            <a:noAutofit/>
          </a:bodyPr>
          <a:lstStyle>
            <a:lvl1pPr marL="101513" indent="0" algn="l" rtl="1">
              <a:buNone/>
              <a:tabLst/>
              <a:defRPr sz="1323"/>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10232585" y="3442824"/>
            <a:ext cx="2912416" cy="337808"/>
          </a:xfrm>
          <a:prstGeom prst="roundRect">
            <a:avLst>
              <a:gd name="adj" fmla="val 13265"/>
            </a:avLst>
          </a:prstGeom>
          <a:solidFill>
            <a:schemeClr val="accent3"/>
          </a:solidFill>
        </p:spPr>
        <p:txBody>
          <a:bodyPr vert="horz" lIns="108000" anchor="ctr">
            <a:noAutofit/>
          </a:bodyPr>
          <a:lstStyle>
            <a:lvl1pPr marL="101513" indent="0" algn="l" rtl="1">
              <a:buNone/>
              <a:tabLst/>
              <a:defRPr sz="1323">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83510" y="5162092"/>
            <a:ext cx="2912416" cy="337808"/>
          </a:xfrm>
          <a:prstGeom prst="roundRect">
            <a:avLst>
              <a:gd name="adj" fmla="val 13265"/>
            </a:avLst>
          </a:prstGeom>
          <a:solidFill>
            <a:schemeClr val="accent1"/>
          </a:solidFill>
        </p:spPr>
        <p:txBody>
          <a:bodyPr vert="horz" lIns="108000" anchor="ctr">
            <a:noAutofit/>
          </a:bodyPr>
          <a:lstStyle>
            <a:lvl1pPr marL="101513" indent="-8752" algn="l" rtl="1">
              <a:buNone/>
              <a:tabLst/>
              <a:defRPr sz="1323">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599864" y="5153951"/>
            <a:ext cx="2912416" cy="337808"/>
          </a:xfrm>
          <a:prstGeom prst="roundRect">
            <a:avLst>
              <a:gd name="adj" fmla="val 13265"/>
            </a:avLst>
          </a:prstGeom>
          <a:solidFill>
            <a:schemeClr val="tx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919948" y="5162092"/>
            <a:ext cx="2912416" cy="337808"/>
          </a:xfrm>
          <a:prstGeom prst="roundRect">
            <a:avLst>
              <a:gd name="adj" fmla="val 13265"/>
            </a:avLst>
          </a:prstGeom>
          <a:solidFill>
            <a:schemeClr val="accent5"/>
          </a:solidFill>
        </p:spPr>
        <p:txBody>
          <a:bodyPr vert="horz" lIns="108000" anchor="ctr">
            <a:noAutofit/>
          </a:bodyPr>
          <a:lstStyle>
            <a:lvl1pPr marL="101513" indent="0" algn="l" rtl="1">
              <a:buNone/>
              <a:tabLst/>
              <a:defRPr sz="1323"/>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10228589"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635184" y="2241415"/>
            <a:ext cx="831382" cy="754504"/>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634037" y="2241415"/>
            <a:ext cx="831382" cy="754504"/>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632889" y="2241415"/>
            <a:ext cx="831382" cy="754504"/>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971954" y="2249556"/>
            <a:ext cx="831382" cy="754504"/>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970807" y="2249556"/>
            <a:ext cx="831382" cy="754504"/>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969659" y="2249556"/>
            <a:ext cx="831382" cy="754504"/>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10282401" y="2249556"/>
            <a:ext cx="831382" cy="754504"/>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1281253" y="2249556"/>
            <a:ext cx="831382" cy="754504"/>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2280106" y="2249556"/>
            <a:ext cx="831382" cy="754504"/>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36739" y="3956754"/>
            <a:ext cx="831382" cy="754504"/>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335592" y="3956754"/>
            <a:ext cx="831382" cy="754504"/>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334444" y="3956754"/>
            <a:ext cx="831382" cy="754504"/>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640460" y="3960916"/>
            <a:ext cx="831382" cy="754504"/>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639312" y="3960916"/>
            <a:ext cx="831382" cy="754504"/>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638165" y="3960916"/>
            <a:ext cx="831382" cy="754504"/>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977230" y="3969057"/>
            <a:ext cx="831382" cy="754504"/>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976083" y="3969057"/>
            <a:ext cx="831382" cy="754504"/>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974935" y="3969057"/>
            <a:ext cx="831382" cy="754504"/>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10287677" y="3969057"/>
            <a:ext cx="831382" cy="754504"/>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1286529" y="3969057"/>
            <a:ext cx="831382" cy="754504"/>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2285382" y="3969057"/>
            <a:ext cx="831382" cy="754504"/>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31463" y="5686062"/>
            <a:ext cx="831382" cy="754504"/>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330316" y="5686062"/>
            <a:ext cx="831382" cy="754504"/>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329168" y="5686062"/>
            <a:ext cx="831382" cy="754504"/>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643186" y="5660044"/>
            <a:ext cx="831382" cy="754504"/>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642038" y="5660044"/>
            <a:ext cx="831382" cy="754504"/>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640891" y="5660044"/>
            <a:ext cx="831382" cy="754504"/>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971954" y="5656943"/>
            <a:ext cx="831382" cy="754504"/>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970807" y="5656943"/>
            <a:ext cx="831382" cy="754504"/>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969659" y="5656943"/>
            <a:ext cx="831382" cy="754504"/>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10274399" y="5657300"/>
            <a:ext cx="831382" cy="754504"/>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1273252" y="5657300"/>
            <a:ext cx="831382" cy="754504"/>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2272104" y="5657300"/>
            <a:ext cx="831382" cy="754504"/>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4084160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hank you dark text">
    <p:bg>
      <p:bgPr>
        <a:solidFill>
          <a:schemeClr val="accent6"/>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3E49DBA0-C2B8-0E35-0F31-70159508EB9F}"/>
              </a:ext>
            </a:extLst>
          </p:cNvPr>
          <p:cNvPicPr>
            <a:picLocks/>
          </p:cNvPicPr>
          <p:nvPr/>
        </p:nvPicPr>
        <p:blipFill>
          <a:blip r:embed="rId2"/>
          <a:stretch>
            <a:fillRect/>
          </a:stretch>
        </p:blipFill>
        <p:spPr>
          <a:xfrm>
            <a:off x="223915" y="7025135"/>
            <a:ext cx="1383982" cy="288518"/>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832969" y="248541"/>
            <a:ext cx="5398186" cy="706418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220333" y="2508466"/>
            <a:ext cx="6921019" cy="1179815"/>
          </a:xfrm>
        </p:spPr>
        <p:txBody>
          <a:bodyPr>
            <a:noAutofit/>
          </a:bodyPr>
          <a:lstStyle>
            <a:lvl1pPr>
              <a:buNone/>
              <a:defRPr sz="8158">
                <a:solidFill>
                  <a:schemeClr val="tx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220332" y="3835188"/>
            <a:ext cx="7113107" cy="1008168"/>
          </a:xfrm>
        </p:spPr>
        <p:txBody>
          <a:bodyPr>
            <a:noAutofit/>
          </a:bodyPr>
          <a:lstStyle>
            <a:lvl1pPr>
              <a:buNone/>
              <a:defRPr sz="2205">
                <a:solidFill>
                  <a:schemeClr val="tx1"/>
                </a:solidFill>
              </a:defRPr>
            </a:lvl1pPr>
          </a:lstStyle>
          <a:p>
            <a:pPr lvl="0"/>
            <a:r>
              <a:rPr lang="en-US"/>
              <a:t>Subheading goes here</a:t>
            </a:r>
          </a:p>
        </p:txBody>
      </p:sp>
    </p:spTree>
    <p:extLst>
      <p:ext uri="{BB962C8B-B14F-4D97-AF65-F5344CB8AC3E}">
        <p14:creationId xmlns:p14="http://schemas.microsoft.com/office/powerpoint/2010/main" val="3857858582"/>
      </p:ext>
    </p:extLst>
  </p:cSld>
  <p:clrMapOvr>
    <a:masterClrMapping/>
  </p:clrMapOvr>
  <p:hf hdr="0" ftr="0" dt="0"/>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Preshow dark logo">
    <p:bg>
      <p:bgPr>
        <a:solidFill>
          <a:schemeClr val="bg2"/>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p:nvSpPr>
        <p:spPr>
          <a:xfrm>
            <a:off x="0" y="1807557"/>
            <a:ext cx="13442950" cy="440713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33552"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879992"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526433" y="2731136"/>
            <a:ext cx="1472518" cy="2553323"/>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5172873"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819314" y="2731136"/>
            <a:ext cx="1472518" cy="2553323"/>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8465755"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10112195" y="2731136"/>
            <a:ext cx="1472518" cy="2553323"/>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1758637"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421773" y="2964610"/>
            <a:ext cx="1066555" cy="1247958"/>
          </a:xfrm>
        </p:spPr>
        <p:txBody>
          <a:bodyPr>
            <a:noAutofit/>
          </a:bodyPr>
          <a:lstStyle>
            <a:lvl1pPr>
              <a:buNone/>
              <a:defRPr sz="1764"/>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2075833" y="2964609"/>
            <a:ext cx="1066555" cy="1247958"/>
          </a:xfrm>
        </p:spPr>
        <p:txBody>
          <a:bodyPr>
            <a:noAutofit/>
          </a:bodyPr>
          <a:lstStyle>
            <a:lvl1pPr>
              <a:buNone/>
              <a:defRPr sz="1764"/>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729413" y="2964608"/>
            <a:ext cx="1066555" cy="1247958"/>
          </a:xfrm>
        </p:spPr>
        <p:txBody>
          <a:bodyPr>
            <a:noAutofit/>
          </a:bodyPr>
          <a:lstStyle>
            <a:lvl1pPr>
              <a:buNone/>
              <a:defRPr sz="1764">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5375854" y="2964607"/>
            <a:ext cx="1066555" cy="1247958"/>
          </a:xfrm>
        </p:spPr>
        <p:txBody>
          <a:bodyPr>
            <a:noAutofit/>
          </a:bodyPr>
          <a:lstStyle>
            <a:lvl1pPr>
              <a:buNone/>
              <a:defRPr sz="1764"/>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7022294" y="3018008"/>
            <a:ext cx="1066555" cy="1247958"/>
          </a:xfrm>
        </p:spPr>
        <p:txBody>
          <a:bodyPr>
            <a:noAutofit/>
          </a:bodyPr>
          <a:lstStyle>
            <a:lvl1pPr>
              <a:buNone/>
              <a:defRPr sz="1764"/>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8668735" y="3018007"/>
            <a:ext cx="1066555" cy="1247958"/>
          </a:xfrm>
        </p:spPr>
        <p:txBody>
          <a:bodyPr>
            <a:noAutofit/>
          </a:bodyPr>
          <a:lstStyle>
            <a:lvl1pPr>
              <a:buNone/>
              <a:defRPr sz="1764"/>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10300563" y="3018007"/>
            <a:ext cx="1066555" cy="1247958"/>
          </a:xfrm>
        </p:spPr>
        <p:txBody>
          <a:bodyPr>
            <a:noAutofit/>
          </a:bodyPr>
          <a:lstStyle>
            <a:lvl1pPr>
              <a:buNone/>
              <a:defRPr sz="1764"/>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1954623" y="3018007"/>
            <a:ext cx="1066555" cy="1247958"/>
          </a:xfrm>
        </p:spPr>
        <p:txBody>
          <a:bodyPr>
            <a:noAutofit/>
          </a:bodyPr>
          <a:lstStyle>
            <a:lvl1pPr>
              <a:buNone/>
              <a:defRPr sz="1764"/>
            </a:lvl1pPr>
          </a:lstStyle>
          <a:p>
            <a:pPr lvl="0"/>
            <a:r>
              <a:rPr lang="en-US" dirty="0"/>
              <a:t>8</a:t>
            </a:r>
          </a:p>
          <a:p>
            <a:pPr lvl="0"/>
            <a:r>
              <a:rPr lang="en-US" dirty="0"/>
              <a:t>Title here</a:t>
            </a:r>
          </a:p>
        </p:txBody>
      </p:sp>
      <p:pic>
        <p:nvPicPr>
          <p:cNvPr id="6" name="Picture 5" descr="A group of blue circles&#10;&#10;AI-generated content may be incorrect.">
            <a:extLst>
              <a:ext uri="{FF2B5EF4-FFF2-40B4-BE49-F238E27FC236}">
                <a16:creationId xmlns:a16="http://schemas.microsoft.com/office/drawing/2014/main" id="{E0AC1846-E6D0-A8A4-B880-B998C4420E3A}"/>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65908106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Preshow light logo">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CC1D0D-FC9C-DA9F-F734-4AB8BFD327A1}"/>
              </a:ext>
            </a:extLst>
          </p:cNvPr>
          <p:cNvSpPr/>
          <p:nvPr userDrawn="1"/>
        </p:nvSpPr>
        <p:spPr>
          <a:xfrm>
            <a:off x="0" y="1807557"/>
            <a:ext cx="13442950" cy="4407137"/>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dirty="0"/>
          </a:p>
        </p:txBody>
      </p:sp>
      <p:pic>
        <p:nvPicPr>
          <p:cNvPr id="4" name="Picture 3" descr="A white circle with black background&#10;&#10;AI-generated content may be incorrect.">
            <a:extLst>
              <a:ext uri="{FF2B5EF4-FFF2-40B4-BE49-F238E27FC236}">
                <a16:creationId xmlns:a16="http://schemas.microsoft.com/office/drawing/2014/main" id="{FDF99F33-B392-1D02-6893-F79B8E1F3238}"/>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33552"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879992"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526433" y="2731136"/>
            <a:ext cx="1472518" cy="2553323"/>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5172873"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819314" y="2731136"/>
            <a:ext cx="1472518" cy="2553323"/>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8465755"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10112195" y="2731136"/>
            <a:ext cx="1472518" cy="2553323"/>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1758637"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421773" y="2964610"/>
            <a:ext cx="1066555" cy="1247958"/>
          </a:xfrm>
        </p:spPr>
        <p:txBody>
          <a:bodyPr>
            <a:noAutofit/>
          </a:bodyPr>
          <a:lstStyle>
            <a:lvl1pPr>
              <a:buNone/>
              <a:defRPr sz="1764"/>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2075833" y="2964609"/>
            <a:ext cx="1066555" cy="1247958"/>
          </a:xfrm>
        </p:spPr>
        <p:txBody>
          <a:bodyPr>
            <a:noAutofit/>
          </a:bodyPr>
          <a:lstStyle>
            <a:lvl1pPr>
              <a:buNone/>
              <a:defRPr sz="1764"/>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729413" y="2964608"/>
            <a:ext cx="1066555" cy="1247958"/>
          </a:xfrm>
        </p:spPr>
        <p:txBody>
          <a:bodyPr>
            <a:noAutofit/>
          </a:bodyPr>
          <a:lstStyle>
            <a:lvl1pPr>
              <a:buNone/>
              <a:defRPr sz="1764">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5375854" y="2964607"/>
            <a:ext cx="1066555" cy="1247958"/>
          </a:xfrm>
        </p:spPr>
        <p:txBody>
          <a:bodyPr>
            <a:noAutofit/>
          </a:bodyPr>
          <a:lstStyle>
            <a:lvl1pPr>
              <a:buNone/>
              <a:defRPr sz="1764"/>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7022294" y="3018008"/>
            <a:ext cx="1066555" cy="1247958"/>
          </a:xfrm>
        </p:spPr>
        <p:txBody>
          <a:bodyPr>
            <a:noAutofit/>
          </a:bodyPr>
          <a:lstStyle>
            <a:lvl1pPr>
              <a:buNone/>
              <a:defRPr sz="1764"/>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8668735" y="3018007"/>
            <a:ext cx="1066555" cy="1247958"/>
          </a:xfrm>
        </p:spPr>
        <p:txBody>
          <a:bodyPr>
            <a:noAutofit/>
          </a:bodyPr>
          <a:lstStyle>
            <a:lvl1pPr>
              <a:buNone/>
              <a:defRPr sz="1764"/>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10300563" y="3018007"/>
            <a:ext cx="1066555" cy="1247958"/>
          </a:xfrm>
        </p:spPr>
        <p:txBody>
          <a:bodyPr>
            <a:noAutofit/>
          </a:bodyPr>
          <a:lstStyle>
            <a:lvl1pPr>
              <a:buNone/>
              <a:defRPr sz="1764"/>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1954623" y="3018007"/>
            <a:ext cx="1066555" cy="1247958"/>
          </a:xfrm>
        </p:spPr>
        <p:txBody>
          <a:bodyPr>
            <a:noAutofit/>
          </a:bodyPr>
          <a:lstStyle>
            <a:lvl1pPr>
              <a:buNone/>
              <a:defRPr sz="1764"/>
            </a:lvl1pPr>
          </a:lstStyle>
          <a:p>
            <a:pPr lvl="0"/>
            <a:r>
              <a:rPr lang="en-US" dirty="0"/>
              <a:t>8</a:t>
            </a:r>
          </a:p>
          <a:p>
            <a:pPr lvl="0"/>
            <a:r>
              <a:rPr lang="en-US" dirty="0"/>
              <a:t>Title here</a:t>
            </a:r>
          </a:p>
        </p:txBody>
      </p:sp>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73310326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Calendar 2 light logo">
    <p:bg>
      <p:bgPr>
        <a:solidFill>
          <a:schemeClr val="tx1"/>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218299"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10157247"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531281"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844264"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206129"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10145077"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519112"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832095"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206129"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10145077"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519112"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832095"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83510" y="1721396"/>
            <a:ext cx="2912416" cy="337808"/>
          </a:xfrm>
          <a:prstGeom prst="roundRect">
            <a:avLst>
              <a:gd name="adj" fmla="val 13265"/>
            </a:avLst>
          </a:prstGeom>
          <a:solidFill>
            <a:schemeClr val="accent2"/>
          </a:solidFill>
        </p:spPr>
        <p:txBody>
          <a:bodyPr vert="horz" lIns="108000" anchor="ctr">
            <a:noAutofit/>
          </a:bodyPr>
          <a:lstStyle>
            <a:lvl1pPr marL="7001" indent="0" algn="l" rtl="0">
              <a:buNone/>
              <a:tabLst/>
              <a:defRPr sz="1323">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599864" y="1713255"/>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919948" y="1721396"/>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10228589" y="1721396"/>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95507" y="3442824"/>
            <a:ext cx="2912416" cy="337808"/>
          </a:xfrm>
          <a:prstGeom prst="roundRect">
            <a:avLst>
              <a:gd name="adj" fmla="val 13265"/>
            </a:avLst>
          </a:prstGeom>
          <a:solidFill>
            <a:schemeClr val="accent2"/>
          </a:solidFill>
        </p:spPr>
        <p:txBody>
          <a:bodyPr vert="horz" lIns="108000" anchor="ctr">
            <a:noAutofit/>
          </a:bodyPr>
          <a:lstStyle>
            <a:lvl1pPr marL="143518" indent="8752" algn="l" rtl="1">
              <a:buNone/>
              <a:tabLst/>
              <a:defRPr sz="1323">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611861" y="3434683"/>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923944" y="3442824"/>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10232585" y="3442824"/>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83510" y="5162092"/>
            <a:ext cx="2912416" cy="337808"/>
          </a:xfrm>
          <a:prstGeom prst="roundRect">
            <a:avLst>
              <a:gd name="adj" fmla="val 13265"/>
            </a:avLst>
          </a:prstGeom>
          <a:solidFill>
            <a:schemeClr val="accent2"/>
          </a:solidFill>
        </p:spPr>
        <p:txBody>
          <a:bodyPr vert="horz" lIns="108000" anchor="ctr">
            <a:noAutofit/>
          </a:bodyPr>
          <a:lstStyle>
            <a:lvl1pPr marL="101513" indent="-8752" algn="l" rtl="1">
              <a:buNone/>
              <a:tabLst/>
              <a:defRPr sz="1323">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599864" y="5153951"/>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919948"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10228589"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83129" y="2219523"/>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674092" y="2220024"/>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7010350" y="2227527"/>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10301313" y="2228029"/>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83129" y="3955945"/>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674092" y="3956447"/>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7010350" y="3963950"/>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10301313" y="3964451"/>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83129" y="5673984"/>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674092" y="5674485"/>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7010350" y="5681988"/>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10301313" y="5682490"/>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pic>
        <p:nvPicPr>
          <p:cNvPr id="5" name="Picture 4" descr="A white circle with black background&#10;&#10;AI-generated content may be incorrect.">
            <a:extLst>
              <a:ext uri="{FF2B5EF4-FFF2-40B4-BE49-F238E27FC236}">
                <a16:creationId xmlns:a16="http://schemas.microsoft.com/office/drawing/2014/main" id="{7F7CD56D-B577-18D7-1788-3A6C6ECB57B0}"/>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78745407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Calendar 2 dark logo">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73BB83CD-61A2-B450-4DA3-F6373714D24E}"/>
              </a:ext>
            </a:extLst>
          </p:cNvPr>
          <p:cNvPicPr>
            <a:picLocks/>
          </p:cNvPicPr>
          <p:nvPr/>
        </p:nvPicPr>
        <p:blipFill>
          <a:blip r:embed="rId2"/>
          <a:stretch>
            <a:fillRect/>
          </a:stretch>
        </p:blipFill>
        <p:spPr>
          <a:xfrm>
            <a:off x="223915" y="7025135"/>
            <a:ext cx="1383982" cy="288518"/>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218299"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10157247"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531281"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844264"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206129"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10145077"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519112"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832095"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206129"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10145077"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519112"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832095"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83510" y="1721396"/>
            <a:ext cx="2912416" cy="337808"/>
          </a:xfrm>
          <a:prstGeom prst="roundRect">
            <a:avLst>
              <a:gd name="adj" fmla="val 13265"/>
            </a:avLst>
          </a:prstGeom>
          <a:solidFill>
            <a:schemeClr val="accent2"/>
          </a:solidFill>
        </p:spPr>
        <p:txBody>
          <a:bodyPr vert="horz" lIns="108000" anchor="ctr">
            <a:noAutofit/>
          </a:bodyPr>
          <a:lstStyle>
            <a:lvl1pPr marL="7001" indent="0" algn="l" rtl="0">
              <a:buNone/>
              <a:tabLst/>
              <a:defRPr sz="1323">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599864" y="1713255"/>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919948" y="1721396"/>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10228589" y="1721396"/>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95507" y="3442824"/>
            <a:ext cx="2912416" cy="337808"/>
          </a:xfrm>
          <a:prstGeom prst="roundRect">
            <a:avLst>
              <a:gd name="adj" fmla="val 13265"/>
            </a:avLst>
          </a:prstGeom>
          <a:solidFill>
            <a:schemeClr val="accent2"/>
          </a:solidFill>
        </p:spPr>
        <p:txBody>
          <a:bodyPr vert="horz" lIns="108000" anchor="ctr">
            <a:noAutofit/>
          </a:bodyPr>
          <a:lstStyle>
            <a:lvl1pPr marL="143518" indent="8752" algn="l" rtl="1">
              <a:buNone/>
              <a:tabLst/>
              <a:defRPr sz="1323">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611861" y="3434683"/>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923944" y="3442824"/>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10232585" y="3442824"/>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83510" y="5162092"/>
            <a:ext cx="2912416" cy="337808"/>
          </a:xfrm>
          <a:prstGeom prst="roundRect">
            <a:avLst>
              <a:gd name="adj" fmla="val 13265"/>
            </a:avLst>
          </a:prstGeom>
          <a:solidFill>
            <a:schemeClr val="accent2"/>
          </a:solidFill>
        </p:spPr>
        <p:txBody>
          <a:bodyPr vert="horz" lIns="108000" anchor="ctr">
            <a:noAutofit/>
          </a:bodyPr>
          <a:lstStyle>
            <a:lvl1pPr marL="101513" indent="-8752" algn="l" rtl="1">
              <a:buNone/>
              <a:tabLst/>
              <a:defRPr sz="1323">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599864" y="5153951"/>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919948"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10228589"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83129" y="2219523"/>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674092" y="2220024"/>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7010350" y="2227527"/>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10301313" y="2228029"/>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83129" y="3955945"/>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674092" y="3956447"/>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7010350" y="3963950"/>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10301313" y="3964451"/>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83129" y="5673984"/>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674092" y="5674485"/>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7010350" y="5681988"/>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10301313" y="5682490"/>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269446090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Timeline film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23915" y="7025135"/>
            <a:ext cx="1383982" cy="288518"/>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23477" y="3572628"/>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p:nvPr>
        </p:nvSpPr>
        <p:spPr>
          <a:xfrm>
            <a:off x="223477" y="116441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83017" y="1223956"/>
            <a:ext cx="873263" cy="555683"/>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315779" y="3724255"/>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p:nvPr>
        </p:nvSpPr>
        <p:spPr>
          <a:xfrm>
            <a:off x="223477" y="275830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83017" y="2817841"/>
            <a:ext cx="873263" cy="555683"/>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23477"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83017" y="2021220"/>
            <a:ext cx="873263" cy="555683"/>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317658"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377199" y="4549864"/>
            <a:ext cx="873263" cy="555683"/>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317658" y="6084212"/>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377199" y="6143749"/>
            <a:ext cx="873263" cy="555683"/>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317658" y="5287269"/>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377199" y="5347128"/>
            <a:ext cx="873263" cy="555683"/>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411840" y="116645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471380" y="1225988"/>
            <a:ext cx="873263" cy="555683"/>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411840" y="276033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471380" y="2819873"/>
            <a:ext cx="873263" cy="555683"/>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411840" y="196339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471380" y="2023252"/>
            <a:ext cx="873263" cy="555683"/>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506021" y="44923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565561" y="4551896"/>
            <a:ext cx="873263" cy="555683"/>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506021" y="608624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565561" y="6145781"/>
            <a:ext cx="873263" cy="555683"/>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506021" y="528930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565561" y="5349160"/>
            <a:ext cx="873263" cy="555683"/>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600202" y="116621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659743" y="1225753"/>
            <a:ext cx="873263" cy="555683"/>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600202" y="276010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659743" y="2819638"/>
            <a:ext cx="873263" cy="555683"/>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600202" y="19631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659743" y="2023017"/>
            <a:ext cx="873263" cy="555683"/>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694384" y="449212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753924" y="4551661"/>
            <a:ext cx="873263" cy="555683"/>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694384" y="6086009"/>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753924" y="6145546"/>
            <a:ext cx="873263" cy="555683"/>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694384" y="528906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753924" y="5348926"/>
            <a:ext cx="873263" cy="555683"/>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791431" y="116441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850971" y="1223956"/>
            <a:ext cx="873263" cy="555683"/>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791431" y="275830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850971" y="2817841"/>
            <a:ext cx="873263" cy="555683"/>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791431"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850971" y="2021220"/>
            <a:ext cx="873263" cy="555683"/>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885612"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945153" y="4549864"/>
            <a:ext cx="873263" cy="555683"/>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885612" y="6084212"/>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945153" y="6143749"/>
            <a:ext cx="873263" cy="555683"/>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885612" y="5287269"/>
            <a:ext cx="992344" cy="674758"/>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945153" y="5347128"/>
            <a:ext cx="873263" cy="555683"/>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976928" y="116621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9036468" y="1225753"/>
            <a:ext cx="873263" cy="555683"/>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976928" y="276010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9036468" y="2819638"/>
            <a:ext cx="873263" cy="555683"/>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976928" y="19631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9036468" y="2023017"/>
            <a:ext cx="873263" cy="555683"/>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10071109" y="449212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10130650" y="4551661"/>
            <a:ext cx="873263" cy="555683"/>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10071109" y="6086009"/>
            <a:ext cx="992344" cy="674758"/>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10130650" y="6145546"/>
            <a:ext cx="873263" cy="555683"/>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10071109" y="5289066"/>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10130650" y="5348926"/>
            <a:ext cx="873263" cy="555683"/>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1144629" y="116441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1204169" y="1223956"/>
            <a:ext cx="873263" cy="555683"/>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1144629" y="275830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1204169" y="2817841"/>
            <a:ext cx="873263" cy="555683"/>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1144629"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1204169" y="2021220"/>
            <a:ext cx="873263" cy="555683"/>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2238810"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2298351" y="4549864"/>
            <a:ext cx="873263" cy="555683"/>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2238810" y="6084212"/>
            <a:ext cx="992344" cy="674758"/>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2298351" y="6143749"/>
            <a:ext cx="873263" cy="555683"/>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2238810" y="5287269"/>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2298351" y="5347128"/>
            <a:ext cx="873263" cy="555683"/>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08082" y="3572628"/>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500384" y="3724255"/>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592687" y="3572628"/>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684989" y="3724255"/>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777292" y="3572628"/>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869595" y="3724255"/>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961897" y="3569091"/>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10054200" y="3720718"/>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1146502" y="3568559"/>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2238810" y="3720187"/>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Tree>
    <p:extLst>
      <p:ext uri="{BB962C8B-B14F-4D97-AF65-F5344CB8AC3E}">
        <p14:creationId xmlns:p14="http://schemas.microsoft.com/office/powerpoint/2010/main" val="369524427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Timeline films light logo">
    <p:bg>
      <p:bgPr>
        <a:solidFill>
          <a:schemeClr val="tx2"/>
        </a:solidFill>
        <a:effectLst/>
      </p:bgPr>
    </p:bg>
    <p:spTree>
      <p:nvGrpSpPr>
        <p:cNvPr id="1" name=""/>
        <p:cNvGrpSpPr/>
        <p:nvPr/>
      </p:nvGrpSpPr>
      <p:grpSpPr>
        <a:xfrm>
          <a:off x="0" y="0"/>
          <a:ext cx="0" cy="0"/>
          <a:chOff x="0" y="0"/>
          <a:chExt cx="0" cy="0"/>
        </a:xfrm>
      </p:grpSpPr>
      <p:pic>
        <p:nvPicPr>
          <p:cNvPr id="5" name="Picture 4" descr="A white circle with black background  AI-generated content may be incorrect.">
            <a:extLst>
              <a:ext uri="{FF2B5EF4-FFF2-40B4-BE49-F238E27FC236}">
                <a16:creationId xmlns:a16="http://schemas.microsoft.com/office/drawing/2014/main" id="{571EC59C-77D8-FD73-7257-40EC3573FF84}"/>
              </a:ext>
            </a:extLst>
          </p:cNvPr>
          <p:cNvPicPr/>
          <p:nvPr/>
        </p:nvPicPr>
        <p:blipFill>
          <a:blip r:embed="rId2"/>
          <a:stretch>
            <a:fillRect/>
          </a:stretch>
        </p:blipFill>
        <p:spPr>
          <a:xfrm>
            <a:off x="226300" y="7022622"/>
            <a:ext cx="1381343" cy="293718"/>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23477" y="3572628"/>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hasCustomPrompt="1"/>
          </p:nvPr>
        </p:nvSpPr>
        <p:spPr>
          <a:xfrm>
            <a:off x="223477" y="1164418"/>
            <a:ext cx="992344" cy="674758"/>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83017" y="1223956"/>
            <a:ext cx="873263" cy="555683"/>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315779" y="3724255"/>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hasCustomPrompt="1"/>
          </p:nvPr>
        </p:nvSpPr>
        <p:spPr>
          <a:xfrm>
            <a:off x="223477" y="2758303"/>
            <a:ext cx="992344" cy="674758"/>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83017" y="2817841"/>
            <a:ext cx="873263" cy="555683"/>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23477"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83017" y="2021220"/>
            <a:ext cx="873263" cy="555683"/>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317658"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377199" y="4549864"/>
            <a:ext cx="873263" cy="555683"/>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317658" y="6084212"/>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377199" y="6143749"/>
            <a:ext cx="873263" cy="555683"/>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317658" y="5287269"/>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377199" y="5347128"/>
            <a:ext cx="873263" cy="555683"/>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411840" y="116645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471380" y="1225988"/>
            <a:ext cx="873263" cy="555683"/>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411840" y="276033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471380" y="2819873"/>
            <a:ext cx="873263" cy="555683"/>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411840" y="196339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471380" y="2023252"/>
            <a:ext cx="873263" cy="555683"/>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506021" y="44923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565561" y="4551896"/>
            <a:ext cx="873263" cy="555683"/>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506021" y="608624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565561" y="6145781"/>
            <a:ext cx="873263" cy="555683"/>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506021" y="528930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565561" y="5349160"/>
            <a:ext cx="873263" cy="555683"/>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600202" y="116621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659743" y="1225753"/>
            <a:ext cx="873263" cy="555683"/>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600202" y="276010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659743" y="2819638"/>
            <a:ext cx="873263" cy="555683"/>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600202" y="19631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659743" y="2023017"/>
            <a:ext cx="873263" cy="555683"/>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694384" y="449212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753924" y="4551661"/>
            <a:ext cx="873263" cy="555683"/>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694384" y="6086009"/>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753924" y="6145546"/>
            <a:ext cx="873263" cy="555683"/>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694384" y="528906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753924" y="5348926"/>
            <a:ext cx="873263" cy="555683"/>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791431" y="116441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850971" y="1223956"/>
            <a:ext cx="873263" cy="555683"/>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791431" y="275830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850971" y="2817841"/>
            <a:ext cx="873263" cy="555683"/>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791431"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850971" y="2021220"/>
            <a:ext cx="873263" cy="555683"/>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885612"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945153" y="4549864"/>
            <a:ext cx="873263" cy="555683"/>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885612" y="6084212"/>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945153" y="6143749"/>
            <a:ext cx="873263" cy="555683"/>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885612" y="5287269"/>
            <a:ext cx="992344" cy="674758"/>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945153" y="5347128"/>
            <a:ext cx="873263" cy="555683"/>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976928" y="116621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9036468" y="1225753"/>
            <a:ext cx="873263" cy="555683"/>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976928" y="276010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9036468" y="2819638"/>
            <a:ext cx="873263" cy="555683"/>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976928" y="19631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9036468" y="2023017"/>
            <a:ext cx="873263" cy="555683"/>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10071109" y="449212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10130650" y="4551661"/>
            <a:ext cx="873263" cy="555683"/>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10071109" y="6086009"/>
            <a:ext cx="992344" cy="674758"/>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10130650" y="6145546"/>
            <a:ext cx="873263" cy="555683"/>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10071109" y="5289066"/>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10130650" y="5348926"/>
            <a:ext cx="873263" cy="555683"/>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1144629" y="116441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1204169" y="1223956"/>
            <a:ext cx="873263" cy="555683"/>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1144629" y="275830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1204169" y="2817841"/>
            <a:ext cx="873263" cy="555683"/>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1144629"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1204169" y="2021220"/>
            <a:ext cx="873263" cy="555683"/>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2238810"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2298351" y="4549864"/>
            <a:ext cx="873263" cy="555683"/>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2238810" y="6084212"/>
            <a:ext cx="992344" cy="674758"/>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2298351" y="6143749"/>
            <a:ext cx="873263" cy="555683"/>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2238810" y="5287269"/>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2298351" y="5347128"/>
            <a:ext cx="873263" cy="555683"/>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08082" y="3572628"/>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500384" y="3724255"/>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592687" y="3572628"/>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684989" y="3724255"/>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777292" y="3572628"/>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869595" y="3724255"/>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961897" y="3569091"/>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10054200" y="3720718"/>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1146502" y="3568559"/>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2238810" y="3720187"/>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10957757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Timeline events light logo">
    <p:bg>
      <p:bgPr>
        <a:solidFill>
          <a:schemeClr val="tx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618995" y="3636296"/>
            <a:ext cx="992344" cy="555683"/>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638925" y="3783080"/>
            <a:ext cx="992344" cy="555683"/>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658855" y="3636296"/>
            <a:ext cx="992344" cy="555683"/>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678785" y="3783080"/>
            <a:ext cx="992344" cy="555683"/>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698714" y="3636296"/>
            <a:ext cx="992344" cy="555683"/>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718644" y="3783080"/>
            <a:ext cx="992344" cy="555683"/>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738574" y="3636296"/>
            <a:ext cx="992344" cy="555683"/>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758504" y="3783080"/>
            <a:ext cx="992344" cy="555683"/>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778434" y="3632759"/>
            <a:ext cx="992344" cy="555683"/>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798363" y="3778342"/>
            <a:ext cx="992344" cy="555683"/>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818293" y="3632228"/>
            <a:ext cx="992344" cy="555683"/>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838220" y="3785705"/>
            <a:ext cx="992344" cy="555683"/>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51729"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289690"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4327651"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62734"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303075" y="2098254"/>
            <a:ext cx="1644536" cy="473458"/>
          </a:xfrm>
          <a:prstGeom prst="roundRect">
            <a:avLst>
              <a:gd name="adj" fmla="val 7892"/>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399688"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340938" y="2098254"/>
            <a:ext cx="1644536" cy="473458"/>
          </a:xfrm>
          <a:prstGeom prst="roundRect">
            <a:avLst>
              <a:gd name="adj" fmla="val 7892"/>
            </a:avLst>
          </a:prstGeom>
          <a:solidFill>
            <a:schemeClr val="accent2"/>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454252"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4378801" y="2098254"/>
            <a:ext cx="1644536" cy="473458"/>
          </a:xfrm>
          <a:prstGeom prst="roundRect">
            <a:avLst>
              <a:gd name="adj" fmla="val 7892"/>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6365612"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8403573"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10441536"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6482094"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6416664" y="2098254"/>
            <a:ext cx="1644536" cy="473458"/>
          </a:xfrm>
          <a:prstGeom prst="roundRect">
            <a:avLst>
              <a:gd name="adj" fmla="val 7892"/>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8521111"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8454526" y="2098254"/>
            <a:ext cx="1644536" cy="473458"/>
          </a:xfrm>
          <a:prstGeom prst="roundRect">
            <a:avLst>
              <a:gd name="adj" fmla="val 7892"/>
            </a:avLst>
          </a:prstGeom>
          <a:solidFill>
            <a:schemeClr val="accent2"/>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10552045"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10492387" y="2098254"/>
            <a:ext cx="1644536" cy="473458"/>
          </a:xfrm>
          <a:prstGeom prst="roundRect">
            <a:avLst>
              <a:gd name="adj" fmla="val 7892"/>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271659"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309552"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5347446"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382664"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323005" y="4571941"/>
            <a:ext cx="1644536" cy="473458"/>
          </a:xfrm>
          <a:prstGeom prst="roundRect">
            <a:avLst>
              <a:gd name="adj" fmla="val 7892"/>
            </a:avLst>
          </a:prstGeom>
          <a:solidFill>
            <a:schemeClr val="accent6"/>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418408"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360829" y="4571941"/>
            <a:ext cx="1644536" cy="473458"/>
          </a:xfrm>
          <a:prstGeom prst="roundRect">
            <a:avLst>
              <a:gd name="adj" fmla="val 7892"/>
            </a:avLst>
          </a:prstGeom>
          <a:solidFill>
            <a:schemeClr val="accent4"/>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tx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5465098"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5398653" y="4571941"/>
            <a:ext cx="1644536" cy="473458"/>
          </a:xfrm>
          <a:prstGeom prst="roundRect">
            <a:avLst>
              <a:gd name="adj" fmla="val 7892"/>
            </a:avLst>
          </a:prstGeom>
          <a:solidFill>
            <a:srgbClr val="26735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7385340"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9423233"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1461129"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7492941"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7436478" y="4571941"/>
            <a:ext cx="1644536" cy="473458"/>
          </a:xfrm>
          <a:prstGeom prst="roundRect">
            <a:avLst>
              <a:gd name="adj" fmla="val 7892"/>
            </a:avLst>
          </a:prstGeom>
          <a:solidFill>
            <a:schemeClr val="accent6"/>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9547711"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9474302" y="4571941"/>
            <a:ext cx="1644536" cy="473458"/>
          </a:xfrm>
          <a:prstGeom prst="roundRect">
            <a:avLst>
              <a:gd name="adj" fmla="val 7892"/>
            </a:avLst>
          </a:prstGeom>
          <a:solidFill>
            <a:schemeClr val="accent4"/>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tx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1571639"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1512124" y="4571941"/>
            <a:ext cx="1644536" cy="473458"/>
          </a:xfrm>
          <a:prstGeom prst="roundRect">
            <a:avLst>
              <a:gd name="adj" fmla="val 7892"/>
            </a:avLst>
          </a:prstGeom>
          <a:solidFill>
            <a:srgbClr val="26735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272" name="Picture 271" descr="A white circle with black background&#10;&#10;AI-generated content may be incorrect.">
            <a:extLst>
              <a:ext uri="{FF2B5EF4-FFF2-40B4-BE49-F238E27FC236}">
                <a16:creationId xmlns:a16="http://schemas.microsoft.com/office/drawing/2014/main" id="{9C77B348-EF5B-3FFB-5D17-41996C724D29}"/>
              </a:ext>
            </a:extLst>
          </p:cNvPr>
          <p:cNvPicPr/>
          <p:nvPr/>
        </p:nvPicPr>
        <p:blipFill>
          <a:blip r:embed="rId2"/>
          <a:stretch>
            <a:fillRect/>
          </a:stretch>
        </p:blipFill>
        <p:spPr>
          <a:xfrm>
            <a:off x="226300" y="7022622"/>
            <a:ext cx="1381343" cy="293718"/>
          </a:xfrm>
          <a:prstGeom prst="rect">
            <a:avLst/>
          </a:prstGeom>
        </p:spPr>
      </p:pic>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Tree>
    <p:extLst>
      <p:ext uri="{BB962C8B-B14F-4D97-AF65-F5344CB8AC3E}">
        <p14:creationId xmlns:p14="http://schemas.microsoft.com/office/powerpoint/2010/main" val="65013201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Timeline event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E0E9DF22-68DB-1DE3-2634-5D01B65FB626}"/>
              </a:ext>
            </a:extLst>
          </p:cNvPr>
          <p:cNvPicPr>
            <a:picLocks/>
          </p:cNvPicPr>
          <p:nvPr/>
        </p:nvPicPr>
        <p:blipFill>
          <a:blip r:embed="rId2"/>
          <a:stretch>
            <a:fillRect/>
          </a:stretch>
        </p:blipFill>
        <p:spPr>
          <a:xfrm>
            <a:off x="223915" y="7025135"/>
            <a:ext cx="1383982" cy="288518"/>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618995" y="3636296"/>
            <a:ext cx="992344" cy="555683"/>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638925" y="3783080"/>
            <a:ext cx="992344" cy="555683"/>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658855" y="3636296"/>
            <a:ext cx="992344" cy="555683"/>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678785" y="3783080"/>
            <a:ext cx="992344" cy="555683"/>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698714" y="3636296"/>
            <a:ext cx="992344" cy="555683"/>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718644" y="3783080"/>
            <a:ext cx="992344" cy="555683"/>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738574" y="3636296"/>
            <a:ext cx="992344" cy="555683"/>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758504" y="3783080"/>
            <a:ext cx="992344" cy="555683"/>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778434" y="3632759"/>
            <a:ext cx="992344" cy="555683"/>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798363" y="3778342"/>
            <a:ext cx="992344" cy="555683"/>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818293" y="3632228"/>
            <a:ext cx="992344" cy="555683"/>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838220" y="3785705"/>
            <a:ext cx="992344" cy="555683"/>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51729"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289690"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4327651"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62734"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303075" y="2098254"/>
            <a:ext cx="1644536" cy="473458"/>
          </a:xfrm>
          <a:prstGeom prst="roundRect">
            <a:avLst>
              <a:gd name="adj" fmla="val 7892"/>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399688"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340938" y="2098254"/>
            <a:ext cx="1644536" cy="473458"/>
          </a:xfrm>
          <a:prstGeom prst="roundRect">
            <a:avLst>
              <a:gd name="adj" fmla="val 7892"/>
            </a:avLst>
          </a:prstGeom>
          <a:solidFill>
            <a:schemeClr val="accent2"/>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454252"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4378801" y="2098254"/>
            <a:ext cx="1644536" cy="473458"/>
          </a:xfrm>
          <a:prstGeom prst="roundRect">
            <a:avLst>
              <a:gd name="adj" fmla="val 7892"/>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6365612"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8403573"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10441536"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6482094"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6416664" y="2098254"/>
            <a:ext cx="1644536" cy="473458"/>
          </a:xfrm>
          <a:prstGeom prst="roundRect">
            <a:avLst>
              <a:gd name="adj" fmla="val 7892"/>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8521111"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8454526" y="2098254"/>
            <a:ext cx="1644536" cy="473458"/>
          </a:xfrm>
          <a:prstGeom prst="roundRect">
            <a:avLst>
              <a:gd name="adj" fmla="val 7892"/>
            </a:avLst>
          </a:prstGeom>
          <a:solidFill>
            <a:schemeClr val="accent2"/>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10552045"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10492387" y="2098254"/>
            <a:ext cx="1644536" cy="473458"/>
          </a:xfrm>
          <a:prstGeom prst="roundRect">
            <a:avLst>
              <a:gd name="adj" fmla="val 7892"/>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271659"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309552"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5347446"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382664"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323005" y="4571941"/>
            <a:ext cx="1644536" cy="473458"/>
          </a:xfrm>
          <a:prstGeom prst="roundRect">
            <a:avLst>
              <a:gd name="adj" fmla="val 7892"/>
            </a:avLst>
          </a:prstGeom>
          <a:solidFill>
            <a:schemeClr val="accent6"/>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418408"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360829" y="4571941"/>
            <a:ext cx="1644536" cy="473458"/>
          </a:xfrm>
          <a:prstGeom prst="roundRect">
            <a:avLst>
              <a:gd name="adj" fmla="val 7892"/>
            </a:avLst>
          </a:prstGeom>
          <a:solidFill>
            <a:schemeClr val="accent4"/>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tx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5465098"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5398653" y="4571941"/>
            <a:ext cx="1644536" cy="473458"/>
          </a:xfrm>
          <a:prstGeom prst="roundRect">
            <a:avLst>
              <a:gd name="adj" fmla="val 7892"/>
            </a:avLst>
          </a:prstGeom>
          <a:solidFill>
            <a:srgbClr val="26735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7385340"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9423233"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1461129"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7492941"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7436478" y="4571941"/>
            <a:ext cx="1644536" cy="473458"/>
          </a:xfrm>
          <a:prstGeom prst="roundRect">
            <a:avLst>
              <a:gd name="adj" fmla="val 7892"/>
            </a:avLst>
          </a:prstGeom>
          <a:solidFill>
            <a:schemeClr val="accent6"/>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9547711"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9474302" y="4571941"/>
            <a:ext cx="1644536" cy="473458"/>
          </a:xfrm>
          <a:prstGeom prst="roundRect">
            <a:avLst>
              <a:gd name="adj" fmla="val 7892"/>
            </a:avLst>
          </a:prstGeom>
          <a:solidFill>
            <a:schemeClr val="accent4"/>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tx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1571639"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1512124" y="4571941"/>
            <a:ext cx="1644536" cy="473458"/>
          </a:xfrm>
          <a:prstGeom prst="roundRect">
            <a:avLst>
              <a:gd name="adj" fmla="val 7892"/>
            </a:avLst>
          </a:prstGeom>
          <a:solidFill>
            <a:srgbClr val="26735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Tree>
    <p:extLst>
      <p:ext uri="{BB962C8B-B14F-4D97-AF65-F5344CB8AC3E}">
        <p14:creationId xmlns:p14="http://schemas.microsoft.com/office/powerpoint/2010/main" val="208507352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en films light logo">
    <p:bg>
      <p:bgPr>
        <a:solidFill>
          <a:schemeClr val="tx1"/>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32266" y="1578777"/>
            <a:ext cx="12998888" cy="5171226"/>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4014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4014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7" name="Picture 6" descr="A white circle with black background  AI-generated content may be incorrect.">
            <a:extLst>
              <a:ext uri="{FF2B5EF4-FFF2-40B4-BE49-F238E27FC236}">
                <a16:creationId xmlns:a16="http://schemas.microsoft.com/office/drawing/2014/main" id="{7BF0035F-4AB9-961E-9521-4BAFD63F3A9A}"/>
              </a:ext>
            </a:extLst>
          </p:cNvPr>
          <p:cNvPicPr/>
          <p:nvPr/>
        </p:nvPicPr>
        <p:blipFill>
          <a:blip r:embed="rId2"/>
          <a:stretch>
            <a:fillRect/>
          </a:stretch>
        </p:blipFill>
        <p:spPr>
          <a:xfrm>
            <a:off x="226300" y="7022622"/>
            <a:ext cx="1381343" cy="293718"/>
          </a:xfrm>
          <a:prstGeom prst="rect">
            <a:avLst/>
          </a:prstGeom>
        </p:spPr>
      </p:pic>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4014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9769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5524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8127977" y="1751515"/>
            <a:ext cx="2363258" cy="1270133"/>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10703478" y="1751515"/>
            <a:ext cx="2363258" cy="1270133"/>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9769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9769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5524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5524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8127977"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8127977"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10703477"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10703477"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4014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4014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4014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9769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5524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8127976" y="4282265"/>
            <a:ext cx="2363258" cy="1270133"/>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10703477" y="4282265"/>
            <a:ext cx="2363258" cy="1270133"/>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9769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9769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5524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5524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8127976"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8127976"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10703476"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10703476" y="6088990"/>
            <a:ext cx="2363258" cy="518420"/>
          </a:xfrm>
        </p:spPr>
        <p:txBody>
          <a:bodyPr>
            <a:noAutofit/>
          </a:bodyPr>
          <a:lstStyle>
            <a:lvl1pPr marL="0">
              <a:lnSpc>
                <a:spcPct val="100000"/>
              </a:lnSpc>
              <a:buNone/>
              <a:defRPr sz="1323" b="0"/>
            </a:lvl1pPr>
          </a:lstStyle>
          <a:p>
            <a:pPr lvl="0"/>
            <a:r>
              <a:rPr lang="en-US"/>
              <a:t>Body copy here over two lines if needed</a:t>
            </a:r>
          </a:p>
        </p:txBody>
      </p:sp>
    </p:spTree>
    <p:extLst>
      <p:ext uri="{BB962C8B-B14F-4D97-AF65-F5344CB8AC3E}">
        <p14:creationId xmlns:p14="http://schemas.microsoft.com/office/powerpoint/2010/main" val="40195233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Ten films dark logo">
    <p:bg>
      <p:bgPr>
        <a:solidFill>
          <a:schemeClr val="bg2"/>
        </a:solidFill>
        <a:effectLst/>
      </p:bgPr>
    </p:bg>
    <p:spTree>
      <p:nvGrpSpPr>
        <p:cNvPr id="1" name=""/>
        <p:cNvGrpSpPr/>
        <p:nvPr/>
      </p:nvGrpSpPr>
      <p:grpSpPr>
        <a:xfrm>
          <a:off x="0" y="0"/>
          <a:ext cx="0" cy="0"/>
          <a:chOff x="0" y="0"/>
          <a:chExt cx="0" cy="0"/>
        </a:xfrm>
      </p:grpSpPr>
      <p:pic>
        <p:nvPicPr>
          <p:cNvPr id="4" name="Picture 3" descr="A group of blue circles  AI-generated content may be incorrect.">
            <a:extLst>
              <a:ext uri="{FF2B5EF4-FFF2-40B4-BE49-F238E27FC236}">
                <a16:creationId xmlns:a16="http://schemas.microsoft.com/office/drawing/2014/main" id="{6D11AFD2-7E24-67E5-F02F-694196F874CE}"/>
              </a:ext>
            </a:extLst>
          </p:cNvPr>
          <p:cNvPicPr>
            <a:picLocks/>
          </p:cNvPicPr>
          <p:nvPr/>
        </p:nvPicPr>
        <p:blipFill>
          <a:blip r:embed="rId2"/>
          <a:stretch>
            <a:fillRect/>
          </a:stretch>
        </p:blipFill>
        <p:spPr>
          <a:xfrm>
            <a:off x="223915" y="7025135"/>
            <a:ext cx="1383982" cy="288518"/>
          </a:xfrm>
          <a:prstGeom prst="rect">
            <a:avLst/>
          </a:prstGeom>
        </p:spPr>
      </p:pic>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32266" y="1578777"/>
            <a:ext cx="12998888" cy="5171226"/>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4014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4014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4014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9769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5524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8127977" y="1751515"/>
            <a:ext cx="2363258" cy="1270133"/>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10703478" y="1751515"/>
            <a:ext cx="2363258" cy="1270133"/>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9769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9769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5524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5524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8127977"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8127977"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10703477"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10703477"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4014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4014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4014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9769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5524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8127976" y="4282265"/>
            <a:ext cx="2363258" cy="1270133"/>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10703477" y="4282265"/>
            <a:ext cx="2363258" cy="1270133"/>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9769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9769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5524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5524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8127976"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8127976"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10703476"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10703476" y="6088990"/>
            <a:ext cx="2363258" cy="518420"/>
          </a:xfrm>
        </p:spPr>
        <p:txBody>
          <a:bodyPr>
            <a:noAutofit/>
          </a:bodyPr>
          <a:lstStyle>
            <a:lvl1pPr marL="0">
              <a:lnSpc>
                <a:spcPct val="100000"/>
              </a:lnSpc>
              <a:buNone/>
              <a:defRPr sz="1323" b="0"/>
            </a:lvl1pPr>
          </a:lstStyle>
          <a:p>
            <a:pPr lvl="0"/>
            <a:r>
              <a:rPr lang="en-US"/>
              <a:t>Body copy here over two lines if needed</a:t>
            </a:r>
          </a:p>
        </p:txBody>
      </p:sp>
    </p:spTree>
    <p:extLst>
      <p:ext uri="{BB962C8B-B14F-4D97-AF65-F5344CB8AC3E}">
        <p14:creationId xmlns:p14="http://schemas.microsoft.com/office/powerpoint/2010/main" val="22670727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hank you dark knigh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832969" y="248541"/>
            <a:ext cx="5398186" cy="706418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220333" y="2508466"/>
            <a:ext cx="6921019" cy="1179815"/>
          </a:xfrm>
        </p:spPr>
        <p:txBody>
          <a:bodyPr>
            <a:normAutofit/>
          </a:bodyPr>
          <a:lstStyle>
            <a:lvl1pPr>
              <a:buNone/>
              <a:defRPr sz="8158">
                <a:solidFill>
                  <a:schemeClr val="bg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220332" y="3835188"/>
            <a:ext cx="7113107" cy="1008168"/>
          </a:xfrm>
        </p:spPr>
        <p:txBody>
          <a:bodyPr>
            <a:normAutofit/>
          </a:bodyPr>
          <a:lstStyle>
            <a:lvl1pPr>
              <a:buNone/>
              <a:defRPr sz="2205">
                <a:solidFill>
                  <a:schemeClr val="bg1"/>
                </a:solidFill>
              </a:defRPr>
            </a:lvl1pPr>
          </a:lstStyle>
          <a:p>
            <a:pPr lvl="0"/>
            <a:r>
              <a:rPr lang="en-US"/>
              <a:t>Subheading goes here</a:t>
            </a:r>
          </a:p>
        </p:txBody>
      </p:sp>
      <p:pic>
        <p:nvPicPr>
          <p:cNvPr id="2" name="Picture 1" descr="A white circle with black background  AI-generated content may be incorrect.">
            <a:extLst>
              <a:ext uri="{FF2B5EF4-FFF2-40B4-BE49-F238E27FC236}">
                <a16:creationId xmlns:a16="http://schemas.microsoft.com/office/drawing/2014/main" id="{6196FD2A-A5BF-860B-A843-33E88965FE1C}"/>
              </a:ext>
            </a:extLst>
          </p:cNvPr>
          <p:cNvPicPr/>
          <p:nvPr/>
        </p:nvPicPr>
        <p:blipFill>
          <a:blip r:embed="rId2" cstate="print">
            <a:extLst>
              <a:ext uri="{28A0092B-C50C-407E-A947-70E740481C1C}">
                <a14:useLocalDpi xmlns:a14="http://schemas.microsoft.com/office/drawing/2010/main"/>
              </a:ext>
            </a:extLst>
          </a:blip>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3088510369"/>
      </p:ext>
    </p:extLst>
  </p:cSld>
  <p:clrMapOvr>
    <a:masterClrMapping/>
  </p:clrMapOvr>
  <p:hf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Q1-Q4 dark logo">
    <p:bg>
      <p:bgPr>
        <a:solidFill>
          <a:schemeClr val="bg2"/>
        </a:solidFill>
        <a:effectLst/>
      </p:bgPr>
    </p:bg>
    <p:spTree>
      <p:nvGrpSpPr>
        <p:cNvPr id="1" name=""/>
        <p:cNvGrpSpPr/>
        <p:nvPr/>
      </p:nvGrpSpPr>
      <p:grpSpPr>
        <a:xfrm>
          <a:off x="0" y="0"/>
          <a:ext cx="0" cy="0"/>
          <a:chOff x="0" y="0"/>
          <a:chExt cx="0" cy="0"/>
        </a:xfrm>
      </p:grpSpPr>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220333" y="1551728"/>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60193" y="1693214"/>
            <a:ext cx="1111425" cy="904203"/>
          </a:xfrm>
          <a:prstGeom prst="roundRect">
            <a:avLst>
              <a:gd name="adj" fmla="val 6343"/>
            </a:avLst>
          </a:prstGeom>
          <a:solidFill>
            <a:schemeClr val="accent5"/>
          </a:solidFill>
        </p:spPr>
        <p:txBody>
          <a:bodyPr vert="horz" lIns="108000" anchor="ctr">
            <a:noAutofit/>
          </a:bodyPr>
          <a:lstStyle>
            <a:lvl1pPr marL="101513" indent="0" algn="ctr" rtl="1">
              <a:buNone/>
              <a:tabLst/>
              <a:defRPr sz="1323"/>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629320" y="1693214"/>
            <a:ext cx="1111425" cy="904203"/>
          </a:xfrm>
          <a:noFill/>
        </p:spPr>
        <p:txBody>
          <a:bodyPr/>
          <a:lstStyle>
            <a:lvl1pPr>
              <a:buNone/>
              <a:defRPr/>
            </a:lvl1pPr>
          </a:lstStyle>
          <a:p>
            <a:endParaRPr lang="en-US"/>
          </a:p>
        </p:txBody>
      </p:sp>
      <p:pic>
        <p:nvPicPr>
          <p:cNvPr id="3" name="Picture 2" descr="A group of blue circles  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23915" y="7025135"/>
            <a:ext cx="1383982" cy="288518"/>
          </a:xfrm>
          <a:prstGeom prst="rect">
            <a:avLst/>
          </a:prstGeom>
          <a:noFill/>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921439" y="1693214"/>
            <a:ext cx="1111425" cy="904203"/>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4213558" y="1693214"/>
            <a:ext cx="1111425" cy="904203"/>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5505676" y="1693214"/>
            <a:ext cx="1111425" cy="904203"/>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797795" y="1693214"/>
            <a:ext cx="1111425" cy="904203"/>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8089914" y="1693214"/>
            <a:ext cx="1111425" cy="904203"/>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9382032" y="1693214"/>
            <a:ext cx="1111425" cy="904203"/>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10674151" y="1693214"/>
            <a:ext cx="1111425" cy="904203"/>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1966271" y="1693214"/>
            <a:ext cx="1111425" cy="904203"/>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220333" y="2897462"/>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68728" y="3038948"/>
            <a:ext cx="1111425" cy="904203"/>
          </a:xfrm>
          <a:prstGeom prst="roundRect">
            <a:avLst>
              <a:gd name="adj" fmla="val 6343"/>
            </a:avLst>
          </a:prstGeom>
          <a:solidFill>
            <a:schemeClr val="accent2"/>
          </a:solidFill>
        </p:spPr>
        <p:txBody>
          <a:bodyPr vert="horz" lIns="108000" anchor="ctr">
            <a:noAutofit/>
          </a:bodyPr>
          <a:lstStyle>
            <a:lvl1pPr marL="101513" indent="0" algn="ctr" rtl="1">
              <a:buNone/>
              <a:tabLst/>
              <a:defRPr sz="1323">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637856" y="3038948"/>
            <a:ext cx="1111425" cy="904203"/>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929974" y="3038948"/>
            <a:ext cx="1111425" cy="904203"/>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4222093" y="3038948"/>
            <a:ext cx="1111425" cy="904203"/>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514212" y="3038948"/>
            <a:ext cx="1111425" cy="904203"/>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806330" y="3038948"/>
            <a:ext cx="1111425" cy="904203"/>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8098449" y="3038948"/>
            <a:ext cx="1111425" cy="904203"/>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9390568" y="3038948"/>
            <a:ext cx="1111425" cy="904203"/>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10682686" y="3038948"/>
            <a:ext cx="1111425" cy="904203"/>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1974806" y="3038948"/>
            <a:ext cx="1111425" cy="904203"/>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220333" y="4243196"/>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51658" y="4384682"/>
            <a:ext cx="1111425" cy="904203"/>
          </a:xfrm>
          <a:prstGeom prst="roundRect">
            <a:avLst>
              <a:gd name="adj" fmla="val 6343"/>
            </a:avLst>
          </a:prstGeom>
          <a:solidFill>
            <a:schemeClr val="accent6"/>
          </a:solidFill>
        </p:spPr>
        <p:txBody>
          <a:bodyPr vert="horz" lIns="108000" anchor="ctr">
            <a:noAutofit/>
          </a:bodyPr>
          <a:lstStyle>
            <a:lvl1pPr marL="101513" indent="0" algn="ctr" rtl="1">
              <a:buNone/>
              <a:tabLst/>
              <a:defRPr sz="1323"/>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620785" y="4384682"/>
            <a:ext cx="1111425" cy="904203"/>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912904" y="4384682"/>
            <a:ext cx="1111425" cy="904203"/>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4205022" y="4384682"/>
            <a:ext cx="1111425" cy="904203"/>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5497141" y="4384682"/>
            <a:ext cx="1111425" cy="904203"/>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789260" y="4384682"/>
            <a:ext cx="1111425" cy="904203"/>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8081378" y="4384682"/>
            <a:ext cx="1111425" cy="904203"/>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9373497" y="4384682"/>
            <a:ext cx="1111425" cy="904203"/>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10665616" y="4384682"/>
            <a:ext cx="1111425" cy="904203"/>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1957736" y="4384682"/>
            <a:ext cx="1111425" cy="904203"/>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220333" y="5605311"/>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60193" y="5746797"/>
            <a:ext cx="1111425" cy="904203"/>
          </a:xfrm>
          <a:prstGeom prst="roundRect">
            <a:avLst>
              <a:gd name="adj" fmla="val 6343"/>
            </a:avLst>
          </a:prstGeom>
          <a:solidFill>
            <a:schemeClr val="accent3"/>
          </a:solidFill>
        </p:spPr>
        <p:txBody>
          <a:bodyPr vert="horz" lIns="108000" anchor="ctr">
            <a:noAutofit/>
          </a:bodyPr>
          <a:lstStyle>
            <a:lvl1pPr marL="101513" indent="0" algn="ctr" rtl="1">
              <a:buNone/>
              <a:tabLst/>
              <a:defRPr sz="1323"/>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629320" y="5746797"/>
            <a:ext cx="1111425" cy="904203"/>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921439" y="5746797"/>
            <a:ext cx="1111425" cy="904203"/>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4213558" y="5746797"/>
            <a:ext cx="1111425" cy="904203"/>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5505676" y="5746797"/>
            <a:ext cx="1111425" cy="904203"/>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797795" y="5746797"/>
            <a:ext cx="1111425" cy="904203"/>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8089914" y="5746797"/>
            <a:ext cx="1111425" cy="904203"/>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9382032" y="5746797"/>
            <a:ext cx="1111425" cy="904203"/>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10674151" y="5746797"/>
            <a:ext cx="1111425" cy="904203"/>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1966271" y="5746797"/>
            <a:ext cx="1111425" cy="904203"/>
          </a:xfrm>
          <a:noFill/>
        </p:spPr>
        <p:txBody>
          <a:bodyPr/>
          <a:lstStyle>
            <a:lvl1pPr>
              <a:buNone/>
              <a:defRPr/>
            </a:lvl1pPr>
          </a:lstStyle>
          <a:p>
            <a:endParaRPr lang="en-US"/>
          </a:p>
        </p:txBody>
      </p:sp>
    </p:spTree>
    <p:extLst>
      <p:ext uri="{BB962C8B-B14F-4D97-AF65-F5344CB8AC3E}">
        <p14:creationId xmlns:p14="http://schemas.microsoft.com/office/powerpoint/2010/main" val="99291945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Q1-Q4 light logo">
    <p:bg>
      <p:bgPr>
        <a:solidFill>
          <a:schemeClr val="tx2"/>
        </a:solidFill>
        <a:effectLst/>
      </p:bgPr>
    </p:bg>
    <p:spTree>
      <p:nvGrpSpPr>
        <p:cNvPr id="1" name=""/>
        <p:cNvGrpSpPr/>
        <p:nvPr/>
      </p:nvGrpSpPr>
      <p:grpSpPr>
        <a:xfrm>
          <a:off x="0" y="0"/>
          <a:ext cx="0" cy="0"/>
          <a:chOff x="0" y="0"/>
          <a:chExt cx="0" cy="0"/>
        </a:xfrm>
      </p:grpSpPr>
      <p:pic>
        <p:nvPicPr>
          <p:cNvPr id="8" name="Picture 7" descr="A white circle with black background  AI-generated content may be incorrect.">
            <a:extLst>
              <a:ext uri="{FF2B5EF4-FFF2-40B4-BE49-F238E27FC236}">
                <a16:creationId xmlns:a16="http://schemas.microsoft.com/office/drawing/2014/main" id="{60CB624A-7977-AE07-85F5-32AF7B20FEFC}"/>
              </a:ext>
            </a:extLst>
          </p:cNvPr>
          <p:cNvPicPr/>
          <p:nvPr/>
        </p:nvPicPr>
        <p:blipFill>
          <a:blip r:embed="rId2"/>
          <a:stretch>
            <a:fillRect/>
          </a:stretch>
        </p:blipFill>
        <p:spPr>
          <a:xfrm>
            <a:off x="226300" y="7022622"/>
            <a:ext cx="1381343" cy="293718"/>
          </a:xfrm>
          <a:prstGeom prst="rect">
            <a:avLst/>
          </a:prstGeom>
        </p:spPr>
      </p:pic>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220333" y="1551728"/>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60193" y="1693214"/>
            <a:ext cx="1111425" cy="904203"/>
          </a:xfrm>
          <a:prstGeom prst="roundRect">
            <a:avLst>
              <a:gd name="adj" fmla="val 6343"/>
            </a:avLst>
          </a:prstGeom>
          <a:solidFill>
            <a:schemeClr val="accent5"/>
          </a:solidFill>
        </p:spPr>
        <p:txBody>
          <a:bodyPr vert="horz" lIns="108000" anchor="ctr">
            <a:noAutofit/>
          </a:bodyPr>
          <a:lstStyle>
            <a:lvl1pPr marL="101513" indent="0" algn="ctr" rtl="1">
              <a:buNone/>
              <a:tabLst/>
              <a:defRPr sz="1323"/>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629320" y="1693214"/>
            <a:ext cx="1111425" cy="904203"/>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921439" y="1693214"/>
            <a:ext cx="1111425" cy="904203"/>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4213558" y="1693214"/>
            <a:ext cx="1111425" cy="904203"/>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5505676" y="1693214"/>
            <a:ext cx="1111425" cy="904203"/>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797795" y="1693214"/>
            <a:ext cx="1111425" cy="904203"/>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8089914" y="1693214"/>
            <a:ext cx="1111425" cy="904203"/>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9382032" y="1693214"/>
            <a:ext cx="1111425" cy="904203"/>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10674151" y="1693214"/>
            <a:ext cx="1111425" cy="904203"/>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1966271" y="1693214"/>
            <a:ext cx="1111425" cy="904203"/>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220333" y="2897462"/>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68728" y="3038948"/>
            <a:ext cx="1111425" cy="904203"/>
          </a:xfrm>
          <a:prstGeom prst="roundRect">
            <a:avLst>
              <a:gd name="adj" fmla="val 6343"/>
            </a:avLst>
          </a:prstGeom>
          <a:solidFill>
            <a:schemeClr val="accent2"/>
          </a:solidFill>
        </p:spPr>
        <p:txBody>
          <a:bodyPr vert="horz" lIns="108000" anchor="ctr">
            <a:noAutofit/>
          </a:bodyPr>
          <a:lstStyle>
            <a:lvl1pPr marL="101513" indent="0" algn="ctr" rtl="1">
              <a:buNone/>
              <a:tabLst/>
              <a:defRPr sz="1323">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637856" y="3038948"/>
            <a:ext cx="1111425" cy="904203"/>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929974" y="3038948"/>
            <a:ext cx="1111425" cy="904203"/>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4222093" y="3038948"/>
            <a:ext cx="1111425" cy="904203"/>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514212" y="3038948"/>
            <a:ext cx="1111425" cy="904203"/>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806330" y="3038948"/>
            <a:ext cx="1111425" cy="904203"/>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8098449" y="3038948"/>
            <a:ext cx="1111425" cy="904203"/>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9390568" y="3038948"/>
            <a:ext cx="1111425" cy="904203"/>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10682686" y="3038948"/>
            <a:ext cx="1111425" cy="904203"/>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1974806" y="3038948"/>
            <a:ext cx="1111425" cy="904203"/>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220333" y="4243196"/>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51658" y="4384682"/>
            <a:ext cx="1111425" cy="904203"/>
          </a:xfrm>
          <a:prstGeom prst="roundRect">
            <a:avLst>
              <a:gd name="adj" fmla="val 6343"/>
            </a:avLst>
          </a:prstGeom>
          <a:solidFill>
            <a:schemeClr val="accent6"/>
          </a:solidFill>
        </p:spPr>
        <p:txBody>
          <a:bodyPr vert="horz" lIns="108000" anchor="ctr">
            <a:noAutofit/>
          </a:bodyPr>
          <a:lstStyle>
            <a:lvl1pPr marL="101513" indent="0" algn="ctr" rtl="1">
              <a:buNone/>
              <a:tabLst/>
              <a:defRPr sz="1323"/>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620785" y="4384682"/>
            <a:ext cx="1111425" cy="904203"/>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912904" y="4384682"/>
            <a:ext cx="1111425" cy="904203"/>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4205022" y="4384682"/>
            <a:ext cx="1111425" cy="904203"/>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5497141" y="4384682"/>
            <a:ext cx="1111425" cy="904203"/>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789260" y="4384682"/>
            <a:ext cx="1111425" cy="904203"/>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8081378" y="4384682"/>
            <a:ext cx="1111425" cy="904203"/>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9373497" y="4384682"/>
            <a:ext cx="1111425" cy="904203"/>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10665616" y="4384682"/>
            <a:ext cx="1111425" cy="904203"/>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1957736" y="4384682"/>
            <a:ext cx="1111425" cy="904203"/>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220333" y="5605311"/>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60193" y="5746797"/>
            <a:ext cx="1111425" cy="904203"/>
          </a:xfrm>
          <a:prstGeom prst="roundRect">
            <a:avLst>
              <a:gd name="adj" fmla="val 6343"/>
            </a:avLst>
          </a:prstGeom>
          <a:solidFill>
            <a:schemeClr val="accent3"/>
          </a:solidFill>
        </p:spPr>
        <p:txBody>
          <a:bodyPr vert="horz" lIns="108000" anchor="ctr">
            <a:noAutofit/>
          </a:bodyPr>
          <a:lstStyle>
            <a:lvl1pPr marL="101513" indent="0" algn="ctr" rtl="1">
              <a:buNone/>
              <a:tabLst/>
              <a:defRPr sz="1323"/>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629320" y="5746797"/>
            <a:ext cx="1111425" cy="904203"/>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921439" y="5746797"/>
            <a:ext cx="1111425" cy="904203"/>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4213558" y="5746797"/>
            <a:ext cx="1111425" cy="904203"/>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5505676" y="5746797"/>
            <a:ext cx="1111425" cy="904203"/>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797795" y="5746797"/>
            <a:ext cx="1111425" cy="904203"/>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8089914" y="5746797"/>
            <a:ext cx="1111425" cy="904203"/>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9382032" y="5746797"/>
            <a:ext cx="1111425" cy="904203"/>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10674151" y="5746797"/>
            <a:ext cx="1111425" cy="904203"/>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1966271" y="5746797"/>
            <a:ext cx="1111425" cy="904203"/>
          </a:xfrm>
          <a:noFill/>
        </p:spPr>
        <p:txBody>
          <a:bodyPr/>
          <a:lstStyle>
            <a:lvl1pPr>
              <a:buNone/>
              <a:defRPr/>
            </a:lvl1pPr>
          </a:lstStyle>
          <a:p>
            <a:endParaRPr lang="en-US"/>
          </a:p>
        </p:txBody>
      </p:sp>
    </p:spTree>
    <p:extLst>
      <p:ext uri="{BB962C8B-B14F-4D97-AF65-F5344CB8AC3E}">
        <p14:creationId xmlns:p14="http://schemas.microsoft.com/office/powerpoint/2010/main" val="129560053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5 columns dark logo">
    <p:bg>
      <p:bgPr>
        <a:solidFill>
          <a:schemeClr val="accent4"/>
        </a:solidFill>
        <a:effectLst/>
      </p:bgPr>
    </p:bg>
    <p:spTree>
      <p:nvGrpSpPr>
        <p:cNvPr id="1" name=""/>
        <p:cNvGrpSpPr/>
        <p:nvPr/>
      </p:nvGrpSpPr>
      <p:grpSpPr>
        <a:xfrm>
          <a:off x="0" y="0"/>
          <a:ext cx="0" cy="0"/>
          <a:chOff x="0" y="0"/>
          <a:chExt cx="0" cy="0"/>
        </a:xfrm>
      </p:grpSpPr>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79677" y="3460571"/>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676064"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3060149" y="3460571"/>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8356817"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1029248"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28636"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891998"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10882082"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555359"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8218720"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305491" y="1828101"/>
            <a:ext cx="2182956" cy="579445"/>
          </a:xfrm>
          <a:prstGeom prst="roundRect">
            <a:avLst>
              <a:gd name="adj" fmla="val 13265"/>
            </a:avLst>
          </a:prstGeom>
          <a:solidFill>
            <a:schemeClr val="accent3"/>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79677" y="2561623"/>
            <a:ext cx="2050933" cy="799989"/>
          </a:xfrm>
        </p:spPr>
        <p:txBody>
          <a:bodyPr>
            <a:noAutofit/>
          </a:bodyPr>
          <a:lstStyle>
            <a:lvl1pPr marL="0" indent="0" algn="l">
              <a:lnSpc>
                <a:spcPct val="100000"/>
              </a:lnSpc>
              <a:buNone/>
              <a:defRPr sz="1544"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629997" y="1819410"/>
            <a:ext cx="2182956" cy="579445"/>
          </a:xfrm>
          <a:prstGeom prst="roundRect">
            <a:avLst>
              <a:gd name="adj" fmla="val 13265"/>
            </a:avLst>
          </a:prstGeom>
          <a:solidFill>
            <a:schemeClr val="accent2"/>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978085" y="1828101"/>
            <a:ext cx="2182956" cy="579445"/>
          </a:xfrm>
          <a:prstGeom prst="roundRect">
            <a:avLst>
              <a:gd name="adj" fmla="val 13265"/>
            </a:avLst>
          </a:prstGeom>
          <a:solidFill>
            <a:schemeClr val="accent5"/>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8290507" y="1819410"/>
            <a:ext cx="2182956" cy="579445"/>
          </a:xfrm>
          <a:prstGeom prst="roundRect">
            <a:avLst>
              <a:gd name="adj" fmla="val 13265"/>
            </a:avLst>
          </a:prstGeom>
          <a:solidFill>
            <a:schemeClr val="accent6"/>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10962938" y="1819410"/>
            <a:ext cx="2182956" cy="579445"/>
          </a:xfrm>
          <a:prstGeom prst="roundRect">
            <a:avLst>
              <a:gd name="adj" fmla="val 13265"/>
            </a:avLst>
          </a:prstGeom>
          <a:solidFill>
            <a:schemeClr val="bg2"/>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3059669" y="2562273"/>
            <a:ext cx="2050932" cy="799338"/>
          </a:xfrm>
        </p:spPr>
        <p:txBody>
          <a:bodyPr>
            <a:noAutofit/>
          </a:bodyPr>
          <a:lstStyle>
            <a:lvl1pPr>
              <a:lnSpc>
                <a:spcPct val="100000"/>
              </a:lnSpc>
              <a:buNone/>
              <a:defRPr sz="1544"/>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675765" y="2562273"/>
            <a:ext cx="2050932" cy="799338"/>
          </a:xfrm>
        </p:spPr>
        <p:txBody>
          <a:bodyPr>
            <a:noAutofit/>
          </a:bodyPr>
          <a:lstStyle>
            <a:lvl1pPr>
              <a:lnSpc>
                <a:spcPct val="100000"/>
              </a:lnSpc>
              <a:buNone/>
              <a:defRPr sz="1544"/>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8356519" y="2562273"/>
            <a:ext cx="2050932" cy="799338"/>
          </a:xfrm>
        </p:spPr>
        <p:txBody>
          <a:bodyPr>
            <a:noAutofit/>
          </a:bodyPr>
          <a:lstStyle>
            <a:lvl1pPr>
              <a:lnSpc>
                <a:spcPct val="100000"/>
              </a:lnSpc>
              <a:buNone/>
              <a:defRPr sz="1544"/>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1029248" y="2562273"/>
            <a:ext cx="2050932" cy="799338"/>
          </a:xfrm>
        </p:spPr>
        <p:txBody>
          <a:bodyPr>
            <a:noAutofit/>
          </a:bodyPr>
          <a:lstStyle>
            <a:lvl1pPr>
              <a:lnSpc>
                <a:spcPct val="100000"/>
              </a:lnSpc>
              <a:buNone/>
              <a:defRPr sz="1544"/>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79677"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3037815"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703790"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8361928"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1027899"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6" name="Picture 5" descr="A group of blue circles&#10;&#10;AI-generated content may be incorrect.">
            <a:extLst>
              <a:ext uri="{FF2B5EF4-FFF2-40B4-BE49-F238E27FC236}">
                <a16:creationId xmlns:a16="http://schemas.microsoft.com/office/drawing/2014/main" id="{120E0181-6EF6-C8DC-16C9-2C4E611BCA99}"/>
              </a:ext>
            </a:extLst>
          </p:cNvPr>
          <p:cNvPicPr>
            <a:picLocks/>
          </p:cNvPicPr>
          <p:nvPr/>
        </p:nvPicPr>
        <p:blipFill>
          <a:blip r:embed="rId2"/>
          <a:stretch>
            <a:fillRect/>
          </a:stretch>
        </p:blipFill>
        <p:spPr>
          <a:xfrm>
            <a:off x="223915" y="7025135"/>
            <a:ext cx="1383982" cy="288518"/>
          </a:xfrm>
          <a:prstGeom prst="rect">
            <a:avLst/>
          </a:prstGeom>
        </p:spPr>
      </p:pic>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220333" y="263612"/>
            <a:ext cx="11998738" cy="579445"/>
          </a:xfrm>
          <a:noFill/>
        </p:spPr>
        <p:txBody>
          <a:bodyPr>
            <a:noAutofit/>
          </a:bodyPr>
          <a:lstStyle>
            <a:lvl1pPr>
              <a:defRPr>
                <a:solidFill>
                  <a:schemeClr val="tx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21424" y="1053451"/>
            <a:ext cx="11966140" cy="383194"/>
          </a:xfrm>
        </p:spPr>
        <p:txBody>
          <a:bodyPr>
            <a:noAutofit/>
          </a:bodyPr>
          <a:lstStyle>
            <a:lvl1pPr>
              <a:buNone/>
              <a:defRPr sz="2205"/>
            </a:lvl1pPr>
          </a:lstStyle>
          <a:p>
            <a:pPr lvl="0"/>
            <a:r>
              <a:rPr lang="en-US"/>
              <a:t>Subheading goes here</a:t>
            </a:r>
          </a:p>
        </p:txBody>
      </p:sp>
    </p:spTree>
    <p:extLst>
      <p:ext uri="{BB962C8B-B14F-4D97-AF65-F5344CB8AC3E}">
        <p14:creationId xmlns:p14="http://schemas.microsoft.com/office/powerpoint/2010/main" val="116066196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5 columns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8E4BECE-3205-FE16-2CFF-E7020D786F5B}"/>
              </a:ext>
            </a:extLst>
          </p:cNvPr>
          <p:cNvPicPr/>
          <p:nvPr/>
        </p:nvPicPr>
        <p:blipFill>
          <a:blip r:embed="rId2"/>
          <a:stretch>
            <a:fillRect/>
          </a:stretch>
        </p:blipFill>
        <p:spPr>
          <a:xfrm>
            <a:off x="226300" y="7022622"/>
            <a:ext cx="1381343" cy="293718"/>
          </a:xfrm>
          <a:prstGeom prst="rect">
            <a:avLst/>
          </a:prstGeom>
        </p:spPr>
      </p:pic>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79677" y="3460571"/>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676064"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3060149" y="3460571"/>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8356817"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1029248"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28636"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891998"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10882082"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555359"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8218720"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305491" y="1828101"/>
            <a:ext cx="2182956" cy="579445"/>
          </a:xfrm>
          <a:prstGeom prst="roundRect">
            <a:avLst>
              <a:gd name="adj" fmla="val 13265"/>
            </a:avLst>
          </a:prstGeom>
          <a:solidFill>
            <a:schemeClr val="accent3"/>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79677" y="2561623"/>
            <a:ext cx="2050933" cy="799989"/>
          </a:xfrm>
        </p:spPr>
        <p:txBody>
          <a:bodyPr>
            <a:noAutofit/>
          </a:bodyPr>
          <a:lstStyle>
            <a:lvl1pPr marL="0" indent="0" algn="l">
              <a:lnSpc>
                <a:spcPct val="100000"/>
              </a:lnSpc>
              <a:buNone/>
              <a:defRPr sz="1544"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629997" y="1819410"/>
            <a:ext cx="2182956" cy="579445"/>
          </a:xfrm>
          <a:prstGeom prst="roundRect">
            <a:avLst>
              <a:gd name="adj" fmla="val 13265"/>
            </a:avLst>
          </a:prstGeom>
          <a:solidFill>
            <a:schemeClr val="accent2"/>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978085" y="1828101"/>
            <a:ext cx="2182956" cy="579445"/>
          </a:xfrm>
          <a:prstGeom prst="roundRect">
            <a:avLst>
              <a:gd name="adj" fmla="val 13265"/>
            </a:avLst>
          </a:prstGeom>
          <a:solidFill>
            <a:schemeClr val="accent5"/>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8290507" y="1819410"/>
            <a:ext cx="2182956" cy="579445"/>
          </a:xfrm>
          <a:prstGeom prst="roundRect">
            <a:avLst>
              <a:gd name="adj" fmla="val 13265"/>
            </a:avLst>
          </a:prstGeom>
          <a:solidFill>
            <a:schemeClr val="accent6"/>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10962938" y="1819410"/>
            <a:ext cx="2182956" cy="579445"/>
          </a:xfrm>
          <a:prstGeom prst="roundRect">
            <a:avLst>
              <a:gd name="adj" fmla="val 13265"/>
            </a:avLst>
          </a:prstGeom>
          <a:solidFill>
            <a:schemeClr val="bg2"/>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3059669" y="2562273"/>
            <a:ext cx="2050932" cy="799338"/>
          </a:xfrm>
        </p:spPr>
        <p:txBody>
          <a:bodyPr>
            <a:noAutofit/>
          </a:bodyPr>
          <a:lstStyle>
            <a:lvl1pPr>
              <a:lnSpc>
                <a:spcPct val="100000"/>
              </a:lnSpc>
              <a:buNone/>
              <a:defRPr sz="1544"/>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675765" y="2562273"/>
            <a:ext cx="2050932" cy="799338"/>
          </a:xfrm>
        </p:spPr>
        <p:txBody>
          <a:bodyPr>
            <a:noAutofit/>
          </a:bodyPr>
          <a:lstStyle>
            <a:lvl1pPr>
              <a:lnSpc>
                <a:spcPct val="100000"/>
              </a:lnSpc>
              <a:buNone/>
              <a:defRPr sz="1544"/>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8356519" y="2562273"/>
            <a:ext cx="2050932" cy="799338"/>
          </a:xfrm>
        </p:spPr>
        <p:txBody>
          <a:bodyPr>
            <a:noAutofit/>
          </a:bodyPr>
          <a:lstStyle>
            <a:lvl1pPr>
              <a:lnSpc>
                <a:spcPct val="100000"/>
              </a:lnSpc>
              <a:buNone/>
              <a:defRPr sz="1544"/>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1029248" y="2562273"/>
            <a:ext cx="2050932" cy="799338"/>
          </a:xfrm>
        </p:spPr>
        <p:txBody>
          <a:bodyPr>
            <a:noAutofit/>
          </a:bodyPr>
          <a:lstStyle>
            <a:lvl1pPr>
              <a:lnSpc>
                <a:spcPct val="100000"/>
              </a:lnSpc>
              <a:buNone/>
              <a:defRPr sz="1544"/>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79677"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3037815"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703790"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8361928"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1027899"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220333" y="263612"/>
            <a:ext cx="11998738" cy="579445"/>
          </a:xfrm>
          <a:noFill/>
        </p:spPr>
        <p:txBody>
          <a:bodyPr>
            <a:noAutofit/>
          </a:bodyPr>
          <a:lstStyle>
            <a:lvl1pPr>
              <a:defRPr>
                <a:solidFill>
                  <a:schemeClr val="bg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21424" y="1053451"/>
            <a:ext cx="11966140" cy="383194"/>
          </a:xfrm>
        </p:spPr>
        <p:txBody>
          <a:bodyPr>
            <a:noAutofit/>
          </a:bodyPr>
          <a:lstStyle>
            <a:lvl1pPr>
              <a:buNone/>
              <a:defRPr sz="2205">
                <a:solidFill>
                  <a:schemeClr val="bg1"/>
                </a:solidFill>
              </a:defRPr>
            </a:lvl1pPr>
          </a:lstStyle>
          <a:p>
            <a:pPr lvl="0"/>
            <a:r>
              <a:rPr lang="en-US"/>
              <a:t>Subheading goes here</a:t>
            </a:r>
          </a:p>
        </p:txBody>
      </p:sp>
    </p:spTree>
    <p:extLst>
      <p:ext uri="{BB962C8B-B14F-4D97-AF65-F5344CB8AC3E}">
        <p14:creationId xmlns:p14="http://schemas.microsoft.com/office/powerpoint/2010/main" val="371669792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Quote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721474" y="248542"/>
            <a:ext cx="6495174" cy="706418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6302" y="265023"/>
            <a:ext cx="6113887" cy="2163746"/>
          </a:xfrm>
          <a:noFill/>
        </p:spPr>
        <p:txBody>
          <a:bodyPr>
            <a:noAutofit/>
          </a:bodyPr>
          <a:lstStyle>
            <a:lvl1pPr>
              <a:defRPr sz="4851">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26301" y="2606663"/>
            <a:ext cx="6113888" cy="32619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a:sym typeface="Inter Tight"/>
              </a:rPr>
              <a:t>Name Surname</a:t>
            </a:r>
          </a:p>
        </p:txBody>
      </p:sp>
      <p:pic>
        <p:nvPicPr>
          <p:cNvPr id="2" name="Picture 1" descr="A white circle with black background  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104082240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Quote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721474" y="248542"/>
            <a:ext cx="6495174" cy="706418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6302" y="265023"/>
            <a:ext cx="6113887" cy="2163746"/>
          </a:xfrm>
          <a:noFill/>
        </p:spPr>
        <p:txBody>
          <a:bodyPr>
            <a:noAutofit/>
          </a:bodyPr>
          <a:lstStyle>
            <a:lvl1pPr>
              <a:defRPr sz="4851">
                <a:solidFill>
                  <a:schemeClr val="tx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26301" y="2606663"/>
            <a:ext cx="6113888" cy="32619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Name Surname</a:t>
            </a:r>
          </a:p>
        </p:txBody>
      </p:sp>
      <p:pic>
        <p:nvPicPr>
          <p:cNvPr id="3" name="Picture 2" descr="A group of blue circles  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59562045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Long quote dark text">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6302" y="265023"/>
            <a:ext cx="13004852" cy="5036263"/>
          </a:xfrm>
          <a:noFill/>
        </p:spPr>
        <p:txBody>
          <a:bodyPr anchor="ctr">
            <a:noAutofit/>
          </a:bodyPr>
          <a:lstStyle>
            <a:lvl1pPr>
              <a:defRPr sz="4851">
                <a:solidFill>
                  <a:schemeClr val="tx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26301" y="5527423"/>
            <a:ext cx="6113888" cy="32619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23915" y="7025135"/>
            <a:ext cx="1383982" cy="288518"/>
          </a:xfrm>
          <a:prstGeom prst="rect">
            <a:avLst/>
          </a:prstGeom>
        </p:spPr>
      </p:pic>
      <p:sp>
        <p:nvSpPr>
          <p:cNvPr id="2" name="Text Placeholder 10">
            <a:extLst>
              <a:ext uri="{FF2B5EF4-FFF2-40B4-BE49-F238E27FC236}">
                <a16:creationId xmlns:a16="http://schemas.microsoft.com/office/drawing/2014/main" id="{7FF0C7F7-3D96-0F88-274D-A7DB76178369}"/>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Tree>
    <p:extLst>
      <p:ext uri="{BB962C8B-B14F-4D97-AF65-F5344CB8AC3E}">
        <p14:creationId xmlns:p14="http://schemas.microsoft.com/office/powerpoint/2010/main" val="361358915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Long quote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E4CE7508-194B-D028-1CE9-DD1DE39BDC27}"/>
              </a:ext>
            </a:extLst>
          </p:cNvPr>
          <p:cNvPicPr/>
          <p:nvPr/>
        </p:nvPicPr>
        <p:blipFill>
          <a:blip r:embed="rId2"/>
          <a:stretch>
            <a:fillRect/>
          </a:stretch>
        </p:blipFill>
        <p:spPr>
          <a:xfrm>
            <a:off x="226300" y="7022622"/>
            <a:ext cx="1381343" cy="293718"/>
          </a:xfrm>
          <a:prstGeom prst="rect">
            <a:avLst/>
          </a:prstGeom>
        </p:spPr>
      </p:pic>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6302" y="265023"/>
            <a:ext cx="13004852" cy="5036263"/>
          </a:xfrm>
          <a:noFill/>
        </p:spPr>
        <p:txBody>
          <a:bodyPr anchor="ctr">
            <a:noAutofit/>
          </a:bodyPr>
          <a:lstStyle>
            <a:lvl1pPr>
              <a:defRPr sz="4851">
                <a:solidFill>
                  <a:schemeClr val="bg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26301" y="5527423"/>
            <a:ext cx="6113888" cy="32619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a:sym typeface="Inter Tight"/>
              </a:rPr>
              <a:t>Name Surname</a:t>
            </a:r>
          </a:p>
        </p:txBody>
      </p:sp>
      <p:sp>
        <p:nvSpPr>
          <p:cNvPr id="6" name="Text Placeholder 10">
            <a:extLst>
              <a:ext uri="{FF2B5EF4-FFF2-40B4-BE49-F238E27FC236}">
                <a16:creationId xmlns:a16="http://schemas.microsoft.com/office/drawing/2014/main" id="{BCBDAD5D-D66A-5E7D-EB84-8B41EEF39D8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167448610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Evolution Flow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32266" y="2259045"/>
            <a:ext cx="5873073"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6435557" y="3751508"/>
            <a:ext cx="650001" cy="534329"/>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330572" y="2348590"/>
            <a:ext cx="5680578" cy="750597"/>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424762" y="3397902"/>
            <a:ext cx="5428524"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7337612" y="2259045"/>
            <a:ext cx="5873073"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7435918" y="2348590"/>
            <a:ext cx="5680578" cy="750597"/>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7530107" y="3397902"/>
            <a:ext cx="5428524"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26300" y="7022622"/>
            <a:ext cx="1381343" cy="293718"/>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26994156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Evolution Flow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32266" y="2259045"/>
            <a:ext cx="5873073"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6435557" y="3751508"/>
            <a:ext cx="650001" cy="534329"/>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330572" y="2348590"/>
            <a:ext cx="5680578" cy="750597"/>
          </a:xfrm>
          <a:prstGeom prst="roundRect">
            <a:avLst>
              <a:gd name="adj" fmla="val 13265"/>
            </a:avLst>
          </a:prstGeom>
          <a:solidFill>
            <a:schemeClr val="accent5"/>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424762" y="3397902"/>
            <a:ext cx="5428524"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7337612" y="2259045"/>
            <a:ext cx="5873073"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7435918" y="2348590"/>
            <a:ext cx="5680578" cy="750597"/>
          </a:xfrm>
          <a:prstGeom prst="roundRect">
            <a:avLst>
              <a:gd name="adj" fmla="val 13265"/>
            </a:avLst>
          </a:prstGeom>
          <a:solidFill>
            <a:schemeClr val="accent5"/>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7530107" y="3397902"/>
            <a:ext cx="5428524"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3" name="Picture 2" descr="A group of blue circles&#10;&#10;AI-generated content may be incorrect.">
            <a:extLst>
              <a:ext uri="{FF2B5EF4-FFF2-40B4-BE49-F238E27FC236}">
                <a16:creationId xmlns:a16="http://schemas.microsoft.com/office/drawing/2014/main" id="{F9B8436C-7106-4561-7EB2-0A8645A31C08}"/>
              </a:ext>
            </a:extLst>
          </p:cNvPr>
          <p:cNvPicPr>
            <a:picLocks/>
          </p:cNvPicPr>
          <p:nvPr/>
        </p:nvPicPr>
        <p:blipFill>
          <a:blip r:embed="rId2"/>
          <a:stretch>
            <a:fillRect/>
          </a:stretch>
        </p:blipFill>
        <p:spPr>
          <a:xfrm>
            <a:off x="223915" y="7025135"/>
            <a:ext cx="1383982" cy="288518"/>
          </a:xfrm>
          <a:prstGeom prst="rect">
            <a:avLst/>
          </a:prstGeom>
        </p:spPr>
      </p:pic>
      <p:sp>
        <p:nvSpPr>
          <p:cNvPr id="6" name="Subtitle 2">
            <a:extLst>
              <a:ext uri="{FF2B5EF4-FFF2-40B4-BE49-F238E27FC236}">
                <a16:creationId xmlns:a16="http://schemas.microsoft.com/office/drawing/2014/main" id="{BB34C2D6-0A65-1363-80A1-F63B3CB60FFD}"/>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31381C2A-B1C0-7A5C-E14A-9017A79F6208}"/>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9341533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horter header dark text">
    <p:bg>
      <p:bgPr>
        <a:solidFill>
          <a:schemeClr val="accent4"/>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11797" y="269974"/>
            <a:ext cx="12980849" cy="1085007"/>
          </a:xfrm>
        </p:spPr>
        <p:txBody>
          <a:bodyPr anchor="t">
            <a:noAutofit/>
          </a:bodyPr>
          <a:lstStyle>
            <a:lvl1pPr>
              <a:defRPr sz="8158"/>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211798" y="1672420"/>
            <a:ext cx="13019357" cy="4873215"/>
          </a:xfrm>
          <a:prstGeom prst="roundRect">
            <a:avLst>
              <a:gd name="adj" fmla="val 1469"/>
            </a:avLst>
          </a:prstGeom>
          <a:noFill/>
        </p:spPr>
        <p:txBody>
          <a:body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10952066" y="7062810"/>
            <a:ext cx="2279088" cy="245686"/>
          </a:xfrm>
        </p:spPr>
        <p:txBody>
          <a:bodyPr anchor="ctr">
            <a:noAutofit/>
          </a:bodyPr>
          <a:lstStyle>
            <a:lvl1pPr algn="r">
              <a:buNone/>
              <a:defRPr sz="1323" b="0">
                <a:solidFill>
                  <a:schemeClr val="tx1"/>
                </a:solidFill>
              </a:defRPr>
            </a:lvl1pPr>
          </a:lstStyle>
          <a:p>
            <a:pPr lvl="0"/>
            <a:r>
              <a:rPr lang="en-US"/>
              <a:t>Date goes here align right</a:t>
            </a:r>
          </a:p>
        </p:txBody>
      </p:sp>
      <p:pic>
        <p:nvPicPr>
          <p:cNvPr id="4" name="Picture 3" descr="A group of blue circles  AI-generated content may be incorrect.">
            <a:extLst>
              <a:ext uri="{FF2B5EF4-FFF2-40B4-BE49-F238E27FC236}">
                <a16:creationId xmlns:a16="http://schemas.microsoft.com/office/drawing/2014/main" id="{0C8E95DF-8101-ED42-903B-CF2B62DBDEB3}"/>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135301424"/>
      </p:ext>
    </p:extLst>
  </p:cSld>
  <p:clrMapOvr>
    <a:masterClrMapping/>
  </p:clrMapOvr>
  <p:hf hdr="0" ftr="0" dt="0"/>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Evolution Flow with image white text">
    <p:bg>
      <p:bgPr>
        <a:solidFill>
          <a:schemeClr val="accent2"/>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424761" y="2259045"/>
            <a:ext cx="5680578"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6435557" y="3751508"/>
            <a:ext cx="650001" cy="534329"/>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504111" y="2348590"/>
            <a:ext cx="5507039" cy="750597"/>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79727" y="3397902"/>
            <a:ext cx="5273558"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  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26300" y="7022622"/>
            <a:ext cx="1381343" cy="293718"/>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424762" y="1278556"/>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424762" y="485014"/>
            <a:ext cx="11998738" cy="579445"/>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7337614" y="2259045"/>
            <a:ext cx="5680578"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7416964" y="2348590"/>
            <a:ext cx="5507039" cy="750597"/>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7492580" y="3397902"/>
            <a:ext cx="5273558"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Tree>
    <p:extLst>
      <p:ext uri="{BB962C8B-B14F-4D97-AF65-F5344CB8AC3E}">
        <p14:creationId xmlns:p14="http://schemas.microsoft.com/office/powerpoint/2010/main" val="212764006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Evolution Flow with image dark text">
    <p:bg>
      <p:bgPr>
        <a:solidFill>
          <a:schemeClr val="accent5"/>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424761" y="2259045"/>
            <a:ext cx="5680578"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6435557" y="3751508"/>
            <a:ext cx="650001" cy="534329"/>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504111" y="2348590"/>
            <a:ext cx="5507039" cy="750597"/>
          </a:xfrm>
          <a:prstGeom prst="roundRect">
            <a:avLst>
              <a:gd name="adj" fmla="val 13265"/>
            </a:avLst>
          </a:prstGeom>
          <a:solidFill>
            <a:srgbClr val="267355"/>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79727" y="3397902"/>
            <a:ext cx="5273558"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424762" y="127855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424762" y="485014"/>
            <a:ext cx="11998738" cy="579445"/>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7337614" y="2259045"/>
            <a:ext cx="5680578"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7416964" y="2348590"/>
            <a:ext cx="5507039" cy="750597"/>
          </a:xfrm>
          <a:prstGeom prst="roundRect">
            <a:avLst>
              <a:gd name="adj" fmla="val 13265"/>
            </a:avLst>
          </a:prstGeom>
          <a:solidFill>
            <a:srgbClr val="267355"/>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7492580" y="3397902"/>
            <a:ext cx="5273558"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12" name="Picture 11" descr="A group of blue circles  AI-generated content may be incorrect.">
            <a:extLst>
              <a:ext uri="{FF2B5EF4-FFF2-40B4-BE49-F238E27FC236}">
                <a16:creationId xmlns:a16="http://schemas.microsoft.com/office/drawing/2014/main" id="{97AB8E86-2A56-19B3-D875-5E649DF25E98}"/>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71397919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3 boxes with text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2" name="Text Placeholder 11">
            <a:extLst>
              <a:ext uri="{FF2B5EF4-FFF2-40B4-BE49-F238E27FC236}">
                <a16:creationId xmlns:a16="http://schemas.microsoft.com/office/drawing/2014/main" id="{E020D5B2-0D42-FAE4-19C6-990B6345511D}"/>
              </a:ext>
            </a:extLst>
          </p:cNvPr>
          <p:cNvSpPr>
            <a:spLocks noGrp="1"/>
          </p:cNvSpPr>
          <p:nvPr>
            <p:ph type="body" sz="quarter" idx="11" hasCustomPrompt="1"/>
          </p:nvPr>
        </p:nvSpPr>
        <p:spPr>
          <a:xfrm>
            <a:off x="500954" y="2081666"/>
            <a:ext cx="2989072" cy="656062"/>
          </a:xfrm>
        </p:spPr>
        <p:txBody>
          <a:bodyPr>
            <a:normAutofit/>
          </a:bodyPr>
          <a:lstStyle>
            <a:lvl1pPr>
              <a:buNone/>
              <a:defRPr sz="4851">
                <a:solidFill>
                  <a:schemeClr val="tx1"/>
                </a:solidFill>
              </a:defRPr>
            </a:lvl1pPr>
          </a:lstStyle>
          <a:p>
            <a:pPr lvl="0"/>
            <a:r>
              <a:rPr lang="en-US"/>
              <a:t>XX%</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32267" y="1794533"/>
            <a:ext cx="4214444"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330572" y="1900526"/>
            <a:ext cx="4012131" cy="802518"/>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424762" y="2983844"/>
            <a:ext cx="3832172"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8" name="Text Placeholder 11">
            <a:extLst>
              <a:ext uri="{FF2B5EF4-FFF2-40B4-BE49-F238E27FC236}">
                <a16:creationId xmlns:a16="http://schemas.microsoft.com/office/drawing/2014/main" id="{4716AC58-DBD6-08CF-794D-4CCA67E5C6CD}"/>
              </a:ext>
            </a:extLst>
          </p:cNvPr>
          <p:cNvSpPr>
            <a:spLocks noGrp="1"/>
          </p:cNvSpPr>
          <p:nvPr>
            <p:ph type="body" sz="quarter" idx="76"/>
          </p:nvPr>
        </p:nvSpPr>
        <p:spPr>
          <a:xfrm>
            <a:off x="4614253" y="1794533"/>
            <a:ext cx="4214444"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77136562-2978-EA53-CBD3-45E32D49EA49}"/>
              </a:ext>
            </a:extLst>
          </p:cNvPr>
          <p:cNvSpPr>
            <a:spLocks noGrp="1"/>
          </p:cNvSpPr>
          <p:nvPr>
            <p:ph type="body" sz="quarter" idx="77" hasCustomPrompt="1"/>
          </p:nvPr>
        </p:nvSpPr>
        <p:spPr>
          <a:xfrm>
            <a:off x="4712558" y="1900526"/>
            <a:ext cx="4012131" cy="802518"/>
          </a:xfrm>
          <a:prstGeom prst="roundRect">
            <a:avLst>
              <a:gd name="adj" fmla="val 13265"/>
            </a:avLst>
          </a:prstGeom>
          <a:solidFill>
            <a:schemeClr val="accent4"/>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21" name="Text Placeholder 24">
            <a:extLst>
              <a:ext uri="{FF2B5EF4-FFF2-40B4-BE49-F238E27FC236}">
                <a16:creationId xmlns:a16="http://schemas.microsoft.com/office/drawing/2014/main" id="{77CE8E45-BB2A-1509-563F-85282C4DA803}"/>
              </a:ext>
            </a:extLst>
          </p:cNvPr>
          <p:cNvSpPr>
            <a:spLocks noGrp="1"/>
          </p:cNvSpPr>
          <p:nvPr>
            <p:ph type="body" sz="quarter" idx="78" hasCustomPrompt="1"/>
          </p:nvPr>
        </p:nvSpPr>
        <p:spPr>
          <a:xfrm>
            <a:off x="4806749" y="2983844"/>
            <a:ext cx="3832172"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22" name="Text Placeholder 11">
            <a:extLst>
              <a:ext uri="{FF2B5EF4-FFF2-40B4-BE49-F238E27FC236}">
                <a16:creationId xmlns:a16="http://schemas.microsoft.com/office/drawing/2014/main" id="{97CCE703-BE2C-ACB1-9FF3-8B78D65129E6}"/>
              </a:ext>
            </a:extLst>
          </p:cNvPr>
          <p:cNvSpPr>
            <a:spLocks noGrp="1"/>
          </p:cNvSpPr>
          <p:nvPr>
            <p:ph type="body" sz="quarter" idx="79"/>
          </p:nvPr>
        </p:nvSpPr>
        <p:spPr>
          <a:xfrm>
            <a:off x="8996239" y="1794533"/>
            <a:ext cx="4214444"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1DEFC3AA-0427-7B85-6B16-9FE29A85C421}"/>
              </a:ext>
            </a:extLst>
          </p:cNvPr>
          <p:cNvSpPr>
            <a:spLocks noGrp="1"/>
          </p:cNvSpPr>
          <p:nvPr>
            <p:ph type="body" sz="quarter" idx="80" hasCustomPrompt="1"/>
          </p:nvPr>
        </p:nvSpPr>
        <p:spPr>
          <a:xfrm>
            <a:off x="9094544" y="1900526"/>
            <a:ext cx="4012131" cy="802518"/>
          </a:xfrm>
          <a:prstGeom prst="roundRect">
            <a:avLst>
              <a:gd name="adj" fmla="val 13265"/>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25" name="Text Placeholder 24">
            <a:extLst>
              <a:ext uri="{FF2B5EF4-FFF2-40B4-BE49-F238E27FC236}">
                <a16:creationId xmlns:a16="http://schemas.microsoft.com/office/drawing/2014/main" id="{AA8A12BD-3ED0-FB8E-4BB4-E6799515112B}"/>
              </a:ext>
            </a:extLst>
          </p:cNvPr>
          <p:cNvSpPr>
            <a:spLocks noGrp="1"/>
          </p:cNvSpPr>
          <p:nvPr>
            <p:ph type="body" sz="quarter" idx="81" hasCustomPrompt="1"/>
          </p:nvPr>
        </p:nvSpPr>
        <p:spPr>
          <a:xfrm>
            <a:off x="9188735" y="2983844"/>
            <a:ext cx="3832172"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275126028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4 boxe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32267" y="1794533"/>
            <a:ext cx="3123091"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330573" y="1900526"/>
            <a:ext cx="2920942" cy="802518"/>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424762" y="2983844"/>
            <a:ext cx="2751135"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863377-0938-1086-0701-541C28B7C089}"/>
              </a:ext>
            </a:extLst>
          </p:cNvPr>
          <p:cNvSpPr>
            <a:spLocks noGrp="1"/>
          </p:cNvSpPr>
          <p:nvPr>
            <p:ph type="body" sz="quarter" idx="76"/>
          </p:nvPr>
        </p:nvSpPr>
        <p:spPr>
          <a:xfrm>
            <a:off x="3495673" y="1794533"/>
            <a:ext cx="3123091"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F4F3533F-45EF-E1C1-2372-9F3EBDBDBDD9}"/>
              </a:ext>
            </a:extLst>
          </p:cNvPr>
          <p:cNvSpPr>
            <a:spLocks noGrp="1"/>
          </p:cNvSpPr>
          <p:nvPr>
            <p:ph type="body" sz="quarter" idx="77" hasCustomPrompt="1"/>
          </p:nvPr>
        </p:nvSpPr>
        <p:spPr>
          <a:xfrm>
            <a:off x="3593979" y="1900526"/>
            <a:ext cx="2920942" cy="802518"/>
          </a:xfrm>
          <a:prstGeom prst="roundRect">
            <a:avLst>
              <a:gd name="adj" fmla="val 13265"/>
            </a:avLst>
          </a:prstGeom>
          <a:solidFill>
            <a:schemeClr val="accent2"/>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9" name="Text Placeholder 24">
            <a:extLst>
              <a:ext uri="{FF2B5EF4-FFF2-40B4-BE49-F238E27FC236}">
                <a16:creationId xmlns:a16="http://schemas.microsoft.com/office/drawing/2014/main" id="{52C9F60F-C838-6ACA-5F0C-00B86E32816D}"/>
              </a:ext>
            </a:extLst>
          </p:cNvPr>
          <p:cNvSpPr>
            <a:spLocks noGrp="1"/>
          </p:cNvSpPr>
          <p:nvPr>
            <p:ph type="body" sz="quarter" idx="78" hasCustomPrompt="1"/>
          </p:nvPr>
        </p:nvSpPr>
        <p:spPr>
          <a:xfrm>
            <a:off x="3688169" y="2983844"/>
            <a:ext cx="2751135"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0" name="Text Placeholder 11">
            <a:extLst>
              <a:ext uri="{FF2B5EF4-FFF2-40B4-BE49-F238E27FC236}">
                <a16:creationId xmlns:a16="http://schemas.microsoft.com/office/drawing/2014/main" id="{A3396F09-7607-1BC2-5F50-055A76FF351D}"/>
              </a:ext>
            </a:extLst>
          </p:cNvPr>
          <p:cNvSpPr>
            <a:spLocks noGrp="1"/>
          </p:cNvSpPr>
          <p:nvPr>
            <p:ph type="body" sz="quarter" idx="79"/>
          </p:nvPr>
        </p:nvSpPr>
        <p:spPr>
          <a:xfrm>
            <a:off x="6824188" y="1794533"/>
            <a:ext cx="3123091"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2A391B38-A219-F6AF-A80E-1292C32BB124}"/>
              </a:ext>
            </a:extLst>
          </p:cNvPr>
          <p:cNvSpPr>
            <a:spLocks noGrp="1"/>
          </p:cNvSpPr>
          <p:nvPr>
            <p:ph type="body" sz="quarter" idx="80" hasCustomPrompt="1"/>
          </p:nvPr>
        </p:nvSpPr>
        <p:spPr>
          <a:xfrm>
            <a:off x="6922494" y="1900526"/>
            <a:ext cx="2920942" cy="802518"/>
          </a:xfrm>
          <a:prstGeom prst="roundRect">
            <a:avLst>
              <a:gd name="adj" fmla="val 13265"/>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14" name="Text Placeholder 24">
            <a:extLst>
              <a:ext uri="{FF2B5EF4-FFF2-40B4-BE49-F238E27FC236}">
                <a16:creationId xmlns:a16="http://schemas.microsoft.com/office/drawing/2014/main" id="{3994B05A-2532-E37B-0F8D-8E41AD7E6FBD}"/>
              </a:ext>
            </a:extLst>
          </p:cNvPr>
          <p:cNvSpPr>
            <a:spLocks noGrp="1"/>
          </p:cNvSpPr>
          <p:nvPr>
            <p:ph type="body" sz="quarter" idx="81" hasCustomPrompt="1"/>
          </p:nvPr>
        </p:nvSpPr>
        <p:spPr>
          <a:xfrm>
            <a:off x="7016684" y="2983844"/>
            <a:ext cx="2751135"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7" name="Text Placeholder 11">
            <a:extLst>
              <a:ext uri="{FF2B5EF4-FFF2-40B4-BE49-F238E27FC236}">
                <a16:creationId xmlns:a16="http://schemas.microsoft.com/office/drawing/2014/main" id="{B041C3BA-B1BE-AB85-9F7B-3CE19F412E8F}"/>
              </a:ext>
            </a:extLst>
          </p:cNvPr>
          <p:cNvSpPr>
            <a:spLocks noGrp="1"/>
          </p:cNvSpPr>
          <p:nvPr>
            <p:ph type="body" sz="quarter" idx="82"/>
          </p:nvPr>
        </p:nvSpPr>
        <p:spPr>
          <a:xfrm>
            <a:off x="10087594" y="1794533"/>
            <a:ext cx="3123091"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5F70658D-E408-B897-5605-B79F6C1282E0}"/>
              </a:ext>
            </a:extLst>
          </p:cNvPr>
          <p:cNvSpPr>
            <a:spLocks noGrp="1"/>
          </p:cNvSpPr>
          <p:nvPr>
            <p:ph type="body" sz="quarter" idx="83" hasCustomPrompt="1"/>
          </p:nvPr>
        </p:nvSpPr>
        <p:spPr>
          <a:xfrm>
            <a:off x="10185900" y="1900526"/>
            <a:ext cx="2920942" cy="802518"/>
          </a:xfrm>
          <a:prstGeom prst="roundRect">
            <a:avLst>
              <a:gd name="adj" fmla="val 13265"/>
            </a:avLst>
          </a:prstGeom>
          <a:solidFill>
            <a:schemeClr val="accent6"/>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24" name="Text Placeholder 24">
            <a:extLst>
              <a:ext uri="{FF2B5EF4-FFF2-40B4-BE49-F238E27FC236}">
                <a16:creationId xmlns:a16="http://schemas.microsoft.com/office/drawing/2014/main" id="{D2413928-D207-99D7-E2B5-EAB4D4C991B4}"/>
              </a:ext>
            </a:extLst>
          </p:cNvPr>
          <p:cNvSpPr>
            <a:spLocks noGrp="1"/>
          </p:cNvSpPr>
          <p:nvPr>
            <p:ph type="body" sz="quarter" idx="84" hasCustomPrompt="1"/>
          </p:nvPr>
        </p:nvSpPr>
        <p:spPr>
          <a:xfrm>
            <a:off x="10280090" y="2983844"/>
            <a:ext cx="2751135"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7792535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3 stats boxes dark text">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32266" y="2143104"/>
            <a:ext cx="4214443" cy="3275056"/>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313276" y="3430425"/>
            <a:ext cx="4064083"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313275" y="2491755"/>
            <a:ext cx="4064085" cy="616025"/>
          </a:xfrm>
        </p:spPr>
        <p:txBody>
          <a:bodyPr>
            <a:noAutofit/>
          </a:bodyPr>
          <a:lstStyle>
            <a:lvl1pPr algn="ctr">
              <a:buNone/>
              <a:defRPr sz="4851"/>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48739" y="3646210"/>
            <a:ext cx="3785790" cy="1512253"/>
          </a:xfrm>
        </p:spPr>
        <p:txBody>
          <a:bodyPr>
            <a:noAutofit/>
          </a:bodyPr>
          <a:lstStyle>
            <a:lvl1pPr algn="ctr">
              <a:lnSpc>
                <a:spcPct val="100000"/>
              </a:lnSpc>
              <a:buNone/>
              <a:defRPr sz="2205"/>
            </a:lvl1pPr>
          </a:lstStyle>
          <a:p>
            <a:pPr lvl="0"/>
            <a:r>
              <a:rPr lang="en-US" dirty="0"/>
              <a:t>Stat goes here over more lines if needed</a:t>
            </a:r>
          </a:p>
        </p:txBody>
      </p:sp>
      <p:sp>
        <p:nvSpPr>
          <p:cNvPr id="14" name="Text Placeholder 11">
            <a:extLst>
              <a:ext uri="{FF2B5EF4-FFF2-40B4-BE49-F238E27FC236}">
                <a16:creationId xmlns:a16="http://schemas.microsoft.com/office/drawing/2014/main" id="{D3462871-32BB-78C2-D1D6-492C8F1139CF}"/>
              </a:ext>
            </a:extLst>
          </p:cNvPr>
          <p:cNvSpPr>
            <a:spLocks noGrp="1"/>
          </p:cNvSpPr>
          <p:nvPr>
            <p:ph type="body" sz="quarter" idx="101"/>
          </p:nvPr>
        </p:nvSpPr>
        <p:spPr>
          <a:xfrm>
            <a:off x="4609244" y="2143104"/>
            <a:ext cx="4214443" cy="3275056"/>
          </a:xfrm>
          <a:prstGeom prst="roundRect">
            <a:avLst>
              <a:gd name="adj" fmla="val 1848"/>
            </a:avLst>
          </a:prstGeom>
          <a:solidFill>
            <a:srgbClr val="267355"/>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322202CE-6443-825A-B3D5-41AB257F8147}"/>
              </a:ext>
            </a:extLst>
          </p:cNvPr>
          <p:cNvSpPr>
            <a:spLocks noGrp="1"/>
          </p:cNvSpPr>
          <p:nvPr>
            <p:ph type="body" sz="quarter" idx="102"/>
          </p:nvPr>
        </p:nvSpPr>
        <p:spPr>
          <a:xfrm>
            <a:off x="4690254" y="3430425"/>
            <a:ext cx="4064083"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8">
            <a:extLst>
              <a:ext uri="{FF2B5EF4-FFF2-40B4-BE49-F238E27FC236}">
                <a16:creationId xmlns:a16="http://schemas.microsoft.com/office/drawing/2014/main" id="{FC623418-6EB8-932C-80D2-5A4F83A8A078}"/>
              </a:ext>
            </a:extLst>
          </p:cNvPr>
          <p:cNvSpPr>
            <a:spLocks noGrp="1"/>
          </p:cNvSpPr>
          <p:nvPr>
            <p:ph type="body" sz="quarter" idx="103" hasCustomPrompt="1"/>
          </p:nvPr>
        </p:nvSpPr>
        <p:spPr>
          <a:xfrm>
            <a:off x="4690253" y="2491755"/>
            <a:ext cx="4064085" cy="616025"/>
          </a:xfrm>
        </p:spPr>
        <p:txBody>
          <a:bodyPr>
            <a:noAutofit/>
          </a:bodyPr>
          <a:lstStyle>
            <a:lvl1pPr algn="ctr">
              <a:buNone/>
              <a:defRPr sz="4851">
                <a:solidFill>
                  <a:schemeClr val="bg1"/>
                </a:solidFill>
              </a:defRPr>
            </a:lvl1pPr>
          </a:lstStyle>
          <a:p>
            <a:pPr lvl="0"/>
            <a:r>
              <a:rPr lang="en-US" dirty="0"/>
              <a:t>XXX</a:t>
            </a:r>
          </a:p>
        </p:txBody>
      </p:sp>
      <p:sp>
        <p:nvSpPr>
          <p:cNvPr id="17" name="Text Placeholder 28">
            <a:extLst>
              <a:ext uri="{FF2B5EF4-FFF2-40B4-BE49-F238E27FC236}">
                <a16:creationId xmlns:a16="http://schemas.microsoft.com/office/drawing/2014/main" id="{D40F4783-AF23-D9C1-111F-A01098F2F9B4}"/>
              </a:ext>
            </a:extLst>
          </p:cNvPr>
          <p:cNvSpPr>
            <a:spLocks noGrp="1"/>
          </p:cNvSpPr>
          <p:nvPr>
            <p:ph type="body" sz="quarter" idx="104" hasCustomPrompt="1"/>
          </p:nvPr>
        </p:nvSpPr>
        <p:spPr>
          <a:xfrm>
            <a:off x="4825717" y="3646210"/>
            <a:ext cx="3785790" cy="1512253"/>
          </a:xfrm>
        </p:spPr>
        <p:txBody>
          <a:bodyPr>
            <a:noAutofit/>
          </a:bodyPr>
          <a:lstStyle>
            <a:lvl1pPr algn="ctr">
              <a:lnSpc>
                <a:spcPct val="100000"/>
              </a:lnSpc>
              <a:buNone/>
              <a:defRPr sz="2205"/>
            </a:lvl1pPr>
          </a:lstStyle>
          <a:p>
            <a:pPr lvl="0"/>
            <a:r>
              <a:rPr lang="en-US" dirty="0"/>
              <a:t>Stat goes here over more lines if needed</a:t>
            </a:r>
          </a:p>
        </p:txBody>
      </p:sp>
      <p:sp>
        <p:nvSpPr>
          <p:cNvPr id="18" name="Text Placeholder 11">
            <a:extLst>
              <a:ext uri="{FF2B5EF4-FFF2-40B4-BE49-F238E27FC236}">
                <a16:creationId xmlns:a16="http://schemas.microsoft.com/office/drawing/2014/main" id="{0909E2DC-B56C-8B19-910F-A046EB6DD302}"/>
              </a:ext>
            </a:extLst>
          </p:cNvPr>
          <p:cNvSpPr>
            <a:spLocks noGrp="1"/>
          </p:cNvSpPr>
          <p:nvPr>
            <p:ph type="body" sz="quarter" idx="105"/>
          </p:nvPr>
        </p:nvSpPr>
        <p:spPr>
          <a:xfrm>
            <a:off x="8996244" y="2143104"/>
            <a:ext cx="4214443" cy="3275056"/>
          </a:xfrm>
          <a:prstGeom prst="roundRect">
            <a:avLst>
              <a:gd name="adj" fmla="val 1848"/>
            </a:avLst>
          </a:prstGeom>
          <a:solidFill>
            <a:schemeClr val="accent2"/>
          </a:solidFill>
        </p:spPr>
        <p:txBody>
          <a:bodyPr/>
          <a:lstStyle>
            <a:lvl1pPr>
              <a:buNone/>
              <a:defRPr>
                <a:noFill/>
              </a:defRPr>
            </a:lvl1pPr>
          </a:lstStyle>
          <a:p>
            <a:pPr lvl="0"/>
            <a:r>
              <a:rPr lang="en-GB"/>
              <a:t>Click to edit Master text styles</a:t>
            </a:r>
          </a:p>
        </p:txBody>
      </p:sp>
      <p:sp>
        <p:nvSpPr>
          <p:cNvPr id="19" name="Text Placeholder 11">
            <a:extLst>
              <a:ext uri="{FF2B5EF4-FFF2-40B4-BE49-F238E27FC236}">
                <a16:creationId xmlns:a16="http://schemas.microsoft.com/office/drawing/2014/main" id="{D675E756-3F1B-B583-D4B3-43DD5451389D}"/>
              </a:ext>
            </a:extLst>
          </p:cNvPr>
          <p:cNvSpPr>
            <a:spLocks noGrp="1"/>
          </p:cNvSpPr>
          <p:nvPr>
            <p:ph type="body" sz="quarter" idx="106"/>
          </p:nvPr>
        </p:nvSpPr>
        <p:spPr>
          <a:xfrm>
            <a:off x="9077253" y="3430425"/>
            <a:ext cx="4064083"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8">
            <a:extLst>
              <a:ext uri="{FF2B5EF4-FFF2-40B4-BE49-F238E27FC236}">
                <a16:creationId xmlns:a16="http://schemas.microsoft.com/office/drawing/2014/main" id="{966B4098-617D-17FA-00B9-CD75DD7DEE26}"/>
              </a:ext>
            </a:extLst>
          </p:cNvPr>
          <p:cNvSpPr>
            <a:spLocks noGrp="1"/>
          </p:cNvSpPr>
          <p:nvPr>
            <p:ph type="body" sz="quarter" idx="107" hasCustomPrompt="1"/>
          </p:nvPr>
        </p:nvSpPr>
        <p:spPr>
          <a:xfrm>
            <a:off x="9077252" y="2491755"/>
            <a:ext cx="4064085" cy="616025"/>
          </a:xfrm>
        </p:spPr>
        <p:txBody>
          <a:bodyPr>
            <a:noAutofit/>
          </a:bodyPr>
          <a:lstStyle>
            <a:lvl1pPr algn="ctr">
              <a:buNone/>
              <a:defRPr sz="4851">
                <a:solidFill>
                  <a:schemeClr val="bg1"/>
                </a:solidFill>
              </a:defRPr>
            </a:lvl1pPr>
          </a:lstStyle>
          <a:p>
            <a:pPr lvl="0"/>
            <a:r>
              <a:rPr lang="en-US" dirty="0"/>
              <a:t>XXX</a:t>
            </a:r>
          </a:p>
        </p:txBody>
      </p:sp>
      <p:sp>
        <p:nvSpPr>
          <p:cNvPr id="21" name="Text Placeholder 28">
            <a:extLst>
              <a:ext uri="{FF2B5EF4-FFF2-40B4-BE49-F238E27FC236}">
                <a16:creationId xmlns:a16="http://schemas.microsoft.com/office/drawing/2014/main" id="{DB985F49-A0AF-F262-9BF2-FD9869C40ACB}"/>
              </a:ext>
            </a:extLst>
          </p:cNvPr>
          <p:cNvSpPr>
            <a:spLocks noGrp="1"/>
          </p:cNvSpPr>
          <p:nvPr>
            <p:ph type="body" sz="quarter" idx="108" hasCustomPrompt="1"/>
          </p:nvPr>
        </p:nvSpPr>
        <p:spPr>
          <a:xfrm>
            <a:off x="9212716" y="3646210"/>
            <a:ext cx="3785790" cy="1512253"/>
          </a:xfrm>
        </p:spPr>
        <p:txBody>
          <a:bodyPr>
            <a:noAutofit/>
          </a:bodyPr>
          <a:lstStyle>
            <a:lvl1pPr algn="ctr">
              <a:lnSpc>
                <a:spcPct val="100000"/>
              </a:lnSpc>
              <a:buNone/>
              <a:defRPr sz="2205"/>
            </a:lvl1pPr>
          </a:lstStyle>
          <a:p>
            <a:pPr lvl="0"/>
            <a:r>
              <a:rPr lang="en-US" dirty="0"/>
              <a:t>Stat goes here over more lines if needed</a:t>
            </a:r>
          </a:p>
        </p:txBody>
      </p:sp>
      <p:pic>
        <p:nvPicPr>
          <p:cNvPr id="22" name="Picture 21" descr="A group of blue circles&#10;&#10;AI-generated content may be incorrect.">
            <a:extLst>
              <a:ext uri="{FF2B5EF4-FFF2-40B4-BE49-F238E27FC236}">
                <a16:creationId xmlns:a16="http://schemas.microsoft.com/office/drawing/2014/main" id="{510A4B1B-1077-1BF6-0B07-6D7F7EB73A1D}"/>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61530288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4 stats with boxes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32267" y="2143104"/>
            <a:ext cx="3123091" cy="3275056"/>
          </a:xfrm>
          <a:prstGeom prst="roundRect">
            <a:avLst>
              <a:gd name="adj" fmla="val 1848"/>
            </a:avLst>
          </a:prstGeom>
          <a:solidFill>
            <a:schemeClr val="accent4"/>
          </a:solidFill>
        </p:spPr>
        <p:txBody>
          <a:bodyPr/>
          <a:lstStyle>
            <a:lvl1pPr>
              <a:buNone/>
              <a:defRPr>
                <a:noFill/>
              </a:defRPr>
            </a:lvl1pPr>
          </a:lstStyle>
          <a:p>
            <a:pPr lvl="0"/>
            <a:r>
              <a:rPr lang="en-GB"/>
              <a:t>Click to edit Master text styles</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313276" y="3430425"/>
            <a:ext cx="2951881"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313275" y="2491755"/>
            <a:ext cx="2951881" cy="616025"/>
          </a:xfrm>
        </p:spPr>
        <p:txBody>
          <a:bodyPr>
            <a:noAutofit/>
          </a:bodyPr>
          <a:lstStyle>
            <a:lvl1pPr algn="ctr">
              <a:buNone/>
              <a:defRPr sz="4851"/>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48739" y="3703662"/>
            <a:ext cx="2680956" cy="1232048"/>
          </a:xfrm>
        </p:spPr>
        <p:txBody>
          <a:bodyPr>
            <a:noAutofit/>
          </a:bodyPr>
          <a:lstStyle>
            <a:lvl1pPr algn="ctr">
              <a:lnSpc>
                <a:spcPct val="100000"/>
              </a:lnSpc>
              <a:buNone/>
              <a:defRPr sz="2205"/>
            </a:lvl1pPr>
          </a:lstStyle>
          <a:p>
            <a:pPr lvl="0"/>
            <a:r>
              <a:rPr lang="en-US" dirty="0"/>
              <a:t>Stat goes here over more lines if needed</a:t>
            </a:r>
          </a:p>
        </p:txBody>
      </p:sp>
      <p:sp>
        <p:nvSpPr>
          <p:cNvPr id="27" name="Text Placeholder 11">
            <a:extLst>
              <a:ext uri="{FF2B5EF4-FFF2-40B4-BE49-F238E27FC236}">
                <a16:creationId xmlns:a16="http://schemas.microsoft.com/office/drawing/2014/main" id="{C78AA5D0-171C-C1B5-7CA2-1781E98F96BB}"/>
              </a:ext>
            </a:extLst>
          </p:cNvPr>
          <p:cNvSpPr>
            <a:spLocks noGrp="1"/>
          </p:cNvSpPr>
          <p:nvPr>
            <p:ph type="body" sz="quarter" idx="101"/>
          </p:nvPr>
        </p:nvSpPr>
        <p:spPr>
          <a:xfrm>
            <a:off x="3512164" y="2143104"/>
            <a:ext cx="3123091" cy="3275056"/>
          </a:xfrm>
          <a:prstGeom prst="roundRect">
            <a:avLst>
              <a:gd name="adj" fmla="val 1848"/>
            </a:avLst>
          </a:prstGeom>
          <a:solidFill>
            <a:schemeClr val="accent5"/>
          </a:solidFill>
        </p:spPr>
        <p:txBody>
          <a:bodyPr/>
          <a:lstStyle>
            <a:lvl1pPr>
              <a:buNone/>
              <a:defRPr>
                <a:noFill/>
              </a:defRPr>
            </a:lvl1pPr>
          </a:lstStyle>
          <a:p>
            <a:pPr lvl="0"/>
            <a:r>
              <a:rPr lang="en-GB"/>
              <a:t>Click to edit Master text styles</a:t>
            </a:r>
          </a:p>
        </p:txBody>
      </p:sp>
      <p:sp>
        <p:nvSpPr>
          <p:cNvPr id="28" name="Text Placeholder 11">
            <a:extLst>
              <a:ext uri="{FF2B5EF4-FFF2-40B4-BE49-F238E27FC236}">
                <a16:creationId xmlns:a16="http://schemas.microsoft.com/office/drawing/2014/main" id="{D8C95014-FD85-E811-4C45-47460C16E8E8}"/>
              </a:ext>
            </a:extLst>
          </p:cNvPr>
          <p:cNvSpPr>
            <a:spLocks noGrp="1"/>
          </p:cNvSpPr>
          <p:nvPr>
            <p:ph type="body" sz="quarter" idx="102"/>
          </p:nvPr>
        </p:nvSpPr>
        <p:spPr>
          <a:xfrm>
            <a:off x="3593173" y="3430425"/>
            <a:ext cx="2951881"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8">
            <a:extLst>
              <a:ext uri="{FF2B5EF4-FFF2-40B4-BE49-F238E27FC236}">
                <a16:creationId xmlns:a16="http://schemas.microsoft.com/office/drawing/2014/main" id="{EC56589C-32EC-339E-ED1A-3B866ACFF8C9}"/>
              </a:ext>
            </a:extLst>
          </p:cNvPr>
          <p:cNvSpPr>
            <a:spLocks noGrp="1"/>
          </p:cNvSpPr>
          <p:nvPr>
            <p:ph type="body" sz="quarter" idx="103" hasCustomPrompt="1"/>
          </p:nvPr>
        </p:nvSpPr>
        <p:spPr>
          <a:xfrm>
            <a:off x="3602364" y="2491755"/>
            <a:ext cx="2942690" cy="616025"/>
          </a:xfrm>
        </p:spPr>
        <p:txBody>
          <a:bodyPr>
            <a:noAutofit/>
          </a:bodyPr>
          <a:lstStyle>
            <a:lvl1pPr algn="ctr">
              <a:buNone/>
              <a:defRPr sz="4851"/>
            </a:lvl1pPr>
          </a:lstStyle>
          <a:p>
            <a:pPr lvl="0"/>
            <a:r>
              <a:rPr lang="en-US" dirty="0"/>
              <a:t>XXX</a:t>
            </a:r>
          </a:p>
        </p:txBody>
      </p:sp>
      <p:sp>
        <p:nvSpPr>
          <p:cNvPr id="30" name="Text Placeholder 28">
            <a:extLst>
              <a:ext uri="{FF2B5EF4-FFF2-40B4-BE49-F238E27FC236}">
                <a16:creationId xmlns:a16="http://schemas.microsoft.com/office/drawing/2014/main" id="{AFB562D4-6833-4BA1-ADC8-22554DE1CC00}"/>
              </a:ext>
            </a:extLst>
          </p:cNvPr>
          <p:cNvSpPr>
            <a:spLocks noGrp="1"/>
          </p:cNvSpPr>
          <p:nvPr>
            <p:ph type="body" sz="quarter" idx="104" hasCustomPrompt="1"/>
          </p:nvPr>
        </p:nvSpPr>
        <p:spPr>
          <a:xfrm>
            <a:off x="3728635" y="3703662"/>
            <a:ext cx="2680956" cy="1232048"/>
          </a:xfrm>
        </p:spPr>
        <p:txBody>
          <a:bodyPr>
            <a:noAutofit/>
          </a:bodyPr>
          <a:lstStyle>
            <a:lvl1pPr algn="ctr">
              <a:lnSpc>
                <a:spcPct val="100000"/>
              </a:lnSpc>
              <a:buNone/>
              <a:defRPr sz="2205"/>
            </a:lvl1pPr>
          </a:lstStyle>
          <a:p>
            <a:pPr lvl="0"/>
            <a:r>
              <a:rPr lang="en-US" dirty="0"/>
              <a:t>Stat goes here over more lines if needed</a:t>
            </a:r>
          </a:p>
        </p:txBody>
      </p:sp>
      <p:sp>
        <p:nvSpPr>
          <p:cNvPr id="31" name="Text Placeholder 11">
            <a:extLst>
              <a:ext uri="{FF2B5EF4-FFF2-40B4-BE49-F238E27FC236}">
                <a16:creationId xmlns:a16="http://schemas.microsoft.com/office/drawing/2014/main" id="{5C9C2C7A-0296-5528-FB29-836452871D82}"/>
              </a:ext>
            </a:extLst>
          </p:cNvPr>
          <p:cNvSpPr>
            <a:spLocks noGrp="1"/>
          </p:cNvSpPr>
          <p:nvPr>
            <p:ph type="body" sz="quarter" idx="105"/>
          </p:nvPr>
        </p:nvSpPr>
        <p:spPr>
          <a:xfrm>
            <a:off x="6807698" y="2143104"/>
            <a:ext cx="3123091" cy="3275056"/>
          </a:xfrm>
          <a:prstGeom prst="roundRect">
            <a:avLst>
              <a:gd name="adj" fmla="val 1848"/>
            </a:avLst>
          </a:prstGeom>
          <a:solidFill>
            <a:schemeClr val="accent6"/>
          </a:solidFill>
        </p:spPr>
        <p:txBody>
          <a:bodyPr/>
          <a:lstStyle>
            <a:lvl1pPr>
              <a:buNone/>
              <a:defRPr>
                <a:noFill/>
              </a:defRPr>
            </a:lvl1pPr>
          </a:lstStyle>
          <a:p>
            <a:pPr lvl="0"/>
            <a:r>
              <a:rPr lang="en-GB"/>
              <a:t>Click to edit Master text styles</a:t>
            </a:r>
          </a:p>
        </p:txBody>
      </p:sp>
      <p:sp>
        <p:nvSpPr>
          <p:cNvPr id="32" name="Text Placeholder 11">
            <a:extLst>
              <a:ext uri="{FF2B5EF4-FFF2-40B4-BE49-F238E27FC236}">
                <a16:creationId xmlns:a16="http://schemas.microsoft.com/office/drawing/2014/main" id="{DBC7EB12-EBAB-584F-9A7E-0EB1D4B5C145}"/>
              </a:ext>
            </a:extLst>
          </p:cNvPr>
          <p:cNvSpPr>
            <a:spLocks noGrp="1"/>
          </p:cNvSpPr>
          <p:nvPr>
            <p:ph type="body" sz="quarter" idx="106"/>
          </p:nvPr>
        </p:nvSpPr>
        <p:spPr>
          <a:xfrm>
            <a:off x="6888707" y="3430425"/>
            <a:ext cx="2951881"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8">
            <a:extLst>
              <a:ext uri="{FF2B5EF4-FFF2-40B4-BE49-F238E27FC236}">
                <a16:creationId xmlns:a16="http://schemas.microsoft.com/office/drawing/2014/main" id="{13C14CB1-1691-FEE1-A569-6AE2A5A4412B}"/>
              </a:ext>
            </a:extLst>
          </p:cNvPr>
          <p:cNvSpPr>
            <a:spLocks noGrp="1"/>
          </p:cNvSpPr>
          <p:nvPr>
            <p:ph type="body" sz="quarter" idx="107" hasCustomPrompt="1"/>
          </p:nvPr>
        </p:nvSpPr>
        <p:spPr>
          <a:xfrm>
            <a:off x="6882261" y="2491755"/>
            <a:ext cx="2951881" cy="616025"/>
          </a:xfrm>
        </p:spPr>
        <p:txBody>
          <a:bodyPr>
            <a:noAutofit/>
          </a:bodyPr>
          <a:lstStyle>
            <a:lvl1pPr algn="ctr">
              <a:buNone/>
              <a:defRPr sz="4851"/>
            </a:lvl1pPr>
          </a:lstStyle>
          <a:p>
            <a:pPr lvl="0"/>
            <a:r>
              <a:rPr lang="en-US" dirty="0"/>
              <a:t>XXX</a:t>
            </a:r>
          </a:p>
        </p:txBody>
      </p:sp>
      <p:sp>
        <p:nvSpPr>
          <p:cNvPr id="34" name="Text Placeholder 28">
            <a:extLst>
              <a:ext uri="{FF2B5EF4-FFF2-40B4-BE49-F238E27FC236}">
                <a16:creationId xmlns:a16="http://schemas.microsoft.com/office/drawing/2014/main" id="{C020E25E-8E53-57EC-655D-B81188F9CE51}"/>
              </a:ext>
            </a:extLst>
          </p:cNvPr>
          <p:cNvSpPr>
            <a:spLocks noGrp="1"/>
          </p:cNvSpPr>
          <p:nvPr>
            <p:ph type="body" sz="quarter" idx="108" hasCustomPrompt="1"/>
          </p:nvPr>
        </p:nvSpPr>
        <p:spPr>
          <a:xfrm>
            <a:off x="7024169" y="3703662"/>
            <a:ext cx="2680956" cy="1232048"/>
          </a:xfrm>
        </p:spPr>
        <p:txBody>
          <a:bodyPr>
            <a:noAutofit/>
          </a:bodyPr>
          <a:lstStyle>
            <a:lvl1pPr algn="ctr">
              <a:lnSpc>
                <a:spcPct val="100000"/>
              </a:lnSpc>
              <a:buNone/>
              <a:defRPr sz="2205"/>
            </a:lvl1pPr>
          </a:lstStyle>
          <a:p>
            <a:pPr lvl="0"/>
            <a:r>
              <a:rPr lang="en-US" dirty="0"/>
              <a:t>Stat goes here over more lines if needed</a:t>
            </a:r>
          </a:p>
        </p:txBody>
      </p:sp>
      <p:sp>
        <p:nvSpPr>
          <p:cNvPr id="35" name="Text Placeholder 11">
            <a:extLst>
              <a:ext uri="{FF2B5EF4-FFF2-40B4-BE49-F238E27FC236}">
                <a16:creationId xmlns:a16="http://schemas.microsoft.com/office/drawing/2014/main" id="{C039787F-F324-D826-F173-3419A87293AF}"/>
              </a:ext>
            </a:extLst>
          </p:cNvPr>
          <p:cNvSpPr>
            <a:spLocks noGrp="1"/>
          </p:cNvSpPr>
          <p:nvPr>
            <p:ph type="body" sz="quarter" idx="109"/>
          </p:nvPr>
        </p:nvSpPr>
        <p:spPr>
          <a:xfrm>
            <a:off x="10087594" y="2143104"/>
            <a:ext cx="3123091" cy="3275056"/>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36" name="Text Placeholder 11">
            <a:extLst>
              <a:ext uri="{FF2B5EF4-FFF2-40B4-BE49-F238E27FC236}">
                <a16:creationId xmlns:a16="http://schemas.microsoft.com/office/drawing/2014/main" id="{241FBC9F-EEBA-2A30-B166-FB4E7671CB8E}"/>
              </a:ext>
            </a:extLst>
          </p:cNvPr>
          <p:cNvSpPr>
            <a:spLocks noGrp="1"/>
          </p:cNvSpPr>
          <p:nvPr>
            <p:ph type="body" sz="quarter" idx="110"/>
          </p:nvPr>
        </p:nvSpPr>
        <p:spPr>
          <a:xfrm>
            <a:off x="10168604" y="3430425"/>
            <a:ext cx="2951881"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7" name="Text Placeholder 28">
            <a:extLst>
              <a:ext uri="{FF2B5EF4-FFF2-40B4-BE49-F238E27FC236}">
                <a16:creationId xmlns:a16="http://schemas.microsoft.com/office/drawing/2014/main" id="{F049A304-A6BF-D359-102E-2A90279B8F5C}"/>
              </a:ext>
            </a:extLst>
          </p:cNvPr>
          <p:cNvSpPr>
            <a:spLocks noGrp="1"/>
          </p:cNvSpPr>
          <p:nvPr>
            <p:ph type="body" sz="quarter" idx="111" hasCustomPrompt="1"/>
          </p:nvPr>
        </p:nvSpPr>
        <p:spPr>
          <a:xfrm>
            <a:off x="10168604" y="2491755"/>
            <a:ext cx="2951881" cy="616025"/>
          </a:xfrm>
        </p:spPr>
        <p:txBody>
          <a:bodyPr>
            <a:noAutofit/>
          </a:bodyPr>
          <a:lstStyle>
            <a:lvl1pPr algn="ctr">
              <a:buNone/>
              <a:defRPr sz="4851"/>
            </a:lvl1pPr>
          </a:lstStyle>
          <a:p>
            <a:pPr lvl="0"/>
            <a:r>
              <a:rPr lang="en-US" dirty="0"/>
              <a:t>XXX</a:t>
            </a:r>
          </a:p>
        </p:txBody>
      </p:sp>
      <p:sp>
        <p:nvSpPr>
          <p:cNvPr id="38" name="Text Placeholder 28">
            <a:extLst>
              <a:ext uri="{FF2B5EF4-FFF2-40B4-BE49-F238E27FC236}">
                <a16:creationId xmlns:a16="http://schemas.microsoft.com/office/drawing/2014/main" id="{0B32919F-6834-EF41-EC10-C75AE1BFE78A}"/>
              </a:ext>
            </a:extLst>
          </p:cNvPr>
          <p:cNvSpPr>
            <a:spLocks noGrp="1"/>
          </p:cNvSpPr>
          <p:nvPr>
            <p:ph type="body" sz="quarter" idx="112" hasCustomPrompt="1"/>
          </p:nvPr>
        </p:nvSpPr>
        <p:spPr>
          <a:xfrm>
            <a:off x="10304066" y="3703662"/>
            <a:ext cx="2680956" cy="1232048"/>
          </a:xfrm>
        </p:spPr>
        <p:txBody>
          <a:bodyPr>
            <a:noAutofit/>
          </a:bodyPr>
          <a:lstStyle>
            <a:lvl1pPr algn="ctr">
              <a:lnSpc>
                <a:spcPct val="100000"/>
              </a:lnSpc>
              <a:buNone/>
              <a:defRPr sz="2205"/>
            </a:lvl1pPr>
          </a:lstStyle>
          <a:p>
            <a:pPr lvl="0"/>
            <a:r>
              <a:rPr lang="en-US" dirty="0"/>
              <a:t>Stat goes here over more lines if needed</a:t>
            </a:r>
          </a:p>
        </p:txBody>
      </p:sp>
    </p:spTree>
    <p:extLst>
      <p:ext uri="{BB962C8B-B14F-4D97-AF65-F5344CB8AC3E}">
        <p14:creationId xmlns:p14="http://schemas.microsoft.com/office/powerpoint/2010/main" val="149930378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Custom stat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2" y="1053451"/>
            <a:ext cx="11350207" cy="460283"/>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Custom stats with text slide</a:t>
            </a:r>
            <a:endParaRPr lang="en-US" dirty="0"/>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47947118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Custom stats with text white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3" y="1053450"/>
            <a:ext cx="10462012" cy="422797"/>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Custom stats with text slide</a:t>
            </a:r>
            <a:endParaRPr lang="en-US" dirty="0"/>
          </a:p>
        </p:txBody>
      </p:sp>
    </p:spTree>
    <p:extLst>
      <p:ext uri="{BB962C8B-B14F-4D97-AF65-F5344CB8AC3E}">
        <p14:creationId xmlns:p14="http://schemas.microsoft.com/office/powerpoint/2010/main" val="77854189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p:nvPr>
        </p:nvSpPr>
        <p:spPr>
          <a:xfrm>
            <a:off x="226301" y="1883599"/>
            <a:ext cx="4214443" cy="4358644"/>
          </a:xfrm>
          <a:prstGeom prst="roundRect">
            <a:avLst>
              <a:gd name="adj" fmla="val 2208"/>
            </a:avLst>
          </a:prstGeom>
          <a:solidFill>
            <a:schemeClr val="accent2"/>
          </a:solidFill>
        </p:spPr>
        <p:txBody>
          <a:bodyPr/>
          <a:lstStyle>
            <a:lvl1pPr>
              <a:buNone/>
              <a:defRPr>
                <a:noFill/>
              </a:defRPr>
            </a:lvl1pPr>
          </a:lstStyle>
          <a:p>
            <a:pPr lvl="0"/>
            <a:r>
              <a:rPr lang="en-GB"/>
              <a:t>Click to edit Master text styles</a:t>
            </a:r>
          </a:p>
        </p:txBody>
      </p:sp>
      <p:sp>
        <p:nvSpPr>
          <p:cNvPr id="9" name="Text Placeholder 28">
            <a:extLst>
              <a:ext uri="{FF2B5EF4-FFF2-40B4-BE49-F238E27FC236}">
                <a16:creationId xmlns:a16="http://schemas.microsoft.com/office/drawing/2014/main" id="{6F27D9FE-B7BD-A75F-28D1-E39D750205F5}"/>
              </a:ext>
            </a:extLst>
          </p:cNvPr>
          <p:cNvSpPr>
            <a:spLocks noGrp="1"/>
          </p:cNvSpPr>
          <p:nvPr>
            <p:ph type="body" sz="quarter" idx="88" hasCustomPrompt="1"/>
          </p:nvPr>
        </p:nvSpPr>
        <p:spPr>
          <a:xfrm>
            <a:off x="334824" y="1990763"/>
            <a:ext cx="3983723" cy="4125458"/>
          </a:xfrm>
        </p:spPr>
        <p:txBody>
          <a:bodyPr anchor="ctr">
            <a:noAutofit/>
          </a:bodyPr>
          <a:lstStyle>
            <a:lvl1pPr algn="ctr">
              <a:lnSpc>
                <a:spcPct val="100000"/>
              </a:lnSpc>
              <a:buNone/>
              <a:defRPr sz="3528">
                <a:solidFill>
                  <a:schemeClr val="bg1"/>
                </a:solidFill>
              </a:defRPr>
            </a:lvl1pPr>
          </a:lstStyle>
          <a:p>
            <a:pPr lvl="0"/>
            <a:r>
              <a:rPr lang="en-US"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p:nvPr>
        </p:nvSpPr>
        <p:spPr>
          <a:xfrm>
            <a:off x="4622156" y="1883599"/>
            <a:ext cx="4214443" cy="4358644"/>
          </a:xfrm>
          <a:prstGeom prst="roundRect">
            <a:avLst>
              <a:gd name="adj" fmla="val 2208"/>
            </a:avLst>
          </a:prstGeom>
          <a:solidFill>
            <a:schemeClr val="tx2"/>
          </a:solidFill>
        </p:spPr>
        <p:txBody>
          <a:bodyPr/>
          <a:lstStyle>
            <a:lvl1pPr>
              <a:buNone/>
              <a:defRPr>
                <a:noFill/>
              </a:defRPr>
            </a:lvl1pPr>
          </a:lstStyle>
          <a:p>
            <a:pPr lvl="0"/>
            <a:r>
              <a:rPr lang="en-GB"/>
              <a:t>Click to edit Master text styles</a:t>
            </a:r>
          </a:p>
        </p:txBody>
      </p:sp>
      <p:sp>
        <p:nvSpPr>
          <p:cNvPr id="6" name="Text Placeholder 28">
            <a:extLst>
              <a:ext uri="{FF2B5EF4-FFF2-40B4-BE49-F238E27FC236}">
                <a16:creationId xmlns:a16="http://schemas.microsoft.com/office/drawing/2014/main" id="{1D16ADA4-B960-6DA5-FFE6-38CE261C193C}"/>
              </a:ext>
            </a:extLst>
          </p:cNvPr>
          <p:cNvSpPr>
            <a:spLocks noGrp="1"/>
          </p:cNvSpPr>
          <p:nvPr>
            <p:ph type="body" sz="quarter" idx="90" hasCustomPrompt="1"/>
          </p:nvPr>
        </p:nvSpPr>
        <p:spPr>
          <a:xfrm>
            <a:off x="4730679" y="1990763"/>
            <a:ext cx="3983723" cy="4125458"/>
          </a:xfrm>
        </p:spPr>
        <p:txBody>
          <a:bodyPr anchor="ctr">
            <a:noAutofit/>
          </a:bodyPr>
          <a:lstStyle>
            <a:lvl1pPr algn="ctr">
              <a:lnSpc>
                <a:spcPct val="100000"/>
              </a:lnSpc>
              <a:buNone/>
              <a:defRPr sz="3528">
                <a:solidFill>
                  <a:schemeClr val="bg1"/>
                </a:solidFill>
              </a:defRPr>
            </a:lvl1pPr>
          </a:lstStyle>
          <a:p>
            <a:pPr lvl="0"/>
            <a:r>
              <a:rPr lang="en-US"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p:nvPr>
        </p:nvSpPr>
        <p:spPr>
          <a:xfrm>
            <a:off x="9015881" y="1883599"/>
            <a:ext cx="4214443" cy="4358644"/>
          </a:xfrm>
          <a:prstGeom prst="roundRect">
            <a:avLst>
              <a:gd name="adj" fmla="val 2208"/>
            </a:avLst>
          </a:prstGeom>
          <a:solidFill>
            <a:srgbClr val="267355"/>
          </a:solidFill>
        </p:spPr>
        <p:txBody>
          <a:bodyPr/>
          <a:lstStyle>
            <a:lvl1pPr>
              <a:buNone/>
              <a:defRPr>
                <a:noFill/>
              </a:defRPr>
            </a:lvl1pPr>
          </a:lstStyle>
          <a:p>
            <a:pPr lvl="0"/>
            <a:r>
              <a:rPr lang="en-GB"/>
              <a:t>Click to edit Master text styles</a:t>
            </a:r>
          </a:p>
        </p:txBody>
      </p:sp>
      <p:sp>
        <p:nvSpPr>
          <p:cNvPr id="18" name="Text Placeholder 28">
            <a:extLst>
              <a:ext uri="{FF2B5EF4-FFF2-40B4-BE49-F238E27FC236}">
                <a16:creationId xmlns:a16="http://schemas.microsoft.com/office/drawing/2014/main" id="{4DD5D41C-5F7F-10CE-75D7-19E0F0019D65}"/>
              </a:ext>
            </a:extLst>
          </p:cNvPr>
          <p:cNvSpPr>
            <a:spLocks noGrp="1"/>
          </p:cNvSpPr>
          <p:nvPr>
            <p:ph type="body" sz="quarter" idx="92" hasCustomPrompt="1"/>
          </p:nvPr>
        </p:nvSpPr>
        <p:spPr>
          <a:xfrm>
            <a:off x="9124404" y="1990763"/>
            <a:ext cx="3983723" cy="4125458"/>
          </a:xfrm>
        </p:spPr>
        <p:txBody>
          <a:bodyPr anchor="ctr">
            <a:noAutofit/>
          </a:bodyPr>
          <a:lstStyle>
            <a:lvl1pPr algn="ctr">
              <a:lnSpc>
                <a:spcPct val="100000"/>
              </a:lnSpc>
              <a:buNone/>
              <a:defRPr sz="3528">
                <a:solidFill>
                  <a:schemeClr val="bg1"/>
                </a:solidFill>
              </a:defRPr>
            </a:lvl1pPr>
          </a:lstStyle>
          <a:p>
            <a:pPr lvl="0"/>
            <a:r>
              <a:rPr lang="en-US"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7264708" y="7145154"/>
            <a:ext cx="5951941" cy="173156"/>
          </a:xfrm>
        </p:spPr>
        <p:txBody>
          <a:bodyPr/>
          <a:lstStyle>
            <a:lvl1pPr algn="r">
              <a:buNone/>
              <a:defRPr sz="1103"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2" cstate="print">
            <a:extLst>
              <a:ext uri="{28A0092B-C50C-407E-A947-70E740481C1C}">
                <a14:useLocalDpi xmlns:a14="http://schemas.microsoft.com/office/drawing/2010/main"/>
              </a:ext>
            </a:extLst>
          </a:blip>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72857619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0" y="1883599"/>
            <a:ext cx="6377549" cy="4358644"/>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839101" y="1883599"/>
            <a:ext cx="6377549" cy="4358644"/>
          </a:xfrm>
          <a:prstGeom prst="roundRect">
            <a:avLst>
              <a:gd name="adj" fmla="val 2208"/>
            </a:avLst>
          </a:prstGeom>
          <a:solidFill>
            <a:schemeClr val="accent1"/>
          </a:solidFill>
        </p:spPr>
        <p:txBody>
          <a:bodyPr anchor="ctr" anchorCtr="1">
            <a:noAutofit/>
          </a:bodyPr>
          <a:lstStyle>
            <a:lvl1pPr algn="ctr">
              <a:buNone/>
              <a:defRPr>
                <a:solidFill>
                  <a:schemeClr val="bg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64816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horter header light text">
    <p:bg>
      <p:bgPr>
        <a:solidFill>
          <a:schemeClr val="accent1"/>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871A4AEF-1D87-C584-AF02-9102A58F48AA}"/>
              </a:ext>
            </a:extLst>
          </p:cNvPr>
          <p:cNvPicPr/>
          <p:nvPr/>
        </p:nvPicPr>
        <p:blipFill>
          <a:blip r:embed="rId2"/>
          <a:stretch>
            <a:fillRect/>
          </a:stretch>
        </p:blipFill>
        <p:spPr>
          <a:xfrm>
            <a:off x="226300" y="7022622"/>
            <a:ext cx="1381343" cy="293718"/>
          </a:xfrm>
          <a:prstGeom prst="rect">
            <a:avLst/>
          </a:prstGeom>
        </p:spPr>
      </p:pic>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11797" y="269974"/>
            <a:ext cx="12980849" cy="1085007"/>
          </a:xfrm>
        </p:spPr>
        <p:txBody>
          <a:bodyPr anchor="t">
            <a:noAutofit/>
          </a:bodyPr>
          <a:lstStyle>
            <a:lvl1pPr>
              <a:defRPr sz="8158">
                <a:solidFill>
                  <a:schemeClr val="bg1"/>
                </a:solidFill>
              </a:defRPr>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211798" y="1672420"/>
            <a:ext cx="13019357" cy="4873215"/>
          </a:xfrm>
          <a:prstGeom prst="roundRect">
            <a:avLst>
              <a:gd name="adj" fmla="val 1469"/>
            </a:avLst>
          </a:prstGeom>
          <a:noFill/>
        </p:spPr>
        <p:txBody>
          <a:bodyPr/>
          <a:lstStyle>
            <a:lvl1pPr>
              <a:buNone/>
              <a:defRPr/>
            </a:lvl1p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10952066" y="7062810"/>
            <a:ext cx="2279088" cy="245686"/>
          </a:xfrm>
        </p:spPr>
        <p:txBody>
          <a:bodyPr anchor="ctr">
            <a:noAutofit/>
          </a:bodyPr>
          <a:lstStyle>
            <a:lvl1pPr algn="r">
              <a:buNone/>
              <a:defRPr sz="1323" b="0">
                <a:solidFill>
                  <a:schemeClr val="bg1"/>
                </a:solidFill>
              </a:defRPr>
            </a:lvl1pPr>
          </a:lstStyle>
          <a:p>
            <a:pPr lvl="0"/>
            <a:r>
              <a:rPr lang="en-US"/>
              <a:t>Date goes here align right</a:t>
            </a:r>
          </a:p>
        </p:txBody>
      </p:sp>
    </p:spTree>
    <p:extLst>
      <p:ext uri="{BB962C8B-B14F-4D97-AF65-F5344CB8AC3E}">
        <p14:creationId xmlns:p14="http://schemas.microsoft.com/office/powerpoint/2010/main" val="3552473107"/>
      </p:ext>
    </p:extLst>
  </p:cSld>
  <p:clrMapOvr>
    <a:masterClrMapping/>
  </p:clrMapOvr>
  <p:hf hdr="0" ftr="0" dt="0"/>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Stat/facts x 2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0" y="1883599"/>
            <a:ext cx="6377549" cy="4358644"/>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839101" y="1883599"/>
            <a:ext cx="6377549" cy="4358644"/>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99102837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0" y="1883599"/>
            <a:ext cx="6377549" cy="4358644"/>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839101" y="1883599"/>
            <a:ext cx="6377549" cy="4358644"/>
          </a:xfrm>
          <a:prstGeom prst="roundRect">
            <a:avLst>
              <a:gd name="adj" fmla="val 2208"/>
            </a:avLst>
          </a:prstGeom>
          <a:solidFill>
            <a:schemeClr val="accent1"/>
          </a:solidFill>
        </p:spPr>
        <p:txBody>
          <a:bodyPr anchor="ctr" anchorCtr="1">
            <a:noAutofit/>
          </a:bodyPr>
          <a:lstStyle>
            <a:lvl1pPr algn="ctr">
              <a:buNone/>
              <a:defRPr>
                <a:solidFill>
                  <a:schemeClr val="bg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83089988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4214443" cy="4358644"/>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622156" y="1883599"/>
            <a:ext cx="4214443" cy="4358644"/>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9015881" y="1883599"/>
            <a:ext cx="4214443" cy="4358644"/>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108979839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Stat/facts x 3 colourful light">
    <p:bg>
      <p:bgPr>
        <a:blipFill>
          <a:blip r:embed="rId2"/>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4214443" cy="4358644"/>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622156" y="1883599"/>
            <a:ext cx="4214443" cy="4358644"/>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9015881" y="1883599"/>
            <a:ext cx="4214443" cy="4358644"/>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3"/>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88682596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2_Stat/facts x 3 colourful">
    <p:bg>
      <p:bgPr>
        <a:blipFill>
          <a:blip r:embed="rId2"/>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4214443" cy="4358644"/>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3"/>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622156" y="1883599"/>
            <a:ext cx="4214443" cy="4358644"/>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9015881" y="1883599"/>
            <a:ext cx="4214443" cy="4358644"/>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a:t>Stat or fact</a:t>
            </a:r>
          </a:p>
        </p:txBody>
      </p:sp>
    </p:spTree>
    <p:extLst>
      <p:ext uri="{BB962C8B-B14F-4D97-AF65-F5344CB8AC3E}">
        <p14:creationId xmlns:p14="http://schemas.microsoft.com/office/powerpoint/2010/main" val="351455287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1_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4214443" cy="4358644"/>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622156" y="1883599"/>
            <a:ext cx="4214443" cy="4358644"/>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9015881" y="1883599"/>
            <a:ext cx="4214443" cy="4358644"/>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35670951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1_Stat/facts x 4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3008088" cy="4358644"/>
          </a:xfrm>
          <a:prstGeom prst="roundRect">
            <a:avLst>
              <a:gd name="adj" fmla="val 4800"/>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1883599"/>
            <a:ext cx="3008088" cy="4358644"/>
          </a:xfrm>
          <a:prstGeom prst="roundRect">
            <a:avLst>
              <a:gd name="adj" fmla="val 4800"/>
            </a:avLst>
          </a:prstGeom>
          <a:solidFill>
            <a:schemeClr val="accent6"/>
          </a:solidFill>
        </p:spPr>
        <p:txBody>
          <a:bodyPr anchor="ctr" anchorCtr="1"/>
          <a:lstStyle>
            <a:lvl1pPr algn="ctr">
              <a:buNone/>
              <a:defRPr>
                <a:solidFill>
                  <a:schemeClr val="tx1"/>
                </a:solidFill>
              </a:defRPr>
            </a:lvl1pPr>
          </a:lstStyle>
          <a:p>
            <a:pPr lvl="0"/>
            <a:r>
              <a:rPr lang="en-US"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1883599"/>
            <a:ext cx="3008088" cy="4358644"/>
          </a:xfrm>
          <a:prstGeom prst="roundRect">
            <a:avLst>
              <a:gd name="adj" fmla="val 4800"/>
            </a:avLst>
          </a:prstGeom>
          <a:solidFill>
            <a:schemeClr val="accent5"/>
          </a:solidFill>
        </p:spPr>
        <p:txBody>
          <a:bodyPr anchor="ctr" anchorCtr="1"/>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1883599"/>
            <a:ext cx="3008088" cy="4358644"/>
          </a:xfrm>
          <a:prstGeom prst="roundRect">
            <a:avLst>
              <a:gd name="adj" fmla="val 4800"/>
            </a:avLst>
          </a:prstGeom>
          <a:solidFill>
            <a:schemeClr val="accent4"/>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272284592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Stat/facts x 4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3008088" cy="4358644"/>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1883599"/>
            <a:ext cx="3008088" cy="4358644"/>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1883599"/>
            <a:ext cx="3008088" cy="4358644"/>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1883599"/>
            <a:ext cx="3008088" cy="4358644"/>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1D0E476-1F46-AAF4-BC71-9BFA45471D9F}"/>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1B9DC65A-3F6E-BF20-8536-D6129689434F}"/>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6" name="Title 1">
            <a:extLst>
              <a:ext uri="{FF2B5EF4-FFF2-40B4-BE49-F238E27FC236}">
                <a16:creationId xmlns:a16="http://schemas.microsoft.com/office/drawing/2014/main" id="{58AAE07F-CD2C-96A5-143C-AA43C6818E11}"/>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pic>
        <p:nvPicPr>
          <p:cNvPr id="13" name="Picture 12" descr="A group of blue circles&#10;&#10;AI-generated content may be incorrect.">
            <a:extLst>
              <a:ext uri="{FF2B5EF4-FFF2-40B4-BE49-F238E27FC236}">
                <a16:creationId xmlns:a16="http://schemas.microsoft.com/office/drawing/2014/main" id="{405A68FD-3B16-F481-09CA-E1B46771494F}"/>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95132709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1_Stat/facts x 8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3008088" cy="1897032"/>
          </a:xfrm>
          <a:prstGeom prst="roundRect">
            <a:avLst>
              <a:gd name="adj" fmla="val 4800"/>
            </a:avLst>
          </a:prstGeom>
          <a:solidFill>
            <a:schemeClr val="bg2"/>
          </a:solidFill>
        </p:spPr>
        <p:txBody>
          <a:bodyPr anchor="ctr" anchorCtr="1">
            <a:noAutofit/>
          </a:bodyPr>
          <a:lstStyle>
            <a:lvl1pPr algn="ctr">
              <a:buNone/>
              <a:defRPr>
                <a:solidFill>
                  <a:schemeClr val="tx2"/>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1883599"/>
            <a:ext cx="3008088" cy="189703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1883599"/>
            <a:ext cx="3008088" cy="189703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1883599"/>
            <a:ext cx="3008088" cy="189703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311120"/>
            <a:ext cx="3008088" cy="189703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311120"/>
            <a:ext cx="3008088" cy="189703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311120"/>
            <a:ext cx="3008088" cy="189703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311120"/>
            <a:ext cx="3008088" cy="1897032"/>
          </a:xfrm>
          <a:prstGeom prst="roundRect">
            <a:avLst>
              <a:gd name="adj" fmla="val 4800"/>
            </a:avLst>
          </a:prstGeom>
          <a:solidFill>
            <a:schemeClr val="bg2"/>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42971347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Stat/facts x 8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1883599"/>
            <a:ext cx="3008088" cy="189703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1883599"/>
            <a:ext cx="3008088" cy="189703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1883599"/>
            <a:ext cx="3008088" cy="189703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311120"/>
            <a:ext cx="3008088" cy="189703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311120"/>
            <a:ext cx="3008088" cy="189703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311120"/>
            <a:ext cx="3008088" cy="189703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311120"/>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4026805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old statement green">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23914" y="1543479"/>
            <a:ext cx="12992735" cy="4389548"/>
          </a:xfrm>
          <a:noFill/>
        </p:spPr>
        <p:txBody>
          <a:bodyPr anchor="ctr">
            <a:noAutofit/>
          </a:bodyPr>
          <a:lstStyle>
            <a:lvl1pPr algn="ctr">
              <a:defRPr sz="8158">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171796246"/>
      </p:ext>
    </p:extLst>
  </p:cSld>
  <p:clrMapOvr>
    <a:masterClrMapping/>
  </p:clrMapOvr>
  <p:hf hdr="0" ftr="0" dt="0"/>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Stat/facts x 8">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364975" y="3005273"/>
            <a:ext cx="6713000" cy="659902"/>
          </a:xfrm>
          <a:noFill/>
        </p:spPr>
        <p:txBody>
          <a:bodyPr>
            <a:noAutofit/>
          </a:bodyPr>
          <a:lstStyle>
            <a:lvl1pPr algn="ctr">
              <a:defRPr sz="4851">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356423" y="3859420"/>
            <a:ext cx="6721552" cy="383196"/>
          </a:xfrm>
        </p:spPr>
        <p:txBody>
          <a:bodyPr>
            <a:noAutofit/>
          </a:bodyPr>
          <a:lstStyle>
            <a:lvl1pPr marL="0" indent="0" algn="ctr">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17094438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3_Stat/facts x 8">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125565A-EE8F-3631-3F08-7B73063F5B7D}"/>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635565"/>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364975" y="3005273"/>
            <a:ext cx="6713000" cy="659902"/>
          </a:xfrm>
          <a:noFill/>
        </p:spPr>
        <p:txBody>
          <a:bodyPr>
            <a:noAutofit/>
          </a:bodyPr>
          <a:lstStyle>
            <a:lvl1pPr algn="ctr">
              <a:defRPr sz="4851">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356423" y="3859420"/>
            <a:ext cx="6721552" cy="383196"/>
          </a:xfrm>
        </p:spPr>
        <p:txBody>
          <a:bodyPr>
            <a:noAutofit/>
          </a:bodyPr>
          <a:lstStyle>
            <a:lvl1pPr marL="0" indent="0" algn="ctr">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635565"/>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635565"/>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635565"/>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657707"/>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657707"/>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657707"/>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657707"/>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675620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1_Stat/facts x 8">
    <p:bg>
      <p:bgPr>
        <a:blipFill>
          <a:blip r:embed="rId2"/>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364975" y="3005273"/>
            <a:ext cx="6713000" cy="659902"/>
          </a:xfrm>
          <a:noFill/>
        </p:spPr>
        <p:txBody>
          <a:bodyPr>
            <a:noAutofit/>
          </a:bodyPr>
          <a:lstStyle>
            <a:lvl1pPr algn="ctr">
              <a:defRPr sz="4851">
                <a:solidFill>
                  <a:schemeClr val="tx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356423" y="3859420"/>
            <a:ext cx="6721552" cy="383196"/>
          </a:xfrm>
        </p:spPr>
        <p:txBody>
          <a:bodyPr>
            <a:noAutofit/>
          </a:bodyPr>
          <a:lstStyle>
            <a:lvl1pPr marL="0" indent="0" algn="ctr">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3"/>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81861475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2_Stat/facts x 8">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A935234-64A5-7A38-120C-E2450A526477}"/>
              </a:ext>
            </a:extLst>
          </p:cNvPr>
          <p:cNvPicPr/>
          <p:nvPr/>
        </p:nvPicPr>
        <p:blipFill>
          <a:blip r:embed="rId3"/>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635565"/>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364975" y="3005273"/>
            <a:ext cx="6713000" cy="659902"/>
          </a:xfrm>
          <a:noFill/>
        </p:spPr>
        <p:txBody>
          <a:bodyPr>
            <a:noAutofit/>
          </a:bodyPr>
          <a:lstStyle>
            <a:lvl1pPr algn="ctr">
              <a:defRPr sz="4851">
                <a:solidFill>
                  <a:schemeClr val="bg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356423" y="3859420"/>
            <a:ext cx="6721552" cy="383196"/>
          </a:xfrm>
        </p:spPr>
        <p:txBody>
          <a:bodyPr>
            <a:noAutofit/>
          </a:bodyPr>
          <a:lstStyle>
            <a:lvl1pPr marL="0" indent="0" algn="ctr">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635565"/>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635565"/>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635565"/>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657707"/>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657707"/>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657707"/>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657707"/>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Tree>
    <p:extLst>
      <p:ext uri="{BB962C8B-B14F-4D97-AF65-F5344CB8AC3E}">
        <p14:creationId xmlns:p14="http://schemas.microsoft.com/office/powerpoint/2010/main" val="277613658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Custom stats light text">
    <p:bg>
      <p:bgPr>
        <a:solidFill>
          <a:srgbClr val="000000"/>
        </a:solidFill>
        <a:effectLst/>
      </p:bgPr>
    </p:bg>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1"/>
            <a:ext cx="11998738" cy="434799"/>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Copy and paste the assets below for a custom number of stats</a:t>
            </a:r>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Custom stats slide</a:t>
            </a:r>
            <a:endParaRPr lang="en-US"/>
          </a:p>
        </p:txBody>
      </p:sp>
      <p:sp>
        <p:nvSpPr>
          <p:cNvPr id="3" name="Rectangle: Rounded Corners 3">
            <a:extLst>
              <a:ext uri="{FF2B5EF4-FFF2-40B4-BE49-F238E27FC236}">
                <a16:creationId xmlns:a16="http://schemas.microsoft.com/office/drawing/2014/main" id="{BFAF1677-D46F-B4C0-64DB-291466912715}"/>
              </a:ext>
            </a:extLst>
          </p:cNvPr>
          <p:cNvSpPr/>
          <p:nvPr/>
        </p:nvSpPr>
        <p:spPr>
          <a:xfrm>
            <a:off x="-2336" y="4270117"/>
            <a:ext cx="13445286" cy="324390"/>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defTabSz="1558496">
              <a:buFont typeface="Inter Tight" panose="020B0604020202020204" pitchFamily="34" charset="0"/>
              <a:buNone/>
              <a:defRPr/>
            </a:pPr>
            <a:endParaRPr lang="en-GB" sz="3214" spc="162">
              <a:solidFill>
                <a:srgbClr val="000000"/>
              </a:solidFill>
              <a:latin typeface="Inter Tight"/>
            </a:endParaRPr>
          </a:p>
        </p:txBody>
      </p:sp>
      <p:sp>
        <p:nvSpPr>
          <p:cNvPr id="12" name="Text Placeholder 23">
            <a:extLst>
              <a:ext uri="{FF2B5EF4-FFF2-40B4-BE49-F238E27FC236}">
                <a16:creationId xmlns:a16="http://schemas.microsoft.com/office/drawing/2014/main" id="{ADCC58D3-730B-100E-5F47-D6432360AA14}"/>
              </a:ext>
            </a:extLst>
          </p:cNvPr>
          <p:cNvSpPr>
            <a:spLocks noGrp="1"/>
          </p:cNvSpPr>
          <p:nvPr>
            <p:ph type="body" sz="quarter" idx="10" hasCustomPrompt="1"/>
          </p:nvPr>
        </p:nvSpPr>
        <p:spPr>
          <a:xfrm>
            <a:off x="296888"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3" name="Text Placeholder 23">
            <a:extLst>
              <a:ext uri="{FF2B5EF4-FFF2-40B4-BE49-F238E27FC236}">
                <a16:creationId xmlns:a16="http://schemas.microsoft.com/office/drawing/2014/main" id="{62050EE4-2276-6CA3-B548-474EEBBB4155}"/>
              </a:ext>
            </a:extLst>
          </p:cNvPr>
          <p:cNvSpPr>
            <a:spLocks noGrp="1"/>
          </p:cNvSpPr>
          <p:nvPr>
            <p:ph type="body" sz="quarter" idx="11" hasCustomPrompt="1"/>
          </p:nvPr>
        </p:nvSpPr>
        <p:spPr>
          <a:xfrm>
            <a:off x="1401556"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4" name="Text Placeholder 23">
            <a:extLst>
              <a:ext uri="{FF2B5EF4-FFF2-40B4-BE49-F238E27FC236}">
                <a16:creationId xmlns:a16="http://schemas.microsoft.com/office/drawing/2014/main" id="{61915DAD-8757-A16D-343C-BDE8F604B204}"/>
              </a:ext>
            </a:extLst>
          </p:cNvPr>
          <p:cNvSpPr>
            <a:spLocks noGrp="1"/>
          </p:cNvSpPr>
          <p:nvPr>
            <p:ph type="body" sz="quarter" idx="12" hasCustomPrompt="1"/>
          </p:nvPr>
        </p:nvSpPr>
        <p:spPr>
          <a:xfrm>
            <a:off x="2506225"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5" name="Text Placeholder 23">
            <a:extLst>
              <a:ext uri="{FF2B5EF4-FFF2-40B4-BE49-F238E27FC236}">
                <a16:creationId xmlns:a16="http://schemas.microsoft.com/office/drawing/2014/main" id="{8557C019-3AA9-790F-DD95-4DC046B874C2}"/>
              </a:ext>
            </a:extLst>
          </p:cNvPr>
          <p:cNvSpPr>
            <a:spLocks noGrp="1"/>
          </p:cNvSpPr>
          <p:nvPr>
            <p:ph type="body" sz="quarter" idx="13" hasCustomPrompt="1"/>
          </p:nvPr>
        </p:nvSpPr>
        <p:spPr>
          <a:xfrm>
            <a:off x="4715561"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6" name="Text Placeholder 23">
            <a:extLst>
              <a:ext uri="{FF2B5EF4-FFF2-40B4-BE49-F238E27FC236}">
                <a16:creationId xmlns:a16="http://schemas.microsoft.com/office/drawing/2014/main" id="{1EC865C1-61DA-BA29-2195-106E66991854}"/>
              </a:ext>
            </a:extLst>
          </p:cNvPr>
          <p:cNvSpPr>
            <a:spLocks noGrp="1"/>
          </p:cNvSpPr>
          <p:nvPr>
            <p:ph type="body" sz="quarter" idx="14" hasCustomPrompt="1"/>
          </p:nvPr>
        </p:nvSpPr>
        <p:spPr>
          <a:xfrm>
            <a:off x="5820229"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7" name="Text Placeholder 23">
            <a:extLst>
              <a:ext uri="{FF2B5EF4-FFF2-40B4-BE49-F238E27FC236}">
                <a16:creationId xmlns:a16="http://schemas.microsoft.com/office/drawing/2014/main" id="{88812745-7A97-160D-4EB4-C4D98232A763}"/>
              </a:ext>
            </a:extLst>
          </p:cNvPr>
          <p:cNvSpPr>
            <a:spLocks noGrp="1"/>
          </p:cNvSpPr>
          <p:nvPr>
            <p:ph type="body" sz="quarter" idx="15" hasCustomPrompt="1"/>
          </p:nvPr>
        </p:nvSpPr>
        <p:spPr>
          <a:xfrm>
            <a:off x="6924898"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8" name="Text Placeholder 23">
            <a:extLst>
              <a:ext uri="{FF2B5EF4-FFF2-40B4-BE49-F238E27FC236}">
                <a16:creationId xmlns:a16="http://schemas.microsoft.com/office/drawing/2014/main" id="{12B4F2AD-5E23-E479-F3B1-42C9351C57C1}"/>
              </a:ext>
            </a:extLst>
          </p:cNvPr>
          <p:cNvSpPr>
            <a:spLocks noGrp="1"/>
          </p:cNvSpPr>
          <p:nvPr>
            <p:ph type="body" sz="quarter" idx="16" hasCustomPrompt="1"/>
          </p:nvPr>
        </p:nvSpPr>
        <p:spPr>
          <a:xfrm>
            <a:off x="8029566"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9" name="Text Placeholder 23">
            <a:extLst>
              <a:ext uri="{FF2B5EF4-FFF2-40B4-BE49-F238E27FC236}">
                <a16:creationId xmlns:a16="http://schemas.microsoft.com/office/drawing/2014/main" id="{A602E3E2-0B0B-73AF-4827-D4F0E96DC935}"/>
              </a:ext>
            </a:extLst>
          </p:cNvPr>
          <p:cNvSpPr>
            <a:spLocks noGrp="1"/>
          </p:cNvSpPr>
          <p:nvPr>
            <p:ph type="body" sz="quarter" idx="17" hasCustomPrompt="1"/>
          </p:nvPr>
        </p:nvSpPr>
        <p:spPr>
          <a:xfrm>
            <a:off x="9134234"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20" name="Text Placeholder 23">
            <a:extLst>
              <a:ext uri="{FF2B5EF4-FFF2-40B4-BE49-F238E27FC236}">
                <a16:creationId xmlns:a16="http://schemas.microsoft.com/office/drawing/2014/main" id="{845F34AD-8808-DF57-2780-4A853644C715}"/>
              </a:ext>
            </a:extLst>
          </p:cNvPr>
          <p:cNvSpPr>
            <a:spLocks noGrp="1"/>
          </p:cNvSpPr>
          <p:nvPr>
            <p:ph type="body" sz="quarter" idx="18" hasCustomPrompt="1"/>
          </p:nvPr>
        </p:nvSpPr>
        <p:spPr>
          <a:xfrm>
            <a:off x="10238902"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21" name="Text Placeholder 23">
            <a:extLst>
              <a:ext uri="{FF2B5EF4-FFF2-40B4-BE49-F238E27FC236}">
                <a16:creationId xmlns:a16="http://schemas.microsoft.com/office/drawing/2014/main" id="{13975203-2395-5A46-478B-2CFE47EA3D68}"/>
              </a:ext>
            </a:extLst>
          </p:cNvPr>
          <p:cNvSpPr>
            <a:spLocks noGrp="1"/>
          </p:cNvSpPr>
          <p:nvPr>
            <p:ph type="body" sz="quarter" idx="19" hasCustomPrompt="1"/>
          </p:nvPr>
        </p:nvSpPr>
        <p:spPr>
          <a:xfrm>
            <a:off x="11343571"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22" name="Text Placeholder 23">
            <a:extLst>
              <a:ext uri="{FF2B5EF4-FFF2-40B4-BE49-F238E27FC236}">
                <a16:creationId xmlns:a16="http://schemas.microsoft.com/office/drawing/2014/main" id="{CB8165CC-9C63-D657-E12D-2266590146C3}"/>
              </a:ext>
            </a:extLst>
          </p:cNvPr>
          <p:cNvSpPr>
            <a:spLocks noGrp="1"/>
          </p:cNvSpPr>
          <p:nvPr>
            <p:ph type="body" sz="quarter" idx="20" hasCustomPrompt="1"/>
          </p:nvPr>
        </p:nvSpPr>
        <p:spPr>
          <a:xfrm>
            <a:off x="12448234"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23" name="Text Placeholder 23">
            <a:extLst>
              <a:ext uri="{FF2B5EF4-FFF2-40B4-BE49-F238E27FC236}">
                <a16:creationId xmlns:a16="http://schemas.microsoft.com/office/drawing/2014/main" id="{0D04F348-F80D-A991-5D37-B30618D9498D}"/>
              </a:ext>
            </a:extLst>
          </p:cNvPr>
          <p:cNvSpPr>
            <a:spLocks noGrp="1"/>
          </p:cNvSpPr>
          <p:nvPr>
            <p:ph type="body" sz="quarter" idx="21" hasCustomPrompt="1"/>
          </p:nvPr>
        </p:nvSpPr>
        <p:spPr>
          <a:xfrm>
            <a:off x="3610893"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pic>
        <p:nvPicPr>
          <p:cNvPr id="24" name="Picture 23">
            <a:extLst>
              <a:ext uri="{FF2B5EF4-FFF2-40B4-BE49-F238E27FC236}">
                <a16:creationId xmlns:a16="http://schemas.microsoft.com/office/drawing/2014/main" id="{B890E6FC-D3DD-D92B-2F64-D9FDF0FADB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791" y="7052558"/>
            <a:ext cx="1402066" cy="260163"/>
          </a:xfrm>
          <a:prstGeom prst="rect">
            <a:avLst/>
          </a:prstGeom>
        </p:spPr>
      </p:pic>
    </p:spTree>
    <p:extLst>
      <p:ext uri="{BB962C8B-B14F-4D97-AF65-F5344CB8AC3E}">
        <p14:creationId xmlns:p14="http://schemas.microsoft.com/office/powerpoint/2010/main" val="402101808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Custom stats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220333" y="1053451"/>
            <a:ext cx="11998738" cy="3200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stats</a:t>
            </a:r>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Custom stats slide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88973868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6 arrows">
    <p:bg>
      <p:bgPr>
        <a:solidFill>
          <a:schemeClr val="bg2"/>
        </a:solidFill>
        <a:effectLst/>
      </p:bgPr>
    </p:bg>
    <p:spTree>
      <p:nvGrpSpPr>
        <p:cNvPr id="1" name=""/>
        <p:cNvGrpSpPr/>
        <p:nvPr/>
      </p:nvGrpSpPr>
      <p:grpSpPr>
        <a:xfrm>
          <a:off x="0" y="0"/>
          <a:ext cx="0" cy="0"/>
          <a:chOff x="0" y="0"/>
          <a:chExt cx="0" cy="0"/>
        </a:xfrm>
      </p:grpSpPr>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28637" y="271052"/>
            <a:ext cx="13002517" cy="6544166"/>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950004" y="1086525"/>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3160583" y="-1646495"/>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985">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950004" y="1940888"/>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3160583" y="-792132"/>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950003" y="2795251"/>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3160582" y="62231"/>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950002" y="3637268"/>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3160580" y="904248"/>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950001" y="4523290"/>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3160579" y="1790270"/>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985">
                <a:solidFill>
                  <a:schemeClr val="bg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950000" y="5397502"/>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3160578" y="2664482"/>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pic>
        <p:nvPicPr>
          <p:cNvPr id="2" name="Picture 1" descr="A group of blue circles&#10;&#10;AI-generated content may be incorrect.">
            <a:extLst>
              <a:ext uri="{FF2B5EF4-FFF2-40B4-BE49-F238E27FC236}">
                <a16:creationId xmlns:a16="http://schemas.microsoft.com/office/drawing/2014/main" id="{D1EBFEED-9FF3-7167-DB7C-46E2A590521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48546619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1_6 arrows">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0E6953C-404C-D46E-5903-379133587914}"/>
              </a:ext>
            </a:extLst>
          </p:cNvPr>
          <p:cNvPicPr/>
          <p:nvPr/>
        </p:nvPicPr>
        <p:blipFill>
          <a:blip r:embed="rId2"/>
          <a:stretch>
            <a:fillRect/>
          </a:stretch>
        </p:blipFill>
        <p:spPr>
          <a:xfrm>
            <a:off x="226300" y="7022622"/>
            <a:ext cx="1381343" cy="293718"/>
          </a:xfrm>
          <a:prstGeom prst="rect">
            <a:avLst/>
          </a:prstGeom>
        </p:spPr>
      </p:pic>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28637" y="271052"/>
            <a:ext cx="13002517" cy="6544166"/>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950004" y="1086525"/>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3160583" y="-1646495"/>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985">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950004" y="1940888"/>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3160583" y="-792132"/>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950003" y="2795251"/>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3160582" y="62231"/>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950002" y="3637268"/>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3160580" y="904248"/>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950001" y="4523290"/>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3160579" y="1790270"/>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950000" y="5397502"/>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3160578" y="2664482"/>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bg2"/>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Tree>
    <p:extLst>
      <p:ext uri="{BB962C8B-B14F-4D97-AF65-F5344CB8AC3E}">
        <p14:creationId xmlns:p14="http://schemas.microsoft.com/office/powerpoint/2010/main" val="244429600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28637" y="1625384"/>
            <a:ext cx="643897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751803" y="1892556"/>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45640" y="1750694"/>
            <a:ext cx="1213609" cy="1347897"/>
          </a:xfrm>
          <a:prstGeom prst="roundRect">
            <a:avLst>
              <a:gd name="adj" fmla="val 2993"/>
            </a:avLst>
          </a:prstGeom>
          <a:solidFill>
            <a:srgbClr val="267355"/>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206129" y="3349811"/>
            <a:ext cx="6457845"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748167" y="3622894"/>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45640" y="3471426"/>
            <a:ext cx="1213609" cy="1347897"/>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33551" y="5080150"/>
            <a:ext cx="643042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756718" y="5361108"/>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45640" y="5207911"/>
            <a:ext cx="1213609" cy="1347897"/>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23915" y="7025135"/>
            <a:ext cx="1383982" cy="288518"/>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792181" y="1625384"/>
            <a:ext cx="643897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8315348" y="1892556"/>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909185" y="1750694"/>
            <a:ext cx="1213609" cy="1347897"/>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769674" y="3349811"/>
            <a:ext cx="6457845"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8311711" y="3622894"/>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909185" y="3471426"/>
            <a:ext cx="1213609" cy="1347897"/>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797096" y="5080150"/>
            <a:ext cx="643042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8320262" y="5361108"/>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909185" y="5207911"/>
            <a:ext cx="1213609" cy="1347897"/>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179491849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1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28637" y="1625384"/>
            <a:ext cx="643897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751803" y="1892556"/>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45640" y="1750694"/>
            <a:ext cx="1213609" cy="1347897"/>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206129" y="3349811"/>
            <a:ext cx="6457845"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748167" y="3622894"/>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45640" y="3471426"/>
            <a:ext cx="1213609" cy="1347897"/>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33551" y="5080150"/>
            <a:ext cx="643042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756718" y="5361108"/>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45640" y="5207911"/>
            <a:ext cx="1213609" cy="1347897"/>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792181" y="1625384"/>
            <a:ext cx="643897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8315348" y="1892556"/>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909185" y="1750694"/>
            <a:ext cx="1213609" cy="1347897"/>
          </a:xfrm>
          <a:prstGeom prst="roundRect">
            <a:avLst>
              <a:gd name="adj" fmla="val 2993"/>
            </a:avLst>
          </a:prstGeom>
          <a:solidFill>
            <a:schemeClr val="bg2"/>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769674" y="3349811"/>
            <a:ext cx="6457845"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8311711" y="3622894"/>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909185" y="3471426"/>
            <a:ext cx="1213609" cy="1347897"/>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797096" y="5080150"/>
            <a:ext cx="643042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8320262" y="5361108"/>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909185" y="5207911"/>
            <a:ext cx="1213609" cy="1347897"/>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18106703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Chart colour bg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211798" y="1833032"/>
            <a:ext cx="13019357" cy="4790071"/>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58902" y="1965596"/>
            <a:ext cx="12725146" cy="4517395"/>
          </a:xfrm>
          <a:pattFill prst="trellis">
            <a:fgClr>
              <a:schemeClr val="accent6"/>
            </a:fgClr>
            <a:bgClr>
              <a:schemeClr val="bg1"/>
            </a:bgClr>
          </a:pattFill>
        </p:spPr>
        <p:txBody>
          <a:bodyPr/>
          <a:lstStyle>
            <a:lvl1pPr>
              <a:buNone/>
              <a:defRPr/>
            </a:lvl1pPr>
          </a:lstStyle>
          <a:p>
            <a:r>
              <a:rPr lang="en-GB"/>
              <a:t>Click icon to add chart</a:t>
            </a:r>
            <a:endParaRPr lang="en-US" dirty="0"/>
          </a:p>
        </p:txBody>
      </p:sp>
    </p:spTree>
    <p:extLst>
      <p:ext uri="{BB962C8B-B14F-4D97-AF65-F5344CB8AC3E}">
        <p14:creationId xmlns:p14="http://schemas.microsoft.com/office/powerpoint/2010/main" val="404149645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2_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23915" y="7025135"/>
            <a:ext cx="1383982" cy="288518"/>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96503098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3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0355653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Chart colour bg dark logo">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211798" y="1700417"/>
            <a:ext cx="13019357" cy="4922687"/>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58902" y="1840530"/>
            <a:ext cx="12725146" cy="4642461"/>
          </a:xfrm>
          <a:pattFill prst="trellis">
            <a:fgClr>
              <a:schemeClr val="accent6"/>
            </a:fgClr>
            <a:bgClr>
              <a:schemeClr val="bg1"/>
            </a:bgClr>
          </a:pattFill>
        </p:spPr>
        <p:txBody>
          <a:bodyPr/>
          <a:lstStyle>
            <a:lvl1pPr>
              <a:buNone/>
              <a:defRPr/>
            </a:lvl1pPr>
          </a:lstStyle>
          <a:p>
            <a:r>
              <a:rPr lang="en-GB"/>
              <a:t>Click icon to add chart</a:t>
            </a:r>
            <a:endParaRPr lang="en-US" dirty="0"/>
          </a:p>
        </p:txBody>
      </p:sp>
    </p:spTree>
    <p:extLst>
      <p:ext uri="{BB962C8B-B14F-4D97-AF65-F5344CB8AC3E}">
        <p14:creationId xmlns:p14="http://schemas.microsoft.com/office/powerpoint/2010/main" val="63745910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Chart full width dark logo">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58902" y="1720916"/>
            <a:ext cx="12725146" cy="4835954"/>
          </a:xfrm>
          <a:pattFill prst="trellis">
            <a:fgClr>
              <a:schemeClr val="accent6"/>
            </a:fgClr>
            <a:bgClr>
              <a:schemeClr val="bg1"/>
            </a:bgClr>
          </a:pattFill>
        </p:spPr>
        <p:txBody>
          <a:bodyPr/>
          <a:lstStyle>
            <a:lvl1pPr>
              <a:buNone/>
              <a:defRPr/>
            </a:lvl1pPr>
          </a:lstStyle>
          <a:p>
            <a:r>
              <a:rPr lang="en-GB"/>
              <a:t>Click icon to add chart</a:t>
            </a:r>
            <a:endParaRPr lang="en-US" dirty="0"/>
          </a:p>
        </p:txBody>
      </p:sp>
    </p:spTree>
    <p:extLst>
      <p:ext uri="{BB962C8B-B14F-4D97-AF65-F5344CB8AC3E}">
        <p14:creationId xmlns:p14="http://schemas.microsoft.com/office/powerpoint/2010/main" val="148870387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Chart colour bg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211798" y="1833032"/>
            <a:ext cx="13019357" cy="4790071"/>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58902" y="1965596"/>
            <a:ext cx="12725146" cy="4517395"/>
          </a:xfrm>
          <a:pattFill prst="trellis">
            <a:fgClr>
              <a:schemeClr val="accent6"/>
            </a:fgClr>
            <a:bgClr>
              <a:schemeClr val="bg1"/>
            </a:bgClr>
          </a:pattFill>
        </p:spPr>
        <p:txBody>
          <a:bodyPr/>
          <a:lstStyle>
            <a:lvl1pPr>
              <a:buNone/>
              <a:defRPr/>
            </a:lvl1pPr>
          </a:lstStyle>
          <a:p>
            <a:r>
              <a:rPr lang="en-GB"/>
              <a:t>Click icon to add chart</a:t>
            </a:r>
            <a:endParaRPr lang="en-US" dirty="0"/>
          </a:p>
        </p:txBody>
      </p:sp>
    </p:spTree>
    <p:extLst>
      <p:ext uri="{BB962C8B-B14F-4D97-AF65-F5344CB8AC3E}">
        <p14:creationId xmlns:p14="http://schemas.microsoft.com/office/powerpoint/2010/main" val="428753850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1_Chart colour bg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5" name="Rounded Rectangle 4">
            <a:extLst>
              <a:ext uri="{FF2B5EF4-FFF2-40B4-BE49-F238E27FC236}">
                <a16:creationId xmlns:a16="http://schemas.microsoft.com/office/drawing/2014/main" id="{798E30A8-8A30-795A-79A3-3681DAC845C8}"/>
              </a:ext>
            </a:extLst>
          </p:cNvPr>
          <p:cNvSpPr/>
          <p:nvPr userDrawn="1"/>
        </p:nvSpPr>
        <p:spPr>
          <a:xfrm>
            <a:off x="211798" y="2171700"/>
            <a:ext cx="13019357" cy="44514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Tree>
    <p:extLst>
      <p:ext uri="{BB962C8B-B14F-4D97-AF65-F5344CB8AC3E}">
        <p14:creationId xmlns:p14="http://schemas.microsoft.com/office/powerpoint/2010/main" val="315529754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Chart full width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1CC6019A-253F-3051-85BC-8137BE9F3739}"/>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58902" y="1720916"/>
            <a:ext cx="12725146" cy="4835954"/>
          </a:xfrm>
          <a:pattFill prst="trellis">
            <a:fgClr>
              <a:schemeClr val="accent6"/>
            </a:fgClr>
            <a:bgClr>
              <a:schemeClr val="bg1"/>
            </a:bgClr>
          </a:pattFill>
        </p:spPr>
        <p:txBody>
          <a:bodyPr/>
          <a:lstStyle>
            <a:lvl1pPr>
              <a:buNone/>
              <a:defRPr/>
            </a:lvl1pPr>
          </a:lstStyle>
          <a:p>
            <a:r>
              <a:rPr lang="en-GB"/>
              <a:t>Click icon to add chart</a:t>
            </a:r>
            <a:endParaRPr lang="en-US" dirty="0"/>
          </a:p>
        </p:txBody>
      </p:sp>
    </p:spTree>
    <p:extLst>
      <p:ext uri="{BB962C8B-B14F-4D97-AF65-F5344CB8AC3E}">
        <p14:creationId xmlns:p14="http://schemas.microsoft.com/office/powerpoint/2010/main" val="267599772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Chart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6301383" y="263612"/>
            <a:ext cx="6929771" cy="6359492"/>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748542"/>
            <a:ext cx="5852999" cy="288518"/>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4" y="263613"/>
            <a:ext cx="5852999" cy="1351681"/>
          </a:xfrm>
        </p:spPr>
        <p:txBody>
          <a:bodyPr>
            <a:noAutofit/>
          </a:bodyPr>
          <a:lstStyle>
            <a:lvl1pPr>
              <a:defRPr>
                <a:solidFill>
                  <a:schemeClr val="tx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6457417" y="409568"/>
            <a:ext cx="6626631" cy="6073423"/>
          </a:xfrm>
          <a:pattFill prst="trellis">
            <a:fgClr>
              <a:schemeClr val="accent6"/>
            </a:fgClr>
            <a:bgClr>
              <a:schemeClr val="bg1"/>
            </a:bgClr>
          </a:pattFill>
        </p:spPr>
        <p:txBody>
          <a:bodyPr/>
          <a:lstStyle>
            <a:lvl1pPr>
              <a:buNone/>
              <a:defRPr/>
            </a:lvl1pPr>
          </a:lstStyle>
          <a:p>
            <a:r>
              <a:rPr lang="en-GB"/>
              <a:t>Click icon to add chart</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26300" y="2315199"/>
            <a:ext cx="5847031"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58218942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Chart half page with copy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5BC6931F-56BB-A15B-F652-1E8F06E8FE57}"/>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6301383" y="263612"/>
            <a:ext cx="6929771" cy="6359492"/>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748542"/>
            <a:ext cx="5852999" cy="288518"/>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4" y="263613"/>
            <a:ext cx="5852999" cy="1351681"/>
          </a:xfrm>
        </p:spPr>
        <p:txBody>
          <a:bodyPr>
            <a:noAutofit/>
          </a:bodyPr>
          <a:lstStyle>
            <a:lvl1pPr>
              <a:defRPr>
                <a:solidFill>
                  <a:schemeClr val="bg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6457417" y="409568"/>
            <a:ext cx="6626631" cy="6073423"/>
          </a:xfrm>
          <a:pattFill prst="trellis">
            <a:fgClr>
              <a:schemeClr val="accent6"/>
            </a:fgClr>
            <a:bgClr>
              <a:schemeClr val="bg1"/>
            </a:bgClr>
          </a:pattFill>
        </p:spPr>
        <p:txBody>
          <a:bodyPr/>
          <a:lstStyle>
            <a:lvl1pPr>
              <a:buNone/>
              <a:defRPr/>
            </a:lvl1pPr>
          </a:lstStyle>
          <a:p>
            <a:r>
              <a:rPr lang="en-GB"/>
              <a:t>Click icon to add chart</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26300" y="2315199"/>
            <a:ext cx="5847031"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237982809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Table colour bg light logo">
    <p:bg>
      <p:bgPr>
        <a:solidFill>
          <a:schemeClr val="accent2"/>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D4AD4EE-C184-DD8E-800E-AC2A1C21059E}"/>
              </a:ext>
            </a:extLst>
          </p:cNvPr>
          <p:cNvSpPr/>
          <p:nvPr/>
        </p:nvSpPr>
        <p:spPr>
          <a:xfrm>
            <a:off x="211798" y="1700417"/>
            <a:ext cx="13019357" cy="4922687"/>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73855" y="1865353"/>
            <a:ext cx="12695240" cy="4584408"/>
          </a:xfrm>
          <a:pattFill prst="pct50">
            <a:fgClr>
              <a:schemeClr val="accent1"/>
            </a:fgClr>
            <a:bgClr>
              <a:schemeClr val="bg1"/>
            </a:bgClr>
          </a:pattFill>
        </p:spPr>
        <p:txBody>
          <a:bodyPr/>
          <a:lstStyle>
            <a:lvl1pPr>
              <a:buNone/>
              <a:defRPr/>
            </a:lvl1pPr>
          </a:lstStyle>
          <a:p>
            <a:r>
              <a:rPr lang="en-GB"/>
              <a:t>Click icon to add table</a:t>
            </a:r>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3" name="Picture 2" descr="A white circle with black background&#10;&#10;AI-generated content may be incorrect.">
            <a:extLst>
              <a:ext uri="{FF2B5EF4-FFF2-40B4-BE49-F238E27FC236}">
                <a16:creationId xmlns:a16="http://schemas.microsoft.com/office/drawing/2014/main" id="{4506E29F-784D-657F-893A-978C2567ACE2}"/>
              </a:ext>
            </a:extLst>
          </p:cNvPr>
          <p:cNvPicPr/>
          <p:nvPr/>
        </p:nvPicPr>
        <p:blipFill>
          <a:blip r:embed="rId2"/>
          <a:stretch>
            <a:fillRect/>
          </a:stretch>
        </p:blipFill>
        <p:spPr>
          <a:xfrm>
            <a:off x="226300" y="7022622"/>
            <a:ext cx="1381343" cy="293718"/>
          </a:xfrm>
          <a:prstGeom prst="rect">
            <a:avLst/>
          </a:prstGeom>
        </p:spPr>
      </p:pic>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5327985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s x 7 dark text">
    <p:bg>
      <p:bgPr>
        <a:solidFill>
          <a:schemeClr val="bg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11798" y="1057231"/>
            <a:ext cx="13019356" cy="553105"/>
          </a:xfrm>
          <a:prstGeom prst="roundRect">
            <a:avLst>
              <a:gd name="adj" fmla="val 13265"/>
            </a:avLst>
          </a:prstGeom>
          <a:solidFill>
            <a:schemeClr val="accent2"/>
          </a:solidFill>
        </p:spPr>
        <p:txBody>
          <a:bodyPr vert="horz" lIns="108000" anchor="ctr">
            <a:noAutofit/>
          </a:bodyPr>
          <a:lstStyle>
            <a:lvl1pPr marL="238140" algn="l" rtl="1">
              <a:buNone/>
              <a:defRPr sz="2205">
                <a:solidFill>
                  <a:schemeClr val="bg1"/>
                </a:solidFill>
              </a:defRPr>
            </a:lvl1pPr>
            <a:lvl2pPr algn="thaiDist">
              <a:defRPr/>
            </a:lvl2pPr>
          </a:lstStyle>
          <a:p>
            <a:pPr lvl="0"/>
            <a:r>
              <a:rPr lang="en-US" dirty="0"/>
              <a:t>Agenda item 1</a:t>
            </a:r>
          </a:p>
        </p:txBody>
      </p:sp>
      <p:sp>
        <p:nvSpPr>
          <p:cNvPr id="4" name="Text Placeholder 20">
            <a:extLst>
              <a:ext uri="{FF2B5EF4-FFF2-40B4-BE49-F238E27FC236}">
                <a16:creationId xmlns:a16="http://schemas.microsoft.com/office/drawing/2014/main" id="{E190BFA8-6D96-3167-537C-A69346B71BAB}"/>
              </a:ext>
            </a:extLst>
          </p:cNvPr>
          <p:cNvSpPr>
            <a:spLocks noGrp="1"/>
          </p:cNvSpPr>
          <p:nvPr>
            <p:ph type="body" sz="quarter" idx="75" hasCustomPrompt="1"/>
          </p:nvPr>
        </p:nvSpPr>
        <p:spPr>
          <a:xfrm>
            <a:off x="211798" y="1794810"/>
            <a:ext cx="13019356" cy="553105"/>
          </a:xfrm>
          <a:prstGeom prst="roundRect">
            <a:avLst>
              <a:gd name="adj" fmla="val 13265"/>
            </a:avLst>
          </a:prstGeom>
          <a:solidFill>
            <a:schemeClr val="accent5"/>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2</a:t>
            </a:r>
          </a:p>
        </p:txBody>
      </p:sp>
      <p:sp>
        <p:nvSpPr>
          <p:cNvPr id="5" name="Text Placeholder 20">
            <a:extLst>
              <a:ext uri="{FF2B5EF4-FFF2-40B4-BE49-F238E27FC236}">
                <a16:creationId xmlns:a16="http://schemas.microsoft.com/office/drawing/2014/main" id="{4E141E3C-9F30-C7E1-B46A-D425CD1E12E9}"/>
              </a:ext>
            </a:extLst>
          </p:cNvPr>
          <p:cNvSpPr>
            <a:spLocks noGrp="1"/>
          </p:cNvSpPr>
          <p:nvPr>
            <p:ph type="body" sz="quarter" idx="76" hasCustomPrompt="1"/>
          </p:nvPr>
        </p:nvSpPr>
        <p:spPr>
          <a:xfrm>
            <a:off x="211798" y="2515414"/>
            <a:ext cx="13019356" cy="553105"/>
          </a:xfrm>
          <a:prstGeom prst="roundRect">
            <a:avLst>
              <a:gd name="adj" fmla="val 13265"/>
            </a:avLst>
          </a:prstGeom>
          <a:solidFill>
            <a:schemeClr val="tx1"/>
          </a:solidFill>
        </p:spPr>
        <p:txBody>
          <a:bodyPr vert="horz" lIns="108000" anchor="ctr">
            <a:noAutofit/>
          </a:bodyPr>
          <a:lstStyle>
            <a:lvl1pPr marL="238140" algn="l" rtl="1">
              <a:buNone/>
              <a:defRPr sz="2205">
                <a:solidFill>
                  <a:schemeClr val="bg1"/>
                </a:solidFill>
              </a:defRPr>
            </a:lvl1pPr>
            <a:lvl2pPr algn="thaiDist">
              <a:defRPr/>
            </a:lvl2pPr>
          </a:lstStyle>
          <a:p>
            <a:pPr lvl="0"/>
            <a:r>
              <a:rPr lang="en-US" dirty="0"/>
              <a:t>Agenda item 3</a:t>
            </a:r>
          </a:p>
        </p:txBody>
      </p:sp>
      <p:sp>
        <p:nvSpPr>
          <p:cNvPr id="8" name="Text Placeholder 20">
            <a:extLst>
              <a:ext uri="{FF2B5EF4-FFF2-40B4-BE49-F238E27FC236}">
                <a16:creationId xmlns:a16="http://schemas.microsoft.com/office/drawing/2014/main" id="{D76EADE9-599D-AC11-1593-977F7BADC945}"/>
              </a:ext>
            </a:extLst>
          </p:cNvPr>
          <p:cNvSpPr>
            <a:spLocks noGrp="1"/>
          </p:cNvSpPr>
          <p:nvPr>
            <p:ph type="body" sz="quarter" idx="77" hasCustomPrompt="1"/>
          </p:nvPr>
        </p:nvSpPr>
        <p:spPr>
          <a:xfrm>
            <a:off x="211798" y="3236017"/>
            <a:ext cx="13019356" cy="553105"/>
          </a:xfrm>
          <a:prstGeom prst="roundRect">
            <a:avLst>
              <a:gd name="adj" fmla="val 13265"/>
            </a:avLst>
          </a:prstGeom>
          <a:solidFill>
            <a:schemeClr val="accent3"/>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4</a:t>
            </a:r>
          </a:p>
        </p:txBody>
      </p:sp>
      <p:sp>
        <p:nvSpPr>
          <p:cNvPr id="9" name="Text Placeholder 20">
            <a:extLst>
              <a:ext uri="{FF2B5EF4-FFF2-40B4-BE49-F238E27FC236}">
                <a16:creationId xmlns:a16="http://schemas.microsoft.com/office/drawing/2014/main" id="{5C8E07B3-E638-0B96-EE0F-519D4310D1E1}"/>
              </a:ext>
            </a:extLst>
          </p:cNvPr>
          <p:cNvSpPr>
            <a:spLocks noGrp="1"/>
          </p:cNvSpPr>
          <p:nvPr>
            <p:ph type="body" sz="quarter" idx="78" hasCustomPrompt="1"/>
          </p:nvPr>
        </p:nvSpPr>
        <p:spPr>
          <a:xfrm>
            <a:off x="211798" y="3956620"/>
            <a:ext cx="13019356" cy="553105"/>
          </a:xfrm>
          <a:prstGeom prst="roundRect">
            <a:avLst>
              <a:gd name="adj" fmla="val 13265"/>
            </a:avLst>
          </a:prstGeom>
          <a:solidFill>
            <a:schemeClr val="accent4"/>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5</a:t>
            </a:r>
          </a:p>
        </p:txBody>
      </p:sp>
      <p:sp>
        <p:nvSpPr>
          <p:cNvPr id="19" name="Text Placeholder 20">
            <a:extLst>
              <a:ext uri="{FF2B5EF4-FFF2-40B4-BE49-F238E27FC236}">
                <a16:creationId xmlns:a16="http://schemas.microsoft.com/office/drawing/2014/main" id="{39E21C95-A6DB-2F03-98A3-86CE856BD9D0}"/>
              </a:ext>
            </a:extLst>
          </p:cNvPr>
          <p:cNvSpPr>
            <a:spLocks noGrp="1"/>
          </p:cNvSpPr>
          <p:nvPr>
            <p:ph type="body" sz="quarter" idx="79" hasCustomPrompt="1"/>
          </p:nvPr>
        </p:nvSpPr>
        <p:spPr>
          <a:xfrm>
            <a:off x="211798" y="4677224"/>
            <a:ext cx="13019356" cy="55310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6</a:t>
            </a:r>
          </a:p>
        </p:txBody>
      </p:sp>
      <p:sp>
        <p:nvSpPr>
          <p:cNvPr id="21" name="Text Placeholder 20">
            <a:extLst>
              <a:ext uri="{FF2B5EF4-FFF2-40B4-BE49-F238E27FC236}">
                <a16:creationId xmlns:a16="http://schemas.microsoft.com/office/drawing/2014/main" id="{DA479764-F2E2-BB29-92EE-5EAD184A2554}"/>
              </a:ext>
            </a:extLst>
          </p:cNvPr>
          <p:cNvSpPr>
            <a:spLocks noGrp="1"/>
          </p:cNvSpPr>
          <p:nvPr>
            <p:ph type="body" sz="quarter" idx="80" hasCustomPrompt="1"/>
          </p:nvPr>
        </p:nvSpPr>
        <p:spPr>
          <a:xfrm>
            <a:off x="211798" y="5397824"/>
            <a:ext cx="13019356" cy="553105"/>
          </a:xfrm>
          <a:prstGeom prst="roundRect">
            <a:avLst>
              <a:gd name="adj" fmla="val 13265"/>
            </a:avLst>
          </a:prstGeom>
          <a:solidFill>
            <a:srgbClr val="267355"/>
          </a:solidFill>
        </p:spPr>
        <p:txBody>
          <a:bodyPr vert="horz" lIns="108000" anchor="ctr">
            <a:noAutofit/>
          </a:bodyPr>
          <a:lstStyle>
            <a:lvl1pPr marL="238140" algn="l" rtl="1">
              <a:buNone/>
              <a:defRPr sz="2205">
                <a:solidFill>
                  <a:schemeClr val="bg1"/>
                </a:solidFill>
              </a:defRPr>
            </a:lvl1pPr>
            <a:lvl2pPr algn="thaiDist">
              <a:defRPr/>
            </a:lvl2pPr>
          </a:lstStyle>
          <a:p>
            <a:pPr lvl="0"/>
            <a:r>
              <a:rPr lang="en-US" dirty="0"/>
              <a:t>Agenda item 7</a:t>
            </a:r>
          </a:p>
        </p:txBody>
      </p:sp>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23915" y="7025135"/>
            <a:ext cx="1383982" cy="288518"/>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21258027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p:nvPicPr>
        <p:blipFill>
          <a:blip r:embed="rId2"/>
          <a:stretch>
            <a:fillRect/>
          </a:stretch>
        </p:blipFill>
        <p:spPr>
          <a:xfrm>
            <a:off x="223915" y="7025135"/>
            <a:ext cx="1383982" cy="288518"/>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211798" y="1865353"/>
            <a:ext cx="13019357" cy="4757751"/>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43555236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1_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p:nvPicPr>
        <p:blipFill>
          <a:blip r:embed="rId2"/>
          <a:stretch>
            <a:fillRect/>
          </a:stretch>
        </p:blipFill>
        <p:spPr>
          <a:xfrm>
            <a:off x="223915" y="7025135"/>
            <a:ext cx="1383982" cy="288518"/>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211798" y="2171700"/>
            <a:ext cx="13019357" cy="44514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418541748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able white bg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73855" y="1740657"/>
            <a:ext cx="12695240" cy="4767156"/>
          </a:xfrm>
          <a:pattFill prst="pct50">
            <a:fgClr>
              <a:schemeClr val="accent1"/>
            </a:fgClr>
            <a:bgClr>
              <a:schemeClr val="bg1"/>
            </a:bgClr>
          </a:pattFill>
        </p:spPr>
        <p:txBody>
          <a:bodyPr/>
          <a:lstStyle>
            <a:lvl1pPr>
              <a:buNone/>
              <a:defRPr/>
            </a:lvl1pPr>
          </a:lstStyle>
          <a:p>
            <a:r>
              <a:rPr lang="en-GB"/>
              <a:t>Click icon to add table</a:t>
            </a:r>
            <a:endParaRPr lang="en-US" dirty="0"/>
          </a:p>
        </p:txBody>
      </p:sp>
    </p:spTree>
    <p:extLst>
      <p:ext uri="{BB962C8B-B14F-4D97-AF65-F5344CB8AC3E}">
        <p14:creationId xmlns:p14="http://schemas.microsoft.com/office/powerpoint/2010/main" val="152429390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able white bg dark logo">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73855" y="1740657"/>
            <a:ext cx="12695240" cy="4767156"/>
          </a:xfrm>
          <a:pattFill prst="pct50">
            <a:fgClr>
              <a:schemeClr val="accent1"/>
            </a:fgClr>
            <a:bgClr>
              <a:schemeClr val="bg1"/>
            </a:bgClr>
          </a:pattFill>
        </p:spPr>
        <p:txBody>
          <a:bodyPr/>
          <a:lstStyle>
            <a:lvl1pPr>
              <a:buNone/>
              <a:defRPr/>
            </a:lvl1pPr>
          </a:lstStyle>
          <a:p>
            <a:r>
              <a:rPr lang="en-GB"/>
              <a:t>Click icon to add table</a:t>
            </a:r>
            <a:endParaRPr lang="en-US" dirty="0"/>
          </a:p>
        </p:txBody>
      </p:sp>
    </p:spTree>
    <p:extLst>
      <p:ext uri="{BB962C8B-B14F-4D97-AF65-F5344CB8AC3E}">
        <p14:creationId xmlns:p14="http://schemas.microsoft.com/office/powerpoint/2010/main" val="114445285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able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6181358" y="263612"/>
            <a:ext cx="7049797" cy="6359492"/>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2" y="1748542"/>
            <a:ext cx="5756979" cy="435823"/>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3"/>
            <a:ext cx="5756979" cy="1351681"/>
          </a:xfrm>
        </p:spPr>
        <p:txBody>
          <a:bodyPr>
            <a:noAutofit/>
          </a:bodyPr>
          <a:lstStyle>
            <a:lvl1pPr>
              <a:defRPr>
                <a:solidFill>
                  <a:schemeClr val="tx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26301" y="2315199"/>
            <a:ext cx="5751010"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6361397" y="406946"/>
            <a:ext cx="6722653" cy="6072825"/>
          </a:xfrm>
          <a:pattFill prst="pct50">
            <a:fgClr>
              <a:schemeClr val="accent1"/>
            </a:fgClr>
            <a:bgClr>
              <a:schemeClr val="bg1"/>
            </a:bgClr>
          </a:pattFill>
        </p:spPr>
        <p:txBody>
          <a:bodyPr/>
          <a:lstStyle>
            <a:lvl1pPr>
              <a:buNone/>
              <a:defRPr/>
            </a:lvl1pPr>
          </a:lstStyle>
          <a:p>
            <a:r>
              <a:rPr lang="en-GB"/>
              <a:t>Click icon to add table</a:t>
            </a:r>
            <a:endParaRPr lang="en-US"/>
          </a:p>
        </p:txBody>
      </p:sp>
    </p:spTree>
    <p:extLst>
      <p:ext uri="{BB962C8B-B14F-4D97-AF65-F5344CB8AC3E}">
        <p14:creationId xmlns:p14="http://schemas.microsoft.com/office/powerpoint/2010/main" val="367233153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Table half page with copy light logo">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0235A93-7E87-2C4A-91DF-064B2921DDA5}"/>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6181358" y="263612"/>
            <a:ext cx="7049797" cy="6359492"/>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2" y="1748542"/>
            <a:ext cx="5756979" cy="435823"/>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3"/>
            <a:ext cx="5756979" cy="1351681"/>
          </a:xfrm>
        </p:spPr>
        <p:txBody>
          <a:bodyPr>
            <a:noAutofit/>
          </a:bodyPr>
          <a:lstStyle>
            <a:lvl1pPr>
              <a:defRPr>
                <a:solidFill>
                  <a:schemeClr val="bg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26301" y="2315199"/>
            <a:ext cx="5751010"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6361397" y="406946"/>
            <a:ext cx="6722653" cy="6072825"/>
          </a:xfrm>
          <a:pattFill prst="pct50">
            <a:fgClr>
              <a:schemeClr val="accent1"/>
            </a:fgClr>
            <a:bgClr>
              <a:schemeClr val="bg1"/>
            </a:bgClr>
          </a:pattFill>
        </p:spPr>
        <p:txBody>
          <a:bodyPr/>
          <a:lstStyle>
            <a:lvl1pPr>
              <a:buNone/>
              <a:defRPr/>
            </a:lvl1pPr>
          </a:lstStyle>
          <a:p>
            <a:r>
              <a:rPr lang="en-GB"/>
              <a:t>Click icon to add table</a:t>
            </a:r>
            <a:endParaRPr lang="en-US"/>
          </a:p>
        </p:txBody>
      </p:sp>
    </p:spTree>
    <p:extLst>
      <p:ext uri="{BB962C8B-B14F-4D97-AF65-F5344CB8AC3E}">
        <p14:creationId xmlns:p14="http://schemas.microsoft.com/office/powerpoint/2010/main" val="120250821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2327F8F2-E9F6-0070-6FE9-743D2EBF5C3D}"/>
              </a:ext>
            </a:extLst>
          </p:cNvPr>
          <p:cNvPicPr>
            <a:picLocks/>
          </p:cNvPicPr>
          <p:nvPr/>
        </p:nvPicPr>
        <p:blipFill>
          <a:blip r:embed="rId2"/>
          <a:stretch>
            <a:fillRect/>
          </a:stretch>
        </p:blipFill>
        <p:spPr>
          <a:xfrm>
            <a:off x="223915" y="7025135"/>
            <a:ext cx="1383982" cy="288518"/>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220332" y="1053450"/>
            <a:ext cx="12996316" cy="386791"/>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220333" y="263612"/>
            <a:ext cx="12996316" cy="579445"/>
          </a:xfrm>
        </p:spPr>
        <p:txBody>
          <a:bodyPr>
            <a:noAutofit/>
          </a:bodyPr>
          <a:lstStyle>
            <a:lvl1pPr>
              <a:defRPr>
                <a:solidFill>
                  <a:schemeClr val="tx1"/>
                </a:solidFill>
              </a:defRPr>
            </a:lvl1pPr>
          </a:lstStyle>
          <a:p>
            <a:r>
              <a:rPr lang="en-GB" dirty="0"/>
              <a:t>Custom graph slide</a:t>
            </a:r>
            <a:endParaRPr lang="en-US" dirty="0"/>
          </a:p>
        </p:txBody>
      </p:sp>
    </p:spTree>
    <p:extLst>
      <p:ext uri="{BB962C8B-B14F-4D97-AF65-F5344CB8AC3E}">
        <p14:creationId xmlns:p14="http://schemas.microsoft.com/office/powerpoint/2010/main" val="112505097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Custom graph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B27CDC57-302F-6C37-277C-A49597B2A41D}"/>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220332" y="1053450"/>
            <a:ext cx="12996316" cy="386791"/>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220333" y="263612"/>
            <a:ext cx="12996316" cy="579445"/>
          </a:xfrm>
        </p:spPr>
        <p:txBody>
          <a:bodyPr>
            <a:noAutofit/>
          </a:bodyPr>
          <a:lstStyle>
            <a:lvl1pPr>
              <a:defRPr>
                <a:solidFill>
                  <a:schemeClr val="bg1"/>
                </a:solidFill>
              </a:defRPr>
            </a:lvl1pPr>
          </a:lstStyle>
          <a:p>
            <a:r>
              <a:rPr lang="en-GB" dirty="0"/>
              <a:t>Custom graph slide</a:t>
            </a:r>
            <a:endParaRPr lang="en-US" dirty="0"/>
          </a:p>
        </p:txBody>
      </p:sp>
    </p:spTree>
    <p:extLst>
      <p:ext uri="{BB962C8B-B14F-4D97-AF65-F5344CB8AC3E}">
        <p14:creationId xmlns:p14="http://schemas.microsoft.com/office/powerpoint/2010/main" val="136911067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Blank dark text">
    <p:bg>
      <p:bgPr>
        <a:solidFill>
          <a:schemeClr val="bg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23915" y="7025135"/>
            <a:ext cx="1383982" cy="288518"/>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943132924"/>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Blank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5256592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s dark text blank">
    <p:bg>
      <p:bgPr>
        <a:solidFill>
          <a:schemeClr val="bg2"/>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23915" y="7025135"/>
            <a:ext cx="1383982" cy="288518"/>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26329471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Blank border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dirty="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23915" y="7025135"/>
            <a:ext cx="1383982" cy="288518"/>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Tree>
    <p:extLst>
      <p:ext uri="{BB962C8B-B14F-4D97-AF65-F5344CB8AC3E}">
        <p14:creationId xmlns:p14="http://schemas.microsoft.com/office/powerpoint/2010/main" val="206705079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Blank border light logo">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p:nvPicPr>
        <p:blipFill>
          <a:blip r:embed="rId2"/>
          <a:stretch>
            <a:fillRect/>
          </a:stretch>
        </p:blipFill>
        <p:spPr>
          <a:xfrm>
            <a:off x="226300" y="7022622"/>
            <a:ext cx="1381343" cy="293718"/>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dirty="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Tree>
    <p:extLst>
      <p:ext uri="{BB962C8B-B14F-4D97-AF65-F5344CB8AC3E}">
        <p14:creationId xmlns:p14="http://schemas.microsoft.com/office/powerpoint/2010/main" val="398347299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Blank strip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348551699"/>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Blank strip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052917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Full image title 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205912" y="2126472"/>
            <a:ext cx="11031127" cy="3337970"/>
          </a:xfrm>
          <a:noFill/>
        </p:spPr>
        <p:txBody>
          <a:bodyPr anchor="ctr">
            <a:noAutofit/>
          </a:bodyPr>
          <a:lstStyle>
            <a:lvl1pPr algn="ctr">
              <a:defRPr sz="8158">
                <a:solidFill>
                  <a:schemeClr val="bg1"/>
                </a:solidFill>
              </a:defRPr>
            </a:lvl1pPr>
          </a:lstStyle>
          <a:p>
            <a:r>
              <a:rPr lang="en-GB"/>
              <a:t>Heading goes here</a:t>
            </a:r>
            <a:endParaRPr lang="en-US"/>
          </a:p>
        </p:txBody>
      </p:sp>
      <p:pic>
        <p:nvPicPr>
          <p:cNvPr id="4" name="Picture 3" descr="A white circle with black background&#10;&#10;AI-generated content may be incorrect.">
            <a:extLst>
              <a:ext uri="{FF2B5EF4-FFF2-40B4-BE49-F238E27FC236}">
                <a16:creationId xmlns:a16="http://schemas.microsoft.com/office/drawing/2014/main" id="{365CB7E2-6EDE-DED7-8AFA-19B83D65947A}"/>
              </a:ext>
            </a:extLst>
          </p:cNvPr>
          <p:cNvPicPr/>
          <p:nvPr userDrawn="1"/>
        </p:nvPicPr>
        <p:blipFill>
          <a:blip r:embed="rId3"/>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25306639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s x 14 light text">
    <p:bg>
      <p:bgPr>
        <a:solidFill>
          <a:schemeClr val="tx1"/>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26302" y="1065769"/>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a:t>
            </a:r>
          </a:p>
        </p:txBody>
      </p:sp>
      <p:sp>
        <p:nvSpPr>
          <p:cNvPr id="11" name="Text Placeholder 20">
            <a:extLst>
              <a:ext uri="{FF2B5EF4-FFF2-40B4-BE49-F238E27FC236}">
                <a16:creationId xmlns:a16="http://schemas.microsoft.com/office/drawing/2014/main" id="{D0CD15F5-FEED-99DC-64A4-6764039ECF05}"/>
              </a:ext>
            </a:extLst>
          </p:cNvPr>
          <p:cNvSpPr>
            <a:spLocks noGrp="1"/>
          </p:cNvSpPr>
          <p:nvPr>
            <p:ph type="body" sz="quarter" idx="75" hasCustomPrompt="1"/>
          </p:nvPr>
        </p:nvSpPr>
        <p:spPr>
          <a:xfrm>
            <a:off x="6847014" y="1065769"/>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2</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26302" y="1818243"/>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3</a:t>
            </a:r>
          </a:p>
        </p:txBody>
      </p:sp>
      <p:sp>
        <p:nvSpPr>
          <p:cNvPr id="13" name="Text Placeholder 20">
            <a:extLst>
              <a:ext uri="{FF2B5EF4-FFF2-40B4-BE49-F238E27FC236}">
                <a16:creationId xmlns:a16="http://schemas.microsoft.com/office/drawing/2014/main" id="{5EACC7DD-1A48-83DF-26F3-96F9413D1648}"/>
              </a:ext>
            </a:extLst>
          </p:cNvPr>
          <p:cNvSpPr>
            <a:spLocks noGrp="1"/>
          </p:cNvSpPr>
          <p:nvPr>
            <p:ph type="body" sz="quarter" idx="77" hasCustomPrompt="1"/>
          </p:nvPr>
        </p:nvSpPr>
        <p:spPr>
          <a:xfrm>
            <a:off x="6847014" y="1818243"/>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4</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26302" y="2570716"/>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5</a:t>
            </a:r>
          </a:p>
        </p:txBody>
      </p:sp>
      <p:sp>
        <p:nvSpPr>
          <p:cNvPr id="15" name="Text Placeholder 20">
            <a:extLst>
              <a:ext uri="{FF2B5EF4-FFF2-40B4-BE49-F238E27FC236}">
                <a16:creationId xmlns:a16="http://schemas.microsoft.com/office/drawing/2014/main" id="{7D0B7075-B1C6-43E4-65E0-BFF09F89CF3C}"/>
              </a:ext>
            </a:extLst>
          </p:cNvPr>
          <p:cNvSpPr>
            <a:spLocks noGrp="1"/>
          </p:cNvSpPr>
          <p:nvPr>
            <p:ph type="body" sz="quarter" idx="79" hasCustomPrompt="1"/>
          </p:nvPr>
        </p:nvSpPr>
        <p:spPr>
          <a:xfrm>
            <a:off x="6847014" y="2570716"/>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6</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26302" y="3329841"/>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7</a:t>
            </a:r>
          </a:p>
        </p:txBody>
      </p:sp>
      <p:sp>
        <p:nvSpPr>
          <p:cNvPr id="17" name="Text Placeholder 20">
            <a:extLst>
              <a:ext uri="{FF2B5EF4-FFF2-40B4-BE49-F238E27FC236}">
                <a16:creationId xmlns:a16="http://schemas.microsoft.com/office/drawing/2014/main" id="{3BD34450-10D0-2969-4F9C-A001ACD632F9}"/>
              </a:ext>
            </a:extLst>
          </p:cNvPr>
          <p:cNvSpPr>
            <a:spLocks noGrp="1"/>
          </p:cNvSpPr>
          <p:nvPr>
            <p:ph type="body" sz="quarter" idx="81" hasCustomPrompt="1"/>
          </p:nvPr>
        </p:nvSpPr>
        <p:spPr>
          <a:xfrm>
            <a:off x="6847014" y="3329841"/>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8</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26302" y="4088967"/>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9</a:t>
            </a:r>
          </a:p>
        </p:txBody>
      </p:sp>
      <p:sp>
        <p:nvSpPr>
          <p:cNvPr id="22" name="Text Placeholder 20">
            <a:extLst>
              <a:ext uri="{FF2B5EF4-FFF2-40B4-BE49-F238E27FC236}">
                <a16:creationId xmlns:a16="http://schemas.microsoft.com/office/drawing/2014/main" id="{9821CB22-4F45-1520-14EC-0E87A6748A31}"/>
              </a:ext>
            </a:extLst>
          </p:cNvPr>
          <p:cNvSpPr>
            <a:spLocks noGrp="1"/>
          </p:cNvSpPr>
          <p:nvPr>
            <p:ph type="body" sz="quarter" idx="83" hasCustomPrompt="1"/>
          </p:nvPr>
        </p:nvSpPr>
        <p:spPr>
          <a:xfrm>
            <a:off x="6847014" y="4088967"/>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10</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26300" y="4848092"/>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11</a:t>
            </a:r>
          </a:p>
        </p:txBody>
      </p:sp>
      <p:sp>
        <p:nvSpPr>
          <p:cNvPr id="24" name="Text Placeholder 20">
            <a:extLst>
              <a:ext uri="{FF2B5EF4-FFF2-40B4-BE49-F238E27FC236}">
                <a16:creationId xmlns:a16="http://schemas.microsoft.com/office/drawing/2014/main" id="{27F40FD7-5214-A464-D025-6CC2C7D0C685}"/>
              </a:ext>
            </a:extLst>
          </p:cNvPr>
          <p:cNvSpPr>
            <a:spLocks noGrp="1"/>
          </p:cNvSpPr>
          <p:nvPr>
            <p:ph type="body" sz="quarter" idx="85" hasCustomPrompt="1"/>
          </p:nvPr>
        </p:nvSpPr>
        <p:spPr>
          <a:xfrm>
            <a:off x="6847012" y="4848092"/>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12</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26300" y="5607217"/>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13</a:t>
            </a:r>
          </a:p>
        </p:txBody>
      </p:sp>
      <p:sp>
        <p:nvSpPr>
          <p:cNvPr id="26" name="Text Placeholder 20">
            <a:extLst>
              <a:ext uri="{FF2B5EF4-FFF2-40B4-BE49-F238E27FC236}">
                <a16:creationId xmlns:a16="http://schemas.microsoft.com/office/drawing/2014/main" id="{38553F9B-208A-2D9B-DA95-15B3E54BE281}"/>
              </a:ext>
            </a:extLst>
          </p:cNvPr>
          <p:cNvSpPr>
            <a:spLocks noGrp="1"/>
          </p:cNvSpPr>
          <p:nvPr>
            <p:ph type="body" sz="quarter" idx="87" hasCustomPrompt="1"/>
          </p:nvPr>
        </p:nvSpPr>
        <p:spPr>
          <a:xfrm>
            <a:off x="6847012" y="5607217"/>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14</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26300" y="7022622"/>
            <a:ext cx="1381343" cy="293718"/>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1240049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s light text blank">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26300" y="7022622"/>
            <a:ext cx="1381343" cy="293718"/>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23241306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s with image light text">
    <p:bg>
      <p:bgPr>
        <a:solidFill>
          <a:schemeClr val="accent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26302" y="1065769"/>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26302" y="1818243"/>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26302" y="2570716"/>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26302" y="3329841"/>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26302" y="4088967"/>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26300" y="4848092"/>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26300" y="5607217"/>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7</a:t>
            </a:r>
          </a:p>
        </p:txBody>
      </p:sp>
      <p:pic>
        <p:nvPicPr>
          <p:cNvPr id="4" name="Picture 3" descr="A white circle with black background  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26300" y="7022622"/>
            <a:ext cx="1381343" cy="293718"/>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839013" y="1041424"/>
            <a:ext cx="6392141" cy="627129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8598919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s with image light text blank">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26300" y="7022622"/>
            <a:ext cx="1381343" cy="293718"/>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839013" y="1041424"/>
            <a:ext cx="6392141" cy="627129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6797340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s with image dark text">
    <p:bg>
      <p:bgPr>
        <a:solidFill>
          <a:schemeClr val="accent5"/>
        </a:solidFill>
        <a:effectLst/>
      </p:bgPr>
    </p:bg>
    <p:spTree>
      <p:nvGrpSpPr>
        <p:cNvPr id="1" name=""/>
        <p:cNvGrpSpPr/>
        <p:nvPr/>
      </p:nvGrpSpPr>
      <p:grpSpPr>
        <a:xfrm>
          <a:off x="0" y="0"/>
          <a:ext cx="0" cy="0"/>
          <a:chOff x="0" y="0"/>
          <a:chExt cx="0" cy="0"/>
        </a:xfrm>
      </p:grpSpPr>
      <p:pic>
        <p:nvPicPr>
          <p:cNvPr id="5" name="Picture 4" descr="A group of blue circles  AI-generated content may be incorrect.">
            <a:extLst>
              <a:ext uri="{FF2B5EF4-FFF2-40B4-BE49-F238E27FC236}">
                <a16:creationId xmlns:a16="http://schemas.microsoft.com/office/drawing/2014/main" id="{63CF9284-2324-9179-AB07-A5EC2019507F}"/>
              </a:ext>
            </a:extLst>
          </p:cNvPr>
          <p:cNvPicPr>
            <a:picLocks/>
          </p:cNvPicPr>
          <p:nvPr/>
        </p:nvPicPr>
        <p:blipFill>
          <a:blip r:embed="rId2"/>
          <a:stretch>
            <a:fillRect/>
          </a:stretch>
        </p:blipFill>
        <p:spPr>
          <a:xfrm>
            <a:off x="223915" y="7025135"/>
            <a:ext cx="1383982" cy="288518"/>
          </a:xfrm>
          <a:prstGeom prst="rect">
            <a:avLst/>
          </a:prstGeom>
        </p:spPr>
      </p:pic>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26302" y="1065769"/>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26302" y="1818243"/>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26302" y="2570716"/>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26302" y="3329841"/>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26302" y="4088967"/>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26300" y="4848092"/>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26300" y="5607217"/>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7</a:t>
            </a:r>
          </a:p>
        </p:txBody>
      </p:sp>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839013" y="1041424"/>
            <a:ext cx="6392141" cy="627129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6970324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s with image dark text blank">
    <p:bg>
      <p:bgPr>
        <a:solidFill>
          <a:schemeClr val="accent5"/>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B94B7C4E-5B3D-2D47-DE2D-8F71D5E24991}"/>
              </a:ext>
            </a:extLst>
          </p:cNvPr>
          <p:cNvPicPr>
            <a:picLocks/>
          </p:cNvPicPr>
          <p:nvPr/>
        </p:nvPicPr>
        <p:blipFill>
          <a:blip r:embed="rId2"/>
          <a:stretch>
            <a:fillRect/>
          </a:stretch>
        </p:blipFill>
        <p:spPr>
          <a:xfrm>
            <a:off x="223915" y="7025135"/>
            <a:ext cx="1383982" cy="288518"/>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839013" y="1041424"/>
            <a:ext cx="6392141" cy="627129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4954155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Info with team member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721476" y="248541"/>
            <a:ext cx="6509679" cy="7064181"/>
          </a:xfrm>
          <a:prstGeom prst="roundRect">
            <a:avLst>
              <a:gd name="adj" fmla="val 1469"/>
            </a:avLst>
          </a:prstGeom>
          <a:noFill/>
        </p:spPr>
        <p:txBody>
          <a:bodyPr/>
          <a:lstStyle>
            <a:lvl1pPr>
              <a:buNone/>
              <a:defRPr/>
            </a:lvl1pPr>
          </a:lstStyle>
          <a:p>
            <a:endParaRPr lang="en-US"/>
          </a:p>
        </p:txBody>
      </p:sp>
      <p:pic>
        <p:nvPicPr>
          <p:cNvPr id="2" name="Picture 1" descr="A white circle with black background  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26300" y="7022622"/>
            <a:ext cx="1381343" cy="293718"/>
          </a:xfrm>
          <a:prstGeom prst="rect">
            <a:avLst/>
          </a:prstGeom>
        </p:spPr>
      </p:pic>
      <p:sp>
        <p:nvSpPr>
          <p:cNvPr id="4" name="Picture Placeholder 50">
            <a:extLst>
              <a:ext uri="{FF2B5EF4-FFF2-40B4-BE49-F238E27FC236}">
                <a16:creationId xmlns:a16="http://schemas.microsoft.com/office/drawing/2014/main" id="{38B68BC5-ED6C-54E5-AB38-8C68823FCFDA}"/>
              </a:ext>
            </a:extLst>
          </p:cNvPr>
          <p:cNvSpPr>
            <a:spLocks noGrp="1" noChangeAspect="1"/>
          </p:cNvSpPr>
          <p:nvPr>
            <p:ph type="pic" sz="quarter" idx="127"/>
          </p:nvPr>
        </p:nvSpPr>
        <p:spPr>
          <a:xfrm>
            <a:off x="225517" y="4147086"/>
            <a:ext cx="774232" cy="924105"/>
          </a:xfrm>
          <a:prstGeom prst="roundRect">
            <a:avLst>
              <a:gd name="adj" fmla="val 2732"/>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256747" y="4336189"/>
            <a:ext cx="3589661" cy="278297"/>
          </a:xfrm>
        </p:spPr>
        <p:txBody>
          <a:bodyPr vert="horz">
            <a:noAutofit/>
          </a:bodyPr>
          <a:lstStyle>
            <a:lvl1pPr marL="0" algn="l" rtl="1">
              <a:buNone/>
              <a:defRPr sz="1764">
                <a:solidFill>
                  <a:schemeClr val="bg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265219" y="4700674"/>
            <a:ext cx="3193589" cy="278297"/>
          </a:xfrm>
        </p:spPr>
        <p:txBody>
          <a:bodyPr>
            <a:noAutofit/>
          </a:bodyPr>
          <a:lstStyle>
            <a:lvl1pPr marL="0">
              <a:buNone/>
              <a:defRPr sz="1323" b="0">
                <a:solidFill>
                  <a:schemeClr val="bg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220333" y="1491073"/>
            <a:ext cx="6244146" cy="2289559"/>
          </a:xfrm>
        </p:spPr>
        <p:txBody>
          <a:bodyPr>
            <a:noAutofit/>
          </a:bodyPr>
          <a:lstStyle>
            <a:lvl1pPr>
              <a:defRPr>
                <a:solidFill>
                  <a:schemeClr val="bg1"/>
                </a:solidFill>
              </a:defRPr>
            </a:lvl1pPr>
          </a:lstStyle>
          <a:p>
            <a:r>
              <a:rPr lang="en-GB"/>
              <a:t>Heading goes here, over more lines if needed</a:t>
            </a:r>
            <a:endParaRPr lang="en-US"/>
          </a:p>
        </p:txBody>
      </p:sp>
    </p:spTree>
    <p:extLst>
      <p:ext uri="{BB962C8B-B14F-4D97-AF65-F5344CB8AC3E}">
        <p14:creationId xmlns:p14="http://schemas.microsoft.com/office/powerpoint/2010/main" val="25571471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Info with team member dark text">
    <p:bg>
      <p:bgPr>
        <a:solidFill>
          <a:schemeClr val="bg2"/>
        </a:solidFill>
        <a:effectLst/>
      </p:bgPr>
    </p:bg>
    <p:spTree>
      <p:nvGrpSpPr>
        <p:cNvPr id="1" name=""/>
        <p:cNvGrpSpPr/>
        <p:nvPr/>
      </p:nvGrpSpPr>
      <p:grpSpPr>
        <a:xfrm>
          <a:off x="0" y="0"/>
          <a:ext cx="0" cy="0"/>
          <a:chOff x="0" y="0"/>
          <a:chExt cx="0" cy="0"/>
        </a:xfrm>
      </p:grpSpPr>
      <p:sp>
        <p:nvSpPr>
          <p:cNvPr id="7" name="Picture Placeholder 50">
            <a:extLst>
              <a:ext uri="{FF2B5EF4-FFF2-40B4-BE49-F238E27FC236}">
                <a16:creationId xmlns:a16="http://schemas.microsoft.com/office/drawing/2014/main" id="{A7A5B921-A468-B6EF-E49B-858761D3EC12}"/>
              </a:ext>
            </a:extLst>
          </p:cNvPr>
          <p:cNvSpPr>
            <a:spLocks noGrp="1" noChangeAspect="1"/>
          </p:cNvSpPr>
          <p:nvPr>
            <p:ph type="pic" sz="quarter" idx="130"/>
          </p:nvPr>
        </p:nvSpPr>
        <p:spPr>
          <a:xfrm>
            <a:off x="225517" y="4147085"/>
            <a:ext cx="774232" cy="924105"/>
          </a:xfrm>
          <a:prstGeom prst="roundRect">
            <a:avLst>
              <a:gd name="adj" fmla="val 2732"/>
            </a:avLst>
          </a:prstGeom>
          <a:noFill/>
        </p:spPr>
        <p:txBody>
          <a:bodyPr/>
          <a:lstStyle>
            <a:lvl1pPr>
              <a:buNone/>
              <a:defRPr/>
            </a:lvl1pPr>
          </a:lstStyle>
          <a:p>
            <a:endParaRPr lang="en-US"/>
          </a:p>
        </p:txBody>
      </p:sp>
      <p:pic>
        <p:nvPicPr>
          <p:cNvPr id="3" name="Picture 2" descr="A group of blue circles  AI-generated content may be incorrect.">
            <a:extLst>
              <a:ext uri="{FF2B5EF4-FFF2-40B4-BE49-F238E27FC236}">
                <a16:creationId xmlns:a16="http://schemas.microsoft.com/office/drawing/2014/main" id="{7D33FD2C-829E-818D-A54D-A59F56E7F755}"/>
              </a:ext>
            </a:extLst>
          </p:cNvPr>
          <p:cNvPicPr>
            <a:picLocks/>
          </p:cNvPicPr>
          <p:nvPr/>
        </p:nvPicPr>
        <p:blipFill>
          <a:blip r:embed="rId2"/>
          <a:stretch>
            <a:fillRect/>
          </a:stretch>
        </p:blipFill>
        <p:spPr>
          <a:xfrm>
            <a:off x="223915" y="7025135"/>
            <a:ext cx="1383982" cy="288518"/>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721476" y="248541"/>
            <a:ext cx="6509679" cy="7064181"/>
          </a:xfrm>
          <a:prstGeom prst="roundRect">
            <a:avLst>
              <a:gd name="adj" fmla="val 1469"/>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256747" y="4336189"/>
            <a:ext cx="3589661" cy="278297"/>
          </a:xfrm>
        </p:spPr>
        <p:txBody>
          <a:bodyPr vert="horz">
            <a:noAutofit/>
          </a:bodyPr>
          <a:lstStyle>
            <a:lvl1pPr marL="0" algn="l" rtl="1">
              <a:buNone/>
              <a:defRPr sz="1764">
                <a:solidFill>
                  <a:schemeClr val="tx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265219" y="4700674"/>
            <a:ext cx="3193589" cy="278297"/>
          </a:xfrm>
        </p:spPr>
        <p:txBody>
          <a:bodyPr>
            <a:noAutofit/>
          </a:bodyPr>
          <a:lstStyle>
            <a:lvl1pPr marL="0">
              <a:buNone/>
              <a:defRPr sz="1323" b="0">
                <a:solidFill>
                  <a:schemeClr val="tx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220333" y="1491073"/>
            <a:ext cx="6244146" cy="2289559"/>
          </a:xfrm>
        </p:spPr>
        <p:txBody>
          <a:bodyPr>
            <a:noAutofit/>
          </a:bodyPr>
          <a:lstStyle>
            <a:lvl1pPr>
              <a:defRPr>
                <a:solidFill>
                  <a:schemeClr val="tx1"/>
                </a:solidFill>
              </a:defRPr>
            </a:lvl1pPr>
          </a:lstStyle>
          <a:p>
            <a:r>
              <a:rPr lang="en-GB"/>
              <a:t>Heading goes here, over more lines if needed</a:t>
            </a:r>
            <a:endParaRPr lang="en-US"/>
          </a:p>
        </p:txBody>
      </p:sp>
    </p:spTree>
    <p:extLst>
      <p:ext uri="{BB962C8B-B14F-4D97-AF65-F5344CB8AC3E}">
        <p14:creationId xmlns:p14="http://schemas.microsoft.com/office/powerpoint/2010/main" val="13988622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eam x 1 centred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4647535" y="2523803"/>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 name="Picture Placeholder 50">
            <a:extLst>
              <a:ext uri="{FF2B5EF4-FFF2-40B4-BE49-F238E27FC236}">
                <a16:creationId xmlns:a16="http://schemas.microsoft.com/office/drawing/2014/main" id="{F008C240-3FFF-87CA-7DF6-B0D0A1A52961}"/>
              </a:ext>
            </a:extLst>
          </p:cNvPr>
          <p:cNvSpPr>
            <a:spLocks noGrp="1" noChangeAspect="1"/>
          </p:cNvSpPr>
          <p:nvPr>
            <p:ph type="pic" sz="quarter" idx="115"/>
          </p:nvPr>
        </p:nvSpPr>
        <p:spPr>
          <a:xfrm>
            <a:off x="4703616" y="2586214"/>
            <a:ext cx="1871160" cy="2233373"/>
          </a:xfrm>
          <a:prstGeom prst="roundRect">
            <a:avLst>
              <a:gd name="adj" fmla="val 2732"/>
            </a:avLst>
          </a:prstGeom>
          <a:noFill/>
        </p:spPr>
        <p:txBody>
          <a:bodyPr/>
          <a:lstStyle>
            <a:lvl1pPr>
              <a:buNone/>
              <a:defRPr/>
            </a:lvl1pPr>
          </a:lstStyle>
          <a:p>
            <a:endParaRPr lang="en-US"/>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6728388" y="3268172"/>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6728388" y="3941701"/>
            <a:ext cx="1817968" cy="278297"/>
          </a:xfrm>
        </p:spPr>
        <p:txBody>
          <a:bodyPr>
            <a:noAutofit/>
          </a:bodyPr>
          <a:lstStyle>
            <a:lvl1pPr marL="0">
              <a:buNone/>
              <a:defRPr sz="1323" b="0"/>
            </a:lvl1pPr>
          </a:lstStyle>
          <a:p>
            <a:pPr lvl="0"/>
            <a:r>
              <a:rPr lang="en-US"/>
              <a:t>Job title goes here</a:t>
            </a:r>
          </a:p>
        </p:txBody>
      </p:sp>
      <p:pic>
        <p:nvPicPr>
          <p:cNvPr id="3" name="Picture 2" descr="A white circle with black background  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26300" y="7022622"/>
            <a:ext cx="1381343" cy="293718"/>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9547581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eam x 1 centred dark text">
    <p:bg>
      <p:bgPr>
        <a:solidFill>
          <a:schemeClr val="bg2"/>
        </a:solidFill>
        <a:effectLst/>
      </p:bgPr>
    </p:bg>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8866038C-7349-7C16-3F42-02FF40C9DE99}"/>
              </a:ext>
            </a:extLst>
          </p:cNvPr>
          <p:cNvSpPr>
            <a:spLocks noGrp="1"/>
          </p:cNvSpPr>
          <p:nvPr>
            <p:ph type="body" sz="quarter" idx="119"/>
          </p:nvPr>
        </p:nvSpPr>
        <p:spPr>
          <a:xfrm>
            <a:off x="4647535" y="2523803"/>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Picture Placeholder 50">
            <a:extLst>
              <a:ext uri="{FF2B5EF4-FFF2-40B4-BE49-F238E27FC236}">
                <a16:creationId xmlns:a16="http://schemas.microsoft.com/office/drawing/2014/main" id="{2824DFCC-05DD-DA07-78C2-18CBDFD67747}"/>
              </a:ext>
            </a:extLst>
          </p:cNvPr>
          <p:cNvSpPr>
            <a:spLocks noGrp="1" noChangeAspect="1"/>
          </p:cNvSpPr>
          <p:nvPr>
            <p:ph type="pic" sz="quarter" idx="120"/>
          </p:nvPr>
        </p:nvSpPr>
        <p:spPr>
          <a:xfrm>
            <a:off x="4703616" y="2586214"/>
            <a:ext cx="1871160" cy="2233373"/>
          </a:xfrm>
          <a:prstGeom prst="roundRect">
            <a:avLst>
              <a:gd name="adj" fmla="val 2732"/>
            </a:avLst>
          </a:prstGeom>
          <a:noFill/>
        </p:spPr>
        <p:txBody>
          <a:bodyPr/>
          <a:lstStyle>
            <a:lvl1pPr>
              <a:buNone/>
              <a:defRPr/>
            </a:lvl1pPr>
          </a:lstStyle>
          <a:p>
            <a:endParaRPr lang="en-US"/>
          </a:p>
        </p:txBody>
      </p:sp>
      <p:sp>
        <p:nvSpPr>
          <p:cNvPr id="9" name="Text Placeholder 24">
            <a:extLst>
              <a:ext uri="{FF2B5EF4-FFF2-40B4-BE49-F238E27FC236}">
                <a16:creationId xmlns:a16="http://schemas.microsoft.com/office/drawing/2014/main" id="{E0FE8852-0DB2-82D4-78C3-BCC2DE94CE03}"/>
              </a:ext>
            </a:extLst>
          </p:cNvPr>
          <p:cNvSpPr>
            <a:spLocks noGrp="1"/>
          </p:cNvSpPr>
          <p:nvPr>
            <p:ph type="body" sz="quarter" idx="122" hasCustomPrompt="1"/>
          </p:nvPr>
        </p:nvSpPr>
        <p:spPr>
          <a:xfrm>
            <a:off x="6728388" y="3941701"/>
            <a:ext cx="1817968" cy="278297"/>
          </a:xfrm>
        </p:spPr>
        <p:txBody>
          <a:bodyPr>
            <a:noAutofit/>
          </a:bodyPr>
          <a:lstStyle>
            <a:lvl1pPr marL="0">
              <a:buNone/>
              <a:defRPr sz="1323" b="0"/>
            </a:lvl1pPr>
          </a:lstStyle>
          <a:p>
            <a:pPr lvl="0"/>
            <a:r>
              <a:rPr lang="en-US"/>
              <a:t>Job title goes here</a:t>
            </a:r>
          </a:p>
        </p:txBody>
      </p:sp>
      <p:sp>
        <p:nvSpPr>
          <p:cNvPr id="8" name="Text Placeholder 20">
            <a:extLst>
              <a:ext uri="{FF2B5EF4-FFF2-40B4-BE49-F238E27FC236}">
                <a16:creationId xmlns:a16="http://schemas.microsoft.com/office/drawing/2014/main" id="{C99BEAD2-220C-06B1-3391-1F5CA4205657}"/>
              </a:ext>
            </a:extLst>
          </p:cNvPr>
          <p:cNvSpPr>
            <a:spLocks noGrp="1"/>
          </p:cNvSpPr>
          <p:nvPr>
            <p:ph type="body" sz="quarter" idx="121" hasCustomPrompt="1"/>
          </p:nvPr>
        </p:nvSpPr>
        <p:spPr>
          <a:xfrm>
            <a:off x="6728388" y="3268172"/>
            <a:ext cx="1817966" cy="546354"/>
          </a:xfrm>
        </p:spPr>
        <p:txBody>
          <a:bodyPr vert="horz">
            <a:noAutofit/>
          </a:bodyPr>
          <a:lstStyle>
            <a:lvl1pPr marL="0" algn="l" rtl="1">
              <a:buNone/>
              <a:defRPr sz="1764"/>
            </a:lvl1pPr>
            <a:lvl2pPr algn="thaiDist">
              <a:defRPr/>
            </a:lvl2pPr>
          </a:lstStyle>
          <a:p>
            <a:pPr lvl="0"/>
            <a:r>
              <a:rPr lang="en-US"/>
              <a:t>Name Surname</a:t>
            </a:r>
          </a:p>
        </p:txBody>
      </p:sp>
      <p:pic>
        <p:nvPicPr>
          <p:cNvPr id="2" name="Picture 1" descr="A group of blue circles  AI-generated content may be incorrect.">
            <a:extLst>
              <a:ext uri="{FF2B5EF4-FFF2-40B4-BE49-F238E27FC236}">
                <a16:creationId xmlns:a16="http://schemas.microsoft.com/office/drawing/2014/main" id="{2A9A1567-2C45-4FE5-A02B-22C3C5248741}"/>
              </a:ext>
            </a:extLst>
          </p:cNvPr>
          <p:cNvPicPr>
            <a:picLocks/>
          </p:cNvPicPr>
          <p:nvPr/>
        </p:nvPicPr>
        <p:blipFill>
          <a:blip r:embed="rId2"/>
          <a:stretch>
            <a:fillRect/>
          </a:stretch>
        </p:blipFill>
        <p:spPr>
          <a:xfrm>
            <a:off x="223915" y="7025135"/>
            <a:ext cx="1383982" cy="288518"/>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328964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popcorn">
    <p:bg>
      <p:bgPr>
        <a:solidFill>
          <a:schemeClr val="bg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13508" y="248542"/>
            <a:ext cx="6919077" cy="5121353"/>
          </a:xfrm>
        </p:spPr>
        <p:txBody>
          <a:bodyPr anchor="t">
            <a:noAutofit/>
          </a:bodyPr>
          <a:lstStyle>
            <a:lvl1pPr>
              <a:defRPr sz="8158"/>
            </a:lvl1pPr>
          </a:lstStyle>
          <a:p>
            <a:r>
              <a:rPr lang="en-GB">
                <a:effectLst/>
              </a:rPr>
              <a:t>Heading goes here</a:t>
            </a:r>
            <a:endParaRPr lang="en-US"/>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22298" y="6141296"/>
            <a:ext cx="6183062"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5244446" y="7062810"/>
            <a:ext cx="2279088" cy="245686"/>
          </a:xfrm>
        </p:spPr>
        <p:txBody>
          <a:bodyPr anchor="ctr">
            <a:noAutofit/>
          </a:bodyPr>
          <a:lstStyle>
            <a:lvl1pPr algn="r">
              <a:buNone/>
              <a:defRPr sz="1323"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211797" y="6777259"/>
            <a:ext cx="730123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856974" y="248542"/>
            <a:ext cx="5359676" cy="7064180"/>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902432561"/>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ustom team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11998738" cy="458803"/>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team members</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26300" y="7022622"/>
            <a:ext cx="1381343" cy="293718"/>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Custom team slide</a:t>
            </a:r>
            <a:endParaRPr lang="en-US" dirty="0"/>
          </a:p>
        </p:txBody>
      </p:sp>
    </p:spTree>
    <p:extLst>
      <p:ext uri="{BB962C8B-B14F-4D97-AF65-F5344CB8AC3E}">
        <p14:creationId xmlns:p14="http://schemas.microsoft.com/office/powerpoint/2010/main" val="21903626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ustom Team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20D4E071-D884-E6BC-05E6-6CF050B00F86}"/>
              </a:ext>
            </a:extLst>
          </p:cNvPr>
          <p:cNvPicPr>
            <a:picLocks/>
          </p:cNvPicPr>
          <p:nvPr/>
        </p:nvPicPr>
        <p:blipFill>
          <a:blip r:embed="rId2"/>
          <a:stretch>
            <a:fillRect/>
          </a:stretch>
        </p:blipFill>
        <p:spPr>
          <a:xfrm>
            <a:off x="223915" y="7025135"/>
            <a:ext cx="1383982" cy="288518"/>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1"/>
            <a:ext cx="11998738" cy="434799"/>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team members</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Custom team slide</a:t>
            </a:r>
            <a:endParaRPr lang="en-US" dirty="0"/>
          </a:p>
        </p:txBody>
      </p:sp>
    </p:spTree>
    <p:extLst>
      <p:ext uri="{BB962C8B-B14F-4D97-AF65-F5344CB8AC3E}">
        <p14:creationId xmlns:p14="http://schemas.microsoft.com/office/powerpoint/2010/main" val="19039244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eam x 2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pic>
        <p:nvPicPr>
          <p:cNvPr id="3" name="Picture 2" descr="A white circle with black background  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26300" y="7022622"/>
            <a:ext cx="1381343" cy="293718"/>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12" name="Text Placeholder 11">
            <a:extLst>
              <a:ext uri="{FF2B5EF4-FFF2-40B4-BE49-F238E27FC236}">
                <a16:creationId xmlns:a16="http://schemas.microsoft.com/office/drawing/2014/main" id="{54678295-A2E7-0AEC-9EA7-B8FA4F74F2B9}"/>
              </a:ext>
            </a:extLst>
          </p:cNvPr>
          <p:cNvSpPr>
            <a:spLocks noGrp="1"/>
          </p:cNvSpPr>
          <p:nvPr>
            <p:ph type="body" sz="quarter" idx="122"/>
          </p:nvPr>
        </p:nvSpPr>
        <p:spPr>
          <a:xfrm>
            <a:off x="1988571" y="2508284"/>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Picture Placeholder 50">
            <a:extLst>
              <a:ext uri="{FF2B5EF4-FFF2-40B4-BE49-F238E27FC236}">
                <a16:creationId xmlns:a16="http://schemas.microsoft.com/office/drawing/2014/main" id="{CF284B0C-DA19-A9F9-549A-CA7F273A9A6E}"/>
              </a:ext>
            </a:extLst>
          </p:cNvPr>
          <p:cNvSpPr>
            <a:spLocks noGrp="1" noChangeAspect="1"/>
          </p:cNvSpPr>
          <p:nvPr>
            <p:ph type="pic" sz="quarter" idx="123"/>
          </p:nvPr>
        </p:nvSpPr>
        <p:spPr>
          <a:xfrm>
            <a:off x="2044652" y="2570695"/>
            <a:ext cx="1871160" cy="2233373"/>
          </a:xfrm>
          <a:prstGeom prst="roundRect">
            <a:avLst>
              <a:gd name="adj" fmla="val 2732"/>
            </a:avLst>
          </a:prstGeom>
          <a:noFill/>
        </p:spPr>
        <p:txBody>
          <a:bodyPr/>
          <a:lstStyle>
            <a:lvl1pPr>
              <a:buNone/>
              <a:defRPr/>
            </a:lvl1pPr>
          </a:lstStyle>
          <a:p>
            <a:endParaRPr lang="en-US"/>
          </a:p>
        </p:txBody>
      </p:sp>
      <p:sp>
        <p:nvSpPr>
          <p:cNvPr id="14" name="Text Placeholder 24">
            <a:extLst>
              <a:ext uri="{FF2B5EF4-FFF2-40B4-BE49-F238E27FC236}">
                <a16:creationId xmlns:a16="http://schemas.microsoft.com/office/drawing/2014/main" id="{B2FADF7D-7C3E-B322-3458-49C5C2D1A0AA}"/>
              </a:ext>
            </a:extLst>
          </p:cNvPr>
          <p:cNvSpPr>
            <a:spLocks noGrp="1"/>
          </p:cNvSpPr>
          <p:nvPr>
            <p:ph type="body" sz="quarter" idx="124" hasCustomPrompt="1"/>
          </p:nvPr>
        </p:nvSpPr>
        <p:spPr>
          <a:xfrm>
            <a:off x="4069424" y="3926181"/>
            <a:ext cx="1817968" cy="278297"/>
          </a:xfrm>
        </p:spPr>
        <p:txBody>
          <a:bodyPr>
            <a:noAutofit/>
          </a:bodyPr>
          <a:lstStyle>
            <a:lvl1pPr marL="0">
              <a:buNone/>
              <a:defRPr sz="1323" b="0"/>
            </a:lvl1pPr>
          </a:lstStyle>
          <a:p>
            <a:pPr lvl="0"/>
            <a:r>
              <a:rPr lang="en-US"/>
              <a:t>Job title goes here</a:t>
            </a:r>
          </a:p>
        </p:txBody>
      </p:sp>
      <p:sp>
        <p:nvSpPr>
          <p:cNvPr id="15" name="Text Placeholder 20">
            <a:extLst>
              <a:ext uri="{FF2B5EF4-FFF2-40B4-BE49-F238E27FC236}">
                <a16:creationId xmlns:a16="http://schemas.microsoft.com/office/drawing/2014/main" id="{C80E40D9-2AC0-7921-5162-BBBDFA94A775}"/>
              </a:ext>
            </a:extLst>
          </p:cNvPr>
          <p:cNvSpPr>
            <a:spLocks noGrp="1"/>
          </p:cNvSpPr>
          <p:nvPr>
            <p:ph type="body" sz="quarter" idx="125" hasCustomPrompt="1"/>
          </p:nvPr>
        </p:nvSpPr>
        <p:spPr>
          <a:xfrm>
            <a:off x="4069424" y="3252653"/>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16" name="Text Placeholder 11">
            <a:extLst>
              <a:ext uri="{FF2B5EF4-FFF2-40B4-BE49-F238E27FC236}">
                <a16:creationId xmlns:a16="http://schemas.microsoft.com/office/drawing/2014/main" id="{355B8EC6-1A36-69D2-B5FB-820A6132FD43}"/>
              </a:ext>
            </a:extLst>
          </p:cNvPr>
          <p:cNvSpPr>
            <a:spLocks noGrp="1"/>
          </p:cNvSpPr>
          <p:nvPr>
            <p:ph type="body" sz="quarter" idx="126"/>
          </p:nvPr>
        </p:nvSpPr>
        <p:spPr>
          <a:xfrm>
            <a:off x="7306501" y="2508284"/>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Picture Placeholder 50">
            <a:extLst>
              <a:ext uri="{FF2B5EF4-FFF2-40B4-BE49-F238E27FC236}">
                <a16:creationId xmlns:a16="http://schemas.microsoft.com/office/drawing/2014/main" id="{9AA22884-ADCC-39EE-375A-4D262342E0A3}"/>
              </a:ext>
            </a:extLst>
          </p:cNvPr>
          <p:cNvSpPr>
            <a:spLocks noGrp="1" noChangeAspect="1"/>
          </p:cNvSpPr>
          <p:nvPr>
            <p:ph type="pic" sz="quarter" idx="127"/>
          </p:nvPr>
        </p:nvSpPr>
        <p:spPr>
          <a:xfrm>
            <a:off x="7362583" y="2570695"/>
            <a:ext cx="1871160" cy="2233373"/>
          </a:xfrm>
          <a:prstGeom prst="roundRect">
            <a:avLst>
              <a:gd name="adj" fmla="val 2732"/>
            </a:avLst>
          </a:prstGeom>
          <a:noFill/>
        </p:spPr>
        <p:txBody>
          <a:bodyPr/>
          <a:lstStyle>
            <a:lvl1pPr>
              <a:buNone/>
              <a:defRPr/>
            </a:lvl1pPr>
          </a:lstStyle>
          <a:p>
            <a:endParaRPr lang="en-US"/>
          </a:p>
        </p:txBody>
      </p:sp>
      <p:sp>
        <p:nvSpPr>
          <p:cNvPr id="18" name="Text Placeholder 24">
            <a:extLst>
              <a:ext uri="{FF2B5EF4-FFF2-40B4-BE49-F238E27FC236}">
                <a16:creationId xmlns:a16="http://schemas.microsoft.com/office/drawing/2014/main" id="{8ABEEC0B-E025-63A2-BA74-CD1EDDA0B96C}"/>
              </a:ext>
            </a:extLst>
          </p:cNvPr>
          <p:cNvSpPr>
            <a:spLocks noGrp="1"/>
          </p:cNvSpPr>
          <p:nvPr>
            <p:ph type="body" sz="quarter" idx="128" hasCustomPrompt="1"/>
          </p:nvPr>
        </p:nvSpPr>
        <p:spPr>
          <a:xfrm>
            <a:off x="9387354" y="3926181"/>
            <a:ext cx="1817968" cy="278297"/>
          </a:xfrm>
        </p:spPr>
        <p:txBody>
          <a:bodyPr>
            <a:noAutofit/>
          </a:bodyPr>
          <a:lstStyle>
            <a:lvl1pPr marL="0">
              <a:buNone/>
              <a:defRPr sz="1323" b="0"/>
            </a:lvl1pPr>
          </a:lstStyle>
          <a:p>
            <a:pPr lvl="0"/>
            <a:r>
              <a:rPr lang="en-US"/>
              <a:t>Job title goes here</a:t>
            </a:r>
          </a:p>
        </p:txBody>
      </p:sp>
      <p:sp>
        <p:nvSpPr>
          <p:cNvPr id="19" name="Text Placeholder 20">
            <a:extLst>
              <a:ext uri="{FF2B5EF4-FFF2-40B4-BE49-F238E27FC236}">
                <a16:creationId xmlns:a16="http://schemas.microsoft.com/office/drawing/2014/main" id="{B8155893-1906-005F-1A85-D84171E22055}"/>
              </a:ext>
            </a:extLst>
          </p:cNvPr>
          <p:cNvSpPr>
            <a:spLocks noGrp="1"/>
          </p:cNvSpPr>
          <p:nvPr>
            <p:ph type="body" sz="quarter" idx="129" hasCustomPrompt="1"/>
          </p:nvPr>
        </p:nvSpPr>
        <p:spPr>
          <a:xfrm>
            <a:off x="9387354" y="3252653"/>
            <a:ext cx="1817966" cy="546354"/>
          </a:xfrm>
        </p:spPr>
        <p:txBody>
          <a:bodyPr vert="horz">
            <a:noAutofit/>
          </a:bodyPr>
          <a:lstStyle>
            <a:lvl1pPr marL="0" algn="l" rtl="1">
              <a:buNone/>
              <a:defRPr sz="1764"/>
            </a:lvl1pPr>
            <a:lvl2pPr algn="thaiDist">
              <a:defRPr/>
            </a:lvl2pPr>
          </a:lstStyle>
          <a:p>
            <a:pPr lvl="0"/>
            <a:r>
              <a:rPr lang="en-US"/>
              <a:t>Name Surname</a:t>
            </a:r>
          </a:p>
        </p:txBody>
      </p:sp>
    </p:spTree>
    <p:extLst>
      <p:ext uri="{BB962C8B-B14F-4D97-AF65-F5344CB8AC3E}">
        <p14:creationId xmlns:p14="http://schemas.microsoft.com/office/powerpoint/2010/main" val="10965522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eam x 2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  AI-generated content may be incorrect.">
            <a:extLst>
              <a:ext uri="{FF2B5EF4-FFF2-40B4-BE49-F238E27FC236}">
                <a16:creationId xmlns:a16="http://schemas.microsoft.com/office/drawing/2014/main" id="{FF0370D9-74B9-9A37-9E6A-2EE7986F96FA}"/>
              </a:ext>
            </a:extLst>
          </p:cNvPr>
          <p:cNvPicPr>
            <a:picLocks/>
          </p:cNvPicPr>
          <p:nvPr/>
        </p:nvPicPr>
        <p:blipFill>
          <a:blip r:embed="rId2"/>
          <a:stretch>
            <a:fillRect/>
          </a:stretch>
        </p:blipFill>
        <p:spPr>
          <a:xfrm>
            <a:off x="223915" y="7025135"/>
            <a:ext cx="1383982" cy="288518"/>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341AE291-A42F-7EB3-0E2B-E2A4A2CAB14D}"/>
              </a:ext>
            </a:extLst>
          </p:cNvPr>
          <p:cNvSpPr>
            <a:spLocks noGrp="1"/>
          </p:cNvSpPr>
          <p:nvPr>
            <p:ph type="body" sz="quarter" idx="122"/>
          </p:nvPr>
        </p:nvSpPr>
        <p:spPr>
          <a:xfrm>
            <a:off x="1988571" y="2508284"/>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Picture Placeholder 50">
            <a:extLst>
              <a:ext uri="{FF2B5EF4-FFF2-40B4-BE49-F238E27FC236}">
                <a16:creationId xmlns:a16="http://schemas.microsoft.com/office/drawing/2014/main" id="{1C8B4FEC-A65F-5FF2-84D7-4B82BADAD35D}"/>
              </a:ext>
            </a:extLst>
          </p:cNvPr>
          <p:cNvSpPr>
            <a:spLocks noGrp="1" noChangeAspect="1"/>
          </p:cNvSpPr>
          <p:nvPr>
            <p:ph type="pic" sz="quarter" idx="123"/>
          </p:nvPr>
        </p:nvSpPr>
        <p:spPr>
          <a:xfrm>
            <a:off x="2044652" y="2570695"/>
            <a:ext cx="1871160" cy="2233373"/>
          </a:xfrm>
          <a:prstGeom prst="roundRect">
            <a:avLst>
              <a:gd name="adj" fmla="val 2732"/>
            </a:avLst>
          </a:prstGeom>
          <a:noFill/>
        </p:spPr>
        <p:txBody>
          <a:bodyPr/>
          <a:lstStyle>
            <a:lvl1pPr>
              <a:buNone/>
              <a:defRPr/>
            </a:lvl1pPr>
          </a:lstStyle>
          <a:p>
            <a:endParaRPr lang="en-US"/>
          </a:p>
        </p:txBody>
      </p:sp>
      <p:sp>
        <p:nvSpPr>
          <p:cNvPr id="15" name="Text Placeholder 24">
            <a:extLst>
              <a:ext uri="{FF2B5EF4-FFF2-40B4-BE49-F238E27FC236}">
                <a16:creationId xmlns:a16="http://schemas.microsoft.com/office/drawing/2014/main" id="{6260637C-AA03-13B7-CB3E-A98A7F2C21C4}"/>
              </a:ext>
            </a:extLst>
          </p:cNvPr>
          <p:cNvSpPr>
            <a:spLocks noGrp="1"/>
          </p:cNvSpPr>
          <p:nvPr>
            <p:ph type="body" sz="quarter" idx="124" hasCustomPrompt="1"/>
          </p:nvPr>
        </p:nvSpPr>
        <p:spPr>
          <a:xfrm>
            <a:off x="4069424" y="3926181"/>
            <a:ext cx="1817968" cy="278297"/>
          </a:xfrm>
        </p:spPr>
        <p:txBody>
          <a:bodyPr>
            <a:noAutofit/>
          </a:bodyPr>
          <a:lstStyle>
            <a:lvl1pPr marL="0">
              <a:buNone/>
              <a:defRPr sz="1323" b="0"/>
            </a:lvl1pPr>
          </a:lstStyle>
          <a:p>
            <a:pPr lvl="0"/>
            <a:r>
              <a:rPr lang="en-US"/>
              <a:t>Job title goes here</a:t>
            </a:r>
          </a:p>
        </p:txBody>
      </p:sp>
      <p:sp>
        <p:nvSpPr>
          <p:cNvPr id="16" name="Text Placeholder 20">
            <a:extLst>
              <a:ext uri="{FF2B5EF4-FFF2-40B4-BE49-F238E27FC236}">
                <a16:creationId xmlns:a16="http://schemas.microsoft.com/office/drawing/2014/main" id="{2C9B2F7A-76B4-D8CB-751F-B38DB7FC7468}"/>
              </a:ext>
            </a:extLst>
          </p:cNvPr>
          <p:cNvSpPr>
            <a:spLocks noGrp="1"/>
          </p:cNvSpPr>
          <p:nvPr>
            <p:ph type="body" sz="quarter" idx="125" hasCustomPrompt="1"/>
          </p:nvPr>
        </p:nvSpPr>
        <p:spPr>
          <a:xfrm>
            <a:off x="4069424" y="3252653"/>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17" name="Text Placeholder 11">
            <a:extLst>
              <a:ext uri="{FF2B5EF4-FFF2-40B4-BE49-F238E27FC236}">
                <a16:creationId xmlns:a16="http://schemas.microsoft.com/office/drawing/2014/main" id="{7E5F1979-59DA-9433-0680-D3F4FECBF16E}"/>
              </a:ext>
            </a:extLst>
          </p:cNvPr>
          <p:cNvSpPr>
            <a:spLocks noGrp="1"/>
          </p:cNvSpPr>
          <p:nvPr>
            <p:ph type="body" sz="quarter" idx="126"/>
          </p:nvPr>
        </p:nvSpPr>
        <p:spPr>
          <a:xfrm>
            <a:off x="7306501" y="2508284"/>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 name="Picture Placeholder 50">
            <a:extLst>
              <a:ext uri="{FF2B5EF4-FFF2-40B4-BE49-F238E27FC236}">
                <a16:creationId xmlns:a16="http://schemas.microsoft.com/office/drawing/2014/main" id="{AEDBD288-6368-C7F8-B91C-795BECBC8092}"/>
              </a:ext>
            </a:extLst>
          </p:cNvPr>
          <p:cNvSpPr>
            <a:spLocks noGrp="1" noChangeAspect="1"/>
          </p:cNvSpPr>
          <p:nvPr>
            <p:ph type="pic" sz="quarter" idx="127"/>
          </p:nvPr>
        </p:nvSpPr>
        <p:spPr>
          <a:xfrm>
            <a:off x="7362583" y="2570695"/>
            <a:ext cx="1871160" cy="2233373"/>
          </a:xfrm>
          <a:prstGeom prst="roundRect">
            <a:avLst>
              <a:gd name="adj" fmla="val 2732"/>
            </a:avLst>
          </a:prstGeom>
          <a:noFill/>
        </p:spPr>
        <p:txBody>
          <a:bodyPr/>
          <a:lstStyle>
            <a:lvl1pPr>
              <a:buNone/>
              <a:defRPr/>
            </a:lvl1pPr>
          </a:lstStyle>
          <a:p>
            <a:endParaRPr lang="en-US"/>
          </a:p>
        </p:txBody>
      </p:sp>
      <p:sp>
        <p:nvSpPr>
          <p:cNvPr id="19" name="Text Placeholder 24">
            <a:extLst>
              <a:ext uri="{FF2B5EF4-FFF2-40B4-BE49-F238E27FC236}">
                <a16:creationId xmlns:a16="http://schemas.microsoft.com/office/drawing/2014/main" id="{B9824321-BEE5-B28F-7BCE-CD4A64260AB0}"/>
              </a:ext>
            </a:extLst>
          </p:cNvPr>
          <p:cNvSpPr>
            <a:spLocks noGrp="1"/>
          </p:cNvSpPr>
          <p:nvPr>
            <p:ph type="body" sz="quarter" idx="128" hasCustomPrompt="1"/>
          </p:nvPr>
        </p:nvSpPr>
        <p:spPr>
          <a:xfrm>
            <a:off x="9387354" y="3926181"/>
            <a:ext cx="1817968" cy="278297"/>
          </a:xfrm>
        </p:spPr>
        <p:txBody>
          <a:bodyPr>
            <a:noAutofit/>
          </a:bodyPr>
          <a:lstStyle>
            <a:lvl1pPr marL="0">
              <a:buNone/>
              <a:defRPr sz="1323" b="0"/>
            </a:lvl1pPr>
          </a:lstStyle>
          <a:p>
            <a:pPr lvl="0"/>
            <a:r>
              <a:rPr lang="en-US"/>
              <a:t>Job title goes here</a:t>
            </a:r>
          </a:p>
        </p:txBody>
      </p:sp>
      <p:sp>
        <p:nvSpPr>
          <p:cNvPr id="20" name="Text Placeholder 20">
            <a:extLst>
              <a:ext uri="{FF2B5EF4-FFF2-40B4-BE49-F238E27FC236}">
                <a16:creationId xmlns:a16="http://schemas.microsoft.com/office/drawing/2014/main" id="{E0597BB1-9456-F429-C88A-703DDE4E320A}"/>
              </a:ext>
            </a:extLst>
          </p:cNvPr>
          <p:cNvSpPr>
            <a:spLocks noGrp="1"/>
          </p:cNvSpPr>
          <p:nvPr>
            <p:ph type="body" sz="quarter" idx="129" hasCustomPrompt="1"/>
          </p:nvPr>
        </p:nvSpPr>
        <p:spPr>
          <a:xfrm>
            <a:off x="9387354" y="3252653"/>
            <a:ext cx="1817966" cy="546354"/>
          </a:xfrm>
        </p:spPr>
        <p:txBody>
          <a:bodyPr vert="horz">
            <a:noAutofit/>
          </a:bodyPr>
          <a:lstStyle>
            <a:lvl1pPr marL="0" algn="l" rtl="1">
              <a:buNone/>
              <a:defRPr sz="1764"/>
            </a:lvl1pPr>
            <a:lvl2pPr algn="thaiDist">
              <a:defRPr/>
            </a:lvl2pPr>
          </a:lstStyle>
          <a:p>
            <a:pPr lvl="0"/>
            <a:r>
              <a:rPr lang="en-US"/>
              <a:t>Name Surname</a:t>
            </a:r>
          </a:p>
        </p:txBody>
      </p:sp>
    </p:spTree>
    <p:extLst>
      <p:ext uri="{BB962C8B-B14F-4D97-AF65-F5344CB8AC3E}">
        <p14:creationId xmlns:p14="http://schemas.microsoft.com/office/powerpoint/2010/main" val="31431927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eam x4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pic>
        <p:nvPicPr>
          <p:cNvPr id="3" name="Picture 2" descr="A white circle with black background  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26300" y="7022622"/>
            <a:ext cx="1381343" cy="293718"/>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Text Placeholder 11">
            <a:extLst>
              <a:ext uri="{FF2B5EF4-FFF2-40B4-BE49-F238E27FC236}">
                <a16:creationId xmlns:a16="http://schemas.microsoft.com/office/drawing/2014/main" id="{F4BBC66F-0327-EFFB-F6D1-35C2643473A5}"/>
              </a:ext>
            </a:extLst>
          </p:cNvPr>
          <p:cNvSpPr>
            <a:spLocks noGrp="1"/>
          </p:cNvSpPr>
          <p:nvPr>
            <p:ph type="body" sz="quarter" idx="64"/>
          </p:nvPr>
        </p:nvSpPr>
        <p:spPr>
          <a:xfrm>
            <a:off x="2434785"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5900CBE5-4AF9-4CA3-92B4-7B4BAED0BEB9}"/>
              </a:ext>
            </a:extLst>
          </p:cNvPr>
          <p:cNvSpPr>
            <a:spLocks noGrp="1"/>
          </p:cNvSpPr>
          <p:nvPr>
            <p:ph type="body" sz="quarter" idx="116" hasCustomPrompt="1"/>
          </p:nvPr>
        </p:nvSpPr>
        <p:spPr>
          <a:xfrm>
            <a:off x="4515638"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7" name="Text Placeholder 24">
            <a:extLst>
              <a:ext uri="{FF2B5EF4-FFF2-40B4-BE49-F238E27FC236}">
                <a16:creationId xmlns:a16="http://schemas.microsoft.com/office/drawing/2014/main" id="{15160F7C-7FE5-B8F2-F155-4DFBD85AF596}"/>
              </a:ext>
            </a:extLst>
          </p:cNvPr>
          <p:cNvSpPr>
            <a:spLocks noGrp="1"/>
          </p:cNvSpPr>
          <p:nvPr>
            <p:ph type="body" sz="quarter" idx="117" hasCustomPrompt="1"/>
          </p:nvPr>
        </p:nvSpPr>
        <p:spPr>
          <a:xfrm>
            <a:off x="4515638" y="3052140"/>
            <a:ext cx="1817968" cy="278297"/>
          </a:xfrm>
        </p:spPr>
        <p:txBody>
          <a:bodyPr>
            <a:noAutofit/>
          </a:bodyPr>
          <a:lstStyle>
            <a:lvl1pPr marL="0">
              <a:buNone/>
              <a:defRPr sz="1323" b="0"/>
            </a:lvl1pPr>
          </a:lstStyle>
          <a:p>
            <a:pPr lvl="0"/>
            <a:r>
              <a:rPr lang="en-US"/>
              <a:t>Job title goes here</a:t>
            </a:r>
          </a:p>
        </p:txBody>
      </p:sp>
      <p:sp>
        <p:nvSpPr>
          <p:cNvPr id="8" name="Text Placeholder 11">
            <a:extLst>
              <a:ext uri="{FF2B5EF4-FFF2-40B4-BE49-F238E27FC236}">
                <a16:creationId xmlns:a16="http://schemas.microsoft.com/office/drawing/2014/main" id="{6037A0B5-3B2A-B4E8-627D-14EA8AEE918E}"/>
              </a:ext>
            </a:extLst>
          </p:cNvPr>
          <p:cNvSpPr>
            <a:spLocks noGrp="1"/>
          </p:cNvSpPr>
          <p:nvPr>
            <p:ph type="body" sz="quarter" idx="118"/>
          </p:nvPr>
        </p:nvSpPr>
        <p:spPr>
          <a:xfrm>
            <a:off x="6841308"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0">
            <a:extLst>
              <a:ext uri="{FF2B5EF4-FFF2-40B4-BE49-F238E27FC236}">
                <a16:creationId xmlns:a16="http://schemas.microsoft.com/office/drawing/2014/main" id="{EB309977-5543-51BF-EF28-EA465030DA3D}"/>
              </a:ext>
            </a:extLst>
          </p:cNvPr>
          <p:cNvSpPr>
            <a:spLocks noGrp="1"/>
          </p:cNvSpPr>
          <p:nvPr>
            <p:ph type="body" sz="quarter" idx="120" hasCustomPrompt="1"/>
          </p:nvPr>
        </p:nvSpPr>
        <p:spPr>
          <a:xfrm>
            <a:off x="8922161"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11" name="Text Placeholder 24">
            <a:extLst>
              <a:ext uri="{FF2B5EF4-FFF2-40B4-BE49-F238E27FC236}">
                <a16:creationId xmlns:a16="http://schemas.microsoft.com/office/drawing/2014/main" id="{AFAFD0D5-5970-DB2F-C4AD-3932FD327E21}"/>
              </a:ext>
            </a:extLst>
          </p:cNvPr>
          <p:cNvSpPr>
            <a:spLocks noGrp="1"/>
          </p:cNvSpPr>
          <p:nvPr>
            <p:ph type="body" sz="quarter" idx="121" hasCustomPrompt="1"/>
          </p:nvPr>
        </p:nvSpPr>
        <p:spPr>
          <a:xfrm>
            <a:off x="8922161" y="3052140"/>
            <a:ext cx="1817968" cy="278297"/>
          </a:xfrm>
        </p:spPr>
        <p:txBody>
          <a:bodyPr>
            <a:noAutofit/>
          </a:bodyPr>
          <a:lstStyle>
            <a:lvl1pPr marL="0">
              <a:buNone/>
              <a:defRPr sz="1323" b="0"/>
            </a:lvl1pPr>
          </a:lstStyle>
          <a:p>
            <a:pPr lvl="0"/>
            <a:r>
              <a:rPr lang="en-US"/>
              <a:t>Job title goes here</a:t>
            </a:r>
          </a:p>
        </p:txBody>
      </p:sp>
      <p:sp>
        <p:nvSpPr>
          <p:cNvPr id="19" name="Text Placeholder 11">
            <a:extLst>
              <a:ext uri="{FF2B5EF4-FFF2-40B4-BE49-F238E27FC236}">
                <a16:creationId xmlns:a16="http://schemas.microsoft.com/office/drawing/2014/main" id="{EF22B8D5-2B35-9BF9-C463-F99D87B1E152}"/>
              </a:ext>
            </a:extLst>
          </p:cNvPr>
          <p:cNvSpPr>
            <a:spLocks noGrp="1"/>
          </p:cNvSpPr>
          <p:nvPr>
            <p:ph type="body" sz="quarter" idx="122"/>
          </p:nvPr>
        </p:nvSpPr>
        <p:spPr>
          <a:xfrm>
            <a:off x="2434785" y="4185719"/>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A0263BC6-E862-E777-CA4C-418A4F794C7B}"/>
              </a:ext>
            </a:extLst>
          </p:cNvPr>
          <p:cNvSpPr>
            <a:spLocks noGrp="1"/>
          </p:cNvSpPr>
          <p:nvPr>
            <p:ph type="body" sz="quarter" idx="124" hasCustomPrompt="1"/>
          </p:nvPr>
        </p:nvSpPr>
        <p:spPr>
          <a:xfrm>
            <a:off x="4515638" y="4930088"/>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22" name="Text Placeholder 24">
            <a:extLst>
              <a:ext uri="{FF2B5EF4-FFF2-40B4-BE49-F238E27FC236}">
                <a16:creationId xmlns:a16="http://schemas.microsoft.com/office/drawing/2014/main" id="{5C108297-2431-24A7-274E-73E63D32DCDC}"/>
              </a:ext>
            </a:extLst>
          </p:cNvPr>
          <p:cNvSpPr>
            <a:spLocks noGrp="1"/>
          </p:cNvSpPr>
          <p:nvPr>
            <p:ph type="body" sz="quarter" idx="125" hasCustomPrompt="1"/>
          </p:nvPr>
        </p:nvSpPr>
        <p:spPr>
          <a:xfrm>
            <a:off x="4515638" y="5603616"/>
            <a:ext cx="1817968" cy="278297"/>
          </a:xfrm>
        </p:spPr>
        <p:txBody>
          <a:bodyPr>
            <a:noAutofit/>
          </a:bodyPr>
          <a:lstStyle>
            <a:lvl1pPr marL="0">
              <a:buNone/>
              <a:defRPr sz="1323" b="0"/>
            </a:lvl1pPr>
          </a:lstStyle>
          <a:p>
            <a:pPr lvl="0"/>
            <a:r>
              <a:rPr lang="en-US"/>
              <a:t>Job title goes here</a:t>
            </a:r>
          </a:p>
        </p:txBody>
      </p:sp>
      <p:sp>
        <p:nvSpPr>
          <p:cNvPr id="23" name="Text Placeholder 11">
            <a:extLst>
              <a:ext uri="{FF2B5EF4-FFF2-40B4-BE49-F238E27FC236}">
                <a16:creationId xmlns:a16="http://schemas.microsoft.com/office/drawing/2014/main" id="{4914B17B-3F50-5E86-1172-94D635CF6843}"/>
              </a:ext>
            </a:extLst>
          </p:cNvPr>
          <p:cNvSpPr>
            <a:spLocks noGrp="1"/>
          </p:cNvSpPr>
          <p:nvPr>
            <p:ph type="body" sz="quarter" idx="126"/>
          </p:nvPr>
        </p:nvSpPr>
        <p:spPr>
          <a:xfrm>
            <a:off x="6841308" y="4185719"/>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DF7D6621-ADDA-D714-4B2B-93D9051A1335}"/>
              </a:ext>
            </a:extLst>
          </p:cNvPr>
          <p:cNvSpPr>
            <a:spLocks noGrp="1"/>
          </p:cNvSpPr>
          <p:nvPr>
            <p:ph type="body" sz="quarter" idx="128" hasCustomPrompt="1"/>
          </p:nvPr>
        </p:nvSpPr>
        <p:spPr>
          <a:xfrm>
            <a:off x="8922161" y="4930088"/>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26" name="Text Placeholder 24">
            <a:extLst>
              <a:ext uri="{FF2B5EF4-FFF2-40B4-BE49-F238E27FC236}">
                <a16:creationId xmlns:a16="http://schemas.microsoft.com/office/drawing/2014/main" id="{51798604-AFFD-B1C6-5179-B57269EC627C}"/>
              </a:ext>
            </a:extLst>
          </p:cNvPr>
          <p:cNvSpPr>
            <a:spLocks noGrp="1"/>
          </p:cNvSpPr>
          <p:nvPr>
            <p:ph type="body" sz="quarter" idx="129" hasCustomPrompt="1"/>
          </p:nvPr>
        </p:nvSpPr>
        <p:spPr>
          <a:xfrm>
            <a:off x="8922161" y="5603616"/>
            <a:ext cx="1817968" cy="278297"/>
          </a:xfrm>
        </p:spPr>
        <p:txBody>
          <a:bodyPr>
            <a:noAutofit/>
          </a:bodyPr>
          <a:lstStyle>
            <a:lvl1pPr marL="0">
              <a:buNone/>
              <a:defRPr sz="1323" b="0"/>
            </a:lvl1pPr>
          </a:lstStyle>
          <a:p>
            <a:pPr lvl="0"/>
            <a:r>
              <a:rPr lang="en-US"/>
              <a:t>Job title goes here</a:t>
            </a:r>
          </a:p>
        </p:txBody>
      </p:sp>
      <p:sp>
        <p:nvSpPr>
          <p:cNvPr id="12" name="Picture Placeholder 50">
            <a:extLst>
              <a:ext uri="{FF2B5EF4-FFF2-40B4-BE49-F238E27FC236}">
                <a16:creationId xmlns:a16="http://schemas.microsoft.com/office/drawing/2014/main" id="{BCF50307-ED9D-3464-415A-490780DCBCD8}"/>
              </a:ext>
            </a:extLst>
          </p:cNvPr>
          <p:cNvSpPr>
            <a:spLocks noGrp="1" noChangeAspect="1"/>
          </p:cNvSpPr>
          <p:nvPr>
            <p:ph type="pic" sz="quarter" idx="130"/>
          </p:nvPr>
        </p:nvSpPr>
        <p:spPr>
          <a:xfrm>
            <a:off x="2490866" y="1694495"/>
            <a:ext cx="1871160" cy="2233373"/>
          </a:xfrm>
          <a:prstGeom prst="roundRect">
            <a:avLst>
              <a:gd name="adj" fmla="val 2732"/>
            </a:avLst>
          </a:prstGeom>
          <a:noFill/>
        </p:spPr>
        <p:txBody>
          <a:bodyPr/>
          <a:lstStyle>
            <a:lvl1pPr>
              <a:buNone/>
              <a:defRPr/>
            </a:lvl1pPr>
          </a:lstStyle>
          <a:p>
            <a:endParaRPr lang="en-US"/>
          </a:p>
        </p:txBody>
      </p:sp>
      <p:sp>
        <p:nvSpPr>
          <p:cNvPr id="13" name="Picture Placeholder 50">
            <a:extLst>
              <a:ext uri="{FF2B5EF4-FFF2-40B4-BE49-F238E27FC236}">
                <a16:creationId xmlns:a16="http://schemas.microsoft.com/office/drawing/2014/main" id="{4BBD0113-CDE9-802B-DB10-E2E6941913C5}"/>
              </a:ext>
            </a:extLst>
          </p:cNvPr>
          <p:cNvSpPr>
            <a:spLocks noGrp="1" noChangeAspect="1"/>
          </p:cNvSpPr>
          <p:nvPr>
            <p:ph type="pic" sz="quarter" idx="131"/>
          </p:nvPr>
        </p:nvSpPr>
        <p:spPr>
          <a:xfrm>
            <a:off x="6897388" y="1694495"/>
            <a:ext cx="1871160" cy="2233373"/>
          </a:xfrm>
          <a:prstGeom prst="roundRect">
            <a:avLst>
              <a:gd name="adj" fmla="val 2732"/>
            </a:avLst>
          </a:prstGeom>
          <a:noFill/>
        </p:spPr>
        <p:txBody>
          <a:bodyPr/>
          <a:lstStyle>
            <a:lvl1pPr>
              <a:buNone/>
              <a:defRPr/>
            </a:lvl1pPr>
          </a:lstStyle>
          <a:p>
            <a:endParaRPr lang="en-US"/>
          </a:p>
        </p:txBody>
      </p:sp>
      <p:sp>
        <p:nvSpPr>
          <p:cNvPr id="14" name="Picture Placeholder 50">
            <a:extLst>
              <a:ext uri="{FF2B5EF4-FFF2-40B4-BE49-F238E27FC236}">
                <a16:creationId xmlns:a16="http://schemas.microsoft.com/office/drawing/2014/main" id="{C75ACD4A-F84C-1C90-F5D5-4743AA63752E}"/>
              </a:ext>
            </a:extLst>
          </p:cNvPr>
          <p:cNvSpPr>
            <a:spLocks noGrp="1" noChangeAspect="1"/>
          </p:cNvSpPr>
          <p:nvPr>
            <p:ph type="pic" sz="quarter" idx="132"/>
          </p:nvPr>
        </p:nvSpPr>
        <p:spPr>
          <a:xfrm>
            <a:off x="6897388" y="4248130"/>
            <a:ext cx="1871160" cy="2233373"/>
          </a:xfrm>
          <a:prstGeom prst="roundRect">
            <a:avLst>
              <a:gd name="adj" fmla="val 2732"/>
            </a:avLst>
          </a:prstGeom>
          <a:noFill/>
        </p:spPr>
        <p:txBody>
          <a:bodyPr/>
          <a:lstStyle>
            <a:lvl1pPr>
              <a:buNone/>
              <a:defRPr/>
            </a:lvl1pPr>
          </a:lstStyle>
          <a:p>
            <a:endParaRPr lang="en-US"/>
          </a:p>
        </p:txBody>
      </p:sp>
      <p:sp>
        <p:nvSpPr>
          <p:cNvPr id="15" name="Picture Placeholder 50">
            <a:extLst>
              <a:ext uri="{FF2B5EF4-FFF2-40B4-BE49-F238E27FC236}">
                <a16:creationId xmlns:a16="http://schemas.microsoft.com/office/drawing/2014/main" id="{9ED6AC2A-7FA8-78E1-C461-CC4E3441D538}"/>
              </a:ext>
            </a:extLst>
          </p:cNvPr>
          <p:cNvSpPr>
            <a:spLocks noGrp="1" noChangeAspect="1"/>
          </p:cNvSpPr>
          <p:nvPr>
            <p:ph type="pic" sz="quarter" idx="133"/>
          </p:nvPr>
        </p:nvSpPr>
        <p:spPr>
          <a:xfrm>
            <a:off x="2490866" y="4248130"/>
            <a:ext cx="1871160" cy="223337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0491313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eam x4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  AI-generated content may be incorrect.">
            <a:extLst>
              <a:ext uri="{FF2B5EF4-FFF2-40B4-BE49-F238E27FC236}">
                <a16:creationId xmlns:a16="http://schemas.microsoft.com/office/drawing/2014/main" id="{B6F20785-4356-C85D-5514-BF4C09A249DD}"/>
              </a:ext>
            </a:extLst>
          </p:cNvPr>
          <p:cNvPicPr>
            <a:picLocks/>
          </p:cNvPicPr>
          <p:nvPr/>
        </p:nvPicPr>
        <p:blipFill>
          <a:blip r:embed="rId2"/>
          <a:stretch>
            <a:fillRect/>
          </a:stretch>
        </p:blipFill>
        <p:spPr>
          <a:xfrm>
            <a:off x="223915" y="7025135"/>
            <a:ext cx="1383982" cy="288518"/>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8BCA7956-55A6-ECDE-756B-4197109F7F68}"/>
              </a:ext>
            </a:extLst>
          </p:cNvPr>
          <p:cNvSpPr>
            <a:spLocks noGrp="1"/>
          </p:cNvSpPr>
          <p:nvPr>
            <p:ph type="body" sz="quarter" idx="64"/>
          </p:nvPr>
        </p:nvSpPr>
        <p:spPr>
          <a:xfrm>
            <a:off x="2434785"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20">
            <a:extLst>
              <a:ext uri="{FF2B5EF4-FFF2-40B4-BE49-F238E27FC236}">
                <a16:creationId xmlns:a16="http://schemas.microsoft.com/office/drawing/2014/main" id="{4AA6F610-33BB-C901-496C-05BA37EA8E8C}"/>
              </a:ext>
            </a:extLst>
          </p:cNvPr>
          <p:cNvSpPr>
            <a:spLocks noGrp="1"/>
          </p:cNvSpPr>
          <p:nvPr>
            <p:ph type="body" sz="quarter" idx="116" hasCustomPrompt="1"/>
          </p:nvPr>
        </p:nvSpPr>
        <p:spPr>
          <a:xfrm>
            <a:off x="4515638"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15" name="Text Placeholder 24">
            <a:extLst>
              <a:ext uri="{FF2B5EF4-FFF2-40B4-BE49-F238E27FC236}">
                <a16:creationId xmlns:a16="http://schemas.microsoft.com/office/drawing/2014/main" id="{25FE3DBA-147D-8696-6616-E0F2FBD63CEC}"/>
              </a:ext>
            </a:extLst>
          </p:cNvPr>
          <p:cNvSpPr>
            <a:spLocks noGrp="1"/>
          </p:cNvSpPr>
          <p:nvPr>
            <p:ph type="body" sz="quarter" idx="117" hasCustomPrompt="1"/>
          </p:nvPr>
        </p:nvSpPr>
        <p:spPr>
          <a:xfrm>
            <a:off x="4515638" y="3052140"/>
            <a:ext cx="1817968" cy="278297"/>
          </a:xfrm>
        </p:spPr>
        <p:txBody>
          <a:bodyPr>
            <a:noAutofit/>
          </a:bodyPr>
          <a:lstStyle>
            <a:lvl1pPr marL="0">
              <a:buNone/>
              <a:defRPr sz="1323" b="0"/>
            </a:lvl1pPr>
          </a:lstStyle>
          <a:p>
            <a:pPr lvl="0"/>
            <a:r>
              <a:rPr lang="en-US"/>
              <a:t>Job title goes here</a:t>
            </a:r>
          </a:p>
        </p:txBody>
      </p:sp>
      <p:sp>
        <p:nvSpPr>
          <p:cNvPr id="16" name="Text Placeholder 11">
            <a:extLst>
              <a:ext uri="{FF2B5EF4-FFF2-40B4-BE49-F238E27FC236}">
                <a16:creationId xmlns:a16="http://schemas.microsoft.com/office/drawing/2014/main" id="{D1110633-8425-3E77-5AA7-827237E5718F}"/>
              </a:ext>
            </a:extLst>
          </p:cNvPr>
          <p:cNvSpPr>
            <a:spLocks noGrp="1"/>
          </p:cNvSpPr>
          <p:nvPr>
            <p:ph type="body" sz="quarter" idx="118"/>
          </p:nvPr>
        </p:nvSpPr>
        <p:spPr>
          <a:xfrm>
            <a:off x="6841308"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C61C4FDA-9BEE-8A97-D5E7-54BDA288834B}"/>
              </a:ext>
            </a:extLst>
          </p:cNvPr>
          <p:cNvSpPr>
            <a:spLocks noGrp="1"/>
          </p:cNvSpPr>
          <p:nvPr>
            <p:ph type="body" sz="quarter" idx="120" hasCustomPrompt="1"/>
          </p:nvPr>
        </p:nvSpPr>
        <p:spPr>
          <a:xfrm>
            <a:off x="8922161"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18" name="Text Placeholder 24">
            <a:extLst>
              <a:ext uri="{FF2B5EF4-FFF2-40B4-BE49-F238E27FC236}">
                <a16:creationId xmlns:a16="http://schemas.microsoft.com/office/drawing/2014/main" id="{DF8B9DDA-5E4A-7B73-419D-8089318DCF65}"/>
              </a:ext>
            </a:extLst>
          </p:cNvPr>
          <p:cNvSpPr>
            <a:spLocks noGrp="1"/>
          </p:cNvSpPr>
          <p:nvPr>
            <p:ph type="body" sz="quarter" idx="121" hasCustomPrompt="1"/>
          </p:nvPr>
        </p:nvSpPr>
        <p:spPr>
          <a:xfrm>
            <a:off x="8922161" y="3052140"/>
            <a:ext cx="1817968" cy="278297"/>
          </a:xfrm>
        </p:spPr>
        <p:txBody>
          <a:bodyPr>
            <a:noAutofit/>
          </a:bodyPr>
          <a:lstStyle>
            <a:lvl1pPr marL="0">
              <a:buNone/>
              <a:defRPr sz="1323" b="0"/>
            </a:lvl1pPr>
          </a:lstStyle>
          <a:p>
            <a:pPr lvl="0"/>
            <a:r>
              <a:rPr lang="en-US"/>
              <a:t>Job title goes here</a:t>
            </a:r>
          </a:p>
        </p:txBody>
      </p:sp>
      <p:sp>
        <p:nvSpPr>
          <p:cNvPr id="27" name="Text Placeholder 11">
            <a:extLst>
              <a:ext uri="{FF2B5EF4-FFF2-40B4-BE49-F238E27FC236}">
                <a16:creationId xmlns:a16="http://schemas.microsoft.com/office/drawing/2014/main" id="{49E18F43-1B29-4848-9ECE-DD133C915E5F}"/>
              </a:ext>
            </a:extLst>
          </p:cNvPr>
          <p:cNvSpPr>
            <a:spLocks noGrp="1"/>
          </p:cNvSpPr>
          <p:nvPr>
            <p:ph type="body" sz="quarter" idx="122"/>
          </p:nvPr>
        </p:nvSpPr>
        <p:spPr>
          <a:xfrm>
            <a:off x="2434785" y="4185719"/>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8" name="Text Placeholder 20">
            <a:extLst>
              <a:ext uri="{FF2B5EF4-FFF2-40B4-BE49-F238E27FC236}">
                <a16:creationId xmlns:a16="http://schemas.microsoft.com/office/drawing/2014/main" id="{3EC60512-337E-859A-1F5A-2F14302C355C}"/>
              </a:ext>
            </a:extLst>
          </p:cNvPr>
          <p:cNvSpPr>
            <a:spLocks noGrp="1"/>
          </p:cNvSpPr>
          <p:nvPr>
            <p:ph type="body" sz="quarter" idx="124" hasCustomPrompt="1"/>
          </p:nvPr>
        </p:nvSpPr>
        <p:spPr>
          <a:xfrm>
            <a:off x="4515638" y="4930088"/>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29" name="Text Placeholder 24">
            <a:extLst>
              <a:ext uri="{FF2B5EF4-FFF2-40B4-BE49-F238E27FC236}">
                <a16:creationId xmlns:a16="http://schemas.microsoft.com/office/drawing/2014/main" id="{D4AF30A6-D765-8347-51D4-E7DB6BA106C2}"/>
              </a:ext>
            </a:extLst>
          </p:cNvPr>
          <p:cNvSpPr>
            <a:spLocks noGrp="1"/>
          </p:cNvSpPr>
          <p:nvPr>
            <p:ph type="body" sz="quarter" idx="125" hasCustomPrompt="1"/>
          </p:nvPr>
        </p:nvSpPr>
        <p:spPr>
          <a:xfrm>
            <a:off x="4515638" y="5603616"/>
            <a:ext cx="1817968" cy="278297"/>
          </a:xfrm>
        </p:spPr>
        <p:txBody>
          <a:bodyPr>
            <a:noAutofit/>
          </a:bodyPr>
          <a:lstStyle>
            <a:lvl1pPr marL="0">
              <a:buNone/>
              <a:defRPr sz="1323" b="0"/>
            </a:lvl1pPr>
          </a:lstStyle>
          <a:p>
            <a:pPr lvl="0"/>
            <a:r>
              <a:rPr lang="en-US"/>
              <a:t>Job title goes here</a:t>
            </a:r>
          </a:p>
        </p:txBody>
      </p:sp>
      <p:sp>
        <p:nvSpPr>
          <p:cNvPr id="30" name="Text Placeholder 11">
            <a:extLst>
              <a:ext uri="{FF2B5EF4-FFF2-40B4-BE49-F238E27FC236}">
                <a16:creationId xmlns:a16="http://schemas.microsoft.com/office/drawing/2014/main" id="{9D90A71D-B92C-BC6E-CB6B-F74DFB28E6E4}"/>
              </a:ext>
            </a:extLst>
          </p:cNvPr>
          <p:cNvSpPr>
            <a:spLocks noGrp="1"/>
          </p:cNvSpPr>
          <p:nvPr>
            <p:ph type="body" sz="quarter" idx="126"/>
          </p:nvPr>
        </p:nvSpPr>
        <p:spPr>
          <a:xfrm>
            <a:off x="6841308" y="4185719"/>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0">
            <a:extLst>
              <a:ext uri="{FF2B5EF4-FFF2-40B4-BE49-F238E27FC236}">
                <a16:creationId xmlns:a16="http://schemas.microsoft.com/office/drawing/2014/main" id="{5866EC3A-7B58-787B-5D9A-D70DE1FBD961}"/>
              </a:ext>
            </a:extLst>
          </p:cNvPr>
          <p:cNvSpPr>
            <a:spLocks noGrp="1"/>
          </p:cNvSpPr>
          <p:nvPr>
            <p:ph type="body" sz="quarter" idx="128" hasCustomPrompt="1"/>
          </p:nvPr>
        </p:nvSpPr>
        <p:spPr>
          <a:xfrm>
            <a:off x="8922161" y="4930088"/>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33" name="Text Placeholder 24">
            <a:extLst>
              <a:ext uri="{FF2B5EF4-FFF2-40B4-BE49-F238E27FC236}">
                <a16:creationId xmlns:a16="http://schemas.microsoft.com/office/drawing/2014/main" id="{A48B7674-B9E3-B0AC-74A7-75B3B9C6CBD8}"/>
              </a:ext>
            </a:extLst>
          </p:cNvPr>
          <p:cNvSpPr>
            <a:spLocks noGrp="1"/>
          </p:cNvSpPr>
          <p:nvPr>
            <p:ph type="body" sz="quarter" idx="129" hasCustomPrompt="1"/>
          </p:nvPr>
        </p:nvSpPr>
        <p:spPr>
          <a:xfrm>
            <a:off x="8922161" y="5603616"/>
            <a:ext cx="1817968" cy="278297"/>
          </a:xfrm>
        </p:spPr>
        <p:txBody>
          <a:bodyPr>
            <a:noAutofit/>
          </a:bodyPr>
          <a:lstStyle>
            <a:lvl1pPr marL="0">
              <a:buNone/>
              <a:defRPr sz="1323" b="0"/>
            </a:lvl1pPr>
          </a:lstStyle>
          <a:p>
            <a:pPr lvl="0"/>
            <a:r>
              <a:rPr lang="en-US"/>
              <a:t>Job title goes here</a:t>
            </a:r>
          </a:p>
        </p:txBody>
      </p:sp>
      <p:sp>
        <p:nvSpPr>
          <p:cNvPr id="34" name="Picture Placeholder 50">
            <a:extLst>
              <a:ext uri="{FF2B5EF4-FFF2-40B4-BE49-F238E27FC236}">
                <a16:creationId xmlns:a16="http://schemas.microsoft.com/office/drawing/2014/main" id="{8C96C979-37BC-D58D-5350-52E412985FA3}"/>
              </a:ext>
            </a:extLst>
          </p:cNvPr>
          <p:cNvSpPr>
            <a:spLocks noGrp="1" noChangeAspect="1"/>
          </p:cNvSpPr>
          <p:nvPr>
            <p:ph type="pic" sz="quarter" idx="130"/>
          </p:nvPr>
        </p:nvSpPr>
        <p:spPr>
          <a:xfrm>
            <a:off x="2490866" y="1694495"/>
            <a:ext cx="1871160" cy="2233373"/>
          </a:xfrm>
          <a:prstGeom prst="roundRect">
            <a:avLst>
              <a:gd name="adj" fmla="val 2732"/>
            </a:avLst>
          </a:prstGeom>
          <a:noFill/>
        </p:spPr>
        <p:txBody>
          <a:bodyPr/>
          <a:lstStyle>
            <a:lvl1pPr>
              <a:buNone/>
              <a:defRPr/>
            </a:lvl1pPr>
          </a:lstStyle>
          <a:p>
            <a:endParaRPr lang="en-US"/>
          </a:p>
        </p:txBody>
      </p:sp>
      <p:sp>
        <p:nvSpPr>
          <p:cNvPr id="35" name="Picture Placeholder 50">
            <a:extLst>
              <a:ext uri="{FF2B5EF4-FFF2-40B4-BE49-F238E27FC236}">
                <a16:creationId xmlns:a16="http://schemas.microsoft.com/office/drawing/2014/main" id="{363714C7-91D4-6760-A12E-DFAAAC481079}"/>
              </a:ext>
            </a:extLst>
          </p:cNvPr>
          <p:cNvSpPr>
            <a:spLocks noGrp="1" noChangeAspect="1"/>
          </p:cNvSpPr>
          <p:nvPr>
            <p:ph type="pic" sz="quarter" idx="131"/>
          </p:nvPr>
        </p:nvSpPr>
        <p:spPr>
          <a:xfrm>
            <a:off x="6897388" y="1694495"/>
            <a:ext cx="1871160" cy="2233373"/>
          </a:xfrm>
          <a:prstGeom prst="roundRect">
            <a:avLst>
              <a:gd name="adj" fmla="val 2732"/>
            </a:avLst>
          </a:prstGeom>
          <a:noFill/>
        </p:spPr>
        <p:txBody>
          <a:bodyPr/>
          <a:lstStyle>
            <a:lvl1pPr>
              <a:buNone/>
              <a:defRPr/>
            </a:lvl1pPr>
          </a:lstStyle>
          <a:p>
            <a:endParaRPr lang="en-US"/>
          </a:p>
        </p:txBody>
      </p:sp>
      <p:sp>
        <p:nvSpPr>
          <p:cNvPr id="36" name="Picture Placeholder 50">
            <a:extLst>
              <a:ext uri="{FF2B5EF4-FFF2-40B4-BE49-F238E27FC236}">
                <a16:creationId xmlns:a16="http://schemas.microsoft.com/office/drawing/2014/main" id="{847CDB88-8430-6253-8BBB-4CB5D7D27E98}"/>
              </a:ext>
            </a:extLst>
          </p:cNvPr>
          <p:cNvSpPr>
            <a:spLocks noGrp="1" noChangeAspect="1"/>
          </p:cNvSpPr>
          <p:nvPr>
            <p:ph type="pic" sz="quarter" idx="132"/>
          </p:nvPr>
        </p:nvSpPr>
        <p:spPr>
          <a:xfrm>
            <a:off x="6897388" y="4248130"/>
            <a:ext cx="1871160" cy="2233373"/>
          </a:xfrm>
          <a:prstGeom prst="roundRect">
            <a:avLst>
              <a:gd name="adj" fmla="val 2732"/>
            </a:avLst>
          </a:prstGeom>
          <a:noFill/>
        </p:spPr>
        <p:txBody>
          <a:bodyPr/>
          <a:lstStyle>
            <a:lvl1pPr>
              <a:buNone/>
              <a:defRPr/>
            </a:lvl1pPr>
          </a:lstStyle>
          <a:p>
            <a:endParaRPr lang="en-US"/>
          </a:p>
        </p:txBody>
      </p:sp>
      <p:sp>
        <p:nvSpPr>
          <p:cNvPr id="37" name="Picture Placeholder 50">
            <a:extLst>
              <a:ext uri="{FF2B5EF4-FFF2-40B4-BE49-F238E27FC236}">
                <a16:creationId xmlns:a16="http://schemas.microsoft.com/office/drawing/2014/main" id="{72C7DFAE-EAB4-D91A-A902-5FA41C8A0F9A}"/>
              </a:ext>
            </a:extLst>
          </p:cNvPr>
          <p:cNvSpPr>
            <a:spLocks noGrp="1" noChangeAspect="1"/>
          </p:cNvSpPr>
          <p:nvPr>
            <p:ph type="pic" sz="quarter" idx="133"/>
          </p:nvPr>
        </p:nvSpPr>
        <p:spPr>
          <a:xfrm>
            <a:off x="2490866" y="4248130"/>
            <a:ext cx="1871160" cy="223337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1938603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eam x 6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20967"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301820"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301820" y="3052140"/>
            <a:ext cx="1817968" cy="278297"/>
          </a:xfrm>
        </p:spPr>
        <p:txBody>
          <a:bodyPr>
            <a:noAutofit/>
          </a:bodyPr>
          <a:lstStyle>
            <a:lvl1pPr marL="0">
              <a:buNone/>
              <a:defRPr sz="1323"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666422"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747274"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747274" y="3052140"/>
            <a:ext cx="1817968" cy="278297"/>
          </a:xfrm>
        </p:spPr>
        <p:txBody>
          <a:bodyPr>
            <a:noAutofit/>
          </a:bodyPr>
          <a:lstStyle>
            <a:lvl1pPr marL="0">
              <a:buNone/>
              <a:defRPr sz="1323"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9080926"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1161778"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1161778" y="3052140"/>
            <a:ext cx="1817968" cy="278297"/>
          </a:xfrm>
        </p:spPr>
        <p:txBody>
          <a:bodyPr>
            <a:noAutofit/>
          </a:bodyPr>
          <a:lstStyle>
            <a:lvl1pPr marL="0">
              <a:buNone/>
              <a:defRPr sz="1323"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211797"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292650"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292650" y="5608035"/>
            <a:ext cx="1817968" cy="278297"/>
          </a:xfrm>
        </p:spPr>
        <p:txBody>
          <a:bodyPr>
            <a:noAutofit/>
          </a:bodyPr>
          <a:lstStyle>
            <a:lvl1pPr marL="0">
              <a:buNone/>
              <a:defRPr sz="1323"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657251"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738104"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738104" y="5608035"/>
            <a:ext cx="1817968" cy="278297"/>
          </a:xfrm>
        </p:spPr>
        <p:txBody>
          <a:bodyPr>
            <a:noAutofit/>
          </a:bodyPr>
          <a:lstStyle>
            <a:lvl1pPr marL="0">
              <a:buNone/>
              <a:defRPr sz="1323"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9071755"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1152608"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1152608" y="5608035"/>
            <a:ext cx="1817968" cy="278297"/>
          </a:xfrm>
        </p:spPr>
        <p:txBody>
          <a:bodyPr>
            <a:noAutofit/>
          </a:bodyPr>
          <a:lstStyle>
            <a:lvl1pPr marL="0">
              <a:buNone/>
              <a:defRPr sz="1323" b="0"/>
            </a:lvl1pPr>
          </a:lstStyle>
          <a:p>
            <a:pPr lvl="0"/>
            <a:r>
              <a:rPr lang="en-US"/>
              <a:t>Job title goes here</a:t>
            </a:r>
          </a:p>
        </p:txBody>
      </p:sp>
      <p:pic>
        <p:nvPicPr>
          <p:cNvPr id="3" name="Picture 2" descr="A white circle with black background  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26300" y="7022622"/>
            <a:ext cx="1381343" cy="293718"/>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419AC2BC-2A14-BFC0-DFA9-94E46626F1BC}"/>
              </a:ext>
            </a:extLst>
          </p:cNvPr>
          <p:cNvSpPr>
            <a:spLocks noGrp="1" noChangeAspect="1"/>
          </p:cNvSpPr>
          <p:nvPr>
            <p:ph type="pic" sz="quarter" idx="138"/>
          </p:nvPr>
        </p:nvSpPr>
        <p:spPr>
          <a:xfrm>
            <a:off x="267878" y="1696654"/>
            <a:ext cx="1871160" cy="2233373"/>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FDC65A2B-C88F-0395-4FEA-172CDBF08F0F}"/>
              </a:ext>
            </a:extLst>
          </p:cNvPr>
          <p:cNvSpPr>
            <a:spLocks noGrp="1" noChangeAspect="1"/>
          </p:cNvSpPr>
          <p:nvPr>
            <p:ph type="pic" sz="quarter" idx="139"/>
          </p:nvPr>
        </p:nvSpPr>
        <p:spPr>
          <a:xfrm>
            <a:off x="267877" y="4252549"/>
            <a:ext cx="1871160" cy="2233373"/>
          </a:xfrm>
          <a:prstGeom prst="roundRect">
            <a:avLst>
              <a:gd name="adj" fmla="val 2732"/>
            </a:avLst>
          </a:prstGeom>
          <a:noFill/>
        </p:spPr>
        <p:txBody>
          <a:bodyPr/>
          <a:lstStyle>
            <a:lvl1pPr>
              <a:buNone/>
              <a:defRPr/>
            </a:lvl1pPr>
          </a:lstStyle>
          <a:p>
            <a:endParaRPr lang="en-US"/>
          </a:p>
        </p:txBody>
      </p:sp>
      <p:sp>
        <p:nvSpPr>
          <p:cNvPr id="6" name="Picture Placeholder 50">
            <a:extLst>
              <a:ext uri="{FF2B5EF4-FFF2-40B4-BE49-F238E27FC236}">
                <a16:creationId xmlns:a16="http://schemas.microsoft.com/office/drawing/2014/main" id="{445766D2-A177-CABC-A776-5E19393DD473}"/>
              </a:ext>
            </a:extLst>
          </p:cNvPr>
          <p:cNvSpPr>
            <a:spLocks noGrp="1" noChangeAspect="1"/>
          </p:cNvSpPr>
          <p:nvPr>
            <p:ph type="pic" sz="quarter" idx="140"/>
          </p:nvPr>
        </p:nvSpPr>
        <p:spPr>
          <a:xfrm>
            <a:off x="4722503" y="4252549"/>
            <a:ext cx="1871160" cy="2233373"/>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3FCE99C1-3056-F0DA-D4F9-09AFF40C17B1}"/>
              </a:ext>
            </a:extLst>
          </p:cNvPr>
          <p:cNvSpPr>
            <a:spLocks noGrp="1" noChangeAspect="1"/>
          </p:cNvSpPr>
          <p:nvPr>
            <p:ph type="pic" sz="quarter" idx="141"/>
          </p:nvPr>
        </p:nvSpPr>
        <p:spPr>
          <a:xfrm>
            <a:off x="4722502" y="1701372"/>
            <a:ext cx="1871160" cy="2233373"/>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82C7FCCF-9C95-3DF0-163D-46D4893C26D4}"/>
              </a:ext>
            </a:extLst>
          </p:cNvPr>
          <p:cNvSpPr>
            <a:spLocks noGrp="1" noChangeAspect="1"/>
          </p:cNvSpPr>
          <p:nvPr>
            <p:ph type="pic" sz="quarter" idx="142"/>
          </p:nvPr>
        </p:nvSpPr>
        <p:spPr>
          <a:xfrm>
            <a:off x="9137007" y="4252549"/>
            <a:ext cx="1871160" cy="2233373"/>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ECD1522D-D3EA-7770-A355-80F41C8DD955}"/>
              </a:ext>
            </a:extLst>
          </p:cNvPr>
          <p:cNvSpPr>
            <a:spLocks noGrp="1" noChangeAspect="1"/>
          </p:cNvSpPr>
          <p:nvPr>
            <p:ph type="pic" sz="quarter" idx="143"/>
          </p:nvPr>
        </p:nvSpPr>
        <p:spPr>
          <a:xfrm>
            <a:off x="9137006" y="1696654"/>
            <a:ext cx="1871160" cy="223337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660128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eam x 6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  AI-generated content may be incorrect.">
            <a:extLst>
              <a:ext uri="{FF2B5EF4-FFF2-40B4-BE49-F238E27FC236}">
                <a16:creationId xmlns:a16="http://schemas.microsoft.com/office/drawing/2014/main" id="{DC7D1B7E-FACD-6391-B85E-C23526CF94C4}"/>
              </a:ext>
            </a:extLst>
          </p:cNvPr>
          <p:cNvPicPr>
            <a:picLocks/>
          </p:cNvPicPr>
          <p:nvPr/>
        </p:nvPicPr>
        <p:blipFill>
          <a:blip r:embed="rId2"/>
          <a:stretch>
            <a:fillRect/>
          </a:stretch>
        </p:blipFill>
        <p:spPr>
          <a:xfrm>
            <a:off x="223915" y="7025135"/>
            <a:ext cx="1383982" cy="288518"/>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20967"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301820"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301820" y="3052140"/>
            <a:ext cx="1817968" cy="278297"/>
          </a:xfrm>
        </p:spPr>
        <p:txBody>
          <a:bodyPr>
            <a:noAutofit/>
          </a:bodyPr>
          <a:lstStyle>
            <a:lvl1pPr marL="0">
              <a:buNone/>
              <a:defRPr sz="1323"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666422"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747274"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747274" y="3052140"/>
            <a:ext cx="1817968" cy="278297"/>
          </a:xfrm>
        </p:spPr>
        <p:txBody>
          <a:bodyPr>
            <a:noAutofit/>
          </a:bodyPr>
          <a:lstStyle>
            <a:lvl1pPr marL="0">
              <a:buNone/>
              <a:defRPr sz="1323"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9080926"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1161778"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1161778" y="3052140"/>
            <a:ext cx="1817968" cy="278297"/>
          </a:xfrm>
        </p:spPr>
        <p:txBody>
          <a:bodyPr>
            <a:noAutofit/>
          </a:bodyPr>
          <a:lstStyle>
            <a:lvl1pPr marL="0">
              <a:buNone/>
              <a:defRPr sz="1323"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211797"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292650"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292650" y="5608035"/>
            <a:ext cx="1817968" cy="278297"/>
          </a:xfrm>
        </p:spPr>
        <p:txBody>
          <a:bodyPr>
            <a:noAutofit/>
          </a:bodyPr>
          <a:lstStyle>
            <a:lvl1pPr marL="0">
              <a:buNone/>
              <a:defRPr sz="1323"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657251"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738104"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738104" y="5608035"/>
            <a:ext cx="1817968" cy="278297"/>
          </a:xfrm>
        </p:spPr>
        <p:txBody>
          <a:bodyPr>
            <a:noAutofit/>
          </a:bodyPr>
          <a:lstStyle>
            <a:lvl1pPr marL="0">
              <a:buNone/>
              <a:defRPr sz="1323"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9071755"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1152608"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1152608" y="5608035"/>
            <a:ext cx="1817968" cy="278297"/>
          </a:xfrm>
        </p:spPr>
        <p:txBody>
          <a:bodyPr>
            <a:noAutofit/>
          </a:bodyPr>
          <a:lstStyle>
            <a:lvl1pPr marL="0">
              <a:buNone/>
              <a:defRPr sz="1323" b="0"/>
            </a:lvl1pPr>
          </a:lstStyle>
          <a:p>
            <a:pPr lvl="0"/>
            <a:r>
              <a:rPr lang="en-US"/>
              <a:t>Job title goes here</a:t>
            </a:r>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6" name="Picture Placeholder 50">
            <a:extLst>
              <a:ext uri="{FF2B5EF4-FFF2-40B4-BE49-F238E27FC236}">
                <a16:creationId xmlns:a16="http://schemas.microsoft.com/office/drawing/2014/main" id="{53C05752-A18C-61E8-818B-0B4D2C1276E0}"/>
              </a:ext>
            </a:extLst>
          </p:cNvPr>
          <p:cNvSpPr>
            <a:spLocks noGrp="1" noChangeAspect="1"/>
          </p:cNvSpPr>
          <p:nvPr>
            <p:ph type="pic" sz="quarter" idx="138"/>
          </p:nvPr>
        </p:nvSpPr>
        <p:spPr>
          <a:xfrm>
            <a:off x="267878" y="1696654"/>
            <a:ext cx="1871160" cy="2233373"/>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FF33ECA3-B500-AE68-B95A-37A2780CFF7E}"/>
              </a:ext>
            </a:extLst>
          </p:cNvPr>
          <p:cNvSpPr>
            <a:spLocks noGrp="1" noChangeAspect="1"/>
          </p:cNvSpPr>
          <p:nvPr>
            <p:ph type="pic" sz="quarter" idx="139"/>
          </p:nvPr>
        </p:nvSpPr>
        <p:spPr>
          <a:xfrm>
            <a:off x="267877" y="4252549"/>
            <a:ext cx="1871160" cy="2233373"/>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E546EE58-656E-20EF-638E-42E8473CDD3E}"/>
              </a:ext>
            </a:extLst>
          </p:cNvPr>
          <p:cNvSpPr>
            <a:spLocks noGrp="1" noChangeAspect="1"/>
          </p:cNvSpPr>
          <p:nvPr>
            <p:ph type="pic" sz="quarter" idx="140"/>
          </p:nvPr>
        </p:nvSpPr>
        <p:spPr>
          <a:xfrm>
            <a:off x="4722503" y="4252549"/>
            <a:ext cx="1871160" cy="2233373"/>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D280F1AF-FB53-077B-BF45-3C7A94E9CCC7}"/>
              </a:ext>
            </a:extLst>
          </p:cNvPr>
          <p:cNvSpPr>
            <a:spLocks noGrp="1" noChangeAspect="1"/>
          </p:cNvSpPr>
          <p:nvPr>
            <p:ph type="pic" sz="quarter" idx="141"/>
          </p:nvPr>
        </p:nvSpPr>
        <p:spPr>
          <a:xfrm>
            <a:off x="4722502" y="1701372"/>
            <a:ext cx="1871160" cy="2233373"/>
          </a:xfrm>
          <a:prstGeom prst="roundRect">
            <a:avLst>
              <a:gd name="adj" fmla="val 2732"/>
            </a:avLst>
          </a:prstGeom>
          <a:noFill/>
        </p:spPr>
        <p:txBody>
          <a:bodyPr/>
          <a:lstStyle>
            <a:lvl1pPr>
              <a:buNone/>
              <a:defRPr/>
            </a:lvl1pPr>
          </a:lstStyle>
          <a:p>
            <a:endParaRPr lang="en-US"/>
          </a:p>
        </p:txBody>
      </p:sp>
      <p:sp>
        <p:nvSpPr>
          <p:cNvPr id="10" name="Picture Placeholder 50">
            <a:extLst>
              <a:ext uri="{FF2B5EF4-FFF2-40B4-BE49-F238E27FC236}">
                <a16:creationId xmlns:a16="http://schemas.microsoft.com/office/drawing/2014/main" id="{13369578-A3C5-8280-8183-08CB5CB71023}"/>
              </a:ext>
            </a:extLst>
          </p:cNvPr>
          <p:cNvSpPr>
            <a:spLocks noGrp="1" noChangeAspect="1"/>
          </p:cNvSpPr>
          <p:nvPr>
            <p:ph type="pic" sz="quarter" idx="142"/>
          </p:nvPr>
        </p:nvSpPr>
        <p:spPr>
          <a:xfrm>
            <a:off x="9137007" y="4252549"/>
            <a:ext cx="1871160" cy="2233373"/>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217987CC-B9CA-18F8-5F25-4A22A1CBD0EE}"/>
              </a:ext>
            </a:extLst>
          </p:cNvPr>
          <p:cNvSpPr>
            <a:spLocks noGrp="1" noChangeAspect="1"/>
          </p:cNvSpPr>
          <p:nvPr>
            <p:ph type="pic" sz="quarter" idx="143"/>
          </p:nvPr>
        </p:nvSpPr>
        <p:spPr>
          <a:xfrm>
            <a:off x="9137006" y="1696654"/>
            <a:ext cx="1871160" cy="223337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5327517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In Summary v1 light text">
    <p:bg>
      <p:bgPr>
        <a:solidFill>
          <a:schemeClr val="tx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642522" y="1794535"/>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758212" y="1940687"/>
            <a:ext cx="3955798" cy="560087"/>
          </a:xfrm>
          <a:prstGeom prst="roundRect">
            <a:avLst>
              <a:gd name="adj" fmla="val 13265"/>
            </a:avLst>
          </a:prstGeom>
          <a:solidFill>
            <a:schemeClr val="accent3"/>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838332" y="2737727"/>
            <a:ext cx="3700042" cy="2635368"/>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51039" y="1794535"/>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500955" y="2737728"/>
            <a:ext cx="3569812" cy="3315173"/>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70975" y="1940687"/>
            <a:ext cx="3955798" cy="560087"/>
          </a:xfrm>
          <a:prstGeom prst="roundRect">
            <a:avLst>
              <a:gd name="adj" fmla="val 13265"/>
            </a:avLst>
          </a:prstGeom>
          <a:solidFill>
            <a:schemeClr val="accent4"/>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9034003" y="1794534"/>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9153940" y="1940687"/>
            <a:ext cx="3955798" cy="560087"/>
          </a:xfrm>
          <a:prstGeom prst="roundRect">
            <a:avLst>
              <a:gd name="adj" fmla="val 13265"/>
            </a:avLst>
          </a:prstGeom>
          <a:solidFill>
            <a:schemeClr val="accent5"/>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9266948" y="2737727"/>
            <a:ext cx="3675048" cy="2635368"/>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26300" y="7022622"/>
            <a:ext cx="1381343" cy="293718"/>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6211961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p:nvPicPr>
        <p:blipFill>
          <a:blip r:embed="rId2"/>
          <a:stretch>
            <a:fillRect/>
          </a:stretch>
        </p:blipFill>
        <p:spPr>
          <a:xfrm>
            <a:off x="223915" y="7025135"/>
            <a:ext cx="1383982" cy="288518"/>
          </a:xfrm>
          <a:prstGeom prst="rect">
            <a:avLst/>
          </a:prstGeom>
        </p:spPr>
      </p:pic>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642522" y="1794535"/>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758212" y="1940687"/>
            <a:ext cx="3955798" cy="560087"/>
          </a:xfrm>
          <a:prstGeom prst="roundRect">
            <a:avLst>
              <a:gd name="adj" fmla="val 13265"/>
            </a:avLst>
          </a:prstGeom>
          <a:solidFill>
            <a:schemeClr val="accent3"/>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838332" y="2737727"/>
            <a:ext cx="3700042" cy="2635368"/>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51039" y="1794535"/>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500955" y="2737728"/>
            <a:ext cx="3569812" cy="3315173"/>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70975" y="1940687"/>
            <a:ext cx="3955798" cy="560087"/>
          </a:xfrm>
          <a:prstGeom prst="roundRect">
            <a:avLst>
              <a:gd name="adj" fmla="val 13265"/>
            </a:avLst>
          </a:prstGeom>
          <a:solidFill>
            <a:schemeClr val="accent6"/>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9034003" y="1794534"/>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9153940" y="1940687"/>
            <a:ext cx="3955798" cy="560087"/>
          </a:xfrm>
          <a:prstGeom prst="roundRect">
            <a:avLst>
              <a:gd name="adj" fmla="val 13265"/>
            </a:avLst>
          </a:prstGeom>
          <a:solidFill>
            <a:schemeClr val="accent5"/>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9266948" y="2737727"/>
            <a:ext cx="3675048" cy="2635368"/>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2198053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shrek">
    <p:bg>
      <p:bgPr>
        <a:solidFill>
          <a:schemeClr val="accent5"/>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13508" y="248542"/>
            <a:ext cx="6919077" cy="5121353"/>
          </a:xfrm>
        </p:spPr>
        <p:txBody>
          <a:bodyPr anchor="t">
            <a:noAutofit/>
          </a:bodyPr>
          <a:lstStyle>
            <a:lvl1pPr>
              <a:defRPr sz="8158"/>
            </a:lvl1pPr>
          </a:lstStyle>
          <a:p>
            <a:r>
              <a:rPr lang="en-GB">
                <a:effectLst/>
              </a:rPr>
              <a:t>Heading goes here</a:t>
            </a:r>
            <a:endParaRPr lang="en-US"/>
          </a:p>
        </p:txBody>
      </p:sp>
      <p:pic>
        <p:nvPicPr>
          <p:cNvPr id="2" name="Picture 1" descr="A group of blue circles  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22298" y="6141296"/>
            <a:ext cx="6183062"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5244446" y="7062810"/>
            <a:ext cx="2279088" cy="245686"/>
          </a:xfrm>
        </p:spPr>
        <p:txBody>
          <a:bodyPr anchor="ctr">
            <a:noAutofit/>
          </a:bodyPr>
          <a:lstStyle>
            <a:lvl1pPr algn="r">
              <a:buNone/>
              <a:defRPr sz="1323"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211797" y="6777259"/>
            <a:ext cx="730123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856974" y="248542"/>
            <a:ext cx="5359676" cy="7064180"/>
          </a:xfrm>
          <a:prstGeom prst="roundRect">
            <a:avLst>
              <a:gd name="adj" fmla="val 1469"/>
            </a:avLst>
          </a:prstGeom>
          <a:noFill/>
        </p:spPr>
        <p:txBody>
          <a:bodyPr/>
          <a:lstStyle>
            <a:lvl1pPr>
              <a:buNone/>
              <a:defRPr/>
            </a:lvl1pPr>
          </a:lstStyle>
          <a:p>
            <a:endParaRPr lang="en-US"/>
          </a:p>
        </p:txBody>
      </p:sp>
    </p:spTree>
    <p:extLst>
      <p:ext uri="{BB962C8B-B14F-4D97-AF65-F5344CB8AC3E}">
        <p14:creationId xmlns:p14="http://schemas.microsoft.com/office/powerpoint/2010/main" val="3358576923"/>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In Summary v2 dark text">
    <p:bg>
      <p:bgPr>
        <a:solidFill>
          <a:schemeClr val="bg2"/>
        </a:solidFill>
        <a:effectLst/>
      </p:bgPr>
    </p:bg>
    <p:spTree>
      <p:nvGrpSpPr>
        <p:cNvPr id="1" name=""/>
        <p:cNvGrpSpPr/>
        <p:nvPr/>
      </p:nvGrpSpPr>
      <p:grpSpPr>
        <a:xfrm>
          <a:off x="0" y="0"/>
          <a:ext cx="0" cy="0"/>
          <a:chOff x="0" y="0"/>
          <a:chExt cx="0" cy="0"/>
        </a:xfrm>
      </p:grpSpPr>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7239338" y="1556460"/>
            <a:ext cx="5993316" cy="5312925"/>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28636" y="1556460"/>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309892" y="1644096"/>
            <a:ext cx="6330327" cy="367709"/>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413853" y="2131343"/>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28636" y="3356857"/>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309892" y="3436553"/>
            <a:ext cx="6330327" cy="367709"/>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413853" y="3939554"/>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28636" y="5157252"/>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309892" y="5244889"/>
            <a:ext cx="6330327" cy="367709"/>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413853" y="5740013"/>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94366D46-880F-8ABD-5160-F921F4208D0C}"/>
              </a:ext>
            </a:extLst>
          </p:cNvPr>
          <p:cNvPicPr>
            <a:picLocks/>
          </p:cNvPicPr>
          <p:nvPr/>
        </p:nvPicPr>
        <p:blipFill>
          <a:blip r:embed="rId2"/>
          <a:stretch>
            <a:fillRect/>
          </a:stretch>
        </p:blipFill>
        <p:spPr>
          <a:xfrm>
            <a:off x="223915" y="7025135"/>
            <a:ext cx="1383982" cy="288518"/>
          </a:xfrm>
          <a:prstGeom prst="rect">
            <a:avLst/>
          </a:prstGeom>
        </p:spPr>
      </p:pic>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9160940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n Summary v2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24100A89-633A-90B1-489C-FA202676623B}"/>
              </a:ext>
            </a:extLst>
          </p:cNvPr>
          <p:cNvPicPr/>
          <p:nvPr/>
        </p:nvPicPr>
        <p:blipFill>
          <a:blip r:embed="rId2"/>
          <a:stretch>
            <a:fillRect/>
          </a:stretch>
        </p:blipFill>
        <p:spPr>
          <a:xfrm>
            <a:off x="226300" y="7022622"/>
            <a:ext cx="1381343" cy="293718"/>
          </a:xfrm>
          <a:prstGeom prst="rect">
            <a:avLst/>
          </a:prstGeom>
        </p:spPr>
      </p:pic>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7239338" y="1556460"/>
            <a:ext cx="5993316" cy="5312925"/>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28636" y="1556460"/>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309892" y="1644096"/>
            <a:ext cx="6330327" cy="367709"/>
          </a:xfrm>
          <a:prstGeom prst="roundRect">
            <a:avLst>
              <a:gd name="adj" fmla="val 13265"/>
            </a:avLst>
          </a:prstGeom>
          <a:solidFill>
            <a:schemeClr val="tx2"/>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413853" y="2131343"/>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28636" y="3356857"/>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309892" y="3436553"/>
            <a:ext cx="6330327" cy="367709"/>
          </a:xfrm>
          <a:prstGeom prst="roundRect">
            <a:avLst>
              <a:gd name="adj" fmla="val 13265"/>
            </a:avLst>
          </a:prstGeom>
          <a:solidFill>
            <a:schemeClr val="tx2"/>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413853" y="3939554"/>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28636" y="5157252"/>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309892" y="5244889"/>
            <a:ext cx="6330327" cy="367709"/>
          </a:xfrm>
          <a:prstGeom prst="roundRect">
            <a:avLst>
              <a:gd name="adj" fmla="val 13265"/>
            </a:avLst>
          </a:prstGeom>
          <a:solidFill>
            <a:schemeClr val="tx2"/>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413853" y="5740013"/>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8547268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_In Summary v1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26300" y="7022622"/>
            <a:ext cx="1381343" cy="293718"/>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220333" y="1053450"/>
            <a:ext cx="11998738"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Custom summary slide</a:t>
            </a:r>
            <a:endParaRPr lang="en-US" dirty="0"/>
          </a:p>
        </p:txBody>
      </p:sp>
    </p:spTree>
    <p:extLst>
      <p:ext uri="{BB962C8B-B14F-4D97-AF65-F5344CB8AC3E}">
        <p14:creationId xmlns:p14="http://schemas.microsoft.com/office/powerpoint/2010/main" val="29631863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_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p:nvPicPr>
        <p:blipFill>
          <a:blip r:embed="rId2"/>
          <a:stretch>
            <a:fillRect/>
          </a:stretch>
        </p:blipFill>
        <p:spPr>
          <a:xfrm>
            <a:off x="223915" y="7025135"/>
            <a:ext cx="1383982" cy="288518"/>
          </a:xfrm>
          <a:prstGeom prst="rect">
            <a:avLst/>
          </a:prstGeom>
        </p:spPr>
      </p:pic>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220333" y="1053450"/>
            <a:ext cx="11998738"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Custom summary slide</a:t>
            </a:r>
            <a:endParaRPr lang="en-US" dirty="0"/>
          </a:p>
        </p:txBody>
      </p:sp>
    </p:spTree>
    <p:extLst>
      <p:ext uri="{BB962C8B-B14F-4D97-AF65-F5344CB8AC3E}">
        <p14:creationId xmlns:p14="http://schemas.microsoft.com/office/powerpoint/2010/main" val="3004760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Bold statement dark text">
    <p:bg>
      <p:bgPr>
        <a:solidFill>
          <a:schemeClr val="accent6"/>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692061" y="2430006"/>
            <a:ext cx="6058828" cy="2232772"/>
          </a:xfrm>
          <a:noFill/>
        </p:spPr>
        <p:txBody>
          <a:bodyPr>
            <a:noAutofit/>
          </a:bodyPr>
          <a:lstStyle>
            <a:lvl1pPr algn="ctr">
              <a:defRPr sz="8158">
                <a:solidFill>
                  <a:schemeClr val="tx1"/>
                </a:solidFill>
              </a:defRPr>
            </a:lvl1pPr>
          </a:lstStyle>
          <a:p>
            <a:r>
              <a:rPr lang="en-GB"/>
              <a:t>Statement or numbers</a:t>
            </a:r>
            <a:endParaRPr lang="en-US"/>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8292758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Bold statement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8BACDD7F-435C-9A01-F9D7-5ED03E213508}"/>
              </a:ext>
            </a:extLst>
          </p:cNvPr>
          <p:cNvPicPr/>
          <p:nvPr/>
        </p:nvPicPr>
        <p:blipFill>
          <a:blip r:embed="rId2"/>
          <a:stretch>
            <a:fillRect/>
          </a:stretch>
        </p:blipFill>
        <p:spPr>
          <a:xfrm>
            <a:off x="226300" y="7022622"/>
            <a:ext cx="1381343" cy="293718"/>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692061" y="2430006"/>
            <a:ext cx="6058828" cy="2232772"/>
          </a:xfrm>
          <a:noFill/>
        </p:spPr>
        <p:txBody>
          <a:bodyPr>
            <a:noAutofit/>
          </a:bodyPr>
          <a:lstStyle>
            <a:lvl1pPr algn="ctr">
              <a:defRPr sz="8158">
                <a:solidFill>
                  <a:schemeClr val="bg1"/>
                </a:solidFill>
              </a:defRPr>
            </a:lvl1pPr>
          </a:lstStyle>
          <a:p>
            <a:r>
              <a:rPr lang="en-GB"/>
              <a:t>Statement or numbers</a:t>
            </a:r>
            <a:endParaRPr lang="en-US"/>
          </a:p>
        </p:txBody>
      </p:sp>
    </p:spTree>
    <p:extLst>
      <p:ext uri="{BB962C8B-B14F-4D97-AF65-F5344CB8AC3E}">
        <p14:creationId xmlns:p14="http://schemas.microsoft.com/office/powerpoint/2010/main" val="2851659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Bold statement longer dark text">
    <p:bg>
      <p:bgPr>
        <a:solidFill>
          <a:schemeClr val="accent4"/>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908589" y="1962807"/>
            <a:ext cx="11625773" cy="3470598"/>
          </a:xfrm>
          <a:noFill/>
        </p:spPr>
        <p:txBody>
          <a:bodyPr>
            <a:noAutofit/>
          </a:bodyPr>
          <a:lstStyle>
            <a:lvl1pPr algn="ctr">
              <a:defRPr sz="8158">
                <a:solidFill>
                  <a:schemeClr val="tx1"/>
                </a:solidFill>
              </a:defRPr>
            </a:lvl1pPr>
          </a:lstStyle>
          <a:p>
            <a:r>
              <a:rPr lang="en-GB"/>
              <a:t>A longer statement </a:t>
            </a:r>
            <a:br>
              <a:rPr lang="en-GB"/>
            </a:br>
            <a:r>
              <a:rPr lang="en-GB"/>
              <a:t>or a longer fact can </a:t>
            </a:r>
            <a:br>
              <a:rPr lang="en-GB"/>
            </a:br>
            <a:r>
              <a:rPr lang="en-GB"/>
              <a:t>go in here</a:t>
            </a:r>
            <a:endParaRPr lang="en-US"/>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9223904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Bold statement longer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962199CF-A8C3-2F95-7068-C6A82BBFD364}"/>
              </a:ext>
            </a:extLst>
          </p:cNvPr>
          <p:cNvPicPr/>
          <p:nvPr/>
        </p:nvPicPr>
        <p:blipFill>
          <a:blip r:embed="rId2"/>
          <a:stretch>
            <a:fillRect/>
          </a:stretch>
        </p:blipFill>
        <p:spPr>
          <a:xfrm>
            <a:off x="226300" y="7022622"/>
            <a:ext cx="1381343" cy="293718"/>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908589" y="1962807"/>
            <a:ext cx="11625773" cy="3470598"/>
          </a:xfrm>
          <a:noFill/>
        </p:spPr>
        <p:txBody>
          <a:bodyPr>
            <a:noAutofit/>
          </a:bodyPr>
          <a:lstStyle>
            <a:lvl1pPr algn="ctr">
              <a:defRPr sz="8158">
                <a:solidFill>
                  <a:schemeClr val="bg1"/>
                </a:solidFill>
              </a:defRPr>
            </a:lvl1pPr>
          </a:lstStyle>
          <a:p>
            <a:r>
              <a:rPr lang="en-GB"/>
              <a:t>A longer statement </a:t>
            </a:r>
            <a:br>
              <a:rPr lang="en-GB"/>
            </a:br>
            <a:r>
              <a:rPr lang="en-GB"/>
              <a:t>or a longer fact can </a:t>
            </a:r>
            <a:br>
              <a:rPr lang="en-GB"/>
            </a:br>
            <a:r>
              <a:rPr lang="en-GB"/>
              <a:t>go in here</a:t>
            </a:r>
            <a:endParaRPr lang="en-US"/>
          </a:p>
        </p:txBody>
      </p:sp>
    </p:spTree>
    <p:extLst>
      <p:ext uri="{BB962C8B-B14F-4D97-AF65-F5344CB8AC3E}">
        <p14:creationId xmlns:p14="http://schemas.microsoft.com/office/powerpoint/2010/main" val="10473590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Bold statement colour dark text">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23914" y="1543479"/>
            <a:ext cx="12992735" cy="4389548"/>
          </a:xfrm>
          <a:noFill/>
        </p:spPr>
        <p:txBody>
          <a:bodyPr anchor="ctr">
            <a:noAutofit/>
          </a:bodyPr>
          <a:lstStyle>
            <a:lvl1pPr algn="ctr">
              <a:defRPr sz="8158">
                <a:solidFill>
                  <a:schemeClr val="tx1"/>
                </a:solidFill>
              </a:defRPr>
            </a:lvl1pPr>
          </a:lstStyle>
          <a:p>
            <a:r>
              <a:rPr lang="en-GB" dirty="0"/>
              <a:t>Statement </a:t>
            </a:r>
            <a:br>
              <a:rPr lang="en-GB" dirty="0"/>
            </a:br>
            <a:r>
              <a:rPr lang="en-GB" dirty="0"/>
              <a:t>or numbers</a:t>
            </a:r>
            <a:endParaRPr lang="en-US" dirty="0"/>
          </a:p>
        </p:txBody>
      </p:sp>
      <p:pic>
        <p:nvPicPr>
          <p:cNvPr id="5" name="Picture 4">
            <a:extLst>
              <a:ext uri="{FF2B5EF4-FFF2-40B4-BE49-F238E27FC236}">
                <a16:creationId xmlns:a16="http://schemas.microsoft.com/office/drawing/2014/main" id="{7204E55F-C370-EDEA-0B85-C6418E1B59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794" y="7052558"/>
            <a:ext cx="1402063" cy="260163"/>
          </a:xfrm>
          <a:prstGeom prst="rect">
            <a:avLst/>
          </a:prstGeom>
        </p:spPr>
      </p:pic>
    </p:spTree>
    <p:extLst>
      <p:ext uri="{BB962C8B-B14F-4D97-AF65-F5344CB8AC3E}">
        <p14:creationId xmlns:p14="http://schemas.microsoft.com/office/powerpoint/2010/main" val="32209654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Bold statement colour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23914" y="1543479"/>
            <a:ext cx="12992735" cy="4389548"/>
          </a:xfrm>
          <a:noFill/>
        </p:spPr>
        <p:txBody>
          <a:bodyPr anchor="ctr">
            <a:noAutofit/>
          </a:bodyPr>
          <a:lstStyle>
            <a:lvl1pPr algn="ctr">
              <a:defRPr sz="8158">
                <a:solidFill>
                  <a:schemeClr val="bg1"/>
                </a:solidFill>
              </a:defRPr>
            </a:lvl1pPr>
          </a:lstStyle>
          <a:p>
            <a:r>
              <a:rPr lang="en-GB" dirty="0"/>
              <a:t>Statement </a:t>
            </a:r>
            <a:br>
              <a:rPr lang="en-GB" dirty="0"/>
            </a:br>
            <a:r>
              <a:rPr lang="en-GB" dirty="0"/>
              <a:t>or numbers</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A1ACBDE3-0D94-F950-158E-0FC563E8A59B}"/>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737193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dark knight">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22298" y="6141296"/>
            <a:ext cx="6183062"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22298" y="248542"/>
            <a:ext cx="6958542" cy="5121353"/>
          </a:xfrm>
        </p:spPr>
        <p:txBody>
          <a:bodyPr anchor="t">
            <a:noAutofit/>
          </a:bodyPr>
          <a:lstStyle>
            <a:lvl1pPr>
              <a:defRPr sz="8158">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5244446" y="7062810"/>
            <a:ext cx="2279088" cy="245686"/>
          </a:xfrm>
        </p:spPr>
        <p:txBody>
          <a:bodyPr anchor="ctr">
            <a:noAutofit/>
          </a:bodyPr>
          <a:lstStyle>
            <a:lvl1pPr algn="r">
              <a:buNone/>
              <a:defRPr sz="1323"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211797" y="6777259"/>
            <a:ext cx="730123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856974" y="248542"/>
            <a:ext cx="5359676" cy="7064180"/>
          </a:xfrm>
          <a:prstGeom prst="roundRect">
            <a:avLst>
              <a:gd name="adj" fmla="val 1469"/>
            </a:avLst>
          </a:prstGeom>
          <a:noFill/>
        </p:spPr>
        <p:txBody>
          <a:bodyPr/>
          <a:lstStyle>
            <a:lvl1pPr>
              <a:buNone/>
              <a:defRPr/>
            </a:lvl1pPr>
          </a:lstStyle>
          <a:p>
            <a:endParaRPr lang="en-US"/>
          </a:p>
        </p:txBody>
      </p:sp>
      <p:pic>
        <p:nvPicPr>
          <p:cNvPr id="4" name="Picture 3" descr="A white circle with black background  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1526395179"/>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Heading image background dark text">
    <p:bg>
      <p:bgPr>
        <a:blipFill>
          <a:blip r:embed="rId2"/>
          <a:stretch>
            <a:fillRect/>
          </a:stretch>
        </a:blip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220332" y="3876322"/>
            <a:ext cx="13010822" cy="383196"/>
          </a:xfrm>
        </p:spPr>
        <p:txBody>
          <a:bodyPr>
            <a:noAutofit/>
          </a:bodyPr>
          <a:lstStyle>
            <a:lvl1pPr marL="0" indent="0" algn="ctr">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220332" y="3086484"/>
            <a:ext cx="13010822" cy="579445"/>
          </a:xfrm>
        </p:spPr>
        <p:txBody>
          <a:bodyPr>
            <a:noAutofit/>
          </a:bodyPr>
          <a:lstStyle>
            <a:lvl1pPr algn="ctr">
              <a:defRPr>
                <a:solidFill>
                  <a:schemeClr val="tx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BB8E412B-4E84-5E8C-ED46-0CA508B03CEA}"/>
              </a:ext>
            </a:extLst>
          </p:cNvPr>
          <p:cNvPicPr>
            <a:picLocks/>
          </p:cNvPicPr>
          <p:nvPr/>
        </p:nvPicPr>
        <p:blipFill>
          <a:blip r:embed="rId3"/>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7783785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Heading image background light text">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6358AFB-D8BD-32AE-9CFA-FD4213B2EC30}"/>
              </a:ext>
            </a:extLst>
          </p:cNvPr>
          <p:cNvPicPr/>
          <p:nvPr/>
        </p:nvPicPr>
        <p:blipFill>
          <a:blip r:embed="rId3"/>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220332" y="3876322"/>
            <a:ext cx="13010822" cy="383196"/>
          </a:xfrm>
        </p:spPr>
        <p:txBody>
          <a:bodyPr>
            <a:noAutofit/>
          </a:bodyPr>
          <a:lstStyle>
            <a:lvl1pPr marL="0" indent="0" algn="ctr">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220332" y="3086484"/>
            <a:ext cx="13010822" cy="579445"/>
          </a:xfrm>
        </p:spPr>
        <p:txBody>
          <a:bodyPr>
            <a:noAutofit/>
          </a:bodyPr>
          <a:lstStyle>
            <a:lvl1pPr algn="ctr">
              <a:defRPr>
                <a:solidFill>
                  <a:schemeClr val="bg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32380636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Statement image background light text">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941E6EA-FAD6-6AE3-DC43-D027596BC3C2}"/>
              </a:ext>
            </a:extLst>
          </p:cNvPr>
          <p:cNvPicPr/>
          <p:nvPr/>
        </p:nvPicPr>
        <p:blipFill>
          <a:blip r:embed="rId3"/>
          <a:stretch>
            <a:fillRect/>
          </a:stretch>
        </p:blipFill>
        <p:spPr>
          <a:xfrm>
            <a:off x="226300" y="7022622"/>
            <a:ext cx="1381343" cy="293718"/>
          </a:xfrm>
          <a:prstGeom prst="rect">
            <a:avLst/>
          </a:prstGeom>
        </p:spPr>
      </p:pic>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220332" y="2719166"/>
            <a:ext cx="13010822" cy="579445"/>
          </a:xfrm>
        </p:spPr>
        <p:txBody>
          <a:bodyPr>
            <a:noAutofit/>
          </a:bodyPr>
          <a:lstStyle>
            <a:lvl1pPr algn="ctr">
              <a:defRPr>
                <a:solidFill>
                  <a:schemeClr val="bg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117621" y="3780631"/>
            <a:ext cx="11207709" cy="1242708"/>
          </a:xfrm>
        </p:spPr>
        <p:txBody>
          <a:bodyPr>
            <a:noAutofit/>
          </a:bodyPr>
          <a:lstStyle>
            <a:lvl1pPr algn="ctr">
              <a:buNone/>
              <a:defRPr sz="8158">
                <a:solidFill>
                  <a:schemeClr val="bg1"/>
                </a:solidFill>
              </a:defRPr>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30699471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23915" y="7025135"/>
            <a:ext cx="1383982" cy="288518"/>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60709" y="2033841"/>
            <a:ext cx="830498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0442599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p:nvPicPr>
        <p:blipFill>
          <a:blip r:embed="rId2"/>
          <a:stretch>
            <a:fillRect/>
          </a:stretch>
        </p:blipFill>
        <p:spPr>
          <a:xfrm>
            <a:off x="226300" y="7022622"/>
            <a:ext cx="1381343" cy="293718"/>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60709" y="2033841"/>
            <a:ext cx="830498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2517082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0" y="2033841"/>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931138" y="2033840"/>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7251124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p:nvPicPr>
        <p:blipFill>
          <a:blip r:embed="rId2"/>
          <a:stretch>
            <a:fillRect/>
          </a:stretch>
        </p:blipFill>
        <p:spPr>
          <a:xfrm>
            <a:off x="226300" y="7022622"/>
            <a:ext cx="1381343" cy="293718"/>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0" y="2033841"/>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931138" y="2033840"/>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Tree>
    <p:extLst>
      <p:ext uri="{BB962C8B-B14F-4D97-AF65-F5344CB8AC3E}">
        <p14:creationId xmlns:p14="http://schemas.microsoft.com/office/powerpoint/2010/main" val="240601576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0" y="1293467"/>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0" y="2033841"/>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931138" y="2033840"/>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23915" y="7025135"/>
            <a:ext cx="1383982" cy="288518"/>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931521" y="1293467"/>
            <a:ext cx="5950719" cy="383313"/>
          </a:xfrm>
        </p:spPr>
        <p:txBody>
          <a:bodyPr>
            <a:noAutofit/>
          </a:bodyPr>
          <a:lstStyle>
            <a:lvl1pPr>
              <a:buNone/>
              <a:defRPr sz="2205"/>
            </a:lvl1pPr>
          </a:lstStyle>
          <a:p>
            <a:pPr lvl="0"/>
            <a:r>
              <a:rPr lang="en-US"/>
              <a:t>Subheading goes here</a:t>
            </a:r>
          </a:p>
        </p:txBody>
      </p:sp>
    </p:spTree>
    <p:extLst>
      <p:ext uri="{BB962C8B-B14F-4D97-AF65-F5344CB8AC3E}">
        <p14:creationId xmlns:p14="http://schemas.microsoft.com/office/powerpoint/2010/main" val="196692231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p:nvPicPr>
        <p:blipFill>
          <a:blip r:embed="rId2"/>
          <a:stretch>
            <a:fillRect/>
          </a:stretch>
        </p:blipFill>
        <p:spPr>
          <a:xfrm>
            <a:off x="226300" y="7022622"/>
            <a:ext cx="1381343" cy="293718"/>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0" y="1293467"/>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0" y="2033841"/>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931138" y="2033840"/>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931521" y="1293467"/>
            <a:ext cx="5950719" cy="383313"/>
          </a:xfrm>
        </p:spPr>
        <p:txBody>
          <a:bodyPr>
            <a:noAutofit/>
          </a:bodyPr>
          <a:lstStyle>
            <a:lvl1pPr>
              <a:buNone/>
              <a:defRPr sz="2205"/>
            </a:lvl1pPr>
          </a:lstStyle>
          <a:p>
            <a:pPr lvl="0"/>
            <a:r>
              <a:rPr lang="en-US"/>
              <a:t>Subheading goes here</a:t>
            </a:r>
          </a:p>
        </p:txBody>
      </p:sp>
    </p:spTree>
    <p:extLst>
      <p:ext uri="{BB962C8B-B14F-4D97-AF65-F5344CB8AC3E}">
        <p14:creationId xmlns:p14="http://schemas.microsoft.com/office/powerpoint/2010/main" val="92498610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3934277"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09"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3"/>
          <a:stretch>
            <a:fillRect/>
          </a:stretch>
        </p:blipFill>
        <p:spPr>
          <a:xfrm>
            <a:off x="223915" y="7025135"/>
            <a:ext cx="1383982" cy="288518"/>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754337"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9041028"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754337" y="1293467"/>
            <a:ext cx="3934277" cy="383313"/>
          </a:xfrm>
        </p:spPr>
        <p:txBody>
          <a:bodyPr>
            <a:noAutofit/>
          </a:bodyPr>
          <a:lstStyle>
            <a:lvl1pPr>
              <a:buNone/>
              <a:defRPr sz="2205"/>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9041028" y="1293467"/>
            <a:ext cx="3934277" cy="383313"/>
          </a:xfrm>
        </p:spPr>
        <p:txBody>
          <a:bodyPr>
            <a:noAutofit/>
          </a:bodyPr>
          <a:lstStyle>
            <a:lvl1pPr>
              <a:buNone/>
              <a:defRPr sz="2205"/>
            </a:lvl1pPr>
          </a:lstStyle>
          <a:p>
            <a:pPr lvl="0"/>
            <a:r>
              <a:rPr lang="en-US"/>
              <a:t>Subheading goes here</a:t>
            </a:r>
          </a:p>
        </p:txBody>
      </p:sp>
    </p:spTree>
    <p:extLst>
      <p:ext uri="{BB962C8B-B14F-4D97-AF65-F5344CB8AC3E}">
        <p14:creationId xmlns:p14="http://schemas.microsoft.com/office/powerpoint/2010/main" val="2146732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red carpet">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22298" y="6141296"/>
            <a:ext cx="6183062"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22298" y="248542"/>
            <a:ext cx="6958542" cy="5121353"/>
          </a:xfrm>
        </p:spPr>
        <p:txBody>
          <a:bodyPr anchor="t">
            <a:noAutofit/>
          </a:bodyPr>
          <a:lstStyle>
            <a:lvl1pPr>
              <a:defRPr sz="8158">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5244446" y="7062810"/>
            <a:ext cx="2279088" cy="245686"/>
          </a:xfrm>
        </p:spPr>
        <p:txBody>
          <a:bodyPr anchor="ctr">
            <a:noAutofit/>
          </a:bodyPr>
          <a:lstStyle>
            <a:lvl1pPr algn="r">
              <a:buNone/>
              <a:defRPr sz="1323"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211797" y="6777259"/>
            <a:ext cx="730123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856974" y="248542"/>
            <a:ext cx="5359676" cy="7064180"/>
          </a:xfrm>
          <a:prstGeom prst="roundRect">
            <a:avLst>
              <a:gd name="adj" fmla="val 1469"/>
            </a:avLst>
          </a:prstGeom>
          <a:noFill/>
        </p:spPr>
        <p:txBody>
          <a:bodyPr/>
          <a:lstStyle/>
          <a:p>
            <a:endParaRPr lang="en-US"/>
          </a:p>
        </p:txBody>
      </p:sp>
      <p:pic>
        <p:nvPicPr>
          <p:cNvPr id="4" name="Picture 3" descr="A white circle with black background  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1351331828"/>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3934277"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09"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754337"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9041028"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754337" y="1293467"/>
            <a:ext cx="3934277" cy="383313"/>
          </a:xfrm>
        </p:spPr>
        <p:txBody>
          <a:bodyPr>
            <a:noAutofit/>
          </a:bodyPr>
          <a:lstStyle>
            <a:lvl1pPr>
              <a:buNone/>
              <a:defRPr sz="2205"/>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9041028" y="1293467"/>
            <a:ext cx="3934277" cy="383313"/>
          </a:xfrm>
        </p:spPr>
        <p:txBody>
          <a:bodyPr>
            <a:noAutofit/>
          </a:bodyPr>
          <a:lstStyle>
            <a:lvl1pPr>
              <a:buNone/>
              <a:defRPr sz="2205"/>
            </a:lvl1pPr>
          </a:lstStyle>
          <a:p>
            <a:pPr lvl="0"/>
            <a:r>
              <a:rPr lang="en-US"/>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250561523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7272259"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1" y="2033841"/>
            <a:ext cx="7185790"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  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26300" y="7022622"/>
            <a:ext cx="1381343" cy="293718"/>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8023761" y="1293467"/>
            <a:ext cx="5091517" cy="521762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95494394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  AI-generated content may be incorrect.">
            <a:extLst>
              <a:ext uri="{FF2B5EF4-FFF2-40B4-BE49-F238E27FC236}">
                <a16:creationId xmlns:a16="http://schemas.microsoft.com/office/drawing/2014/main" id="{FF000CAA-8178-20A5-C3EF-8619382B9520}"/>
              </a:ext>
            </a:extLst>
          </p:cNvPr>
          <p:cNvPicPr>
            <a:picLocks/>
          </p:cNvPicPr>
          <p:nvPr/>
        </p:nvPicPr>
        <p:blipFill>
          <a:blip r:embed="rId2"/>
          <a:stretch>
            <a:fillRect/>
          </a:stretch>
        </p:blipFill>
        <p:spPr>
          <a:xfrm>
            <a:off x="223915" y="7025135"/>
            <a:ext cx="1383982" cy="288518"/>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7272259"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1" y="2033841"/>
            <a:ext cx="7185790"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8023761" y="1293467"/>
            <a:ext cx="5091517" cy="521762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3371643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7272259"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1" y="2033841"/>
            <a:ext cx="7185790"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  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26300" y="7022622"/>
            <a:ext cx="1381343" cy="293718"/>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8023761" y="3957061"/>
            <a:ext cx="5091517" cy="2554028"/>
          </a:xfrm>
          <a:prstGeom prst="roundRect">
            <a:avLst>
              <a:gd name="adj" fmla="val 1469"/>
            </a:avLst>
          </a:prstGeom>
          <a:noFill/>
        </p:spPr>
        <p:txBody>
          <a:bodyPr/>
          <a:lstStyle/>
          <a:p>
            <a:endParaRPr lang="en-US"/>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8023761" y="1293466"/>
            <a:ext cx="5091517" cy="2554028"/>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5764205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  AI-generated content may be incorrect.">
            <a:extLst>
              <a:ext uri="{FF2B5EF4-FFF2-40B4-BE49-F238E27FC236}">
                <a16:creationId xmlns:a16="http://schemas.microsoft.com/office/drawing/2014/main" id="{FF000CAA-8178-20A5-C3EF-8619382B9520}"/>
              </a:ext>
            </a:extLst>
          </p:cNvPr>
          <p:cNvPicPr>
            <a:picLocks/>
          </p:cNvPicPr>
          <p:nvPr/>
        </p:nvPicPr>
        <p:blipFill>
          <a:blip r:embed="rId2"/>
          <a:stretch>
            <a:fillRect/>
          </a:stretch>
        </p:blipFill>
        <p:spPr>
          <a:xfrm>
            <a:off x="223915" y="7025135"/>
            <a:ext cx="1383982" cy="288518"/>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7272259"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1" y="2033841"/>
            <a:ext cx="7185790"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8023761" y="3957061"/>
            <a:ext cx="5091517" cy="2554028"/>
          </a:xfrm>
          <a:prstGeom prst="roundRect">
            <a:avLst>
              <a:gd name="adj" fmla="val 1469"/>
            </a:avLst>
          </a:prstGeom>
          <a:noFill/>
        </p:spPr>
        <p:txBody>
          <a:bodyPr/>
          <a:lstStyle/>
          <a:p>
            <a:endParaRPr lang="en-US"/>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8023761" y="1293466"/>
            <a:ext cx="5091517" cy="2554028"/>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6504357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832969" y="248542"/>
            <a:ext cx="5398185" cy="647120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7403" y="258178"/>
            <a:ext cx="6831272" cy="1472790"/>
          </a:xfrm>
          <a:noFill/>
        </p:spPr>
        <p:txBody>
          <a:bodyPr>
            <a:noAutofit/>
          </a:bodyPr>
          <a:lstStyle>
            <a:lvl1pPr>
              <a:defRPr sz="4851">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26301" y="2033841"/>
            <a:ext cx="699055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33551" y="6100938"/>
            <a:ext cx="7031157" cy="618811"/>
          </a:xfrm>
          <a:prstGeom prst="roundRect">
            <a:avLst>
              <a:gd name="adj" fmla="val 13265"/>
            </a:avLst>
          </a:prstGeom>
          <a:solidFill>
            <a:schemeClr val="accent4"/>
          </a:solidFill>
        </p:spPr>
        <p:txBody>
          <a:bodyPr vert="horz" anchor="ctr">
            <a:noAutofit/>
          </a:bodyPr>
          <a:lstStyle>
            <a:lvl1pPr marL="238140" algn="l" rtl="1">
              <a:buNone/>
              <a:defRPr sz="1544">
                <a:solidFill>
                  <a:schemeClr val="tx1"/>
                </a:solidFill>
              </a:defRPr>
            </a:lvl1pPr>
            <a:lvl2pPr algn="thaiDist">
              <a:defRPr/>
            </a:lvl2pPr>
          </a:lstStyle>
          <a:p>
            <a:pPr lvl="0"/>
            <a:r>
              <a:rPr lang="en-US"/>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4" name="Picture 3" descr="A white circle with black background  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70800386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832969" y="248542"/>
            <a:ext cx="5398185" cy="647120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7403" y="258178"/>
            <a:ext cx="6831272" cy="1472790"/>
          </a:xfrm>
          <a:noFill/>
        </p:spPr>
        <p:txBody>
          <a:bodyPr>
            <a:noAutofit/>
          </a:bodyPr>
          <a:lstStyle>
            <a:lvl1pPr>
              <a:defRPr sz="4851">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26301" y="2033841"/>
            <a:ext cx="699055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4" name="Picture 3" descr="A white circle with black background  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25553397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86EA50D8-28B9-EA9C-43F3-5CA9C2078F5C}"/>
              </a:ext>
            </a:extLst>
          </p:cNvPr>
          <p:cNvPicPr>
            <a:picLocks/>
          </p:cNvPicPr>
          <p:nvPr/>
        </p:nvPicPr>
        <p:blipFill>
          <a:blip r:embed="rId2"/>
          <a:stretch>
            <a:fillRect/>
          </a:stretch>
        </p:blipFill>
        <p:spPr>
          <a:xfrm>
            <a:off x="223915" y="7025135"/>
            <a:ext cx="1383982" cy="288518"/>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832969" y="248542"/>
            <a:ext cx="5398185" cy="647120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7403" y="258178"/>
            <a:ext cx="6831272" cy="1472790"/>
          </a:xfrm>
          <a:noFill/>
        </p:spPr>
        <p:txBody>
          <a:bodyPr>
            <a:noAutofit/>
          </a:bodyPr>
          <a:lstStyle>
            <a:lvl1pPr>
              <a:defRPr sz="4851">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26301" y="2033841"/>
            <a:ext cx="699055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Tree>
    <p:extLst>
      <p:ext uri="{BB962C8B-B14F-4D97-AF65-F5344CB8AC3E}">
        <p14:creationId xmlns:p14="http://schemas.microsoft.com/office/powerpoint/2010/main" val="9344784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832969" y="248542"/>
            <a:ext cx="5398185" cy="647120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7403" y="258178"/>
            <a:ext cx="6831272" cy="1472790"/>
          </a:xfrm>
          <a:noFill/>
        </p:spPr>
        <p:txBody>
          <a:bodyPr>
            <a:noAutofit/>
          </a:bodyPr>
          <a:lstStyle>
            <a:lvl1pPr>
              <a:defRPr sz="4851">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26301" y="2033841"/>
            <a:ext cx="699055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33551" y="6100938"/>
            <a:ext cx="7265844" cy="618811"/>
          </a:xfrm>
          <a:prstGeom prst="roundRect">
            <a:avLst>
              <a:gd name="adj" fmla="val 13265"/>
            </a:avLst>
          </a:prstGeom>
          <a:solidFill>
            <a:schemeClr val="accent6"/>
          </a:solidFill>
        </p:spPr>
        <p:txBody>
          <a:bodyPr vert="horz" anchor="ctr">
            <a:noAutofit/>
          </a:bodyPr>
          <a:lstStyle>
            <a:lvl1pPr marL="238140" algn="l" rtl="1">
              <a:buNone/>
              <a:defRPr sz="1544">
                <a:solidFill>
                  <a:schemeClr val="tx1"/>
                </a:solidFill>
              </a:defRPr>
            </a:lvl1pPr>
            <a:lvl2pPr algn="thaiDist">
              <a:defRPr/>
            </a:lvl2pPr>
          </a:lstStyle>
          <a:p>
            <a:pPr lvl="0"/>
            <a:r>
              <a:rPr lang="en-US"/>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Source goes here</a:t>
            </a:r>
          </a:p>
        </p:txBody>
      </p:sp>
      <p:pic>
        <p:nvPicPr>
          <p:cNvPr id="7" name="Picture 6" descr="A group of blue circles  AI-generated content may be incorrect.">
            <a:extLst>
              <a:ext uri="{FF2B5EF4-FFF2-40B4-BE49-F238E27FC236}">
                <a16:creationId xmlns:a16="http://schemas.microsoft.com/office/drawing/2014/main" id="{E73B3FE4-F1A8-34B8-E75A-30DBAC1BDF0D}"/>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86353214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Film poster 1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5476992" y="5238018"/>
            <a:ext cx="2418126"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5486294" y="5939731"/>
            <a:ext cx="2408823"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623281"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935869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itle slide red carpet">
    <p:bg>
      <p:bgPr>
        <a:solidFill>
          <a:schemeClr val="accent6"/>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22298" y="6141296"/>
            <a:ext cx="6183062" cy="383196"/>
          </a:xfrm>
        </p:spPr>
        <p:txBody>
          <a:bodyPr>
            <a:norm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22298" y="248542"/>
            <a:ext cx="6958542" cy="5121353"/>
          </a:xfrm>
        </p:spPr>
        <p:txBody>
          <a:bodyPr anchor="t"/>
          <a:lstStyle>
            <a:lvl1pPr>
              <a:defRPr sz="8158">
                <a:solidFill>
                  <a:schemeClr val="tx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5244446" y="7062810"/>
            <a:ext cx="2279088" cy="245686"/>
          </a:xfrm>
        </p:spPr>
        <p:txBody>
          <a:bodyPr anchor="ctr">
            <a:noAutofit/>
          </a:bodyPr>
          <a:lstStyle>
            <a:lvl1pPr algn="r">
              <a:buNone/>
              <a:defRPr sz="1323" b="0">
                <a:solidFill>
                  <a:schemeClr val="tx1"/>
                </a:solidFill>
              </a:defRPr>
            </a:lvl1pPr>
          </a:lstStyle>
          <a:p>
            <a:pPr lvl="0"/>
            <a:r>
              <a:rPr lang="en-US"/>
              <a:t>Date goes here align right</a:t>
            </a:r>
          </a:p>
        </p:txBody>
      </p: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856974" y="248542"/>
            <a:ext cx="5359676" cy="7064180"/>
          </a:xfrm>
          <a:prstGeom prst="roundRect">
            <a:avLst>
              <a:gd name="adj" fmla="val 1469"/>
            </a:avLst>
          </a:prstGeom>
          <a:noFill/>
        </p:spPr>
        <p:txBody>
          <a:bodyPr/>
          <a:lstStyle/>
          <a:p>
            <a:endParaRPr lang="en-US"/>
          </a:p>
        </p:txBody>
      </p:sp>
      <p:pic>
        <p:nvPicPr>
          <p:cNvPr id="2" name="Picture 1" descr="A group of blue circles  AI-generated content may be incorrect.">
            <a:extLst>
              <a:ext uri="{FF2B5EF4-FFF2-40B4-BE49-F238E27FC236}">
                <a16:creationId xmlns:a16="http://schemas.microsoft.com/office/drawing/2014/main" id="{FE77E3E4-4149-A42A-B8D7-B16A89309A7A}"/>
              </a:ext>
            </a:extLst>
          </p:cNvPr>
          <p:cNvPicPr>
            <a:picLocks/>
          </p:cNvPicPr>
          <p:nvPr/>
        </p:nvPicPr>
        <p:blipFill>
          <a:blip r:embed="rId2" cstate="print">
            <a:extLst>
              <a:ext uri="{28A0092B-C50C-407E-A947-70E740481C1C}">
                <a14:useLocalDpi xmlns:a14="http://schemas.microsoft.com/office/drawing/2010/main"/>
              </a:ext>
            </a:extLst>
          </a:blip>
          <a:stretch>
            <a:fillRect/>
          </a:stretch>
        </p:blipFill>
        <p:spPr>
          <a:xfrm>
            <a:off x="223915" y="7025135"/>
            <a:ext cx="1383982" cy="288518"/>
          </a:xfrm>
          <a:prstGeom prst="rect">
            <a:avLst/>
          </a:prstGeom>
        </p:spPr>
      </p:pic>
      <p:cxnSp>
        <p:nvCxnSpPr>
          <p:cNvPr id="9" name="Straight Connector 8">
            <a:extLst>
              <a:ext uri="{FF2B5EF4-FFF2-40B4-BE49-F238E27FC236}">
                <a16:creationId xmlns:a16="http://schemas.microsoft.com/office/drawing/2014/main" id="{9E37375F-76E1-1BA6-603F-D4D31EEA5315}"/>
              </a:ext>
            </a:extLst>
          </p:cNvPr>
          <p:cNvCxnSpPr>
            <a:cxnSpLocks/>
          </p:cNvCxnSpPr>
          <p:nvPr/>
        </p:nvCxnSpPr>
        <p:spPr>
          <a:xfrm>
            <a:off x="211797" y="6777259"/>
            <a:ext cx="730123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973589"/>
      </p:ext>
    </p:extLst>
  </p:cSld>
  <p:clrMapOvr>
    <a:masterClrMapping/>
  </p:clrMapOvr>
  <p:hf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Film poster 2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4173027"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4182329"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7054933"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7064236"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4173027" y="1690127"/>
            <a:ext cx="2196388" cy="3294409"/>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7064235"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38221381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Film poster 3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696804"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706106"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8578710"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8588012"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696804" y="1690127"/>
            <a:ext cx="2196388" cy="3294409"/>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8588012" y="1690127"/>
            <a:ext cx="2196388" cy="3294409"/>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814899"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824201"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824200"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14233930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Film poster 4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277797"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287099"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4159703"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4169005"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277797" y="1690127"/>
            <a:ext cx="2196388" cy="3294409"/>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4169005" y="1690127"/>
            <a:ext cx="2196388" cy="3294409"/>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7069515"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7078817"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951422"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960724"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7069515" y="1690127"/>
            <a:ext cx="2196388" cy="3294409"/>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960723"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4985654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Film poster 5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220332"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29634"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928457"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937759"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220332" y="1690127"/>
            <a:ext cx="2196388" cy="3294409"/>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937758" y="1690127"/>
            <a:ext cx="2196388" cy="3294409"/>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636582"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645884"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8344707"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8354009"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636582" y="1690127"/>
            <a:ext cx="2196388" cy="3294409"/>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8354008" y="1690127"/>
            <a:ext cx="2196388" cy="3294409"/>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10998324"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11007627"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11007626"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2295487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Film Posters 6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216996" y="1608652"/>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2145877" y="1896435"/>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2145877" y="2865284"/>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304793" y="1677129"/>
            <a:ext cx="1587750" cy="23815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211797" y="4301764"/>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2140678" y="4589547"/>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2140678" y="5558395"/>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99594" y="4370240"/>
            <a:ext cx="1587750" cy="23815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617271" y="1606057"/>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6546151" y="1893839"/>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6546151" y="2862688"/>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705068" y="1674533"/>
            <a:ext cx="1587750" cy="23815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612072" y="4299168"/>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6540953" y="4586951"/>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6540953" y="5555800"/>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699869" y="4367645"/>
            <a:ext cx="1587750" cy="23815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9003922" y="1603461"/>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10932803" y="1891244"/>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10932803" y="2860093"/>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9091719" y="1671938"/>
            <a:ext cx="1587750" cy="23815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998724" y="4296573"/>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10927604" y="4584356"/>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10927604" y="5553205"/>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9086520" y="4365050"/>
            <a:ext cx="1587750" cy="23815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49045805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Film Posters 8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21699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883827"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883827"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89027" y="1706571"/>
            <a:ext cx="1481900" cy="2222733"/>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21179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878626"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878626"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83826" y="4285080"/>
            <a:ext cx="1481900" cy="2222733"/>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505879"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5172708"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5172708"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577908" y="1706571"/>
            <a:ext cx="1481900" cy="2222733"/>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500678"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5167507"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5167507"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572707" y="4285080"/>
            <a:ext cx="1481900" cy="2222733"/>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85619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8523027"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8523027"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928227" y="1706571"/>
            <a:ext cx="1481900" cy="2222733"/>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85099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8517826"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8517826"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923026" y="4285080"/>
            <a:ext cx="1481900" cy="2222733"/>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1014507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1811908"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1811908"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10217107" y="1706571"/>
            <a:ext cx="1481900" cy="2222733"/>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1013987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1806707"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1806707"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10211906" y="4285080"/>
            <a:ext cx="1481900" cy="222273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9885631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Film Posters 10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216999"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464416"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464416"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16999" y="1096145"/>
            <a:ext cx="627386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87503" y="2125873"/>
            <a:ext cx="1084963" cy="1627358"/>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216999"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464416"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464416"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87503" y="4123741"/>
            <a:ext cx="1084963" cy="1627358"/>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837468"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4084884"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4084884"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907972" y="2125873"/>
            <a:ext cx="1084963" cy="1627358"/>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837468"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4084884"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4084884"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907972" y="4123741"/>
            <a:ext cx="1084963" cy="1627358"/>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5478373"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725789"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725789"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548876" y="2125873"/>
            <a:ext cx="1084963" cy="1627358"/>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5478373"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725789"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725789"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548876" y="4123741"/>
            <a:ext cx="1084963" cy="1627358"/>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8103664"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9351081"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9351081"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8174168" y="2125873"/>
            <a:ext cx="1084963" cy="1627358"/>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8103664"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9351081"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9351081"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8174168" y="4123741"/>
            <a:ext cx="1084963" cy="1627358"/>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10735769"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1983185"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1983185"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10806273" y="2125873"/>
            <a:ext cx="1084963" cy="1627358"/>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10735769"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1983185"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1983185"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10806273" y="4123741"/>
            <a:ext cx="1084963" cy="1627358"/>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69331425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Custom Film Posters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11998738" cy="423583"/>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Custom film slide</a:t>
            </a:r>
            <a:endParaRPr lang="en-US" dirty="0"/>
          </a:p>
        </p:txBody>
      </p:sp>
    </p:spTree>
    <p:extLst>
      <p:ext uri="{BB962C8B-B14F-4D97-AF65-F5344CB8AC3E}">
        <p14:creationId xmlns:p14="http://schemas.microsoft.com/office/powerpoint/2010/main" val="90875978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Film poster 1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  AI-generated content may be incorrect.">
            <a:extLst>
              <a:ext uri="{FF2B5EF4-FFF2-40B4-BE49-F238E27FC236}">
                <a16:creationId xmlns:a16="http://schemas.microsoft.com/office/drawing/2014/main" id="{7BBFE260-6526-14A1-D76B-6ABB47DFDC6D}"/>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5476992" y="5238018"/>
            <a:ext cx="2418126"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5486294" y="5939731"/>
            <a:ext cx="2408823"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623281"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9609034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Film poster 2 light text">
    <p:bg>
      <p:bgPr>
        <a:solidFill>
          <a:schemeClr val="tx1"/>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4173027"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4182329"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7054933"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7064236"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4173027" y="1690127"/>
            <a:ext cx="2196388" cy="3294409"/>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7064235" y="1690127"/>
            <a:ext cx="2196388" cy="3294409"/>
          </a:xfrm>
          <a:prstGeom prst="roundRect">
            <a:avLst>
              <a:gd name="adj" fmla="val 2732"/>
            </a:avLst>
          </a:prstGeom>
          <a:noFill/>
        </p:spPr>
        <p:txBody>
          <a:bodyPr/>
          <a:lstStyle>
            <a:lvl1pPr>
              <a:buNone/>
              <a:defRPr/>
            </a:lvl1pPr>
          </a:lstStyle>
          <a:p>
            <a:endParaRPr lang="en-US"/>
          </a:p>
        </p:txBody>
      </p:sp>
      <p:pic>
        <p:nvPicPr>
          <p:cNvPr id="8" name="Picture 7">
            <a:extLst>
              <a:ext uri="{FF2B5EF4-FFF2-40B4-BE49-F238E27FC236}">
                <a16:creationId xmlns:a16="http://schemas.microsoft.com/office/drawing/2014/main" id="{8D26EE0B-6769-6DDB-7B02-52136E079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791" y="7052558"/>
            <a:ext cx="1402066" cy="260163"/>
          </a:xfrm>
          <a:prstGeom prst="rect">
            <a:avLst/>
          </a:prstGeom>
        </p:spPr>
      </p:pic>
    </p:spTree>
    <p:extLst>
      <p:ext uri="{BB962C8B-B14F-4D97-AF65-F5344CB8AC3E}">
        <p14:creationId xmlns:p14="http://schemas.microsoft.com/office/powerpoint/2010/main" val="462135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Large image title dark text">
    <p:bg>
      <p:bgPr>
        <a:solidFill>
          <a:schemeClr val="accent5"/>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Date goes here align right</a:t>
            </a:r>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205912" y="2126472"/>
            <a:ext cx="11031127" cy="3337970"/>
          </a:xfrm>
          <a:noFill/>
        </p:spPr>
        <p:txBody>
          <a:bodyPr anchor="ctr">
            <a:noAutofit/>
          </a:bodyPr>
          <a:lstStyle>
            <a:lvl1pPr algn="ctr">
              <a:defRPr sz="8158">
                <a:solidFill>
                  <a:schemeClr val="tx1"/>
                </a:solidFill>
              </a:defRPr>
            </a:lvl1pPr>
          </a:lstStyle>
          <a:p>
            <a:r>
              <a:rPr lang="en-GB"/>
              <a:t>Heading goes here</a:t>
            </a:r>
            <a:endParaRPr lang="en-US"/>
          </a:p>
        </p:txBody>
      </p:sp>
    </p:spTree>
    <p:extLst>
      <p:ext uri="{BB962C8B-B14F-4D97-AF65-F5344CB8AC3E}">
        <p14:creationId xmlns:p14="http://schemas.microsoft.com/office/powerpoint/2010/main" val="583686700"/>
      </p:ext>
    </p:extLst>
  </p:cSld>
  <p:clrMapOvr>
    <a:masterClrMapping/>
  </p:clrMapOvr>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Film poster 3 light text">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F28E9CC2-18BC-4D4D-5E2A-0617A8B003FC}"/>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696804"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706106"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8578710"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8588012"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696804" y="1690127"/>
            <a:ext cx="2196388" cy="3294409"/>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8588012" y="1690127"/>
            <a:ext cx="2196388" cy="3294409"/>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814899"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824201"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824200"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47673397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Film poster 4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87A90B76-F87A-5E58-6EDF-8801BB296915}"/>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277797"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287099"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4159703"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4169005"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277797" y="1690127"/>
            <a:ext cx="2196388" cy="3294409"/>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4169005" y="1690127"/>
            <a:ext cx="2196388" cy="3294409"/>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7069515"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7078817"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951422"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960724"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7069515" y="1690127"/>
            <a:ext cx="2196388" cy="3294409"/>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960723"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39382052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Film poster 5 light text">
    <p:bg>
      <p:bgPr>
        <a:solidFill>
          <a:schemeClr val="tx1"/>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220332"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29634"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928457"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937759"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220332" y="1690127"/>
            <a:ext cx="2196388" cy="3294409"/>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937758" y="1690127"/>
            <a:ext cx="2196388" cy="3294409"/>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636582"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645884"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8344707"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8354009"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636582" y="1690127"/>
            <a:ext cx="2196388" cy="3294409"/>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8354008" y="1690127"/>
            <a:ext cx="2196388" cy="3294409"/>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10998324"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11007627"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11007626" y="1690127"/>
            <a:ext cx="2196388" cy="3294409"/>
          </a:xfrm>
          <a:prstGeom prst="roundRect">
            <a:avLst>
              <a:gd name="adj" fmla="val 2732"/>
            </a:avLst>
          </a:prstGeom>
          <a:noFill/>
        </p:spPr>
        <p:txBody>
          <a:bodyPr/>
          <a:lstStyle>
            <a:lvl1pPr>
              <a:buNone/>
              <a:defRPr/>
            </a:lvl1pPr>
          </a:lstStyle>
          <a:p>
            <a:endParaRPr lang="en-US"/>
          </a:p>
        </p:txBody>
      </p:sp>
      <p:pic>
        <p:nvPicPr>
          <p:cNvPr id="12" name="Picture 11">
            <a:extLst>
              <a:ext uri="{FF2B5EF4-FFF2-40B4-BE49-F238E27FC236}">
                <a16:creationId xmlns:a16="http://schemas.microsoft.com/office/drawing/2014/main" id="{F3A4F7D6-0432-D83B-CD5F-600686C2D7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791" y="7052558"/>
            <a:ext cx="1402066" cy="260163"/>
          </a:xfrm>
          <a:prstGeom prst="rect">
            <a:avLst/>
          </a:prstGeom>
        </p:spPr>
      </p:pic>
    </p:spTree>
    <p:extLst>
      <p:ext uri="{BB962C8B-B14F-4D97-AF65-F5344CB8AC3E}">
        <p14:creationId xmlns:p14="http://schemas.microsoft.com/office/powerpoint/2010/main" val="207227237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Film posters 6 light text">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  AI-generated content may be incorrect.">
            <a:extLst>
              <a:ext uri="{FF2B5EF4-FFF2-40B4-BE49-F238E27FC236}">
                <a16:creationId xmlns:a16="http://schemas.microsoft.com/office/drawing/2014/main" id="{2A54C329-E932-314E-414A-206547E78456}"/>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216996" y="1608652"/>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2145877" y="1896435"/>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2145877" y="2865284"/>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304793" y="1677129"/>
            <a:ext cx="1587750" cy="23815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211797" y="4301764"/>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2140678" y="4589547"/>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2140678" y="5558395"/>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99594" y="4370240"/>
            <a:ext cx="1587750" cy="23815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617271" y="1606057"/>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6546151" y="1893839"/>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6546151" y="2862688"/>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705068" y="1674533"/>
            <a:ext cx="1587750" cy="23815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612072" y="4299168"/>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6540953" y="4586951"/>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6540953" y="5555800"/>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699869" y="4367645"/>
            <a:ext cx="1587750" cy="23815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9003922" y="1603461"/>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10932803" y="1891244"/>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10932803" y="2860093"/>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9091719" y="1671938"/>
            <a:ext cx="1587750" cy="23815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998724" y="4296573"/>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10927604" y="4584356"/>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10927604" y="5553205"/>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9086520" y="4365050"/>
            <a:ext cx="1587750" cy="23815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97469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1_Film posters 6 light text">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  AI-generated content may be incorrect.">
            <a:extLst>
              <a:ext uri="{FF2B5EF4-FFF2-40B4-BE49-F238E27FC236}">
                <a16:creationId xmlns:a16="http://schemas.microsoft.com/office/drawing/2014/main" id="{2A54C329-E932-314E-414A-206547E78456}"/>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10" name="Picture Placeholder 9">
            <a:extLst>
              <a:ext uri="{FF2B5EF4-FFF2-40B4-BE49-F238E27FC236}">
                <a16:creationId xmlns:a16="http://schemas.microsoft.com/office/drawing/2014/main" id="{537CFC21-F6A8-D27E-01CF-10CE7B065B90}"/>
              </a:ext>
            </a:extLst>
          </p:cNvPr>
          <p:cNvSpPr>
            <a:spLocks noGrp="1"/>
          </p:cNvSpPr>
          <p:nvPr>
            <p:ph type="pic" sz="quarter" idx="137"/>
          </p:nvPr>
        </p:nvSpPr>
        <p:spPr>
          <a:xfrm>
            <a:off x="220333" y="1547640"/>
            <a:ext cx="4191496" cy="2485415"/>
          </a:xfrm>
          <a:prstGeom prst="roundRect">
            <a:avLst>
              <a:gd name="adj" fmla="val 5241"/>
            </a:avLst>
          </a:prstGeom>
          <a:noFill/>
        </p:spPr>
        <p:txBody>
          <a:bodyPr/>
          <a:lstStyle/>
          <a:p>
            <a:endParaRPr lang="en-US"/>
          </a:p>
        </p:txBody>
      </p:sp>
      <p:sp>
        <p:nvSpPr>
          <p:cNvPr id="11" name="Picture Placeholder 9">
            <a:extLst>
              <a:ext uri="{FF2B5EF4-FFF2-40B4-BE49-F238E27FC236}">
                <a16:creationId xmlns:a16="http://schemas.microsoft.com/office/drawing/2014/main" id="{0F549400-5E07-C561-6F69-72C732E78F0B}"/>
              </a:ext>
            </a:extLst>
          </p:cNvPr>
          <p:cNvSpPr>
            <a:spLocks noGrp="1"/>
          </p:cNvSpPr>
          <p:nvPr>
            <p:ph type="pic" sz="quarter" idx="138"/>
          </p:nvPr>
        </p:nvSpPr>
        <p:spPr>
          <a:xfrm>
            <a:off x="4629525" y="1547640"/>
            <a:ext cx="4191496" cy="2485415"/>
          </a:xfrm>
          <a:prstGeom prst="roundRect">
            <a:avLst>
              <a:gd name="adj" fmla="val 5241"/>
            </a:avLst>
          </a:prstGeom>
          <a:noFill/>
        </p:spPr>
        <p:txBody>
          <a:bodyPr/>
          <a:lstStyle/>
          <a:p>
            <a:endParaRPr lang="en-US"/>
          </a:p>
        </p:txBody>
      </p:sp>
      <p:sp>
        <p:nvSpPr>
          <p:cNvPr id="12" name="Picture Placeholder 9">
            <a:extLst>
              <a:ext uri="{FF2B5EF4-FFF2-40B4-BE49-F238E27FC236}">
                <a16:creationId xmlns:a16="http://schemas.microsoft.com/office/drawing/2014/main" id="{D96581F7-6717-D5F1-C362-721AEA022EAD}"/>
              </a:ext>
            </a:extLst>
          </p:cNvPr>
          <p:cNvSpPr>
            <a:spLocks noGrp="1"/>
          </p:cNvSpPr>
          <p:nvPr>
            <p:ph type="pic" sz="quarter" idx="139"/>
          </p:nvPr>
        </p:nvSpPr>
        <p:spPr>
          <a:xfrm>
            <a:off x="9038718" y="1547640"/>
            <a:ext cx="4191496" cy="2485415"/>
          </a:xfrm>
          <a:prstGeom prst="roundRect">
            <a:avLst>
              <a:gd name="adj" fmla="val 5241"/>
            </a:avLst>
          </a:prstGeom>
          <a:noFill/>
        </p:spPr>
        <p:txBody>
          <a:bodyPr/>
          <a:lstStyle/>
          <a:p>
            <a:endParaRPr lang="en-US"/>
          </a:p>
        </p:txBody>
      </p:sp>
      <p:sp>
        <p:nvSpPr>
          <p:cNvPr id="24" name="Picture Placeholder 9">
            <a:extLst>
              <a:ext uri="{FF2B5EF4-FFF2-40B4-BE49-F238E27FC236}">
                <a16:creationId xmlns:a16="http://schemas.microsoft.com/office/drawing/2014/main" id="{B37BF868-F43F-87C9-9DB9-58E39FB1DFB7}"/>
              </a:ext>
            </a:extLst>
          </p:cNvPr>
          <p:cNvSpPr>
            <a:spLocks noGrp="1"/>
          </p:cNvSpPr>
          <p:nvPr>
            <p:ph type="pic" sz="quarter" idx="140"/>
          </p:nvPr>
        </p:nvSpPr>
        <p:spPr>
          <a:xfrm>
            <a:off x="220333" y="4273955"/>
            <a:ext cx="4191496" cy="2485415"/>
          </a:xfrm>
          <a:prstGeom prst="roundRect">
            <a:avLst>
              <a:gd name="adj" fmla="val 5241"/>
            </a:avLst>
          </a:prstGeom>
          <a:noFill/>
        </p:spPr>
        <p:txBody>
          <a:bodyPr/>
          <a:lstStyle/>
          <a:p>
            <a:endParaRPr lang="en-US"/>
          </a:p>
        </p:txBody>
      </p:sp>
      <p:sp>
        <p:nvSpPr>
          <p:cNvPr id="25" name="Picture Placeholder 9">
            <a:extLst>
              <a:ext uri="{FF2B5EF4-FFF2-40B4-BE49-F238E27FC236}">
                <a16:creationId xmlns:a16="http://schemas.microsoft.com/office/drawing/2014/main" id="{0973375C-4D3C-1F31-1DEB-D83FE16F1DD3}"/>
              </a:ext>
            </a:extLst>
          </p:cNvPr>
          <p:cNvSpPr>
            <a:spLocks noGrp="1"/>
          </p:cNvSpPr>
          <p:nvPr>
            <p:ph type="pic" sz="quarter" idx="141"/>
          </p:nvPr>
        </p:nvSpPr>
        <p:spPr>
          <a:xfrm>
            <a:off x="4629525" y="4273955"/>
            <a:ext cx="4191496" cy="2485415"/>
          </a:xfrm>
          <a:prstGeom prst="roundRect">
            <a:avLst>
              <a:gd name="adj" fmla="val 5241"/>
            </a:avLst>
          </a:prstGeom>
          <a:noFill/>
        </p:spPr>
        <p:txBody>
          <a:bodyPr/>
          <a:lstStyle/>
          <a:p>
            <a:endParaRPr lang="en-US"/>
          </a:p>
        </p:txBody>
      </p:sp>
      <p:sp>
        <p:nvSpPr>
          <p:cNvPr id="26" name="Picture Placeholder 9">
            <a:extLst>
              <a:ext uri="{FF2B5EF4-FFF2-40B4-BE49-F238E27FC236}">
                <a16:creationId xmlns:a16="http://schemas.microsoft.com/office/drawing/2014/main" id="{9D5A284A-F33C-A79A-079B-3923EB809CAF}"/>
              </a:ext>
            </a:extLst>
          </p:cNvPr>
          <p:cNvSpPr>
            <a:spLocks noGrp="1"/>
          </p:cNvSpPr>
          <p:nvPr>
            <p:ph type="pic" sz="quarter" idx="142"/>
          </p:nvPr>
        </p:nvSpPr>
        <p:spPr>
          <a:xfrm>
            <a:off x="9038718" y="4273955"/>
            <a:ext cx="4191496" cy="2485415"/>
          </a:xfrm>
          <a:prstGeom prst="roundRect">
            <a:avLst>
              <a:gd name="adj" fmla="val 5241"/>
            </a:avLst>
          </a:prstGeom>
          <a:noFill/>
        </p:spPr>
        <p:txBody>
          <a:bodyPr/>
          <a:lstStyle/>
          <a:p>
            <a:endParaRPr lang="en-US"/>
          </a:p>
        </p:txBody>
      </p:sp>
    </p:spTree>
    <p:extLst>
      <p:ext uri="{BB962C8B-B14F-4D97-AF65-F5344CB8AC3E}">
        <p14:creationId xmlns:p14="http://schemas.microsoft.com/office/powerpoint/2010/main" val="148117685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Film posters 8 light text">
    <p:bg>
      <p:bgPr>
        <a:solidFill>
          <a:schemeClr val="tx1"/>
        </a:solidFill>
        <a:effectLst/>
      </p:bgPr>
    </p:bg>
    <p:spTree>
      <p:nvGrpSpPr>
        <p:cNvPr id="1" name=""/>
        <p:cNvGrpSpPr/>
        <p:nvPr/>
      </p:nvGrpSpPr>
      <p:grpSpPr>
        <a:xfrm>
          <a:off x="0" y="0"/>
          <a:ext cx="0" cy="0"/>
          <a:chOff x="0" y="0"/>
          <a:chExt cx="0" cy="0"/>
        </a:xfrm>
      </p:grpSpPr>
      <p:pic>
        <p:nvPicPr>
          <p:cNvPr id="34" name="Picture 33" descr="A white circle with black background  AI-generated content may be incorrect.">
            <a:extLst>
              <a:ext uri="{FF2B5EF4-FFF2-40B4-BE49-F238E27FC236}">
                <a16:creationId xmlns:a16="http://schemas.microsoft.com/office/drawing/2014/main" id="{C2C9B15E-CCB9-8530-9455-4367F236E522}"/>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21699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883827"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883827"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89027" y="1706571"/>
            <a:ext cx="1481900" cy="2222733"/>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21179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878626"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878626"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83826" y="4285080"/>
            <a:ext cx="1481900" cy="2222733"/>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505879"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5172708"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5172708"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577908" y="1706571"/>
            <a:ext cx="1481900" cy="2222733"/>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500678"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5167507"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5167507"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572707" y="4285080"/>
            <a:ext cx="1481900" cy="2222733"/>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85619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8523027"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8523027"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928227" y="1706571"/>
            <a:ext cx="1481900" cy="2222733"/>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85099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8517826"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8517826"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923026" y="4285080"/>
            <a:ext cx="1481900" cy="2222733"/>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1014507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1811908"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1811908"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10217107" y="1706571"/>
            <a:ext cx="1481900" cy="2222733"/>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1013987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1806707"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1806707"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10211906" y="4285080"/>
            <a:ext cx="1481900" cy="222273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11822461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Film posters 10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28FCD3DA-6020-AACF-DE85-F4F1C5E4FBDA}"/>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216999"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464416"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464416"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16999" y="1096145"/>
            <a:ext cx="627386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87503" y="2125873"/>
            <a:ext cx="1084963" cy="1627358"/>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216999"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464416"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464416"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87503" y="4123741"/>
            <a:ext cx="1084963" cy="1627358"/>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837468"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4084884"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4084884"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907972" y="2125873"/>
            <a:ext cx="1084963" cy="1627358"/>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837468"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4084884"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4084884"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907972" y="4123741"/>
            <a:ext cx="1084963" cy="1627358"/>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5478373"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725789"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725789"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548876" y="2125873"/>
            <a:ext cx="1084963" cy="1627358"/>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5478373"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725789"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725789"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548876" y="4123741"/>
            <a:ext cx="1084963" cy="1627358"/>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8103664"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9351081"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9351081"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8174168" y="2125873"/>
            <a:ext cx="1084963" cy="1627358"/>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8103664"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9351081"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9351081"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8174168" y="4123741"/>
            <a:ext cx="1084963" cy="1627358"/>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10735769"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1983185"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1983185"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10806273" y="2125873"/>
            <a:ext cx="1084963" cy="1627358"/>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10735769"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1983185"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1983185"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10806273" y="4123741"/>
            <a:ext cx="1084963" cy="1627358"/>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90667541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Custom Film Posters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4B093FFC-61E1-AE33-5F2A-10A9109ED54F}"/>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11998738" cy="423583"/>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Custom film slide</a:t>
            </a:r>
            <a:endParaRPr lang="en-US" dirty="0"/>
          </a:p>
        </p:txBody>
      </p:sp>
    </p:spTree>
    <p:extLst>
      <p:ext uri="{BB962C8B-B14F-4D97-AF65-F5344CB8AC3E}">
        <p14:creationId xmlns:p14="http://schemas.microsoft.com/office/powerpoint/2010/main" val="267932373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Video">
    <p:bg>
      <p:bgPr>
        <a:solidFill>
          <a:schemeClr val="bg1"/>
        </a:solidFill>
        <a:effectLst/>
      </p:bgPr>
    </p:bg>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5F6AD469-D2AD-99CD-A93D-032A5025E1DA}"/>
              </a:ext>
            </a:extLst>
          </p:cNvPr>
          <p:cNvSpPr>
            <a:spLocks noGrp="1"/>
          </p:cNvSpPr>
          <p:nvPr>
            <p:ph type="media" sz="quarter" idx="10"/>
          </p:nvPr>
        </p:nvSpPr>
        <p:spPr>
          <a:xfrm>
            <a:off x="0" y="0"/>
            <a:ext cx="13442950" cy="7561263"/>
          </a:xfrm>
        </p:spPr>
        <p:txBody>
          <a:bodyPr/>
          <a:lstStyle/>
          <a:p>
            <a:r>
              <a:rPr lang="en-GB"/>
              <a:t>Click icon to add media</a:t>
            </a:r>
            <a:endParaRPr lang="en-US" dirty="0"/>
          </a:p>
        </p:txBody>
      </p:sp>
    </p:spTree>
    <p:extLst>
      <p:ext uri="{BB962C8B-B14F-4D97-AF65-F5344CB8AC3E}">
        <p14:creationId xmlns:p14="http://schemas.microsoft.com/office/powerpoint/2010/main" val="30221465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Film image 4">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8" name="Picture Placeholder 12">
            <a:extLst>
              <a:ext uri="{FF2B5EF4-FFF2-40B4-BE49-F238E27FC236}">
                <a16:creationId xmlns:a16="http://schemas.microsoft.com/office/drawing/2014/main" id="{A249DB12-9D60-5F57-851C-494E7B1997E3}"/>
              </a:ext>
            </a:extLst>
          </p:cNvPr>
          <p:cNvSpPr>
            <a:spLocks noGrp="1"/>
          </p:cNvSpPr>
          <p:nvPr>
            <p:ph type="pic" sz="quarter" idx="45"/>
          </p:nvPr>
        </p:nvSpPr>
        <p:spPr>
          <a:xfrm>
            <a:off x="211798" y="3846290"/>
            <a:ext cx="6456210" cy="3466432"/>
          </a:xfrm>
          <a:prstGeom prst="roundRect">
            <a:avLst>
              <a:gd name="adj" fmla="val 1469"/>
            </a:avLst>
          </a:prstGeom>
          <a:noFill/>
        </p:spPr>
        <p:txBody>
          <a:bodyPr>
            <a:noAutofit/>
          </a:bodyPr>
          <a:lstStyle>
            <a:lvl1pPr>
              <a:buNone/>
              <a:defRPr/>
            </a:lvl1pPr>
          </a:lstStyle>
          <a:p>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211798" y="248542"/>
            <a:ext cx="6456210" cy="3466432"/>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E4B9B3CA-5D1A-854E-4860-155F9ED248FC}"/>
              </a:ext>
            </a:extLst>
          </p:cNvPr>
          <p:cNvSpPr>
            <a:spLocks noGrp="1"/>
          </p:cNvSpPr>
          <p:nvPr>
            <p:ph type="pic" sz="quarter" idx="49"/>
          </p:nvPr>
        </p:nvSpPr>
        <p:spPr>
          <a:xfrm>
            <a:off x="6774944" y="3846290"/>
            <a:ext cx="6456210" cy="3466432"/>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6774944" y="248542"/>
            <a:ext cx="6456210" cy="3466432"/>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A66228BD-9712-2D70-4324-BE106AD66334}"/>
              </a:ext>
            </a:extLst>
          </p:cNvPr>
          <p:cNvSpPr>
            <a:spLocks noGrp="1"/>
          </p:cNvSpPr>
          <p:nvPr>
            <p:ph type="body" sz="quarter" idx="66" hasCustomPrompt="1"/>
          </p:nvPr>
        </p:nvSpPr>
        <p:spPr>
          <a:xfrm>
            <a:off x="287433" y="3400240"/>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2" name="Text Placeholder 21">
            <a:extLst>
              <a:ext uri="{FF2B5EF4-FFF2-40B4-BE49-F238E27FC236}">
                <a16:creationId xmlns:a16="http://schemas.microsoft.com/office/drawing/2014/main" id="{64099C36-8F7F-9B6B-D4DE-4BAC92ABB8AB}"/>
              </a:ext>
            </a:extLst>
          </p:cNvPr>
          <p:cNvSpPr>
            <a:spLocks noGrp="1"/>
          </p:cNvSpPr>
          <p:nvPr>
            <p:ph type="body" sz="quarter" idx="82" hasCustomPrompt="1"/>
          </p:nvPr>
        </p:nvSpPr>
        <p:spPr>
          <a:xfrm>
            <a:off x="6828221" y="3400240"/>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3" name="Text Placeholder 21">
            <a:extLst>
              <a:ext uri="{FF2B5EF4-FFF2-40B4-BE49-F238E27FC236}">
                <a16:creationId xmlns:a16="http://schemas.microsoft.com/office/drawing/2014/main" id="{69B9AD20-2B47-C0BC-1E15-A25764B37792}"/>
              </a:ext>
            </a:extLst>
          </p:cNvPr>
          <p:cNvSpPr>
            <a:spLocks noGrp="1"/>
          </p:cNvSpPr>
          <p:nvPr>
            <p:ph type="body" sz="quarter" idx="83" hasCustomPrompt="1"/>
          </p:nvPr>
        </p:nvSpPr>
        <p:spPr>
          <a:xfrm>
            <a:off x="287433" y="6990958"/>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4" name="Text Placeholder 21">
            <a:extLst>
              <a:ext uri="{FF2B5EF4-FFF2-40B4-BE49-F238E27FC236}">
                <a16:creationId xmlns:a16="http://schemas.microsoft.com/office/drawing/2014/main" id="{2D4B6E9F-240A-1B38-A666-414C2D423733}"/>
              </a:ext>
            </a:extLst>
          </p:cNvPr>
          <p:cNvSpPr>
            <a:spLocks noGrp="1"/>
          </p:cNvSpPr>
          <p:nvPr>
            <p:ph type="body" sz="quarter" idx="84" hasCustomPrompt="1"/>
          </p:nvPr>
        </p:nvSpPr>
        <p:spPr>
          <a:xfrm>
            <a:off x="6828221" y="6990958"/>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2108918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strip title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Date goes here align right</a:t>
            </a:r>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2" y="8"/>
            <a:ext cx="13442949" cy="6871683"/>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879723" y="1041424"/>
            <a:ext cx="11683505" cy="3355545"/>
          </a:xfrm>
        </p:spPr>
        <p:txBody>
          <a:bodyPr anchor="ctr">
            <a:normAutofit/>
          </a:bodyPr>
          <a:lstStyle>
            <a:lvl1pPr algn="ctr">
              <a:buNone/>
              <a:defRPr sz="8158"/>
            </a:lvl1pPr>
          </a:lstStyle>
          <a:p>
            <a:pPr lvl="0"/>
            <a:r>
              <a:rPr lang="en-US"/>
              <a:t>Heading goes here</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7264708" y="7147842"/>
            <a:ext cx="5951941" cy="173156"/>
          </a:xfrm>
        </p:spPr>
        <p:txBody>
          <a:bodyPr/>
          <a:lstStyle>
            <a:lvl1pPr algn="r">
              <a:buNone/>
              <a:defRPr sz="1103" b="0">
                <a:solidFill>
                  <a:schemeClr val="tx1"/>
                </a:solidFill>
              </a:defRPr>
            </a:lvl1pPr>
          </a:lstStyle>
          <a:p>
            <a:pPr lvl="0"/>
            <a:r>
              <a:rPr lang="en-US"/>
              <a:t>Date goes here align right</a:t>
            </a:r>
          </a:p>
        </p:txBody>
      </p:sp>
    </p:spTree>
    <p:extLst>
      <p:ext uri="{BB962C8B-B14F-4D97-AF65-F5344CB8AC3E}">
        <p14:creationId xmlns:p14="http://schemas.microsoft.com/office/powerpoint/2010/main" val="3926995167"/>
      </p:ext>
    </p:extLst>
  </p:cSld>
  <p:clrMapOvr>
    <a:masterClrMapping/>
  </p:clrMapOvr>
  <p:hf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Film image 4">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8" name="Picture Placeholder 12">
            <a:extLst>
              <a:ext uri="{FF2B5EF4-FFF2-40B4-BE49-F238E27FC236}">
                <a16:creationId xmlns:a16="http://schemas.microsoft.com/office/drawing/2014/main" id="{A249DB12-9D60-5F57-851C-494E7B1997E3}"/>
              </a:ext>
            </a:extLst>
          </p:cNvPr>
          <p:cNvSpPr>
            <a:spLocks noGrp="1"/>
          </p:cNvSpPr>
          <p:nvPr>
            <p:ph type="pic" sz="quarter" idx="45"/>
          </p:nvPr>
        </p:nvSpPr>
        <p:spPr>
          <a:xfrm>
            <a:off x="211798" y="4249242"/>
            <a:ext cx="6456210" cy="3060000"/>
          </a:xfrm>
          <a:prstGeom prst="roundRect">
            <a:avLst>
              <a:gd name="adj" fmla="val 1469"/>
            </a:avLst>
          </a:prstGeom>
          <a:noFill/>
        </p:spPr>
        <p:txBody>
          <a:bodyPr>
            <a:noAutofit/>
          </a:bodyPr>
          <a:lstStyle>
            <a:lvl1pPr>
              <a:buNone/>
              <a:defRPr/>
            </a:lvl1pPr>
          </a:lstStyle>
          <a:p>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211798" y="1062442"/>
            <a:ext cx="6456210" cy="3060000"/>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E4B9B3CA-5D1A-854E-4860-155F9ED248FC}"/>
              </a:ext>
            </a:extLst>
          </p:cNvPr>
          <p:cNvSpPr>
            <a:spLocks noGrp="1"/>
          </p:cNvSpPr>
          <p:nvPr>
            <p:ph type="pic" sz="quarter" idx="49"/>
          </p:nvPr>
        </p:nvSpPr>
        <p:spPr>
          <a:xfrm>
            <a:off x="6774944" y="4249242"/>
            <a:ext cx="6456210" cy="3060000"/>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6774944" y="1062442"/>
            <a:ext cx="6456210" cy="3060000"/>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A66228BD-9712-2D70-4324-BE106AD66334}"/>
              </a:ext>
            </a:extLst>
          </p:cNvPr>
          <p:cNvSpPr>
            <a:spLocks noGrp="1"/>
          </p:cNvSpPr>
          <p:nvPr>
            <p:ph type="body" sz="quarter" idx="66" hasCustomPrompt="1"/>
          </p:nvPr>
        </p:nvSpPr>
        <p:spPr>
          <a:xfrm>
            <a:off x="287433" y="3772197"/>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2" name="Text Placeholder 21">
            <a:extLst>
              <a:ext uri="{FF2B5EF4-FFF2-40B4-BE49-F238E27FC236}">
                <a16:creationId xmlns:a16="http://schemas.microsoft.com/office/drawing/2014/main" id="{64099C36-8F7F-9B6B-D4DE-4BAC92ABB8AB}"/>
              </a:ext>
            </a:extLst>
          </p:cNvPr>
          <p:cNvSpPr>
            <a:spLocks noGrp="1"/>
          </p:cNvSpPr>
          <p:nvPr>
            <p:ph type="body" sz="quarter" idx="82" hasCustomPrompt="1"/>
          </p:nvPr>
        </p:nvSpPr>
        <p:spPr>
          <a:xfrm>
            <a:off x="6828221" y="3772197"/>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3" name="Text Placeholder 21">
            <a:extLst>
              <a:ext uri="{FF2B5EF4-FFF2-40B4-BE49-F238E27FC236}">
                <a16:creationId xmlns:a16="http://schemas.microsoft.com/office/drawing/2014/main" id="{69B9AD20-2B47-C0BC-1E15-A25764B37792}"/>
              </a:ext>
            </a:extLst>
          </p:cNvPr>
          <p:cNvSpPr>
            <a:spLocks noGrp="1"/>
          </p:cNvSpPr>
          <p:nvPr>
            <p:ph type="body" sz="quarter" idx="83" hasCustomPrompt="1"/>
          </p:nvPr>
        </p:nvSpPr>
        <p:spPr>
          <a:xfrm>
            <a:off x="287433" y="6990958"/>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4" name="Text Placeholder 21">
            <a:extLst>
              <a:ext uri="{FF2B5EF4-FFF2-40B4-BE49-F238E27FC236}">
                <a16:creationId xmlns:a16="http://schemas.microsoft.com/office/drawing/2014/main" id="{2D4B6E9F-240A-1B38-A666-414C2D423733}"/>
              </a:ext>
            </a:extLst>
          </p:cNvPr>
          <p:cNvSpPr>
            <a:spLocks noGrp="1"/>
          </p:cNvSpPr>
          <p:nvPr>
            <p:ph type="body" sz="quarter" idx="84" hasCustomPrompt="1"/>
          </p:nvPr>
        </p:nvSpPr>
        <p:spPr>
          <a:xfrm>
            <a:off x="6828221" y="6990958"/>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 name="Title 1">
            <a:extLst>
              <a:ext uri="{FF2B5EF4-FFF2-40B4-BE49-F238E27FC236}">
                <a16:creationId xmlns:a16="http://schemas.microsoft.com/office/drawing/2014/main" id="{BAAED67F-D3F2-DF79-5C52-D7D2085681FE}"/>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85842582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Film image 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211797" y="248541"/>
            <a:ext cx="4259139" cy="3466432"/>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577255" y="248542"/>
            <a:ext cx="4259139" cy="3466432"/>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8942713" y="248542"/>
            <a:ext cx="4259139" cy="3466432"/>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211797" y="3846288"/>
            <a:ext cx="4259139" cy="3466432"/>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577255" y="3846289"/>
            <a:ext cx="4259139" cy="3466432"/>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E8A7ABAA-6E00-16F1-276A-B8E940F1E002}"/>
              </a:ext>
            </a:extLst>
          </p:cNvPr>
          <p:cNvSpPr>
            <a:spLocks noGrp="1"/>
          </p:cNvSpPr>
          <p:nvPr>
            <p:ph type="pic" sz="quarter" idx="59"/>
          </p:nvPr>
        </p:nvSpPr>
        <p:spPr>
          <a:xfrm>
            <a:off x="8942713" y="3846289"/>
            <a:ext cx="4259139" cy="3466432"/>
          </a:xfrm>
          <a:prstGeom prst="roundRect">
            <a:avLst>
              <a:gd name="adj" fmla="val 1469"/>
            </a:avLst>
          </a:prstGeom>
          <a:noFill/>
        </p:spPr>
        <p:txBody>
          <a:bodyPr>
            <a:noAutofit/>
          </a:bodyPr>
          <a:lstStyle>
            <a:lvl1pPr>
              <a:buNone/>
              <a:defRPr/>
            </a:lvl1pPr>
          </a:lstStyle>
          <a:p>
            <a:endParaRPr lang="en-US"/>
          </a:p>
        </p:txBody>
      </p:sp>
      <p:sp>
        <p:nvSpPr>
          <p:cNvPr id="28" name="Text Placeholder 21">
            <a:extLst>
              <a:ext uri="{FF2B5EF4-FFF2-40B4-BE49-F238E27FC236}">
                <a16:creationId xmlns:a16="http://schemas.microsoft.com/office/drawing/2014/main" id="{508ABC5C-65F2-6803-5FED-F660DA1B5904}"/>
              </a:ext>
            </a:extLst>
          </p:cNvPr>
          <p:cNvSpPr>
            <a:spLocks noGrp="1"/>
          </p:cNvSpPr>
          <p:nvPr>
            <p:ph type="body" sz="quarter" idx="89" hasCustomPrompt="1"/>
          </p:nvPr>
        </p:nvSpPr>
        <p:spPr>
          <a:xfrm>
            <a:off x="9008208" y="3402324"/>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9" name="Text Placeholder 21">
            <a:extLst>
              <a:ext uri="{FF2B5EF4-FFF2-40B4-BE49-F238E27FC236}">
                <a16:creationId xmlns:a16="http://schemas.microsoft.com/office/drawing/2014/main" id="{21F6D425-1182-61AD-DE46-2AA29D784B65}"/>
              </a:ext>
            </a:extLst>
          </p:cNvPr>
          <p:cNvSpPr>
            <a:spLocks noGrp="1"/>
          </p:cNvSpPr>
          <p:nvPr>
            <p:ph type="body" sz="quarter" idx="90" hasCustomPrompt="1"/>
          </p:nvPr>
        </p:nvSpPr>
        <p:spPr>
          <a:xfrm>
            <a:off x="4657400" y="3402324"/>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0" name="Text Placeholder 21">
            <a:extLst>
              <a:ext uri="{FF2B5EF4-FFF2-40B4-BE49-F238E27FC236}">
                <a16:creationId xmlns:a16="http://schemas.microsoft.com/office/drawing/2014/main" id="{520A7ADA-C36B-9FBF-E044-170A85C50CE6}"/>
              </a:ext>
            </a:extLst>
          </p:cNvPr>
          <p:cNvSpPr>
            <a:spLocks noGrp="1"/>
          </p:cNvSpPr>
          <p:nvPr>
            <p:ph type="body" sz="quarter" idx="91" hasCustomPrompt="1"/>
          </p:nvPr>
        </p:nvSpPr>
        <p:spPr>
          <a:xfrm>
            <a:off x="277292" y="3402324"/>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1" name="Text Placeholder 21">
            <a:extLst>
              <a:ext uri="{FF2B5EF4-FFF2-40B4-BE49-F238E27FC236}">
                <a16:creationId xmlns:a16="http://schemas.microsoft.com/office/drawing/2014/main" id="{A3CA1FE1-0637-DD4D-1581-13C8A6D90306}"/>
              </a:ext>
            </a:extLst>
          </p:cNvPr>
          <p:cNvSpPr>
            <a:spLocks noGrp="1"/>
          </p:cNvSpPr>
          <p:nvPr>
            <p:ph type="body" sz="quarter" idx="92" hasCustomPrompt="1"/>
          </p:nvPr>
        </p:nvSpPr>
        <p:spPr>
          <a:xfrm>
            <a:off x="9016680" y="6993041"/>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2" name="Text Placeholder 21">
            <a:extLst>
              <a:ext uri="{FF2B5EF4-FFF2-40B4-BE49-F238E27FC236}">
                <a16:creationId xmlns:a16="http://schemas.microsoft.com/office/drawing/2014/main" id="{65A3D399-8CE8-3A5E-C9F3-806F059E6231}"/>
              </a:ext>
            </a:extLst>
          </p:cNvPr>
          <p:cNvSpPr>
            <a:spLocks noGrp="1"/>
          </p:cNvSpPr>
          <p:nvPr>
            <p:ph type="body" sz="quarter" idx="93" hasCustomPrompt="1"/>
          </p:nvPr>
        </p:nvSpPr>
        <p:spPr>
          <a:xfrm>
            <a:off x="4665872" y="6993041"/>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3" name="Text Placeholder 21">
            <a:extLst>
              <a:ext uri="{FF2B5EF4-FFF2-40B4-BE49-F238E27FC236}">
                <a16:creationId xmlns:a16="http://schemas.microsoft.com/office/drawing/2014/main" id="{1211CC52-8106-87FF-0260-B4050FB0A2EC}"/>
              </a:ext>
            </a:extLst>
          </p:cNvPr>
          <p:cNvSpPr>
            <a:spLocks noGrp="1"/>
          </p:cNvSpPr>
          <p:nvPr>
            <p:ph type="body" sz="quarter" idx="94" hasCustomPrompt="1"/>
          </p:nvPr>
        </p:nvSpPr>
        <p:spPr>
          <a:xfrm>
            <a:off x="285764" y="6993041"/>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402366318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Film image 7-1">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211797" y="248541"/>
            <a:ext cx="4259139" cy="3466432"/>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577255" y="248542"/>
            <a:ext cx="4259139" cy="3466432"/>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211797" y="3846288"/>
            <a:ext cx="4259139" cy="3466432"/>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577255" y="3846289"/>
            <a:ext cx="4259139" cy="3466432"/>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8972014" y="248542"/>
            <a:ext cx="4259139" cy="2273997"/>
          </a:xfrm>
          <a:prstGeom prst="roundRect">
            <a:avLst>
              <a:gd name="adj" fmla="val 1469"/>
            </a:avLst>
          </a:prstGeom>
          <a:noFill/>
        </p:spPr>
        <p:txBody>
          <a:bodyPr>
            <a:noAutofit/>
          </a:bodyPr>
          <a:lstStyle>
            <a:lvl1pPr>
              <a:buNone/>
              <a:defRPr/>
            </a:lvl1pPr>
          </a:lstStyle>
          <a:p>
            <a:endParaRPr lang="en-US"/>
          </a:p>
        </p:txBody>
      </p:sp>
      <p:sp>
        <p:nvSpPr>
          <p:cNvPr id="19" name="Text Placeholder 21">
            <a:extLst>
              <a:ext uri="{FF2B5EF4-FFF2-40B4-BE49-F238E27FC236}">
                <a16:creationId xmlns:a16="http://schemas.microsoft.com/office/drawing/2014/main" id="{5092A7D1-4EA5-B52F-CE67-5A6972C96C01}"/>
              </a:ext>
            </a:extLst>
          </p:cNvPr>
          <p:cNvSpPr>
            <a:spLocks noGrp="1"/>
          </p:cNvSpPr>
          <p:nvPr>
            <p:ph type="body" sz="quarter" idx="85" hasCustomPrompt="1"/>
          </p:nvPr>
        </p:nvSpPr>
        <p:spPr>
          <a:xfrm>
            <a:off x="277292" y="3392118"/>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0" name="Text Placeholder 21">
            <a:extLst>
              <a:ext uri="{FF2B5EF4-FFF2-40B4-BE49-F238E27FC236}">
                <a16:creationId xmlns:a16="http://schemas.microsoft.com/office/drawing/2014/main" id="{7430A960-3BB4-D966-F074-B11F09F70148}"/>
              </a:ext>
            </a:extLst>
          </p:cNvPr>
          <p:cNvSpPr>
            <a:spLocks noGrp="1"/>
          </p:cNvSpPr>
          <p:nvPr>
            <p:ph type="body" sz="quarter" idx="86" hasCustomPrompt="1"/>
          </p:nvPr>
        </p:nvSpPr>
        <p:spPr>
          <a:xfrm>
            <a:off x="4642750" y="3392117"/>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8" name="Text Placeholder 21">
            <a:extLst>
              <a:ext uri="{FF2B5EF4-FFF2-40B4-BE49-F238E27FC236}">
                <a16:creationId xmlns:a16="http://schemas.microsoft.com/office/drawing/2014/main" id="{2C1AF79F-F035-DEE5-1CB6-8950E8F83C0C}"/>
              </a:ext>
            </a:extLst>
          </p:cNvPr>
          <p:cNvSpPr>
            <a:spLocks noGrp="1"/>
          </p:cNvSpPr>
          <p:nvPr>
            <p:ph type="body" sz="quarter" idx="87" hasCustomPrompt="1"/>
          </p:nvPr>
        </p:nvSpPr>
        <p:spPr>
          <a:xfrm>
            <a:off x="277292" y="6999697"/>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9" name="Text Placeholder 21">
            <a:extLst>
              <a:ext uri="{FF2B5EF4-FFF2-40B4-BE49-F238E27FC236}">
                <a16:creationId xmlns:a16="http://schemas.microsoft.com/office/drawing/2014/main" id="{33E2C68E-5B8A-4CF9-B4C8-48FD0305947C}"/>
              </a:ext>
            </a:extLst>
          </p:cNvPr>
          <p:cNvSpPr>
            <a:spLocks noGrp="1"/>
          </p:cNvSpPr>
          <p:nvPr>
            <p:ph type="body" sz="quarter" idx="88" hasCustomPrompt="1"/>
          </p:nvPr>
        </p:nvSpPr>
        <p:spPr>
          <a:xfrm>
            <a:off x="4642750" y="6999696"/>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1" name="Text Placeholder 21">
            <a:extLst>
              <a:ext uri="{FF2B5EF4-FFF2-40B4-BE49-F238E27FC236}">
                <a16:creationId xmlns:a16="http://schemas.microsoft.com/office/drawing/2014/main" id="{DFC5D8A7-D189-6C42-7DB1-794175F6DDCD}"/>
              </a:ext>
            </a:extLst>
          </p:cNvPr>
          <p:cNvSpPr>
            <a:spLocks noGrp="1"/>
          </p:cNvSpPr>
          <p:nvPr>
            <p:ph type="body" sz="quarter" idx="90" hasCustomPrompt="1"/>
          </p:nvPr>
        </p:nvSpPr>
        <p:spPr>
          <a:xfrm>
            <a:off x="9037508" y="2199683"/>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2" name="Picture Placeholder 12">
            <a:extLst>
              <a:ext uri="{FF2B5EF4-FFF2-40B4-BE49-F238E27FC236}">
                <a16:creationId xmlns:a16="http://schemas.microsoft.com/office/drawing/2014/main" id="{EB207884-37B0-BF2E-D90C-E78479F04F93}"/>
              </a:ext>
            </a:extLst>
          </p:cNvPr>
          <p:cNvSpPr>
            <a:spLocks noGrp="1"/>
          </p:cNvSpPr>
          <p:nvPr>
            <p:ph type="pic" sz="quarter" idx="91"/>
          </p:nvPr>
        </p:nvSpPr>
        <p:spPr>
          <a:xfrm>
            <a:off x="8972014" y="2659205"/>
            <a:ext cx="4259139" cy="2273997"/>
          </a:xfrm>
          <a:prstGeom prst="roundRect">
            <a:avLst>
              <a:gd name="adj" fmla="val 1469"/>
            </a:avLst>
          </a:prstGeom>
          <a:noFill/>
        </p:spPr>
        <p:txBody>
          <a:bodyPr>
            <a:noAutofit/>
          </a:bodyPr>
          <a:lstStyle>
            <a:lvl1pPr>
              <a:buNone/>
              <a:defRPr/>
            </a:lvl1pPr>
          </a:lstStyle>
          <a:p>
            <a:endParaRPr lang="en-US"/>
          </a:p>
        </p:txBody>
      </p:sp>
      <p:sp>
        <p:nvSpPr>
          <p:cNvPr id="14" name="Text Placeholder 21">
            <a:extLst>
              <a:ext uri="{FF2B5EF4-FFF2-40B4-BE49-F238E27FC236}">
                <a16:creationId xmlns:a16="http://schemas.microsoft.com/office/drawing/2014/main" id="{F35E7906-55C3-3EED-7A69-344744255F1E}"/>
              </a:ext>
            </a:extLst>
          </p:cNvPr>
          <p:cNvSpPr>
            <a:spLocks noGrp="1"/>
          </p:cNvSpPr>
          <p:nvPr>
            <p:ph type="body" sz="quarter" idx="92" hasCustomPrompt="1"/>
          </p:nvPr>
        </p:nvSpPr>
        <p:spPr>
          <a:xfrm>
            <a:off x="9037508" y="4610347"/>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5" name="Picture Placeholder 12">
            <a:extLst>
              <a:ext uri="{FF2B5EF4-FFF2-40B4-BE49-F238E27FC236}">
                <a16:creationId xmlns:a16="http://schemas.microsoft.com/office/drawing/2014/main" id="{EC968597-73D8-4311-E59C-E90EF814B3ED}"/>
              </a:ext>
            </a:extLst>
          </p:cNvPr>
          <p:cNvSpPr>
            <a:spLocks noGrp="1"/>
          </p:cNvSpPr>
          <p:nvPr>
            <p:ph type="pic" sz="quarter" idx="93"/>
          </p:nvPr>
        </p:nvSpPr>
        <p:spPr>
          <a:xfrm>
            <a:off x="8972014" y="5048555"/>
            <a:ext cx="4259139" cy="2273997"/>
          </a:xfrm>
          <a:prstGeom prst="roundRect">
            <a:avLst>
              <a:gd name="adj" fmla="val 1469"/>
            </a:avLst>
          </a:prstGeom>
          <a:noFill/>
        </p:spPr>
        <p:txBody>
          <a:bodyPr>
            <a:noAutofit/>
          </a:bodyPr>
          <a:lstStyle>
            <a:lvl1pPr>
              <a:buNone/>
              <a:defRPr/>
            </a:lvl1pPr>
          </a:lstStyle>
          <a:p>
            <a:endParaRPr lang="en-US"/>
          </a:p>
        </p:txBody>
      </p:sp>
      <p:sp>
        <p:nvSpPr>
          <p:cNvPr id="18" name="Text Placeholder 21">
            <a:extLst>
              <a:ext uri="{FF2B5EF4-FFF2-40B4-BE49-F238E27FC236}">
                <a16:creationId xmlns:a16="http://schemas.microsoft.com/office/drawing/2014/main" id="{E71EBD51-0DF8-B444-08EE-C7A82B75344D}"/>
              </a:ext>
            </a:extLst>
          </p:cNvPr>
          <p:cNvSpPr>
            <a:spLocks noGrp="1"/>
          </p:cNvSpPr>
          <p:nvPr>
            <p:ph type="body" sz="quarter" idx="94" hasCustomPrompt="1"/>
          </p:nvPr>
        </p:nvSpPr>
        <p:spPr>
          <a:xfrm>
            <a:off x="9037508" y="6999696"/>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287758241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Film image 7-2">
    <p:bg>
      <p:bgPr>
        <a:solidFill>
          <a:schemeClr val="tx1"/>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211797" y="248541"/>
            <a:ext cx="4259139" cy="3466432"/>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8972014" y="248541"/>
            <a:ext cx="4259139" cy="3466432"/>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211797" y="3856119"/>
            <a:ext cx="4259139" cy="3466432"/>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8972014" y="3856119"/>
            <a:ext cx="4259139" cy="3466432"/>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3FD27C7C-57D1-DEE1-1366-E34A94613651}"/>
              </a:ext>
            </a:extLst>
          </p:cNvPr>
          <p:cNvSpPr>
            <a:spLocks noGrp="1"/>
          </p:cNvSpPr>
          <p:nvPr>
            <p:ph type="body" sz="quarter" idx="87" hasCustomPrompt="1"/>
          </p:nvPr>
        </p:nvSpPr>
        <p:spPr>
          <a:xfrm>
            <a:off x="277292" y="3401818"/>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9" name="Text Placeholder 21">
            <a:extLst>
              <a:ext uri="{FF2B5EF4-FFF2-40B4-BE49-F238E27FC236}">
                <a16:creationId xmlns:a16="http://schemas.microsoft.com/office/drawing/2014/main" id="{B2D6376C-070C-52BB-88AE-E6C501296C10}"/>
              </a:ext>
            </a:extLst>
          </p:cNvPr>
          <p:cNvSpPr>
            <a:spLocks noGrp="1"/>
          </p:cNvSpPr>
          <p:nvPr>
            <p:ph type="body" sz="quarter" idx="88" hasCustomPrompt="1"/>
          </p:nvPr>
        </p:nvSpPr>
        <p:spPr>
          <a:xfrm>
            <a:off x="9037508" y="3401817"/>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0" name="Text Placeholder 21">
            <a:extLst>
              <a:ext uri="{FF2B5EF4-FFF2-40B4-BE49-F238E27FC236}">
                <a16:creationId xmlns:a16="http://schemas.microsoft.com/office/drawing/2014/main" id="{ABA74616-FA5D-B057-EEB9-4818700D4CA1}"/>
              </a:ext>
            </a:extLst>
          </p:cNvPr>
          <p:cNvSpPr>
            <a:spLocks noGrp="1"/>
          </p:cNvSpPr>
          <p:nvPr>
            <p:ph type="body" sz="quarter" idx="89" hasCustomPrompt="1"/>
          </p:nvPr>
        </p:nvSpPr>
        <p:spPr>
          <a:xfrm>
            <a:off x="262641" y="6982312"/>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6" name="Text Placeholder 21">
            <a:extLst>
              <a:ext uri="{FF2B5EF4-FFF2-40B4-BE49-F238E27FC236}">
                <a16:creationId xmlns:a16="http://schemas.microsoft.com/office/drawing/2014/main" id="{0E45C927-78D3-BF99-C96C-9455FADE6D5A}"/>
              </a:ext>
            </a:extLst>
          </p:cNvPr>
          <p:cNvSpPr>
            <a:spLocks noGrp="1"/>
          </p:cNvSpPr>
          <p:nvPr>
            <p:ph type="body" sz="quarter" idx="90" hasCustomPrompt="1"/>
          </p:nvPr>
        </p:nvSpPr>
        <p:spPr>
          <a:xfrm>
            <a:off x="9037508" y="6982311"/>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0" name="Picture Placeholder 12">
            <a:extLst>
              <a:ext uri="{FF2B5EF4-FFF2-40B4-BE49-F238E27FC236}">
                <a16:creationId xmlns:a16="http://schemas.microsoft.com/office/drawing/2014/main" id="{D9E68896-EEFA-72AC-33AA-CD069BD6A040}"/>
              </a:ext>
            </a:extLst>
          </p:cNvPr>
          <p:cNvSpPr>
            <a:spLocks noGrp="1"/>
          </p:cNvSpPr>
          <p:nvPr>
            <p:ph type="pic" sz="quarter" idx="59"/>
          </p:nvPr>
        </p:nvSpPr>
        <p:spPr>
          <a:xfrm>
            <a:off x="4591906" y="248541"/>
            <a:ext cx="4259139" cy="2273997"/>
          </a:xfrm>
          <a:prstGeom prst="roundRect">
            <a:avLst>
              <a:gd name="adj" fmla="val 1469"/>
            </a:avLst>
          </a:prstGeom>
          <a:noFill/>
        </p:spPr>
        <p:txBody>
          <a:bodyPr>
            <a:noAutofit/>
          </a:bodyPr>
          <a:lstStyle>
            <a:lvl1pPr>
              <a:buNone/>
              <a:defRPr/>
            </a:lvl1pPr>
          </a:lstStyle>
          <a:p>
            <a:endParaRPr lang="en-US"/>
          </a:p>
        </p:txBody>
      </p:sp>
      <p:sp>
        <p:nvSpPr>
          <p:cNvPr id="12" name="Text Placeholder 21">
            <a:extLst>
              <a:ext uri="{FF2B5EF4-FFF2-40B4-BE49-F238E27FC236}">
                <a16:creationId xmlns:a16="http://schemas.microsoft.com/office/drawing/2014/main" id="{0220A706-3096-2EBC-D23D-AC089990124D}"/>
              </a:ext>
            </a:extLst>
          </p:cNvPr>
          <p:cNvSpPr>
            <a:spLocks noGrp="1"/>
          </p:cNvSpPr>
          <p:nvPr>
            <p:ph type="body" sz="quarter" idx="91" hasCustomPrompt="1"/>
          </p:nvPr>
        </p:nvSpPr>
        <p:spPr>
          <a:xfrm>
            <a:off x="4657400" y="2199682"/>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4" name="Picture Placeholder 12">
            <a:extLst>
              <a:ext uri="{FF2B5EF4-FFF2-40B4-BE49-F238E27FC236}">
                <a16:creationId xmlns:a16="http://schemas.microsoft.com/office/drawing/2014/main" id="{2E424F09-8EFD-686A-B715-EEF02AE9D8CB}"/>
              </a:ext>
            </a:extLst>
          </p:cNvPr>
          <p:cNvSpPr>
            <a:spLocks noGrp="1"/>
          </p:cNvSpPr>
          <p:nvPr>
            <p:ph type="pic" sz="quarter" idx="92"/>
          </p:nvPr>
        </p:nvSpPr>
        <p:spPr>
          <a:xfrm>
            <a:off x="4591906" y="2647202"/>
            <a:ext cx="4259139" cy="2273997"/>
          </a:xfrm>
          <a:prstGeom prst="roundRect">
            <a:avLst>
              <a:gd name="adj" fmla="val 1469"/>
            </a:avLst>
          </a:prstGeom>
          <a:noFill/>
        </p:spPr>
        <p:txBody>
          <a:bodyPr>
            <a:noAutofit/>
          </a:bodyPr>
          <a:lstStyle>
            <a:lvl1pPr>
              <a:buNone/>
              <a:defRPr/>
            </a:lvl1pPr>
          </a:lstStyle>
          <a:p>
            <a:endParaRPr lang="en-US"/>
          </a:p>
        </p:txBody>
      </p:sp>
      <p:sp>
        <p:nvSpPr>
          <p:cNvPr id="15" name="Text Placeholder 21">
            <a:extLst>
              <a:ext uri="{FF2B5EF4-FFF2-40B4-BE49-F238E27FC236}">
                <a16:creationId xmlns:a16="http://schemas.microsoft.com/office/drawing/2014/main" id="{FF1291D8-A235-5F89-0F5F-DD245898CF1F}"/>
              </a:ext>
            </a:extLst>
          </p:cNvPr>
          <p:cNvSpPr>
            <a:spLocks noGrp="1"/>
          </p:cNvSpPr>
          <p:nvPr>
            <p:ph type="body" sz="quarter" idx="93" hasCustomPrompt="1"/>
          </p:nvPr>
        </p:nvSpPr>
        <p:spPr>
          <a:xfrm>
            <a:off x="4657400" y="4598343"/>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8" name="Picture Placeholder 12">
            <a:extLst>
              <a:ext uri="{FF2B5EF4-FFF2-40B4-BE49-F238E27FC236}">
                <a16:creationId xmlns:a16="http://schemas.microsoft.com/office/drawing/2014/main" id="{382E9B13-A9BC-DB83-1053-83D556DE7A06}"/>
              </a:ext>
            </a:extLst>
          </p:cNvPr>
          <p:cNvSpPr>
            <a:spLocks noGrp="1"/>
          </p:cNvSpPr>
          <p:nvPr>
            <p:ph type="pic" sz="quarter" idx="94"/>
          </p:nvPr>
        </p:nvSpPr>
        <p:spPr>
          <a:xfrm>
            <a:off x="4591906" y="5048553"/>
            <a:ext cx="4259139" cy="2273997"/>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D17F68A4-7A3C-C802-0F68-C9A648180ABA}"/>
              </a:ext>
            </a:extLst>
          </p:cNvPr>
          <p:cNvSpPr>
            <a:spLocks noGrp="1"/>
          </p:cNvSpPr>
          <p:nvPr>
            <p:ph type="body" sz="quarter" idx="95" hasCustomPrompt="1"/>
          </p:nvPr>
        </p:nvSpPr>
        <p:spPr>
          <a:xfrm>
            <a:off x="4657400" y="6999695"/>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50169992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Film image 8">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99795" y="248542"/>
            <a:ext cx="5881293" cy="3466432"/>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199795" y="3846290"/>
            <a:ext cx="5881293" cy="3466432"/>
          </a:xfrm>
          <a:prstGeom prst="roundRect">
            <a:avLst>
              <a:gd name="adj" fmla="val 1469"/>
            </a:avLst>
          </a:prstGeom>
          <a:noFill/>
        </p:spPr>
        <p:txBody>
          <a:bodyPr>
            <a:noAutofit/>
          </a:bodyPr>
          <a:lstStyle>
            <a:lvl1pPr>
              <a:buNone/>
              <a:defRPr/>
            </a:lvl1pPr>
          </a:lstStyle>
          <a:p>
            <a:endParaRPr lang="en-US"/>
          </a:p>
        </p:txBody>
      </p:sp>
      <p:sp>
        <p:nvSpPr>
          <p:cNvPr id="34" name="Text Placeholder 21">
            <a:extLst>
              <a:ext uri="{FF2B5EF4-FFF2-40B4-BE49-F238E27FC236}">
                <a16:creationId xmlns:a16="http://schemas.microsoft.com/office/drawing/2014/main" id="{0FCA2708-DA1D-5FC5-0A19-44CD83530318}"/>
              </a:ext>
            </a:extLst>
          </p:cNvPr>
          <p:cNvSpPr>
            <a:spLocks noGrp="1"/>
          </p:cNvSpPr>
          <p:nvPr>
            <p:ph type="body" sz="quarter" idx="66" hasCustomPrompt="1"/>
          </p:nvPr>
        </p:nvSpPr>
        <p:spPr>
          <a:xfrm>
            <a:off x="275430" y="3400240"/>
            <a:ext cx="576385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4" name="Text Placeholder 21">
            <a:extLst>
              <a:ext uri="{FF2B5EF4-FFF2-40B4-BE49-F238E27FC236}">
                <a16:creationId xmlns:a16="http://schemas.microsoft.com/office/drawing/2014/main" id="{5B03C28A-9E37-C3CF-5805-CF71F10C50A3}"/>
              </a:ext>
            </a:extLst>
          </p:cNvPr>
          <p:cNvSpPr>
            <a:spLocks noGrp="1"/>
          </p:cNvSpPr>
          <p:nvPr>
            <p:ph type="body" sz="quarter" idx="88" hasCustomPrompt="1"/>
          </p:nvPr>
        </p:nvSpPr>
        <p:spPr>
          <a:xfrm>
            <a:off x="249793" y="6993973"/>
            <a:ext cx="576385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5" name="Picture Placeholder 12">
            <a:extLst>
              <a:ext uri="{FF2B5EF4-FFF2-40B4-BE49-F238E27FC236}">
                <a16:creationId xmlns:a16="http://schemas.microsoft.com/office/drawing/2014/main" id="{F64AFAA5-8FA1-B4EB-7143-F326855FE7DE}"/>
              </a:ext>
            </a:extLst>
          </p:cNvPr>
          <p:cNvSpPr>
            <a:spLocks noGrp="1"/>
          </p:cNvSpPr>
          <p:nvPr>
            <p:ph type="pic" sz="quarter" idx="59"/>
          </p:nvPr>
        </p:nvSpPr>
        <p:spPr>
          <a:xfrm>
            <a:off x="9758142" y="248542"/>
            <a:ext cx="3473010" cy="2273997"/>
          </a:xfrm>
          <a:prstGeom prst="roundRect">
            <a:avLst>
              <a:gd name="adj" fmla="val 1469"/>
            </a:avLst>
          </a:prstGeom>
          <a:noFill/>
        </p:spPr>
        <p:txBody>
          <a:bodyPr>
            <a:noAutofit/>
          </a:bodyPr>
          <a:lstStyle>
            <a:lvl1pPr>
              <a:buNone/>
              <a:defRPr/>
            </a:lvl1pPr>
          </a:lstStyle>
          <a:p>
            <a:endParaRPr lang="en-US"/>
          </a:p>
        </p:txBody>
      </p:sp>
      <p:sp>
        <p:nvSpPr>
          <p:cNvPr id="6" name="Text Placeholder 21">
            <a:extLst>
              <a:ext uri="{FF2B5EF4-FFF2-40B4-BE49-F238E27FC236}">
                <a16:creationId xmlns:a16="http://schemas.microsoft.com/office/drawing/2014/main" id="{4784150B-F6CF-7980-B494-4EF78CCAF55F}"/>
              </a:ext>
            </a:extLst>
          </p:cNvPr>
          <p:cNvSpPr>
            <a:spLocks noGrp="1"/>
          </p:cNvSpPr>
          <p:nvPr>
            <p:ph type="body" sz="quarter" idx="90" hasCustomPrompt="1"/>
          </p:nvPr>
        </p:nvSpPr>
        <p:spPr>
          <a:xfrm>
            <a:off x="9799460" y="2199683"/>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7" name="Picture Placeholder 12">
            <a:extLst>
              <a:ext uri="{FF2B5EF4-FFF2-40B4-BE49-F238E27FC236}">
                <a16:creationId xmlns:a16="http://schemas.microsoft.com/office/drawing/2014/main" id="{95CE0D90-2662-4F18-07D8-8D36EDE1C131}"/>
              </a:ext>
            </a:extLst>
          </p:cNvPr>
          <p:cNvSpPr>
            <a:spLocks noGrp="1"/>
          </p:cNvSpPr>
          <p:nvPr>
            <p:ph type="pic" sz="quarter" idx="91"/>
          </p:nvPr>
        </p:nvSpPr>
        <p:spPr>
          <a:xfrm>
            <a:off x="9758142" y="2659205"/>
            <a:ext cx="3473010" cy="2273997"/>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A3C6FF03-C26E-7CF5-B4B7-A58DF0B3074B}"/>
              </a:ext>
            </a:extLst>
          </p:cNvPr>
          <p:cNvSpPr>
            <a:spLocks noGrp="1"/>
          </p:cNvSpPr>
          <p:nvPr>
            <p:ph type="body" sz="quarter" idx="92" hasCustomPrompt="1"/>
          </p:nvPr>
        </p:nvSpPr>
        <p:spPr>
          <a:xfrm>
            <a:off x="9799460" y="4610347"/>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9" name="Picture Placeholder 12">
            <a:extLst>
              <a:ext uri="{FF2B5EF4-FFF2-40B4-BE49-F238E27FC236}">
                <a16:creationId xmlns:a16="http://schemas.microsoft.com/office/drawing/2014/main" id="{11913535-A79A-5A26-03A5-4A016195618A}"/>
              </a:ext>
            </a:extLst>
          </p:cNvPr>
          <p:cNvSpPr>
            <a:spLocks noGrp="1"/>
          </p:cNvSpPr>
          <p:nvPr>
            <p:ph type="pic" sz="quarter" idx="93"/>
          </p:nvPr>
        </p:nvSpPr>
        <p:spPr>
          <a:xfrm>
            <a:off x="9758142" y="5048555"/>
            <a:ext cx="3473010" cy="2273997"/>
          </a:xfrm>
          <a:prstGeom prst="roundRect">
            <a:avLst>
              <a:gd name="adj" fmla="val 1469"/>
            </a:avLst>
          </a:prstGeom>
          <a:noFill/>
        </p:spPr>
        <p:txBody>
          <a:bodyPr>
            <a:noAutofit/>
          </a:bodyPr>
          <a:lstStyle>
            <a:lvl1pPr>
              <a:buNone/>
              <a:defRPr/>
            </a:lvl1pPr>
          </a:lstStyle>
          <a:p>
            <a:endParaRPr lang="en-US"/>
          </a:p>
        </p:txBody>
      </p:sp>
      <p:sp>
        <p:nvSpPr>
          <p:cNvPr id="10" name="Text Placeholder 21">
            <a:extLst>
              <a:ext uri="{FF2B5EF4-FFF2-40B4-BE49-F238E27FC236}">
                <a16:creationId xmlns:a16="http://schemas.microsoft.com/office/drawing/2014/main" id="{328EA166-9159-A95E-E2E0-7F95F165C697}"/>
              </a:ext>
            </a:extLst>
          </p:cNvPr>
          <p:cNvSpPr>
            <a:spLocks noGrp="1"/>
          </p:cNvSpPr>
          <p:nvPr>
            <p:ph type="body" sz="quarter" idx="94" hasCustomPrompt="1"/>
          </p:nvPr>
        </p:nvSpPr>
        <p:spPr>
          <a:xfrm>
            <a:off x="9799460" y="6999696"/>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8" name="Picture Placeholder 12">
            <a:extLst>
              <a:ext uri="{FF2B5EF4-FFF2-40B4-BE49-F238E27FC236}">
                <a16:creationId xmlns:a16="http://schemas.microsoft.com/office/drawing/2014/main" id="{D6D56CA8-EE21-8D73-5967-436F67B74968}"/>
              </a:ext>
            </a:extLst>
          </p:cNvPr>
          <p:cNvSpPr>
            <a:spLocks noGrp="1"/>
          </p:cNvSpPr>
          <p:nvPr>
            <p:ph type="pic" sz="quarter" idx="95"/>
          </p:nvPr>
        </p:nvSpPr>
        <p:spPr>
          <a:xfrm>
            <a:off x="6189112" y="238713"/>
            <a:ext cx="3473010" cy="2273997"/>
          </a:xfrm>
          <a:prstGeom prst="roundRect">
            <a:avLst>
              <a:gd name="adj" fmla="val 1469"/>
            </a:avLst>
          </a:prstGeom>
          <a:noFill/>
        </p:spPr>
        <p:txBody>
          <a:bodyPr>
            <a:noAutofit/>
          </a:bodyPr>
          <a:lstStyle>
            <a:lvl1pPr>
              <a:buNone/>
              <a:defRPr/>
            </a:lvl1pPr>
          </a:lstStyle>
          <a:p>
            <a:endParaRPr lang="en-US"/>
          </a:p>
        </p:txBody>
      </p:sp>
      <p:sp>
        <p:nvSpPr>
          <p:cNvPr id="20" name="Text Placeholder 21">
            <a:extLst>
              <a:ext uri="{FF2B5EF4-FFF2-40B4-BE49-F238E27FC236}">
                <a16:creationId xmlns:a16="http://schemas.microsoft.com/office/drawing/2014/main" id="{610595A2-D1B3-4BB1-89D6-83D9B51AE7A8}"/>
              </a:ext>
            </a:extLst>
          </p:cNvPr>
          <p:cNvSpPr>
            <a:spLocks noGrp="1"/>
          </p:cNvSpPr>
          <p:nvPr>
            <p:ph type="body" sz="quarter" idx="96" hasCustomPrompt="1"/>
          </p:nvPr>
        </p:nvSpPr>
        <p:spPr>
          <a:xfrm>
            <a:off x="6230430" y="2189854"/>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1" name="Picture Placeholder 12">
            <a:extLst>
              <a:ext uri="{FF2B5EF4-FFF2-40B4-BE49-F238E27FC236}">
                <a16:creationId xmlns:a16="http://schemas.microsoft.com/office/drawing/2014/main" id="{2A3AB5BF-7435-4B62-C5DB-7084537F7B2F}"/>
              </a:ext>
            </a:extLst>
          </p:cNvPr>
          <p:cNvSpPr>
            <a:spLocks noGrp="1"/>
          </p:cNvSpPr>
          <p:nvPr>
            <p:ph type="pic" sz="quarter" idx="97"/>
          </p:nvPr>
        </p:nvSpPr>
        <p:spPr>
          <a:xfrm>
            <a:off x="6189112" y="2649376"/>
            <a:ext cx="3473010" cy="2273997"/>
          </a:xfrm>
          <a:prstGeom prst="roundRect">
            <a:avLst>
              <a:gd name="adj" fmla="val 1469"/>
            </a:avLst>
          </a:prstGeom>
          <a:noFill/>
        </p:spPr>
        <p:txBody>
          <a:bodyPr>
            <a:noAutofit/>
          </a:bodyPr>
          <a:lstStyle>
            <a:lvl1pPr>
              <a:buNone/>
              <a:defRPr/>
            </a:lvl1pPr>
          </a:lstStyle>
          <a:p>
            <a:endParaRPr lang="en-US"/>
          </a:p>
        </p:txBody>
      </p:sp>
      <p:sp>
        <p:nvSpPr>
          <p:cNvPr id="23" name="Text Placeholder 21">
            <a:extLst>
              <a:ext uri="{FF2B5EF4-FFF2-40B4-BE49-F238E27FC236}">
                <a16:creationId xmlns:a16="http://schemas.microsoft.com/office/drawing/2014/main" id="{7A28E9D3-B2DD-53DF-910C-C9DD89ED6EB5}"/>
              </a:ext>
            </a:extLst>
          </p:cNvPr>
          <p:cNvSpPr>
            <a:spLocks noGrp="1"/>
          </p:cNvSpPr>
          <p:nvPr>
            <p:ph type="body" sz="quarter" idx="98" hasCustomPrompt="1"/>
          </p:nvPr>
        </p:nvSpPr>
        <p:spPr>
          <a:xfrm>
            <a:off x="6230430" y="4600518"/>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5" name="Picture Placeholder 12">
            <a:extLst>
              <a:ext uri="{FF2B5EF4-FFF2-40B4-BE49-F238E27FC236}">
                <a16:creationId xmlns:a16="http://schemas.microsoft.com/office/drawing/2014/main" id="{109602B7-83BB-0EC6-BC08-0B0238C08F91}"/>
              </a:ext>
            </a:extLst>
          </p:cNvPr>
          <p:cNvSpPr>
            <a:spLocks noGrp="1"/>
          </p:cNvSpPr>
          <p:nvPr>
            <p:ph type="pic" sz="quarter" idx="99"/>
          </p:nvPr>
        </p:nvSpPr>
        <p:spPr>
          <a:xfrm>
            <a:off x="6189112" y="5038725"/>
            <a:ext cx="3473010" cy="2273997"/>
          </a:xfrm>
          <a:prstGeom prst="roundRect">
            <a:avLst>
              <a:gd name="adj" fmla="val 1469"/>
            </a:avLst>
          </a:prstGeom>
          <a:noFill/>
        </p:spPr>
        <p:txBody>
          <a:bodyPr>
            <a:noAutofit/>
          </a:bodyPr>
          <a:lstStyle>
            <a:lvl1pPr>
              <a:buNone/>
              <a:defRPr/>
            </a:lvl1pPr>
          </a:lstStyle>
          <a:p>
            <a:endParaRPr lang="en-US"/>
          </a:p>
        </p:txBody>
      </p:sp>
      <p:sp>
        <p:nvSpPr>
          <p:cNvPr id="27" name="Text Placeholder 21">
            <a:extLst>
              <a:ext uri="{FF2B5EF4-FFF2-40B4-BE49-F238E27FC236}">
                <a16:creationId xmlns:a16="http://schemas.microsoft.com/office/drawing/2014/main" id="{2F6AD03A-77ED-7A86-BBCB-114F8E6E30E1}"/>
              </a:ext>
            </a:extLst>
          </p:cNvPr>
          <p:cNvSpPr>
            <a:spLocks noGrp="1"/>
          </p:cNvSpPr>
          <p:nvPr>
            <p:ph type="body" sz="quarter" idx="100" hasCustomPrompt="1"/>
          </p:nvPr>
        </p:nvSpPr>
        <p:spPr>
          <a:xfrm>
            <a:off x="6230430" y="6989867"/>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31396532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Film image 12">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491402" y="660817"/>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4577255" y="248542"/>
            <a:ext cx="4259139" cy="166705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4577255" y="2047923"/>
            <a:ext cx="4259139" cy="166705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B780EA85-AF31-8018-06FE-8823DFAD1CEC}"/>
              </a:ext>
            </a:extLst>
          </p:cNvPr>
          <p:cNvSpPr>
            <a:spLocks noGrp="1"/>
          </p:cNvSpPr>
          <p:nvPr>
            <p:ph type="pic" sz="quarter" idx="61"/>
          </p:nvPr>
        </p:nvSpPr>
        <p:spPr>
          <a:xfrm>
            <a:off x="4577255" y="3846290"/>
            <a:ext cx="4259139" cy="1667050"/>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050B608D-310F-1620-A897-B08F3B2EBD6B}"/>
              </a:ext>
            </a:extLst>
          </p:cNvPr>
          <p:cNvSpPr>
            <a:spLocks noGrp="1"/>
          </p:cNvSpPr>
          <p:nvPr>
            <p:ph type="pic" sz="quarter" idx="63"/>
          </p:nvPr>
        </p:nvSpPr>
        <p:spPr>
          <a:xfrm>
            <a:off x="4577255" y="5645671"/>
            <a:ext cx="4259139" cy="1667050"/>
          </a:xfrm>
          <a:prstGeom prst="roundRect">
            <a:avLst>
              <a:gd name="adj" fmla="val 1469"/>
            </a:avLst>
          </a:prstGeom>
          <a:noFill/>
        </p:spPr>
        <p:txBody>
          <a:bodyPr>
            <a:noAutofit/>
          </a:bodyPr>
          <a:lstStyle>
            <a:lvl1pPr>
              <a:buNone/>
              <a:defRPr/>
            </a:lvl1pPr>
          </a:lstStyle>
          <a:p>
            <a:endParaRPr lang="en-US"/>
          </a:p>
        </p:txBody>
      </p:sp>
      <p:sp>
        <p:nvSpPr>
          <p:cNvPr id="42" name="Picture Placeholder 12">
            <a:extLst>
              <a:ext uri="{FF2B5EF4-FFF2-40B4-BE49-F238E27FC236}">
                <a16:creationId xmlns:a16="http://schemas.microsoft.com/office/drawing/2014/main" id="{9E449AD7-7545-B7FB-DA47-0020922A2FAD}"/>
              </a:ext>
            </a:extLst>
          </p:cNvPr>
          <p:cNvSpPr>
            <a:spLocks noGrp="1"/>
          </p:cNvSpPr>
          <p:nvPr>
            <p:ph type="pic" sz="quarter" idx="65"/>
          </p:nvPr>
        </p:nvSpPr>
        <p:spPr>
          <a:xfrm>
            <a:off x="211797" y="248542"/>
            <a:ext cx="4259139" cy="1667050"/>
          </a:xfrm>
          <a:prstGeom prst="roundRect">
            <a:avLst>
              <a:gd name="adj" fmla="val 1469"/>
            </a:avLst>
          </a:prstGeom>
          <a:noFill/>
        </p:spPr>
        <p:txBody>
          <a:bodyPr>
            <a:noAutofit/>
          </a:bodyPr>
          <a:lstStyle>
            <a:lvl1pPr>
              <a:buNone/>
              <a:defRPr/>
            </a:lvl1pPr>
          </a:lstStyle>
          <a:p>
            <a:endParaRPr lang="en-US"/>
          </a:p>
        </p:txBody>
      </p:sp>
      <p:sp>
        <p:nvSpPr>
          <p:cNvPr id="43" name="Text Placeholder 21">
            <a:extLst>
              <a:ext uri="{FF2B5EF4-FFF2-40B4-BE49-F238E27FC236}">
                <a16:creationId xmlns:a16="http://schemas.microsoft.com/office/drawing/2014/main" id="{A0B38E54-7AC4-5548-0AEE-F29A3F0B5D6C}"/>
              </a:ext>
            </a:extLst>
          </p:cNvPr>
          <p:cNvSpPr>
            <a:spLocks noGrp="1"/>
          </p:cNvSpPr>
          <p:nvPr>
            <p:ph type="body" sz="quarter" idx="66" hasCustomPrompt="1"/>
          </p:nvPr>
        </p:nvSpPr>
        <p:spPr>
          <a:xfrm>
            <a:off x="288065" y="1592737"/>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4" name="Picture Placeholder 12">
            <a:extLst>
              <a:ext uri="{FF2B5EF4-FFF2-40B4-BE49-F238E27FC236}">
                <a16:creationId xmlns:a16="http://schemas.microsoft.com/office/drawing/2014/main" id="{6516816A-714C-780A-4727-6DF716A5D72A}"/>
              </a:ext>
            </a:extLst>
          </p:cNvPr>
          <p:cNvSpPr>
            <a:spLocks noGrp="1"/>
          </p:cNvSpPr>
          <p:nvPr>
            <p:ph type="pic" sz="quarter" idx="67"/>
          </p:nvPr>
        </p:nvSpPr>
        <p:spPr>
          <a:xfrm>
            <a:off x="211797" y="2047923"/>
            <a:ext cx="4259139" cy="1667050"/>
          </a:xfrm>
          <a:prstGeom prst="roundRect">
            <a:avLst>
              <a:gd name="adj" fmla="val 1469"/>
            </a:avLst>
          </a:prstGeom>
          <a:noFill/>
        </p:spPr>
        <p:txBody>
          <a:bodyPr>
            <a:noAutofit/>
          </a:bodyPr>
          <a:lstStyle>
            <a:lvl1pPr>
              <a:buNone/>
              <a:defRPr/>
            </a:lvl1pPr>
          </a:lstStyle>
          <a:p>
            <a:endParaRPr lang="en-US"/>
          </a:p>
        </p:txBody>
      </p:sp>
      <p:sp>
        <p:nvSpPr>
          <p:cNvPr id="46" name="Picture Placeholder 12">
            <a:extLst>
              <a:ext uri="{FF2B5EF4-FFF2-40B4-BE49-F238E27FC236}">
                <a16:creationId xmlns:a16="http://schemas.microsoft.com/office/drawing/2014/main" id="{C803B103-A5F9-1BD9-3E7D-91C05A2438D3}"/>
              </a:ext>
            </a:extLst>
          </p:cNvPr>
          <p:cNvSpPr>
            <a:spLocks noGrp="1"/>
          </p:cNvSpPr>
          <p:nvPr>
            <p:ph type="pic" sz="quarter" idx="69"/>
          </p:nvPr>
        </p:nvSpPr>
        <p:spPr>
          <a:xfrm>
            <a:off x="211797" y="3846290"/>
            <a:ext cx="4259139" cy="1667050"/>
          </a:xfrm>
          <a:prstGeom prst="roundRect">
            <a:avLst>
              <a:gd name="adj" fmla="val 1469"/>
            </a:avLst>
          </a:prstGeom>
          <a:noFill/>
        </p:spPr>
        <p:txBody>
          <a:bodyPr>
            <a:noAutofit/>
          </a:bodyPr>
          <a:lstStyle>
            <a:lvl1pPr>
              <a:buNone/>
              <a:defRPr/>
            </a:lvl1pPr>
          </a:lstStyle>
          <a:p>
            <a:endParaRPr lang="en-US"/>
          </a:p>
        </p:txBody>
      </p:sp>
      <p:sp>
        <p:nvSpPr>
          <p:cNvPr id="48" name="Picture Placeholder 12">
            <a:extLst>
              <a:ext uri="{FF2B5EF4-FFF2-40B4-BE49-F238E27FC236}">
                <a16:creationId xmlns:a16="http://schemas.microsoft.com/office/drawing/2014/main" id="{D8281255-0009-6E1A-03B0-20019F075A9B}"/>
              </a:ext>
            </a:extLst>
          </p:cNvPr>
          <p:cNvSpPr>
            <a:spLocks noGrp="1"/>
          </p:cNvSpPr>
          <p:nvPr>
            <p:ph type="pic" sz="quarter" idx="71"/>
          </p:nvPr>
        </p:nvSpPr>
        <p:spPr>
          <a:xfrm>
            <a:off x="211797" y="5645671"/>
            <a:ext cx="4259139" cy="166705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AEEBF045-732B-F3B8-5B6B-E9A3D96FD697}"/>
              </a:ext>
            </a:extLst>
          </p:cNvPr>
          <p:cNvSpPr>
            <a:spLocks noGrp="1"/>
          </p:cNvSpPr>
          <p:nvPr>
            <p:ph type="pic" sz="quarter" idx="73"/>
          </p:nvPr>
        </p:nvSpPr>
        <p:spPr>
          <a:xfrm>
            <a:off x="8963541" y="248542"/>
            <a:ext cx="4259139" cy="166705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184981CE-8B9D-6245-1CB4-46F67D94B8D1}"/>
              </a:ext>
            </a:extLst>
          </p:cNvPr>
          <p:cNvSpPr>
            <a:spLocks noGrp="1"/>
          </p:cNvSpPr>
          <p:nvPr>
            <p:ph type="pic" sz="quarter" idx="75"/>
          </p:nvPr>
        </p:nvSpPr>
        <p:spPr>
          <a:xfrm>
            <a:off x="8963541" y="2047923"/>
            <a:ext cx="4259139" cy="1667050"/>
          </a:xfrm>
          <a:prstGeom prst="roundRect">
            <a:avLst>
              <a:gd name="adj" fmla="val 1469"/>
            </a:avLst>
          </a:prstGeom>
          <a:noFill/>
        </p:spPr>
        <p:txBody>
          <a:bodyPr>
            <a:noAutofit/>
          </a:bodyPr>
          <a:lstStyle>
            <a:lvl1pPr>
              <a:buNone/>
              <a:defRPr/>
            </a:lvl1pPr>
          </a:lstStyle>
          <a:p>
            <a:endParaRPr lang="en-US"/>
          </a:p>
        </p:txBody>
      </p:sp>
      <p:sp>
        <p:nvSpPr>
          <p:cNvPr id="54" name="Picture Placeholder 12">
            <a:extLst>
              <a:ext uri="{FF2B5EF4-FFF2-40B4-BE49-F238E27FC236}">
                <a16:creationId xmlns:a16="http://schemas.microsoft.com/office/drawing/2014/main" id="{F16874AB-A5D5-5DAF-521D-9599BF1ECFFB}"/>
              </a:ext>
            </a:extLst>
          </p:cNvPr>
          <p:cNvSpPr>
            <a:spLocks noGrp="1"/>
          </p:cNvSpPr>
          <p:nvPr>
            <p:ph type="pic" sz="quarter" idx="77"/>
          </p:nvPr>
        </p:nvSpPr>
        <p:spPr>
          <a:xfrm>
            <a:off x="8963541" y="3846290"/>
            <a:ext cx="4259139" cy="1667050"/>
          </a:xfrm>
          <a:prstGeom prst="roundRect">
            <a:avLst>
              <a:gd name="adj" fmla="val 1469"/>
            </a:avLst>
          </a:prstGeom>
          <a:noFill/>
        </p:spPr>
        <p:txBody>
          <a:bodyPr>
            <a:noAutofit/>
          </a:bodyPr>
          <a:lstStyle>
            <a:lvl1pPr>
              <a:buNone/>
              <a:defRPr/>
            </a:lvl1pPr>
          </a:lstStyle>
          <a:p>
            <a:endParaRPr lang="en-US"/>
          </a:p>
        </p:txBody>
      </p:sp>
      <p:sp>
        <p:nvSpPr>
          <p:cNvPr id="56" name="Picture Placeholder 12">
            <a:extLst>
              <a:ext uri="{FF2B5EF4-FFF2-40B4-BE49-F238E27FC236}">
                <a16:creationId xmlns:a16="http://schemas.microsoft.com/office/drawing/2014/main" id="{B941B791-8604-B726-94FA-4A58BB38B6E3}"/>
              </a:ext>
            </a:extLst>
          </p:cNvPr>
          <p:cNvSpPr>
            <a:spLocks noGrp="1"/>
          </p:cNvSpPr>
          <p:nvPr>
            <p:ph type="pic" sz="quarter" idx="79"/>
          </p:nvPr>
        </p:nvSpPr>
        <p:spPr>
          <a:xfrm>
            <a:off x="8963541" y="5645671"/>
            <a:ext cx="4259139" cy="1667050"/>
          </a:xfrm>
          <a:prstGeom prst="roundRect">
            <a:avLst>
              <a:gd name="adj" fmla="val 1469"/>
            </a:avLst>
          </a:prstGeom>
          <a:noFill/>
        </p:spPr>
        <p:txBody>
          <a:bodyPr>
            <a:noAutofit/>
          </a:bodyPr>
          <a:lstStyle>
            <a:lvl1pPr>
              <a:buNone/>
              <a:defRPr/>
            </a:lvl1pPr>
          </a:lstStyle>
          <a:p>
            <a:endParaRPr lang="en-US"/>
          </a:p>
        </p:txBody>
      </p:sp>
      <p:sp>
        <p:nvSpPr>
          <p:cNvPr id="2" name="Text Placeholder 21">
            <a:extLst>
              <a:ext uri="{FF2B5EF4-FFF2-40B4-BE49-F238E27FC236}">
                <a16:creationId xmlns:a16="http://schemas.microsoft.com/office/drawing/2014/main" id="{F4CB0BFE-4451-EDD0-49A3-30B69F500973}"/>
              </a:ext>
            </a:extLst>
          </p:cNvPr>
          <p:cNvSpPr>
            <a:spLocks noGrp="1"/>
          </p:cNvSpPr>
          <p:nvPr>
            <p:ph type="body" sz="quarter" idx="80" hasCustomPrompt="1"/>
          </p:nvPr>
        </p:nvSpPr>
        <p:spPr>
          <a:xfrm>
            <a:off x="4675381" y="1592737"/>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 name="Text Placeholder 21">
            <a:extLst>
              <a:ext uri="{FF2B5EF4-FFF2-40B4-BE49-F238E27FC236}">
                <a16:creationId xmlns:a16="http://schemas.microsoft.com/office/drawing/2014/main" id="{803586DA-737B-26FB-F3CE-2F4B78FE7B50}"/>
              </a:ext>
            </a:extLst>
          </p:cNvPr>
          <p:cNvSpPr>
            <a:spLocks noGrp="1"/>
          </p:cNvSpPr>
          <p:nvPr>
            <p:ph type="body" sz="quarter" idx="81" hasCustomPrompt="1"/>
          </p:nvPr>
        </p:nvSpPr>
        <p:spPr>
          <a:xfrm>
            <a:off x="9047015" y="1589581"/>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5" name="Text Placeholder 21">
            <a:extLst>
              <a:ext uri="{FF2B5EF4-FFF2-40B4-BE49-F238E27FC236}">
                <a16:creationId xmlns:a16="http://schemas.microsoft.com/office/drawing/2014/main" id="{C11D9D9B-353C-1DF9-D6B7-D6D934385E3E}"/>
              </a:ext>
            </a:extLst>
          </p:cNvPr>
          <p:cNvSpPr>
            <a:spLocks noGrp="1"/>
          </p:cNvSpPr>
          <p:nvPr>
            <p:ph type="body" sz="quarter" idx="82" hasCustomPrompt="1"/>
          </p:nvPr>
        </p:nvSpPr>
        <p:spPr>
          <a:xfrm>
            <a:off x="288065" y="3386658"/>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6" name="Text Placeholder 21">
            <a:extLst>
              <a:ext uri="{FF2B5EF4-FFF2-40B4-BE49-F238E27FC236}">
                <a16:creationId xmlns:a16="http://schemas.microsoft.com/office/drawing/2014/main" id="{698FB3A4-D039-268B-307B-D61D46C0A7B5}"/>
              </a:ext>
            </a:extLst>
          </p:cNvPr>
          <p:cNvSpPr>
            <a:spLocks noGrp="1"/>
          </p:cNvSpPr>
          <p:nvPr>
            <p:ph type="body" sz="quarter" idx="83" hasCustomPrompt="1"/>
          </p:nvPr>
        </p:nvSpPr>
        <p:spPr>
          <a:xfrm>
            <a:off x="4675381" y="3386658"/>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7" name="Text Placeholder 21">
            <a:extLst>
              <a:ext uri="{FF2B5EF4-FFF2-40B4-BE49-F238E27FC236}">
                <a16:creationId xmlns:a16="http://schemas.microsoft.com/office/drawing/2014/main" id="{0074051D-EAB7-0ADA-602E-C7F3955E4303}"/>
              </a:ext>
            </a:extLst>
          </p:cNvPr>
          <p:cNvSpPr>
            <a:spLocks noGrp="1"/>
          </p:cNvSpPr>
          <p:nvPr>
            <p:ph type="body" sz="quarter" idx="84" hasCustomPrompt="1"/>
          </p:nvPr>
        </p:nvSpPr>
        <p:spPr>
          <a:xfrm>
            <a:off x="9047015" y="3383503"/>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8" name="Text Placeholder 21">
            <a:extLst>
              <a:ext uri="{FF2B5EF4-FFF2-40B4-BE49-F238E27FC236}">
                <a16:creationId xmlns:a16="http://schemas.microsoft.com/office/drawing/2014/main" id="{2D5626A9-2A36-E4C6-A84F-EFE884AE9262}"/>
              </a:ext>
            </a:extLst>
          </p:cNvPr>
          <p:cNvSpPr>
            <a:spLocks noGrp="1"/>
          </p:cNvSpPr>
          <p:nvPr>
            <p:ph type="body" sz="quarter" idx="85" hasCustomPrompt="1"/>
          </p:nvPr>
        </p:nvSpPr>
        <p:spPr>
          <a:xfrm>
            <a:off x="288065" y="5194224"/>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2" name="Text Placeholder 21">
            <a:extLst>
              <a:ext uri="{FF2B5EF4-FFF2-40B4-BE49-F238E27FC236}">
                <a16:creationId xmlns:a16="http://schemas.microsoft.com/office/drawing/2014/main" id="{4F43E289-235C-D638-8762-5FEDF0D881F7}"/>
              </a:ext>
            </a:extLst>
          </p:cNvPr>
          <p:cNvSpPr>
            <a:spLocks noGrp="1"/>
          </p:cNvSpPr>
          <p:nvPr>
            <p:ph type="body" sz="quarter" idx="86" hasCustomPrompt="1"/>
          </p:nvPr>
        </p:nvSpPr>
        <p:spPr>
          <a:xfrm>
            <a:off x="4675381" y="5194224"/>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3" name="Text Placeholder 21">
            <a:extLst>
              <a:ext uri="{FF2B5EF4-FFF2-40B4-BE49-F238E27FC236}">
                <a16:creationId xmlns:a16="http://schemas.microsoft.com/office/drawing/2014/main" id="{BF2533C2-259F-FD0A-04D1-23575860F209}"/>
              </a:ext>
            </a:extLst>
          </p:cNvPr>
          <p:cNvSpPr>
            <a:spLocks noGrp="1"/>
          </p:cNvSpPr>
          <p:nvPr>
            <p:ph type="body" sz="quarter" idx="87" hasCustomPrompt="1"/>
          </p:nvPr>
        </p:nvSpPr>
        <p:spPr>
          <a:xfrm>
            <a:off x="9047015" y="5191069"/>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5" name="Text Placeholder 21">
            <a:extLst>
              <a:ext uri="{FF2B5EF4-FFF2-40B4-BE49-F238E27FC236}">
                <a16:creationId xmlns:a16="http://schemas.microsoft.com/office/drawing/2014/main" id="{8D61275A-6F2C-C07E-9046-7AB685DAF7C7}"/>
              </a:ext>
            </a:extLst>
          </p:cNvPr>
          <p:cNvSpPr>
            <a:spLocks noGrp="1"/>
          </p:cNvSpPr>
          <p:nvPr>
            <p:ph type="body" sz="quarter" idx="88" hasCustomPrompt="1"/>
          </p:nvPr>
        </p:nvSpPr>
        <p:spPr>
          <a:xfrm>
            <a:off x="288065" y="6985199"/>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9" name="Text Placeholder 21">
            <a:extLst>
              <a:ext uri="{FF2B5EF4-FFF2-40B4-BE49-F238E27FC236}">
                <a16:creationId xmlns:a16="http://schemas.microsoft.com/office/drawing/2014/main" id="{875956F6-143E-4BF4-9302-32730FE9AA33}"/>
              </a:ext>
            </a:extLst>
          </p:cNvPr>
          <p:cNvSpPr>
            <a:spLocks noGrp="1"/>
          </p:cNvSpPr>
          <p:nvPr>
            <p:ph type="body" sz="quarter" idx="89" hasCustomPrompt="1"/>
          </p:nvPr>
        </p:nvSpPr>
        <p:spPr>
          <a:xfrm>
            <a:off x="4675381" y="6985199"/>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0" name="Text Placeholder 21">
            <a:extLst>
              <a:ext uri="{FF2B5EF4-FFF2-40B4-BE49-F238E27FC236}">
                <a16:creationId xmlns:a16="http://schemas.microsoft.com/office/drawing/2014/main" id="{DB745003-6B88-5820-1550-C9A1871F098D}"/>
              </a:ext>
            </a:extLst>
          </p:cNvPr>
          <p:cNvSpPr>
            <a:spLocks noGrp="1"/>
          </p:cNvSpPr>
          <p:nvPr>
            <p:ph type="body" sz="quarter" idx="90" hasCustomPrompt="1"/>
          </p:nvPr>
        </p:nvSpPr>
        <p:spPr>
          <a:xfrm>
            <a:off x="9047015" y="6982043"/>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26745508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Film image 1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4" name="Picture Placeholder 12">
            <a:extLst>
              <a:ext uri="{FF2B5EF4-FFF2-40B4-BE49-F238E27FC236}">
                <a16:creationId xmlns:a16="http://schemas.microsoft.com/office/drawing/2014/main" id="{0FFF17A3-0B53-E8D8-2768-3143B83F983E}"/>
              </a:ext>
            </a:extLst>
          </p:cNvPr>
          <p:cNvSpPr>
            <a:spLocks noGrp="1"/>
          </p:cNvSpPr>
          <p:nvPr>
            <p:ph type="pic" sz="quarter" idx="53"/>
          </p:nvPr>
        </p:nvSpPr>
        <p:spPr>
          <a:xfrm>
            <a:off x="6774943" y="248542"/>
            <a:ext cx="3177153" cy="1667050"/>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AA171A36-CED1-ABC7-BB29-3AB7201B02FC}"/>
              </a:ext>
            </a:extLst>
          </p:cNvPr>
          <p:cNvSpPr>
            <a:spLocks noGrp="1"/>
          </p:cNvSpPr>
          <p:nvPr>
            <p:ph type="pic" sz="quarter" idx="55"/>
          </p:nvPr>
        </p:nvSpPr>
        <p:spPr>
          <a:xfrm>
            <a:off x="10059030" y="248542"/>
            <a:ext cx="3177153" cy="1667050"/>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377DCCA0-C0D1-DCA9-77D4-0A246048AB6A}"/>
              </a:ext>
            </a:extLst>
          </p:cNvPr>
          <p:cNvSpPr>
            <a:spLocks noGrp="1"/>
          </p:cNvSpPr>
          <p:nvPr>
            <p:ph type="pic" sz="quarter" idx="57"/>
          </p:nvPr>
        </p:nvSpPr>
        <p:spPr>
          <a:xfrm>
            <a:off x="6774943" y="2047924"/>
            <a:ext cx="3177153" cy="1667050"/>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8494E54E-4219-D31A-4016-3AFB996C1101}"/>
              </a:ext>
            </a:extLst>
          </p:cNvPr>
          <p:cNvSpPr>
            <a:spLocks noGrp="1"/>
          </p:cNvSpPr>
          <p:nvPr>
            <p:ph type="pic" sz="quarter" idx="59"/>
          </p:nvPr>
        </p:nvSpPr>
        <p:spPr>
          <a:xfrm>
            <a:off x="10059030" y="2047924"/>
            <a:ext cx="3177153" cy="1667050"/>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08A7D9DE-F1A5-5A08-2688-2B22897C26DE}"/>
              </a:ext>
            </a:extLst>
          </p:cNvPr>
          <p:cNvSpPr>
            <a:spLocks noGrp="1"/>
          </p:cNvSpPr>
          <p:nvPr>
            <p:ph type="pic" sz="quarter" idx="61"/>
          </p:nvPr>
        </p:nvSpPr>
        <p:spPr>
          <a:xfrm>
            <a:off x="6769913" y="3846289"/>
            <a:ext cx="3177153" cy="1667050"/>
          </a:xfrm>
          <a:prstGeom prst="roundRect">
            <a:avLst>
              <a:gd name="adj" fmla="val 1469"/>
            </a:avLst>
          </a:prstGeom>
          <a:noFill/>
        </p:spPr>
        <p:txBody>
          <a:bodyPr>
            <a:noAutofit/>
          </a:bodyPr>
          <a:lstStyle>
            <a:lvl1pPr>
              <a:buNone/>
              <a:defRPr/>
            </a:lvl1pPr>
          </a:lstStyle>
          <a:p>
            <a:endParaRPr lang="en-US"/>
          </a:p>
        </p:txBody>
      </p:sp>
      <p:sp>
        <p:nvSpPr>
          <p:cNvPr id="28" name="Picture Placeholder 12">
            <a:extLst>
              <a:ext uri="{FF2B5EF4-FFF2-40B4-BE49-F238E27FC236}">
                <a16:creationId xmlns:a16="http://schemas.microsoft.com/office/drawing/2014/main" id="{25C6CAE0-056A-4DC1-14AF-98BB530370BE}"/>
              </a:ext>
            </a:extLst>
          </p:cNvPr>
          <p:cNvSpPr>
            <a:spLocks noGrp="1"/>
          </p:cNvSpPr>
          <p:nvPr>
            <p:ph type="pic" sz="quarter" idx="63"/>
          </p:nvPr>
        </p:nvSpPr>
        <p:spPr>
          <a:xfrm>
            <a:off x="10054000" y="3846289"/>
            <a:ext cx="3177153" cy="1667050"/>
          </a:xfrm>
          <a:prstGeom prst="roundRect">
            <a:avLst>
              <a:gd name="adj" fmla="val 1469"/>
            </a:avLst>
          </a:prstGeom>
          <a:noFill/>
        </p:spPr>
        <p:txBody>
          <a:bodyPr>
            <a:noAutofit/>
          </a:bodyPr>
          <a:lstStyle>
            <a:lvl1pPr>
              <a:buNone/>
              <a:defRPr/>
            </a:lvl1pPr>
          </a:lstStyle>
          <a:p>
            <a:endParaRPr lang="en-US"/>
          </a:p>
        </p:txBody>
      </p:sp>
      <p:sp>
        <p:nvSpPr>
          <p:cNvPr id="30" name="Picture Placeholder 12">
            <a:extLst>
              <a:ext uri="{FF2B5EF4-FFF2-40B4-BE49-F238E27FC236}">
                <a16:creationId xmlns:a16="http://schemas.microsoft.com/office/drawing/2014/main" id="{8D0FD852-7C2E-D206-EA9A-6520AF6EA9E5}"/>
              </a:ext>
            </a:extLst>
          </p:cNvPr>
          <p:cNvSpPr>
            <a:spLocks noGrp="1"/>
          </p:cNvSpPr>
          <p:nvPr>
            <p:ph type="pic" sz="quarter" idx="65"/>
          </p:nvPr>
        </p:nvSpPr>
        <p:spPr>
          <a:xfrm>
            <a:off x="6769913" y="5645671"/>
            <a:ext cx="3177153" cy="166705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D623412E-D08B-6B6E-BAD8-DFBC1995F3B6}"/>
              </a:ext>
            </a:extLst>
          </p:cNvPr>
          <p:cNvSpPr>
            <a:spLocks noGrp="1"/>
          </p:cNvSpPr>
          <p:nvPr>
            <p:ph type="pic" sz="quarter" idx="67"/>
          </p:nvPr>
        </p:nvSpPr>
        <p:spPr>
          <a:xfrm>
            <a:off x="10054000" y="5645671"/>
            <a:ext cx="3177153" cy="1667050"/>
          </a:xfrm>
          <a:prstGeom prst="roundRect">
            <a:avLst>
              <a:gd name="adj" fmla="val 1469"/>
            </a:avLst>
          </a:prstGeom>
          <a:noFill/>
        </p:spPr>
        <p:txBody>
          <a:bodyPr>
            <a:noAutofit/>
          </a:bodyPr>
          <a:lstStyle>
            <a:lvl1pPr>
              <a:buNone/>
              <a:defRPr/>
            </a:lvl1pPr>
          </a:lstStyle>
          <a:p>
            <a:endParaRPr lang="en-US"/>
          </a:p>
        </p:txBody>
      </p:sp>
      <p:sp>
        <p:nvSpPr>
          <p:cNvPr id="35" name="Text Placeholder 21">
            <a:extLst>
              <a:ext uri="{FF2B5EF4-FFF2-40B4-BE49-F238E27FC236}">
                <a16:creationId xmlns:a16="http://schemas.microsoft.com/office/drawing/2014/main" id="{601435C0-B721-4561-4DB3-BDC1EE883A79}"/>
              </a:ext>
            </a:extLst>
          </p:cNvPr>
          <p:cNvSpPr>
            <a:spLocks noGrp="1"/>
          </p:cNvSpPr>
          <p:nvPr>
            <p:ph type="body" sz="quarter" idx="80" hasCustomPrompt="1"/>
          </p:nvPr>
        </p:nvSpPr>
        <p:spPr>
          <a:xfrm>
            <a:off x="6819599" y="1615663"/>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7" name="Text Placeholder 21">
            <a:extLst>
              <a:ext uri="{FF2B5EF4-FFF2-40B4-BE49-F238E27FC236}">
                <a16:creationId xmlns:a16="http://schemas.microsoft.com/office/drawing/2014/main" id="{BBAEC170-FCCE-3384-E2F4-17FB6C4D1100}"/>
              </a:ext>
            </a:extLst>
          </p:cNvPr>
          <p:cNvSpPr>
            <a:spLocks noGrp="1"/>
          </p:cNvSpPr>
          <p:nvPr>
            <p:ph type="body" sz="quarter" idx="81" hasCustomPrompt="1"/>
          </p:nvPr>
        </p:nvSpPr>
        <p:spPr>
          <a:xfrm>
            <a:off x="10114365" y="1616582"/>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8" name="Text Placeholder 21">
            <a:extLst>
              <a:ext uri="{FF2B5EF4-FFF2-40B4-BE49-F238E27FC236}">
                <a16:creationId xmlns:a16="http://schemas.microsoft.com/office/drawing/2014/main" id="{59885223-4DC3-6AED-3062-44F0DA9A3D2F}"/>
              </a:ext>
            </a:extLst>
          </p:cNvPr>
          <p:cNvSpPr>
            <a:spLocks noGrp="1"/>
          </p:cNvSpPr>
          <p:nvPr>
            <p:ph type="body" sz="quarter" idx="82" hasCustomPrompt="1"/>
          </p:nvPr>
        </p:nvSpPr>
        <p:spPr>
          <a:xfrm>
            <a:off x="6829970" y="3400240"/>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9" name="Text Placeholder 21">
            <a:extLst>
              <a:ext uri="{FF2B5EF4-FFF2-40B4-BE49-F238E27FC236}">
                <a16:creationId xmlns:a16="http://schemas.microsoft.com/office/drawing/2014/main" id="{1F78234D-4892-7068-F772-3784C212D25E}"/>
              </a:ext>
            </a:extLst>
          </p:cNvPr>
          <p:cNvSpPr>
            <a:spLocks noGrp="1"/>
          </p:cNvSpPr>
          <p:nvPr>
            <p:ph type="body" sz="quarter" idx="83" hasCustomPrompt="1"/>
          </p:nvPr>
        </p:nvSpPr>
        <p:spPr>
          <a:xfrm>
            <a:off x="10124737" y="3401159"/>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0" name="Text Placeholder 21">
            <a:extLst>
              <a:ext uri="{FF2B5EF4-FFF2-40B4-BE49-F238E27FC236}">
                <a16:creationId xmlns:a16="http://schemas.microsoft.com/office/drawing/2014/main" id="{628C3F2C-35C7-AB6C-943D-BB3F31BAE976}"/>
              </a:ext>
            </a:extLst>
          </p:cNvPr>
          <p:cNvSpPr>
            <a:spLocks noGrp="1"/>
          </p:cNvSpPr>
          <p:nvPr>
            <p:ph type="body" sz="quarter" idx="84" hasCustomPrompt="1"/>
          </p:nvPr>
        </p:nvSpPr>
        <p:spPr>
          <a:xfrm>
            <a:off x="6829970" y="5200741"/>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1" name="Text Placeholder 21">
            <a:extLst>
              <a:ext uri="{FF2B5EF4-FFF2-40B4-BE49-F238E27FC236}">
                <a16:creationId xmlns:a16="http://schemas.microsoft.com/office/drawing/2014/main" id="{2F3F2F75-59B5-80FA-B6A3-C1A744C4B44A}"/>
              </a:ext>
            </a:extLst>
          </p:cNvPr>
          <p:cNvSpPr>
            <a:spLocks noGrp="1"/>
          </p:cNvSpPr>
          <p:nvPr>
            <p:ph type="body" sz="quarter" idx="85" hasCustomPrompt="1"/>
          </p:nvPr>
        </p:nvSpPr>
        <p:spPr>
          <a:xfrm>
            <a:off x="10124737" y="5201659"/>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2" name="Text Placeholder 21">
            <a:extLst>
              <a:ext uri="{FF2B5EF4-FFF2-40B4-BE49-F238E27FC236}">
                <a16:creationId xmlns:a16="http://schemas.microsoft.com/office/drawing/2014/main" id="{62DB3255-66F4-E23E-1C26-2462B44E711F}"/>
              </a:ext>
            </a:extLst>
          </p:cNvPr>
          <p:cNvSpPr>
            <a:spLocks noGrp="1"/>
          </p:cNvSpPr>
          <p:nvPr>
            <p:ph type="body" sz="quarter" idx="86" hasCustomPrompt="1"/>
          </p:nvPr>
        </p:nvSpPr>
        <p:spPr>
          <a:xfrm>
            <a:off x="6829970" y="6993973"/>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3" name="Text Placeholder 21">
            <a:extLst>
              <a:ext uri="{FF2B5EF4-FFF2-40B4-BE49-F238E27FC236}">
                <a16:creationId xmlns:a16="http://schemas.microsoft.com/office/drawing/2014/main" id="{59004CED-A9C3-5D18-01D9-53B793C9189E}"/>
              </a:ext>
            </a:extLst>
          </p:cNvPr>
          <p:cNvSpPr>
            <a:spLocks noGrp="1"/>
          </p:cNvSpPr>
          <p:nvPr>
            <p:ph type="body" sz="quarter" idx="87" hasCustomPrompt="1"/>
          </p:nvPr>
        </p:nvSpPr>
        <p:spPr>
          <a:xfrm>
            <a:off x="10124737" y="6994891"/>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5" name="Picture Placeholder 12">
            <a:extLst>
              <a:ext uri="{FF2B5EF4-FFF2-40B4-BE49-F238E27FC236}">
                <a16:creationId xmlns:a16="http://schemas.microsoft.com/office/drawing/2014/main" id="{AF83CAAC-D720-93DB-6E58-E69B85172C34}"/>
              </a:ext>
            </a:extLst>
          </p:cNvPr>
          <p:cNvSpPr>
            <a:spLocks noGrp="1"/>
          </p:cNvSpPr>
          <p:nvPr>
            <p:ph type="pic" sz="quarter" idx="88"/>
          </p:nvPr>
        </p:nvSpPr>
        <p:spPr>
          <a:xfrm>
            <a:off x="209158" y="248542"/>
            <a:ext cx="3177153" cy="1667050"/>
          </a:xfrm>
          <a:prstGeom prst="roundRect">
            <a:avLst>
              <a:gd name="adj" fmla="val 1469"/>
            </a:avLst>
          </a:prstGeom>
          <a:noFill/>
        </p:spPr>
        <p:txBody>
          <a:bodyPr>
            <a:noAutofit/>
          </a:bodyPr>
          <a:lstStyle>
            <a:lvl1pPr>
              <a:buNone/>
              <a:defRPr/>
            </a:lvl1pPr>
          </a:lstStyle>
          <a:p>
            <a:endParaRPr lang="en-US"/>
          </a:p>
        </p:txBody>
      </p:sp>
      <p:sp>
        <p:nvSpPr>
          <p:cNvPr id="6" name="Picture Placeholder 12">
            <a:extLst>
              <a:ext uri="{FF2B5EF4-FFF2-40B4-BE49-F238E27FC236}">
                <a16:creationId xmlns:a16="http://schemas.microsoft.com/office/drawing/2014/main" id="{BA8555C3-E0B5-6E5B-B488-C0D59CD9C2A0}"/>
              </a:ext>
            </a:extLst>
          </p:cNvPr>
          <p:cNvSpPr>
            <a:spLocks noGrp="1"/>
          </p:cNvSpPr>
          <p:nvPr>
            <p:ph type="pic" sz="quarter" idx="89"/>
          </p:nvPr>
        </p:nvSpPr>
        <p:spPr>
          <a:xfrm>
            <a:off x="3493245" y="248542"/>
            <a:ext cx="3177153" cy="1667050"/>
          </a:xfrm>
          <a:prstGeom prst="roundRect">
            <a:avLst>
              <a:gd name="adj" fmla="val 1469"/>
            </a:avLst>
          </a:prstGeom>
          <a:noFill/>
        </p:spPr>
        <p:txBody>
          <a:bodyPr>
            <a:noAutofit/>
          </a:bodyPr>
          <a:lstStyle>
            <a:lvl1pPr>
              <a:buNone/>
              <a:defRPr/>
            </a:lvl1pPr>
          </a:lstStyle>
          <a:p>
            <a:endParaRPr lang="en-US"/>
          </a:p>
        </p:txBody>
      </p:sp>
      <p:sp>
        <p:nvSpPr>
          <p:cNvPr id="7" name="Picture Placeholder 12">
            <a:extLst>
              <a:ext uri="{FF2B5EF4-FFF2-40B4-BE49-F238E27FC236}">
                <a16:creationId xmlns:a16="http://schemas.microsoft.com/office/drawing/2014/main" id="{D6767BCA-4672-3E50-60A2-FA89AB25F0C8}"/>
              </a:ext>
            </a:extLst>
          </p:cNvPr>
          <p:cNvSpPr>
            <a:spLocks noGrp="1"/>
          </p:cNvSpPr>
          <p:nvPr>
            <p:ph type="pic" sz="quarter" idx="90"/>
          </p:nvPr>
        </p:nvSpPr>
        <p:spPr>
          <a:xfrm>
            <a:off x="209158" y="2047924"/>
            <a:ext cx="3177153" cy="1667050"/>
          </a:xfrm>
          <a:prstGeom prst="roundRect">
            <a:avLst>
              <a:gd name="adj" fmla="val 1469"/>
            </a:avLst>
          </a:prstGeom>
          <a:noFill/>
        </p:spPr>
        <p:txBody>
          <a:bodyPr>
            <a:noAutofit/>
          </a:bodyPr>
          <a:lstStyle>
            <a:lvl1pPr>
              <a:buNone/>
              <a:defRPr/>
            </a:lvl1pPr>
          </a:lstStyle>
          <a:p>
            <a:endParaRPr lang="en-US"/>
          </a:p>
        </p:txBody>
      </p:sp>
      <p:sp>
        <p:nvSpPr>
          <p:cNvPr id="8" name="Picture Placeholder 12">
            <a:extLst>
              <a:ext uri="{FF2B5EF4-FFF2-40B4-BE49-F238E27FC236}">
                <a16:creationId xmlns:a16="http://schemas.microsoft.com/office/drawing/2014/main" id="{021F7D35-FA7E-6FC6-6F8C-5BDC934900F4}"/>
              </a:ext>
            </a:extLst>
          </p:cNvPr>
          <p:cNvSpPr>
            <a:spLocks noGrp="1"/>
          </p:cNvSpPr>
          <p:nvPr>
            <p:ph type="pic" sz="quarter" idx="91"/>
          </p:nvPr>
        </p:nvSpPr>
        <p:spPr>
          <a:xfrm>
            <a:off x="3493245" y="2047924"/>
            <a:ext cx="3177153" cy="166705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9B452E7F-F707-9E07-F31A-6C0989687327}"/>
              </a:ext>
            </a:extLst>
          </p:cNvPr>
          <p:cNvSpPr>
            <a:spLocks noGrp="1"/>
          </p:cNvSpPr>
          <p:nvPr>
            <p:ph type="pic" sz="quarter" idx="92"/>
          </p:nvPr>
        </p:nvSpPr>
        <p:spPr>
          <a:xfrm>
            <a:off x="204128" y="3846289"/>
            <a:ext cx="3177153" cy="166705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964B6571-E82D-851F-BB54-E69F80CACACB}"/>
              </a:ext>
            </a:extLst>
          </p:cNvPr>
          <p:cNvSpPr>
            <a:spLocks noGrp="1"/>
          </p:cNvSpPr>
          <p:nvPr>
            <p:ph type="pic" sz="quarter" idx="93"/>
          </p:nvPr>
        </p:nvSpPr>
        <p:spPr>
          <a:xfrm>
            <a:off x="3488214" y="3846289"/>
            <a:ext cx="3177153" cy="166705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04168F3D-0123-7B7E-5C18-E0C1BBDF7612}"/>
              </a:ext>
            </a:extLst>
          </p:cNvPr>
          <p:cNvSpPr>
            <a:spLocks noGrp="1"/>
          </p:cNvSpPr>
          <p:nvPr>
            <p:ph type="pic" sz="quarter" idx="94"/>
          </p:nvPr>
        </p:nvSpPr>
        <p:spPr>
          <a:xfrm>
            <a:off x="204128" y="5645671"/>
            <a:ext cx="3177153" cy="1667050"/>
          </a:xfrm>
          <a:prstGeom prst="roundRect">
            <a:avLst>
              <a:gd name="adj" fmla="val 1469"/>
            </a:avLst>
          </a:prstGeom>
          <a:noFill/>
        </p:spPr>
        <p:txBody>
          <a:bodyPr>
            <a:noAutofit/>
          </a:bodyPr>
          <a:lstStyle>
            <a:lvl1pPr>
              <a:buNone/>
              <a:defRPr/>
            </a:lvl1pPr>
          </a:lstStyle>
          <a:p>
            <a:endParaRPr lang="en-US"/>
          </a:p>
        </p:txBody>
      </p:sp>
      <p:sp>
        <p:nvSpPr>
          <p:cNvPr id="12" name="Picture Placeholder 12">
            <a:extLst>
              <a:ext uri="{FF2B5EF4-FFF2-40B4-BE49-F238E27FC236}">
                <a16:creationId xmlns:a16="http://schemas.microsoft.com/office/drawing/2014/main" id="{E5A25318-959E-B343-5135-7220014EAF42}"/>
              </a:ext>
            </a:extLst>
          </p:cNvPr>
          <p:cNvSpPr>
            <a:spLocks noGrp="1"/>
          </p:cNvSpPr>
          <p:nvPr>
            <p:ph type="pic" sz="quarter" idx="95"/>
          </p:nvPr>
        </p:nvSpPr>
        <p:spPr>
          <a:xfrm>
            <a:off x="3488214" y="5645671"/>
            <a:ext cx="3177153" cy="1667050"/>
          </a:xfrm>
          <a:prstGeom prst="roundRect">
            <a:avLst>
              <a:gd name="adj" fmla="val 1469"/>
            </a:avLst>
          </a:prstGeom>
          <a:noFill/>
        </p:spPr>
        <p:txBody>
          <a:bodyPr>
            <a:noAutofit/>
          </a:bodyPr>
          <a:lstStyle>
            <a:lvl1pPr>
              <a:buNone/>
              <a:defRPr/>
            </a:lvl1pPr>
          </a:lstStyle>
          <a:p>
            <a:endParaRPr lang="en-US"/>
          </a:p>
        </p:txBody>
      </p:sp>
      <p:sp>
        <p:nvSpPr>
          <p:cNvPr id="13" name="Text Placeholder 21">
            <a:extLst>
              <a:ext uri="{FF2B5EF4-FFF2-40B4-BE49-F238E27FC236}">
                <a16:creationId xmlns:a16="http://schemas.microsoft.com/office/drawing/2014/main" id="{A725BF25-F0C8-A938-6C86-C2411C4A714E}"/>
              </a:ext>
            </a:extLst>
          </p:cNvPr>
          <p:cNvSpPr>
            <a:spLocks noGrp="1"/>
          </p:cNvSpPr>
          <p:nvPr>
            <p:ph type="body" sz="quarter" idx="96" hasCustomPrompt="1"/>
          </p:nvPr>
        </p:nvSpPr>
        <p:spPr>
          <a:xfrm>
            <a:off x="253814" y="1615663"/>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4" name="Text Placeholder 21">
            <a:extLst>
              <a:ext uri="{FF2B5EF4-FFF2-40B4-BE49-F238E27FC236}">
                <a16:creationId xmlns:a16="http://schemas.microsoft.com/office/drawing/2014/main" id="{22D094D1-36DE-605A-7F8D-05AEC589DC24}"/>
              </a:ext>
            </a:extLst>
          </p:cNvPr>
          <p:cNvSpPr>
            <a:spLocks noGrp="1"/>
          </p:cNvSpPr>
          <p:nvPr>
            <p:ph type="body" sz="quarter" idx="97" hasCustomPrompt="1"/>
          </p:nvPr>
        </p:nvSpPr>
        <p:spPr>
          <a:xfrm>
            <a:off x="3548580" y="1616582"/>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5" name="Text Placeholder 21">
            <a:extLst>
              <a:ext uri="{FF2B5EF4-FFF2-40B4-BE49-F238E27FC236}">
                <a16:creationId xmlns:a16="http://schemas.microsoft.com/office/drawing/2014/main" id="{8679EE23-7322-BC7E-D5DC-B05B6CF6DE3A}"/>
              </a:ext>
            </a:extLst>
          </p:cNvPr>
          <p:cNvSpPr>
            <a:spLocks noGrp="1"/>
          </p:cNvSpPr>
          <p:nvPr>
            <p:ph type="body" sz="quarter" idx="98" hasCustomPrompt="1"/>
          </p:nvPr>
        </p:nvSpPr>
        <p:spPr>
          <a:xfrm>
            <a:off x="264185" y="3400240"/>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7" name="Text Placeholder 21">
            <a:extLst>
              <a:ext uri="{FF2B5EF4-FFF2-40B4-BE49-F238E27FC236}">
                <a16:creationId xmlns:a16="http://schemas.microsoft.com/office/drawing/2014/main" id="{0AC5BC00-F2EC-17C6-888A-4907A1E3B3C1}"/>
              </a:ext>
            </a:extLst>
          </p:cNvPr>
          <p:cNvSpPr>
            <a:spLocks noGrp="1"/>
          </p:cNvSpPr>
          <p:nvPr>
            <p:ph type="body" sz="quarter" idx="99" hasCustomPrompt="1"/>
          </p:nvPr>
        </p:nvSpPr>
        <p:spPr>
          <a:xfrm>
            <a:off x="3558951" y="3401159"/>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8" name="Text Placeholder 21">
            <a:extLst>
              <a:ext uri="{FF2B5EF4-FFF2-40B4-BE49-F238E27FC236}">
                <a16:creationId xmlns:a16="http://schemas.microsoft.com/office/drawing/2014/main" id="{2723FB07-39FE-F73E-BF7E-603579CC3C41}"/>
              </a:ext>
            </a:extLst>
          </p:cNvPr>
          <p:cNvSpPr>
            <a:spLocks noGrp="1"/>
          </p:cNvSpPr>
          <p:nvPr>
            <p:ph type="body" sz="quarter" idx="100" hasCustomPrompt="1"/>
          </p:nvPr>
        </p:nvSpPr>
        <p:spPr>
          <a:xfrm>
            <a:off x="264185" y="5200741"/>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0" name="Text Placeholder 21">
            <a:extLst>
              <a:ext uri="{FF2B5EF4-FFF2-40B4-BE49-F238E27FC236}">
                <a16:creationId xmlns:a16="http://schemas.microsoft.com/office/drawing/2014/main" id="{4160127E-7F7F-39F7-7DE4-052AC71A7E65}"/>
              </a:ext>
            </a:extLst>
          </p:cNvPr>
          <p:cNvSpPr>
            <a:spLocks noGrp="1"/>
          </p:cNvSpPr>
          <p:nvPr>
            <p:ph type="body" sz="quarter" idx="101" hasCustomPrompt="1"/>
          </p:nvPr>
        </p:nvSpPr>
        <p:spPr>
          <a:xfrm>
            <a:off x="3558951" y="5201659"/>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1" name="Text Placeholder 21">
            <a:extLst>
              <a:ext uri="{FF2B5EF4-FFF2-40B4-BE49-F238E27FC236}">
                <a16:creationId xmlns:a16="http://schemas.microsoft.com/office/drawing/2014/main" id="{D98A88AB-D0B8-9C81-C580-4FDECDFFA6DD}"/>
              </a:ext>
            </a:extLst>
          </p:cNvPr>
          <p:cNvSpPr>
            <a:spLocks noGrp="1"/>
          </p:cNvSpPr>
          <p:nvPr>
            <p:ph type="body" sz="quarter" idx="102" hasCustomPrompt="1"/>
          </p:nvPr>
        </p:nvSpPr>
        <p:spPr>
          <a:xfrm>
            <a:off x="264185" y="6993973"/>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3" name="Text Placeholder 21">
            <a:extLst>
              <a:ext uri="{FF2B5EF4-FFF2-40B4-BE49-F238E27FC236}">
                <a16:creationId xmlns:a16="http://schemas.microsoft.com/office/drawing/2014/main" id="{11494389-DC04-0499-4BF8-C7E66D4EE40D}"/>
              </a:ext>
            </a:extLst>
          </p:cNvPr>
          <p:cNvSpPr>
            <a:spLocks noGrp="1"/>
          </p:cNvSpPr>
          <p:nvPr>
            <p:ph type="body" sz="quarter" idx="103" hasCustomPrompt="1"/>
          </p:nvPr>
        </p:nvSpPr>
        <p:spPr>
          <a:xfrm>
            <a:off x="3558951" y="6994891"/>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385794494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Large image and large stat1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69332" y="408933"/>
            <a:ext cx="4207923" cy="1855310"/>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71740" y="1389338"/>
            <a:ext cx="3850369" cy="679749"/>
          </a:xfrm>
        </p:spPr>
        <p:txBody>
          <a:bodyPr>
            <a:noAutofit/>
          </a:bodyPr>
          <a:lstStyle>
            <a:lvl1pPr>
              <a:lnSpc>
                <a:spcPct val="100000"/>
              </a:lnSpc>
              <a:buNone/>
              <a:defRPr sz="2205"/>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95688746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Large image and large stat1 light logo">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9F0B4224-632A-A833-2B8A-29ED462A792F}"/>
              </a:ext>
            </a:extLst>
          </p:cNvPr>
          <p:cNvPicPr/>
          <p:nvPr/>
        </p:nvPicPr>
        <p:blipFill>
          <a:blip r:embed="rId2"/>
          <a:stretch>
            <a:fillRect/>
          </a:stretch>
        </p:blipFill>
        <p:spPr>
          <a:xfrm>
            <a:off x="226300" y="7022622"/>
            <a:ext cx="1381343" cy="293718"/>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69332" y="408933"/>
            <a:ext cx="4207923" cy="1855310"/>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71740" y="1389338"/>
            <a:ext cx="3850369" cy="679749"/>
          </a:xfrm>
        </p:spPr>
        <p:txBody>
          <a:bodyPr>
            <a:noAutofit/>
          </a:bodyPr>
          <a:lstStyle>
            <a:lvl1pPr>
              <a:lnSpc>
                <a:spcPct val="100000"/>
              </a:lnSpc>
              <a:buNone/>
              <a:defRPr sz="2205"/>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17508720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Large image and large stat2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23915" y="7025135"/>
            <a:ext cx="1383982" cy="288518"/>
          </a:xfrm>
          <a:prstGeom prst="rect">
            <a:avLst/>
          </a:prstGeom>
        </p:spPr>
      </p:pic>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435494" y="465382"/>
            <a:ext cx="3008088" cy="189703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85364" y="656840"/>
            <a:ext cx="2711792" cy="1175575"/>
          </a:xfrm>
        </p:spPr>
        <p:txBody>
          <a:bodyPr>
            <a:noAutofit/>
          </a:bodyPr>
          <a:lstStyle>
            <a:lvl1pPr>
              <a:lnSpc>
                <a:spcPct val="100000"/>
              </a:lnSpc>
              <a:buNone/>
              <a:defRPr sz="2205"/>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85364" y="2005765"/>
            <a:ext cx="2616256" cy="183299"/>
          </a:xfrm>
        </p:spPr>
        <p:txBody>
          <a:bodyPr>
            <a:noAutofit/>
          </a:bodyPr>
          <a:lstStyle>
            <a:lvl1pPr>
              <a:buNone/>
              <a:defRPr sz="1103"/>
            </a:lvl1pPr>
          </a:lstStyle>
          <a:p>
            <a:pPr lvl="0"/>
            <a:r>
              <a:rPr lang="en-US"/>
              <a:t>Release date here</a:t>
            </a:r>
          </a:p>
        </p:txBody>
      </p:sp>
    </p:spTree>
    <p:extLst>
      <p:ext uri="{BB962C8B-B14F-4D97-AF65-F5344CB8AC3E}">
        <p14:creationId xmlns:p14="http://schemas.microsoft.com/office/powerpoint/2010/main" val="1955479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79.xml"/><Relationship Id="rId13" Type="http://schemas.openxmlformats.org/officeDocument/2006/relationships/slideLayout" Target="../slideLayouts/slideLayout184.xml"/><Relationship Id="rId3" Type="http://schemas.openxmlformats.org/officeDocument/2006/relationships/slideLayout" Target="../slideLayouts/slideLayout174.xml"/><Relationship Id="rId7" Type="http://schemas.openxmlformats.org/officeDocument/2006/relationships/slideLayout" Target="../slideLayouts/slideLayout178.xml"/><Relationship Id="rId12" Type="http://schemas.openxmlformats.org/officeDocument/2006/relationships/slideLayout" Target="../slideLayouts/slideLayout183.xml"/><Relationship Id="rId17" Type="http://schemas.openxmlformats.org/officeDocument/2006/relationships/theme" Target="../theme/theme10.xml"/><Relationship Id="rId2" Type="http://schemas.openxmlformats.org/officeDocument/2006/relationships/slideLayout" Target="../slideLayouts/slideLayout173.xml"/><Relationship Id="rId16" Type="http://schemas.openxmlformats.org/officeDocument/2006/relationships/slideLayout" Target="../slideLayouts/slideLayout187.xml"/><Relationship Id="rId1" Type="http://schemas.openxmlformats.org/officeDocument/2006/relationships/slideLayout" Target="../slideLayouts/slideLayout172.xml"/><Relationship Id="rId6" Type="http://schemas.openxmlformats.org/officeDocument/2006/relationships/slideLayout" Target="../slideLayouts/slideLayout177.xml"/><Relationship Id="rId11" Type="http://schemas.openxmlformats.org/officeDocument/2006/relationships/slideLayout" Target="../slideLayouts/slideLayout182.xml"/><Relationship Id="rId5" Type="http://schemas.openxmlformats.org/officeDocument/2006/relationships/slideLayout" Target="../slideLayouts/slideLayout176.xml"/><Relationship Id="rId15" Type="http://schemas.openxmlformats.org/officeDocument/2006/relationships/slideLayout" Target="../slideLayouts/slideLayout186.xml"/><Relationship Id="rId10" Type="http://schemas.openxmlformats.org/officeDocument/2006/relationships/slideLayout" Target="../slideLayouts/slideLayout181.xml"/><Relationship Id="rId4" Type="http://schemas.openxmlformats.org/officeDocument/2006/relationships/slideLayout" Target="../slideLayouts/slideLayout175.xml"/><Relationship Id="rId9" Type="http://schemas.openxmlformats.org/officeDocument/2006/relationships/slideLayout" Target="../slideLayouts/slideLayout180.xml"/><Relationship Id="rId14" Type="http://schemas.openxmlformats.org/officeDocument/2006/relationships/slideLayout" Target="../slideLayouts/slideLayout185.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90.xml"/><Relationship Id="rId7" Type="http://schemas.openxmlformats.org/officeDocument/2006/relationships/theme" Target="../theme/theme11.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5" Type="http://schemas.openxmlformats.org/officeDocument/2006/relationships/slideLayout" Target="../slideLayouts/slideLayout192.xml"/><Relationship Id="rId4" Type="http://schemas.openxmlformats.org/officeDocument/2006/relationships/slideLayout" Target="../slideLayouts/slideLayout19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26" Type="http://schemas.openxmlformats.org/officeDocument/2006/relationships/slideLayout" Target="../slideLayouts/slideLayout43.xml"/><Relationship Id="rId3" Type="http://schemas.openxmlformats.org/officeDocument/2006/relationships/slideLayout" Target="../slideLayouts/slideLayout20.xml"/><Relationship Id="rId21" Type="http://schemas.openxmlformats.org/officeDocument/2006/relationships/slideLayout" Target="../slideLayouts/slideLayout38.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slideLayout" Target="../slideLayouts/slideLayout42.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slideLayout" Target="../slideLayouts/slideLayout41.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10" Type="http://schemas.openxmlformats.org/officeDocument/2006/relationships/theme" Target="../theme/theme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theme" Target="../theme/theme4.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9" Type="http://schemas.openxmlformats.org/officeDocument/2006/relationships/slideLayout" Target="../slideLayouts/slideLayout107.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42" Type="http://schemas.openxmlformats.org/officeDocument/2006/relationships/slideLayout" Target="../slideLayouts/slideLayout110.xml"/><Relationship Id="rId7" Type="http://schemas.openxmlformats.org/officeDocument/2006/relationships/slideLayout" Target="../slideLayouts/slideLayout7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9" Type="http://schemas.openxmlformats.org/officeDocument/2006/relationships/slideLayout" Target="../slideLayouts/slideLayout97.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37" Type="http://schemas.openxmlformats.org/officeDocument/2006/relationships/slideLayout" Target="../slideLayouts/slideLayout105.xml"/><Relationship Id="rId40" Type="http://schemas.openxmlformats.org/officeDocument/2006/relationships/slideLayout" Target="../slideLayouts/slideLayout108.xml"/><Relationship Id="rId45" Type="http://schemas.openxmlformats.org/officeDocument/2006/relationships/slideLayout" Target="../slideLayouts/slideLayout113.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36" Type="http://schemas.openxmlformats.org/officeDocument/2006/relationships/slideLayout" Target="../slideLayouts/slideLayout104.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4" Type="http://schemas.openxmlformats.org/officeDocument/2006/relationships/slideLayout" Target="../slideLayouts/slideLayout112.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slideLayout" Target="../slideLayouts/slideLayout103.xml"/><Relationship Id="rId43" Type="http://schemas.openxmlformats.org/officeDocument/2006/relationships/slideLayout" Target="../slideLayouts/slideLayout111.xml"/><Relationship Id="rId8" Type="http://schemas.openxmlformats.org/officeDocument/2006/relationships/slideLayout" Target="../slideLayouts/slideLayout76.xml"/><Relationship Id="rId3" Type="http://schemas.openxmlformats.org/officeDocument/2006/relationships/slideLayout" Target="../slideLayouts/slideLayout71.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38" Type="http://schemas.openxmlformats.org/officeDocument/2006/relationships/slideLayout" Target="../slideLayouts/slideLayout106.xml"/><Relationship Id="rId46" Type="http://schemas.openxmlformats.org/officeDocument/2006/relationships/theme" Target="../theme/theme5.xml"/><Relationship Id="rId20" Type="http://schemas.openxmlformats.org/officeDocument/2006/relationships/slideLayout" Target="../slideLayouts/slideLayout88.xml"/><Relationship Id="rId41" Type="http://schemas.openxmlformats.org/officeDocument/2006/relationships/slideLayout" Target="../slideLayouts/slideLayout10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18" Type="http://schemas.openxmlformats.org/officeDocument/2006/relationships/slideLayout" Target="../slideLayouts/slideLayout131.xml"/><Relationship Id="rId3" Type="http://schemas.openxmlformats.org/officeDocument/2006/relationships/slideLayout" Target="../slideLayouts/slideLayout116.xml"/><Relationship Id="rId21" Type="http://schemas.openxmlformats.org/officeDocument/2006/relationships/theme" Target="../theme/theme6.xml"/><Relationship Id="rId7" Type="http://schemas.openxmlformats.org/officeDocument/2006/relationships/slideLayout" Target="../slideLayouts/slideLayout120.xml"/><Relationship Id="rId12" Type="http://schemas.openxmlformats.org/officeDocument/2006/relationships/slideLayout" Target="../slideLayouts/slideLayout125.xml"/><Relationship Id="rId17" Type="http://schemas.openxmlformats.org/officeDocument/2006/relationships/slideLayout" Target="../slideLayouts/slideLayout130.xml"/><Relationship Id="rId2" Type="http://schemas.openxmlformats.org/officeDocument/2006/relationships/slideLayout" Target="../slideLayouts/slideLayout115.xml"/><Relationship Id="rId16" Type="http://schemas.openxmlformats.org/officeDocument/2006/relationships/slideLayout" Target="../slideLayouts/slideLayout129.xml"/><Relationship Id="rId20" Type="http://schemas.openxmlformats.org/officeDocument/2006/relationships/slideLayout" Target="../slideLayouts/slideLayout133.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5" Type="http://schemas.openxmlformats.org/officeDocument/2006/relationships/slideLayout" Target="../slideLayouts/slideLayout128.xml"/><Relationship Id="rId10" Type="http://schemas.openxmlformats.org/officeDocument/2006/relationships/slideLayout" Target="../slideLayouts/slideLayout123.xml"/><Relationship Id="rId19" Type="http://schemas.openxmlformats.org/officeDocument/2006/relationships/slideLayout" Target="../slideLayouts/slideLayout132.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slideLayout" Target="../slideLayouts/slideLayout12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41.xml"/><Relationship Id="rId13" Type="http://schemas.openxmlformats.org/officeDocument/2006/relationships/slideLayout" Target="../slideLayouts/slideLayout146.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slideLayout" Target="../slideLayouts/slideLayout145.xml"/><Relationship Id="rId17" Type="http://schemas.openxmlformats.org/officeDocument/2006/relationships/theme" Target="../theme/theme7.xml"/><Relationship Id="rId2" Type="http://schemas.openxmlformats.org/officeDocument/2006/relationships/slideLayout" Target="../slideLayouts/slideLayout135.xml"/><Relationship Id="rId16" Type="http://schemas.openxmlformats.org/officeDocument/2006/relationships/slideLayout" Target="../slideLayouts/slideLayout149.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5" Type="http://schemas.openxmlformats.org/officeDocument/2006/relationships/slideLayout" Target="../slideLayouts/slideLayout14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slideLayout" Target="../slideLayouts/slideLayout14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7.xml"/><Relationship Id="rId13" Type="http://schemas.openxmlformats.org/officeDocument/2006/relationships/slideLayout" Target="../slideLayouts/slideLayout162.xml"/><Relationship Id="rId3" Type="http://schemas.openxmlformats.org/officeDocument/2006/relationships/slideLayout" Target="../slideLayouts/slideLayout152.xml"/><Relationship Id="rId7" Type="http://schemas.openxmlformats.org/officeDocument/2006/relationships/slideLayout" Target="../slideLayouts/slideLayout156.xml"/><Relationship Id="rId12" Type="http://schemas.openxmlformats.org/officeDocument/2006/relationships/slideLayout" Target="../slideLayouts/slideLayout161.xml"/><Relationship Id="rId17" Type="http://schemas.openxmlformats.org/officeDocument/2006/relationships/theme" Target="../theme/theme8.xml"/><Relationship Id="rId2" Type="http://schemas.openxmlformats.org/officeDocument/2006/relationships/slideLayout" Target="../slideLayouts/slideLayout151.xml"/><Relationship Id="rId16" Type="http://schemas.openxmlformats.org/officeDocument/2006/relationships/slideLayout" Target="../slideLayouts/slideLayout165.xml"/><Relationship Id="rId1" Type="http://schemas.openxmlformats.org/officeDocument/2006/relationships/slideLayout" Target="../slideLayouts/slideLayout150.xml"/><Relationship Id="rId6" Type="http://schemas.openxmlformats.org/officeDocument/2006/relationships/slideLayout" Target="../slideLayouts/slideLayout155.xml"/><Relationship Id="rId11" Type="http://schemas.openxmlformats.org/officeDocument/2006/relationships/slideLayout" Target="../slideLayouts/slideLayout160.xml"/><Relationship Id="rId5" Type="http://schemas.openxmlformats.org/officeDocument/2006/relationships/slideLayout" Target="../slideLayouts/slideLayout154.xml"/><Relationship Id="rId15" Type="http://schemas.openxmlformats.org/officeDocument/2006/relationships/slideLayout" Target="../slideLayouts/slideLayout164.xml"/><Relationship Id="rId10" Type="http://schemas.openxmlformats.org/officeDocument/2006/relationships/slideLayout" Target="../slideLayouts/slideLayout159.xml"/><Relationship Id="rId4" Type="http://schemas.openxmlformats.org/officeDocument/2006/relationships/slideLayout" Target="../slideLayouts/slideLayout153.xml"/><Relationship Id="rId9" Type="http://schemas.openxmlformats.org/officeDocument/2006/relationships/slideLayout" Target="../slideLayouts/slideLayout158.xml"/><Relationship Id="rId14" Type="http://schemas.openxmlformats.org/officeDocument/2006/relationships/slideLayout" Target="../slideLayouts/slideLayout16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68.xml"/><Relationship Id="rId7" Type="http://schemas.openxmlformats.org/officeDocument/2006/relationships/theme" Target="../theme/theme9.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5" Type="http://schemas.openxmlformats.org/officeDocument/2006/relationships/slideLayout" Target="../slideLayouts/slideLayout170.xml"/><Relationship Id="rId4" Type="http://schemas.openxmlformats.org/officeDocument/2006/relationships/slideLayout" Target="../slideLayouts/slideLayout1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164070309"/>
      </p:ext>
    </p:extLst>
  </p:cSld>
  <p:clrMap bg1="lt1" tx1="dk1" bg2="lt2" tx2="dk2" accent1="accent1" accent2="accent2" accent3="accent3" accent4="accent4" accent5="accent5" accent6="accent6" hlink="hlink" folHlink="folHlink"/>
  <p:sldLayoutIdLst>
    <p:sldLayoutId id="2147484568" r:id="rId1"/>
    <p:sldLayoutId id="2147484853" r:id="rId2"/>
    <p:sldLayoutId id="2147484570" r:id="rId3"/>
    <p:sldLayoutId id="2147484571" r:id="rId4"/>
    <p:sldLayoutId id="2147484572" r:id="rId5"/>
    <p:sldLayoutId id="2147484573" r:id="rId6"/>
    <p:sldLayoutId id="2147484574" r:id="rId7"/>
    <p:sldLayoutId id="2147484575" r:id="rId8"/>
    <p:sldLayoutId id="2147484577" r:id="rId9"/>
    <p:sldLayoutId id="2147484578" r:id="rId10"/>
    <p:sldLayoutId id="2147484584" r:id="rId11"/>
    <p:sldLayoutId id="2147484579" r:id="rId12"/>
    <p:sldLayoutId id="2147484585" r:id="rId13"/>
    <p:sldLayoutId id="2147484581" r:id="rId14"/>
    <p:sldLayoutId id="2147484582" r:id="rId15"/>
    <p:sldLayoutId id="2147484583" r:id="rId16"/>
    <p:sldLayoutId id="2147484870" r:id="rId17"/>
  </p:sldLayoutIdLst>
  <p:hf hdr="0" ftr="0" dt="0"/>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807751324"/>
      </p:ext>
    </p:extLst>
  </p:cSld>
  <p:clrMap bg1="lt1" tx1="dk1" bg2="lt2" tx2="dk2" accent1="accent1" accent2="accent2" accent3="accent3" accent4="accent4" accent5="accent5" accent6="accent6" hlink="hlink" folHlink="folHlink"/>
  <p:sldLayoutIdLst>
    <p:sldLayoutId id="2147484774" r:id="rId1"/>
    <p:sldLayoutId id="2147484775" r:id="rId2"/>
    <p:sldLayoutId id="2147484776" r:id="rId3"/>
    <p:sldLayoutId id="2147484862" r:id="rId4"/>
    <p:sldLayoutId id="2147484777" r:id="rId5"/>
    <p:sldLayoutId id="2147484778" r:id="rId6"/>
    <p:sldLayoutId id="2147484779" r:id="rId7"/>
    <p:sldLayoutId id="2147484780" r:id="rId8"/>
    <p:sldLayoutId id="2147484781" r:id="rId9"/>
    <p:sldLayoutId id="2147484855" r:id="rId10"/>
    <p:sldLayoutId id="2147484782" r:id="rId11"/>
    <p:sldLayoutId id="2147484783" r:id="rId12"/>
    <p:sldLayoutId id="2147484784" r:id="rId13"/>
    <p:sldLayoutId id="2147484785" r:id="rId14"/>
    <p:sldLayoutId id="2147484786" r:id="rId15"/>
    <p:sldLayoutId id="2147484787" r:id="rId1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437050194"/>
      </p:ext>
    </p:extLst>
  </p:cSld>
  <p:clrMap bg1="lt1" tx1="dk1" bg2="lt2" tx2="dk2" accent1="accent1" accent2="accent2" accent3="accent3" accent4="accent4" accent5="accent5" accent6="accent6" hlink="hlink" folHlink="folHlink"/>
  <p:sldLayoutIdLst>
    <p:sldLayoutId id="2147484801" r:id="rId1"/>
    <p:sldLayoutId id="2147484802" r:id="rId2"/>
    <p:sldLayoutId id="2147484803" r:id="rId3"/>
    <p:sldLayoutId id="2147484804" r:id="rId4"/>
    <p:sldLayoutId id="2147484805" r:id="rId5"/>
    <p:sldLayoutId id="2147484806" r:id="rId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71395340"/>
      </p:ext>
    </p:extLst>
  </p:cSld>
  <p:clrMap bg1="lt1" tx1="dk1" bg2="lt2" tx2="dk2" accent1="accent1" accent2="accent2" accent3="accent3" accent4="accent4" accent5="accent5" accent6="accent6" hlink="hlink" folHlink="folHlink"/>
  <p:sldLayoutIdLst>
    <p:sldLayoutId id="2147484595" r:id="rId1"/>
    <p:sldLayoutId id="2147484596" r:id="rId2"/>
    <p:sldLayoutId id="2147484597" r:id="rId3"/>
    <p:sldLayoutId id="2147484598" r:id="rId4"/>
    <p:sldLayoutId id="2147484599" r:id="rId5"/>
    <p:sldLayoutId id="2147484600" r:id="rId6"/>
    <p:sldLayoutId id="2147484601" r:id="rId7"/>
    <p:sldLayoutId id="2147484602" r:id="rId8"/>
    <p:sldLayoutId id="2147484603" r:id="rId9"/>
    <p:sldLayoutId id="2147484604" r:id="rId10"/>
    <p:sldLayoutId id="2147484605" r:id="rId11"/>
    <p:sldLayoutId id="2147484606" r:id="rId12"/>
    <p:sldLayoutId id="2147484607" r:id="rId13"/>
    <p:sldLayoutId id="2147484608" r:id="rId14"/>
    <p:sldLayoutId id="2147484609" r:id="rId15"/>
    <p:sldLayoutId id="2147484610" r:id="rId16"/>
    <p:sldLayoutId id="2147484611" r:id="rId17"/>
    <p:sldLayoutId id="2147484612" r:id="rId18"/>
    <p:sldLayoutId id="2147484613" r:id="rId19"/>
    <p:sldLayoutId id="2147484614" r:id="rId20"/>
    <p:sldLayoutId id="2147484615" r:id="rId21"/>
    <p:sldLayoutId id="2147484616" r:id="rId22"/>
    <p:sldLayoutId id="2147484617" r:id="rId23"/>
    <p:sldLayoutId id="2147484618" r:id="rId24"/>
    <p:sldLayoutId id="2147484619" r:id="rId25"/>
    <p:sldLayoutId id="2147484620" r:id="rId2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018655240"/>
      </p:ext>
    </p:extLst>
  </p:cSld>
  <p:clrMap bg1="lt1" tx1="dk1" bg2="lt2" tx2="dk2" accent1="accent1" accent2="accent2" accent3="accent3" accent4="accent4" accent5="accent5" accent6="accent6" hlink="hlink" folHlink="folHlink"/>
  <p:sldLayoutIdLst>
    <p:sldLayoutId id="2147484622" r:id="rId1"/>
    <p:sldLayoutId id="2147484623" r:id="rId2"/>
    <p:sldLayoutId id="2147484624" r:id="rId3"/>
    <p:sldLayoutId id="2147484625" r:id="rId4"/>
    <p:sldLayoutId id="2147484626" r:id="rId5"/>
    <p:sldLayoutId id="2147484627" r:id="rId6"/>
    <p:sldLayoutId id="2147484628" r:id="rId7"/>
    <p:sldLayoutId id="2147484629" r:id="rId8"/>
    <p:sldLayoutId id="2147484630" r:id="rId9"/>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844023808"/>
      </p:ext>
    </p:extLst>
  </p:cSld>
  <p:clrMap bg1="lt1" tx1="dk1" bg2="lt2" tx2="dk2" accent1="accent1" accent2="accent2" accent3="accent3" accent4="accent4" accent5="accent5" accent6="accent6" hlink="hlink" folHlink="folHlink"/>
  <p:sldLayoutIdLst>
    <p:sldLayoutId id="2147484634" r:id="rId1"/>
    <p:sldLayoutId id="2147484635" r:id="rId2"/>
    <p:sldLayoutId id="2147484636" r:id="rId3"/>
    <p:sldLayoutId id="2147484637" r:id="rId4"/>
    <p:sldLayoutId id="2147484638" r:id="rId5"/>
    <p:sldLayoutId id="2147484639" r:id="rId6"/>
    <p:sldLayoutId id="2147484640" r:id="rId7"/>
    <p:sldLayoutId id="2147484641" r:id="rId8"/>
    <p:sldLayoutId id="2147484642" r:id="rId9"/>
    <p:sldLayoutId id="2147484643" r:id="rId10"/>
    <p:sldLayoutId id="2147484644" r:id="rId11"/>
    <p:sldLayoutId id="2147484645" r:id="rId12"/>
    <p:sldLayoutId id="2147484646" r:id="rId13"/>
    <p:sldLayoutId id="2147484647" r:id="rId14"/>
    <p:sldLayoutId id="2147484648" r:id="rId15"/>
    <p:sldLayoutId id="2147484649" r:id="rId1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263872852"/>
      </p:ext>
    </p:extLst>
  </p:cSld>
  <p:clrMap bg1="lt1" tx1="dk1" bg2="lt2" tx2="dk2" accent1="accent1" accent2="accent2" accent3="accent3" accent4="accent4" accent5="accent5" accent6="accent6" hlink="hlink" folHlink="folHlink"/>
  <p:sldLayoutIdLst>
    <p:sldLayoutId id="2147484651" r:id="rId1"/>
    <p:sldLayoutId id="2147484652" r:id="rId2"/>
    <p:sldLayoutId id="2147484653" r:id="rId3"/>
    <p:sldLayoutId id="2147484654" r:id="rId4"/>
    <p:sldLayoutId id="2147484655" r:id="rId5"/>
    <p:sldLayoutId id="2147484656" r:id="rId6"/>
    <p:sldLayoutId id="2147484657" r:id="rId7"/>
    <p:sldLayoutId id="2147484658" r:id="rId8"/>
    <p:sldLayoutId id="2147484659" r:id="rId9"/>
    <p:sldLayoutId id="2147484660" r:id="rId10"/>
    <p:sldLayoutId id="2147484661" r:id="rId11"/>
    <p:sldLayoutId id="2147484662" r:id="rId12"/>
    <p:sldLayoutId id="2147484663" r:id="rId13"/>
    <p:sldLayoutId id="2147484664" r:id="rId14"/>
    <p:sldLayoutId id="2147484665" r:id="rId15"/>
    <p:sldLayoutId id="2147484666" r:id="rId16"/>
    <p:sldLayoutId id="2147484667" r:id="rId17"/>
    <p:sldLayoutId id="2147484668" r:id="rId18"/>
    <p:sldLayoutId id="2147484669" r:id="rId19"/>
    <p:sldLayoutId id="2147484670" r:id="rId20"/>
    <p:sldLayoutId id="2147484671" r:id="rId21"/>
    <p:sldLayoutId id="2147484867" r:id="rId22"/>
    <p:sldLayoutId id="2147484672" r:id="rId23"/>
    <p:sldLayoutId id="2147484673" r:id="rId24"/>
    <p:sldLayoutId id="2147484674" r:id="rId25"/>
    <p:sldLayoutId id="2147484675" r:id="rId26"/>
    <p:sldLayoutId id="2147484676" r:id="rId27"/>
    <p:sldLayoutId id="2147484677" r:id="rId28"/>
    <p:sldLayoutId id="2147484678" r:id="rId29"/>
    <p:sldLayoutId id="2147484679" r:id="rId30"/>
    <p:sldLayoutId id="2147484680" r:id="rId31"/>
    <p:sldLayoutId id="2147484681" r:id="rId32"/>
    <p:sldLayoutId id="2147484682" r:id="rId33"/>
    <p:sldLayoutId id="2147484683" r:id="rId34"/>
    <p:sldLayoutId id="2147484684" r:id="rId35"/>
    <p:sldLayoutId id="2147484685" r:id="rId36"/>
    <p:sldLayoutId id="2147484686" r:id="rId37"/>
    <p:sldLayoutId id="2147484687" r:id="rId38"/>
    <p:sldLayoutId id="2147484688" r:id="rId39"/>
    <p:sldLayoutId id="2147484689" r:id="rId40"/>
    <p:sldLayoutId id="2147484690" r:id="rId41"/>
    <p:sldLayoutId id="2147484691" r:id="rId42"/>
    <p:sldLayoutId id="2147484692" r:id="rId43"/>
    <p:sldLayoutId id="2147484693" r:id="rId44"/>
    <p:sldLayoutId id="2147484868" r:id="rId45"/>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2575524339"/>
      </p:ext>
    </p:extLst>
  </p:cSld>
  <p:clrMap bg1="lt1" tx1="dk1" bg2="lt2" tx2="dk2" accent1="accent1" accent2="accent2" accent3="accent3" accent4="accent4" accent5="accent5" accent6="accent6" hlink="hlink" folHlink="folHlink"/>
  <p:sldLayoutIdLst>
    <p:sldLayoutId id="2147484697" r:id="rId1"/>
    <p:sldLayoutId id="2147484698" r:id="rId2"/>
    <p:sldLayoutId id="2147484699" r:id="rId3"/>
    <p:sldLayoutId id="2147484700" r:id="rId4"/>
    <p:sldLayoutId id="2147484701" r:id="rId5"/>
    <p:sldLayoutId id="2147484702" r:id="rId6"/>
    <p:sldLayoutId id="2147484703" r:id="rId7"/>
    <p:sldLayoutId id="2147484704" r:id="rId8"/>
    <p:sldLayoutId id="2147484705" r:id="rId9"/>
    <p:sldLayoutId id="2147484706" r:id="rId10"/>
    <p:sldLayoutId id="2147484707" r:id="rId11"/>
    <p:sldLayoutId id="2147484708" r:id="rId12"/>
    <p:sldLayoutId id="2147484709" r:id="rId13"/>
    <p:sldLayoutId id="2147484710" r:id="rId14"/>
    <p:sldLayoutId id="2147484711" r:id="rId15"/>
    <p:sldLayoutId id="2147484712" r:id="rId16"/>
    <p:sldLayoutId id="2147484713" r:id="rId17"/>
    <p:sldLayoutId id="2147484714" r:id="rId18"/>
    <p:sldLayoutId id="2147484715" r:id="rId19"/>
    <p:sldLayoutId id="2147484716" r:id="rId20"/>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70969908"/>
      </p:ext>
    </p:extLst>
  </p:cSld>
  <p:clrMap bg1="lt1" tx1="dk1" bg2="lt2" tx2="dk2" accent1="accent1" accent2="accent2" accent3="accent3" accent4="accent4" accent5="accent5" accent6="accent6" hlink="hlink" folHlink="folHlink"/>
  <p:sldLayoutIdLst>
    <p:sldLayoutId id="2147484718" r:id="rId1"/>
    <p:sldLayoutId id="2147484719" r:id="rId2"/>
    <p:sldLayoutId id="2147484720" r:id="rId3"/>
    <p:sldLayoutId id="2147484721" r:id="rId4"/>
    <p:sldLayoutId id="2147484722" r:id="rId5"/>
    <p:sldLayoutId id="2147484723" r:id="rId6"/>
    <p:sldLayoutId id="2147484724" r:id="rId7"/>
    <p:sldLayoutId id="2147484725" r:id="rId8"/>
    <p:sldLayoutId id="2147484726" r:id="rId9"/>
    <p:sldLayoutId id="2147484727" r:id="rId10"/>
    <p:sldLayoutId id="2147484728" r:id="rId11"/>
    <p:sldLayoutId id="2147484729" r:id="rId12"/>
    <p:sldLayoutId id="2147484730" r:id="rId13"/>
    <p:sldLayoutId id="2147484731" r:id="rId14"/>
    <p:sldLayoutId id="2147484732" r:id="rId15"/>
    <p:sldLayoutId id="2147484733" r:id="rId1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2294491118"/>
      </p:ext>
    </p:extLst>
  </p:cSld>
  <p:clrMap bg1="lt1" tx1="dk1" bg2="lt2" tx2="dk2" accent1="accent1" accent2="accent2" accent3="accent3" accent4="accent4" accent5="accent5" accent6="accent6" hlink="hlink" folHlink="folHlink"/>
  <p:sldLayoutIdLst>
    <p:sldLayoutId id="2147484735" r:id="rId1"/>
    <p:sldLayoutId id="2147484736" r:id="rId2"/>
    <p:sldLayoutId id="2147484737" r:id="rId3"/>
    <p:sldLayoutId id="2147484738" r:id="rId4"/>
    <p:sldLayoutId id="2147484739" r:id="rId5"/>
    <p:sldLayoutId id="2147484740" r:id="rId6"/>
    <p:sldLayoutId id="2147484741" r:id="rId7"/>
    <p:sldLayoutId id="2147484742" r:id="rId8"/>
    <p:sldLayoutId id="2147484743" r:id="rId9"/>
    <p:sldLayoutId id="2147484744" r:id="rId10"/>
    <p:sldLayoutId id="2147484745" r:id="rId11"/>
    <p:sldLayoutId id="2147484746" r:id="rId12"/>
    <p:sldLayoutId id="2147484747" r:id="rId13"/>
    <p:sldLayoutId id="2147484748" r:id="rId14"/>
    <p:sldLayoutId id="2147484749" r:id="rId15"/>
    <p:sldLayoutId id="2147484750" r:id="rId1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2184548340"/>
      </p:ext>
    </p:extLst>
  </p:cSld>
  <p:clrMap bg1="lt1" tx1="dk1" bg2="lt2" tx2="dk2" accent1="accent1" accent2="accent2" accent3="accent3" accent4="accent4" accent5="accent5" accent6="accent6" hlink="hlink" folHlink="folHlink"/>
  <p:sldLayoutIdLst>
    <p:sldLayoutId id="2147484767" r:id="rId1"/>
    <p:sldLayoutId id="2147484768" r:id="rId2"/>
    <p:sldLayoutId id="2147484769" r:id="rId3"/>
    <p:sldLayoutId id="2147484770" r:id="rId4"/>
    <p:sldLayoutId id="2147484771" r:id="rId5"/>
    <p:sldLayoutId id="2147484772" r:id="rId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37.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jpg"/><Relationship Id="rId4" Type="http://schemas.openxmlformats.org/officeDocument/2006/relationships/image" Target="../media/image14.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tiff"/><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77.xml"/><Relationship Id="rId5" Type="http://schemas.openxmlformats.org/officeDocument/2006/relationships/image" Target="../media/image26.jfif"/><Relationship Id="rId4" Type="http://schemas.openxmlformats.org/officeDocument/2006/relationships/image" Target="../media/image25.emf"/></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113.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hyperlink" Target="https://www.dcm.co.uk/case-studies"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DEF6148-97AB-2F93-E363-470228986B5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072A88F-A52B-42FF-FDB5-9EB7BD3D2F7D}"/>
              </a:ext>
            </a:extLst>
          </p:cNvPr>
          <p:cNvSpPr/>
          <p:nvPr/>
        </p:nvSpPr>
        <p:spPr>
          <a:xfrm rot="10800000">
            <a:off x="0" y="1264920"/>
            <a:ext cx="13442950" cy="4008120"/>
          </a:xfrm>
          <a:prstGeom prst="rect">
            <a:avLst/>
          </a:prstGeom>
          <a:gradFill>
            <a:gsLst>
              <a:gs pos="0">
                <a:srgbClr val="000000">
                  <a:alpha val="0"/>
                </a:srgbClr>
              </a:gs>
              <a:gs pos="99000">
                <a:srgbClr val="000000">
                  <a:alpha val="0"/>
                </a:srgbClr>
              </a:gs>
              <a:gs pos="48000">
                <a:srgbClr val="000000">
                  <a:alpha val="54713"/>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82DCB8-8A8F-EA34-4316-C62E905535D2}"/>
              </a:ext>
            </a:extLst>
          </p:cNvPr>
          <p:cNvSpPr>
            <a:spLocks noGrp="1"/>
          </p:cNvSpPr>
          <p:nvPr>
            <p:ph type="title"/>
          </p:nvPr>
        </p:nvSpPr>
        <p:spPr>
          <a:xfrm>
            <a:off x="1206500" y="1811338"/>
            <a:ext cx="11029950" cy="3336925"/>
          </a:xfrm>
        </p:spPr>
        <p:txBody>
          <a:bodyPr/>
          <a:lstStyle/>
          <a:p>
            <a:r>
              <a:rPr lang="en-GB" sz="8000" dirty="0"/>
              <a:t>Cinema delivers </a:t>
            </a:r>
            <a:br>
              <a:rPr lang="en-GB" sz="8000" dirty="0"/>
            </a:br>
            <a:r>
              <a:rPr lang="en-GB" sz="8000" dirty="0"/>
              <a:t>return on investment</a:t>
            </a:r>
            <a:endParaRPr lang="en-US" sz="8000" dirty="0"/>
          </a:p>
        </p:txBody>
      </p:sp>
      <p:sp>
        <p:nvSpPr>
          <p:cNvPr id="4" name="Text Placeholder 17">
            <a:extLst>
              <a:ext uri="{FF2B5EF4-FFF2-40B4-BE49-F238E27FC236}">
                <a16:creationId xmlns:a16="http://schemas.microsoft.com/office/drawing/2014/main" id="{047B8180-659D-4C15-AAA0-607572583B38}"/>
              </a:ext>
            </a:extLst>
          </p:cNvPr>
          <p:cNvSpPr>
            <a:spLocks noGrp="1"/>
          </p:cNvSpPr>
          <p:nvPr>
            <p:ph type="body" sz="quarter" idx="4294967295"/>
          </p:nvPr>
        </p:nvSpPr>
        <p:spPr>
          <a:xfrm>
            <a:off x="2237965" y="4847433"/>
            <a:ext cx="8967020" cy="942975"/>
          </a:xfrm>
        </p:spPr>
        <p:txBody>
          <a:bodyPr/>
          <a:lstStyle/>
          <a:p>
            <a:pPr marL="0" indent="0" algn="ctr">
              <a:buNone/>
            </a:pPr>
            <a:r>
              <a:rPr lang="en-GB" dirty="0">
                <a:solidFill>
                  <a:schemeClr val="bg1"/>
                </a:solidFill>
              </a:rPr>
              <a:t>Evidence for using cinema to help drive response and deliver profit </a:t>
            </a:r>
            <a:endParaRPr lang="en-US" dirty="0">
              <a:solidFill>
                <a:schemeClr val="bg1"/>
              </a:solidFill>
            </a:endParaRPr>
          </a:p>
        </p:txBody>
      </p:sp>
    </p:spTree>
    <p:extLst>
      <p:ext uri="{BB962C8B-B14F-4D97-AF65-F5344CB8AC3E}">
        <p14:creationId xmlns:p14="http://schemas.microsoft.com/office/powerpoint/2010/main" val="3066045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7">
            <a:extLst>
              <a:ext uri="{FF2B5EF4-FFF2-40B4-BE49-F238E27FC236}">
                <a16:creationId xmlns:a16="http://schemas.microsoft.com/office/drawing/2014/main" id="{EAD3DE39-9EAD-D529-3277-EB5188849A39}"/>
              </a:ext>
            </a:extLst>
          </p:cNvPr>
          <p:cNvPicPr>
            <a:picLocks noChangeAspect="1"/>
          </p:cNvPicPr>
          <p:nvPr/>
        </p:nvPicPr>
        <p:blipFill rotWithShape="1">
          <a:blip r:embed="rId3">
            <a:extLst>
              <a:ext uri="{28A0092B-C50C-407E-A947-70E740481C1C}">
                <a14:useLocalDpi xmlns:a14="http://schemas.microsoft.com/office/drawing/2010/main" val="0"/>
              </a:ext>
            </a:extLst>
          </a:blip>
          <a:srcRect t="1733" b="1733"/>
          <a:stretch>
            <a:fillRect/>
          </a:stretch>
        </p:blipFill>
        <p:spPr>
          <a:xfrm>
            <a:off x="6721474" y="248542"/>
            <a:ext cx="6495174" cy="7064180"/>
          </a:xfrm>
          <a:prstGeom prst="roundRect">
            <a:avLst>
              <a:gd name="adj" fmla="val 985"/>
            </a:avLst>
          </a:prstGeom>
          <a:solidFill>
            <a:schemeClr val="tx1"/>
          </a:solidFill>
        </p:spPr>
      </p:pic>
      <p:sp>
        <p:nvSpPr>
          <p:cNvPr id="17" name="Title 3">
            <a:extLst>
              <a:ext uri="{FF2B5EF4-FFF2-40B4-BE49-F238E27FC236}">
                <a16:creationId xmlns:a16="http://schemas.microsoft.com/office/drawing/2014/main" id="{9C0BE70B-FCFE-990D-1751-D04E707AD227}"/>
              </a:ext>
            </a:extLst>
          </p:cNvPr>
          <p:cNvSpPr>
            <a:spLocks noGrp="1"/>
          </p:cNvSpPr>
          <p:nvPr>
            <p:ph type="title"/>
          </p:nvPr>
        </p:nvSpPr>
        <p:spPr>
          <a:xfrm>
            <a:off x="192088" y="265023"/>
            <a:ext cx="6148101" cy="2163746"/>
          </a:xfrm>
        </p:spPr>
        <p:txBody>
          <a:bodyPr/>
          <a:lstStyle/>
          <a:p>
            <a:r>
              <a:rPr lang="en-US" sz="4800" spc="50" dirty="0"/>
              <a:t>Driving sales and </a:t>
            </a:r>
            <a:br>
              <a:rPr lang="en-US" sz="4800" spc="50" dirty="0"/>
            </a:br>
            <a:r>
              <a:rPr lang="en-US" sz="4800" spc="50" dirty="0"/>
              <a:t>ROI with Cinema</a:t>
            </a:r>
            <a:endParaRPr lang="en-GB" sz="5400" dirty="0"/>
          </a:p>
        </p:txBody>
      </p:sp>
      <p:sp>
        <p:nvSpPr>
          <p:cNvPr id="18" name="Text Placeholder 6">
            <a:extLst>
              <a:ext uri="{FF2B5EF4-FFF2-40B4-BE49-F238E27FC236}">
                <a16:creationId xmlns:a16="http://schemas.microsoft.com/office/drawing/2014/main" id="{212A87B6-6D2D-C9D5-AAA8-269F022D4A0C}"/>
              </a:ext>
            </a:extLst>
          </p:cNvPr>
          <p:cNvSpPr txBox="1">
            <a:spLocks/>
          </p:cNvSpPr>
          <p:nvPr/>
        </p:nvSpPr>
        <p:spPr>
          <a:xfrm>
            <a:off x="226302" y="1850035"/>
            <a:ext cx="6148101" cy="4709261"/>
          </a:xfrm>
          <a:prstGeom prst="rect">
            <a:avLst/>
          </a:prstGeom>
        </p:spPr>
        <p:txBody>
          <a:bodyPr lIns="0"/>
          <a:lst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indent="0" defTabSz="961844">
              <a:lnSpc>
                <a:spcPct val="100000"/>
              </a:lnSpc>
              <a:spcBef>
                <a:spcPts val="0"/>
              </a:spcBef>
              <a:spcAft>
                <a:spcPts val="800"/>
              </a:spcAft>
              <a:buNone/>
              <a:defRPr/>
            </a:pPr>
            <a:r>
              <a:rPr lang="en-GB" sz="1800" b="0" dirty="0">
                <a:ea typeface="Nunito" pitchFamily="2" charset="0"/>
                <a:cs typeface="Nunito" pitchFamily="2" charset="0"/>
              </a:rPr>
              <a:t>It can be easy to think of cinema solely as a brand building channel however, it’s a false dichotomy to label any channel as brand or performance and cinema is no different. </a:t>
            </a:r>
          </a:p>
          <a:p>
            <a:pPr indent="0" defTabSz="961844">
              <a:lnSpc>
                <a:spcPct val="100000"/>
              </a:lnSpc>
              <a:spcBef>
                <a:spcPts val="0"/>
              </a:spcBef>
              <a:spcAft>
                <a:spcPts val="800"/>
              </a:spcAft>
              <a:buNone/>
              <a:defRPr/>
            </a:pPr>
            <a:endParaRPr lang="en-GB" sz="1800" b="0" dirty="0">
              <a:ea typeface="Nunito" pitchFamily="2" charset="0"/>
              <a:cs typeface="Nunito" pitchFamily="2" charset="0"/>
            </a:endParaRPr>
          </a:p>
          <a:p>
            <a:pPr indent="0" defTabSz="961844">
              <a:lnSpc>
                <a:spcPct val="100000"/>
              </a:lnSpc>
              <a:spcBef>
                <a:spcPts val="0"/>
              </a:spcBef>
              <a:spcAft>
                <a:spcPts val="800"/>
              </a:spcAft>
              <a:buNone/>
              <a:defRPr/>
            </a:pPr>
            <a:r>
              <a:rPr lang="en-GB" sz="1800" b="0" dirty="0">
                <a:ea typeface="Nunito" pitchFamily="2" charset="0"/>
                <a:cs typeface="Nunito" pitchFamily="2" charset="0"/>
              </a:rPr>
              <a:t>Many brands are already using cinema to great success and delivering brand and sales outcomes. </a:t>
            </a:r>
          </a:p>
          <a:p>
            <a:pPr indent="0" defTabSz="961844">
              <a:lnSpc>
                <a:spcPct val="100000"/>
              </a:lnSpc>
              <a:spcBef>
                <a:spcPts val="0"/>
              </a:spcBef>
              <a:spcAft>
                <a:spcPts val="800"/>
              </a:spcAft>
              <a:buNone/>
              <a:defRPr/>
            </a:pPr>
            <a:endParaRPr lang="en-GB" sz="1800" b="0" dirty="0">
              <a:ea typeface="Nunito" pitchFamily="2" charset="0"/>
              <a:cs typeface="Nunito" pitchFamily="2" charset="0"/>
            </a:endParaRPr>
          </a:p>
          <a:p>
            <a:pPr indent="0" defTabSz="961844">
              <a:lnSpc>
                <a:spcPct val="100000"/>
              </a:lnSpc>
              <a:spcBef>
                <a:spcPts val="0"/>
              </a:spcBef>
              <a:spcAft>
                <a:spcPts val="800"/>
              </a:spcAft>
              <a:buNone/>
              <a:defRPr/>
            </a:pPr>
            <a:r>
              <a:rPr lang="en-GB" sz="1800" b="0" dirty="0">
                <a:ea typeface="Nunito" pitchFamily="2" charset="0"/>
                <a:cs typeface="Nunito" pitchFamily="2" charset="0"/>
              </a:rPr>
              <a:t>It is however key to understand how cinema can best unlock this for your brand and the implications for planning. </a:t>
            </a:r>
          </a:p>
          <a:p>
            <a:pPr indent="0" defTabSz="961844">
              <a:lnSpc>
                <a:spcPct val="100000"/>
              </a:lnSpc>
              <a:spcBef>
                <a:spcPts val="0"/>
              </a:spcBef>
              <a:spcAft>
                <a:spcPts val="800"/>
              </a:spcAft>
              <a:buNone/>
              <a:defRPr/>
            </a:pPr>
            <a:endParaRPr lang="en-GB" sz="1800" b="0" dirty="0">
              <a:ea typeface="Inter Tight" panose="020F0502020204030204" pitchFamily="34" charset="0"/>
            </a:endParaRPr>
          </a:p>
          <a:p>
            <a:pPr indent="0" defTabSz="961844">
              <a:lnSpc>
                <a:spcPct val="100000"/>
              </a:lnSpc>
              <a:spcBef>
                <a:spcPts val="0"/>
              </a:spcBef>
              <a:spcAft>
                <a:spcPts val="800"/>
              </a:spcAft>
              <a:buNone/>
              <a:defRPr/>
            </a:pPr>
            <a:r>
              <a:rPr lang="en-GB" sz="1800" b="0" dirty="0">
                <a:ea typeface="Inter Tight" panose="020F0502020204030204" pitchFamily="34" charset="0"/>
              </a:rPr>
              <a:t>This deck provides guidance on planning cinema to maximise campaigns for sales and return on investment alongside evidence of the outcomes it can deliver, and the data available to help with measurement. </a:t>
            </a:r>
          </a:p>
        </p:txBody>
      </p:sp>
    </p:spTree>
    <p:extLst>
      <p:ext uri="{BB962C8B-B14F-4D97-AF65-F5344CB8AC3E}">
        <p14:creationId xmlns:p14="http://schemas.microsoft.com/office/powerpoint/2010/main" val="4041382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BF037-A472-4CB3-438F-4DC82555DF2E}"/>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DFC5EE3D-5086-285D-8F3A-82FB47AB1DC9}"/>
              </a:ext>
            </a:extLst>
          </p:cNvPr>
          <p:cNvSpPr>
            <a:spLocks noGrp="1"/>
          </p:cNvSpPr>
          <p:nvPr>
            <p:ph type="body" sz="quarter" idx="83"/>
          </p:nvPr>
        </p:nvSpPr>
        <p:spPr>
          <a:xfrm>
            <a:off x="4919242" y="7221353"/>
            <a:ext cx="8297408" cy="198681"/>
          </a:xfrm>
        </p:spPr>
        <p:txBody>
          <a:bodyPr/>
          <a:lstStyle/>
          <a:p>
            <a:r>
              <a:rPr lang="en-US" sz="1000" dirty="0"/>
              <a:t>£2.56 stat sourced from </a:t>
            </a:r>
            <a:r>
              <a:rPr lang="en-US" sz="1000" dirty="0" err="1"/>
              <a:t>Thinkbox</a:t>
            </a:r>
            <a:r>
              <a:rPr lang="en-US" sz="1000" dirty="0"/>
              <a:t>, GroupM, </a:t>
            </a:r>
            <a:r>
              <a:rPr lang="en-US" sz="1000" dirty="0" err="1"/>
              <a:t>Ebiquity</a:t>
            </a:r>
            <a:r>
              <a:rPr lang="en-US" sz="1000" dirty="0"/>
              <a:t> – Profit Ability 2   Chart Source: </a:t>
            </a:r>
            <a:r>
              <a:rPr lang="en-US" sz="1000" dirty="0" err="1"/>
              <a:t>Ebiquity</a:t>
            </a:r>
            <a:r>
              <a:rPr lang="en-US" sz="1000" dirty="0"/>
              <a:t> and Lumen – </a:t>
            </a:r>
            <a:r>
              <a:rPr lang="en-US" sz="1000" dirty="0" err="1"/>
              <a:t>Maximising</a:t>
            </a:r>
            <a:r>
              <a:rPr lang="en-US" sz="1000" dirty="0"/>
              <a:t> Profit through Attention 2024</a:t>
            </a:r>
          </a:p>
          <a:p>
            <a:endParaRPr lang="en-US" sz="1000" dirty="0"/>
          </a:p>
        </p:txBody>
      </p:sp>
      <p:sp>
        <p:nvSpPr>
          <p:cNvPr id="5" name="Text Placeholder 4">
            <a:extLst>
              <a:ext uri="{FF2B5EF4-FFF2-40B4-BE49-F238E27FC236}">
                <a16:creationId xmlns:a16="http://schemas.microsoft.com/office/drawing/2014/main" id="{EB0D386E-168D-7D8C-0751-0FA769CF1119}"/>
              </a:ext>
            </a:extLst>
          </p:cNvPr>
          <p:cNvSpPr>
            <a:spLocks noGrp="1"/>
          </p:cNvSpPr>
          <p:nvPr>
            <p:ph type="subTitle" idx="1"/>
          </p:nvPr>
        </p:nvSpPr>
        <p:spPr>
          <a:xfrm>
            <a:off x="220663" y="996948"/>
            <a:ext cx="12995986" cy="382588"/>
          </a:xfrm>
        </p:spPr>
        <p:txBody>
          <a:bodyPr/>
          <a:lstStyle/>
          <a:p>
            <a:pPr>
              <a:lnSpc>
                <a:spcPct val="100000"/>
              </a:lnSpc>
            </a:pPr>
            <a:r>
              <a:rPr lang="en-GB" sz="2000" dirty="0"/>
              <a:t>Data from </a:t>
            </a:r>
            <a:r>
              <a:rPr lang="en-GB" sz="2000" dirty="0" err="1"/>
              <a:t>Ebiquity</a:t>
            </a:r>
            <a:r>
              <a:rPr lang="en-GB" sz="2000" dirty="0"/>
              <a:t>, GroupM and Lumen highlights how cinema’s high attention environment leads to a significant impact – driving incremental profit and return on investment for brands </a:t>
            </a:r>
          </a:p>
        </p:txBody>
      </p:sp>
      <p:sp>
        <p:nvSpPr>
          <p:cNvPr id="4" name="Title 3">
            <a:extLst>
              <a:ext uri="{FF2B5EF4-FFF2-40B4-BE49-F238E27FC236}">
                <a16:creationId xmlns:a16="http://schemas.microsoft.com/office/drawing/2014/main" id="{A7339C8C-0C96-31FA-BC1C-B3BC186035C7}"/>
              </a:ext>
            </a:extLst>
          </p:cNvPr>
          <p:cNvSpPr>
            <a:spLocks noGrp="1"/>
          </p:cNvSpPr>
          <p:nvPr>
            <p:ph type="title"/>
          </p:nvPr>
        </p:nvSpPr>
        <p:spPr>
          <a:xfrm>
            <a:off x="220332" y="263612"/>
            <a:ext cx="12995985" cy="579445"/>
          </a:xfrm>
        </p:spPr>
        <p:txBody>
          <a:bodyPr/>
          <a:lstStyle/>
          <a:p>
            <a:r>
              <a:rPr lang="en-GB" sz="4800" spc="-20" dirty="0"/>
              <a:t>Cinema paybacks &amp; delivers incremental profit</a:t>
            </a:r>
          </a:p>
        </p:txBody>
      </p:sp>
      <p:sp>
        <p:nvSpPr>
          <p:cNvPr id="7" name="Rounded Rectangle 6">
            <a:extLst>
              <a:ext uri="{FF2B5EF4-FFF2-40B4-BE49-F238E27FC236}">
                <a16:creationId xmlns:a16="http://schemas.microsoft.com/office/drawing/2014/main" id="{D53F108D-7199-FF53-3D29-FFBD23A39BF8}"/>
              </a:ext>
            </a:extLst>
          </p:cNvPr>
          <p:cNvSpPr>
            <a:spLocks noChangeAspect="1"/>
          </p:cNvSpPr>
          <p:nvPr/>
        </p:nvSpPr>
        <p:spPr>
          <a:xfrm>
            <a:off x="10177767" y="2818007"/>
            <a:ext cx="2468368" cy="2468368"/>
          </a:xfrm>
          <a:prstGeom prst="roundRect">
            <a:avLst/>
          </a:prstGeom>
          <a:solidFill>
            <a:schemeClr val="accent2"/>
          </a:solidFill>
          <a:ln w="9525" cap="flat" cmpd="sng" algn="ctr">
            <a:noFill/>
            <a:prstDash val="solid"/>
          </a:ln>
          <a:effectLst/>
        </p:spPr>
        <p:txBody>
          <a:bodyPr lIns="0" tIns="0" rIns="0" bIns="0" rtlCol="0" anchor="ctr"/>
          <a:lstStyle/>
          <a:p>
            <a:pPr marL="0" marR="0" lvl="0" indent="0" algn="ctr" defTabSz="872171"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srgbClr val="FFFFFF"/>
                </a:solidFill>
                <a:effectLst/>
                <a:uLnTx/>
                <a:uFillTx/>
                <a:ea typeface="+mn-ea"/>
                <a:cs typeface="+mn-cs"/>
              </a:rPr>
              <a:t>For every £1 invested…</a:t>
            </a:r>
            <a:br>
              <a:rPr kumimoji="0" lang="en-GB" sz="2400" b="1" i="0" u="none" strike="noStrike" kern="0" cap="none" spc="0" normalizeH="0" baseline="0" noProof="0" dirty="0">
                <a:ln>
                  <a:noFill/>
                </a:ln>
                <a:solidFill>
                  <a:srgbClr val="FFFFFF"/>
                </a:solidFill>
                <a:effectLst/>
                <a:uLnTx/>
                <a:uFillTx/>
                <a:ea typeface="+mn-ea"/>
                <a:cs typeface="+mn-cs"/>
              </a:rPr>
            </a:br>
            <a:r>
              <a:rPr kumimoji="0" lang="en-GB" sz="2400" b="1" i="0" u="none" strike="noStrike" kern="0" cap="none" spc="0" normalizeH="0" baseline="0" noProof="0" dirty="0">
                <a:ln>
                  <a:noFill/>
                </a:ln>
                <a:solidFill>
                  <a:srgbClr val="FFFFFF"/>
                </a:solidFill>
                <a:effectLst/>
                <a:uLnTx/>
                <a:uFillTx/>
                <a:ea typeface="+mn-ea"/>
                <a:cs typeface="+mn-cs"/>
              </a:rPr>
              <a:t>Cinema ROI =</a:t>
            </a:r>
          </a:p>
          <a:p>
            <a:pPr marL="0" marR="0" lvl="0" indent="0" algn="ctr" defTabSz="872171" rtl="0" eaLnBrk="1" fontAlgn="auto" latinLnBrk="0" hangingPunct="1">
              <a:lnSpc>
                <a:spcPct val="100000"/>
              </a:lnSpc>
              <a:spcBef>
                <a:spcPts val="0"/>
              </a:spcBef>
              <a:spcAft>
                <a:spcPts val="0"/>
              </a:spcAft>
              <a:buClrTx/>
              <a:buSzTx/>
              <a:buFontTx/>
              <a:buNone/>
              <a:tabLst/>
              <a:defRPr/>
            </a:pPr>
            <a:r>
              <a:rPr kumimoji="0" lang="en-GB" sz="4400" b="1" i="0" u="none" strike="noStrike" kern="0" cap="none" spc="0" normalizeH="0" baseline="0" noProof="0" dirty="0">
                <a:ln>
                  <a:noFill/>
                </a:ln>
                <a:solidFill>
                  <a:srgbClr val="FFFFFF"/>
                </a:solidFill>
                <a:effectLst/>
                <a:uLnTx/>
                <a:uFillTx/>
                <a:ea typeface="+mn-ea"/>
                <a:cs typeface="+mn-cs"/>
              </a:rPr>
              <a:t>£2.56</a:t>
            </a:r>
          </a:p>
        </p:txBody>
      </p:sp>
      <p:pic>
        <p:nvPicPr>
          <p:cNvPr id="9" name="Picture 8">
            <a:extLst>
              <a:ext uri="{FF2B5EF4-FFF2-40B4-BE49-F238E27FC236}">
                <a16:creationId xmlns:a16="http://schemas.microsoft.com/office/drawing/2014/main" id="{3AAC6011-6801-17F4-C351-095A0F31F1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1658" y="7022672"/>
            <a:ext cx="1500810" cy="397363"/>
          </a:xfrm>
          <a:prstGeom prst="rect">
            <a:avLst/>
          </a:prstGeom>
        </p:spPr>
      </p:pic>
      <p:graphicFrame>
        <p:nvGraphicFramePr>
          <p:cNvPr id="12" name="Chart 11">
            <a:extLst>
              <a:ext uri="{FF2B5EF4-FFF2-40B4-BE49-F238E27FC236}">
                <a16:creationId xmlns:a16="http://schemas.microsoft.com/office/drawing/2014/main" id="{C9F8EEEB-FBBA-B379-F953-4452576BF1A1}"/>
              </a:ext>
            </a:extLst>
          </p:cNvPr>
          <p:cNvGraphicFramePr/>
          <p:nvPr>
            <p:extLst>
              <p:ext uri="{D42A27DB-BD31-4B8C-83A1-F6EECF244321}">
                <p14:modId xmlns:p14="http://schemas.microsoft.com/office/powerpoint/2010/main" val="4257299681"/>
              </p:ext>
            </p:extLst>
          </p:nvPr>
        </p:nvGraphicFramePr>
        <p:xfrm>
          <a:off x="905608" y="2101362"/>
          <a:ext cx="8941777" cy="4026876"/>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6977A1BC-91E7-FA3F-9ABB-22434ACCAA0A}"/>
              </a:ext>
            </a:extLst>
          </p:cNvPr>
          <p:cNvSpPr txBox="1"/>
          <p:nvPr/>
        </p:nvSpPr>
        <p:spPr>
          <a:xfrm rot="16200000">
            <a:off x="-2885331" y="3935516"/>
            <a:ext cx="6989885" cy="261610"/>
          </a:xfrm>
          <a:prstGeom prst="rect">
            <a:avLst/>
          </a:prstGeom>
          <a:noFill/>
        </p:spPr>
        <p:txBody>
          <a:bodyPr wrap="square" rtlCol="0">
            <a:spAutoFit/>
          </a:bodyPr>
          <a:lstStyle/>
          <a:p>
            <a:pPr algn="ctr"/>
            <a:r>
              <a:rPr lang="en-GB" sz="1100" b="1" dirty="0"/>
              <a:t>Long-term incremental profit per 000 impressions </a:t>
            </a:r>
          </a:p>
        </p:txBody>
      </p:sp>
      <p:sp>
        <p:nvSpPr>
          <p:cNvPr id="16" name="TextBox 15">
            <a:extLst>
              <a:ext uri="{FF2B5EF4-FFF2-40B4-BE49-F238E27FC236}">
                <a16:creationId xmlns:a16="http://schemas.microsoft.com/office/drawing/2014/main" id="{F1AAAF31-945D-E6E8-A2D7-3798D2449648}"/>
              </a:ext>
            </a:extLst>
          </p:cNvPr>
          <p:cNvSpPr txBox="1"/>
          <p:nvPr/>
        </p:nvSpPr>
        <p:spPr>
          <a:xfrm>
            <a:off x="2280150" y="6214505"/>
            <a:ext cx="6989885" cy="261610"/>
          </a:xfrm>
          <a:prstGeom prst="rect">
            <a:avLst/>
          </a:prstGeom>
          <a:noFill/>
        </p:spPr>
        <p:txBody>
          <a:bodyPr wrap="square" rtlCol="0">
            <a:spAutoFit/>
          </a:bodyPr>
          <a:lstStyle/>
          <a:p>
            <a:pPr algn="ctr"/>
            <a:r>
              <a:rPr lang="en-GB" sz="1100" b="1" dirty="0"/>
              <a:t>Attentive seconds per 000 impressions</a:t>
            </a:r>
          </a:p>
        </p:txBody>
      </p:sp>
    </p:spTree>
    <p:extLst>
      <p:ext uri="{BB962C8B-B14F-4D97-AF65-F5344CB8AC3E}">
        <p14:creationId xmlns:p14="http://schemas.microsoft.com/office/powerpoint/2010/main" val="1256590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Subtitle 91">
            <a:extLst>
              <a:ext uri="{FF2B5EF4-FFF2-40B4-BE49-F238E27FC236}">
                <a16:creationId xmlns:a16="http://schemas.microsoft.com/office/drawing/2014/main" id="{95D20501-603A-9E1E-9BBB-6B1ACD170DE8}"/>
              </a:ext>
            </a:extLst>
          </p:cNvPr>
          <p:cNvSpPr>
            <a:spLocks noGrp="1"/>
          </p:cNvSpPr>
          <p:nvPr>
            <p:ph type="subTitle" idx="1"/>
          </p:nvPr>
        </p:nvSpPr>
        <p:spPr>
          <a:xfrm>
            <a:off x="220333" y="1053450"/>
            <a:ext cx="11409692" cy="383196"/>
          </a:xfrm>
        </p:spPr>
        <p:txBody>
          <a:bodyPr/>
          <a:lstStyle/>
          <a:p>
            <a:pPr>
              <a:lnSpc>
                <a:spcPct val="100000"/>
              </a:lnSpc>
            </a:pPr>
            <a:r>
              <a:rPr lang="en-GB" sz="2000" dirty="0"/>
              <a:t>Data from </a:t>
            </a:r>
            <a:r>
              <a:rPr lang="en-GB" sz="2000" dirty="0" err="1"/>
              <a:t>Ebiquity</a:t>
            </a:r>
            <a:r>
              <a:rPr lang="en-GB" sz="2000" dirty="0"/>
              <a:t>, GroupM and Lumen highlights how cinema’s high attention environment leads to a significant impact – driving incremental profit and return on investment for brands </a:t>
            </a:r>
          </a:p>
          <a:p>
            <a:pPr>
              <a:lnSpc>
                <a:spcPct val="100000"/>
              </a:lnSpc>
            </a:pPr>
            <a:endParaRPr lang="en-US" dirty="0"/>
          </a:p>
        </p:txBody>
      </p:sp>
      <p:sp>
        <p:nvSpPr>
          <p:cNvPr id="93" name="Text Placeholder 92">
            <a:extLst>
              <a:ext uri="{FF2B5EF4-FFF2-40B4-BE49-F238E27FC236}">
                <a16:creationId xmlns:a16="http://schemas.microsoft.com/office/drawing/2014/main" id="{243FE90C-7A77-167A-A052-B9842B51AFFE}"/>
              </a:ext>
            </a:extLst>
          </p:cNvPr>
          <p:cNvSpPr>
            <a:spLocks noGrp="1"/>
          </p:cNvSpPr>
          <p:nvPr>
            <p:ph type="body" sz="quarter" idx="64"/>
          </p:nvPr>
        </p:nvSpPr>
        <p:spPr>
          <a:xfrm>
            <a:off x="191757" y="1877134"/>
            <a:ext cx="4147880" cy="1476000"/>
          </a:xfrm>
        </p:spPr>
        <p:txBody>
          <a:bodyPr/>
          <a:lstStyle/>
          <a:p>
            <a:r>
              <a:rPr lang="en-US" dirty="0"/>
              <a:t> </a:t>
            </a:r>
          </a:p>
        </p:txBody>
      </p:sp>
      <p:sp>
        <p:nvSpPr>
          <p:cNvPr id="94" name="Text Placeholder 93">
            <a:extLst>
              <a:ext uri="{FF2B5EF4-FFF2-40B4-BE49-F238E27FC236}">
                <a16:creationId xmlns:a16="http://schemas.microsoft.com/office/drawing/2014/main" id="{BE6F3333-AF58-1B8E-4E3F-35D37FE2C568}"/>
              </a:ext>
            </a:extLst>
          </p:cNvPr>
          <p:cNvSpPr>
            <a:spLocks noGrp="1"/>
          </p:cNvSpPr>
          <p:nvPr>
            <p:ph type="body" sz="quarter" idx="116"/>
          </p:nvPr>
        </p:nvSpPr>
        <p:spPr>
          <a:xfrm>
            <a:off x="2272610" y="2011152"/>
            <a:ext cx="1817966" cy="546354"/>
          </a:xfrm>
        </p:spPr>
        <p:txBody>
          <a:bodyPr/>
          <a:lstStyle/>
          <a:p>
            <a:r>
              <a:rPr lang="en-US" dirty="0"/>
              <a:t>Max Factor</a:t>
            </a:r>
          </a:p>
        </p:txBody>
      </p:sp>
      <p:sp>
        <p:nvSpPr>
          <p:cNvPr id="95" name="Text Placeholder 94">
            <a:extLst>
              <a:ext uri="{FF2B5EF4-FFF2-40B4-BE49-F238E27FC236}">
                <a16:creationId xmlns:a16="http://schemas.microsoft.com/office/drawing/2014/main" id="{7BDB87EB-DF3F-7E97-03BE-09FBB38D00A4}"/>
              </a:ext>
            </a:extLst>
          </p:cNvPr>
          <p:cNvSpPr>
            <a:spLocks noGrp="1"/>
          </p:cNvSpPr>
          <p:nvPr>
            <p:ph type="body" sz="quarter" idx="117"/>
          </p:nvPr>
        </p:nvSpPr>
        <p:spPr>
          <a:xfrm>
            <a:off x="2300006" y="2331785"/>
            <a:ext cx="1917396" cy="1189538"/>
          </a:xfrm>
        </p:spPr>
        <p:txBody>
          <a:bodyPr/>
          <a:lstStyle/>
          <a:p>
            <a:pPr>
              <a:lnSpc>
                <a:spcPct val="100000"/>
              </a:lnSpc>
            </a:pPr>
            <a:r>
              <a:rPr lang="en-GB" sz="1200" dirty="0"/>
              <a:t>Healthy Skin Harmony saw </a:t>
            </a:r>
            <a:r>
              <a:rPr lang="en-GB" sz="1200" b="1" dirty="0"/>
              <a:t>3.5% value sales growth </a:t>
            </a:r>
            <a:r>
              <a:rPr lang="en-GB" sz="1200" dirty="0"/>
              <a:t>&amp; Max Factor was the No.1 </a:t>
            </a:r>
            <a:r>
              <a:rPr lang="en-GB" sz="1200" spc="20" dirty="0"/>
              <a:t>selling self-select cosmetics </a:t>
            </a:r>
            <a:r>
              <a:rPr lang="en-GB" sz="1200" dirty="0"/>
              <a:t>brand in Boots in December </a:t>
            </a:r>
          </a:p>
          <a:p>
            <a:pPr>
              <a:lnSpc>
                <a:spcPct val="100000"/>
              </a:lnSpc>
            </a:pPr>
            <a:endParaRPr lang="en-US" sz="1200" dirty="0"/>
          </a:p>
        </p:txBody>
      </p:sp>
      <p:sp>
        <p:nvSpPr>
          <p:cNvPr id="91" name="Title 90">
            <a:extLst>
              <a:ext uri="{FF2B5EF4-FFF2-40B4-BE49-F238E27FC236}">
                <a16:creationId xmlns:a16="http://schemas.microsoft.com/office/drawing/2014/main" id="{BB21D5AF-4A6F-537F-CC2E-7F8C2FBDCE0F}"/>
              </a:ext>
            </a:extLst>
          </p:cNvPr>
          <p:cNvSpPr>
            <a:spLocks noGrp="1"/>
          </p:cNvSpPr>
          <p:nvPr>
            <p:ph type="title"/>
          </p:nvPr>
        </p:nvSpPr>
        <p:spPr/>
        <p:txBody>
          <a:bodyPr/>
          <a:lstStyle/>
          <a:p>
            <a:r>
              <a:rPr lang="en-US" dirty="0"/>
              <a:t>Cinema has delivered ROI for many brands</a:t>
            </a:r>
          </a:p>
        </p:txBody>
      </p:sp>
      <p:pic>
        <p:nvPicPr>
          <p:cNvPr id="117" name="Picture Placeholder 116">
            <a:extLst>
              <a:ext uri="{FF2B5EF4-FFF2-40B4-BE49-F238E27FC236}">
                <a16:creationId xmlns:a16="http://schemas.microsoft.com/office/drawing/2014/main" id="{FFEEC53F-870A-5499-A444-A142FC827EA9}"/>
              </a:ext>
            </a:extLst>
          </p:cNvPr>
          <p:cNvPicPr>
            <a:picLocks noGrp="1" noChangeAspect="1"/>
          </p:cNvPicPr>
          <p:nvPr>
            <p:ph type="pic" sz="quarter" idx="138"/>
          </p:nvPr>
        </p:nvPicPr>
        <p:blipFill rotWithShape="1">
          <a:blip r:embed="rId2" cstate="print">
            <a:extLst>
              <a:ext uri="{28A0092B-C50C-407E-A947-70E740481C1C}">
                <a14:useLocalDpi xmlns:a14="http://schemas.microsoft.com/office/drawing/2010/main" val="0"/>
              </a:ext>
            </a:extLst>
          </a:blip>
          <a:srcRect t="-18742" b="-18742"/>
          <a:stretch>
            <a:fillRect/>
          </a:stretch>
        </p:blipFill>
        <p:spPr>
          <a:xfrm>
            <a:off x="239078" y="1897066"/>
            <a:ext cx="1870075" cy="1446212"/>
          </a:xfrm>
          <a:prstGeom prst="rect">
            <a:avLst/>
          </a:prstGeom>
          <a:solidFill>
            <a:schemeClr val="bg1"/>
          </a:solidFill>
        </p:spPr>
      </p:pic>
      <p:sp>
        <p:nvSpPr>
          <p:cNvPr id="126" name="Text Placeholder 92">
            <a:extLst>
              <a:ext uri="{FF2B5EF4-FFF2-40B4-BE49-F238E27FC236}">
                <a16:creationId xmlns:a16="http://schemas.microsoft.com/office/drawing/2014/main" id="{165163EE-E11E-6C82-2E78-A2F8D2549CF0}"/>
              </a:ext>
            </a:extLst>
          </p:cNvPr>
          <p:cNvSpPr txBox="1">
            <a:spLocks/>
          </p:cNvSpPr>
          <p:nvPr/>
        </p:nvSpPr>
        <p:spPr>
          <a:xfrm>
            <a:off x="177470" y="3513049"/>
            <a:ext cx="4147880" cy="1476000"/>
          </a:xfrm>
          <a:prstGeom prst="roundRect">
            <a:avLst>
              <a:gd name="adj" fmla="val 2993"/>
            </a:avLst>
          </a:prstGeom>
          <a:solidFill>
            <a:schemeClr val="bg1"/>
          </a:solidFill>
        </p:spPr>
        <p:txBody>
          <a:bodyPr vert="horz" lIns="0" tIns="0" rIns="0" bIns="0" rtlCol="0">
            <a:normAutofit/>
          </a:bodyPr>
          <a:lstStyle>
            <a:lvl1pPr marL="7001" indent="-7001" algn="l" defTabSz="1008126" rtl="0" eaLnBrk="1" latinLnBrk="0" hangingPunct="1">
              <a:lnSpc>
                <a:spcPct val="90000"/>
              </a:lnSpc>
              <a:spcBef>
                <a:spcPts val="1103"/>
              </a:spcBef>
              <a:buFont typeface="Inter Tight" panose="020B0604020202020204" pitchFamily="34" charset="0"/>
              <a:buNone/>
              <a:tabLst/>
              <a:defRPr sz="3087" b="1" kern="1200">
                <a:no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a:t> </a:t>
            </a:r>
            <a:endParaRPr lang="en-US" dirty="0"/>
          </a:p>
        </p:txBody>
      </p:sp>
      <p:sp>
        <p:nvSpPr>
          <p:cNvPr id="127" name="Text Placeholder 93">
            <a:extLst>
              <a:ext uri="{FF2B5EF4-FFF2-40B4-BE49-F238E27FC236}">
                <a16:creationId xmlns:a16="http://schemas.microsoft.com/office/drawing/2014/main" id="{6F7552B5-3AB2-4B14-C764-4FF206E18B48}"/>
              </a:ext>
            </a:extLst>
          </p:cNvPr>
          <p:cNvSpPr txBox="1">
            <a:spLocks/>
          </p:cNvSpPr>
          <p:nvPr/>
        </p:nvSpPr>
        <p:spPr>
          <a:xfrm>
            <a:off x="2258323" y="3654211"/>
            <a:ext cx="1817966" cy="546354"/>
          </a:xfrm>
          <a:prstGeom prst="rect">
            <a:avLst/>
          </a:prstGeom>
        </p:spPr>
        <p:txBody>
          <a:bodyPr vert="horz" lIns="0" tIns="0" rIns="0" bIns="0" rtlCol="0">
            <a:noAutofit/>
          </a:bodyPr>
          <a:lstStyle>
            <a:lvl1pPr marL="0" indent="-7001" algn="l" defTabSz="1008126" rtl="1" eaLnBrk="1" latinLnBrk="0" hangingPunct="1">
              <a:lnSpc>
                <a:spcPct val="90000"/>
              </a:lnSpc>
              <a:spcBef>
                <a:spcPts val="1103"/>
              </a:spcBef>
              <a:buFont typeface="Inter Tight" panose="020B0604020202020204" pitchFamily="34" charset="0"/>
              <a:buNone/>
              <a:tabLst/>
              <a:defRPr sz="1764" b="1" kern="1200">
                <a:solidFill>
                  <a:schemeClr val="tx1"/>
                </a:solidFill>
                <a:latin typeface="+mn-lt"/>
                <a:ea typeface="+mn-ea"/>
                <a:cs typeface="+mn-cs"/>
              </a:defRPr>
            </a:lvl1pPr>
            <a:lvl2pPr marL="756095" indent="-252032" algn="thaiDist"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dirty="0"/>
              <a:t>Just for Men</a:t>
            </a:r>
          </a:p>
        </p:txBody>
      </p:sp>
      <p:sp>
        <p:nvSpPr>
          <p:cNvPr id="128" name="Text Placeholder 94">
            <a:extLst>
              <a:ext uri="{FF2B5EF4-FFF2-40B4-BE49-F238E27FC236}">
                <a16:creationId xmlns:a16="http://schemas.microsoft.com/office/drawing/2014/main" id="{6269BECF-0100-3BEF-F1FE-C093D09B9151}"/>
              </a:ext>
            </a:extLst>
          </p:cNvPr>
          <p:cNvSpPr txBox="1">
            <a:spLocks/>
          </p:cNvSpPr>
          <p:nvPr/>
        </p:nvSpPr>
        <p:spPr>
          <a:xfrm>
            <a:off x="2285719" y="3960557"/>
            <a:ext cx="1817968" cy="1189538"/>
          </a:xfrm>
          <a:prstGeom prst="rect">
            <a:avLst/>
          </a:prstGeom>
        </p:spPr>
        <p:txBody>
          <a:bodyPr vert="horz" lIns="0" tIns="0" rIns="0" bIns="0" rtlCol="0">
            <a:noAutofit/>
          </a:bodyPr>
          <a:lstStyle>
            <a:lvl1pPr marL="0" indent="-7001" algn="l" defTabSz="1008126" rtl="0" eaLnBrk="1" latinLnBrk="0" hangingPunct="1">
              <a:lnSpc>
                <a:spcPct val="90000"/>
              </a:lnSpc>
              <a:spcBef>
                <a:spcPts val="1103"/>
              </a:spcBef>
              <a:buFont typeface="Inter Tight" panose="020B0604020202020204" pitchFamily="34" charset="0"/>
              <a:buNone/>
              <a:tabLst/>
              <a:defRPr sz="1323" b="0"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12700" lvl="3" indent="0">
              <a:lnSpc>
                <a:spcPct val="100000"/>
              </a:lnSpc>
              <a:buNone/>
            </a:pPr>
            <a:r>
              <a:rPr lang="en-GB" sz="1200" b="0" dirty="0"/>
              <a:t>Across the ten-day period where only cinema was live </a:t>
            </a:r>
            <a:r>
              <a:rPr lang="en-GB" sz="1200" dirty="0"/>
              <a:t>sales jumped by 249%</a:t>
            </a:r>
          </a:p>
        </p:txBody>
      </p:sp>
      <p:pic>
        <p:nvPicPr>
          <p:cNvPr id="129" name="Picture Placeholder 116">
            <a:extLst>
              <a:ext uri="{FF2B5EF4-FFF2-40B4-BE49-F238E27FC236}">
                <a16:creationId xmlns:a16="http://schemas.microsoft.com/office/drawing/2014/main" id="{B01BF758-42EB-BD0C-4AC9-3030ECB78C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791" y="3950789"/>
            <a:ext cx="1870075" cy="581801"/>
          </a:xfrm>
          <a:prstGeom prst="rect">
            <a:avLst/>
          </a:prstGeom>
          <a:solidFill>
            <a:schemeClr val="bg1"/>
          </a:solidFill>
        </p:spPr>
      </p:pic>
      <p:sp>
        <p:nvSpPr>
          <p:cNvPr id="130" name="Text Placeholder 92">
            <a:extLst>
              <a:ext uri="{FF2B5EF4-FFF2-40B4-BE49-F238E27FC236}">
                <a16:creationId xmlns:a16="http://schemas.microsoft.com/office/drawing/2014/main" id="{CF77585B-2906-AF27-3C10-607B6343D9BE}"/>
              </a:ext>
            </a:extLst>
          </p:cNvPr>
          <p:cNvSpPr txBox="1">
            <a:spLocks/>
          </p:cNvSpPr>
          <p:nvPr/>
        </p:nvSpPr>
        <p:spPr>
          <a:xfrm>
            <a:off x="163183" y="5163253"/>
            <a:ext cx="4147880" cy="1476000"/>
          </a:xfrm>
          <a:prstGeom prst="roundRect">
            <a:avLst>
              <a:gd name="adj" fmla="val 2993"/>
            </a:avLst>
          </a:prstGeom>
          <a:solidFill>
            <a:schemeClr val="bg1"/>
          </a:solidFill>
        </p:spPr>
        <p:txBody>
          <a:bodyPr vert="horz" lIns="0" tIns="0" rIns="0" bIns="0" rtlCol="0">
            <a:normAutofit/>
          </a:bodyPr>
          <a:lstStyle>
            <a:lvl1pPr marL="7001" indent="-7001" algn="l" defTabSz="1008126" rtl="0" eaLnBrk="1" latinLnBrk="0" hangingPunct="1">
              <a:lnSpc>
                <a:spcPct val="90000"/>
              </a:lnSpc>
              <a:spcBef>
                <a:spcPts val="1103"/>
              </a:spcBef>
              <a:buFont typeface="Inter Tight" panose="020B0604020202020204" pitchFamily="34" charset="0"/>
              <a:buNone/>
              <a:tabLst/>
              <a:defRPr sz="3087" b="1" kern="1200">
                <a:no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a:t> </a:t>
            </a:r>
            <a:endParaRPr lang="en-US" dirty="0"/>
          </a:p>
        </p:txBody>
      </p:sp>
      <p:sp>
        <p:nvSpPr>
          <p:cNvPr id="131" name="Text Placeholder 93">
            <a:extLst>
              <a:ext uri="{FF2B5EF4-FFF2-40B4-BE49-F238E27FC236}">
                <a16:creationId xmlns:a16="http://schemas.microsoft.com/office/drawing/2014/main" id="{3BD40AF1-DD8B-EB37-246E-7BCE7031222A}"/>
              </a:ext>
            </a:extLst>
          </p:cNvPr>
          <p:cNvSpPr txBox="1">
            <a:spLocks/>
          </p:cNvSpPr>
          <p:nvPr/>
        </p:nvSpPr>
        <p:spPr>
          <a:xfrm>
            <a:off x="2244036" y="5297271"/>
            <a:ext cx="1817966" cy="546354"/>
          </a:xfrm>
          <a:prstGeom prst="rect">
            <a:avLst/>
          </a:prstGeom>
        </p:spPr>
        <p:txBody>
          <a:bodyPr vert="horz" lIns="0" tIns="0" rIns="0" bIns="0" rtlCol="0">
            <a:noAutofit/>
          </a:bodyPr>
          <a:lstStyle>
            <a:lvl1pPr marL="0" indent="-7001" algn="l" defTabSz="1008126" rtl="1" eaLnBrk="1" latinLnBrk="0" hangingPunct="1">
              <a:lnSpc>
                <a:spcPct val="90000"/>
              </a:lnSpc>
              <a:spcBef>
                <a:spcPts val="1103"/>
              </a:spcBef>
              <a:buFont typeface="Inter Tight" panose="020B0604020202020204" pitchFamily="34" charset="0"/>
              <a:buNone/>
              <a:tabLst/>
              <a:defRPr sz="1764" b="1" kern="1200">
                <a:solidFill>
                  <a:schemeClr val="tx1"/>
                </a:solidFill>
                <a:latin typeface="+mn-lt"/>
                <a:ea typeface="+mn-ea"/>
                <a:cs typeface="+mn-cs"/>
              </a:defRPr>
            </a:lvl1pPr>
            <a:lvl2pPr marL="756095" indent="-252032" algn="thaiDist"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dirty="0"/>
              <a:t>Toni &amp; Guy</a:t>
            </a:r>
          </a:p>
        </p:txBody>
      </p:sp>
      <p:sp>
        <p:nvSpPr>
          <p:cNvPr id="132" name="Text Placeholder 94">
            <a:extLst>
              <a:ext uri="{FF2B5EF4-FFF2-40B4-BE49-F238E27FC236}">
                <a16:creationId xmlns:a16="http://schemas.microsoft.com/office/drawing/2014/main" id="{04522946-3D93-F022-CD9D-E38C33FF8BBD}"/>
              </a:ext>
            </a:extLst>
          </p:cNvPr>
          <p:cNvSpPr txBox="1">
            <a:spLocks/>
          </p:cNvSpPr>
          <p:nvPr/>
        </p:nvSpPr>
        <p:spPr>
          <a:xfrm>
            <a:off x="2271432" y="5617904"/>
            <a:ext cx="1817968" cy="1189538"/>
          </a:xfrm>
          <a:prstGeom prst="rect">
            <a:avLst/>
          </a:prstGeom>
        </p:spPr>
        <p:txBody>
          <a:bodyPr vert="horz" lIns="0" tIns="0" rIns="0" bIns="0" rtlCol="0">
            <a:noAutofit/>
          </a:bodyPr>
          <a:lstStyle>
            <a:lvl1pPr marL="0" indent="-7001" algn="l" defTabSz="1008126" rtl="0" eaLnBrk="1" latinLnBrk="0" hangingPunct="1">
              <a:lnSpc>
                <a:spcPct val="90000"/>
              </a:lnSpc>
              <a:spcBef>
                <a:spcPts val="1103"/>
              </a:spcBef>
              <a:buFont typeface="Inter Tight" panose="020B0604020202020204" pitchFamily="34" charset="0"/>
              <a:buNone/>
              <a:tabLst/>
              <a:defRPr sz="1323" b="0"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12700" lvl="3" indent="0">
              <a:lnSpc>
                <a:spcPct val="100000"/>
              </a:lnSpc>
              <a:buNone/>
            </a:pPr>
            <a:r>
              <a:rPr lang="en-GB" sz="1200" b="0" dirty="0"/>
              <a:t>There was a </a:t>
            </a:r>
            <a:r>
              <a:rPr lang="en-GB" sz="1200" dirty="0"/>
              <a:t>44.9% uplift in sales during </a:t>
            </a:r>
            <a:r>
              <a:rPr lang="en-GB" sz="1200" b="0" dirty="0"/>
              <a:t>the month that cinema activity was live</a:t>
            </a:r>
          </a:p>
          <a:p>
            <a:pPr>
              <a:lnSpc>
                <a:spcPct val="100000"/>
              </a:lnSpc>
            </a:pPr>
            <a:endParaRPr lang="en-US" sz="1200" dirty="0"/>
          </a:p>
        </p:txBody>
      </p:sp>
      <p:pic>
        <p:nvPicPr>
          <p:cNvPr id="133" name="Picture Placeholder 116">
            <a:extLst>
              <a:ext uri="{FF2B5EF4-FFF2-40B4-BE49-F238E27FC236}">
                <a16:creationId xmlns:a16="http://schemas.microsoft.com/office/drawing/2014/main" id="{3E891DCA-96CB-79AE-7E35-DE1864E507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504" y="5744679"/>
            <a:ext cx="1870075" cy="315726"/>
          </a:xfrm>
          <a:prstGeom prst="rect">
            <a:avLst/>
          </a:prstGeom>
          <a:solidFill>
            <a:schemeClr val="bg1"/>
          </a:solidFill>
        </p:spPr>
      </p:pic>
      <p:sp>
        <p:nvSpPr>
          <p:cNvPr id="134" name="Text Placeholder 92">
            <a:extLst>
              <a:ext uri="{FF2B5EF4-FFF2-40B4-BE49-F238E27FC236}">
                <a16:creationId xmlns:a16="http://schemas.microsoft.com/office/drawing/2014/main" id="{F2424E69-EE46-B0CA-3DB3-6A0FE76EB3ED}"/>
              </a:ext>
            </a:extLst>
          </p:cNvPr>
          <p:cNvSpPr txBox="1">
            <a:spLocks/>
          </p:cNvSpPr>
          <p:nvPr/>
        </p:nvSpPr>
        <p:spPr>
          <a:xfrm>
            <a:off x="4663747" y="1877134"/>
            <a:ext cx="4147880" cy="1476000"/>
          </a:xfrm>
          <a:prstGeom prst="roundRect">
            <a:avLst>
              <a:gd name="adj" fmla="val 2993"/>
            </a:avLst>
          </a:prstGeom>
          <a:solidFill>
            <a:schemeClr val="bg1"/>
          </a:solidFill>
        </p:spPr>
        <p:txBody>
          <a:bodyPr vert="horz" lIns="0" tIns="0" rIns="0" bIns="0" rtlCol="0">
            <a:normAutofit/>
          </a:bodyPr>
          <a:lstStyle>
            <a:lvl1pPr marL="7001" indent="-7001" algn="l" defTabSz="1008126" rtl="0" eaLnBrk="1" latinLnBrk="0" hangingPunct="1">
              <a:lnSpc>
                <a:spcPct val="90000"/>
              </a:lnSpc>
              <a:spcBef>
                <a:spcPts val="1103"/>
              </a:spcBef>
              <a:buFont typeface="Inter Tight" panose="020B0604020202020204" pitchFamily="34" charset="0"/>
              <a:buNone/>
              <a:tabLst/>
              <a:defRPr sz="3087" b="1" kern="1200">
                <a:no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a:t> </a:t>
            </a:r>
            <a:endParaRPr lang="en-US" dirty="0"/>
          </a:p>
        </p:txBody>
      </p:sp>
      <p:sp>
        <p:nvSpPr>
          <p:cNvPr id="135" name="Text Placeholder 93">
            <a:extLst>
              <a:ext uri="{FF2B5EF4-FFF2-40B4-BE49-F238E27FC236}">
                <a16:creationId xmlns:a16="http://schemas.microsoft.com/office/drawing/2014/main" id="{F0E7DEDE-16E5-F1E1-6D74-1ABFF6EE4130}"/>
              </a:ext>
            </a:extLst>
          </p:cNvPr>
          <p:cNvSpPr txBox="1">
            <a:spLocks/>
          </p:cNvSpPr>
          <p:nvPr/>
        </p:nvSpPr>
        <p:spPr>
          <a:xfrm>
            <a:off x="6744600" y="2011152"/>
            <a:ext cx="1817966" cy="546354"/>
          </a:xfrm>
          <a:prstGeom prst="rect">
            <a:avLst/>
          </a:prstGeom>
        </p:spPr>
        <p:txBody>
          <a:bodyPr vert="horz" lIns="0" tIns="0" rIns="0" bIns="0" rtlCol="0">
            <a:noAutofit/>
          </a:bodyPr>
          <a:lstStyle>
            <a:lvl1pPr marL="0" indent="-7001" algn="l" defTabSz="1008126" rtl="1" eaLnBrk="1" latinLnBrk="0" hangingPunct="1">
              <a:lnSpc>
                <a:spcPct val="90000"/>
              </a:lnSpc>
              <a:spcBef>
                <a:spcPts val="1103"/>
              </a:spcBef>
              <a:buFont typeface="Inter Tight" panose="020B0604020202020204" pitchFamily="34" charset="0"/>
              <a:buNone/>
              <a:tabLst/>
              <a:defRPr sz="1764" b="1" kern="1200">
                <a:solidFill>
                  <a:schemeClr val="tx1"/>
                </a:solidFill>
                <a:latin typeface="+mn-lt"/>
                <a:ea typeface="+mn-ea"/>
                <a:cs typeface="+mn-cs"/>
              </a:defRPr>
            </a:lvl1pPr>
            <a:lvl2pPr marL="756095" indent="-252032" algn="thaiDist"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dirty="0"/>
              <a:t>IKEA</a:t>
            </a:r>
          </a:p>
        </p:txBody>
      </p:sp>
      <p:sp>
        <p:nvSpPr>
          <p:cNvPr id="136" name="Text Placeholder 94">
            <a:extLst>
              <a:ext uri="{FF2B5EF4-FFF2-40B4-BE49-F238E27FC236}">
                <a16:creationId xmlns:a16="http://schemas.microsoft.com/office/drawing/2014/main" id="{4BFEFB8D-8622-0566-93B2-1E60A457A5E1}"/>
              </a:ext>
            </a:extLst>
          </p:cNvPr>
          <p:cNvSpPr txBox="1">
            <a:spLocks/>
          </p:cNvSpPr>
          <p:nvPr/>
        </p:nvSpPr>
        <p:spPr>
          <a:xfrm>
            <a:off x="6771996" y="2331785"/>
            <a:ext cx="1917396" cy="1189538"/>
          </a:xfrm>
          <a:prstGeom prst="rect">
            <a:avLst/>
          </a:prstGeom>
        </p:spPr>
        <p:txBody>
          <a:bodyPr vert="horz" lIns="0" tIns="0" rIns="0" bIns="0" rtlCol="0">
            <a:noAutofit/>
          </a:bodyPr>
          <a:lstStyle>
            <a:lvl1pPr marL="0" indent="-7001" algn="l" defTabSz="1008126" rtl="0" eaLnBrk="1" latinLnBrk="0" hangingPunct="1">
              <a:lnSpc>
                <a:spcPct val="90000"/>
              </a:lnSpc>
              <a:spcBef>
                <a:spcPts val="1103"/>
              </a:spcBef>
              <a:buFont typeface="Inter Tight" panose="020B0604020202020204" pitchFamily="34" charset="0"/>
              <a:buNone/>
              <a:tabLst/>
              <a:defRPr sz="1323" b="0"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12700" lvl="3" indent="0">
              <a:lnSpc>
                <a:spcPct val="100000"/>
              </a:lnSpc>
              <a:buNone/>
            </a:pPr>
            <a:r>
              <a:rPr lang="en-GB" sz="1200" b="0" dirty="0"/>
              <a:t>Cinema is responsible for significant incremental sales and delivered </a:t>
            </a:r>
            <a:r>
              <a:rPr lang="en-GB" sz="1200" dirty="0"/>
              <a:t>ROI of £18 for every £1 spent</a:t>
            </a:r>
          </a:p>
        </p:txBody>
      </p:sp>
      <p:sp>
        <p:nvSpPr>
          <p:cNvPr id="138" name="Text Placeholder 92">
            <a:extLst>
              <a:ext uri="{FF2B5EF4-FFF2-40B4-BE49-F238E27FC236}">
                <a16:creationId xmlns:a16="http://schemas.microsoft.com/office/drawing/2014/main" id="{30C42244-19B8-0016-2E2A-471BCBA3AC32}"/>
              </a:ext>
            </a:extLst>
          </p:cNvPr>
          <p:cNvSpPr txBox="1">
            <a:spLocks/>
          </p:cNvSpPr>
          <p:nvPr/>
        </p:nvSpPr>
        <p:spPr>
          <a:xfrm>
            <a:off x="4649460" y="3513049"/>
            <a:ext cx="4147880" cy="1476000"/>
          </a:xfrm>
          <a:prstGeom prst="roundRect">
            <a:avLst>
              <a:gd name="adj" fmla="val 2993"/>
            </a:avLst>
          </a:prstGeom>
          <a:solidFill>
            <a:schemeClr val="bg1"/>
          </a:solidFill>
        </p:spPr>
        <p:txBody>
          <a:bodyPr vert="horz" lIns="0" tIns="0" rIns="0" bIns="0" rtlCol="0">
            <a:normAutofit/>
          </a:bodyPr>
          <a:lstStyle>
            <a:lvl1pPr marL="7001" indent="-7001" algn="l" defTabSz="1008126" rtl="0" eaLnBrk="1" latinLnBrk="0" hangingPunct="1">
              <a:lnSpc>
                <a:spcPct val="90000"/>
              </a:lnSpc>
              <a:spcBef>
                <a:spcPts val="1103"/>
              </a:spcBef>
              <a:buFont typeface="Inter Tight" panose="020B0604020202020204" pitchFamily="34" charset="0"/>
              <a:buNone/>
              <a:tabLst/>
              <a:defRPr sz="3087" b="1" kern="1200">
                <a:no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a:t> </a:t>
            </a:r>
            <a:endParaRPr lang="en-US" dirty="0"/>
          </a:p>
        </p:txBody>
      </p:sp>
      <p:sp>
        <p:nvSpPr>
          <p:cNvPr id="139" name="Text Placeholder 93">
            <a:extLst>
              <a:ext uri="{FF2B5EF4-FFF2-40B4-BE49-F238E27FC236}">
                <a16:creationId xmlns:a16="http://schemas.microsoft.com/office/drawing/2014/main" id="{820EAA48-8C63-6FE3-82F8-07FAE3476350}"/>
              </a:ext>
            </a:extLst>
          </p:cNvPr>
          <p:cNvSpPr txBox="1">
            <a:spLocks/>
          </p:cNvSpPr>
          <p:nvPr/>
        </p:nvSpPr>
        <p:spPr>
          <a:xfrm>
            <a:off x="6730313" y="3654211"/>
            <a:ext cx="1817966" cy="546354"/>
          </a:xfrm>
          <a:prstGeom prst="rect">
            <a:avLst/>
          </a:prstGeom>
        </p:spPr>
        <p:txBody>
          <a:bodyPr vert="horz" lIns="0" tIns="0" rIns="0" bIns="0" rtlCol="0">
            <a:noAutofit/>
          </a:bodyPr>
          <a:lstStyle>
            <a:lvl1pPr marL="0" indent="-7001" algn="l" defTabSz="1008126" rtl="1" eaLnBrk="1" latinLnBrk="0" hangingPunct="1">
              <a:lnSpc>
                <a:spcPct val="90000"/>
              </a:lnSpc>
              <a:spcBef>
                <a:spcPts val="1103"/>
              </a:spcBef>
              <a:buFont typeface="Inter Tight" panose="020B0604020202020204" pitchFamily="34" charset="0"/>
              <a:buNone/>
              <a:tabLst/>
              <a:defRPr sz="1764" b="1" kern="1200">
                <a:solidFill>
                  <a:schemeClr val="tx1"/>
                </a:solidFill>
                <a:latin typeface="+mn-lt"/>
                <a:ea typeface="+mn-ea"/>
                <a:cs typeface="+mn-cs"/>
              </a:defRPr>
            </a:lvl1pPr>
            <a:lvl2pPr marL="756095" indent="-252032" algn="thaiDist"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dirty="0"/>
              <a:t>Ernest Jones</a:t>
            </a:r>
          </a:p>
        </p:txBody>
      </p:sp>
      <p:sp>
        <p:nvSpPr>
          <p:cNvPr id="140" name="Text Placeholder 94">
            <a:extLst>
              <a:ext uri="{FF2B5EF4-FFF2-40B4-BE49-F238E27FC236}">
                <a16:creationId xmlns:a16="http://schemas.microsoft.com/office/drawing/2014/main" id="{7FBE8995-F278-5AA3-79CD-5EC81D0D530A}"/>
              </a:ext>
            </a:extLst>
          </p:cNvPr>
          <p:cNvSpPr txBox="1">
            <a:spLocks/>
          </p:cNvSpPr>
          <p:nvPr/>
        </p:nvSpPr>
        <p:spPr>
          <a:xfrm>
            <a:off x="6757709" y="3960557"/>
            <a:ext cx="1817968" cy="1189538"/>
          </a:xfrm>
          <a:prstGeom prst="rect">
            <a:avLst/>
          </a:prstGeom>
        </p:spPr>
        <p:txBody>
          <a:bodyPr vert="horz" lIns="0" tIns="0" rIns="0" bIns="0" rtlCol="0">
            <a:noAutofit/>
          </a:bodyPr>
          <a:lstStyle>
            <a:lvl1pPr marL="0" indent="-7001" algn="l" defTabSz="1008126" rtl="0" eaLnBrk="1" latinLnBrk="0" hangingPunct="1">
              <a:lnSpc>
                <a:spcPct val="90000"/>
              </a:lnSpc>
              <a:spcBef>
                <a:spcPts val="1103"/>
              </a:spcBef>
              <a:buFont typeface="Inter Tight" panose="020B0604020202020204" pitchFamily="34" charset="0"/>
              <a:buNone/>
              <a:tabLst/>
              <a:defRPr sz="1323" b="0"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12700" lvl="3" indent="0">
              <a:lnSpc>
                <a:spcPct val="100000"/>
              </a:lnSpc>
              <a:buNone/>
            </a:pPr>
            <a:r>
              <a:rPr lang="en-GB" sz="1200" b="0" dirty="0"/>
              <a:t>The stores in locations running cinema saw a </a:t>
            </a:r>
            <a:r>
              <a:rPr lang="en-GB" sz="1200" dirty="0"/>
              <a:t>9% YOY increase </a:t>
            </a:r>
            <a:r>
              <a:rPr lang="en-GB" sz="1200" b="0" dirty="0"/>
              <a:t>in attributed sales </a:t>
            </a:r>
            <a:r>
              <a:rPr lang="en-GB" sz="1200" dirty="0"/>
              <a:t>outperforming other outlets by 3%.</a:t>
            </a:r>
          </a:p>
        </p:txBody>
      </p:sp>
      <p:sp>
        <p:nvSpPr>
          <p:cNvPr id="142" name="Text Placeholder 92">
            <a:extLst>
              <a:ext uri="{FF2B5EF4-FFF2-40B4-BE49-F238E27FC236}">
                <a16:creationId xmlns:a16="http://schemas.microsoft.com/office/drawing/2014/main" id="{DBE44233-06F8-B9B7-6EEE-F77606BB20DA}"/>
              </a:ext>
            </a:extLst>
          </p:cNvPr>
          <p:cNvSpPr txBox="1">
            <a:spLocks/>
          </p:cNvSpPr>
          <p:nvPr/>
        </p:nvSpPr>
        <p:spPr>
          <a:xfrm>
            <a:off x="4635173" y="5163253"/>
            <a:ext cx="4147880" cy="1476000"/>
          </a:xfrm>
          <a:prstGeom prst="roundRect">
            <a:avLst>
              <a:gd name="adj" fmla="val 2993"/>
            </a:avLst>
          </a:prstGeom>
          <a:solidFill>
            <a:schemeClr val="bg1"/>
          </a:solidFill>
        </p:spPr>
        <p:txBody>
          <a:bodyPr vert="horz" lIns="0" tIns="0" rIns="0" bIns="0" rtlCol="0">
            <a:normAutofit/>
          </a:bodyPr>
          <a:lstStyle>
            <a:lvl1pPr marL="7001" indent="-7001" algn="l" defTabSz="1008126" rtl="0" eaLnBrk="1" latinLnBrk="0" hangingPunct="1">
              <a:lnSpc>
                <a:spcPct val="90000"/>
              </a:lnSpc>
              <a:spcBef>
                <a:spcPts val="1103"/>
              </a:spcBef>
              <a:buFont typeface="Inter Tight" panose="020B0604020202020204" pitchFamily="34" charset="0"/>
              <a:buNone/>
              <a:tabLst/>
              <a:defRPr sz="3087" b="1" kern="1200">
                <a:no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a:t> </a:t>
            </a:r>
            <a:endParaRPr lang="en-US" dirty="0"/>
          </a:p>
        </p:txBody>
      </p:sp>
      <p:sp>
        <p:nvSpPr>
          <p:cNvPr id="143" name="Text Placeholder 93">
            <a:extLst>
              <a:ext uri="{FF2B5EF4-FFF2-40B4-BE49-F238E27FC236}">
                <a16:creationId xmlns:a16="http://schemas.microsoft.com/office/drawing/2014/main" id="{4B2484F5-2468-C316-88F9-F92F2FEBFA9F}"/>
              </a:ext>
            </a:extLst>
          </p:cNvPr>
          <p:cNvSpPr txBox="1">
            <a:spLocks/>
          </p:cNvSpPr>
          <p:nvPr/>
        </p:nvSpPr>
        <p:spPr>
          <a:xfrm>
            <a:off x="6716026" y="5297271"/>
            <a:ext cx="1817966" cy="546354"/>
          </a:xfrm>
          <a:prstGeom prst="rect">
            <a:avLst/>
          </a:prstGeom>
        </p:spPr>
        <p:txBody>
          <a:bodyPr vert="horz" lIns="0" tIns="0" rIns="0" bIns="0" rtlCol="0">
            <a:noAutofit/>
          </a:bodyPr>
          <a:lstStyle>
            <a:lvl1pPr marL="0" indent="-7001" algn="l" defTabSz="1008126" rtl="1" eaLnBrk="1" latinLnBrk="0" hangingPunct="1">
              <a:lnSpc>
                <a:spcPct val="90000"/>
              </a:lnSpc>
              <a:spcBef>
                <a:spcPts val="1103"/>
              </a:spcBef>
              <a:buFont typeface="Inter Tight" panose="020B0604020202020204" pitchFamily="34" charset="0"/>
              <a:buNone/>
              <a:tabLst/>
              <a:defRPr sz="1764" b="1" kern="1200">
                <a:solidFill>
                  <a:schemeClr val="tx1"/>
                </a:solidFill>
                <a:latin typeface="+mn-lt"/>
                <a:ea typeface="+mn-ea"/>
                <a:cs typeface="+mn-cs"/>
              </a:defRPr>
            </a:lvl1pPr>
            <a:lvl2pPr marL="756095" indent="-252032" algn="thaiDist"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dirty="0"/>
              <a:t>eBay</a:t>
            </a:r>
          </a:p>
        </p:txBody>
      </p:sp>
      <p:sp>
        <p:nvSpPr>
          <p:cNvPr id="144" name="Text Placeholder 94">
            <a:extLst>
              <a:ext uri="{FF2B5EF4-FFF2-40B4-BE49-F238E27FC236}">
                <a16:creationId xmlns:a16="http://schemas.microsoft.com/office/drawing/2014/main" id="{B7592992-F77A-6F91-3775-97CEC4EFF200}"/>
              </a:ext>
            </a:extLst>
          </p:cNvPr>
          <p:cNvSpPr txBox="1">
            <a:spLocks/>
          </p:cNvSpPr>
          <p:nvPr/>
        </p:nvSpPr>
        <p:spPr>
          <a:xfrm>
            <a:off x="6743422" y="5617904"/>
            <a:ext cx="1817968" cy="1189538"/>
          </a:xfrm>
          <a:prstGeom prst="rect">
            <a:avLst/>
          </a:prstGeom>
        </p:spPr>
        <p:txBody>
          <a:bodyPr vert="horz" lIns="0" tIns="0" rIns="0" bIns="0" rtlCol="0">
            <a:noAutofit/>
          </a:bodyPr>
          <a:lstStyle>
            <a:lvl1pPr marL="0" indent="-7001" algn="l" defTabSz="1008126" rtl="0" eaLnBrk="1" latinLnBrk="0" hangingPunct="1">
              <a:lnSpc>
                <a:spcPct val="90000"/>
              </a:lnSpc>
              <a:spcBef>
                <a:spcPts val="1103"/>
              </a:spcBef>
              <a:buFont typeface="Inter Tight" panose="020B0604020202020204" pitchFamily="34" charset="0"/>
              <a:buNone/>
              <a:tabLst/>
              <a:defRPr sz="1323" b="0"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12700" lvl="3" indent="-12700">
              <a:lnSpc>
                <a:spcPct val="100000"/>
              </a:lnSpc>
              <a:buNone/>
            </a:pPr>
            <a:r>
              <a:rPr lang="en-GB" sz="1200" b="0" dirty="0"/>
              <a:t>Sales in the test region </a:t>
            </a:r>
            <a:r>
              <a:rPr lang="en-GB" sz="1200" dirty="0"/>
              <a:t>increased by 2.6% </a:t>
            </a:r>
            <a:r>
              <a:rPr lang="en-GB" sz="1200" b="0" dirty="0"/>
              <a:t>as a result of the cinema activity </a:t>
            </a:r>
          </a:p>
          <a:p>
            <a:pPr marL="12700" indent="-12700">
              <a:lnSpc>
                <a:spcPct val="100000"/>
              </a:lnSpc>
            </a:pPr>
            <a:endParaRPr lang="en-US" sz="1200" dirty="0"/>
          </a:p>
        </p:txBody>
      </p:sp>
      <p:sp>
        <p:nvSpPr>
          <p:cNvPr id="146" name="Text Placeholder 92">
            <a:extLst>
              <a:ext uri="{FF2B5EF4-FFF2-40B4-BE49-F238E27FC236}">
                <a16:creationId xmlns:a16="http://schemas.microsoft.com/office/drawing/2014/main" id="{F0710430-F697-8BEF-90D8-BBF7073A1159}"/>
              </a:ext>
            </a:extLst>
          </p:cNvPr>
          <p:cNvSpPr txBox="1">
            <a:spLocks/>
          </p:cNvSpPr>
          <p:nvPr/>
        </p:nvSpPr>
        <p:spPr>
          <a:xfrm>
            <a:off x="9121449" y="1877134"/>
            <a:ext cx="4147880" cy="1476000"/>
          </a:xfrm>
          <a:prstGeom prst="roundRect">
            <a:avLst>
              <a:gd name="adj" fmla="val 2993"/>
            </a:avLst>
          </a:prstGeom>
          <a:solidFill>
            <a:schemeClr val="bg1"/>
          </a:solidFill>
        </p:spPr>
        <p:txBody>
          <a:bodyPr vert="horz" lIns="0" tIns="0" rIns="0" bIns="0" rtlCol="0">
            <a:normAutofit/>
          </a:bodyPr>
          <a:lstStyle>
            <a:lvl1pPr marL="7001" indent="-7001" algn="l" defTabSz="1008126" rtl="0" eaLnBrk="1" latinLnBrk="0" hangingPunct="1">
              <a:lnSpc>
                <a:spcPct val="90000"/>
              </a:lnSpc>
              <a:spcBef>
                <a:spcPts val="1103"/>
              </a:spcBef>
              <a:buFont typeface="Inter Tight" panose="020B0604020202020204" pitchFamily="34" charset="0"/>
              <a:buNone/>
              <a:tabLst/>
              <a:defRPr sz="3087" b="1" kern="1200">
                <a:no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a:t> </a:t>
            </a:r>
            <a:endParaRPr lang="en-US" dirty="0"/>
          </a:p>
        </p:txBody>
      </p:sp>
      <p:sp>
        <p:nvSpPr>
          <p:cNvPr id="147" name="Text Placeholder 93">
            <a:extLst>
              <a:ext uri="{FF2B5EF4-FFF2-40B4-BE49-F238E27FC236}">
                <a16:creationId xmlns:a16="http://schemas.microsoft.com/office/drawing/2014/main" id="{258E72D1-AE70-2A5C-2CF1-70D2A2B31DA2}"/>
              </a:ext>
            </a:extLst>
          </p:cNvPr>
          <p:cNvSpPr txBox="1">
            <a:spLocks/>
          </p:cNvSpPr>
          <p:nvPr/>
        </p:nvSpPr>
        <p:spPr>
          <a:xfrm>
            <a:off x="11202302" y="2011152"/>
            <a:ext cx="1817966" cy="546354"/>
          </a:xfrm>
          <a:prstGeom prst="rect">
            <a:avLst/>
          </a:prstGeom>
        </p:spPr>
        <p:txBody>
          <a:bodyPr vert="horz" lIns="0" tIns="0" rIns="0" bIns="0" rtlCol="0">
            <a:noAutofit/>
          </a:bodyPr>
          <a:lstStyle>
            <a:lvl1pPr marL="0" indent="-7001" algn="l" defTabSz="1008126" rtl="1" eaLnBrk="1" latinLnBrk="0" hangingPunct="1">
              <a:lnSpc>
                <a:spcPct val="90000"/>
              </a:lnSpc>
              <a:spcBef>
                <a:spcPts val="1103"/>
              </a:spcBef>
              <a:buFont typeface="Inter Tight" panose="020B0604020202020204" pitchFamily="34" charset="0"/>
              <a:buNone/>
              <a:tabLst/>
              <a:defRPr sz="1764" b="1" kern="1200">
                <a:solidFill>
                  <a:schemeClr val="tx1"/>
                </a:solidFill>
                <a:latin typeface="+mn-lt"/>
                <a:ea typeface="+mn-ea"/>
                <a:cs typeface="+mn-cs"/>
              </a:defRPr>
            </a:lvl1pPr>
            <a:lvl2pPr marL="756095" indent="-252032" algn="thaiDist"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dirty="0"/>
              <a:t>Audi</a:t>
            </a:r>
          </a:p>
        </p:txBody>
      </p:sp>
      <p:sp>
        <p:nvSpPr>
          <p:cNvPr id="148" name="Text Placeholder 94">
            <a:extLst>
              <a:ext uri="{FF2B5EF4-FFF2-40B4-BE49-F238E27FC236}">
                <a16:creationId xmlns:a16="http://schemas.microsoft.com/office/drawing/2014/main" id="{EA45E98B-64DA-335B-6491-025DE51B90F5}"/>
              </a:ext>
            </a:extLst>
          </p:cNvPr>
          <p:cNvSpPr txBox="1">
            <a:spLocks/>
          </p:cNvSpPr>
          <p:nvPr/>
        </p:nvSpPr>
        <p:spPr>
          <a:xfrm>
            <a:off x="11229697" y="2331785"/>
            <a:ext cx="1846541" cy="1189538"/>
          </a:xfrm>
          <a:prstGeom prst="rect">
            <a:avLst/>
          </a:prstGeom>
        </p:spPr>
        <p:txBody>
          <a:bodyPr vert="horz" lIns="0" tIns="0" rIns="0" bIns="0" rtlCol="0">
            <a:noAutofit/>
          </a:bodyPr>
          <a:lstStyle>
            <a:lvl1pPr marL="0" indent="-7001" algn="l" defTabSz="1008126" rtl="0" eaLnBrk="1" latinLnBrk="0" hangingPunct="1">
              <a:lnSpc>
                <a:spcPct val="90000"/>
              </a:lnSpc>
              <a:spcBef>
                <a:spcPts val="1103"/>
              </a:spcBef>
              <a:buFont typeface="Inter Tight" panose="020B0604020202020204" pitchFamily="34" charset="0"/>
              <a:buNone/>
              <a:tabLst/>
              <a:defRPr sz="1323" b="0"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12700" lvl="3" indent="0">
              <a:lnSpc>
                <a:spcPct val="100000"/>
              </a:lnSpc>
              <a:buNone/>
            </a:pPr>
            <a:r>
              <a:rPr lang="en-GB" sz="1200" b="0" dirty="0"/>
              <a:t>Cinema was the top performing above-the-line channel during the campaign – with a ROI of £50 for every £1 invested </a:t>
            </a:r>
          </a:p>
        </p:txBody>
      </p:sp>
      <p:sp>
        <p:nvSpPr>
          <p:cNvPr id="150" name="Text Placeholder 92">
            <a:extLst>
              <a:ext uri="{FF2B5EF4-FFF2-40B4-BE49-F238E27FC236}">
                <a16:creationId xmlns:a16="http://schemas.microsoft.com/office/drawing/2014/main" id="{736CB99E-5E90-C02E-EE80-31C35CB1B072}"/>
              </a:ext>
            </a:extLst>
          </p:cNvPr>
          <p:cNvSpPr txBox="1">
            <a:spLocks/>
          </p:cNvSpPr>
          <p:nvPr/>
        </p:nvSpPr>
        <p:spPr>
          <a:xfrm>
            <a:off x="9107162" y="3513049"/>
            <a:ext cx="4147880" cy="1476000"/>
          </a:xfrm>
          <a:prstGeom prst="roundRect">
            <a:avLst>
              <a:gd name="adj" fmla="val 2993"/>
            </a:avLst>
          </a:prstGeom>
          <a:solidFill>
            <a:schemeClr val="bg1"/>
          </a:solidFill>
        </p:spPr>
        <p:txBody>
          <a:bodyPr vert="horz" lIns="0" tIns="0" rIns="0" bIns="0" rtlCol="0">
            <a:normAutofit/>
          </a:bodyPr>
          <a:lstStyle>
            <a:lvl1pPr marL="7001" indent="-7001" algn="l" defTabSz="1008126" rtl="0" eaLnBrk="1" latinLnBrk="0" hangingPunct="1">
              <a:lnSpc>
                <a:spcPct val="90000"/>
              </a:lnSpc>
              <a:spcBef>
                <a:spcPts val="1103"/>
              </a:spcBef>
              <a:buFont typeface="Inter Tight" panose="020B0604020202020204" pitchFamily="34" charset="0"/>
              <a:buNone/>
              <a:tabLst/>
              <a:defRPr sz="3087" b="1" kern="1200">
                <a:no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a:t> </a:t>
            </a:r>
            <a:endParaRPr lang="en-US" dirty="0"/>
          </a:p>
        </p:txBody>
      </p:sp>
      <p:sp>
        <p:nvSpPr>
          <p:cNvPr id="151" name="Text Placeholder 93">
            <a:extLst>
              <a:ext uri="{FF2B5EF4-FFF2-40B4-BE49-F238E27FC236}">
                <a16:creationId xmlns:a16="http://schemas.microsoft.com/office/drawing/2014/main" id="{FB83EA86-7627-E175-C8BF-424579FECF37}"/>
              </a:ext>
            </a:extLst>
          </p:cNvPr>
          <p:cNvSpPr txBox="1">
            <a:spLocks/>
          </p:cNvSpPr>
          <p:nvPr/>
        </p:nvSpPr>
        <p:spPr>
          <a:xfrm>
            <a:off x="11188015" y="3654211"/>
            <a:ext cx="1817966" cy="546354"/>
          </a:xfrm>
          <a:prstGeom prst="rect">
            <a:avLst/>
          </a:prstGeom>
        </p:spPr>
        <p:txBody>
          <a:bodyPr vert="horz" lIns="0" tIns="0" rIns="0" bIns="0" rtlCol="0">
            <a:noAutofit/>
          </a:bodyPr>
          <a:lstStyle>
            <a:lvl1pPr marL="0" indent="-7001" algn="l" defTabSz="1008126" rtl="1" eaLnBrk="1" latinLnBrk="0" hangingPunct="1">
              <a:lnSpc>
                <a:spcPct val="90000"/>
              </a:lnSpc>
              <a:spcBef>
                <a:spcPts val="1103"/>
              </a:spcBef>
              <a:buFont typeface="Inter Tight" panose="020B0604020202020204" pitchFamily="34" charset="0"/>
              <a:buNone/>
              <a:tabLst/>
              <a:defRPr sz="1764" b="1" kern="1200">
                <a:solidFill>
                  <a:schemeClr val="tx1"/>
                </a:solidFill>
                <a:latin typeface="+mn-lt"/>
                <a:ea typeface="+mn-ea"/>
                <a:cs typeface="+mn-cs"/>
              </a:defRPr>
            </a:lvl1pPr>
            <a:lvl2pPr marL="756095" indent="-252032" algn="thaiDist"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dirty="0"/>
              <a:t>ENO</a:t>
            </a:r>
          </a:p>
        </p:txBody>
      </p:sp>
      <p:sp>
        <p:nvSpPr>
          <p:cNvPr id="152" name="Text Placeholder 94">
            <a:extLst>
              <a:ext uri="{FF2B5EF4-FFF2-40B4-BE49-F238E27FC236}">
                <a16:creationId xmlns:a16="http://schemas.microsoft.com/office/drawing/2014/main" id="{504FB959-4E85-34B3-546D-44DA5EB90BEC}"/>
              </a:ext>
            </a:extLst>
          </p:cNvPr>
          <p:cNvSpPr txBox="1">
            <a:spLocks/>
          </p:cNvSpPr>
          <p:nvPr/>
        </p:nvSpPr>
        <p:spPr>
          <a:xfrm>
            <a:off x="11215411" y="3960557"/>
            <a:ext cx="1817968" cy="1189538"/>
          </a:xfrm>
          <a:prstGeom prst="rect">
            <a:avLst/>
          </a:prstGeom>
        </p:spPr>
        <p:txBody>
          <a:bodyPr vert="horz" lIns="0" tIns="0" rIns="0" bIns="0" rtlCol="0">
            <a:noAutofit/>
          </a:bodyPr>
          <a:lstStyle>
            <a:lvl1pPr marL="0" indent="-7001" algn="l" defTabSz="1008126" rtl="0" eaLnBrk="1" latinLnBrk="0" hangingPunct="1">
              <a:lnSpc>
                <a:spcPct val="90000"/>
              </a:lnSpc>
              <a:spcBef>
                <a:spcPts val="1103"/>
              </a:spcBef>
              <a:buFont typeface="Inter Tight" panose="020B0604020202020204" pitchFamily="34" charset="0"/>
              <a:buNone/>
              <a:tabLst/>
              <a:defRPr sz="1323" b="0"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12700" lvl="3" indent="0">
              <a:buNone/>
            </a:pPr>
            <a:r>
              <a:rPr lang="en-GB" sz="1200" b="0" dirty="0"/>
              <a:t>The cinema campaign helped Madame Butterfly </a:t>
            </a:r>
            <a:r>
              <a:rPr lang="en-GB" sz="1200" dirty="0"/>
              <a:t>exceed its “lofty sales target” by over 10%</a:t>
            </a:r>
          </a:p>
        </p:txBody>
      </p:sp>
      <p:sp>
        <p:nvSpPr>
          <p:cNvPr id="154" name="Text Placeholder 92">
            <a:extLst>
              <a:ext uri="{FF2B5EF4-FFF2-40B4-BE49-F238E27FC236}">
                <a16:creationId xmlns:a16="http://schemas.microsoft.com/office/drawing/2014/main" id="{AC486DA3-1FC6-3267-0BA2-3F21A1041BA5}"/>
              </a:ext>
            </a:extLst>
          </p:cNvPr>
          <p:cNvSpPr txBox="1">
            <a:spLocks/>
          </p:cNvSpPr>
          <p:nvPr/>
        </p:nvSpPr>
        <p:spPr>
          <a:xfrm>
            <a:off x="9092875" y="5163253"/>
            <a:ext cx="4147880" cy="1476000"/>
          </a:xfrm>
          <a:prstGeom prst="roundRect">
            <a:avLst>
              <a:gd name="adj" fmla="val 2993"/>
            </a:avLst>
          </a:prstGeom>
          <a:solidFill>
            <a:schemeClr val="bg1"/>
          </a:solidFill>
        </p:spPr>
        <p:txBody>
          <a:bodyPr vert="horz" lIns="0" tIns="0" rIns="0" bIns="0" rtlCol="0">
            <a:normAutofit/>
          </a:bodyPr>
          <a:lstStyle>
            <a:lvl1pPr marL="7001" indent="-7001" algn="l" defTabSz="1008126" rtl="0" eaLnBrk="1" latinLnBrk="0" hangingPunct="1">
              <a:lnSpc>
                <a:spcPct val="90000"/>
              </a:lnSpc>
              <a:spcBef>
                <a:spcPts val="1103"/>
              </a:spcBef>
              <a:buFont typeface="Inter Tight" panose="020B0604020202020204" pitchFamily="34" charset="0"/>
              <a:buNone/>
              <a:tabLst/>
              <a:defRPr sz="3087" b="1" kern="1200">
                <a:no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a:t> </a:t>
            </a:r>
            <a:endParaRPr lang="en-US" dirty="0"/>
          </a:p>
        </p:txBody>
      </p:sp>
      <p:sp>
        <p:nvSpPr>
          <p:cNvPr id="155" name="Text Placeholder 93">
            <a:extLst>
              <a:ext uri="{FF2B5EF4-FFF2-40B4-BE49-F238E27FC236}">
                <a16:creationId xmlns:a16="http://schemas.microsoft.com/office/drawing/2014/main" id="{BC0312F9-4934-22D5-2CA3-196B587CB4A5}"/>
              </a:ext>
            </a:extLst>
          </p:cNvPr>
          <p:cNvSpPr txBox="1">
            <a:spLocks/>
          </p:cNvSpPr>
          <p:nvPr/>
        </p:nvSpPr>
        <p:spPr>
          <a:xfrm>
            <a:off x="11173728" y="5297271"/>
            <a:ext cx="1817966" cy="546354"/>
          </a:xfrm>
          <a:prstGeom prst="rect">
            <a:avLst/>
          </a:prstGeom>
        </p:spPr>
        <p:txBody>
          <a:bodyPr vert="horz" lIns="0" tIns="0" rIns="0" bIns="0" rtlCol="0">
            <a:noAutofit/>
          </a:bodyPr>
          <a:lstStyle>
            <a:lvl1pPr marL="0" indent="-7001" algn="l" defTabSz="1008126" rtl="1" eaLnBrk="1" latinLnBrk="0" hangingPunct="1">
              <a:lnSpc>
                <a:spcPct val="90000"/>
              </a:lnSpc>
              <a:spcBef>
                <a:spcPts val="1103"/>
              </a:spcBef>
              <a:buFont typeface="Inter Tight" panose="020B0604020202020204" pitchFamily="34" charset="0"/>
              <a:buNone/>
              <a:tabLst/>
              <a:defRPr sz="1764" b="1" kern="1200">
                <a:solidFill>
                  <a:schemeClr val="tx1"/>
                </a:solidFill>
                <a:latin typeface="+mn-lt"/>
                <a:ea typeface="+mn-ea"/>
                <a:cs typeface="+mn-cs"/>
              </a:defRPr>
            </a:lvl1pPr>
            <a:lvl2pPr marL="756095" indent="-252032" algn="thaiDist"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dirty="0" err="1"/>
              <a:t>wagamama</a:t>
            </a:r>
            <a:endParaRPr lang="en-US" dirty="0"/>
          </a:p>
        </p:txBody>
      </p:sp>
      <p:sp>
        <p:nvSpPr>
          <p:cNvPr id="156" name="Text Placeholder 94">
            <a:extLst>
              <a:ext uri="{FF2B5EF4-FFF2-40B4-BE49-F238E27FC236}">
                <a16:creationId xmlns:a16="http://schemas.microsoft.com/office/drawing/2014/main" id="{506FC9F5-E983-7A1F-E56C-1371C519DE63}"/>
              </a:ext>
            </a:extLst>
          </p:cNvPr>
          <p:cNvSpPr txBox="1">
            <a:spLocks/>
          </p:cNvSpPr>
          <p:nvPr/>
        </p:nvSpPr>
        <p:spPr>
          <a:xfrm>
            <a:off x="11201124" y="5617904"/>
            <a:ext cx="1817968" cy="1189538"/>
          </a:xfrm>
          <a:prstGeom prst="rect">
            <a:avLst/>
          </a:prstGeom>
        </p:spPr>
        <p:txBody>
          <a:bodyPr vert="horz" lIns="0" tIns="0" rIns="0" bIns="0" rtlCol="0">
            <a:noAutofit/>
          </a:bodyPr>
          <a:lstStyle>
            <a:lvl1pPr marL="0" indent="-7001" algn="l" defTabSz="1008126" rtl="0" eaLnBrk="1" latinLnBrk="0" hangingPunct="1">
              <a:lnSpc>
                <a:spcPct val="90000"/>
              </a:lnSpc>
              <a:spcBef>
                <a:spcPts val="1103"/>
              </a:spcBef>
              <a:buFont typeface="Inter Tight" panose="020B0604020202020204" pitchFamily="34" charset="0"/>
              <a:buNone/>
              <a:tabLst/>
              <a:defRPr sz="1323" b="0"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12700" lvl="3" indent="0">
              <a:lnSpc>
                <a:spcPct val="100000"/>
              </a:lnSpc>
              <a:buNone/>
            </a:pPr>
            <a:r>
              <a:rPr lang="en-GB" sz="1200" b="0" dirty="0"/>
              <a:t>Across the 11 week period that cinema was live UK like-for-like sales increased by 12%</a:t>
            </a:r>
          </a:p>
          <a:p>
            <a:pPr marL="12700" indent="0">
              <a:lnSpc>
                <a:spcPct val="100000"/>
              </a:lnSpc>
            </a:pPr>
            <a:endParaRPr lang="en-US" sz="1200" dirty="0"/>
          </a:p>
        </p:txBody>
      </p:sp>
      <p:pic>
        <p:nvPicPr>
          <p:cNvPr id="160" name="Picture 159">
            <a:extLst>
              <a:ext uri="{FF2B5EF4-FFF2-40B4-BE49-F238E27FC236}">
                <a16:creationId xmlns:a16="http://schemas.microsoft.com/office/drawing/2014/main" id="{294F2F93-8820-9495-CA1F-55970DA35D5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978137" y="5618419"/>
            <a:ext cx="1241565" cy="496626"/>
          </a:xfrm>
          <a:prstGeom prst="rect">
            <a:avLst/>
          </a:prstGeom>
        </p:spPr>
      </p:pic>
      <p:pic>
        <p:nvPicPr>
          <p:cNvPr id="161" name="Picture 160">
            <a:extLst>
              <a:ext uri="{FF2B5EF4-FFF2-40B4-BE49-F238E27FC236}">
                <a16:creationId xmlns:a16="http://schemas.microsoft.com/office/drawing/2014/main" id="{B9FB68AA-218F-02FE-8F76-810BD10122A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846504" y="2253651"/>
            <a:ext cx="1563789" cy="791057"/>
          </a:xfrm>
          <a:prstGeom prst="rect">
            <a:avLst/>
          </a:prstGeom>
        </p:spPr>
      </p:pic>
      <p:pic>
        <p:nvPicPr>
          <p:cNvPr id="162" name="Picture 161">
            <a:extLst>
              <a:ext uri="{FF2B5EF4-FFF2-40B4-BE49-F238E27FC236}">
                <a16:creationId xmlns:a16="http://schemas.microsoft.com/office/drawing/2014/main" id="{3C2C873A-2B9B-7256-9D94-982E7D6E315A}"/>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401274" y="2142258"/>
            <a:ext cx="1261003" cy="945752"/>
          </a:xfrm>
          <a:prstGeom prst="rect">
            <a:avLst/>
          </a:prstGeom>
        </p:spPr>
      </p:pic>
      <p:pic>
        <p:nvPicPr>
          <p:cNvPr id="163" name="Picture 162">
            <a:extLst>
              <a:ext uri="{FF2B5EF4-FFF2-40B4-BE49-F238E27FC236}">
                <a16:creationId xmlns:a16="http://schemas.microsoft.com/office/drawing/2014/main" id="{6518A535-3EE5-D333-8366-9333B46A5EF1}"/>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9710768" y="3723201"/>
            <a:ext cx="630427" cy="1043030"/>
          </a:xfrm>
          <a:prstGeom prst="rect">
            <a:avLst/>
          </a:prstGeom>
        </p:spPr>
      </p:pic>
      <p:pic>
        <p:nvPicPr>
          <p:cNvPr id="164" name="Picture 163">
            <a:extLst>
              <a:ext uri="{FF2B5EF4-FFF2-40B4-BE49-F238E27FC236}">
                <a16:creationId xmlns:a16="http://schemas.microsoft.com/office/drawing/2014/main" id="{0BCD8585-7296-E8D8-FD2F-61EA4CD0BFD8}"/>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t="35143" b="35291"/>
          <a:stretch/>
        </p:blipFill>
        <p:spPr>
          <a:xfrm>
            <a:off x="9299497" y="5646480"/>
            <a:ext cx="1399103" cy="413657"/>
          </a:xfrm>
          <a:prstGeom prst="rect">
            <a:avLst/>
          </a:prstGeom>
        </p:spPr>
      </p:pic>
      <p:pic>
        <p:nvPicPr>
          <p:cNvPr id="165" name="Picture 164" descr="A white square with black text&#10;&#10;Description automatically generated">
            <a:extLst>
              <a:ext uri="{FF2B5EF4-FFF2-40B4-BE49-F238E27FC236}">
                <a16:creationId xmlns:a16="http://schemas.microsoft.com/office/drawing/2014/main" id="{25C94194-4953-7310-A7C2-7CC0DDC02AE5}"/>
              </a:ext>
            </a:extLst>
          </p:cNvPr>
          <p:cNvPicPr>
            <a:picLocks noChangeAspect="1"/>
          </p:cNvPicPr>
          <p:nvPr/>
        </p:nvPicPr>
        <p:blipFill rotWithShape="1">
          <a:blip r:embed="rId10">
            <a:extLst>
              <a:ext uri="{28A0092B-C50C-407E-A947-70E740481C1C}">
                <a14:useLocalDpi xmlns:a14="http://schemas.microsoft.com/office/drawing/2010/main" val="0"/>
              </a:ext>
            </a:extLst>
          </a:blip>
          <a:srcRect l="13242" t="30921" r="10162" b="34814"/>
          <a:stretch>
            <a:fillRect/>
          </a:stretch>
        </p:blipFill>
        <p:spPr>
          <a:xfrm>
            <a:off x="4719888" y="3780631"/>
            <a:ext cx="1848370" cy="826847"/>
          </a:xfrm>
          <a:prstGeom prst="rect">
            <a:avLst/>
          </a:prstGeom>
        </p:spPr>
      </p:pic>
    </p:spTree>
    <p:extLst>
      <p:ext uri="{BB962C8B-B14F-4D97-AF65-F5344CB8AC3E}">
        <p14:creationId xmlns:p14="http://schemas.microsoft.com/office/powerpoint/2010/main" val="509555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329D3-06BC-66CA-BBEE-4F7CE950F6B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CA70162-0B85-BBEB-A05C-DD14C069DBC1}"/>
              </a:ext>
            </a:extLst>
          </p:cNvPr>
          <p:cNvSpPr>
            <a:spLocks noGrp="1"/>
          </p:cNvSpPr>
          <p:nvPr>
            <p:ph type="title"/>
          </p:nvPr>
        </p:nvSpPr>
        <p:spPr>
          <a:xfrm>
            <a:off x="192088" y="242953"/>
            <a:ext cx="13250862" cy="499836"/>
          </a:xfrm>
        </p:spPr>
        <p:txBody>
          <a:bodyPr anchor="t" anchorCtr="0"/>
          <a:lstStyle/>
          <a:p>
            <a:pPr algn="l"/>
            <a:r>
              <a:rPr lang="en-GB" sz="4300" spc="-20" dirty="0" err="1"/>
              <a:t>Cinemapper</a:t>
            </a:r>
            <a:r>
              <a:rPr lang="en-GB" sz="4300" spc="-20" dirty="0"/>
              <a:t> identifies store &amp; DCM cinema matches</a:t>
            </a:r>
          </a:p>
        </p:txBody>
      </p:sp>
      <p:sp>
        <p:nvSpPr>
          <p:cNvPr id="29" name="Subtitle 22">
            <a:extLst>
              <a:ext uri="{FF2B5EF4-FFF2-40B4-BE49-F238E27FC236}">
                <a16:creationId xmlns:a16="http://schemas.microsoft.com/office/drawing/2014/main" id="{CD6BA1C1-1684-11BD-370E-490706ADE760}"/>
              </a:ext>
            </a:extLst>
          </p:cNvPr>
          <p:cNvSpPr txBox="1">
            <a:spLocks/>
          </p:cNvSpPr>
          <p:nvPr/>
        </p:nvSpPr>
        <p:spPr>
          <a:xfrm>
            <a:off x="6900863" y="1732915"/>
            <a:ext cx="2141703" cy="383196"/>
          </a:xfrm>
          <a:prstGeom prst="rect">
            <a:avLst/>
          </a:prstGeom>
        </p:spPr>
        <p:txBody>
          <a:bodyPr vert="horz" lIns="0" tIns="0" rIns="0" bIns="0" rtlCol="0">
            <a:noAutofit/>
          </a:bodyPr>
          <a:lstStyle>
            <a:lvl1pPr marL="0" indent="0" algn="l" defTabSz="1008126" rtl="0" eaLnBrk="1" latinLnBrk="0" hangingPunct="1">
              <a:lnSpc>
                <a:spcPct val="90000"/>
              </a:lnSpc>
              <a:spcBef>
                <a:spcPts val="1103"/>
              </a:spcBef>
              <a:buFont typeface="Inter Tight" panose="020B0604020202020204" pitchFamily="34" charset="0"/>
              <a:buNone/>
              <a:tabLst/>
              <a:defRPr sz="2205" b="1" kern="1200">
                <a:solidFill>
                  <a:schemeClr val="tx1"/>
                </a:solidFill>
                <a:latin typeface="+mn-lt"/>
                <a:ea typeface="+mn-ea"/>
                <a:cs typeface="+mn-cs"/>
              </a:defRPr>
            </a:lvl1pPr>
            <a:lvl2pPr marL="504063" indent="0" algn="ctr" defTabSz="1008126" rtl="0" eaLnBrk="1" latinLnBrk="0" hangingPunct="1">
              <a:lnSpc>
                <a:spcPct val="90000"/>
              </a:lnSpc>
              <a:spcBef>
                <a:spcPts val="551"/>
              </a:spcBef>
              <a:buFont typeface="Inter Tight" panose="020B0604020202020204" pitchFamily="34" charset="0"/>
              <a:buNone/>
              <a:defRPr sz="2205" b="1" kern="1200">
                <a:solidFill>
                  <a:schemeClr val="tx1"/>
                </a:solidFill>
                <a:latin typeface="+mn-lt"/>
                <a:ea typeface="+mn-ea"/>
                <a:cs typeface="+mn-cs"/>
              </a:defRPr>
            </a:lvl2pPr>
            <a:lvl3pPr marL="1008126" indent="0" algn="ctr" defTabSz="1008126" rtl="0" eaLnBrk="1" latinLnBrk="0" hangingPunct="1">
              <a:lnSpc>
                <a:spcPct val="90000"/>
              </a:lnSpc>
              <a:spcBef>
                <a:spcPts val="551"/>
              </a:spcBef>
              <a:buFont typeface="Inter Tight" panose="020B0604020202020204" pitchFamily="34" charset="0"/>
              <a:buNone/>
              <a:defRPr sz="1985" b="1" kern="1200">
                <a:solidFill>
                  <a:schemeClr val="tx1"/>
                </a:solidFill>
                <a:latin typeface="+mn-lt"/>
                <a:ea typeface="+mn-ea"/>
                <a:cs typeface="+mn-cs"/>
              </a:defRPr>
            </a:lvl3pPr>
            <a:lvl4pPr marL="1512189" indent="0" algn="ctr" defTabSz="1008126" rtl="0" eaLnBrk="1" latinLnBrk="0" hangingPunct="1">
              <a:lnSpc>
                <a:spcPct val="90000"/>
              </a:lnSpc>
              <a:spcBef>
                <a:spcPts val="551"/>
              </a:spcBef>
              <a:buFont typeface="Inter Tight" panose="020B0604020202020204" pitchFamily="34" charset="0"/>
              <a:buNone/>
              <a:defRPr sz="1764" b="1" kern="1200">
                <a:solidFill>
                  <a:schemeClr val="tx1"/>
                </a:solidFill>
                <a:latin typeface="+mn-lt"/>
                <a:ea typeface="+mn-ea"/>
                <a:cs typeface="+mn-cs"/>
              </a:defRPr>
            </a:lvl4pPr>
            <a:lvl5pPr marL="2016252" indent="0" algn="ctr" defTabSz="1008126" rtl="0" eaLnBrk="1" latinLnBrk="0" hangingPunct="1">
              <a:lnSpc>
                <a:spcPct val="90000"/>
              </a:lnSpc>
              <a:spcBef>
                <a:spcPts val="551"/>
              </a:spcBef>
              <a:buFont typeface="Inter Tight" panose="020B0604020202020204" pitchFamily="34" charset="0"/>
              <a:buNone/>
              <a:defRPr sz="1764" b="1" kern="1200">
                <a:solidFill>
                  <a:schemeClr val="tx1"/>
                </a:solidFill>
                <a:latin typeface="+mn-lt"/>
                <a:ea typeface="+mn-ea"/>
                <a:cs typeface="+mn-cs"/>
              </a:defRPr>
            </a:lvl5pPr>
            <a:lvl6pPr marL="2520315"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6pPr>
            <a:lvl7pPr marL="3024378"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7pPr>
            <a:lvl8pPr marL="3528441"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8pPr>
            <a:lvl9pPr marL="4032504"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9pPr>
          </a:lstStyle>
          <a:p>
            <a:r>
              <a:rPr lang="en-US" sz="2000" dirty="0">
                <a:solidFill>
                  <a:schemeClr val="bg1"/>
                </a:solidFill>
              </a:rPr>
              <a:t>DCM Cinemas</a:t>
            </a:r>
          </a:p>
          <a:p>
            <a:endParaRPr lang="en-US" dirty="0"/>
          </a:p>
        </p:txBody>
      </p:sp>
      <p:pic>
        <p:nvPicPr>
          <p:cNvPr id="30" name="Picture 29">
            <a:extLst>
              <a:ext uri="{FF2B5EF4-FFF2-40B4-BE49-F238E27FC236}">
                <a16:creationId xmlns:a16="http://schemas.microsoft.com/office/drawing/2014/main" id="{D5E43379-E2BA-AEE4-A52A-977D1F395FD7}"/>
              </a:ext>
            </a:extLst>
          </p:cNvPr>
          <p:cNvPicPr>
            <a:picLocks noChangeAspect="1"/>
          </p:cNvPicPr>
          <p:nvPr/>
        </p:nvPicPr>
        <p:blipFill>
          <a:blip r:embed="rId2">
            <a:extLst>
              <a:ext uri="{28A0092B-C50C-407E-A947-70E740481C1C}">
                <a14:useLocalDpi xmlns:a14="http://schemas.microsoft.com/office/drawing/2010/main" val="0"/>
              </a:ext>
            </a:extLst>
          </a:blip>
          <a:srcRect t="5865" b="3360"/>
          <a:stretch>
            <a:fillRect/>
          </a:stretch>
        </p:blipFill>
        <p:spPr>
          <a:xfrm>
            <a:off x="6900863" y="2045408"/>
            <a:ext cx="5510138" cy="4632323"/>
          </a:xfrm>
          <a:prstGeom prst="roundRect">
            <a:avLst>
              <a:gd name="adj" fmla="val 2089"/>
            </a:avLst>
          </a:prstGeom>
        </p:spPr>
      </p:pic>
      <p:pic>
        <p:nvPicPr>
          <p:cNvPr id="31" name="Picture 30">
            <a:extLst>
              <a:ext uri="{FF2B5EF4-FFF2-40B4-BE49-F238E27FC236}">
                <a16:creationId xmlns:a16="http://schemas.microsoft.com/office/drawing/2014/main" id="{6D306765-2A89-BB26-A7A3-16153207DC07}"/>
              </a:ext>
            </a:extLst>
          </p:cNvPr>
          <p:cNvPicPr>
            <a:picLocks noChangeAspect="1"/>
          </p:cNvPicPr>
          <p:nvPr/>
        </p:nvPicPr>
        <p:blipFill>
          <a:blip r:embed="rId3">
            <a:extLst>
              <a:ext uri="{28A0092B-C50C-407E-A947-70E740481C1C}">
                <a14:useLocalDpi xmlns:a14="http://schemas.microsoft.com/office/drawing/2010/main" val="0"/>
              </a:ext>
            </a:extLst>
          </a:blip>
          <a:srcRect t="5865" b="3360"/>
          <a:stretch>
            <a:fillRect/>
          </a:stretch>
        </p:blipFill>
        <p:spPr>
          <a:xfrm>
            <a:off x="1149426" y="2045408"/>
            <a:ext cx="5510137" cy="4632323"/>
          </a:xfrm>
          <a:prstGeom prst="roundRect">
            <a:avLst>
              <a:gd name="adj" fmla="val 1785"/>
            </a:avLst>
          </a:prstGeom>
        </p:spPr>
      </p:pic>
      <p:sp>
        <p:nvSpPr>
          <p:cNvPr id="35" name="Subtitle 22">
            <a:extLst>
              <a:ext uri="{FF2B5EF4-FFF2-40B4-BE49-F238E27FC236}">
                <a16:creationId xmlns:a16="http://schemas.microsoft.com/office/drawing/2014/main" id="{D830BC69-1769-EC0E-0FEB-C47BA10B8A3C}"/>
              </a:ext>
            </a:extLst>
          </p:cNvPr>
          <p:cNvSpPr txBox="1">
            <a:spLocks/>
          </p:cNvSpPr>
          <p:nvPr/>
        </p:nvSpPr>
        <p:spPr>
          <a:xfrm>
            <a:off x="1119995" y="1732915"/>
            <a:ext cx="3550430" cy="383196"/>
          </a:xfrm>
          <a:prstGeom prst="rect">
            <a:avLst/>
          </a:prstGeom>
        </p:spPr>
        <p:txBody>
          <a:bodyPr vert="horz" lIns="0" tIns="0" rIns="0" bIns="0" rtlCol="0">
            <a:noAutofit/>
          </a:bodyPr>
          <a:lstStyle>
            <a:lvl1pPr marL="0" indent="0" algn="l" defTabSz="1008126" rtl="0" eaLnBrk="1" latinLnBrk="0" hangingPunct="1">
              <a:lnSpc>
                <a:spcPct val="90000"/>
              </a:lnSpc>
              <a:spcBef>
                <a:spcPts val="1103"/>
              </a:spcBef>
              <a:buFont typeface="Inter Tight" panose="020B0604020202020204" pitchFamily="34" charset="0"/>
              <a:buNone/>
              <a:tabLst/>
              <a:defRPr sz="2205" b="1" kern="1200">
                <a:solidFill>
                  <a:schemeClr val="tx1"/>
                </a:solidFill>
                <a:latin typeface="+mn-lt"/>
                <a:ea typeface="+mn-ea"/>
                <a:cs typeface="+mn-cs"/>
              </a:defRPr>
            </a:lvl1pPr>
            <a:lvl2pPr marL="504063" indent="0" algn="ctr" defTabSz="1008126" rtl="0" eaLnBrk="1" latinLnBrk="0" hangingPunct="1">
              <a:lnSpc>
                <a:spcPct val="90000"/>
              </a:lnSpc>
              <a:spcBef>
                <a:spcPts val="551"/>
              </a:spcBef>
              <a:buFont typeface="Inter Tight" panose="020B0604020202020204" pitchFamily="34" charset="0"/>
              <a:buNone/>
              <a:defRPr sz="2205" b="1" kern="1200">
                <a:solidFill>
                  <a:schemeClr val="tx1"/>
                </a:solidFill>
                <a:latin typeface="+mn-lt"/>
                <a:ea typeface="+mn-ea"/>
                <a:cs typeface="+mn-cs"/>
              </a:defRPr>
            </a:lvl2pPr>
            <a:lvl3pPr marL="1008126" indent="0" algn="ctr" defTabSz="1008126" rtl="0" eaLnBrk="1" latinLnBrk="0" hangingPunct="1">
              <a:lnSpc>
                <a:spcPct val="90000"/>
              </a:lnSpc>
              <a:spcBef>
                <a:spcPts val="551"/>
              </a:spcBef>
              <a:buFont typeface="Inter Tight" panose="020B0604020202020204" pitchFamily="34" charset="0"/>
              <a:buNone/>
              <a:defRPr sz="1985" b="1" kern="1200">
                <a:solidFill>
                  <a:schemeClr val="tx1"/>
                </a:solidFill>
                <a:latin typeface="+mn-lt"/>
                <a:ea typeface="+mn-ea"/>
                <a:cs typeface="+mn-cs"/>
              </a:defRPr>
            </a:lvl3pPr>
            <a:lvl4pPr marL="1512189" indent="0" algn="ctr" defTabSz="1008126" rtl="0" eaLnBrk="1" latinLnBrk="0" hangingPunct="1">
              <a:lnSpc>
                <a:spcPct val="90000"/>
              </a:lnSpc>
              <a:spcBef>
                <a:spcPts val="551"/>
              </a:spcBef>
              <a:buFont typeface="Inter Tight" panose="020B0604020202020204" pitchFamily="34" charset="0"/>
              <a:buNone/>
              <a:defRPr sz="1764" b="1" kern="1200">
                <a:solidFill>
                  <a:schemeClr val="tx1"/>
                </a:solidFill>
                <a:latin typeface="+mn-lt"/>
                <a:ea typeface="+mn-ea"/>
                <a:cs typeface="+mn-cs"/>
              </a:defRPr>
            </a:lvl4pPr>
            <a:lvl5pPr marL="2016252" indent="0" algn="ctr" defTabSz="1008126" rtl="0" eaLnBrk="1" latinLnBrk="0" hangingPunct="1">
              <a:lnSpc>
                <a:spcPct val="90000"/>
              </a:lnSpc>
              <a:spcBef>
                <a:spcPts val="551"/>
              </a:spcBef>
              <a:buFont typeface="Inter Tight" panose="020B0604020202020204" pitchFamily="34" charset="0"/>
              <a:buNone/>
              <a:defRPr sz="1764" b="1" kern="1200">
                <a:solidFill>
                  <a:schemeClr val="tx1"/>
                </a:solidFill>
                <a:latin typeface="+mn-lt"/>
                <a:ea typeface="+mn-ea"/>
                <a:cs typeface="+mn-cs"/>
              </a:defRPr>
            </a:lvl5pPr>
            <a:lvl6pPr marL="2520315"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6pPr>
            <a:lvl7pPr marL="3024378"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7pPr>
            <a:lvl8pPr marL="3528441"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8pPr>
            <a:lvl9pPr marL="4032504"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9pPr>
          </a:lstStyle>
          <a:p>
            <a:r>
              <a:rPr lang="en-US" sz="2000" dirty="0">
                <a:solidFill>
                  <a:schemeClr val="bg1"/>
                </a:solidFill>
              </a:rPr>
              <a:t>Stores/Areas of interest</a:t>
            </a:r>
          </a:p>
          <a:p>
            <a:endParaRPr lang="en-US" dirty="0"/>
          </a:p>
        </p:txBody>
      </p:sp>
      <p:sp>
        <p:nvSpPr>
          <p:cNvPr id="5" name="Text Placeholder 4">
            <a:extLst>
              <a:ext uri="{FF2B5EF4-FFF2-40B4-BE49-F238E27FC236}">
                <a16:creationId xmlns:a16="http://schemas.microsoft.com/office/drawing/2014/main" id="{6A84F33E-6E62-6E96-DD7A-F138F0EF10BC}"/>
              </a:ext>
            </a:extLst>
          </p:cNvPr>
          <p:cNvSpPr txBox="1">
            <a:spLocks/>
          </p:cNvSpPr>
          <p:nvPr/>
        </p:nvSpPr>
        <p:spPr>
          <a:xfrm>
            <a:off x="223482" y="866295"/>
            <a:ext cx="12293956" cy="382588"/>
          </a:xfrm>
          <a:prstGeom prst="rect">
            <a:avLst/>
          </a:prstGeom>
        </p:spPr>
        <p:txBody>
          <a:bodyPr lIns="0"/>
          <a:lst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0" indent="0">
              <a:lnSpc>
                <a:spcPct val="100000"/>
              </a:lnSpc>
              <a:buNone/>
            </a:pPr>
            <a:r>
              <a:rPr lang="en-GB" sz="2000" dirty="0">
                <a:solidFill>
                  <a:schemeClr val="bg1"/>
                </a:solidFill>
              </a:rPr>
              <a:t>DCM can map a brand’s catchment area, stores or local stockists to the nearest cinema sites based on distance in miles, drive time or walk time</a:t>
            </a:r>
          </a:p>
        </p:txBody>
      </p:sp>
    </p:spTree>
    <p:extLst>
      <p:ext uri="{BB962C8B-B14F-4D97-AF65-F5344CB8AC3E}">
        <p14:creationId xmlns:p14="http://schemas.microsoft.com/office/powerpoint/2010/main" val="790684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0" name="Picture Placeholder 18">
            <a:extLst>
              <a:ext uri="{FF2B5EF4-FFF2-40B4-BE49-F238E27FC236}">
                <a16:creationId xmlns:a16="http://schemas.microsoft.com/office/drawing/2014/main" id="{903837AB-A04F-78C9-432D-5FC927549830}"/>
              </a:ext>
            </a:extLst>
          </p:cNvPr>
          <p:cNvPicPr>
            <a:picLocks noChangeAspect="1"/>
          </p:cNvPicPr>
          <p:nvPr/>
        </p:nvPicPr>
        <p:blipFill>
          <a:blip r:embed="rId2"/>
          <a:srcRect l="3587" t="1467" r="5807" b="1512"/>
          <a:stretch>
            <a:fillRect/>
          </a:stretch>
        </p:blipFill>
        <p:spPr>
          <a:xfrm>
            <a:off x="3713845" y="962428"/>
            <a:ext cx="4688122" cy="2656602"/>
          </a:xfrm>
          <a:prstGeom prst="roundRect">
            <a:avLst>
              <a:gd name="adj" fmla="val 4297"/>
            </a:avLst>
          </a:prstGeom>
          <a:noFill/>
        </p:spPr>
      </p:pic>
      <p:pic>
        <p:nvPicPr>
          <p:cNvPr id="51" name="Picture Placeholder 21">
            <a:extLst>
              <a:ext uri="{FF2B5EF4-FFF2-40B4-BE49-F238E27FC236}">
                <a16:creationId xmlns:a16="http://schemas.microsoft.com/office/drawing/2014/main" id="{E7D5AA1B-D590-9C52-1CDD-5028AC535333}"/>
              </a:ext>
            </a:extLst>
          </p:cNvPr>
          <p:cNvPicPr>
            <a:picLocks noChangeAspect="1"/>
          </p:cNvPicPr>
          <p:nvPr/>
        </p:nvPicPr>
        <p:blipFill>
          <a:blip r:embed="rId3"/>
          <a:srcRect l="8081" t="9675" r="8081" b="5981"/>
          <a:stretch>
            <a:fillRect/>
          </a:stretch>
        </p:blipFill>
        <p:spPr>
          <a:xfrm>
            <a:off x="8570920" y="4198658"/>
            <a:ext cx="4676786" cy="2649600"/>
          </a:xfrm>
          <a:prstGeom prst="roundRect">
            <a:avLst>
              <a:gd name="adj" fmla="val 4005"/>
            </a:avLst>
          </a:prstGeom>
          <a:noFill/>
        </p:spPr>
      </p:pic>
      <p:pic>
        <p:nvPicPr>
          <p:cNvPr id="52" name="Picture Placeholder 19">
            <a:extLst>
              <a:ext uri="{FF2B5EF4-FFF2-40B4-BE49-F238E27FC236}">
                <a16:creationId xmlns:a16="http://schemas.microsoft.com/office/drawing/2014/main" id="{AC9B1033-DF40-498E-1B52-157D9BB635F6}"/>
              </a:ext>
            </a:extLst>
          </p:cNvPr>
          <p:cNvPicPr>
            <a:picLocks noChangeAspect="1"/>
          </p:cNvPicPr>
          <p:nvPr/>
        </p:nvPicPr>
        <p:blipFill>
          <a:blip r:embed="rId4"/>
          <a:srcRect l="8479" t="8953" r="8479" b="6411"/>
          <a:stretch>
            <a:fillRect/>
          </a:stretch>
        </p:blipFill>
        <p:spPr>
          <a:xfrm>
            <a:off x="8570920" y="969430"/>
            <a:ext cx="4676786" cy="2649600"/>
          </a:xfrm>
          <a:prstGeom prst="roundRect">
            <a:avLst>
              <a:gd name="adj" fmla="val 3498"/>
            </a:avLst>
          </a:prstGeom>
          <a:noFill/>
        </p:spPr>
      </p:pic>
      <p:sp>
        <p:nvSpPr>
          <p:cNvPr id="53" name="Text Placeholder 14">
            <a:extLst>
              <a:ext uri="{FF2B5EF4-FFF2-40B4-BE49-F238E27FC236}">
                <a16:creationId xmlns:a16="http://schemas.microsoft.com/office/drawing/2014/main" id="{345E9144-1961-0A00-A1F2-70B8439EA554}"/>
              </a:ext>
            </a:extLst>
          </p:cNvPr>
          <p:cNvSpPr txBox="1">
            <a:spLocks/>
          </p:cNvSpPr>
          <p:nvPr/>
        </p:nvSpPr>
        <p:spPr>
          <a:xfrm>
            <a:off x="3713845" y="3712313"/>
            <a:ext cx="4680000" cy="352218"/>
          </a:xfrm>
          <a:prstGeom prst="roundRect">
            <a:avLst>
              <a:gd name="adj" fmla="val 11685"/>
            </a:avLst>
          </a:prstGeom>
          <a:solidFill>
            <a:schemeClr val="bg1"/>
          </a:solidFill>
        </p:spPr>
        <p:txBody>
          <a:bodyPr tIns="36000" bIns="0" anchor="ctr" anchorCtr="0"/>
          <a:lst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0" indent="0">
              <a:buNone/>
            </a:pPr>
            <a:r>
              <a:rPr lang="en-US" sz="1400" dirty="0"/>
              <a:t>Ernest Jones: </a:t>
            </a:r>
            <a:r>
              <a:rPr lang="en-US" sz="1400" b="0" dirty="0"/>
              <a:t>Drive footfall to nearest store</a:t>
            </a:r>
          </a:p>
        </p:txBody>
      </p:sp>
      <p:sp>
        <p:nvSpPr>
          <p:cNvPr id="54" name="Text Placeholder 15">
            <a:extLst>
              <a:ext uri="{FF2B5EF4-FFF2-40B4-BE49-F238E27FC236}">
                <a16:creationId xmlns:a16="http://schemas.microsoft.com/office/drawing/2014/main" id="{717A239A-D443-240A-9D18-DC0393112CAF}"/>
              </a:ext>
            </a:extLst>
          </p:cNvPr>
          <p:cNvSpPr txBox="1">
            <a:spLocks/>
          </p:cNvSpPr>
          <p:nvPr/>
        </p:nvSpPr>
        <p:spPr>
          <a:xfrm>
            <a:off x="8570920" y="3712313"/>
            <a:ext cx="4680000" cy="352218"/>
          </a:xfrm>
          <a:prstGeom prst="roundRect">
            <a:avLst>
              <a:gd name="adj" fmla="val 11685"/>
            </a:avLst>
          </a:prstGeom>
          <a:solidFill>
            <a:schemeClr val="bg1"/>
          </a:solidFill>
        </p:spPr>
        <p:txBody>
          <a:bodyPr tIns="36000" bIns="0" anchor="ctr" anchorCtr="0"/>
          <a:lst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0" indent="0">
              <a:buNone/>
            </a:pPr>
            <a:r>
              <a:rPr lang="en-US" sz="1400" dirty="0"/>
              <a:t>Virgin Trains: </a:t>
            </a:r>
            <a:r>
              <a:rPr lang="en-US" sz="1400" b="0" dirty="0"/>
              <a:t>Locally-relevant routes</a:t>
            </a:r>
          </a:p>
        </p:txBody>
      </p:sp>
      <p:sp>
        <p:nvSpPr>
          <p:cNvPr id="55" name="Text Placeholder 16">
            <a:extLst>
              <a:ext uri="{FF2B5EF4-FFF2-40B4-BE49-F238E27FC236}">
                <a16:creationId xmlns:a16="http://schemas.microsoft.com/office/drawing/2014/main" id="{BD42DE21-3674-426E-7A08-CB9317B753FD}"/>
              </a:ext>
            </a:extLst>
          </p:cNvPr>
          <p:cNvSpPr txBox="1">
            <a:spLocks/>
          </p:cNvSpPr>
          <p:nvPr/>
        </p:nvSpPr>
        <p:spPr>
          <a:xfrm>
            <a:off x="3713496" y="6945433"/>
            <a:ext cx="4680000" cy="352218"/>
          </a:xfrm>
          <a:prstGeom prst="roundRect">
            <a:avLst>
              <a:gd name="adj" fmla="val 11685"/>
            </a:avLst>
          </a:prstGeom>
          <a:solidFill>
            <a:schemeClr val="bg1"/>
          </a:solidFill>
        </p:spPr>
        <p:txBody>
          <a:bodyPr tIns="36000" bIns="0" anchor="ctr" anchorCtr="0"/>
          <a:lst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0" indent="0">
              <a:buNone/>
            </a:pPr>
            <a:r>
              <a:rPr lang="en-US" sz="1400" dirty="0"/>
              <a:t>Counter Terrorism: </a:t>
            </a:r>
            <a:r>
              <a:rPr lang="en-US" sz="1400" b="0" dirty="0"/>
              <a:t>Tailored local messaging</a:t>
            </a:r>
          </a:p>
        </p:txBody>
      </p:sp>
      <p:sp>
        <p:nvSpPr>
          <p:cNvPr id="56" name="Text Placeholder 17">
            <a:extLst>
              <a:ext uri="{FF2B5EF4-FFF2-40B4-BE49-F238E27FC236}">
                <a16:creationId xmlns:a16="http://schemas.microsoft.com/office/drawing/2014/main" id="{DBBD7AD0-35D6-72B4-95BE-97888868328A}"/>
              </a:ext>
            </a:extLst>
          </p:cNvPr>
          <p:cNvSpPr txBox="1">
            <a:spLocks/>
          </p:cNvSpPr>
          <p:nvPr/>
        </p:nvSpPr>
        <p:spPr>
          <a:xfrm>
            <a:off x="8570920" y="6945433"/>
            <a:ext cx="4680000" cy="352218"/>
          </a:xfrm>
          <a:prstGeom prst="roundRect">
            <a:avLst>
              <a:gd name="adj" fmla="val 11685"/>
            </a:avLst>
          </a:prstGeom>
          <a:solidFill>
            <a:schemeClr val="bg1"/>
          </a:solidFill>
        </p:spPr>
        <p:txBody>
          <a:bodyPr tIns="36000" bIns="0" anchor="ctr" anchorCtr="0"/>
          <a:lst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0" indent="0">
              <a:buNone/>
            </a:pPr>
            <a:r>
              <a:rPr lang="en-US" sz="1400" dirty="0"/>
              <a:t>BMW: </a:t>
            </a:r>
            <a:r>
              <a:rPr lang="en-US" sz="1400" b="0" dirty="0"/>
              <a:t>Displaying nearest dealership</a:t>
            </a:r>
          </a:p>
        </p:txBody>
      </p:sp>
      <p:sp>
        <p:nvSpPr>
          <p:cNvPr id="57" name="Title 9">
            <a:extLst>
              <a:ext uri="{FF2B5EF4-FFF2-40B4-BE49-F238E27FC236}">
                <a16:creationId xmlns:a16="http://schemas.microsoft.com/office/drawing/2014/main" id="{85EB6A5F-0290-966C-BCA4-05079BA2680E}"/>
              </a:ext>
            </a:extLst>
          </p:cNvPr>
          <p:cNvSpPr>
            <a:spLocks noGrp="1"/>
          </p:cNvSpPr>
          <p:nvPr>
            <p:ph type="title"/>
          </p:nvPr>
        </p:nvSpPr>
        <p:spPr>
          <a:xfrm>
            <a:off x="220332" y="263612"/>
            <a:ext cx="13222617" cy="579445"/>
          </a:xfrm>
        </p:spPr>
        <p:txBody>
          <a:bodyPr/>
          <a:lstStyle/>
          <a:p>
            <a:r>
              <a:rPr lang="en-US" sz="4400" dirty="0"/>
              <a:t>Creative can be tailored with bespoke end frames</a:t>
            </a:r>
          </a:p>
        </p:txBody>
      </p:sp>
      <p:pic>
        <p:nvPicPr>
          <p:cNvPr id="58" name="Picture Placeholder 20">
            <a:extLst>
              <a:ext uri="{FF2B5EF4-FFF2-40B4-BE49-F238E27FC236}">
                <a16:creationId xmlns:a16="http://schemas.microsoft.com/office/drawing/2014/main" id="{D9A2CFC9-5649-1B91-D1EA-9A461AE969E1}"/>
              </a:ext>
            </a:extLst>
          </p:cNvPr>
          <p:cNvPicPr>
            <a:picLocks noChangeAspect="1"/>
          </p:cNvPicPr>
          <p:nvPr/>
        </p:nvPicPr>
        <p:blipFill>
          <a:blip r:embed="rId5">
            <a:extLst>
              <a:ext uri="{28A0092B-C50C-407E-A947-70E740481C1C}">
                <a14:useLocalDpi xmlns:a14="http://schemas.microsoft.com/office/drawing/2010/main" val="0"/>
              </a:ext>
            </a:extLst>
          </a:blip>
          <a:srcRect l="2215" r="2215"/>
          <a:stretch/>
        </p:blipFill>
        <p:spPr>
          <a:xfrm>
            <a:off x="3713496" y="4191458"/>
            <a:ext cx="4688471" cy="2656800"/>
          </a:xfrm>
          <a:prstGeom prst="roundRect">
            <a:avLst>
              <a:gd name="adj" fmla="val 4005"/>
            </a:avLst>
          </a:prstGeom>
          <a:noFill/>
        </p:spPr>
      </p:pic>
      <p:sp>
        <p:nvSpPr>
          <p:cNvPr id="59" name="Text Placeholder 4">
            <a:extLst>
              <a:ext uri="{FF2B5EF4-FFF2-40B4-BE49-F238E27FC236}">
                <a16:creationId xmlns:a16="http://schemas.microsoft.com/office/drawing/2014/main" id="{16EF4F07-B5D5-93D7-2FD2-5024D895F656}"/>
              </a:ext>
            </a:extLst>
          </p:cNvPr>
          <p:cNvSpPr txBox="1">
            <a:spLocks/>
          </p:cNvSpPr>
          <p:nvPr/>
        </p:nvSpPr>
        <p:spPr bwMode="gray">
          <a:xfrm>
            <a:off x="220332" y="1093787"/>
            <a:ext cx="3224543" cy="413253"/>
          </a:xfrm>
          <a:prstGeom prst="rect">
            <a:avLst/>
          </a:prstGeom>
          <a:effectLst>
            <a:glow rad="127000">
              <a:schemeClr val="accent1">
                <a:alpha val="0"/>
              </a:schemeClr>
            </a:glow>
          </a:effectLst>
        </p:spPr>
        <p:txBody>
          <a:bodyPr vert="horz" lIns="0" tIns="0" rIns="0" bIns="0" rtlCol="0" anchor="t" anchorCtr="0">
            <a:noAutofit/>
          </a:bodyPr>
          <a:lstStyle>
            <a:lvl1pPr marL="0" indent="0" algn="l" defTabSz="961844" rtl="0" eaLnBrk="1" latinLnBrk="0" hangingPunct="1">
              <a:lnSpc>
                <a:spcPts val="1500"/>
              </a:lnSpc>
              <a:spcBef>
                <a:spcPts val="0"/>
              </a:spcBef>
              <a:buClr>
                <a:srgbClr val="FFFFFF"/>
              </a:buClr>
              <a:buSzPct val="100000"/>
              <a:buFont typeface="Inter Tight"/>
              <a:buNone/>
              <a:defRPr sz="1400" b="1" kern="1200" baseline="0">
                <a:solidFill>
                  <a:schemeClr val="bg1"/>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marL="0" marR="0" lvl="0" indent="0" algn="l" defTabSz="961844" rtl="0" eaLnBrk="1" fontAlgn="auto" latinLnBrk="0" hangingPunct="1">
              <a:lnSpc>
                <a:spcPct val="113000"/>
              </a:lnSpc>
              <a:spcBef>
                <a:spcPts val="0"/>
              </a:spcBef>
              <a:spcAft>
                <a:spcPts val="0"/>
              </a:spcAft>
              <a:buClr>
                <a:srgbClr val="FFFFFF"/>
              </a:buClr>
              <a:buSzPct val="100000"/>
              <a:buFont typeface="Inter Tight"/>
              <a:buNone/>
              <a:tabLst/>
              <a:defRPr/>
            </a:pPr>
            <a:r>
              <a:rPr kumimoji="0" lang="en-GB" sz="1800" i="0" u="none" strike="noStrike" kern="1200" cap="none" spc="0" normalizeH="0" baseline="0" noProof="0" dirty="0">
                <a:ln>
                  <a:noFill/>
                </a:ln>
                <a:solidFill>
                  <a:schemeClr val="tx1"/>
                </a:solidFill>
                <a:effectLst/>
                <a:uLnTx/>
                <a:uFillTx/>
                <a:ea typeface="+mn-ea"/>
                <a:cs typeface="+mn-cs"/>
              </a:rPr>
              <a:t>Brands can also add a tailored 5” end frame to its ad running in our feels. </a:t>
            </a:r>
          </a:p>
          <a:p>
            <a:pPr marL="0" marR="0" lvl="0" indent="0" algn="l" defTabSz="961844" rtl="0" eaLnBrk="1" fontAlgn="auto" latinLnBrk="0" hangingPunct="1">
              <a:lnSpc>
                <a:spcPct val="113000"/>
              </a:lnSpc>
              <a:spcBef>
                <a:spcPts val="0"/>
              </a:spcBef>
              <a:spcAft>
                <a:spcPts val="0"/>
              </a:spcAft>
              <a:buClr>
                <a:srgbClr val="FFFFFF"/>
              </a:buClr>
              <a:buSzPct val="100000"/>
              <a:buFont typeface="Inter Tight"/>
              <a:buNone/>
              <a:tabLst/>
              <a:defRPr/>
            </a:pPr>
            <a:endParaRPr kumimoji="0" lang="en-GB" sz="1800" b="0" i="0" u="none" strike="noStrike" kern="1200" cap="none" spc="0" normalizeH="0" baseline="0" noProof="0" dirty="0">
              <a:ln>
                <a:noFill/>
              </a:ln>
              <a:solidFill>
                <a:schemeClr val="tx1"/>
              </a:solidFill>
              <a:effectLst/>
              <a:uLnTx/>
              <a:uFillTx/>
              <a:ea typeface="+mn-ea"/>
              <a:cs typeface="+mn-cs"/>
            </a:endParaRPr>
          </a:p>
          <a:p>
            <a:pPr marL="0" marR="0" lvl="0" indent="0" algn="l" defTabSz="961844" rtl="0" eaLnBrk="1" fontAlgn="auto" latinLnBrk="0" hangingPunct="1">
              <a:lnSpc>
                <a:spcPct val="113000"/>
              </a:lnSpc>
              <a:spcBef>
                <a:spcPts val="0"/>
              </a:spcBef>
              <a:spcAft>
                <a:spcPts val="0"/>
              </a:spcAft>
              <a:buClr>
                <a:srgbClr val="FFFFFF"/>
              </a:buClr>
              <a:buSzPct val="100000"/>
              <a:buFont typeface="Inter Tight"/>
              <a:buNone/>
              <a:tabLst/>
              <a:defRPr/>
            </a:pPr>
            <a:r>
              <a:rPr kumimoji="0" lang="en-GB" sz="1800" b="0" i="0" u="none" strike="noStrike" kern="1200" cap="none" spc="0" normalizeH="0" baseline="0" noProof="0" dirty="0">
                <a:ln>
                  <a:noFill/>
                </a:ln>
                <a:solidFill>
                  <a:schemeClr val="tx1"/>
                </a:solidFill>
                <a:effectLst/>
                <a:uLnTx/>
                <a:uFillTx/>
                <a:ea typeface="+mn-ea"/>
                <a:cs typeface="+mn-cs"/>
              </a:rPr>
              <a:t>This can promote location of local sites, highlight relevant information, and add a localised touch to national copy brands might be running to drive further audience engagement. </a:t>
            </a:r>
          </a:p>
          <a:p>
            <a:pPr marL="0" marR="0" lvl="0" indent="0" algn="l" defTabSz="961844" rtl="0" eaLnBrk="1" fontAlgn="auto" latinLnBrk="0" hangingPunct="1">
              <a:lnSpc>
                <a:spcPct val="113000"/>
              </a:lnSpc>
              <a:spcBef>
                <a:spcPts val="0"/>
              </a:spcBef>
              <a:spcAft>
                <a:spcPts val="0"/>
              </a:spcAft>
              <a:buClr>
                <a:srgbClr val="FFFFFF"/>
              </a:buClr>
              <a:buSzPct val="100000"/>
              <a:buFont typeface="Inter Tight"/>
              <a:buNone/>
              <a:tabLst/>
              <a:defRPr/>
            </a:pPr>
            <a:endParaRPr kumimoji="0" lang="en-GB" sz="1800" b="0" i="0" u="none" strike="noStrike" kern="1200" cap="none" spc="0" normalizeH="0" baseline="0" noProof="0" dirty="0">
              <a:ln>
                <a:noFill/>
              </a:ln>
              <a:solidFill>
                <a:schemeClr val="tx1"/>
              </a:solidFill>
              <a:effectLst/>
              <a:uLnTx/>
              <a:uFillTx/>
              <a:ea typeface="+mn-ea"/>
              <a:cs typeface="+mn-cs"/>
            </a:endParaRPr>
          </a:p>
          <a:p>
            <a:pPr marL="0" marR="0" lvl="0" indent="0" algn="l" defTabSz="961844" rtl="0" eaLnBrk="1" fontAlgn="auto" latinLnBrk="0" hangingPunct="1">
              <a:lnSpc>
                <a:spcPct val="113000"/>
              </a:lnSpc>
              <a:spcBef>
                <a:spcPts val="0"/>
              </a:spcBef>
              <a:spcAft>
                <a:spcPts val="0"/>
              </a:spcAft>
              <a:buClr>
                <a:srgbClr val="FFFFFF"/>
              </a:buClr>
              <a:buSzPct val="100000"/>
              <a:buFont typeface="Inter Tight"/>
              <a:buNone/>
              <a:tabLst/>
              <a:defRPr/>
            </a:pPr>
            <a:r>
              <a:rPr kumimoji="0" lang="en-GB" sz="1800" b="0" i="0" u="none" strike="noStrike" kern="1200" cap="none" spc="0" normalizeH="0" baseline="0" noProof="0" dirty="0">
                <a:ln>
                  <a:noFill/>
                </a:ln>
                <a:solidFill>
                  <a:schemeClr val="tx1"/>
                </a:solidFill>
                <a:effectLst/>
                <a:uLnTx/>
                <a:uFillTx/>
                <a:ea typeface="+mn-ea"/>
                <a:cs typeface="+mn-cs"/>
              </a:rPr>
              <a:t>We’ve seen many brands from the automotive, retail and travel sectors take advantage of this addition to their cinema campaigns…</a:t>
            </a:r>
          </a:p>
          <a:p>
            <a:pPr marL="0" marR="0" lvl="0" indent="0" algn="l" defTabSz="961844" rtl="0" eaLnBrk="1" fontAlgn="auto" latinLnBrk="0" hangingPunct="1">
              <a:lnSpc>
                <a:spcPct val="113000"/>
              </a:lnSpc>
              <a:spcBef>
                <a:spcPts val="0"/>
              </a:spcBef>
              <a:spcAft>
                <a:spcPts val="0"/>
              </a:spcAft>
              <a:buClr>
                <a:srgbClr val="FFFFFF"/>
              </a:buClr>
              <a:buSzPct val="100000"/>
              <a:buFont typeface="Inter Tight"/>
              <a:buNone/>
              <a:tabLst/>
              <a:defRPr/>
            </a:pPr>
            <a:endParaRPr kumimoji="0" lang="en-GB" sz="1800" b="0" i="0" u="none" strike="noStrike" kern="1200" cap="none" spc="0" normalizeH="0" baseline="0" noProof="0" dirty="0">
              <a:ln>
                <a:noFill/>
              </a:ln>
              <a:solidFill>
                <a:schemeClr val="tx1"/>
              </a:solidFill>
              <a:effectLst/>
              <a:uLnTx/>
              <a:uFillTx/>
              <a:ea typeface="+mn-ea"/>
              <a:cs typeface="+mn-cs"/>
            </a:endParaRPr>
          </a:p>
        </p:txBody>
      </p:sp>
    </p:spTree>
    <p:extLst>
      <p:ext uri="{BB962C8B-B14F-4D97-AF65-F5344CB8AC3E}">
        <p14:creationId xmlns:p14="http://schemas.microsoft.com/office/powerpoint/2010/main" val="2494969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6C97F-4BBB-A692-CAF8-07C7A5DEBCB3}"/>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B1C02E11-258B-3FCF-7C92-797CF1471B2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4376" r="2530" b="1846"/>
          <a:stretch>
            <a:fillRect/>
          </a:stretch>
        </p:blipFill>
        <p:spPr>
          <a:xfrm>
            <a:off x="219175" y="1608829"/>
            <a:ext cx="4089527" cy="2523863"/>
          </a:xfrm>
          <a:prstGeom prst="roundRect">
            <a:avLst>
              <a:gd name="adj" fmla="val 4087"/>
            </a:avLst>
          </a:prstGeom>
          <a:solidFill>
            <a:schemeClr val="tx1"/>
          </a:solidFill>
        </p:spPr>
      </p:pic>
      <p:sp>
        <p:nvSpPr>
          <p:cNvPr id="5" name="Text Placeholder 4">
            <a:extLst>
              <a:ext uri="{FF2B5EF4-FFF2-40B4-BE49-F238E27FC236}">
                <a16:creationId xmlns:a16="http://schemas.microsoft.com/office/drawing/2014/main" id="{F894F416-F4A0-4A4B-2226-581359480BB5}"/>
              </a:ext>
            </a:extLst>
          </p:cNvPr>
          <p:cNvSpPr>
            <a:spLocks noGrp="1"/>
          </p:cNvSpPr>
          <p:nvPr>
            <p:ph type="body" sz="quarter" idx="16"/>
          </p:nvPr>
        </p:nvSpPr>
        <p:spPr>
          <a:xfrm>
            <a:off x="219175" y="3455874"/>
            <a:ext cx="3687028" cy="316293"/>
          </a:xfrm>
        </p:spPr>
        <p:txBody>
          <a:bodyPr/>
          <a:lstStyle/>
          <a:p>
            <a:r>
              <a:rPr lang="en-US" dirty="0" err="1"/>
              <a:t>wagamama</a:t>
            </a:r>
            <a:endParaRPr lang="en-US" dirty="0"/>
          </a:p>
        </p:txBody>
      </p:sp>
      <p:sp>
        <p:nvSpPr>
          <p:cNvPr id="6" name="Text Placeholder 5">
            <a:extLst>
              <a:ext uri="{FF2B5EF4-FFF2-40B4-BE49-F238E27FC236}">
                <a16:creationId xmlns:a16="http://schemas.microsoft.com/office/drawing/2014/main" id="{2DC84F9F-7EF0-4239-F6F5-CDBCC03DA3F3}"/>
              </a:ext>
            </a:extLst>
          </p:cNvPr>
          <p:cNvSpPr>
            <a:spLocks noGrp="1"/>
          </p:cNvSpPr>
          <p:nvPr>
            <p:ph type="body" sz="quarter" idx="17"/>
          </p:nvPr>
        </p:nvSpPr>
        <p:spPr>
          <a:xfrm>
            <a:off x="219175" y="4758505"/>
            <a:ext cx="4089526" cy="425096"/>
          </a:xfrm>
        </p:spPr>
        <p:txBody>
          <a:bodyPr/>
          <a:lstStyle/>
          <a:p>
            <a:pPr marL="0" lvl="0" indent="0" defTabSz="914400">
              <a:lnSpc>
                <a:spcPct val="113000"/>
              </a:lnSpc>
              <a:spcBef>
                <a:spcPts val="0"/>
              </a:spcBef>
              <a:spcAft>
                <a:spcPts val="600"/>
              </a:spcAft>
              <a:buClr>
                <a:srgbClr val="000000"/>
              </a:buClr>
              <a:defRPr/>
            </a:pPr>
            <a:r>
              <a:rPr lang="en-GB" sz="1400" b="1" kern="0" dirty="0" err="1"/>
              <a:t>wagamama</a:t>
            </a:r>
            <a:r>
              <a:rPr lang="en-GB" sz="1400" kern="0" dirty="0"/>
              <a:t> used DCM’s </a:t>
            </a:r>
            <a:r>
              <a:rPr lang="en-GB" sz="1400" b="1" kern="0" dirty="0" err="1"/>
              <a:t>Cinemapper</a:t>
            </a:r>
            <a:r>
              <a:rPr lang="en-GB" sz="1400" b="1" kern="0" dirty="0"/>
              <a:t> tool </a:t>
            </a:r>
            <a:r>
              <a:rPr lang="en-GB" sz="1400" kern="0" dirty="0"/>
              <a:t>to locate cinemas </a:t>
            </a:r>
            <a:r>
              <a:rPr lang="en-GB" sz="1400" b="1" kern="0" dirty="0"/>
              <a:t>in proximity (10-15mins drive) to its restaurants </a:t>
            </a:r>
            <a:r>
              <a:rPr lang="en-GB" sz="1400" kern="0" dirty="0"/>
              <a:t>to minimise wastage.</a:t>
            </a:r>
          </a:p>
          <a:p>
            <a:pPr marL="0" lvl="0" indent="0" defTabSz="914400">
              <a:lnSpc>
                <a:spcPct val="113000"/>
              </a:lnSpc>
              <a:spcBef>
                <a:spcPts val="0"/>
              </a:spcBef>
              <a:spcAft>
                <a:spcPts val="600"/>
              </a:spcAft>
              <a:buClr>
                <a:srgbClr val="000000"/>
              </a:buClr>
              <a:defRPr/>
            </a:pPr>
            <a:r>
              <a:rPr lang="en-GB" sz="1400" kern="1000" dirty="0"/>
              <a:t>Analysis found that across the 11-week period UK like-for-like turnover </a:t>
            </a:r>
            <a:r>
              <a:rPr lang="en-GB" sz="1400" b="1" kern="1000" dirty="0"/>
              <a:t>increased by 12%,</a:t>
            </a:r>
            <a:r>
              <a:rPr lang="en-GB" sz="1400" kern="1000" dirty="0"/>
              <a:t> against a backdrop of sector decline. </a:t>
            </a:r>
            <a:endParaRPr lang="en-GB" sz="1600" kern="0" dirty="0"/>
          </a:p>
        </p:txBody>
      </p:sp>
      <p:sp>
        <p:nvSpPr>
          <p:cNvPr id="8" name="Text Placeholder 7">
            <a:extLst>
              <a:ext uri="{FF2B5EF4-FFF2-40B4-BE49-F238E27FC236}">
                <a16:creationId xmlns:a16="http://schemas.microsoft.com/office/drawing/2014/main" id="{D9321770-F466-9B5B-B44B-47F2110C124A}"/>
              </a:ext>
            </a:extLst>
          </p:cNvPr>
          <p:cNvSpPr>
            <a:spLocks noGrp="1"/>
          </p:cNvSpPr>
          <p:nvPr>
            <p:ph type="body" sz="quarter" idx="83"/>
          </p:nvPr>
        </p:nvSpPr>
        <p:spPr>
          <a:xfrm>
            <a:off x="5242560" y="7221354"/>
            <a:ext cx="7974089" cy="244496"/>
          </a:xfrm>
        </p:spPr>
        <p:txBody>
          <a:bodyPr/>
          <a:lstStyle/>
          <a:p>
            <a:r>
              <a:rPr lang="en-US" sz="1000" dirty="0"/>
              <a:t>Source DCM Case Study Databank. Full case studies can be found here: </a:t>
            </a:r>
            <a:r>
              <a:rPr lang="en-US" sz="1000" dirty="0">
                <a:hlinkClick r:id="rId4"/>
              </a:rPr>
              <a:t>https://</a:t>
            </a:r>
            <a:r>
              <a:rPr lang="en-US" sz="1000" dirty="0" err="1">
                <a:hlinkClick r:id="rId4"/>
              </a:rPr>
              <a:t>www.dcm.co.uk</a:t>
            </a:r>
            <a:r>
              <a:rPr lang="en-US" sz="1000" dirty="0">
                <a:hlinkClick r:id="rId4"/>
              </a:rPr>
              <a:t>/case-studies </a:t>
            </a:r>
            <a:endParaRPr lang="en-US" sz="1000" dirty="0"/>
          </a:p>
          <a:p>
            <a:endParaRPr lang="en-US" dirty="0"/>
          </a:p>
        </p:txBody>
      </p:sp>
      <p:sp>
        <p:nvSpPr>
          <p:cNvPr id="7" name="Title 5">
            <a:extLst>
              <a:ext uri="{FF2B5EF4-FFF2-40B4-BE49-F238E27FC236}">
                <a16:creationId xmlns:a16="http://schemas.microsoft.com/office/drawing/2014/main" id="{A47E9FC6-DA99-84A5-58D0-462F3AC02925}"/>
              </a:ext>
            </a:extLst>
          </p:cNvPr>
          <p:cNvSpPr>
            <a:spLocks noGrp="1"/>
          </p:cNvSpPr>
          <p:nvPr>
            <p:ph type="title"/>
          </p:nvPr>
        </p:nvSpPr>
        <p:spPr/>
        <p:txBody>
          <a:bodyPr/>
          <a:lstStyle/>
          <a:p>
            <a:r>
              <a:rPr lang="en-GB" sz="4800" dirty="0">
                <a:latin typeface="+mn-lt"/>
              </a:rPr>
              <a:t>Case studies: Cinema driving sales</a:t>
            </a:r>
            <a:endParaRPr lang="en-US" sz="4800" dirty="0">
              <a:latin typeface="+mn-lt"/>
            </a:endParaRPr>
          </a:p>
        </p:txBody>
      </p:sp>
      <p:pic>
        <p:nvPicPr>
          <p:cNvPr id="20" name="Picture Placeholder 19">
            <a:extLst>
              <a:ext uri="{FF2B5EF4-FFF2-40B4-BE49-F238E27FC236}">
                <a16:creationId xmlns:a16="http://schemas.microsoft.com/office/drawing/2014/main" id="{26122032-F073-0A5D-6F55-FEB1290C538D}"/>
              </a:ext>
            </a:extLst>
          </p:cNvPr>
          <p:cNvPicPr>
            <a:picLocks noGrp="1" noChangeAspect="1"/>
          </p:cNvPicPr>
          <p:nvPr>
            <p:ph type="pic" sz="quarter" idx="84"/>
          </p:nvPr>
        </p:nvPicPr>
        <p:blipFill>
          <a:blip r:embed="rId5">
            <a:extLst>
              <a:ext uri="{28A0092B-C50C-407E-A947-70E740481C1C}">
                <a14:useLocalDpi xmlns:a14="http://schemas.microsoft.com/office/drawing/2010/main" val="0"/>
              </a:ext>
            </a:extLst>
          </a:blip>
          <a:srcRect l="3259" r="3259"/>
          <a:stretch/>
        </p:blipFill>
        <p:spPr>
          <a:xfrm>
            <a:off x="4682539" y="1608829"/>
            <a:ext cx="4089527" cy="2523863"/>
          </a:xfrm>
          <a:prstGeom prst="roundRect">
            <a:avLst>
              <a:gd name="adj" fmla="val 5093"/>
            </a:avLst>
          </a:prstGeom>
        </p:spPr>
      </p:pic>
      <p:sp>
        <p:nvSpPr>
          <p:cNvPr id="11" name="Text Placeholder 10">
            <a:extLst>
              <a:ext uri="{FF2B5EF4-FFF2-40B4-BE49-F238E27FC236}">
                <a16:creationId xmlns:a16="http://schemas.microsoft.com/office/drawing/2014/main" id="{D53753DD-2461-7CB2-C5B4-416F016A2012}"/>
              </a:ext>
            </a:extLst>
          </p:cNvPr>
          <p:cNvSpPr>
            <a:spLocks noGrp="1"/>
          </p:cNvSpPr>
          <p:nvPr>
            <p:ph type="body" sz="quarter" idx="86"/>
          </p:nvPr>
        </p:nvSpPr>
        <p:spPr>
          <a:xfrm>
            <a:off x="4682537" y="4298846"/>
            <a:ext cx="3687028" cy="316293"/>
          </a:xfrm>
        </p:spPr>
        <p:txBody>
          <a:bodyPr/>
          <a:lstStyle/>
          <a:p>
            <a:r>
              <a:rPr lang="en-US" dirty="0"/>
              <a:t>Ernest Jones</a:t>
            </a:r>
          </a:p>
        </p:txBody>
      </p:sp>
      <p:sp>
        <p:nvSpPr>
          <p:cNvPr id="12" name="Text Placeholder 11">
            <a:extLst>
              <a:ext uri="{FF2B5EF4-FFF2-40B4-BE49-F238E27FC236}">
                <a16:creationId xmlns:a16="http://schemas.microsoft.com/office/drawing/2014/main" id="{DA0EB1E1-5A3C-B7C0-4420-4B9ADC8E130B}"/>
              </a:ext>
            </a:extLst>
          </p:cNvPr>
          <p:cNvSpPr>
            <a:spLocks noGrp="1"/>
          </p:cNvSpPr>
          <p:nvPr>
            <p:ph type="body" sz="quarter" idx="87"/>
          </p:nvPr>
        </p:nvSpPr>
        <p:spPr>
          <a:xfrm>
            <a:off x="4682536" y="4758505"/>
            <a:ext cx="4018551" cy="425096"/>
          </a:xfrm>
        </p:spPr>
        <p:txBody>
          <a:bodyPr/>
          <a:lstStyle/>
          <a:p>
            <a:pPr marL="0" lvl="0" indent="0" defTabSz="914400">
              <a:lnSpc>
                <a:spcPct val="113000"/>
              </a:lnSpc>
              <a:spcBef>
                <a:spcPts val="0"/>
              </a:spcBef>
              <a:buClr>
                <a:srgbClr val="FFFFFF"/>
              </a:buClr>
              <a:buSzPct val="100000"/>
              <a:defRPr/>
            </a:pPr>
            <a:r>
              <a:rPr lang="en-GB" sz="1400" b="1" kern="0" dirty="0"/>
              <a:t>Ernest Jones </a:t>
            </a:r>
            <a:r>
              <a:rPr lang="en-GB" sz="1400" kern="0" dirty="0"/>
              <a:t>highlighted the nearby stores to cinema’s in shopping centres. These selected stores saw a </a:t>
            </a:r>
            <a:r>
              <a:rPr lang="en-GB" sz="1400" b="1" kern="0" dirty="0"/>
              <a:t>9% YOY increase in attributed sales </a:t>
            </a:r>
            <a:r>
              <a:rPr lang="en-GB" sz="1400" kern="0" dirty="0"/>
              <a:t>outperforming other Ernest Jones’ outlets by 3%.</a:t>
            </a:r>
          </a:p>
        </p:txBody>
      </p:sp>
      <p:sp>
        <p:nvSpPr>
          <p:cNvPr id="17" name="Text Placeholder 16">
            <a:extLst>
              <a:ext uri="{FF2B5EF4-FFF2-40B4-BE49-F238E27FC236}">
                <a16:creationId xmlns:a16="http://schemas.microsoft.com/office/drawing/2014/main" id="{2D4B3B2A-5515-6B10-16E4-D72A33E092F5}"/>
              </a:ext>
            </a:extLst>
          </p:cNvPr>
          <p:cNvSpPr>
            <a:spLocks noGrp="1"/>
          </p:cNvSpPr>
          <p:nvPr>
            <p:ph type="body" sz="quarter" idx="88"/>
          </p:nvPr>
        </p:nvSpPr>
        <p:spPr>
          <a:xfrm>
            <a:off x="9134570" y="4298846"/>
            <a:ext cx="3687028" cy="316293"/>
          </a:xfrm>
        </p:spPr>
        <p:txBody>
          <a:bodyPr/>
          <a:lstStyle/>
          <a:p>
            <a:r>
              <a:rPr lang="en-US" dirty="0"/>
              <a:t>IKEA</a:t>
            </a:r>
          </a:p>
        </p:txBody>
      </p:sp>
      <p:sp>
        <p:nvSpPr>
          <p:cNvPr id="18" name="Text Placeholder 17">
            <a:extLst>
              <a:ext uri="{FF2B5EF4-FFF2-40B4-BE49-F238E27FC236}">
                <a16:creationId xmlns:a16="http://schemas.microsoft.com/office/drawing/2014/main" id="{03DAE849-2C8C-36CA-70B2-6C328B5EEF16}"/>
              </a:ext>
            </a:extLst>
          </p:cNvPr>
          <p:cNvSpPr>
            <a:spLocks noGrp="1"/>
          </p:cNvSpPr>
          <p:nvPr>
            <p:ph type="body" sz="quarter" idx="89"/>
          </p:nvPr>
        </p:nvSpPr>
        <p:spPr>
          <a:xfrm>
            <a:off x="9134570" y="4758505"/>
            <a:ext cx="3971830" cy="425096"/>
          </a:xfrm>
        </p:spPr>
        <p:txBody>
          <a:bodyPr/>
          <a:lstStyle/>
          <a:p>
            <a:pPr marL="0" lvl="0" indent="0" defTabSz="914400">
              <a:lnSpc>
                <a:spcPct val="113000"/>
              </a:lnSpc>
              <a:spcBef>
                <a:spcPts val="0"/>
              </a:spcBef>
              <a:spcAft>
                <a:spcPts val="600"/>
              </a:spcAft>
              <a:buClr>
                <a:srgbClr val="FFFFFF"/>
              </a:buClr>
              <a:buSzPct val="100000"/>
              <a:defRPr/>
            </a:pPr>
            <a:r>
              <a:rPr lang="en-GB" sz="1400" b="1" kern="0" dirty="0"/>
              <a:t>IKEA</a:t>
            </a:r>
            <a:r>
              <a:rPr lang="en-GB" sz="1400" kern="0" dirty="0"/>
              <a:t> ran </a:t>
            </a:r>
            <a:r>
              <a:rPr lang="en-GB" sz="1400" b="1" kern="0" dirty="0"/>
              <a:t>20 different executions across the UK highlighting closest locations. </a:t>
            </a:r>
            <a:r>
              <a:rPr lang="en-GB" sz="1400" kern="0" dirty="0"/>
              <a:t>The campaign helped drive market share (+1.4pp YOY) and </a:t>
            </a:r>
            <a:r>
              <a:rPr lang="en-GB" sz="1400" b="1" kern="0" dirty="0"/>
              <a:t>footfall increased +31% YOY</a:t>
            </a:r>
            <a:endParaRPr lang="en-GB" sz="1400" kern="0" dirty="0"/>
          </a:p>
        </p:txBody>
      </p:sp>
      <p:sp>
        <p:nvSpPr>
          <p:cNvPr id="13" name="Text Placeholder 25">
            <a:extLst>
              <a:ext uri="{FF2B5EF4-FFF2-40B4-BE49-F238E27FC236}">
                <a16:creationId xmlns:a16="http://schemas.microsoft.com/office/drawing/2014/main" id="{42C3C9CD-CE23-41FC-93F9-E085CAF8B269}"/>
              </a:ext>
            </a:extLst>
          </p:cNvPr>
          <p:cNvSpPr txBox="1">
            <a:spLocks/>
          </p:cNvSpPr>
          <p:nvPr/>
        </p:nvSpPr>
        <p:spPr>
          <a:xfrm>
            <a:off x="3255375" y="6998154"/>
            <a:ext cx="6932200" cy="376317"/>
          </a:xfrm>
          <a:prstGeom prst="rect">
            <a:avLst/>
          </a:prstGeom>
        </p:spPr>
        <p:txBody>
          <a:bodyPr/>
          <a:lstStyle>
            <a:defPPr marR="0" lvl="0" algn="l" rtl="0">
              <a:lnSpc>
                <a:spcPct val="100000"/>
              </a:lnSpc>
              <a:spcBef>
                <a:spcPts val="0"/>
              </a:spcBef>
              <a:spcAft>
                <a:spcPts val="0"/>
              </a:spcAft>
            </a:defPPr>
            <a:lvl1pPr marR="0" lvl="0"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ctr" defTabSz="1482046" rtl="0" eaLnBrk="1" fontAlgn="auto" latinLnBrk="0" hangingPunct="1">
              <a:lnSpc>
                <a:spcPct val="114000"/>
              </a:lnSpc>
              <a:spcBef>
                <a:spcPts val="0"/>
              </a:spcBef>
              <a:spcAft>
                <a:spcPts val="0"/>
              </a:spcAft>
              <a:buClrTx/>
              <a:buSzTx/>
              <a:buFont typeface="Inter Tight"/>
              <a:buNone/>
              <a:tabLst/>
              <a:defRPr/>
            </a:pPr>
            <a:endParaRPr kumimoji="0" lang="en-US" sz="1029" b="0" i="0" u="none" strike="noStrike" kern="0" cap="none" spc="0" normalizeH="0" baseline="0" noProof="0">
              <a:ln>
                <a:noFill/>
              </a:ln>
              <a:solidFill>
                <a:srgbClr val="000000"/>
              </a:solidFill>
              <a:effectLst/>
              <a:uLnTx/>
              <a:uFillTx/>
              <a:latin typeface="Inter Tight" charset="0"/>
              <a:ea typeface="Inter Tight" charset="0"/>
              <a:cs typeface="Inter Tight" charset="0"/>
              <a:sym typeface="Inter Tight"/>
            </a:endParaRPr>
          </a:p>
        </p:txBody>
      </p:sp>
      <p:pic>
        <p:nvPicPr>
          <p:cNvPr id="21" name="Picture Placeholder 4">
            <a:extLst>
              <a:ext uri="{FF2B5EF4-FFF2-40B4-BE49-F238E27FC236}">
                <a16:creationId xmlns:a16="http://schemas.microsoft.com/office/drawing/2014/main" id="{B2314F8A-589B-4C8E-ADE9-6507BBEB42E8}"/>
              </a:ext>
            </a:extLst>
          </p:cNvPr>
          <p:cNvPicPr>
            <a:picLocks noGrp="1" noChangeAspect="1"/>
          </p:cNvPicPr>
          <p:nvPr>
            <p:ph type="pic" sz="quarter" idx="85"/>
          </p:nvPr>
        </p:nvPicPr>
        <p:blipFill rotWithShape="1">
          <a:blip r:embed="rId6">
            <a:extLst>
              <a:ext uri="{28A0092B-C50C-407E-A947-70E740481C1C}">
                <a14:useLocalDpi xmlns:a14="http://schemas.microsoft.com/office/drawing/2010/main" val="0"/>
              </a:ext>
            </a:extLst>
          </a:blip>
          <a:srcRect t="2839" b="19305"/>
          <a:stretch>
            <a:fillRect/>
          </a:stretch>
        </p:blipFill>
        <p:spPr bwMode="gray">
          <a:xfrm>
            <a:off x="9145900" y="1608829"/>
            <a:ext cx="4089527" cy="2523863"/>
          </a:xfrm>
          <a:prstGeom prst="roundRect">
            <a:avLst>
              <a:gd name="adj" fmla="val 4590"/>
            </a:avLst>
          </a:prstGeom>
          <a:solidFill>
            <a:schemeClr val="accent5">
              <a:lumMod val="60000"/>
              <a:lumOff val="40000"/>
            </a:schemeClr>
          </a:solidFill>
          <a:effectLst/>
        </p:spPr>
      </p:pic>
      <p:sp>
        <p:nvSpPr>
          <p:cNvPr id="2" name="Text Placeholder 20">
            <a:extLst>
              <a:ext uri="{FF2B5EF4-FFF2-40B4-BE49-F238E27FC236}">
                <a16:creationId xmlns:a16="http://schemas.microsoft.com/office/drawing/2014/main" id="{BADD516B-8C2F-359A-DD2C-B6DE39D21DCD}"/>
              </a:ext>
            </a:extLst>
          </p:cNvPr>
          <p:cNvSpPr txBox="1">
            <a:spLocks/>
          </p:cNvSpPr>
          <p:nvPr/>
        </p:nvSpPr>
        <p:spPr>
          <a:xfrm>
            <a:off x="219175" y="1213179"/>
            <a:ext cx="3932138" cy="229495"/>
          </a:xfrm>
          <a:prstGeom prst="rect">
            <a:avLst/>
          </a:prstGeom>
        </p:spPr>
        <p:txBody>
          <a:bodyPr lIns="0"/>
          <a:lstStyle>
            <a:lvl1pPr marL="0" indent="0" algn="l" defTabSz="961844" rtl="0" eaLnBrk="1" latinLnBrk="0" hangingPunct="1">
              <a:lnSpc>
                <a:spcPts val="1900"/>
              </a:lnSpc>
              <a:spcBef>
                <a:spcPts val="0"/>
              </a:spcBef>
              <a:buClr>
                <a:srgbClr val="FFFFFF"/>
              </a:buClr>
              <a:buSzPct val="100000"/>
              <a:buFont typeface="Inter Tight"/>
              <a:buNone/>
              <a:defRPr sz="1800" b="1" kern="1200">
                <a:solidFill>
                  <a:schemeClr val="tx2"/>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marL="0" marR="0" lvl="0" indent="0" algn="l" defTabSz="961844" rtl="0" eaLnBrk="1" fontAlgn="auto" latinLnBrk="0" hangingPunct="1">
              <a:lnSpc>
                <a:spcPts val="1900"/>
              </a:lnSpc>
              <a:spcBef>
                <a:spcPts val="0"/>
              </a:spcBef>
              <a:spcAft>
                <a:spcPts val="0"/>
              </a:spcAft>
              <a:buClr>
                <a:srgbClr val="FFFFFF"/>
              </a:buClr>
              <a:buSzPct val="100000"/>
              <a:buFont typeface="Inter Tight"/>
              <a:buNone/>
              <a:tabLst/>
              <a:defRPr/>
            </a:pPr>
            <a:r>
              <a:rPr kumimoji="0" lang="en-GB" sz="2000" b="1" i="0" u="none" strike="noStrike" kern="1200" cap="none" spc="0" normalizeH="0" baseline="0" noProof="0" dirty="0">
                <a:ln>
                  <a:noFill/>
                </a:ln>
                <a:solidFill>
                  <a:schemeClr val="tx1"/>
                </a:solidFill>
                <a:effectLst/>
                <a:uLnTx/>
                <a:uFillTx/>
                <a:ea typeface="+mn-ea"/>
                <a:cs typeface="+mn-cs"/>
              </a:rPr>
              <a:t>Plan to proximity </a:t>
            </a:r>
            <a:endParaRPr kumimoji="0" lang="en-GB" sz="2000" b="1" i="0" u="none" strike="noStrike" kern="1200" cap="none" spc="0" normalizeH="0" baseline="0" noProof="0">
              <a:ln>
                <a:noFill/>
              </a:ln>
              <a:solidFill>
                <a:schemeClr val="tx1"/>
              </a:solidFill>
              <a:effectLst/>
              <a:uLnTx/>
              <a:uFillTx/>
              <a:ea typeface="+mn-ea"/>
              <a:cs typeface="+mn-cs"/>
            </a:endParaRPr>
          </a:p>
        </p:txBody>
      </p:sp>
      <p:sp>
        <p:nvSpPr>
          <p:cNvPr id="3" name="Text Placeholder 20">
            <a:extLst>
              <a:ext uri="{FF2B5EF4-FFF2-40B4-BE49-F238E27FC236}">
                <a16:creationId xmlns:a16="http://schemas.microsoft.com/office/drawing/2014/main" id="{E392F63F-BC02-FB12-B7C0-35BD5879D4AE}"/>
              </a:ext>
            </a:extLst>
          </p:cNvPr>
          <p:cNvSpPr txBox="1">
            <a:spLocks/>
          </p:cNvSpPr>
          <p:nvPr/>
        </p:nvSpPr>
        <p:spPr>
          <a:xfrm>
            <a:off x="4682535" y="1207421"/>
            <a:ext cx="8218455" cy="258042"/>
          </a:xfrm>
          <a:prstGeom prst="rect">
            <a:avLst/>
          </a:prstGeom>
        </p:spPr>
        <p:txBody>
          <a:bodyPr lIns="0"/>
          <a:lstStyle>
            <a:lvl1pPr marL="0" indent="0" algn="l" defTabSz="961844" rtl="0" eaLnBrk="1" latinLnBrk="0" hangingPunct="1">
              <a:lnSpc>
                <a:spcPts val="1900"/>
              </a:lnSpc>
              <a:spcBef>
                <a:spcPts val="0"/>
              </a:spcBef>
              <a:buClr>
                <a:srgbClr val="FFFFFF"/>
              </a:buClr>
              <a:buSzPct val="100000"/>
              <a:buFont typeface="Inter Tight"/>
              <a:buNone/>
              <a:defRPr sz="1800" b="1" kern="1200">
                <a:solidFill>
                  <a:schemeClr val="tx2"/>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marL="0" marR="0" lvl="0" indent="0" algn="l" defTabSz="961844" rtl="0" eaLnBrk="1" fontAlgn="auto" latinLnBrk="0" hangingPunct="1">
              <a:lnSpc>
                <a:spcPts val="1900"/>
              </a:lnSpc>
              <a:spcBef>
                <a:spcPts val="0"/>
              </a:spcBef>
              <a:spcAft>
                <a:spcPts val="0"/>
              </a:spcAft>
              <a:buClr>
                <a:srgbClr val="FFFFFF"/>
              </a:buClr>
              <a:buSzPct val="100000"/>
              <a:buFont typeface="Inter Tight"/>
              <a:buNone/>
              <a:tabLst/>
              <a:defRPr/>
            </a:pPr>
            <a:r>
              <a:rPr kumimoji="0" lang="en-GB" sz="2000" b="1" i="0" u="none" strike="noStrike" kern="1200" cap="none" spc="0" normalizeH="0" baseline="0" noProof="0" dirty="0">
                <a:ln>
                  <a:noFill/>
                </a:ln>
                <a:solidFill>
                  <a:schemeClr val="tx1"/>
                </a:solidFill>
                <a:effectLst/>
                <a:uLnTx/>
                <a:uFillTx/>
                <a:ea typeface="+mn-ea"/>
                <a:cs typeface="+mn-cs"/>
              </a:rPr>
              <a:t>Plan to proximity x Bespoke end frames </a:t>
            </a:r>
            <a:endParaRPr kumimoji="0" lang="en-GB" sz="2000" b="1" i="0" u="none" strike="noStrike" kern="1200" cap="none" spc="0" normalizeH="0" baseline="0" noProof="0">
              <a:ln>
                <a:noFill/>
              </a:ln>
              <a:solidFill>
                <a:schemeClr val="tx1"/>
              </a:solidFill>
              <a:effectLst/>
              <a:uLnTx/>
              <a:uFillTx/>
              <a:ea typeface="+mn-ea"/>
              <a:cs typeface="+mn-cs"/>
            </a:endParaRPr>
          </a:p>
        </p:txBody>
      </p:sp>
      <p:sp>
        <p:nvSpPr>
          <p:cNvPr id="4" name="Text Placeholder 10">
            <a:extLst>
              <a:ext uri="{FF2B5EF4-FFF2-40B4-BE49-F238E27FC236}">
                <a16:creationId xmlns:a16="http://schemas.microsoft.com/office/drawing/2014/main" id="{475E9B9C-0737-061A-0862-53D58FD03FA6}"/>
              </a:ext>
            </a:extLst>
          </p:cNvPr>
          <p:cNvSpPr txBox="1">
            <a:spLocks/>
          </p:cNvSpPr>
          <p:nvPr/>
        </p:nvSpPr>
        <p:spPr>
          <a:xfrm>
            <a:off x="196262" y="4298846"/>
            <a:ext cx="3687028" cy="316293"/>
          </a:xfrm>
          <a:prstGeom prst="rect">
            <a:avLst/>
          </a:prstGeom>
        </p:spPr>
        <p:txBody>
          <a:bodyPr vert="horz" lIns="0" tIns="0" rIns="0" bIns="0" rtlCol="0">
            <a:noAutofit/>
          </a:bodyPr>
          <a:lstStyle>
            <a:lvl1pPr marL="7001" indent="-7001" algn="l" defTabSz="1008126" rtl="0" eaLnBrk="1" latinLnBrk="0" hangingPunct="1">
              <a:lnSpc>
                <a:spcPct val="90000"/>
              </a:lnSpc>
              <a:spcBef>
                <a:spcPts val="1103"/>
              </a:spcBef>
              <a:buFont typeface="Inter Tight" panose="020B0604020202020204" pitchFamily="34" charset="0"/>
              <a:buNone/>
              <a:tabLst/>
              <a:defRPr sz="2205" b="1" kern="1200">
                <a:solidFill>
                  <a:schemeClr val="tx2"/>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dirty="0" err="1"/>
              <a:t>wagamama</a:t>
            </a:r>
            <a:endParaRPr lang="en-US" dirty="0"/>
          </a:p>
        </p:txBody>
      </p:sp>
      <p:sp>
        <p:nvSpPr>
          <p:cNvPr id="10" name="TextBox 9">
            <a:extLst>
              <a:ext uri="{FF2B5EF4-FFF2-40B4-BE49-F238E27FC236}">
                <a16:creationId xmlns:a16="http://schemas.microsoft.com/office/drawing/2014/main" id="{C1A0D410-E99B-F53B-B939-A7E63372D3A3}"/>
              </a:ext>
            </a:extLst>
          </p:cNvPr>
          <p:cNvSpPr txBox="1"/>
          <p:nvPr/>
        </p:nvSpPr>
        <p:spPr>
          <a:xfrm>
            <a:off x="4682535" y="6047925"/>
            <a:ext cx="8429620" cy="707886"/>
          </a:xfrm>
          <a:prstGeom prst="rect">
            <a:avLst/>
          </a:prstGeom>
          <a:noFill/>
        </p:spPr>
        <p:txBody>
          <a:bodyPr wrap="square" lIns="0">
            <a:spAutoFit/>
          </a:bodyPr>
          <a:lstStyle/>
          <a:p>
            <a:pPr marL="0" marR="0" lvl="0" indent="0" defTabSz="914400" eaLnBrk="1" fontAlgn="auto" latinLnBrk="0" hangingPunct="1">
              <a:lnSpc>
                <a:spcPct val="100000"/>
              </a:lnSpc>
              <a:spcBef>
                <a:spcPts val="0"/>
              </a:spcBef>
              <a:spcAft>
                <a:spcPts val="0"/>
              </a:spcAft>
              <a:buClr>
                <a:srgbClr val="FFFFFF"/>
              </a:buClr>
              <a:buSzPct val="100000"/>
              <a:buFont typeface="Inter Tight"/>
              <a:buNone/>
              <a:tabLst/>
              <a:defRPr/>
            </a:pPr>
            <a:r>
              <a:rPr kumimoji="0" lang="en-GB" sz="2000" b="1" i="0" u="none" strike="noStrike" kern="0" cap="none" spc="0" normalizeH="0" baseline="0" noProof="0" dirty="0">
                <a:ln>
                  <a:noFill/>
                </a:ln>
                <a:solidFill>
                  <a:srgbClr val="000000"/>
                </a:solidFill>
                <a:effectLst/>
                <a:uLnTx/>
                <a:uFillTx/>
              </a:rPr>
              <a:t>Brands can also add a tailored 5” end frame to its ad running in cinema to help promote local sites and highlight relevant information. </a:t>
            </a:r>
            <a:endParaRPr kumimoji="0" lang="en-GB" sz="2000" b="1" i="0" u="none" strike="noStrike" kern="0" cap="none" spc="0" normalizeH="0" baseline="0" noProof="0">
              <a:ln>
                <a:noFill/>
              </a:ln>
              <a:solidFill>
                <a:srgbClr val="000000"/>
              </a:solidFill>
              <a:effectLst/>
              <a:uLnTx/>
              <a:uFillTx/>
            </a:endParaRPr>
          </a:p>
        </p:txBody>
      </p:sp>
    </p:spTree>
    <p:extLst>
      <p:ext uri="{BB962C8B-B14F-4D97-AF65-F5344CB8AC3E}">
        <p14:creationId xmlns:p14="http://schemas.microsoft.com/office/powerpoint/2010/main" val="154634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403B4-6D9C-6BE2-0687-241C55BBB2D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8C0D105-DD8F-FE4A-3741-BD987AD8506D}"/>
              </a:ext>
            </a:extLst>
          </p:cNvPr>
          <p:cNvSpPr>
            <a:spLocks noGrp="1"/>
          </p:cNvSpPr>
          <p:nvPr>
            <p:ph type="subTitle" idx="1"/>
          </p:nvPr>
        </p:nvSpPr>
        <p:spPr>
          <a:xfrm>
            <a:off x="220663" y="996948"/>
            <a:ext cx="12995986" cy="382588"/>
          </a:xfrm>
        </p:spPr>
        <p:txBody>
          <a:bodyPr/>
          <a:lstStyle/>
          <a:p>
            <a:pPr>
              <a:lnSpc>
                <a:spcPct val="100000"/>
              </a:lnSpc>
            </a:pPr>
            <a:r>
              <a:rPr lang="en-GB" sz="2000" dirty="0"/>
              <a:t>To ensure your econometric/MMM analysis includes the best quality cinema data, please ask your sales rep to provide a full spot-by-spot spreadsheet breakdown at the end of your campaign.</a:t>
            </a:r>
            <a:endParaRPr lang="en-US" sz="2000" dirty="0"/>
          </a:p>
        </p:txBody>
      </p:sp>
      <p:sp>
        <p:nvSpPr>
          <p:cNvPr id="4" name="Title 3">
            <a:extLst>
              <a:ext uri="{FF2B5EF4-FFF2-40B4-BE49-F238E27FC236}">
                <a16:creationId xmlns:a16="http://schemas.microsoft.com/office/drawing/2014/main" id="{1EEE811F-2173-7820-8796-5B49F41A4072}"/>
              </a:ext>
            </a:extLst>
          </p:cNvPr>
          <p:cNvSpPr>
            <a:spLocks noGrp="1"/>
          </p:cNvSpPr>
          <p:nvPr>
            <p:ph type="title"/>
          </p:nvPr>
        </p:nvSpPr>
        <p:spPr>
          <a:xfrm>
            <a:off x="220332" y="263612"/>
            <a:ext cx="12995985" cy="579445"/>
          </a:xfrm>
        </p:spPr>
        <p:txBody>
          <a:bodyPr/>
          <a:lstStyle/>
          <a:p>
            <a:r>
              <a:rPr lang="en-US" sz="4800" dirty="0"/>
              <a:t>Detailed spot by spot report available for all</a:t>
            </a:r>
            <a:endParaRPr lang="en-GB" sz="4800" spc="-20" dirty="0"/>
          </a:p>
        </p:txBody>
      </p:sp>
      <p:graphicFrame>
        <p:nvGraphicFramePr>
          <p:cNvPr id="6" name="Table 5">
            <a:extLst>
              <a:ext uri="{FF2B5EF4-FFF2-40B4-BE49-F238E27FC236}">
                <a16:creationId xmlns:a16="http://schemas.microsoft.com/office/drawing/2014/main" id="{34464E2A-ED5A-4CF5-EF44-2ED67DDF9930}"/>
              </a:ext>
            </a:extLst>
          </p:cNvPr>
          <p:cNvGraphicFramePr>
            <a:graphicFrameLocks noGrp="1"/>
          </p:cNvGraphicFramePr>
          <p:nvPr>
            <p:extLst>
              <p:ext uri="{D42A27DB-BD31-4B8C-83A1-F6EECF244321}">
                <p14:modId xmlns:p14="http://schemas.microsoft.com/office/powerpoint/2010/main" val="1344965088"/>
              </p:ext>
            </p:extLst>
          </p:nvPr>
        </p:nvGraphicFramePr>
        <p:xfrm>
          <a:off x="381630" y="2018531"/>
          <a:ext cx="12695237" cy="4457105"/>
        </p:xfrm>
        <a:graphic>
          <a:graphicData uri="http://schemas.openxmlformats.org/drawingml/2006/table">
            <a:tbl>
              <a:tblPr>
                <a:tableStyleId>{5C22544A-7EE6-4342-B048-85BDC9FD1C3A}</a:tableStyleId>
              </a:tblPr>
              <a:tblGrid>
                <a:gridCol w="1748314">
                  <a:extLst>
                    <a:ext uri="{9D8B030D-6E8A-4147-A177-3AD203B41FA5}">
                      <a16:colId xmlns:a16="http://schemas.microsoft.com/office/drawing/2014/main" val="1478560956"/>
                    </a:ext>
                  </a:extLst>
                </a:gridCol>
                <a:gridCol w="1748314">
                  <a:extLst>
                    <a:ext uri="{9D8B030D-6E8A-4147-A177-3AD203B41FA5}">
                      <a16:colId xmlns:a16="http://schemas.microsoft.com/office/drawing/2014/main" val="1354219270"/>
                    </a:ext>
                  </a:extLst>
                </a:gridCol>
                <a:gridCol w="1748314">
                  <a:extLst>
                    <a:ext uri="{9D8B030D-6E8A-4147-A177-3AD203B41FA5}">
                      <a16:colId xmlns:a16="http://schemas.microsoft.com/office/drawing/2014/main" val="4023022677"/>
                    </a:ext>
                  </a:extLst>
                </a:gridCol>
                <a:gridCol w="1748314">
                  <a:extLst>
                    <a:ext uri="{9D8B030D-6E8A-4147-A177-3AD203B41FA5}">
                      <a16:colId xmlns:a16="http://schemas.microsoft.com/office/drawing/2014/main" val="3030090508"/>
                    </a:ext>
                  </a:extLst>
                </a:gridCol>
                <a:gridCol w="1748314">
                  <a:extLst>
                    <a:ext uri="{9D8B030D-6E8A-4147-A177-3AD203B41FA5}">
                      <a16:colId xmlns:a16="http://schemas.microsoft.com/office/drawing/2014/main" val="3887366169"/>
                    </a:ext>
                  </a:extLst>
                </a:gridCol>
                <a:gridCol w="2256000">
                  <a:extLst>
                    <a:ext uri="{9D8B030D-6E8A-4147-A177-3AD203B41FA5}">
                      <a16:colId xmlns:a16="http://schemas.microsoft.com/office/drawing/2014/main" val="3192105823"/>
                    </a:ext>
                  </a:extLst>
                </a:gridCol>
                <a:gridCol w="1697667">
                  <a:extLst>
                    <a:ext uri="{9D8B030D-6E8A-4147-A177-3AD203B41FA5}">
                      <a16:colId xmlns:a16="http://schemas.microsoft.com/office/drawing/2014/main" val="509852481"/>
                    </a:ext>
                  </a:extLst>
                </a:gridCol>
              </a:tblGrid>
              <a:tr h="693425">
                <a:tc>
                  <a:txBody>
                    <a:bodyPr/>
                    <a:lstStyle/>
                    <a:p>
                      <a:pPr algn="ctr" fontAlgn="ctr"/>
                      <a:r>
                        <a:rPr lang="en-GB" sz="1800" b="1" u="none" strike="noStrike" dirty="0">
                          <a:solidFill>
                            <a:schemeClr val="bg1"/>
                          </a:solidFill>
                          <a:effectLst/>
                          <a:latin typeface="+mn-lt"/>
                        </a:rPr>
                        <a:t>Date</a:t>
                      </a:r>
                      <a:endParaRPr lang="en-GB" sz="1800" b="1" i="0" u="none" strike="noStrike" dirty="0">
                        <a:solidFill>
                          <a:schemeClr val="bg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solidFill>
                  </a:tcPr>
                </a:tc>
                <a:tc>
                  <a:txBody>
                    <a:bodyPr/>
                    <a:lstStyle/>
                    <a:p>
                      <a:pPr algn="ctr" fontAlgn="ctr"/>
                      <a:r>
                        <a:rPr lang="en-GB" sz="1800" b="1" u="none" strike="noStrike" dirty="0">
                          <a:solidFill>
                            <a:schemeClr val="bg1"/>
                          </a:solidFill>
                          <a:effectLst/>
                          <a:latin typeface="+mn-lt"/>
                        </a:rPr>
                        <a:t>TV Region</a:t>
                      </a:r>
                      <a:endParaRPr lang="en-GB" sz="1800" b="1" i="0" u="none" strike="noStrike" dirty="0">
                        <a:solidFill>
                          <a:schemeClr val="bg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solidFill>
                  </a:tcPr>
                </a:tc>
                <a:tc>
                  <a:txBody>
                    <a:bodyPr/>
                    <a:lstStyle/>
                    <a:p>
                      <a:pPr algn="ctr" fontAlgn="ctr"/>
                      <a:r>
                        <a:rPr lang="en-GB" sz="1800" b="1" u="none" strike="noStrike" dirty="0">
                          <a:solidFill>
                            <a:schemeClr val="bg1"/>
                          </a:solidFill>
                          <a:effectLst/>
                          <a:latin typeface="+mn-lt"/>
                        </a:rPr>
                        <a:t>Buying Route</a:t>
                      </a:r>
                      <a:endParaRPr lang="en-GB" sz="1800" b="1" i="0" u="none" strike="noStrike" dirty="0">
                        <a:solidFill>
                          <a:schemeClr val="bg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solidFill>
                  </a:tcPr>
                </a:tc>
                <a:tc>
                  <a:txBody>
                    <a:bodyPr/>
                    <a:lstStyle/>
                    <a:p>
                      <a:pPr algn="ctr" fontAlgn="ctr"/>
                      <a:r>
                        <a:rPr lang="en-GB" sz="1800" b="1" u="none" strike="noStrike" dirty="0">
                          <a:solidFill>
                            <a:schemeClr val="bg1"/>
                          </a:solidFill>
                          <a:effectLst/>
                          <a:latin typeface="+mn-lt"/>
                        </a:rPr>
                        <a:t>Film</a:t>
                      </a:r>
                      <a:endParaRPr lang="en-GB" sz="1800" b="1" i="0" u="none" strike="noStrike" dirty="0">
                        <a:solidFill>
                          <a:schemeClr val="bg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solidFill>
                  </a:tcPr>
                </a:tc>
                <a:tc>
                  <a:txBody>
                    <a:bodyPr/>
                    <a:lstStyle/>
                    <a:p>
                      <a:pPr algn="ctr" fontAlgn="ctr"/>
                      <a:r>
                        <a:rPr lang="en-GB" sz="1800" b="1" u="none" strike="noStrike" dirty="0">
                          <a:solidFill>
                            <a:schemeClr val="bg1"/>
                          </a:solidFill>
                          <a:effectLst/>
                          <a:latin typeface="+mn-lt"/>
                        </a:rPr>
                        <a:t>Delivered Admissions</a:t>
                      </a:r>
                      <a:endParaRPr lang="en-GB" sz="1800" b="1" i="0" u="none" strike="noStrike" dirty="0">
                        <a:solidFill>
                          <a:schemeClr val="bg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solidFill>
                  </a:tcPr>
                </a:tc>
                <a:tc>
                  <a:txBody>
                    <a:bodyPr/>
                    <a:lstStyle/>
                    <a:p>
                      <a:pPr algn="ctr" fontAlgn="ctr"/>
                      <a:r>
                        <a:rPr lang="en-GB" sz="1800" b="1" i="0" u="none" strike="noStrike" dirty="0">
                          <a:solidFill>
                            <a:schemeClr val="bg1"/>
                          </a:solidFill>
                          <a:effectLst/>
                          <a:latin typeface="+mn-lt"/>
                        </a:rPr>
                        <a:t>Location</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solidFill>
                  </a:tcPr>
                </a:tc>
                <a:tc>
                  <a:txBody>
                    <a:bodyPr/>
                    <a:lstStyle/>
                    <a:p>
                      <a:pPr algn="ctr" fontAlgn="ctr"/>
                      <a:r>
                        <a:rPr lang="en-GB" sz="1800" b="1" u="none" strike="noStrike" dirty="0">
                          <a:solidFill>
                            <a:schemeClr val="bg1"/>
                          </a:solidFill>
                          <a:effectLst/>
                          <a:latin typeface="+mn-lt"/>
                        </a:rPr>
                        <a:t>Postcode</a:t>
                      </a:r>
                      <a:endParaRPr lang="en-GB" sz="1800" b="1" i="0" u="none" strike="noStrike" dirty="0">
                        <a:solidFill>
                          <a:schemeClr val="bg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solidFill>
                  </a:tcPr>
                </a:tc>
                <a:extLst>
                  <a:ext uri="{0D108BD9-81ED-4DB2-BD59-A6C34878D82A}">
                    <a16:rowId xmlns:a16="http://schemas.microsoft.com/office/drawing/2014/main" val="500582867"/>
                  </a:ext>
                </a:extLst>
              </a:tr>
              <a:tr h="468000">
                <a:tc>
                  <a:txBody>
                    <a:bodyPr/>
                    <a:lstStyle/>
                    <a:p>
                      <a:pPr algn="ctr" fontAlgn="ctr"/>
                      <a:r>
                        <a:rPr lang="en-GB" sz="1600" u="none" strike="noStrike" dirty="0">
                          <a:solidFill>
                            <a:schemeClr val="tx1"/>
                          </a:solidFill>
                          <a:effectLst/>
                          <a:latin typeface="+mn-lt"/>
                        </a:rPr>
                        <a:t>23/04/2025</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Yorkshire</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Film Pack</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b="0" i="0" u="none" strike="noStrike" dirty="0">
                          <a:solidFill>
                            <a:schemeClr val="tx1"/>
                          </a:solidFill>
                          <a:effectLst/>
                          <a:latin typeface="+mn-lt"/>
                        </a:rPr>
                        <a:t>Sinners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a:solidFill>
                            <a:schemeClr val="tx1"/>
                          </a:solidFill>
                          <a:effectLst/>
                          <a:latin typeface="+mn-lt"/>
                        </a:rPr>
                        <a:t>38</a:t>
                      </a:r>
                      <a:endParaRPr lang="en-GB" sz="1600" b="0" i="0" u="none" strike="noStrike">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Cineworld Sheffield</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u="none" strike="noStrike" kern="1200" dirty="0">
                          <a:solidFill>
                            <a:schemeClr val="tx1"/>
                          </a:solidFill>
                          <a:effectLst/>
                          <a:latin typeface="+mn-lt"/>
                          <a:ea typeface="+mn-ea"/>
                          <a:cs typeface="+mn-cs"/>
                        </a:rPr>
                        <a:t>S9 2EP</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245887822"/>
                  </a:ext>
                </a:extLst>
              </a:tr>
              <a:tr h="468000">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Inter Tight"/>
                        <a:buNone/>
                        <a:tabLst/>
                        <a:defRPr/>
                      </a:pPr>
                      <a:r>
                        <a:rPr kumimoji="0" lang="en-GB" sz="1600" b="0" i="0" u="none" strike="noStrike" kern="0" cap="none" spc="0" normalizeH="0" baseline="0" noProof="0">
                          <a:ln>
                            <a:noFill/>
                          </a:ln>
                          <a:solidFill>
                            <a:srgbClr val="000000"/>
                          </a:solidFill>
                          <a:effectLst/>
                          <a:uLnTx/>
                          <a:uFillTx/>
                          <a:latin typeface="+mn-lt"/>
                          <a:ea typeface="+mn-ea"/>
                          <a:cs typeface="+mn-cs"/>
                          <a:sym typeface="Inter Tight"/>
                        </a:rPr>
                        <a:t>23/04/2025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Meridian</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Film Pack</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Inter Tight"/>
                        <a:buNone/>
                        <a:tabLst/>
                        <a:defRPr/>
                      </a:pPr>
                      <a:r>
                        <a:rPr kumimoji="0" lang="en-GB" sz="1600" b="0" i="0" u="none" strike="noStrike" kern="0" cap="none" spc="0" normalizeH="0" baseline="0" noProof="0" dirty="0">
                          <a:ln>
                            <a:noFill/>
                          </a:ln>
                          <a:solidFill>
                            <a:srgbClr val="000000"/>
                          </a:solidFill>
                          <a:effectLst/>
                          <a:uLnTx/>
                          <a:uFillTx/>
                          <a:latin typeface="+mn-lt"/>
                          <a:ea typeface="+mn-ea"/>
                          <a:cs typeface="+mn-cs"/>
                          <a:sym typeface="Inter Tight"/>
                        </a:rPr>
                        <a:t>Sinners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40</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The Light Sittingbourne</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61844" rtl="0" eaLnBrk="1" fontAlgn="b" latinLnBrk="0" hangingPunct="1">
                        <a:lnSpc>
                          <a:spcPct val="100000"/>
                        </a:lnSpc>
                        <a:spcBef>
                          <a:spcPts val="0"/>
                        </a:spcBef>
                        <a:spcAft>
                          <a:spcPts val="0"/>
                        </a:spcAft>
                        <a:buClrTx/>
                        <a:buSzTx/>
                        <a:buFontTx/>
                        <a:buNone/>
                        <a:tabLst/>
                        <a:defRPr/>
                      </a:pPr>
                      <a:r>
                        <a:rPr lang="en-GB" sz="1600" u="none" strike="noStrike" kern="1200" dirty="0">
                          <a:solidFill>
                            <a:schemeClr val="tx1"/>
                          </a:solidFill>
                          <a:effectLst/>
                          <a:latin typeface="+mn-lt"/>
                          <a:ea typeface="+mn-ea"/>
                          <a:cs typeface="+mn-cs"/>
                        </a:rPr>
                        <a:t>ME10 3JY</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21205986"/>
                  </a:ext>
                </a:extLst>
              </a:tr>
              <a:tr h="468000">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Inter Tight"/>
                        <a:buNone/>
                        <a:tabLst/>
                        <a:defRPr/>
                      </a:pPr>
                      <a:r>
                        <a:rPr kumimoji="0" lang="en-GB" sz="1600" b="0" i="0" u="none" strike="noStrike" kern="0" cap="none" spc="0" normalizeH="0" baseline="0" noProof="0">
                          <a:ln>
                            <a:noFill/>
                          </a:ln>
                          <a:solidFill>
                            <a:srgbClr val="000000"/>
                          </a:solidFill>
                          <a:effectLst/>
                          <a:uLnTx/>
                          <a:uFillTx/>
                          <a:latin typeface="+mn-lt"/>
                          <a:ea typeface="+mn-ea"/>
                          <a:cs typeface="+mn-cs"/>
                          <a:sym typeface="Inter Tight"/>
                        </a:rPr>
                        <a:t>23/04/2025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Granada</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Film Pack</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Inter Tight"/>
                        <a:buNone/>
                        <a:tabLst/>
                        <a:defRPr/>
                      </a:pPr>
                      <a:r>
                        <a:rPr kumimoji="0" lang="en-GB" sz="1600" b="0" i="0" u="none" strike="noStrike" kern="0" cap="none" spc="0" normalizeH="0" baseline="0" noProof="0" dirty="0">
                          <a:ln>
                            <a:noFill/>
                          </a:ln>
                          <a:solidFill>
                            <a:srgbClr val="000000"/>
                          </a:solidFill>
                          <a:effectLst/>
                          <a:uLnTx/>
                          <a:uFillTx/>
                          <a:latin typeface="+mn-lt"/>
                          <a:ea typeface="+mn-ea"/>
                          <a:cs typeface="+mn-cs"/>
                          <a:sym typeface="Inter Tight"/>
                        </a:rPr>
                        <a:t>Sinners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a:solidFill>
                            <a:schemeClr val="tx1"/>
                          </a:solidFill>
                          <a:effectLst/>
                          <a:latin typeface="+mn-lt"/>
                        </a:rPr>
                        <a:t>36</a:t>
                      </a:r>
                      <a:endParaRPr lang="en-GB" sz="1600" b="0" i="0" u="none" strike="noStrike">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The Light Brighton</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61844" rtl="0" eaLnBrk="1" fontAlgn="b" latinLnBrk="0" hangingPunct="1">
                        <a:lnSpc>
                          <a:spcPct val="100000"/>
                        </a:lnSpc>
                        <a:spcBef>
                          <a:spcPts val="0"/>
                        </a:spcBef>
                        <a:spcAft>
                          <a:spcPts val="0"/>
                        </a:spcAft>
                        <a:buClrTx/>
                        <a:buSzTx/>
                        <a:buFontTx/>
                        <a:buNone/>
                        <a:tabLst/>
                        <a:defRPr/>
                      </a:pPr>
                      <a:r>
                        <a:rPr lang="en-GB" sz="1600" u="none" strike="noStrike" kern="1200" dirty="0">
                          <a:solidFill>
                            <a:schemeClr val="tx1"/>
                          </a:solidFill>
                          <a:effectLst/>
                          <a:latin typeface="+mn-lt"/>
                          <a:ea typeface="+mn-ea"/>
                          <a:cs typeface="+mn-cs"/>
                        </a:rPr>
                        <a:t>CH45 2HZ</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537144867"/>
                  </a:ext>
                </a:extLst>
              </a:tr>
              <a:tr h="468000">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Inter Tight"/>
                        <a:buNone/>
                        <a:tabLst/>
                        <a:defRPr/>
                      </a:pPr>
                      <a:r>
                        <a:rPr kumimoji="0" lang="en-GB" sz="1600" b="0" i="0" u="none" strike="noStrike" kern="0" cap="none" spc="0" normalizeH="0" baseline="0" noProof="0">
                          <a:ln>
                            <a:noFill/>
                          </a:ln>
                          <a:solidFill>
                            <a:srgbClr val="000000"/>
                          </a:solidFill>
                          <a:effectLst/>
                          <a:uLnTx/>
                          <a:uFillTx/>
                          <a:latin typeface="+mn-lt"/>
                          <a:ea typeface="+mn-ea"/>
                          <a:cs typeface="+mn-cs"/>
                          <a:sym typeface="Inter Tight"/>
                        </a:rPr>
                        <a:t>23/04/2025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Granada</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Film Pack</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Inter Tight"/>
                        <a:buNone/>
                        <a:tabLst/>
                        <a:defRPr/>
                      </a:pPr>
                      <a:r>
                        <a:rPr kumimoji="0" lang="en-GB" sz="1600" b="0" i="0" u="none" strike="noStrike" kern="0" cap="none" spc="0" normalizeH="0" baseline="0" noProof="0" dirty="0">
                          <a:ln>
                            <a:noFill/>
                          </a:ln>
                          <a:solidFill>
                            <a:srgbClr val="000000"/>
                          </a:solidFill>
                          <a:effectLst/>
                          <a:uLnTx/>
                          <a:uFillTx/>
                          <a:latin typeface="+mn-lt"/>
                          <a:ea typeface="+mn-ea"/>
                          <a:cs typeface="+mn-cs"/>
                          <a:sym typeface="Inter Tight"/>
                        </a:rPr>
                        <a:t>Sinners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45</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The Light Brighton</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61844" rtl="0" eaLnBrk="1" fontAlgn="b" latinLnBrk="0" hangingPunct="1">
                        <a:lnSpc>
                          <a:spcPct val="100000"/>
                        </a:lnSpc>
                        <a:spcBef>
                          <a:spcPts val="0"/>
                        </a:spcBef>
                        <a:spcAft>
                          <a:spcPts val="0"/>
                        </a:spcAft>
                        <a:buClrTx/>
                        <a:buSzTx/>
                        <a:buFontTx/>
                        <a:buNone/>
                        <a:tabLst/>
                        <a:defRPr/>
                      </a:pPr>
                      <a:r>
                        <a:rPr lang="en-GB" sz="1600" u="none" strike="noStrike" kern="1200" dirty="0">
                          <a:solidFill>
                            <a:schemeClr val="tx1"/>
                          </a:solidFill>
                          <a:effectLst/>
                          <a:latin typeface="+mn-lt"/>
                          <a:ea typeface="+mn-ea"/>
                          <a:cs typeface="+mn-cs"/>
                        </a:rPr>
                        <a:t>CH45 2HZ</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180401551"/>
                  </a:ext>
                </a:extLst>
              </a:tr>
              <a:tr h="468000">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Inter Tight"/>
                        <a:buNone/>
                        <a:tabLst/>
                        <a:defRPr/>
                      </a:pPr>
                      <a:r>
                        <a:rPr kumimoji="0" lang="en-GB" sz="1600" b="0" i="0" u="none" strike="noStrike" kern="0" cap="none" spc="0" normalizeH="0" baseline="0" noProof="0">
                          <a:ln>
                            <a:noFill/>
                          </a:ln>
                          <a:solidFill>
                            <a:srgbClr val="000000"/>
                          </a:solidFill>
                          <a:effectLst/>
                          <a:uLnTx/>
                          <a:uFillTx/>
                          <a:latin typeface="+mn-lt"/>
                          <a:ea typeface="+mn-ea"/>
                          <a:cs typeface="+mn-cs"/>
                          <a:sym typeface="Inter Tight"/>
                        </a:rPr>
                        <a:t>23/04/2025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Anglia</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Film Pack</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Inter Tight"/>
                        <a:buNone/>
                        <a:tabLst/>
                        <a:defRPr/>
                      </a:pPr>
                      <a:r>
                        <a:rPr kumimoji="0" lang="en-GB" sz="1600" b="0" i="0" u="none" strike="noStrike" kern="0" cap="none" spc="0" normalizeH="0" baseline="0" noProof="0">
                          <a:ln>
                            <a:noFill/>
                          </a:ln>
                          <a:solidFill>
                            <a:srgbClr val="000000"/>
                          </a:solidFill>
                          <a:effectLst/>
                          <a:uLnTx/>
                          <a:uFillTx/>
                          <a:latin typeface="+mn-lt"/>
                          <a:ea typeface="+mn-ea"/>
                          <a:cs typeface="+mn-cs"/>
                          <a:sym typeface="Inter Tight"/>
                        </a:rPr>
                        <a:t>Sinners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31</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Picturehouse Norwich</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61844" rtl="0" eaLnBrk="1" fontAlgn="b" latinLnBrk="0" hangingPunct="1">
                        <a:lnSpc>
                          <a:spcPct val="100000"/>
                        </a:lnSpc>
                        <a:spcBef>
                          <a:spcPts val="0"/>
                        </a:spcBef>
                        <a:spcAft>
                          <a:spcPts val="0"/>
                        </a:spcAft>
                        <a:buClrTx/>
                        <a:buSzTx/>
                        <a:buFontTx/>
                        <a:buNone/>
                        <a:tabLst/>
                        <a:defRPr/>
                      </a:pPr>
                      <a:r>
                        <a:rPr lang="en-GB" sz="1600" u="none" strike="noStrike" kern="1200" dirty="0">
                          <a:solidFill>
                            <a:schemeClr val="tx1"/>
                          </a:solidFill>
                          <a:effectLst/>
                          <a:latin typeface="+mn-lt"/>
                          <a:ea typeface="+mn-ea"/>
                          <a:cs typeface="+mn-cs"/>
                        </a:rPr>
                        <a:t>NR2 4AD</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495925531"/>
                  </a:ext>
                </a:extLst>
              </a:tr>
              <a:tr h="468000">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Inter Tight"/>
                        <a:buNone/>
                        <a:tabLst/>
                        <a:defRPr/>
                      </a:pPr>
                      <a:r>
                        <a:rPr kumimoji="0" lang="en-GB" sz="1600" b="0" i="0" u="none" strike="noStrike" kern="0" cap="none" spc="0" normalizeH="0" baseline="0" noProof="0">
                          <a:ln>
                            <a:noFill/>
                          </a:ln>
                          <a:solidFill>
                            <a:srgbClr val="000000"/>
                          </a:solidFill>
                          <a:effectLst/>
                          <a:uLnTx/>
                          <a:uFillTx/>
                          <a:latin typeface="+mn-lt"/>
                          <a:ea typeface="+mn-ea"/>
                          <a:cs typeface="+mn-cs"/>
                          <a:sym typeface="Inter Tight"/>
                        </a:rPr>
                        <a:t>23/04/2025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London</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Film Pack</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Inter Tight"/>
                        <a:buNone/>
                        <a:tabLst/>
                        <a:defRPr/>
                      </a:pPr>
                      <a:r>
                        <a:rPr kumimoji="0" lang="en-GB" sz="1600" b="0" i="0" u="none" strike="noStrike" kern="0" cap="none" spc="0" normalizeH="0" baseline="0" noProof="0">
                          <a:ln>
                            <a:noFill/>
                          </a:ln>
                          <a:solidFill>
                            <a:srgbClr val="000000"/>
                          </a:solidFill>
                          <a:effectLst/>
                          <a:uLnTx/>
                          <a:uFillTx/>
                          <a:latin typeface="+mn-lt"/>
                          <a:ea typeface="+mn-ea"/>
                          <a:cs typeface="+mn-cs"/>
                          <a:sym typeface="Inter Tight"/>
                        </a:rPr>
                        <a:t>Sinners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56</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Mile End Genesis</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61844" rtl="0" eaLnBrk="1" fontAlgn="b" latinLnBrk="0" hangingPunct="1">
                        <a:lnSpc>
                          <a:spcPct val="100000"/>
                        </a:lnSpc>
                        <a:spcBef>
                          <a:spcPts val="0"/>
                        </a:spcBef>
                        <a:spcAft>
                          <a:spcPts val="0"/>
                        </a:spcAft>
                        <a:buClrTx/>
                        <a:buSzTx/>
                        <a:buFontTx/>
                        <a:buNone/>
                        <a:tabLst/>
                        <a:defRPr/>
                      </a:pPr>
                      <a:r>
                        <a:rPr lang="en-GB" sz="1600" u="none" strike="noStrike" kern="1200" dirty="0">
                          <a:solidFill>
                            <a:schemeClr val="tx1"/>
                          </a:solidFill>
                          <a:effectLst/>
                          <a:latin typeface="+mn-lt"/>
                          <a:ea typeface="+mn-ea"/>
                          <a:cs typeface="+mn-cs"/>
                        </a:rPr>
                        <a:t>E1 4UJ</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419159236"/>
                  </a:ext>
                </a:extLst>
              </a:tr>
              <a:tr h="468000">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Inter Tight"/>
                        <a:buNone/>
                        <a:tabLst/>
                        <a:defRPr/>
                      </a:pPr>
                      <a:r>
                        <a:rPr kumimoji="0" lang="en-GB" sz="1600" b="0" i="0" u="none" strike="noStrike" kern="0" cap="none" spc="0" normalizeH="0" baseline="0" noProof="0">
                          <a:ln>
                            <a:noFill/>
                          </a:ln>
                          <a:solidFill>
                            <a:srgbClr val="000000"/>
                          </a:solidFill>
                          <a:effectLst/>
                          <a:uLnTx/>
                          <a:uFillTx/>
                          <a:latin typeface="+mn-lt"/>
                          <a:ea typeface="+mn-ea"/>
                          <a:cs typeface="+mn-cs"/>
                          <a:sym typeface="Inter Tight"/>
                        </a:rPr>
                        <a:t>23/04/2025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London</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Film Pack</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Inter Tight"/>
                        <a:buNone/>
                        <a:tabLst/>
                        <a:defRPr/>
                      </a:pPr>
                      <a:r>
                        <a:rPr kumimoji="0" lang="en-GB" sz="1600" b="0" i="0" u="none" strike="noStrike" kern="0" cap="none" spc="0" normalizeH="0" baseline="0" noProof="0">
                          <a:ln>
                            <a:noFill/>
                          </a:ln>
                          <a:solidFill>
                            <a:srgbClr val="000000"/>
                          </a:solidFill>
                          <a:effectLst/>
                          <a:uLnTx/>
                          <a:uFillTx/>
                          <a:latin typeface="+mn-lt"/>
                          <a:ea typeface="+mn-ea"/>
                          <a:cs typeface="+mn-cs"/>
                          <a:sym typeface="Inter Tight"/>
                        </a:rPr>
                        <a:t>Sinners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35</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Picturehouse </a:t>
                      </a:r>
                    </a:p>
                    <a:p>
                      <a:pPr algn="ctr" fontAlgn="ctr"/>
                      <a:r>
                        <a:rPr lang="en-GB" sz="1600" u="none" strike="noStrike" dirty="0">
                          <a:solidFill>
                            <a:schemeClr val="tx1"/>
                          </a:solidFill>
                          <a:effectLst/>
                          <a:latin typeface="+mn-lt"/>
                        </a:rPr>
                        <a:t>West Norwood</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61844" rtl="0" eaLnBrk="1" fontAlgn="b" latinLnBrk="0" hangingPunct="1">
                        <a:lnSpc>
                          <a:spcPct val="100000"/>
                        </a:lnSpc>
                        <a:spcBef>
                          <a:spcPts val="0"/>
                        </a:spcBef>
                        <a:spcAft>
                          <a:spcPts val="0"/>
                        </a:spcAft>
                        <a:buClrTx/>
                        <a:buSzTx/>
                        <a:buFontTx/>
                        <a:buNone/>
                        <a:tabLst/>
                        <a:defRPr/>
                      </a:pPr>
                      <a:r>
                        <a:rPr lang="en-GB" sz="1600" u="none" strike="noStrike" kern="1200" dirty="0">
                          <a:solidFill>
                            <a:schemeClr val="tx1"/>
                          </a:solidFill>
                          <a:effectLst/>
                          <a:latin typeface="+mn-lt"/>
                          <a:ea typeface="+mn-ea"/>
                          <a:cs typeface="+mn-cs"/>
                        </a:rPr>
                        <a:t>SE27 9JU</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29702452"/>
                  </a:ext>
                </a:extLst>
              </a:tr>
              <a:tr h="468000">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Inter Tight"/>
                        <a:buNone/>
                        <a:tabLst/>
                        <a:defRPr/>
                      </a:pPr>
                      <a:r>
                        <a:rPr kumimoji="0" lang="en-GB" sz="1600" b="0" i="0" u="none" strike="noStrike" kern="0" cap="none" spc="0" normalizeH="0" baseline="0" noProof="0">
                          <a:ln>
                            <a:noFill/>
                          </a:ln>
                          <a:solidFill>
                            <a:srgbClr val="000000"/>
                          </a:solidFill>
                          <a:effectLst/>
                          <a:uLnTx/>
                          <a:uFillTx/>
                          <a:latin typeface="+mn-lt"/>
                          <a:ea typeface="+mn-ea"/>
                          <a:cs typeface="+mn-cs"/>
                          <a:sym typeface="Inter Tight"/>
                        </a:rPr>
                        <a:t>23/04/2025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London</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Film Pack</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Inter Tight"/>
                        <a:buNone/>
                        <a:tabLst/>
                        <a:defRPr/>
                      </a:pPr>
                      <a:r>
                        <a:rPr kumimoji="0" lang="en-GB" sz="1600" b="0" i="0" u="none" strike="noStrike" kern="0" cap="none" spc="0" normalizeH="0" baseline="0" noProof="0">
                          <a:ln>
                            <a:noFill/>
                          </a:ln>
                          <a:solidFill>
                            <a:srgbClr val="000000"/>
                          </a:solidFill>
                          <a:effectLst/>
                          <a:uLnTx/>
                          <a:uFillTx/>
                          <a:latin typeface="+mn-lt"/>
                          <a:ea typeface="+mn-ea"/>
                          <a:cs typeface="+mn-cs"/>
                          <a:sym typeface="Inter Tight"/>
                        </a:rPr>
                        <a:t>Sinners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63</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r>
                        <a:rPr lang="en-GB" sz="1600" u="none" strike="noStrike" dirty="0">
                          <a:solidFill>
                            <a:schemeClr val="tx1"/>
                          </a:solidFill>
                          <a:effectLst/>
                          <a:latin typeface="+mn-lt"/>
                        </a:rPr>
                        <a:t>BEAM Hertford</a:t>
                      </a:r>
                      <a:endParaRPr lang="en-GB" sz="1600" b="0" i="0" u="none" strike="noStrike" dirty="0">
                        <a:solidFill>
                          <a:schemeClr val="tx1"/>
                        </a:solidFill>
                        <a:effectLst/>
                        <a:latin typeface="+mn-lt"/>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61844" rtl="0" eaLnBrk="1" fontAlgn="b" latinLnBrk="0" hangingPunct="1">
                        <a:lnSpc>
                          <a:spcPct val="100000"/>
                        </a:lnSpc>
                        <a:spcBef>
                          <a:spcPts val="0"/>
                        </a:spcBef>
                        <a:spcAft>
                          <a:spcPts val="0"/>
                        </a:spcAft>
                        <a:buClrTx/>
                        <a:buSzTx/>
                        <a:buFontTx/>
                        <a:buNone/>
                        <a:tabLst/>
                        <a:defRPr/>
                      </a:pPr>
                      <a:r>
                        <a:rPr lang="en-GB" sz="1600" u="none" strike="noStrike" kern="1200" dirty="0">
                          <a:solidFill>
                            <a:schemeClr val="tx1"/>
                          </a:solidFill>
                          <a:effectLst/>
                          <a:latin typeface="+mn-lt"/>
                          <a:ea typeface="+mn-ea"/>
                          <a:cs typeface="+mn-cs"/>
                        </a:rPr>
                        <a:t>SG14 1PS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577620204"/>
                  </a:ext>
                </a:extLst>
              </a:tr>
            </a:tbl>
          </a:graphicData>
        </a:graphic>
      </p:graphicFrame>
    </p:spTree>
    <p:extLst>
      <p:ext uri="{BB962C8B-B14F-4D97-AF65-F5344CB8AC3E}">
        <p14:creationId xmlns:p14="http://schemas.microsoft.com/office/powerpoint/2010/main" val="5362977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heme/theme1.xml><?xml version="1.0" encoding="utf-8"?>
<a:theme xmlns:a="http://schemas.openxmlformats.org/drawingml/2006/main" name="DCM-July2026">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July2026" id="{D703CF8B-174A-7742-B170-60D040B334EB}" vid="{2A11A874-72A2-AB44-B23B-A6639F700E66}"/>
    </a:ext>
  </a:extLst>
</a:theme>
</file>

<file path=ppt/theme/theme10.xml><?xml version="1.0" encoding="utf-8"?>
<a:theme xmlns:a="http://schemas.openxmlformats.org/drawingml/2006/main" name="10. Graphs, Charts and Table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11. Blank and Extra">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02. Intro/Conclusion">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03. Bold Statemen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05. Film Posters/Stil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06. Film Detai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07. Quotes/Pull ou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08. Sta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09. Icons and Logo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179E9E3-37F6-48A1-9F8E-150B0F8195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1229</Words>
  <Application>Microsoft Office PowerPoint</Application>
  <PresentationFormat>Custom</PresentationFormat>
  <Paragraphs>165</Paragraphs>
  <Slides>8</Slides>
  <Notes>4</Notes>
  <HiddenSlides>0</HiddenSlides>
  <MMClips>0</MMClips>
  <ScaleCrop>false</ScaleCrop>
  <HeadingPairs>
    <vt:vector size="6" baseType="variant">
      <vt:variant>
        <vt:lpstr>Fonts Used</vt:lpstr>
      </vt:variant>
      <vt:variant>
        <vt:i4>4</vt:i4>
      </vt:variant>
      <vt:variant>
        <vt:lpstr>Theme</vt:lpstr>
      </vt:variant>
      <vt:variant>
        <vt:i4>11</vt:i4>
      </vt:variant>
      <vt:variant>
        <vt:lpstr>Slide Titles</vt:lpstr>
      </vt:variant>
      <vt:variant>
        <vt:i4>8</vt:i4>
      </vt:variant>
    </vt:vector>
  </HeadingPairs>
  <TitlesOfParts>
    <vt:vector size="23" baseType="lpstr">
      <vt:lpstr>Nunito</vt:lpstr>
      <vt:lpstr>Inter Tight Light</vt:lpstr>
      <vt:lpstr>Century Gothic</vt:lpstr>
      <vt:lpstr>Inter Tight</vt:lpstr>
      <vt:lpstr>DCM-July2026</vt:lpstr>
      <vt:lpstr>02. Intro/Conclusion</vt:lpstr>
      <vt:lpstr>03. Bold Statements</vt:lpstr>
      <vt:lpstr>04. Text</vt:lpstr>
      <vt:lpstr>05. Film Posters/Stills</vt:lpstr>
      <vt:lpstr>06. Film Details</vt:lpstr>
      <vt:lpstr>07. Quotes/Pull outs</vt:lpstr>
      <vt:lpstr>08. Stats</vt:lpstr>
      <vt:lpstr>09. Icons and Logos</vt:lpstr>
      <vt:lpstr>10. Graphs, Charts and Tables</vt:lpstr>
      <vt:lpstr>11. Blank and Extra</vt:lpstr>
      <vt:lpstr>Cinema delivers  return on investment</vt:lpstr>
      <vt:lpstr>Driving sales and  ROI with Cinema</vt:lpstr>
      <vt:lpstr>Cinema paybacks &amp; delivers incremental profit</vt:lpstr>
      <vt:lpstr>Cinema has delivered ROI for many brands</vt:lpstr>
      <vt:lpstr>Cinemapper identifies store &amp; DCM cinema matches</vt:lpstr>
      <vt:lpstr>Creative can be tailored with bespoke end frames</vt:lpstr>
      <vt:lpstr>Case studies: Cinema driving sales</vt:lpstr>
      <vt:lpstr>Detailed spot by spot report available for all</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2019-06-19T14:56:43Z</dcterms:created>
  <dcterms:modified xsi:type="dcterms:W3CDTF">2026-08-03T17:13:59Z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TC034606149991</vt:lpwstr>
  </property>
</Properties>
</file>