
<file path=[Content_Types].xml><?xml version="1.0" encoding="utf-8"?>
<Types xmlns="http://schemas.openxmlformats.org/package/2006/content-types">
  <Default Extension="bin" ContentType="application/vnd.openxmlformats-officedocument.oleObject"/>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3.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4.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5.xml" ContentType="application/vnd.openxmlformats-officedocument.theme+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6.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theme/theme7.xml" ContentType="application/vnd.openxmlformats-officedocument.theme+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theme/theme8.xml" ContentType="application/vnd.openxmlformats-officedocument.theme+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theme/theme9.xml" ContentType="application/vnd.openxmlformats-officedocument.theme+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10.xml" ContentType="application/vnd.openxmlformats-officedocument.theme+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notesSlides/notesSlide6.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notesSlides/notesSlide7.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1"/>
    <p:sldMasterId id="2147483790" r:id="rId2"/>
    <p:sldMasterId id="2147483920" r:id="rId3"/>
    <p:sldMasterId id="2147484046" r:id="rId4"/>
    <p:sldMasterId id="2147484147" r:id="rId5"/>
    <p:sldMasterId id="2147484671" r:id="rId6"/>
    <p:sldMasterId id="2147484441" r:id="rId7"/>
    <p:sldMasterId id="2147484493" r:id="rId8"/>
    <p:sldMasterId id="2147484545" r:id="rId9"/>
    <p:sldMasterId id="2147484353" r:id="rId10"/>
    <p:sldMasterId id="2147484740" r:id="rId11"/>
  </p:sldMasterIdLst>
  <p:notesMasterIdLst>
    <p:notesMasterId r:id="rId24"/>
  </p:notesMasterIdLst>
  <p:handoutMasterIdLst>
    <p:handoutMasterId r:id="rId25"/>
  </p:handoutMasterIdLst>
  <p:sldIdLst>
    <p:sldId id="504" r:id="rId12"/>
    <p:sldId id="274" r:id="rId13"/>
    <p:sldId id="345" r:id="rId14"/>
    <p:sldId id="458" r:id="rId15"/>
    <p:sldId id="2147483595" r:id="rId16"/>
    <p:sldId id="2147483593" r:id="rId17"/>
    <p:sldId id="430" r:id="rId18"/>
    <p:sldId id="2147483456" r:id="rId19"/>
    <p:sldId id="2147483466" r:id="rId20"/>
    <p:sldId id="2147483592" r:id="rId21"/>
    <p:sldId id="364" r:id="rId22"/>
    <p:sldId id="2147483594" r:id="rId23"/>
  </p:sldIdLst>
  <p:sldSz cx="12192000" cy="6858000"/>
  <p:notesSz cx="6858000" cy="9144000"/>
  <p:embeddedFontLst>
    <p:embeddedFont>
      <p:font typeface="Inter Tight" pitchFamily="2" charset="0"/>
      <p:regular r:id="rId26"/>
      <p:bold r:id="rId27"/>
      <p:italic r:id="rId28"/>
      <p:boldItalic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51D2E"/>
    <a:srgbClr val="EF3340"/>
    <a:srgbClr val="82B2B3"/>
    <a:srgbClr val="F3DDBD"/>
    <a:srgbClr val="FFB3B9"/>
    <a:srgbClr val="267355"/>
    <a:srgbClr val="D9D9D9"/>
    <a:srgbClr val="FF9527"/>
    <a:srgbClr val="79BE76"/>
    <a:srgbClr val="BA986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600" autoAdjust="0"/>
    <p:restoredTop sz="87805" autoAdjust="0"/>
  </p:normalViewPr>
  <p:slideViewPr>
    <p:cSldViewPr snapToGrid="0">
      <p:cViewPr varScale="1">
        <p:scale>
          <a:sx n="57" d="100"/>
          <a:sy n="57" d="100"/>
        </p:scale>
        <p:origin x="96" y="570"/>
      </p:cViewPr>
      <p:guideLst/>
    </p:cSldViewPr>
  </p:slideViewPr>
  <p:outlineViewPr>
    <p:cViewPr>
      <p:scale>
        <a:sx n="33" d="100"/>
        <a:sy n="33" d="100"/>
      </p:scale>
      <p:origin x="0" y="-552"/>
    </p:cViewPr>
  </p:outlineViewPr>
  <p:notesTextViewPr>
    <p:cViewPr>
      <p:scale>
        <a:sx n="55" d="100"/>
        <a:sy n="55" d="100"/>
      </p:scale>
      <p:origin x="0" y="0"/>
    </p:cViewPr>
  </p:notesTextViewPr>
  <p:sorterViewPr>
    <p:cViewPr>
      <p:scale>
        <a:sx n="100" d="100"/>
        <a:sy n="100" d="100"/>
      </p:scale>
      <p:origin x="0" y="-18348"/>
    </p:cViewPr>
  </p:sorterViewPr>
  <p:notesViewPr>
    <p:cSldViewPr snapToGrid="0">
      <p:cViewPr varScale="1">
        <p:scale>
          <a:sx n="72" d="100"/>
          <a:sy n="72" d="100"/>
        </p:scale>
        <p:origin x="2155" y="77"/>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font" Target="fonts/font1.fntdata"/><Relationship Id="rId3" Type="http://schemas.openxmlformats.org/officeDocument/2006/relationships/slideMaster" Target="slideMasters/slideMaster3.xml"/><Relationship Id="rId21" Type="http://schemas.openxmlformats.org/officeDocument/2006/relationships/slide" Target="slides/slide10.xml"/><Relationship Id="rId7" Type="http://schemas.openxmlformats.org/officeDocument/2006/relationships/slideMaster" Target="slideMasters/slideMaster7.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handoutMaster" Target="handoutMasters/handoutMaster1.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notesMaster" Target="notesMasters/notesMaster1.xml"/><Relationship Id="rId32"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font" Target="fonts/font3.fntdata"/><Relationship Id="rId10" Type="http://schemas.openxmlformats.org/officeDocument/2006/relationships/slideMaster" Target="slideMasters/slideMaster10.xml"/><Relationship Id="rId19" Type="http://schemas.openxmlformats.org/officeDocument/2006/relationships/slide" Target="slides/slide8.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font" Target="fonts/font2.fntdata"/><Relationship Id="rId30" Type="http://schemas.openxmlformats.org/officeDocument/2006/relationships/presProps" Target="presProps.xml"/><Relationship Id="rId8" Type="http://schemas.openxmlformats.org/officeDocument/2006/relationships/slideMaster" Target="slideMasters/slideMaster8.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embeddings/oleObject1.bin"/></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1432414698162722E-2"/>
          <c:y val="4.3418422518596192E-2"/>
          <c:w val="0.90307168635170598"/>
          <c:h val="0.83810767174804079"/>
        </c:manualLayout>
      </c:layout>
      <c:barChart>
        <c:barDir val="col"/>
        <c:grouping val="clustered"/>
        <c:varyColors val="0"/>
        <c:ser>
          <c:idx val="0"/>
          <c:order val="0"/>
          <c:tx>
            <c:strRef>
              <c:f>Sheet1!$B$1</c:f>
              <c:strCache>
                <c:ptCount val="1"/>
                <c:pt idx="0">
                  <c:v>Series 1</c:v>
                </c:pt>
              </c:strCache>
            </c:strRef>
          </c:tx>
          <c:spPr>
            <a:solidFill>
              <a:srgbClr val="82B2B3"/>
            </a:solidFill>
            <a:ln>
              <a:noFill/>
            </a:ln>
            <a:effectLst/>
          </c:spPr>
          <c:invertIfNegative val="0"/>
          <c:dPt>
            <c:idx val="0"/>
            <c:invertIfNegative val="0"/>
            <c:bubble3D val="0"/>
            <c:spPr>
              <a:solidFill>
                <a:srgbClr val="82B2B3"/>
              </a:solidFill>
              <a:ln>
                <a:noFill/>
              </a:ln>
              <a:effectLst/>
            </c:spPr>
            <c:extLst>
              <c:ext xmlns:c16="http://schemas.microsoft.com/office/drawing/2014/chart" uri="{C3380CC4-5D6E-409C-BE32-E72D297353CC}">
                <c16:uniqueId val="{00000001-C134-0541-B448-6B5BAFD8FA01}"/>
              </c:ext>
            </c:extLst>
          </c:dPt>
          <c:dPt>
            <c:idx val="1"/>
            <c:invertIfNegative val="0"/>
            <c:bubble3D val="0"/>
            <c:spPr>
              <a:solidFill>
                <a:srgbClr val="051D2E"/>
              </a:solidFill>
              <a:ln>
                <a:noFill/>
              </a:ln>
              <a:effectLst/>
            </c:spPr>
            <c:extLst>
              <c:ext xmlns:c16="http://schemas.microsoft.com/office/drawing/2014/chart" uri="{C3380CC4-5D6E-409C-BE32-E72D297353CC}">
                <c16:uniqueId val="{00000003-C134-0541-B448-6B5BAFD8FA01}"/>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Short ad exposure</c:v>
                </c:pt>
                <c:pt idx="1">
                  <c:v>Long ad exposure</c:v>
                </c:pt>
              </c:strCache>
            </c:strRef>
          </c:cat>
          <c:val>
            <c:numRef>
              <c:f>Sheet1!$B$2:$B$3</c:f>
              <c:numCache>
                <c:formatCode>0%</c:formatCode>
                <c:ptCount val="2"/>
                <c:pt idx="0">
                  <c:v>0.64</c:v>
                </c:pt>
                <c:pt idx="1">
                  <c:v>0.91</c:v>
                </c:pt>
              </c:numCache>
            </c:numRef>
          </c:val>
          <c:extLst>
            <c:ext xmlns:c16="http://schemas.microsoft.com/office/drawing/2014/chart" uri="{C3380CC4-5D6E-409C-BE32-E72D297353CC}">
              <c16:uniqueId val="{00000004-C134-0541-B448-6B5BAFD8FA01}"/>
            </c:ext>
          </c:extLst>
        </c:ser>
        <c:dLbls>
          <c:showLegendKey val="0"/>
          <c:showVal val="0"/>
          <c:showCatName val="0"/>
          <c:showSerName val="0"/>
          <c:showPercent val="0"/>
          <c:showBubbleSize val="0"/>
        </c:dLbls>
        <c:gapWidth val="124"/>
        <c:overlap val="-10"/>
        <c:axId val="195721336"/>
        <c:axId val="195720024"/>
      </c:barChart>
      <c:catAx>
        <c:axId val="195721336"/>
        <c:scaling>
          <c:orientation val="minMax"/>
        </c:scaling>
        <c:delete val="0"/>
        <c:axPos val="b"/>
        <c:numFmt formatCode="General" sourceLinked="1"/>
        <c:majorTickMark val="none"/>
        <c:minorTickMark val="none"/>
        <c:tickLblPos val="nextTo"/>
        <c:spPr>
          <a:noFill/>
          <a:ln w="9525" cap="flat" cmpd="sng" algn="ctr">
            <a:solidFill>
              <a:schemeClr val="accent5"/>
            </a:solidFill>
            <a:round/>
          </a:ln>
          <a:effectLst/>
        </c:spPr>
        <c:txPr>
          <a:bodyPr rot="-60000000" spcFirstLastPara="1" vertOverflow="ellipsis" vert="horz" wrap="square" anchor="ctr" anchorCtr="1"/>
          <a:lstStyle/>
          <a:p>
            <a:pPr>
              <a:defRPr sz="1200" b="0" i="0" u="none" strike="noStrike" kern="1200" baseline="0">
                <a:solidFill>
                  <a:srgbClr val="051D2E"/>
                </a:solidFill>
                <a:latin typeface="+mn-lt"/>
                <a:ea typeface="+mn-ea"/>
                <a:cs typeface="+mn-cs"/>
              </a:defRPr>
            </a:pPr>
            <a:endParaRPr lang="en-US"/>
          </a:p>
        </c:txPr>
        <c:crossAx val="195720024"/>
        <c:crosses val="autoZero"/>
        <c:auto val="1"/>
        <c:lblAlgn val="ctr"/>
        <c:lblOffset val="100"/>
        <c:noMultiLvlLbl val="0"/>
      </c:catAx>
      <c:valAx>
        <c:axId val="195720024"/>
        <c:scaling>
          <c:orientation val="minMax"/>
        </c:scaling>
        <c:delete val="0"/>
        <c:axPos val="l"/>
        <c:numFmt formatCode="0%" sourceLinked="1"/>
        <c:majorTickMark val="none"/>
        <c:minorTickMark val="none"/>
        <c:tickLblPos val="nextTo"/>
        <c:spPr>
          <a:noFill/>
          <a:ln>
            <a:solidFill>
              <a:schemeClr val="accent5"/>
            </a:solidFill>
          </a:ln>
          <a:effectLst/>
        </c:spPr>
        <c:txPr>
          <a:bodyPr rot="-60000000" spcFirstLastPara="1" vertOverflow="ellipsis" vert="horz" wrap="square" anchor="ctr" anchorCtr="1"/>
          <a:lstStyle/>
          <a:p>
            <a:pPr>
              <a:defRPr sz="1197" b="0" i="0" u="none" strike="noStrike" kern="1200" baseline="0">
                <a:solidFill>
                  <a:srgbClr val="051D2E"/>
                </a:solidFill>
                <a:latin typeface="+mn-lt"/>
                <a:ea typeface="+mn-ea"/>
                <a:cs typeface="+mn-cs"/>
              </a:defRPr>
            </a:pPr>
            <a:endParaRPr lang="en-US"/>
          </a:p>
        </c:txPr>
        <c:crossAx val="19572133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1432414698162722E-2"/>
          <c:y val="4.3418422518596192E-2"/>
          <c:w val="0.90307168635170598"/>
          <c:h val="0.83810767174804079"/>
        </c:manualLayout>
      </c:layout>
      <c:barChart>
        <c:barDir val="col"/>
        <c:grouping val="clustered"/>
        <c:varyColors val="0"/>
        <c:ser>
          <c:idx val="0"/>
          <c:order val="0"/>
          <c:tx>
            <c:strRef>
              <c:f>Sheet1!$B$1</c:f>
              <c:strCache>
                <c:ptCount val="1"/>
                <c:pt idx="0">
                  <c:v>Series 1</c:v>
                </c:pt>
              </c:strCache>
            </c:strRef>
          </c:tx>
          <c:spPr>
            <a:solidFill>
              <a:srgbClr val="051D2E"/>
            </a:solidFill>
            <a:ln>
              <a:noFill/>
            </a:ln>
            <a:effectLst/>
          </c:spPr>
          <c:invertIfNegative val="0"/>
          <c:dPt>
            <c:idx val="0"/>
            <c:invertIfNegative val="0"/>
            <c:bubble3D val="0"/>
            <c:spPr>
              <a:solidFill>
                <a:srgbClr val="82B2B3"/>
              </a:solidFill>
              <a:ln>
                <a:noFill/>
              </a:ln>
              <a:effectLst/>
            </c:spPr>
            <c:extLst>
              <c:ext xmlns:c16="http://schemas.microsoft.com/office/drawing/2014/chart" uri="{C3380CC4-5D6E-409C-BE32-E72D297353CC}">
                <c16:uniqueId val="{00000001-E496-DF4E-9F53-E4BCD9F209B3}"/>
              </c:ext>
            </c:extLst>
          </c:dPt>
          <c:dPt>
            <c:idx val="1"/>
            <c:invertIfNegative val="0"/>
            <c:bubble3D val="0"/>
            <c:spPr>
              <a:solidFill>
                <a:srgbClr val="051D2E"/>
              </a:solidFill>
              <a:ln>
                <a:noFill/>
              </a:ln>
              <a:effectLst/>
            </c:spPr>
            <c:extLst>
              <c:ext xmlns:c16="http://schemas.microsoft.com/office/drawing/2014/chart" uri="{C3380CC4-5D6E-409C-BE32-E72D297353CC}">
                <c16:uniqueId val="{00000003-E496-DF4E-9F53-E4BCD9F209B3}"/>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Short ad exposure</c:v>
                </c:pt>
                <c:pt idx="1">
                  <c:v>Long ad exposure</c:v>
                </c:pt>
              </c:strCache>
            </c:strRef>
          </c:cat>
          <c:val>
            <c:numRef>
              <c:f>Sheet1!$B$2:$B$3</c:f>
              <c:numCache>
                <c:formatCode>0%</c:formatCode>
                <c:ptCount val="2"/>
                <c:pt idx="0">
                  <c:v>0.36</c:v>
                </c:pt>
                <c:pt idx="1">
                  <c:v>0.64</c:v>
                </c:pt>
              </c:numCache>
            </c:numRef>
          </c:val>
          <c:extLst>
            <c:ext xmlns:c16="http://schemas.microsoft.com/office/drawing/2014/chart" uri="{C3380CC4-5D6E-409C-BE32-E72D297353CC}">
              <c16:uniqueId val="{00000004-E496-DF4E-9F53-E4BCD9F209B3}"/>
            </c:ext>
          </c:extLst>
        </c:ser>
        <c:dLbls>
          <c:showLegendKey val="0"/>
          <c:showVal val="0"/>
          <c:showCatName val="0"/>
          <c:showSerName val="0"/>
          <c:showPercent val="0"/>
          <c:showBubbleSize val="0"/>
        </c:dLbls>
        <c:gapWidth val="124"/>
        <c:overlap val="-10"/>
        <c:axId val="195721336"/>
        <c:axId val="195720024"/>
      </c:barChart>
      <c:catAx>
        <c:axId val="195721336"/>
        <c:scaling>
          <c:orientation val="minMax"/>
        </c:scaling>
        <c:delete val="0"/>
        <c:axPos val="b"/>
        <c:numFmt formatCode="General" sourceLinked="1"/>
        <c:majorTickMark val="none"/>
        <c:minorTickMark val="none"/>
        <c:tickLblPos val="nextTo"/>
        <c:spPr>
          <a:noFill/>
          <a:ln w="9525" cap="flat" cmpd="sng" algn="ctr">
            <a:solidFill>
              <a:schemeClr val="accent5"/>
            </a:solidFill>
            <a:round/>
          </a:ln>
          <a:effectLst/>
        </c:spPr>
        <c:txPr>
          <a:bodyPr rot="-60000000" spcFirstLastPara="1" vertOverflow="ellipsis" vert="horz" wrap="square" anchor="ctr" anchorCtr="1"/>
          <a:lstStyle/>
          <a:p>
            <a:pPr>
              <a:defRPr sz="1200" b="0" i="0" u="none" strike="noStrike" kern="1200" baseline="0">
                <a:solidFill>
                  <a:srgbClr val="051D2E"/>
                </a:solidFill>
                <a:latin typeface="+mn-lt"/>
                <a:ea typeface="+mn-ea"/>
                <a:cs typeface="+mn-cs"/>
              </a:defRPr>
            </a:pPr>
            <a:endParaRPr lang="en-US"/>
          </a:p>
        </c:txPr>
        <c:crossAx val="195720024"/>
        <c:crosses val="autoZero"/>
        <c:auto val="1"/>
        <c:lblAlgn val="ctr"/>
        <c:lblOffset val="100"/>
        <c:noMultiLvlLbl val="0"/>
      </c:catAx>
      <c:valAx>
        <c:axId val="195720024"/>
        <c:scaling>
          <c:orientation val="minMax"/>
          <c:max val="1"/>
        </c:scaling>
        <c:delete val="0"/>
        <c:axPos val="l"/>
        <c:numFmt formatCode="0%" sourceLinked="1"/>
        <c:majorTickMark val="none"/>
        <c:minorTickMark val="none"/>
        <c:tickLblPos val="nextTo"/>
        <c:spPr>
          <a:noFill/>
          <a:ln>
            <a:solidFill>
              <a:schemeClr val="accent5"/>
            </a:solidFill>
          </a:ln>
          <a:effectLst/>
        </c:spPr>
        <c:txPr>
          <a:bodyPr rot="-60000000" spcFirstLastPara="1" vertOverflow="ellipsis" vert="horz" wrap="square" anchor="ctr" anchorCtr="1"/>
          <a:lstStyle/>
          <a:p>
            <a:pPr>
              <a:defRPr sz="1197" b="0" i="0" u="none" strike="noStrike" kern="1200" baseline="0">
                <a:solidFill>
                  <a:srgbClr val="051D2E"/>
                </a:solidFill>
                <a:latin typeface="+mn-lt"/>
                <a:ea typeface="+mn-ea"/>
                <a:cs typeface="+mn-cs"/>
              </a:defRPr>
            </a:pPr>
            <a:endParaRPr lang="en-US"/>
          </a:p>
        </c:txPr>
        <c:crossAx val="19572133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1910407347637261E-2"/>
          <c:y val="0.15423542870900098"/>
          <c:w val="0.95856625762219883"/>
          <c:h val="0.64787962631555662"/>
        </c:manualLayout>
      </c:layout>
      <c:barChart>
        <c:barDir val="col"/>
        <c:grouping val="clustered"/>
        <c:varyColors val="0"/>
        <c:ser>
          <c:idx val="1"/>
          <c:order val="0"/>
          <c:tx>
            <c:strRef>
              <c:f>Sheet1!$B$1</c:f>
              <c:strCache>
                <c:ptCount val="1"/>
                <c:pt idx="0">
                  <c:v>Column1</c:v>
                </c:pt>
              </c:strCache>
            </c:strRef>
          </c:tx>
          <c:spPr>
            <a:solidFill>
              <a:srgbClr val="F3DDBD"/>
            </a:solidFill>
            <a:ln>
              <a:noFill/>
            </a:ln>
            <a:effectLst/>
          </c:spPr>
          <c:invertIfNegative val="0"/>
          <c:dPt>
            <c:idx val="0"/>
            <c:invertIfNegative val="0"/>
            <c:bubble3D val="0"/>
            <c:spPr>
              <a:solidFill>
                <a:srgbClr val="F3DDBD"/>
              </a:solidFill>
              <a:ln>
                <a:noFill/>
              </a:ln>
              <a:effectLst/>
            </c:spPr>
            <c:extLst>
              <c:ext xmlns:c16="http://schemas.microsoft.com/office/drawing/2014/chart" uri="{C3380CC4-5D6E-409C-BE32-E72D297353CC}">
                <c16:uniqueId val="{00000001-233E-464B-BF7C-506B3E1B1DB9}"/>
              </c:ext>
            </c:extLst>
          </c:dPt>
          <c:dPt>
            <c:idx val="1"/>
            <c:invertIfNegative val="0"/>
            <c:bubble3D val="0"/>
            <c:spPr>
              <a:solidFill>
                <a:srgbClr val="F3DDBD"/>
              </a:solidFill>
              <a:ln>
                <a:noFill/>
              </a:ln>
              <a:effectLst/>
            </c:spPr>
            <c:extLst>
              <c:ext xmlns:c16="http://schemas.microsoft.com/office/drawing/2014/chart" uri="{C3380CC4-5D6E-409C-BE32-E72D297353CC}">
                <c16:uniqueId val="{00000003-233E-464B-BF7C-506B3E1B1DB9}"/>
              </c:ext>
            </c:extLst>
          </c:dPt>
          <c:dPt>
            <c:idx val="8"/>
            <c:invertIfNegative val="0"/>
            <c:bubble3D val="0"/>
            <c:spPr>
              <a:solidFill>
                <a:srgbClr val="82B2B3"/>
              </a:solidFill>
              <a:ln>
                <a:noFill/>
              </a:ln>
              <a:effectLst/>
            </c:spPr>
            <c:extLst>
              <c:ext xmlns:c16="http://schemas.microsoft.com/office/drawing/2014/chart" uri="{C3380CC4-5D6E-409C-BE32-E72D297353CC}">
                <c16:uniqueId val="{00000005-233E-464B-BF7C-506B3E1B1DB9}"/>
              </c:ext>
            </c:extLst>
          </c:dPt>
          <c:dPt>
            <c:idx val="9"/>
            <c:invertIfNegative val="0"/>
            <c:bubble3D val="0"/>
            <c:spPr>
              <a:solidFill>
                <a:srgbClr val="82B2B3"/>
              </a:solidFill>
              <a:ln>
                <a:noFill/>
              </a:ln>
              <a:effectLst/>
            </c:spPr>
            <c:extLst>
              <c:ext xmlns:c16="http://schemas.microsoft.com/office/drawing/2014/chart" uri="{C3380CC4-5D6E-409C-BE32-E72D297353CC}">
                <c16:uniqueId val="{00000007-233E-464B-BF7C-506B3E1B1DB9}"/>
              </c:ext>
            </c:extLst>
          </c:dPt>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Facebook Infeed</c:v>
                </c:pt>
                <c:pt idx="1">
                  <c:v>OOH (6 Sheet)</c:v>
                </c:pt>
                <c:pt idx="2">
                  <c:v>Digital Display (Desktop)</c:v>
                </c:pt>
                <c:pt idx="3">
                  <c:v>Instagram Infeed</c:v>
                </c:pt>
                <c:pt idx="4">
                  <c:v>YouTube 6s Bumper</c:v>
                </c:pt>
                <c:pt idx="5">
                  <c:v>Digital Display (Mobile)</c:v>
                </c:pt>
                <c:pt idx="6">
                  <c:v>YouTube Non-Skippable 15"/20"</c:v>
                </c:pt>
                <c:pt idx="7">
                  <c:v>TV 30"</c:v>
                </c:pt>
                <c:pt idx="8">
                  <c:v>Cinema 30"</c:v>
                </c:pt>
                <c:pt idx="9">
                  <c:v>Cinema 60"</c:v>
                </c:pt>
              </c:strCache>
            </c:strRef>
          </c:cat>
          <c:val>
            <c:numRef>
              <c:f>Sheet1!$B$2:$B$11</c:f>
              <c:numCache>
                <c:formatCode>0.0</c:formatCode>
                <c:ptCount val="10"/>
                <c:pt idx="0">
                  <c:v>1</c:v>
                </c:pt>
                <c:pt idx="1">
                  <c:v>1.3</c:v>
                </c:pt>
                <c:pt idx="2">
                  <c:v>1.3</c:v>
                </c:pt>
                <c:pt idx="3">
                  <c:v>1.4</c:v>
                </c:pt>
                <c:pt idx="4">
                  <c:v>2.2999999999999998</c:v>
                </c:pt>
                <c:pt idx="5">
                  <c:v>2.4</c:v>
                </c:pt>
                <c:pt idx="6">
                  <c:v>3.6</c:v>
                </c:pt>
                <c:pt idx="7">
                  <c:v>15.5</c:v>
                </c:pt>
                <c:pt idx="8">
                  <c:v>23.9</c:v>
                </c:pt>
                <c:pt idx="9">
                  <c:v>48.3</c:v>
                </c:pt>
              </c:numCache>
            </c:numRef>
          </c:val>
          <c:extLst>
            <c:ext xmlns:c16="http://schemas.microsoft.com/office/drawing/2014/chart" uri="{C3380CC4-5D6E-409C-BE32-E72D297353CC}">
              <c16:uniqueId val="{00000008-233E-464B-BF7C-506B3E1B1DB9}"/>
            </c:ext>
          </c:extLst>
        </c:ser>
        <c:dLbls>
          <c:dLblPos val="outEnd"/>
          <c:showLegendKey val="0"/>
          <c:showVal val="1"/>
          <c:showCatName val="0"/>
          <c:showSerName val="0"/>
          <c:showPercent val="0"/>
          <c:showBubbleSize val="0"/>
        </c:dLbls>
        <c:gapWidth val="219"/>
        <c:overlap val="-27"/>
        <c:axId val="86906623"/>
        <c:axId val="86905375"/>
      </c:barChart>
      <c:catAx>
        <c:axId val="86906623"/>
        <c:scaling>
          <c:orientation val="minMax"/>
        </c:scaling>
        <c:delete val="0"/>
        <c:axPos val="b"/>
        <c:numFmt formatCode="General" sourceLinked="1"/>
        <c:majorTickMark val="out"/>
        <c:minorTickMark val="none"/>
        <c:tickLblPos val="nextTo"/>
        <c:spPr>
          <a:noFill/>
          <a:ln w="9525" cap="flat" cmpd="sng" algn="ctr">
            <a:solidFill>
              <a:schemeClr val="accent5"/>
            </a:solidFill>
            <a:round/>
          </a:ln>
          <a:effectLst/>
        </c:spPr>
        <c:txPr>
          <a:bodyPr rot="-60000000" spcFirstLastPara="1" vertOverflow="ellipsis" vert="horz" wrap="square" anchor="ctr" anchorCtr="1"/>
          <a:lstStyle/>
          <a:p>
            <a:pPr>
              <a:defRPr sz="1200" b="0" i="0" u="none" strike="noStrike" kern="1200" baseline="0">
                <a:solidFill>
                  <a:srgbClr val="051D2E"/>
                </a:solidFill>
                <a:latin typeface="+mn-lt"/>
                <a:ea typeface="+mn-ea"/>
                <a:cs typeface="+mn-cs"/>
              </a:defRPr>
            </a:pPr>
            <a:endParaRPr lang="en-US"/>
          </a:p>
        </c:txPr>
        <c:crossAx val="86905375"/>
        <c:crosses val="autoZero"/>
        <c:auto val="1"/>
        <c:lblAlgn val="ctr"/>
        <c:lblOffset val="100"/>
        <c:noMultiLvlLbl val="0"/>
      </c:catAx>
      <c:valAx>
        <c:axId val="86905375"/>
        <c:scaling>
          <c:orientation val="minMax"/>
          <c:max val="65"/>
          <c:min val="0"/>
        </c:scaling>
        <c:delete val="1"/>
        <c:axPos val="l"/>
        <c:title>
          <c:tx>
            <c:rich>
              <a:bodyPr rot="-5400000" spcFirstLastPara="1" vertOverflow="ellipsis" vert="horz" wrap="square" anchor="ctr" anchorCtr="1"/>
              <a:lstStyle/>
              <a:p>
                <a:pPr>
                  <a:defRPr sz="1200" b="0" i="0" u="none" strike="noStrike" kern="1200" baseline="0">
                    <a:solidFill>
                      <a:srgbClr val="051D2E"/>
                    </a:solidFill>
                    <a:latin typeface="+mn-lt"/>
                    <a:ea typeface="+mn-ea"/>
                    <a:cs typeface="+mn-cs"/>
                  </a:defRPr>
                </a:pPr>
                <a:r>
                  <a:rPr lang="en-GB" sz="1200" dirty="0">
                    <a:solidFill>
                      <a:srgbClr val="051D2E"/>
                    </a:solidFill>
                  </a:rPr>
                  <a:t>Average view</a:t>
                </a:r>
                <a:r>
                  <a:rPr lang="en-GB" sz="1200" baseline="0" dirty="0">
                    <a:solidFill>
                      <a:srgbClr val="051D2E"/>
                    </a:solidFill>
                  </a:rPr>
                  <a:t> time in seconds</a:t>
                </a:r>
                <a:endParaRPr lang="en-GB" sz="1200" dirty="0">
                  <a:solidFill>
                    <a:srgbClr val="051D2E"/>
                  </a:solidFill>
                </a:endParaRPr>
              </a:p>
            </c:rich>
          </c:tx>
          <c:layout>
            <c:manualLayout>
              <c:xMode val="edge"/>
              <c:yMode val="edge"/>
              <c:x val="4.7852354081599491E-3"/>
              <c:y val="0.25879051456570545"/>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rgbClr val="051D2E"/>
                  </a:solidFill>
                  <a:latin typeface="+mn-lt"/>
                  <a:ea typeface="+mn-ea"/>
                  <a:cs typeface="+mn-cs"/>
                </a:defRPr>
              </a:pPr>
              <a:endParaRPr lang="en-GB"/>
            </a:p>
          </c:txPr>
        </c:title>
        <c:numFmt formatCode="0" sourceLinked="0"/>
        <c:majorTickMark val="out"/>
        <c:minorTickMark val="none"/>
        <c:tickLblPos val="nextTo"/>
        <c:crossAx val="8690662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solidFill>
            <a:schemeClr val="bg1">
              <a:lumMod val="50000"/>
              <a:lumOff val="50000"/>
            </a:schemeClr>
          </a:solidFill>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BrandRecall!$F$11</c:f>
              <c:strCache>
                <c:ptCount val="1"/>
                <c:pt idx="0">
                  <c:v>Prompted Brand Recall</c:v>
                </c:pt>
              </c:strCache>
            </c:strRef>
          </c:tx>
          <c:spPr>
            <a:solidFill>
              <a:schemeClr val="accent6"/>
            </a:solidFill>
            <a:ln>
              <a:noFill/>
            </a:ln>
            <a:effectLst/>
          </c:spPr>
          <c:invertIfNegative val="0"/>
          <c:dPt>
            <c:idx val="0"/>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1-28B8-894B-A5A1-D34A9BA84114}"/>
              </c:ext>
            </c:extLst>
          </c:dPt>
          <c:dPt>
            <c:idx val="1"/>
            <c:invertIfNegative val="0"/>
            <c:bubble3D val="0"/>
            <c:spPr>
              <a:solidFill>
                <a:srgbClr val="82B2B3"/>
              </a:solidFill>
              <a:ln>
                <a:noFill/>
              </a:ln>
              <a:effectLst/>
            </c:spPr>
            <c:extLst>
              <c:ext xmlns:c16="http://schemas.microsoft.com/office/drawing/2014/chart" uri="{C3380CC4-5D6E-409C-BE32-E72D297353CC}">
                <c16:uniqueId val="{00000003-28B8-894B-A5A1-D34A9BA84114}"/>
              </c:ext>
            </c:extLst>
          </c:dPt>
          <c:dPt>
            <c:idx val="2"/>
            <c:invertIfNegative val="0"/>
            <c:bubble3D val="0"/>
            <c:spPr>
              <a:solidFill>
                <a:srgbClr val="051D2E"/>
              </a:solidFill>
              <a:ln>
                <a:noFill/>
              </a:ln>
              <a:effectLst/>
            </c:spPr>
            <c:extLst>
              <c:ext xmlns:c16="http://schemas.microsoft.com/office/drawing/2014/chart" uri="{C3380CC4-5D6E-409C-BE32-E72D297353CC}">
                <c16:uniqueId val="{00000005-28B8-894B-A5A1-D34A9BA84114}"/>
              </c:ext>
            </c:extLst>
          </c:dPt>
          <c:dPt>
            <c:idx val="3"/>
            <c:invertIfNegative val="0"/>
            <c:bubble3D val="0"/>
            <c:spPr>
              <a:solidFill>
                <a:srgbClr val="051D2E"/>
              </a:solidFill>
              <a:ln>
                <a:noFill/>
              </a:ln>
              <a:effectLst/>
            </c:spPr>
            <c:extLst>
              <c:ext xmlns:c16="http://schemas.microsoft.com/office/drawing/2014/chart" uri="{C3380CC4-5D6E-409C-BE32-E72D297353CC}">
                <c16:uniqueId val="{00000007-28B8-894B-A5A1-D34A9BA84114}"/>
              </c:ext>
            </c:extLst>
          </c:dPt>
          <c:dPt>
            <c:idx val="4"/>
            <c:invertIfNegative val="0"/>
            <c:bubble3D val="0"/>
            <c:spPr>
              <a:solidFill>
                <a:srgbClr val="051D2E"/>
              </a:solidFill>
              <a:ln>
                <a:noFill/>
              </a:ln>
              <a:effectLst/>
            </c:spPr>
            <c:extLst>
              <c:ext xmlns:c16="http://schemas.microsoft.com/office/drawing/2014/chart" uri="{C3380CC4-5D6E-409C-BE32-E72D297353CC}">
                <c16:uniqueId val="{00000009-28B8-894B-A5A1-D34A9BA84114}"/>
              </c:ext>
            </c:extLst>
          </c:dPt>
          <c:dLbls>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BrandRecall!$E$12:$E$16</c:f>
              <c:strCache>
                <c:ptCount val="5"/>
                <c:pt idx="0">
                  <c:v>Not Viewed</c:v>
                </c:pt>
                <c:pt idx="1">
                  <c:v>0 to 15</c:v>
                </c:pt>
                <c:pt idx="2">
                  <c:v>15 to 30</c:v>
                </c:pt>
                <c:pt idx="3">
                  <c:v>30 to 50</c:v>
                </c:pt>
                <c:pt idx="4">
                  <c:v>50+</c:v>
                </c:pt>
              </c:strCache>
            </c:strRef>
          </c:cat>
          <c:val>
            <c:numRef>
              <c:f>BrandRecall!$F$12:$F$16</c:f>
              <c:numCache>
                <c:formatCode>0%</c:formatCode>
                <c:ptCount val="5"/>
                <c:pt idx="0">
                  <c:v>0.12195121951219512</c:v>
                </c:pt>
                <c:pt idx="1">
                  <c:v>0.42424242424242425</c:v>
                </c:pt>
                <c:pt idx="2">
                  <c:v>0.5</c:v>
                </c:pt>
                <c:pt idx="3">
                  <c:v>0.54605263157894735</c:v>
                </c:pt>
                <c:pt idx="4">
                  <c:v>0.56766917293233088</c:v>
                </c:pt>
              </c:numCache>
            </c:numRef>
          </c:val>
          <c:extLst>
            <c:ext xmlns:c16="http://schemas.microsoft.com/office/drawing/2014/chart" uri="{C3380CC4-5D6E-409C-BE32-E72D297353CC}">
              <c16:uniqueId val="{0000000A-28B8-894B-A5A1-D34A9BA84114}"/>
            </c:ext>
          </c:extLst>
        </c:ser>
        <c:dLbls>
          <c:dLblPos val="outEnd"/>
          <c:showLegendKey val="0"/>
          <c:showVal val="1"/>
          <c:showCatName val="0"/>
          <c:showSerName val="0"/>
          <c:showPercent val="0"/>
          <c:showBubbleSize val="0"/>
        </c:dLbls>
        <c:gapWidth val="219"/>
        <c:overlap val="-27"/>
        <c:axId val="713949600"/>
        <c:axId val="713952096"/>
      </c:barChart>
      <c:catAx>
        <c:axId val="713949600"/>
        <c:scaling>
          <c:orientation val="minMax"/>
        </c:scaling>
        <c:delete val="0"/>
        <c:axPos val="b"/>
        <c:title>
          <c:tx>
            <c:rich>
              <a:bodyPr rot="0" spcFirstLastPara="1" vertOverflow="ellipsis" vert="horz" wrap="square" anchor="ctr" anchorCtr="1"/>
              <a:lstStyle/>
              <a:p>
                <a:pPr>
                  <a:defRPr sz="1200" b="0" i="0" u="none" strike="noStrike" kern="1200" baseline="0">
                    <a:solidFill>
                      <a:schemeClr val="bg1"/>
                    </a:solidFill>
                    <a:latin typeface="+mn-lt"/>
                    <a:ea typeface="+mn-ea"/>
                    <a:cs typeface="+mn-cs"/>
                  </a:defRPr>
                </a:pPr>
                <a:r>
                  <a:rPr lang="en-US" dirty="0">
                    <a:solidFill>
                      <a:schemeClr val="bg1"/>
                    </a:solidFill>
                  </a:rPr>
                  <a:t>View time (seconds)</a:t>
                </a:r>
              </a:p>
            </c:rich>
          </c:tx>
          <c:layout>
            <c:manualLayout>
              <c:xMode val="edge"/>
              <c:yMode val="edge"/>
              <c:x val="0.46577223326383976"/>
              <c:y val="0.95064165611565121"/>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accent5"/>
            </a:solidFill>
            <a:round/>
          </a:ln>
          <a:effectLst/>
        </c:spPr>
        <c:txPr>
          <a:bodyPr rot="-6000000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en-US"/>
          </a:p>
        </c:txPr>
        <c:crossAx val="713952096"/>
        <c:crosses val="autoZero"/>
        <c:auto val="1"/>
        <c:lblAlgn val="ctr"/>
        <c:lblOffset val="100"/>
        <c:noMultiLvlLbl val="0"/>
      </c:catAx>
      <c:valAx>
        <c:axId val="713952096"/>
        <c:scaling>
          <c:orientation val="minMax"/>
          <c:max val="1"/>
        </c:scaling>
        <c:delete val="1"/>
        <c:axPos val="l"/>
        <c:numFmt formatCode="0%" sourceLinked="1"/>
        <c:majorTickMark val="out"/>
        <c:minorTickMark val="none"/>
        <c:tickLblPos val="nextTo"/>
        <c:crossAx val="713949600"/>
        <c:crosses val="autoZero"/>
        <c:crossBetween val="between"/>
      </c:valAx>
      <c:spPr>
        <a:noFill/>
        <a:ln>
          <a:noFill/>
        </a:ln>
        <a:effectLst/>
      </c:spPr>
    </c:plotArea>
    <c:plotVisOnly val="1"/>
    <c:dispBlanksAs val="gap"/>
    <c:showDLblsOverMax val="0"/>
  </c:chart>
  <c:spPr>
    <a:noFill/>
    <a:ln>
      <a:noFill/>
    </a:ln>
    <a:effectLst/>
  </c:spPr>
  <c:txPr>
    <a:bodyPr/>
    <a:lstStyle/>
    <a:p>
      <a:pPr>
        <a:defRPr sz="1200"/>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3697882150690499E-2"/>
          <c:y val="8.2918337469612094E-2"/>
          <c:w val="0.85015959934441898"/>
          <c:h val="0.891021613611367"/>
        </c:manualLayout>
      </c:layout>
      <c:barChart>
        <c:barDir val="bar"/>
        <c:grouping val="clustered"/>
        <c:varyColors val="0"/>
        <c:ser>
          <c:idx val="0"/>
          <c:order val="0"/>
          <c:tx>
            <c:strRef>
              <c:f>Sheet1!$B$1</c:f>
              <c:strCache>
                <c:ptCount val="1"/>
                <c:pt idx="0">
                  <c:v>Series 1</c:v>
                </c:pt>
              </c:strCache>
            </c:strRef>
          </c:tx>
          <c:spPr>
            <a:solidFill>
              <a:srgbClr val="EF3340"/>
            </a:solidFill>
            <a:ln>
              <a:noFill/>
            </a:ln>
            <a:effectLst/>
          </c:spPr>
          <c:invertIfNegative val="0"/>
          <c:dPt>
            <c:idx val="0"/>
            <c:invertIfNegative val="0"/>
            <c:bubble3D val="0"/>
            <c:spPr>
              <a:solidFill>
                <a:srgbClr val="EF3340"/>
              </a:solidFill>
              <a:ln>
                <a:noFill/>
              </a:ln>
              <a:effectLst/>
            </c:spPr>
            <c:extLst>
              <c:ext xmlns:c16="http://schemas.microsoft.com/office/drawing/2014/chart" uri="{C3380CC4-5D6E-409C-BE32-E72D297353CC}">
                <c16:uniqueId val="{00000001-77DF-B24B-9DFD-6176EDBDB6E8}"/>
              </c:ext>
            </c:extLst>
          </c:dPt>
          <c:dPt>
            <c:idx val="1"/>
            <c:invertIfNegative val="0"/>
            <c:bubble3D val="0"/>
            <c:spPr>
              <a:solidFill>
                <a:srgbClr val="EF3340"/>
              </a:solidFill>
              <a:ln>
                <a:noFill/>
              </a:ln>
              <a:effectLst/>
            </c:spPr>
            <c:extLst>
              <c:ext xmlns:c16="http://schemas.microsoft.com/office/drawing/2014/chart" uri="{C3380CC4-5D6E-409C-BE32-E72D297353CC}">
                <c16:uniqueId val="{00000003-77DF-B24B-9DFD-6176EDBDB6E8}"/>
              </c:ext>
            </c:extLst>
          </c:dPt>
          <c:dPt>
            <c:idx val="2"/>
            <c:invertIfNegative val="0"/>
            <c:bubble3D val="0"/>
            <c:spPr>
              <a:solidFill>
                <a:srgbClr val="EF3340"/>
              </a:solidFill>
              <a:ln>
                <a:noFill/>
              </a:ln>
              <a:effectLst/>
            </c:spPr>
            <c:extLst>
              <c:ext xmlns:c16="http://schemas.microsoft.com/office/drawing/2014/chart" uri="{C3380CC4-5D6E-409C-BE32-E72D297353CC}">
                <c16:uniqueId val="{00000005-77DF-B24B-9DFD-6176EDBDB6E8}"/>
              </c:ext>
            </c:extLst>
          </c:dPt>
          <c:dPt>
            <c:idx val="3"/>
            <c:invertIfNegative val="0"/>
            <c:bubble3D val="0"/>
            <c:spPr>
              <a:solidFill>
                <a:srgbClr val="EF3340"/>
              </a:solidFill>
              <a:ln>
                <a:noFill/>
              </a:ln>
              <a:effectLst/>
            </c:spPr>
            <c:extLst>
              <c:ext xmlns:c16="http://schemas.microsoft.com/office/drawing/2014/chart" uri="{C3380CC4-5D6E-409C-BE32-E72D297353CC}">
                <c16:uniqueId val="{00000007-77DF-B24B-9DFD-6176EDBDB6E8}"/>
              </c:ext>
            </c:extLst>
          </c:dPt>
          <c:dPt>
            <c:idx val="4"/>
            <c:invertIfNegative val="0"/>
            <c:bubble3D val="0"/>
            <c:spPr>
              <a:solidFill>
                <a:srgbClr val="EF3340"/>
              </a:solidFill>
              <a:ln>
                <a:noFill/>
              </a:ln>
              <a:effectLst/>
            </c:spPr>
            <c:extLst>
              <c:ext xmlns:c16="http://schemas.microsoft.com/office/drawing/2014/chart" uri="{C3380CC4-5D6E-409C-BE32-E72D297353CC}">
                <c16:uniqueId val="{00000009-77DF-B24B-9DFD-6176EDBDB6E8}"/>
              </c:ext>
            </c:extLst>
          </c:dPt>
          <c:dLbls>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&lt;30"</c:v>
                </c:pt>
                <c:pt idx="1">
                  <c:v>30"</c:v>
                </c:pt>
                <c:pt idx="2">
                  <c:v>60"</c:v>
                </c:pt>
                <c:pt idx="3">
                  <c:v>90"</c:v>
                </c:pt>
                <c:pt idx="4">
                  <c:v>Other</c:v>
                </c:pt>
              </c:strCache>
            </c:strRef>
          </c:cat>
          <c:val>
            <c:numRef>
              <c:f>Sheet1!$B$2:$B$6</c:f>
              <c:numCache>
                <c:formatCode>0%</c:formatCode>
                <c:ptCount val="5"/>
                <c:pt idx="0">
                  <c:v>0.1</c:v>
                </c:pt>
                <c:pt idx="1">
                  <c:v>0.6</c:v>
                </c:pt>
                <c:pt idx="2">
                  <c:v>0.18</c:v>
                </c:pt>
                <c:pt idx="3">
                  <c:v>0.03</c:v>
                </c:pt>
                <c:pt idx="4">
                  <c:v>0.09</c:v>
                </c:pt>
              </c:numCache>
            </c:numRef>
          </c:val>
          <c:extLst>
            <c:ext xmlns:c16="http://schemas.microsoft.com/office/drawing/2014/chart" uri="{C3380CC4-5D6E-409C-BE32-E72D297353CC}">
              <c16:uniqueId val="{0000000A-77DF-B24B-9DFD-6176EDBDB6E8}"/>
            </c:ext>
          </c:extLst>
        </c:ser>
        <c:dLbls>
          <c:showLegendKey val="0"/>
          <c:showVal val="0"/>
          <c:showCatName val="0"/>
          <c:showSerName val="0"/>
          <c:showPercent val="0"/>
          <c:showBubbleSize val="0"/>
        </c:dLbls>
        <c:gapWidth val="96"/>
        <c:axId val="-220195360"/>
        <c:axId val="-220193040"/>
      </c:barChart>
      <c:catAx>
        <c:axId val="-220195360"/>
        <c:scaling>
          <c:orientation val="maxMin"/>
        </c:scaling>
        <c:delete val="0"/>
        <c:axPos val="l"/>
        <c:numFmt formatCode="General" sourceLinked="1"/>
        <c:majorTickMark val="none"/>
        <c:minorTickMark val="none"/>
        <c:tickLblPos val="nextTo"/>
        <c:spPr>
          <a:noFill/>
          <a:ln w="9525" cap="flat" cmpd="sng" algn="ctr">
            <a:solidFill>
              <a:schemeClr val="bg1">
                <a:lumMod val="50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220193040"/>
        <c:crosses val="autoZero"/>
        <c:auto val="1"/>
        <c:lblAlgn val="ctr"/>
        <c:lblOffset val="100"/>
        <c:noMultiLvlLbl val="0"/>
      </c:catAx>
      <c:valAx>
        <c:axId val="-220193040"/>
        <c:scaling>
          <c:orientation val="minMax"/>
          <c:max val="1"/>
        </c:scaling>
        <c:delete val="1"/>
        <c:axPos val="t"/>
        <c:numFmt formatCode="0%" sourceLinked="1"/>
        <c:majorTickMark val="out"/>
        <c:minorTickMark val="none"/>
        <c:tickLblPos val="nextTo"/>
        <c:crossAx val="-220195360"/>
        <c:crosses val="autoZero"/>
        <c:crossBetween val="between"/>
      </c:valAx>
      <c:spPr>
        <a:noFill/>
        <a:ln>
          <a:noFill/>
        </a:ln>
        <a:effectLst/>
      </c:spPr>
    </c:plotArea>
    <c:plotVisOnly val="1"/>
    <c:dispBlanksAs val="gap"/>
    <c:showDLblsOverMax val="0"/>
  </c:chart>
  <c:spPr>
    <a:noFill/>
    <a:ln>
      <a:noFill/>
    </a:ln>
    <a:effectLst/>
  </c:spPr>
  <c:txPr>
    <a:bodyPr/>
    <a:lstStyle/>
    <a:p>
      <a:pPr>
        <a:defRPr sz="1400">
          <a:solidFill>
            <a:schemeClr val="tx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1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309ABBB-2A52-BEB5-85DD-F599A70857C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07085A3B-7979-476D-1F25-A1419B155F3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A53A534-944F-4E7A-BD39-BD89F7F065B6}" type="datetimeFigureOut">
              <a:rPr lang="en-GB" smtClean="0"/>
              <a:t>03/08/2026</a:t>
            </a:fld>
            <a:endParaRPr lang="en-GB"/>
          </a:p>
        </p:txBody>
      </p:sp>
      <p:sp>
        <p:nvSpPr>
          <p:cNvPr id="4" name="Footer Placeholder 3">
            <a:extLst>
              <a:ext uri="{FF2B5EF4-FFF2-40B4-BE49-F238E27FC236}">
                <a16:creationId xmlns:a16="http://schemas.microsoft.com/office/drawing/2014/main" id="{F80EA3B4-CC7D-330D-7FE7-97D8C386BBB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8472A228-A50E-B09C-B454-9AD6E69496B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28B9B23-0A86-44A0-9CC2-F86FFB0EDA17}" type="slidenum">
              <a:rPr lang="en-GB" smtClean="0"/>
              <a:t>‹#›</a:t>
            </a:fld>
            <a:endParaRPr lang="en-GB"/>
          </a:p>
        </p:txBody>
      </p:sp>
    </p:spTree>
    <p:extLst>
      <p:ext uri="{BB962C8B-B14F-4D97-AF65-F5344CB8AC3E}">
        <p14:creationId xmlns:p14="http://schemas.microsoft.com/office/powerpoint/2010/main" val="2827900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E748C0-CB0F-4D3B-BA90-DB23733FE814}" type="datetimeFigureOut">
              <a:rPr lang="en-GB" smtClean="0"/>
              <a:t>03/08/2026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8402DA-2A0D-4673-AD50-76F374C3F685}" type="slidenum">
              <a:rPr lang="en-GB" smtClean="0"/>
              <a:t>‹#›</a:t>
            </a:fld>
            <a:endParaRPr lang="en-GB"/>
          </a:p>
        </p:txBody>
      </p:sp>
    </p:spTree>
    <p:extLst>
      <p:ext uri="{BB962C8B-B14F-4D97-AF65-F5344CB8AC3E}">
        <p14:creationId xmlns:p14="http://schemas.microsoft.com/office/powerpoint/2010/main" val="1185587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rPr>
              <a:t>The role cinema can play within the AV mix to </a:t>
            </a:r>
            <a:r>
              <a:rPr lang="en-US" sz="1200" dirty="0" err="1">
                <a:solidFill>
                  <a:schemeClr val="bg1"/>
                </a:solidFill>
              </a:rPr>
              <a:t>maximise</a:t>
            </a:r>
            <a:r>
              <a:rPr lang="en-US" sz="1200" dirty="0">
                <a:solidFill>
                  <a:schemeClr val="bg1"/>
                </a:solidFill>
              </a:rPr>
              <a:t> outcomes</a:t>
            </a:r>
          </a:p>
          <a:p>
            <a:endParaRPr lang="en-GB" dirty="0"/>
          </a:p>
        </p:txBody>
      </p:sp>
      <p:sp>
        <p:nvSpPr>
          <p:cNvPr id="4" name="Slide Number Placeholder 3"/>
          <p:cNvSpPr>
            <a:spLocks noGrp="1"/>
          </p:cNvSpPr>
          <p:nvPr>
            <p:ph type="sldNum" sz="quarter" idx="5"/>
          </p:nvPr>
        </p:nvSpPr>
        <p:spPr/>
        <p:txBody>
          <a:bodyPr/>
          <a:lstStyle/>
          <a:p>
            <a:fld id="{C78402DA-2A0D-4673-AD50-76F374C3F685}" type="slidenum">
              <a:rPr lang="en-GB" smtClean="0"/>
              <a:t>1</a:t>
            </a:fld>
            <a:endParaRPr lang="en-GB"/>
          </a:p>
        </p:txBody>
      </p:sp>
    </p:spTree>
    <p:extLst>
      <p:ext uri="{BB962C8B-B14F-4D97-AF65-F5344CB8AC3E}">
        <p14:creationId xmlns:p14="http://schemas.microsoft.com/office/powerpoint/2010/main" val="31599316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78402DA-2A0D-4673-AD50-76F374C3F685}" type="slidenum">
              <a:rPr lang="en-GB" smtClean="0"/>
              <a:t>2</a:t>
            </a:fld>
            <a:endParaRPr lang="en-GB"/>
          </a:p>
        </p:txBody>
      </p:sp>
    </p:spTree>
    <p:extLst>
      <p:ext uri="{BB962C8B-B14F-4D97-AF65-F5344CB8AC3E}">
        <p14:creationId xmlns:p14="http://schemas.microsoft.com/office/powerpoint/2010/main" val="12196299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Work research looked at the explicit brand perceptions first – looking to see how many of the statements (</a:t>
            </a:r>
            <a:r>
              <a:rPr lang="en-GB" dirty="0"/>
              <a:t>about 50 answered) see a significant improvement after people saw either a short ad or a long ad initially. </a:t>
            </a:r>
          </a:p>
          <a:p>
            <a:endParaRPr lang="en-GB" dirty="0"/>
          </a:p>
          <a:p>
            <a:r>
              <a:rPr lang="en-GB" dirty="0"/>
              <a:t>Nearly 91% of those brand statements significantly increased after people saw the long ad, compared to 64% for the short ad. Highlighting that unsurprisingly the long 60” </a:t>
            </a:r>
            <a:r>
              <a:rPr lang="en-GB" dirty="0" err="1"/>
              <a:t>timelength</a:t>
            </a:r>
            <a:r>
              <a:rPr lang="en-GB" dirty="0"/>
              <a:t> is better at delivering a greater volume of information than the short 5-10”. </a:t>
            </a:r>
          </a:p>
          <a:p>
            <a:endParaRPr lang="en-GB" dirty="0"/>
          </a:p>
        </p:txBody>
      </p:sp>
      <p:sp>
        <p:nvSpPr>
          <p:cNvPr id="4" name="Slide Number Placeholder 3"/>
          <p:cNvSpPr>
            <a:spLocks noGrp="1"/>
          </p:cNvSpPr>
          <p:nvPr>
            <p:ph type="sldNum" sz="quarter" idx="5"/>
          </p:nvPr>
        </p:nvSpPr>
        <p:spPr/>
        <p:txBody>
          <a:bodyPr/>
          <a:lstStyle/>
          <a:p>
            <a:fld id="{C78402DA-2A0D-4673-AD50-76F374C3F685}" type="slidenum">
              <a:rPr lang="en-GB" smtClean="0"/>
              <a:t>4</a:t>
            </a:fld>
            <a:endParaRPr lang="en-GB"/>
          </a:p>
        </p:txBody>
      </p:sp>
    </p:spTree>
    <p:extLst>
      <p:ext uri="{BB962C8B-B14F-4D97-AF65-F5344CB8AC3E}">
        <p14:creationId xmlns:p14="http://schemas.microsoft.com/office/powerpoint/2010/main" val="7633597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7D8348-00CE-5987-DE64-4E1FA1076B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74D5D8-7EB1-72C1-6559-AE546629C2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58A596-74FF-2823-2578-C8E2EBDEBFA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When a short ad is seen after a long ad, there’s a 51% uplift in explicit memory effects versus just 9% for seeing a short ad in isolation.  This is including a gap of several days between viewing the ads and testing.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Much bigger effect when you have that longer ad as the ‘memory anchor’ that’s primed you for everything else you see after that points. Your mind is aware of the original, so it’s easy to recognise and fill in the gaps when they see the shorter ads, and this makes the latter work harder.</a:t>
            </a:r>
            <a:endParaRPr lang="en-GB" dirty="0"/>
          </a:p>
        </p:txBody>
      </p:sp>
      <p:sp>
        <p:nvSpPr>
          <p:cNvPr id="4" name="Slide Number Placeholder 3">
            <a:extLst>
              <a:ext uri="{FF2B5EF4-FFF2-40B4-BE49-F238E27FC236}">
                <a16:creationId xmlns:a16="http://schemas.microsoft.com/office/drawing/2014/main" id="{2B1DBB68-8BEA-A3C0-7411-F3167D2BAE1A}"/>
              </a:ext>
            </a:extLst>
          </p:cNvPr>
          <p:cNvSpPr>
            <a:spLocks noGrp="1"/>
          </p:cNvSpPr>
          <p:nvPr>
            <p:ph type="sldNum" sz="quarter" idx="5"/>
          </p:nvPr>
        </p:nvSpPr>
        <p:spPr/>
        <p:txBody>
          <a:bodyPr/>
          <a:lstStyle/>
          <a:p>
            <a:fld id="{C78402DA-2A0D-4673-AD50-76F374C3F685}" type="slidenum">
              <a:rPr lang="en-GB" smtClean="0"/>
              <a:t>5</a:t>
            </a:fld>
            <a:endParaRPr lang="en-GB"/>
          </a:p>
        </p:txBody>
      </p:sp>
    </p:spTree>
    <p:extLst>
      <p:ext uri="{BB962C8B-B14F-4D97-AF65-F5344CB8AC3E}">
        <p14:creationId xmlns:p14="http://schemas.microsoft.com/office/powerpoint/2010/main" val="8703656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you can see Cinema is really the stand out media when it comes to driving engagement – on average 24 seconds of a 30” ad are watched, and 48 seconds of a 60”. The level of attention provided by exposure to the ad in cinema far surpasses what is achievable in other formats and really allows for deep engagement with the brand and the message. </a:t>
            </a:r>
          </a:p>
          <a:p>
            <a:endParaRPr lang="en-GB" dirty="0"/>
          </a:p>
          <a:p>
            <a:r>
              <a:rPr lang="en-GB" dirty="0"/>
              <a:t>By comparison TV on average delivers a solid 15.5 seconds attention to a 30” ad, and there’s a decreasing tail of attention available across other formats e.g. 4 seconds of a 15-20” bumper on YouTube and 1-1..5 seconds attention paid to Facebook and Instagram Infeed advertising.</a:t>
            </a:r>
          </a:p>
        </p:txBody>
      </p:sp>
      <p:sp>
        <p:nvSpPr>
          <p:cNvPr id="4" name="Slide Number Placeholder 3"/>
          <p:cNvSpPr>
            <a:spLocks noGrp="1"/>
          </p:cNvSpPr>
          <p:nvPr>
            <p:ph type="sldNum" sz="quarter" idx="5"/>
          </p:nvPr>
        </p:nvSpPr>
        <p:spPr/>
        <p:txBody>
          <a:bodyPr/>
          <a:lstStyle/>
          <a:p>
            <a:fld id="{C78402DA-2A0D-4673-AD50-76F374C3F685}" type="slidenum">
              <a:rPr lang="en-GB" smtClean="0"/>
              <a:t>7</a:t>
            </a:fld>
            <a:endParaRPr lang="en-GB"/>
          </a:p>
        </p:txBody>
      </p:sp>
    </p:spTree>
    <p:extLst>
      <p:ext uri="{BB962C8B-B14F-4D97-AF65-F5344CB8AC3E}">
        <p14:creationId xmlns:p14="http://schemas.microsoft.com/office/powerpoint/2010/main" val="29048673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5CBF54-70DA-290C-8A0D-5E6F1E3A52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9202D0-2593-30F6-5556-345C312D68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9B1FE6-A955-A8C3-47E3-717BA5EFD0C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D02E3D3-DFE5-96AB-1CDF-11C63EFC9610}"/>
              </a:ext>
            </a:extLst>
          </p:cNvPr>
          <p:cNvSpPr>
            <a:spLocks noGrp="1"/>
          </p:cNvSpPr>
          <p:nvPr>
            <p:ph type="sldNum" sz="quarter" idx="5"/>
          </p:nvPr>
        </p:nvSpPr>
        <p:spPr/>
        <p:txBody>
          <a:bodyPr/>
          <a:lstStyle/>
          <a:p>
            <a:fld id="{C78402DA-2A0D-4673-AD50-76F374C3F685}" type="slidenum">
              <a:rPr lang="en-GB" smtClean="0"/>
              <a:t>8</a:t>
            </a:fld>
            <a:endParaRPr lang="en-GB"/>
          </a:p>
        </p:txBody>
      </p:sp>
    </p:spTree>
    <p:extLst>
      <p:ext uri="{BB962C8B-B14F-4D97-AF65-F5344CB8AC3E}">
        <p14:creationId xmlns:p14="http://schemas.microsoft.com/office/powerpoint/2010/main" val="8017926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BEFDD6-A2B3-FCF1-0ED5-511AB817CC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F28A04-DC65-CE39-EBA8-AB0E33DC16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6863B7-B21A-B23F-6B9D-4327FA46A6D5}"/>
              </a:ext>
            </a:extLst>
          </p:cNvPr>
          <p:cNvSpPr>
            <a:spLocks noGrp="1"/>
          </p:cNvSpPr>
          <p:nvPr>
            <p:ph type="body" idx="1"/>
          </p:nvPr>
        </p:nvSpPr>
        <p:spPr/>
        <p:txBody>
          <a:bodyPr/>
          <a:lstStyle/>
          <a:p>
            <a:r>
              <a:rPr lang="en-GB" dirty="0"/>
              <a:t>As you can see Cinema is really the stand out media when it comes to driving engagement – on average 24 seconds of a 30” ad are watched, and 48 seconds of a 60”. The level of attention provided by exposure to the ad in cinema far surpasses what is achievable in other formats and really allows for deep engagement with the brand and the message. </a:t>
            </a:r>
          </a:p>
          <a:p>
            <a:endParaRPr lang="en-GB" dirty="0"/>
          </a:p>
          <a:p>
            <a:r>
              <a:rPr lang="en-GB" dirty="0"/>
              <a:t>By comparison TV on average delivers a solid 15.5 seconds attention to a 30” ad, and there’s a decreasing tail of attention available across other formats e.g. 4 seconds of a 15-20” bumper on YouTube and 1-1..5 seconds attention paid to Facebook and Instagram Infeed advertising.</a:t>
            </a:r>
          </a:p>
        </p:txBody>
      </p:sp>
      <p:sp>
        <p:nvSpPr>
          <p:cNvPr id="4" name="Slide Number Placeholder 3">
            <a:extLst>
              <a:ext uri="{FF2B5EF4-FFF2-40B4-BE49-F238E27FC236}">
                <a16:creationId xmlns:a16="http://schemas.microsoft.com/office/drawing/2014/main" id="{57887508-1550-AD23-3078-37F6D18E36BE}"/>
              </a:ext>
            </a:extLst>
          </p:cNvPr>
          <p:cNvSpPr>
            <a:spLocks noGrp="1"/>
          </p:cNvSpPr>
          <p:nvPr>
            <p:ph type="sldNum" sz="quarter" idx="5"/>
          </p:nvPr>
        </p:nvSpPr>
        <p:spPr/>
        <p:txBody>
          <a:bodyPr/>
          <a:lstStyle/>
          <a:p>
            <a:fld id="{C78402DA-2A0D-4673-AD50-76F374C3F685}" type="slidenum">
              <a:rPr lang="en-GB" smtClean="0"/>
              <a:t>9</a:t>
            </a:fld>
            <a:endParaRPr lang="en-GB"/>
          </a:p>
        </p:txBody>
      </p:sp>
    </p:spTree>
    <p:extLst>
      <p:ext uri="{BB962C8B-B14F-4D97-AF65-F5344CB8AC3E}">
        <p14:creationId xmlns:p14="http://schemas.microsoft.com/office/powerpoint/2010/main" val="38526514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78402DA-2A0D-4673-AD50-76F374C3F685}" type="slidenum">
              <a:rPr lang="en-GB" smtClean="0"/>
              <a:t>10</a:t>
            </a:fld>
            <a:endParaRPr lang="en-GB"/>
          </a:p>
        </p:txBody>
      </p:sp>
    </p:spTree>
    <p:extLst>
      <p:ext uri="{BB962C8B-B14F-4D97-AF65-F5344CB8AC3E}">
        <p14:creationId xmlns:p14="http://schemas.microsoft.com/office/powerpoint/2010/main" val="30464062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78402DA-2A0D-4673-AD50-76F374C3F685}" type="slidenum">
              <a:rPr lang="en-GB" smtClean="0"/>
              <a:t>11</a:t>
            </a:fld>
            <a:endParaRPr lang="en-GB"/>
          </a:p>
        </p:txBody>
      </p:sp>
    </p:spTree>
    <p:extLst>
      <p:ext uri="{BB962C8B-B14F-4D97-AF65-F5344CB8AC3E}">
        <p14:creationId xmlns:p14="http://schemas.microsoft.com/office/powerpoint/2010/main" val="226310228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8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8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8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18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19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19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19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ull image title dark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a:t>Date goes here align right</a:t>
            </a:r>
          </a:p>
        </p:txBody>
      </p:sp>
      <p:sp>
        <p:nvSpPr>
          <p:cNvPr id="14" name="Title 1">
            <a:extLst>
              <a:ext uri="{FF2B5EF4-FFF2-40B4-BE49-F238E27FC236}">
                <a16:creationId xmlns:a16="http://schemas.microsoft.com/office/drawing/2014/main" id="{A68CC54B-5E77-FD5D-D44B-A2FB08F4636E}"/>
              </a:ext>
            </a:extLst>
          </p:cNvPr>
          <p:cNvSpPr>
            <a:spLocks noGrp="1"/>
          </p:cNvSpPr>
          <p:nvPr>
            <p:ph type="title" hasCustomPrompt="1"/>
          </p:nvPr>
        </p:nvSpPr>
        <p:spPr>
          <a:xfrm>
            <a:off x="1093694" y="1928692"/>
            <a:ext cx="10004612" cy="3027510"/>
          </a:xfrm>
          <a:noFill/>
        </p:spPr>
        <p:txBody>
          <a:bodyPr anchor="ctr">
            <a:noAutofit/>
          </a:bodyPr>
          <a:lstStyle>
            <a:lvl1pPr algn="ctr">
              <a:defRPr sz="7400">
                <a:solidFill>
                  <a:schemeClr val="tx1"/>
                </a:solidFill>
              </a:defRPr>
            </a:lvl1pPr>
          </a:lstStyle>
          <a:p>
            <a:r>
              <a:rPr lang="en-GB"/>
              <a:t>Heading goes here</a:t>
            </a:r>
            <a:endParaRPr lang="en-US"/>
          </a:p>
        </p:txBody>
      </p:sp>
      <p:pic>
        <p:nvPicPr>
          <p:cNvPr id="16" name="Picture 15" descr="A group of blue circles&#10;&#10;AI-generated content may be incorrect.">
            <a:extLst>
              <a:ext uri="{FF2B5EF4-FFF2-40B4-BE49-F238E27FC236}">
                <a16:creationId xmlns:a16="http://schemas.microsoft.com/office/drawing/2014/main" id="{77F524BB-4BC1-2E2A-23E5-6F60704A4DBE}"/>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907540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ottom strip title light text">
    <p:bg>
      <p:bgPr>
        <a:solidFill>
          <a:schemeClr val="accent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a:t>Date goes here align right</a:t>
            </a:r>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
        <p:nvSpPr>
          <p:cNvPr id="9" name="Picture Placeholder 12">
            <a:extLst>
              <a:ext uri="{FF2B5EF4-FFF2-40B4-BE49-F238E27FC236}">
                <a16:creationId xmlns:a16="http://schemas.microsoft.com/office/drawing/2014/main" id="{22ECF1A0-11D1-02E1-D563-129D17DD27FB}"/>
              </a:ext>
            </a:extLst>
          </p:cNvPr>
          <p:cNvSpPr>
            <a:spLocks noGrp="1" noChangeAspect="1"/>
          </p:cNvSpPr>
          <p:nvPr>
            <p:ph type="pic" sz="quarter" idx="10"/>
          </p:nvPr>
        </p:nvSpPr>
        <p:spPr>
          <a:xfrm>
            <a:off x="1" y="7"/>
            <a:ext cx="12191999" cy="6232557"/>
          </a:xfrm>
          <a:prstGeom prst="rect">
            <a:avLst/>
          </a:prstGeom>
          <a:noFill/>
        </p:spPr>
        <p:txBody>
          <a:bodyPr/>
          <a:lstStyle/>
          <a:p>
            <a:endParaRPr lang="en-US"/>
          </a:p>
        </p:txBody>
      </p:sp>
      <p:sp>
        <p:nvSpPr>
          <p:cNvPr id="5" name="Text Placeholder 9">
            <a:extLst>
              <a:ext uri="{FF2B5EF4-FFF2-40B4-BE49-F238E27FC236}">
                <a16:creationId xmlns:a16="http://schemas.microsoft.com/office/drawing/2014/main" id="{BE920FB6-595A-5333-DD75-784810C78AB8}"/>
              </a:ext>
            </a:extLst>
          </p:cNvPr>
          <p:cNvSpPr>
            <a:spLocks noGrp="1"/>
          </p:cNvSpPr>
          <p:nvPr>
            <p:ph type="body" sz="quarter" idx="84" hasCustomPrompt="1"/>
          </p:nvPr>
        </p:nvSpPr>
        <p:spPr>
          <a:xfrm>
            <a:off x="797859" y="944563"/>
            <a:ext cx="10596282" cy="3043450"/>
          </a:xfrm>
        </p:spPr>
        <p:txBody>
          <a:bodyPr anchor="ctr">
            <a:normAutofit/>
          </a:bodyPr>
          <a:lstStyle>
            <a:lvl1pPr algn="ctr">
              <a:buNone/>
              <a:defRPr sz="7400">
                <a:solidFill>
                  <a:schemeClr val="bg1"/>
                </a:solidFill>
              </a:defRPr>
            </a:lvl1pPr>
          </a:lstStyle>
          <a:p>
            <a:pPr lvl="0"/>
            <a:r>
              <a:rPr lang="en-US"/>
              <a:t>Heading goes here</a:t>
            </a:r>
          </a:p>
        </p:txBody>
      </p:sp>
      <p:pic>
        <p:nvPicPr>
          <p:cNvPr id="12" name="Picture 11" descr="A white circle with black background&#10;&#10;AI-generated content may be incorrect.">
            <a:extLst>
              <a:ext uri="{FF2B5EF4-FFF2-40B4-BE49-F238E27FC236}">
                <a16:creationId xmlns:a16="http://schemas.microsoft.com/office/drawing/2014/main" id="{5EB2DC8C-7733-0B04-65AE-14D7598A0CD1}"/>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34481588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Large image and large stat2 light logo">
    <p:bg>
      <p:bgPr>
        <a:solidFill>
          <a:schemeClr val="accent2"/>
        </a:solidFill>
        <a:effectLst/>
      </p:bgPr>
    </p:bg>
    <p:spTree>
      <p:nvGrpSpPr>
        <p:cNvPr id="1" name=""/>
        <p:cNvGrpSpPr/>
        <p:nvPr/>
      </p:nvGrpSpPr>
      <p:grpSpPr>
        <a:xfrm>
          <a:off x="0" y="0"/>
          <a:ext cx="0" cy="0"/>
          <a:chOff x="0" y="0"/>
          <a:chExt cx="0" cy="0"/>
        </a:xfrm>
      </p:grpSpPr>
      <p:pic>
        <p:nvPicPr>
          <p:cNvPr id="7" name="Picture 6" descr="A white circle with black background&#10;&#10;AI-generated content may be incorrect.">
            <a:extLst>
              <a:ext uri="{FF2B5EF4-FFF2-40B4-BE49-F238E27FC236}">
                <a16:creationId xmlns:a16="http://schemas.microsoft.com/office/drawing/2014/main" id="{7DC5F97B-C5AA-DEC3-A247-D95A27DC0AF6}"/>
              </a:ext>
            </a:extLst>
          </p:cNvPr>
          <p:cNvPicPr/>
          <p:nvPr userDrawn="1"/>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394968" y="422097"/>
            <a:ext cx="2728167" cy="172059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530892" y="595748"/>
            <a:ext cx="2459443" cy="1066236"/>
          </a:xfrm>
        </p:spPr>
        <p:txBody>
          <a:bodyPr>
            <a:noAutofit/>
          </a:bodyPr>
          <a:lstStyle>
            <a:lvl1pPr>
              <a:lnSpc>
                <a:spcPct val="100000"/>
              </a:lnSpc>
              <a:buNone/>
              <a:defRPr sz="2000"/>
            </a:lvl1pPr>
          </a:lstStyle>
          <a:p>
            <a:pPr lvl="0"/>
            <a:r>
              <a:rPr lang="en-US"/>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530892" y="1819211"/>
            <a:ext cx="2372797" cy="166251"/>
          </a:xfrm>
        </p:spPr>
        <p:txBody>
          <a:bodyPr>
            <a:noAutofit/>
          </a:bodyPr>
          <a:lstStyle>
            <a:lvl1pPr>
              <a:buNone/>
              <a:defRPr sz="1000"/>
            </a:lvl1pPr>
          </a:lstStyle>
          <a:p>
            <a:pPr lvl="0"/>
            <a:r>
              <a:rPr lang="en-US"/>
              <a:t>Release date here</a:t>
            </a:r>
          </a:p>
        </p:txBody>
      </p:sp>
    </p:spTree>
    <p:extLst>
      <p:ext uri="{BB962C8B-B14F-4D97-AF65-F5344CB8AC3E}">
        <p14:creationId xmlns:p14="http://schemas.microsoft.com/office/powerpoint/2010/main" val="99910708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Large image and large stat3 dark logo">
    <p:bg>
      <p:bgPr>
        <a:solidFill>
          <a:schemeClr val="accent4"/>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66FD2184-3AEE-6DC9-2AEE-6ADC2575ED81}"/>
              </a:ext>
            </a:extLst>
          </p:cNvPr>
          <p:cNvPicPr>
            <a:picLocks/>
          </p:cNvPicPr>
          <p:nvPr userDrawn="1"/>
        </p:nvPicPr>
        <p:blipFill>
          <a:blip r:embed="rId2"/>
          <a:stretch>
            <a:fillRect/>
          </a:stretch>
        </p:blipFill>
        <p:spPr>
          <a:xfrm>
            <a:off x="203078" y="6371736"/>
            <a:ext cx="1255194" cy="261683"/>
          </a:xfrm>
          <a:prstGeom prst="rect">
            <a:avLst/>
          </a:prstGeom>
        </p:spPr>
      </p:pic>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9075589" y="422097"/>
            <a:ext cx="2728167" cy="172059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9211513" y="595748"/>
            <a:ext cx="2459443" cy="1066236"/>
          </a:xfrm>
        </p:spPr>
        <p:txBody>
          <a:bodyPr>
            <a:noAutofit/>
          </a:bodyPr>
          <a:lstStyle>
            <a:lvl1pPr>
              <a:lnSpc>
                <a:spcPct val="100000"/>
              </a:lnSpc>
              <a:buNone/>
              <a:defRPr sz="2000"/>
            </a:lvl1pPr>
          </a:lstStyle>
          <a:p>
            <a:pPr lvl="0"/>
            <a:r>
              <a:rPr lang="en-US"/>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9211513" y="1819211"/>
            <a:ext cx="2372797" cy="166251"/>
          </a:xfrm>
        </p:spPr>
        <p:txBody>
          <a:bodyPr>
            <a:noAutofit/>
          </a:bodyPr>
          <a:lstStyle>
            <a:lvl1pPr>
              <a:buNone/>
              <a:defRPr sz="1000"/>
            </a:lvl1pPr>
          </a:lstStyle>
          <a:p>
            <a:pPr lvl="0"/>
            <a:r>
              <a:rPr lang="en-US"/>
              <a:t>Release date here</a:t>
            </a:r>
          </a:p>
        </p:txBody>
      </p:sp>
    </p:spTree>
    <p:extLst>
      <p:ext uri="{BB962C8B-B14F-4D97-AF65-F5344CB8AC3E}">
        <p14:creationId xmlns:p14="http://schemas.microsoft.com/office/powerpoint/2010/main" val="311493749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Large image and large stat3 light logo">
    <p:bg>
      <p:bgPr>
        <a:solidFill>
          <a:schemeClr val="tx2"/>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9075589" y="422097"/>
            <a:ext cx="2728167" cy="172059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9211513" y="595748"/>
            <a:ext cx="2459443" cy="1066236"/>
          </a:xfrm>
        </p:spPr>
        <p:txBody>
          <a:bodyPr>
            <a:noAutofit/>
          </a:bodyPr>
          <a:lstStyle>
            <a:lvl1pPr>
              <a:lnSpc>
                <a:spcPct val="100000"/>
              </a:lnSpc>
              <a:buNone/>
              <a:defRPr sz="2000"/>
            </a:lvl1pPr>
          </a:lstStyle>
          <a:p>
            <a:pPr lvl="0"/>
            <a:r>
              <a:rPr lang="en-US"/>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9211513" y="1819211"/>
            <a:ext cx="2372797" cy="166251"/>
          </a:xfrm>
        </p:spPr>
        <p:txBody>
          <a:bodyPr>
            <a:noAutofit/>
          </a:bodyPr>
          <a:lstStyle>
            <a:lvl1pPr>
              <a:buNone/>
              <a:defRPr sz="1000"/>
            </a:lvl1pPr>
          </a:lstStyle>
          <a:p>
            <a:pPr lvl="0"/>
            <a:r>
              <a:rPr lang="en-US"/>
              <a:t>Release date here</a:t>
            </a:r>
          </a:p>
        </p:txBody>
      </p:sp>
      <p:pic>
        <p:nvPicPr>
          <p:cNvPr id="7" name="Picture 6" descr="A white circle with black background&#10;&#10;AI-generated content may be incorrect.">
            <a:extLst>
              <a:ext uri="{FF2B5EF4-FFF2-40B4-BE49-F238E27FC236}">
                <a16:creationId xmlns:a16="http://schemas.microsoft.com/office/drawing/2014/main" id="{210EE6E2-4C60-B60D-E043-B1A1D2235F07}"/>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84906683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3_Full image title dark knigh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a:t>Date goes here align right</a:t>
            </a:r>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
        <p:nvSpPr>
          <p:cNvPr id="24" name="Text Placeholder 10">
            <a:extLst>
              <a:ext uri="{FF2B5EF4-FFF2-40B4-BE49-F238E27FC236}">
                <a16:creationId xmlns:a16="http://schemas.microsoft.com/office/drawing/2014/main" id="{7314F9EE-1D78-6241-8B4B-11F25DDD4FEB}"/>
              </a:ext>
            </a:extLst>
          </p:cNvPr>
          <p:cNvSpPr>
            <a:spLocks noGrp="1"/>
          </p:cNvSpPr>
          <p:nvPr>
            <p:ph type="body" sz="quarter" idx="85" hasCustomPrompt="1"/>
          </p:nvPr>
        </p:nvSpPr>
        <p:spPr>
          <a:xfrm>
            <a:off x="6588682" y="6483030"/>
            <a:ext cx="5398076" cy="157051"/>
          </a:xfrm>
        </p:spPr>
        <p:txBody>
          <a:bodyPr>
            <a:noAutofit/>
          </a:bodyPr>
          <a:lstStyle>
            <a:lvl1pPr algn="r">
              <a:buNone/>
              <a:defRPr sz="1000" b="0">
                <a:solidFill>
                  <a:schemeClr val="tx1"/>
                </a:solidFill>
              </a:defRPr>
            </a:lvl1pPr>
          </a:lstStyle>
          <a:p>
            <a:pPr lvl="0"/>
            <a:r>
              <a:rPr lang="en-US"/>
              <a:t>Date goes here align right</a:t>
            </a:r>
          </a:p>
        </p:txBody>
      </p:sp>
      <p:sp>
        <p:nvSpPr>
          <p:cNvPr id="4" name="Rectangle 3">
            <a:extLst>
              <a:ext uri="{FF2B5EF4-FFF2-40B4-BE49-F238E27FC236}">
                <a16:creationId xmlns:a16="http://schemas.microsoft.com/office/drawing/2014/main" id="{414FB8E3-E339-D753-6961-45483D4D14DD}"/>
              </a:ext>
            </a:extLst>
          </p:cNvPr>
          <p:cNvSpPr/>
          <p:nvPr/>
        </p:nvSpPr>
        <p:spPr>
          <a:xfrm>
            <a:off x="0" y="-2"/>
            <a:ext cx="12192000" cy="623255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ubtitle 2">
            <a:extLst>
              <a:ext uri="{FF2B5EF4-FFF2-40B4-BE49-F238E27FC236}">
                <a16:creationId xmlns:a16="http://schemas.microsoft.com/office/drawing/2014/main" id="{4A49B894-B651-A379-A642-2FBB629815E1}"/>
              </a:ext>
            </a:extLst>
          </p:cNvPr>
          <p:cNvSpPr>
            <a:spLocks noGrp="1"/>
          </p:cNvSpPr>
          <p:nvPr>
            <p:ph type="subTitle" idx="1" hasCustomPrompt="1"/>
          </p:nvPr>
        </p:nvSpPr>
        <p:spPr>
          <a:xfrm>
            <a:off x="199829" y="1585912"/>
            <a:ext cx="5688076"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2" name="Title 1">
            <a:extLst>
              <a:ext uri="{FF2B5EF4-FFF2-40B4-BE49-F238E27FC236}">
                <a16:creationId xmlns:a16="http://schemas.microsoft.com/office/drawing/2014/main" id="{BDBB6E0F-503A-9E95-ADA8-41B414F9D28D}"/>
              </a:ext>
            </a:extLst>
          </p:cNvPr>
          <p:cNvSpPr>
            <a:spLocks noGrp="1"/>
          </p:cNvSpPr>
          <p:nvPr>
            <p:ph type="title" hasCustomPrompt="1"/>
          </p:nvPr>
        </p:nvSpPr>
        <p:spPr>
          <a:xfrm>
            <a:off x="199830" y="239094"/>
            <a:ext cx="5693488" cy="1225963"/>
          </a:xfrm>
        </p:spPr>
        <p:txBody>
          <a:bodyPr>
            <a:noAutofit/>
          </a:bodyPr>
          <a:lstStyle>
            <a:lvl1pPr>
              <a:defRPr>
                <a:solidFill>
                  <a:schemeClr val="tx1"/>
                </a:solidFill>
              </a:defRPr>
            </a:lvl1pPr>
          </a:lstStyle>
          <a:p>
            <a:r>
              <a:rPr lang="en-GB"/>
              <a:t>Heading goes here over one line or two </a:t>
            </a:r>
            <a:endParaRPr lang="en-US"/>
          </a:p>
        </p:txBody>
      </p:sp>
      <p:sp>
        <p:nvSpPr>
          <p:cNvPr id="13" name="Text Placeholder 24">
            <a:extLst>
              <a:ext uri="{FF2B5EF4-FFF2-40B4-BE49-F238E27FC236}">
                <a16:creationId xmlns:a16="http://schemas.microsoft.com/office/drawing/2014/main" id="{C867F918-A6EE-E79B-B5B2-0CB170995F8D}"/>
              </a:ext>
            </a:extLst>
          </p:cNvPr>
          <p:cNvSpPr>
            <a:spLocks noGrp="1"/>
          </p:cNvSpPr>
          <p:nvPr>
            <p:ph type="body" sz="quarter" idx="16" hasCustomPrompt="1"/>
          </p:nvPr>
        </p:nvSpPr>
        <p:spPr>
          <a:xfrm>
            <a:off x="205242" y="2099866"/>
            <a:ext cx="568807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2"/>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86360037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4_Full image title dark knight">
    <p:bg>
      <p:bgPr>
        <a:solidFill>
          <a:schemeClr val="accent1"/>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228D05CF-3CAE-E1DF-D69F-C7B34E506C79}"/>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a:t>Date goes here align right</a:t>
            </a:r>
          </a:p>
        </p:txBody>
      </p:sp>
      <p:sp>
        <p:nvSpPr>
          <p:cNvPr id="24" name="Text Placeholder 10">
            <a:extLst>
              <a:ext uri="{FF2B5EF4-FFF2-40B4-BE49-F238E27FC236}">
                <a16:creationId xmlns:a16="http://schemas.microsoft.com/office/drawing/2014/main" id="{7314F9EE-1D78-6241-8B4B-11F25DDD4FEB}"/>
              </a:ext>
            </a:extLst>
          </p:cNvPr>
          <p:cNvSpPr>
            <a:spLocks noGrp="1"/>
          </p:cNvSpPr>
          <p:nvPr>
            <p:ph type="body" sz="quarter" idx="85" hasCustomPrompt="1"/>
          </p:nvPr>
        </p:nvSpPr>
        <p:spPr>
          <a:xfrm>
            <a:off x="6588682" y="6483030"/>
            <a:ext cx="5398076" cy="157051"/>
          </a:xfrm>
        </p:spPr>
        <p:txBody>
          <a:bodyPr>
            <a:noAutofit/>
          </a:bodyPr>
          <a:lstStyle>
            <a:lvl1pPr algn="r">
              <a:buNone/>
              <a:defRPr sz="1000" b="0">
                <a:solidFill>
                  <a:schemeClr val="bg1"/>
                </a:solidFill>
              </a:defRPr>
            </a:lvl1pPr>
          </a:lstStyle>
          <a:p>
            <a:pPr lvl="0"/>
            <a:r>
              <a:rPr lang="en-US"/>
              <a:t>Date goes here align right</a:t>
            </a:r>
          </a:p>
        </p:txBody>
      </p:sp>
      <p:sp>
        <p:nvSpPr>
          <p:cNvPr id="4" name="Rectangle 3">
            <a:extLst>
              <a:ext uri="{FF2B5EF4-FFF2-40B4-BE49-F238E27FC236}">
                <a16:creationId xmlns:a16="http://schemas.microsoft.com/office/drawing/2014/main" id="{414FB8E3-E339-D753-6961-45483D4D14DD}"/>
              </a:ext>
            </a:extLst>
          </p:cNvPr>
          <p:cNvSpPr/>
          <p:nvPr/>
        </p:nvSpPr>
        <p:spPr>
          <a:xfrm>
            <a:off x="0" y="-2"/>
            <a:ext cx="12192000" cy="623255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ubtitle 2">
            <a:extLst>
              <a:ext uri="{FF2B5EF4-FFF2-40B4-BE49-F238E27FC236}">
                <a16:creationId xmlns:a16="http://schemas.microsoft.com/office/drawing/2014/main" id="{4A49B894-B651-A379-A642-2FBB629815E1}"/>
              </a:ext>
            </a:extLst>
          </p:cNvPr>
          <p:cNvSpPr>
            <a:spLocks noGrp="1"/>
          </p:cNvSpPr>
          <p:nvPr>
            <p:ph type="subTitle" idx="1" hasCustomPrompt="1"/>
          </p:nvPr>
        </p:nvSpPr>
        <p:spPr>
          <a:xfrm>
            <a:off x="199829" y="1585912"/>
            <a:ext cx="5688076"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2" name="Title 1">
            <a:extLst>
              <a:ext uri="{FF2B5EF4-FFF2-40B4-BE49-F238E27FC236}">
                <a16:creationId xmlns:a16="http://schemas.microsoft.com/office/drawing/2014/main" id="{BDBB6E0F-503A-9E95-ADA8-41B414F9D28D}"/>
              </a:ext>
            </a:extLst>
          </p:cNvPr>
          <p:cNvSpPr>
            <a:spLocks noGrp="1"/>
          </p:cNvSpPr>
          <p:nvPr>
            <p:ph type="title" hasCustomPrompt="1"/>
          </p:nvPr>
        </p:nvSpPr>
        <p:spPr>
          <a:xfrm>
            <a:off x="199830" y="239094"/>
            <a:ext cx="5693488" cy="1225963"/>
          </a:xfrm>
        </p:spPr>
        <p:txBody>
          <a:bodyPr>
            <a:noAutofit/>
          </a:bodyPr>
          <a:lstStyle>
            <a:lvl1pPr>
              <a:defRPr>
                <a:solidFill>
                  <a:schemeClr val="tx1"/>
                </a:solidFill>
              </a:defRPr>
            </a:lvl1pPr>
          </a:lstStyle>
          <a:p>
            <a:r>
              <a:rPr lang="en-GB"/>
              <a:t>Heading goes here over one line or two </a:t>
            </a:r>
            <a:endParaRPr lang="en-US"/>
          </a:p>
        </p:txBody>
      </p:sp>
      <p:sp>
        <p:nvSpPr>
          <p:cNvPr id="13" name="Text Placeholder 24">
            <a:extLst>
              <a:ext uri="{FF2B5EF4-FFF2-40B4-BE49-F238E27FC236}">
                <a16:creationId xmlns:a16="http://schemas.microsoft.com/office/drawing/2014/main" id="{C867F918-A6EE-E79B-B5B2-0CB170995F8D}"/>
              </a:ext>
            </a:extLst>
          </p:cNvPr>
          <p:cNvSpPr>
            <a:spLocks noGrp="1"/>
          </p:cNvSpPr>
          <p:nvPr>
            <p:ph type="body" sz="quarter" idx="16" hasCustomPrompt="1"/>
          </p:nvPr>
        </p:nvSpPr>
        <p:spPr>
          <a:xfrm>
            <a:off x="205242" y="2099866"/>
            <a:ext cx="568807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2"/>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68611663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Large image and 4 stats dark logo">
    <p:bg>
      <p:bgPr>
        <a:solidFill>
          <a:schemeClr val="bg2"/>
        </a:solidFill>
        <a:effectLst/>
      </p:bgPr>
    </p:bg>
    <p:spTree>
      <p:nvGrpSpPr>
        <p:cNvPr id="1" name=""/>
        <p:cNvGrpSpPr/>
        <p:nvPr/>
      </p:nvGrpSpPr>
      <p:grpSpPr>
        <a:xfrm>
          <a:off x="0" y="0"/>
          <a:ext cx="0" cy="0"/>
          <a:chOff x="0" y="0"/>
          <a:chExt cx="0" cy="0"/>
        </a:xfrm>
      </p:grpSpPr>
      <p:sp>
        <p:nvSpPr>
          <p:cNvPr id="4" name="Picture Placeholder 12">
            <a:extLst>
              <a:ext uri="{FF2B5EF4-FFF2-40B4-BE49-F238E27FC236}">
                <a16:creationId xmlns:a16="http://schemas.microsoft.com/office/drawing/2014/main" id="{9A36211F-4B57-B18A-FBE5-1135481511D6}"/>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6" name="Text Placeholder 21">
            <a:extLst>
              <a:ext uri="{FF2B5EF4-FFF2-40B4-BE49-F238E27FC236}">
                <a16:creationId xmlns:a16="http://schemas.microsoft.com/office/drawing/2014/main" id="{1CC8CD7A-4E37-D8A6-3277-88591BDB7988}"/>
              </a:ext>
            </a:extLst>
          </p:cNvPr>
          <p:cNvSpPr>
            <a:spLocks noGrp="1"/>
          </p:cNvSpPr>
          <p:nvPr>
            <p:ph type="body" sz="quarter" idx="30" hasCustomPrompt="1"/>
          </p:nvPr>
        </p:nvSpPr>
        <p:spPr>
          <a:xfrm>
            <a:off x="315334" y="341304"/>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7" name="Text Placeholder 14">
            <a:extLst>
              <a:ext uri="{FF2B5EF4-FFF2-40B4-BE49-F238E27FC236}">
                <a16:creationId xmlns:a16="http://schemas.microsoft.com/office/drawing/2014/main" id="{5FF0168C-F9DD-3EFD-5DED-863F35988CE2}"/>
              </a:ext>
            </a:extLst>
          </p:cNvPr>
          <p:cNvSpPr>
            <a:spLocks noGrp="1"/>
          </p:cNvSpPr>
          <p:nvPr>
            <p:ph type="body" sz="quarter" idx="24" hasCustomPrompt="1"/>
          </p:nvPr>
        </p:nvSpPr>
        <p:spPr>
          <a:xfrm>
            <a:off x="487686" y="1129723"/>
            <a:ext cx="2107984" cy="299026"/>
          </a:xfrm>
        </p:spPr>
        <p:txBody>
          <a:bodyPr>
            <a:noAutofit/>
          </a:bodyPr>
          <a:lstStyle>
            <a:lvl1pPr>
              <a:lnSpc>
                <a:spcPct val="100000"/>
              </a:lnSpc>
              <a:buNone/>
              <a:defRPr sz="1400"/>
            </a:lvl1pPr>
          </a:lstStyle>
          <a:p>
            <a:pPr lvl="0"/>
            <a:r>
              <a:rPr lang="en-US"/>
              <a:t>Secondary text goes here</a:t>
            </a:r>
          </a:p>
        </p:txBody>
      </p:sp>
      <p:sp>
        <p:nvSpPr>
          <p:cNvPr id="5" name="Text Placeholder 21">
            <a:extLst>
              <a:ext uri="{FF2B5EF4-FFF2-40B4-BE49-F238E27FC236}">
                <a16:creationId xmlns:a16="http://schemas.microsoft.com/office/drawing/2014/main" id="{BB03EFD4-4750-6B26-7A39-BBD261B33513}"/>
              </a:ext>
            </a:extLst>
          </p:cNvPr>
          <p:cNvSpPr>
            <a:spLocks noGrp="1"/>
          </p:cNvSpPr>
          <p:nvPr>
            <p:ph type="body" sz="quarter" idx="31" hasCustomPrompt="1"/>
          </p:nvPr>
        </p:nvSpPr>
        <p:spPr>
          <a:xfrm>
            <a:off x="315334" y="1766275"/>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8" name="Text Placeholder 14">
            <a:extLst>
              <a:ext uri="{FF2B5EF4-FFF2-40B4-BE49-F238E27FC236}">
                <a16:creationId xmlns:a16="http://schemas.microsoft.com/office/drawing/2014/main" id="{FC927F21-6791-9915-D454-97233206C868}"/>
              </a:ext>
            </a:extLst>
          </p:cNvPr>
          <p:cNvSpPr>
            <a:spLocks noGrp="1"/>
          </p:cNvSpPr>
          <p:nvPr>
            <p:ph type="body" sz="quarter" idx="32" hasCustomPrompt="1"/>
          </p:nvPr>
        </p:nvSpPr>
        <p:spPr>
          <a:xfrm>
            <a:off x="487686" y="2562899"/>
            <a:ext cx="2107984" cy="299026"/>
          </a:xfrm>
        </p:spPr>
        <p:txBody>
          <a:bodyPr>
            <a:noAutofit/>
          </a:bodyPr>
          <a:lstStyle>
            <a:lvl1pPr>
              <a:lnSpc>
                <a:spcPct val="100000"/>
              </a:lnSpc>
              <a:buNone/>
              <a:defRPr sz="1400"/>
            </a:lvl1pPr>
          </a:lstStyle>
          <a:p>
            <a:pPr lvl="0"/>
            <a:r>
              <a:rPr lang="en-US"/>
              <a:t>Secondary text goes here</a:t>
            </a:r>
          </a:p>
        </p:txBody>
      </p:sp>
      <p:sp>
        <p:nvSpPr>
          <p:cNvPr id="9" name="Text Placeholder 21">
            <a:extLst>
              <a:ext uri="{FF2B5EF4-FFF2-40B4-BE49-F238E27FC236}">
                <a16:creationId xmlns:a16="http://schemas.microsoft.com/office/drawing/2014/main" id="{D2820E0D-E424-8C44-041A-E7B3021A0DA2}"/>
              </a:ext>
            </a:extLst>
          </p:cNvPr>
          <p:cNvSpPr>
            <a:spLocks noGrp="1"/>
          </p:cNvSpPr>
          <p:nvPr>
            <p:ph type="body" sz="quarter" idx="33" hasCustomPrompt="1"/>
          </p:nvPr>
        </p:nvSpPr>
        <p:spPr>
          <a:xfrm>
            <a:off x="315334" y="3191246"/>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10" name="Text Placeholder 14">
            <a:extLst>
              <a:ext uri="{FF2B5EF4-FFF2-40B4-BE49-F238E27FC236}">
                <a16:creationId xmlns:a16="http://schemas.microsoft.com/office/drawing/2014/main" id="{9A0EF1FC-85D2-DDFA-B622-F80D91CEEB59}"/>
              </a:ext>
            </a:extLst>
          </p:cNvPr>
          <p:cNvSpPr>
            <a:spLocks noGrp="1"/>
          </p:cNvSpPr>
          <p:nvPr>
            <p:ph type="body" sz="quarter" idx="34" hasCustomPrompt="1"/>
          </p:nvPr>
        </p:nvSpPr>
        <p:spPr>
          <a:xfrm>
            <a:off x="487686" y="3996075"/>
            <a:ext cx="2107984" cy="299026"/>
          </a:xfrm>
        </p:spPr>
        <p:txBody>
          <a:bodyPr>
            <a:noAutofit/>
          </a:bodyPr>
          <a:lstStyle>
            <a:lvl1pPr>
              <a:lnSpc>
                <a:spcPct val="100000"/>
              </a:lnSpc>
              <a:buNone/>
              <a:defRPr sz="1400"/>
            </a:lvl1pPr>
          </a:lstStyle>
          <a:p>
            <a:pPr lvl="0"/>
            <a:r>
              <a:rPr lang="en-US"/>
              <a:t>Secondary text goes here</a:t>
            </a:r>
          </a:p>
        </p:txBody>
      </p:sp>
      <p:sp>
        <p:nvSpPr>
          <p:cNvPr id="11" name="Text Placeholder 21">
            <a:extLst>
              <a:ext uri="{FF2B5EF4-FFF2-40B4-BE49-F238E27FC236}">
                <a16:creationId xmlns:a16="http://schemas.microsoft.com/office/drawing/2014/main" id="{CCE11D0E-A263-C458-F1C6-3EFD50D3C6A5}"/>
              </a:ext>
            </a:extLst>
          </p:cNvPr>
          <p:cNvSpPr>
            <a:spLocks noGrp="1"/>
          </p:cNvSpPr>
          <p:nvPr>
            <p:ph type="body" sz="quarter" idx="35" hasCustomPrompt="1"/>
          </p:nvPr>
        </p:nvSpPr>
        <p:spPr>
          <a:xfrm>
            <a:off x="315334" y="4616217"/>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12" name="Text Placeholder 14">
            <a:extLst>
              <a:ext uri="{FF2B5EF4-FFF2-40B4-BE49-F238E27FC236}">
                <a16:creationId xmlns:a16="http://schemas.microsoft.com/office/drawing/2014/main" id="{CAE3FC2B-AFFD-EE69-C989-3205A600BEF5}"/>
              </a:ext>
            </a:extLst>
          </p:cNvPr>
          <p:cNvSpPr>
            <a:spLocks noGrp="1"/>
          </p:cNvSpPr>
          <p:nvPr>
            <p:ph type="body" sz="quarter" idx="36" hasCustomPrompt="1"/>
          </p:nvPr>
        </p:nvSpPr>
        <p:spPr>
          <a:xfrm>
            <a:off x="487686" y="5429251"/>
            <a:ext cx="2107984" cy="299026"/>
          </a:xfrm>
        </p:spPr>
        <p:txBody>
          <a:bodyPr>
            <a:noAutofit/>
          </a:bodyPr>
          <a:lstStyle>
            <a:lvl1pPr>
              <a:lnSpc>
                <a:spcPct val="100000"/>
              </a:lnSpc>
              <a:buNone/>
              <a:defRPr sz="1400"/>
            </a:lvl1pPr>
          </a:lstStyle>
          <a:p>
            <a:pPr lvl="0"/>
            <a:r>
              <a:rPr lang="en-US"/>
              <a:t>Secondary text goes here</a:t>
            </a:r>
          </a:p>
        </p:txBody>
      </p:sp>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14" name="Picture 13" descr="A group of blue circles&#10;&#10;AI-generated content may be incorrect.">
            <a:extLst>
              <a:ext uri="{FF2B5EF4-FFF2-40B4-BE49-F238E27FC236}">
                <a16:creationId xmlns:a16="http://schemas.microsoft.com/office/drawing/2014/main" id="{F67FBE39-DCE6-3852-9199-38CB2880CEE8}"/>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35483745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Large image and 4 stats light logo">
    <p:bg>
      <p:bgPr>
        <a:solidFill>
          <a:schemeClr val="tx1"/>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A647F4BB-4E33-FC8D-6A31-AA29BAFC14DC}"/>
              </a:ext>
            </a:extLst>
          </p:cNvPr>
          <p:cNvPicPr/>
          <p:nvPr userDrawn="1"/>
        </p:nvPicPr>
        <p:blipFill>
          <a:blip r:embed="rId2"/>
          <a:stretch>
            <a:fillRect/>
          </a:stretch>
        </p:blipFill>
        <p:spPr>
          <a:xfrm>
            <a:off x="205242" y="6369457"/>
            <a:ext cx="1252800" cy="266400"/>
          </a:xfrm>
          <a:prstGeom prst="rect">
            <a:avLst/>
          </a:prstGeom>
        </p:spPr>
      </p:pic>
      <p:sp>
        <p:nvSpPr>
          <p:cNvPr id="4" name="Picture Placeholder 12">
            <a:extLst>
              <a:ext uri="{FF2B5EF4-FFF2-40B4-BE49-F238E27FC236}">
                <a16:creationId xmlns:a16="http://schemas.microsoft.com/office/drawing/2014/main" id="{9A36211F-4B57-B18A-FBE5-1135481511D6}"/>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6" name="Text Placeholder 21">
            <a:extLst>
              <a:ext uri="{FF2B5EF4-FFF2-40B4-BE49-F238E27FC236}">
                <a16:creationId xmlns:a16="http://schemas.microsoft.com/office/drawing/2014/main" id="{1CC8CD7A-4E37-D8A6-3277-88591BDB7988}"/>
              </a:ext>
            </a:extLst>
          </p:cNvPr>
          <p:cNvSpPr>
            <a:spLocks noGrp="1"/>
          </p:cNvSpPr>
          <p:nvPr>
            <p:ph type="body" sz="quarter" idx="30" hasCustomPrompt="1"/>
          </p:nvPr>
        </p:nvSpPr>
        <p:spPr>
          <a:xfrm>
            <a:off x="315334" y="341304"/>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7" name="Text Placeholder 14">
            <a:extLst>
              <a:ext uri="{FF2B5EF4-FFF2-40B4-BE49-F238E27FC236}">
                <a16:creationId xmlns:a16="http://schemas.microsoft.com/office/drawing/2014/main" id="{5FF0168C-F9DD-3EFD-5DED-863F35988CE2}"/>
              </a:ext>
            </a:extLst>
          </p:cNvPr>
          <p:cNvSpPr>
            <a:spLocks noGrp="1"/>
          </p:cNvSpPr>
          <p:nvPr>
            <p:ph type="body" sz="quarter" idx="24" hasCustomPrompt="1"/>
          </p:nvPr>
        </p:nvSpPr>
        <p:spPr>
          <a:xfrm>
            <a:off x="487686" y="1129723"/>
            <a:ext cx="2107984" cy="299026"/>
          </a:xfrm>
        </p:spPr>
        <p:txBody>
          <a:bodyPr>
            <a:noAutofit/>
          </a:bodyPr>
          <a:lstStyle>
            <a:lvl1pPr>
              <a:lnSpc>
                <a:spcPct val="100000"/>
              </a:lnSpc>
              <a:buNone/>
              <a:defRPr sz="1400"/>
            </a:lvl1pPr>
          </a:lstStyle>
          <a:p>
            <a:pPr lvl="0"/>
            <a:r>
              <a:rPr lang="en-US"/>
              <a:t>Secondary text goes here</a:t>
            </a:r>
          </a:p>
        </p:txBody>
      </p:sp>
      <p:sp>
        <p:nvSpPr>
          <p:cNvPr id="5" name="Text Placeholder 21">
            <a:extLst>
              <a:ext uri="{FF2B5EF4-FFF2-40B4-BE49-F238E27FC236}">
                <a16:creationId xmlns:a16="http://schemas.microsoft.com/office/drawing/2014/main" id="{BB03EFD4-4750-6B26-7A39-BBD261B33513}"/>
              </a:ext>
            </a:extLst>
          </p:cNvPr>
          <p:cNvSpPr>
            <a:spLocks noGrp="1"/>
          </p:cNvSpPr>
          <p:nvPr>
            <p:ph type="body" sz="quarter" idx="31" hasCustomPrompt="1"/>
          </p:nvPr>
        </p:nvSpPr>
        <p:spPr>
          <a:xfrm>
            <a:off x="315334" y="1766275"/>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8" name="Text Placeholder 14">
            <a:extLst>
              <a:ext uri="{FF2B5EF4-FFF2-40B4-BE49-F238E27FC236}">
                <a16:creationId xmlns:a16="http://schemas.microsoft.com/office/drawing/2014/main" id="{FC927F21-6791-9915-D454-97233206C868}"/>
              </a:ext>
            </a:extLst>
          </p:cNvPr>
          <p:cNvSpPr>
            <a:spLocks noGrp="1"/>
          </p:cNvSpPr>
          <p:nvPr>
            <p:ph type="body" sz="quarter" idx="32" hasCustomPrompt="1"/>
          </p:nvPr>
        </p:nvSpPr>
        <p:spPr>
          <a:xfrm>
            <a:off x="487686" y="2562899"/>
            <a:ext cx="2107984" cy="299026"/>
          </a:xfrm>
        </p:spPr>
        <p:txBody>
          <a:bodyPr>
            <a:noAutofit/>
          </a:bodyPr>
          <a:lstStyle>
            <a:lvl1pPr>
              <a:lnSpc>
                <a:spcPct val="100000"/>
              </a:lnSpc>
              <a:buNone/>
              <a:defRPr sz="1400"/>
            </a:lvl1pPr>
          </a:lstStyle>
          <a:p>
            <a:pPr lvl="0"/>
            <a:r>
              <a:rPr lang="en-US"/>
              <a:t>Secondary text goes here</a:t>
            </a:r>
          </a:p>
        </p:txBody>
      </p:sp>
      <p:sp>
        <p:nvSpPr>
          <p:cNvPr id="9" name="Text Placeholder 21">
            <a:extLst>
              <a:ext uri="{FF2B5EF4-FFF2-40B4-BE49-F238E27FC236}">
                <a16:creationId xmlns:a16="http://schemas.microsoft.com/office/drawing/2014/main" id="{D2820E0D-E424-8C44-041A-E7B3021A0DA2}"/>
              </a:ext>
            </a:extLst>
          </p:cNvPr>
          <p:cNvSpPr>
            <a:spLocks noGrp="1"/>
          </p:cNvSpPr>
          <p:nvPr>
            <p:ph type="body" sz="quarter" idx="33" hasCustomPrompt="1"/>
          </p:nvPr>
        </p:nvSpPr>
        <p:spPr>
          <a:xfrm>
            <a:off x="315334" y="3191246"/>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10" name="Text Placeholder 14">
            <a:extLst>
              <a:ext uri="{FF2B5EF4-FFF2-40B4-BE49-F238E27FC236}">
                <a16:creationId xmlns:a16="http://schemas.microsoft.com/office/drawing/2014/main" id="{9A0EF1FC-85D2-DDFA-B622-F80D91CEEB59}"/>
              </a:ext>
            </a:extLst>
          </p:cNvPr>
          <p:cNvSpPr>
            <a:spLocks noGrp="1"/>
          </p:cNvSpPr>
          <p:nvPr>
            <p:ph type="body" sz="quarter" idx="34" hasCustomPrompt="1"/>
          </p:nvPr>
        </p:nvSpPr>
        <p:spPr>
          <a:xfrm>
            <a:off x="487686" y="3996075"/>
            <a:ext cx="2107984" cy="299026"/>
          </a:xfrm>
        </p:spPr>
        <p:txBody>
          <a:bodyPr>
            <a:noAutofit/>
          </a:bodyPr>
          <a:lstStyle>
            <a:lvl1pPr>
              <a:lnSpc>
                <a:spcPct val="100000"/>
              </a:lnSpc>
              <a:buNone/>
              <a:defRPr sz="1400"/>
            </a:lvl1pPr>
          </a:lstStyle>
          <a:p>
            <a:pPr lvl="0"/>
            <a:r>
              <a:rPr lang="en-US"/>
              <a:t>Secondary text goes here</a:t>
            </a:r>
          </a:p>
        </p:txBody>
      </p:sp>
      <p:sp>
        <p:nvSpPr>
          <p:cNvPr id="11" name="Text Placeholder 21">
            <a:extLst>
              <a:ext uri="{FF2B5EF4-FFF2-40B4-BE49-F238E27FC236}">
                <a16:creationId xmlns:a16="http://schemas.microsoft.com/office/drawing/2014/main" id="{CCE11D0E-A263-C458-F1C6-3EFD50D3C6A5}"/>
              </a:ext>
            </a:extLst>
          </p:cNvPr>
          <p:cNvSpPr>
            <a:spLocks noGrp="1"/>
          </p:cNvSpPr>
          <p:nvPr>
            <p:ph type="body" sz="quarter" idx="35" hasCustomPrompt="1"/>
          </p:nvPr>
        </p:nvSpPr>
        <p:spPr>
          <a:xfrm>
            <a:off x="315334" y="4616217"/>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12" name="Text Placeholder 14">
            <a:extLst>
              <a:ext uri="{FF2B5EF4-FFF2-40B4-BE49-F238E27FC236}">
                <a16:creationId xmlns:a16="http://schemas.microsoft.com/office/drawing/2014/main" id="{CAE3FC2B-AFFD-EE69-C989-3205A600BEF5}"/>
              </a:ext>
            </a:extLst>
          </p:cNvPr>
          <p:cNvSpPr>
            <a:spLocks noGrp="1"/>
          </p:cNvSpPr>
          <p:nvPr>
            <p:ph type="body" sz="quarter" idx="36" hasCustomPrompt="1"/>
          </p:nvPr>
        </p:nvSpPr>
        <p:spPr>
          <a:xfrm>
            <a:off x="487686" y="5429251"/>
            <a:ext cx="2107984" cy="299026"/>
          </a:xfrm>
        </p:spPr>
        <p:txBody>
          <a:bodyPr>
            <a:noAutofit/>
          </a:bodyPr>
          <a:lstStyle>
            <a:lvl1pPr>
              <a:lnSpc>
                <a:spcPct val="100000"/>
              </a:lnSpc>
              <a:buNone/>
              <a:defRPr sz="1400"/>
            </a:lvl1pPr>
          </a:lstStyle>
          <a:p>
            <a:pPr lvl="0"/>
            <a:r>
              <a:rPr lang="en-US"/>
              <a:t>Secondary text goes here</a:t>
            </a:r>
          </a:p>
        </p:txBody>
      </p:sp>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267188826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Large image and info dark text">
    <p:bg>
      <p:bgPr>
        <a:solidFill>
          <a:schemeClr val="accent5"/>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8" name="Text Placeholder 11">
            <a:extLst>
              <a:ext uri="{FF2B5EF4-FFF2-40B4-BE49-F238E27FC236}">
                <a16:creationId xmlns:a16="http://schemas.microsoft.com/office/drawing/2014/main" id="{8AEF133C-F2EF-34F9-053A-11367061144B}"/>
              </a:ext>
            </a:extLst>
          </p:cNvPr>
          <p:cNvSpPr>
            <a:spLocks noGrp="1"/>
          </p:cNvSpPr>
          <p:nvPr>
            <p:ph type="body" sz="quarter" idx="72"/>
          </p:nvPr>
        </p:nvSpPr>
        <p:spPr>
          <a:xfrm>
            <a:off x="508532" y="1692537"/>
            <a:ext cx="3642781" cy="3991784"/>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4F06D27B-F03C-2818-EA41-320AE827A3F0}"/>
              </a:ext>
            </a:extLst>
          </p:cNvPr>
          <p:cNvSpPr>
            <a:spLocks noGrp="1"/>
          </p:cNvSpPr>
          <p:nvPr>
            <p:ph type="body" sz="quarter" idx="77" hasCustomPrompt="1"/>
          </p:nvPr>
        </p:nvSpPr>
        <p:spPr>
          <a:xfrm>
            <a:off x="708027" y="1950630"/>
            <a:ext cx="3209346" cy="2849970"/>
          </a:xfrm>
        </p:spPr>
        <p:txBody>
          <a:bodyPr>
            <a:noAutofit/>
          </a:bodyPr>
          <a:lstStyle>
            <a:lvl1pPr marL="0" marR="0" indent="-6350" algn="l" defTabSz="914400" rtl="0" eaLnBrk="1" fontAlgn="auto" latinLnBrk="0" hangingPunct="1">
              <a:lnSpc>
                <a:spcPct val="150000"/>
              </a:lnSpc>
              <a:spcBef>
                <a:spcPts val="1000"/>
              </a:spcBef>
              <a:spcAft>
                <a:spcPts val="0"/>
              </a:spcAft>
              <a:buClrTx/>
              <a:buSzTx/>
              <a:buFont typeface="Inter Tight" panose="020B0604020202020204" pitchFamily="34" charset="0"/>
              <a:buNone/>
              <a:tabLst/>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ct val="15000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pic>
        <p:nvPicPr>
          <p:cNvPr id="3" name="Picture 2" descr="A group of blue circles&#10;&#10;AI-generated content may be incorrect.">
            <a:extLst>
              <a:ext uri="{FF2B5EF4-FFF2-40B4-BE49-F238E27FC236}">
                <a16:creationId xmlns:a16="http://schemas.microsoft.com/office/drawing/2014/main" id="{5C9C3F4E-EFC6-B5E3-7AA5-3E202C680089}"/>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59648677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Large image and info light text">
    <p:bg>
      <p:bgPr>
        <a:solidFill>
          <a:schemeClr val="tx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02ED7EFA-1843-91C7-EECB-4CED8AC9FAE8}"/>
              </a:ext>
            </a:extLst>
          </p:cNvPr>
          <p:cNvPicPr/>
          <p:nvPr userDrawn="1"/>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8" name="Text Placeholder 11">
            <a:extLst>
              <a:ext uri="{FF2B5EF4-FFF2-40B4-BE49-F238E27FC236}">
                <a16:creationId xmlns:a16="http://schemas.microsoft.com/office/drawing/2014/main" id="{8AEF133C-F2EF-34F9-053A-11367061144B}"/>
              </a:ext>
            </a:extLst>
          </p:cNvPr>
          <p:cNvSpPr>
            <a:spLocks noGrp="1"/>
          </p:cNvSpPr>
          <p:nvPr>
            <p:ph type="body" sz="quarter" idx="72"/>
          </p:nvPr>
        </p:nvSpPr>
        <p:spPr>
          <a:xfrm>
            <a:off x="508532" y="1692537"/>
            <a:ext cx="3642781" cy="3991784"/>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4F06D27B-F03C-2818-EA41-320AE827A3F0}"/>
              </a:ext>
            </a:extLst>
          </p:cNvPr>
          <p:cNvSpPr>
            <a:spLocks noGrp="1"/>
          </p:cNvSpPr>
          <p:nvPr>
            <p:ph type="body" sz="quarter" idx="77" hasCustomPrompt="1"/>
          </p:nvPr>
        </p:nvSpPr>
        <p:spPr>
          <a:xfrm>
            <a:off x="708027" y="1950630"/>
            <a:ext cx="3209346" cy="2849970"/>
          </a:xfrm>
        </p:spPr>
        <p:txBody>
          <a:bodyPr>
            <a:noAutofit/>
          </a:bodyPr>
          <a:lstStyle>
            <a:lvl1pPr marL="0" marR="0" indent="-6350" algn="l" defTabSz="914400" rtl="0" eaLnBrk="1" fontAlgn="auto" latinLnBrk="0" hangingPunct="1">
              <a:lnSpc>
                <a:spcPct val="150000"/>
              </a:lnSpc>
              <a:spcBef>
                <a:spcPts val="1000"/>
              </a:spcBef>
              <a:spcAft>
                <a:spcPts val="0"/>
              </a:spcAft>
              <a:buClrTx/>
              <a:buSzTx/>
              <a:buFont typeface="Inter Tight" panose="020B0604020202020204" pitchFamily="34" charset="0"/>
              <a:buNone/>
              <a:tabLst/>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ct val="15000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10922" y="476824"/>
            <a:ext cx="10837631" cy="525552"/>
          </a:xfrm>
          <a:noFill/>
        </p:spPr>
        <p:txBody>
          <a:bodyPr>
            <a:noAutofit/>
          </a:bodyPr>
          <a:lstStyle>
            <a:lvl1pPr>
              <a:defRPr sz="4400">
                <a:solidFill>
                  <a:schemeClr val="bg1"/>
                </a:solidFill>
              </a:defRPr>
            </a:lvl1pPr>
          </a:lstStyle>
          <a:p>
            <a:r>
              <a:rPr lang="en-GB"/>
              <a:t>Heading goes here</a:t>
            </a:r>
            <a:endParaRPr lang="en-US"/>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Tree>
    <p:extLst>
      <p:ext uri="{BB962C8B-B14F-4D97-AF65-F5344CB8AC3E}">
        <p14:creationId xmlns:p14="http://schemas.microsoft.com/office/powerpoint/2010/main" val="163513689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2 films and stat dark logo">
    <p:bg>
      <p:bgPr>
        <a:solidFill>
          <a:schemeClr val="bg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207919" y="225425"/>
            <a:ext cx="5791994" cy="5869329"/>
          </a:xfrm>
          <a:prstGeom prst="roundRect">
            <a:avLst>
              <a:gd name="adj" fmla="val 1469"/>
            </a:avLst>
          </a:prstGeom>
          <a:noFill/>
        </p:spPr>
        <p:txBody>
          <a:bodyPr/>
          <a:lstStyle>
            <a:lvl1pPr>
              <a:buNone/>
              <a:defRPr/>
            </a:lvl1pPr>
          </a:lstStyle>
          <a:p>
            <a:endParaRPr lang="en-US"/>
          </a:p>
        </p:txBody>
      </p:sp>
      <p:sp>
        <p:nvSpPr>
          <p:cNvPr id="3" name="Text Placeholder 10">
            <a:extLst>
              <a:ext uri="{FF2B5EF4-FFF2-40B4-BE49-F238E27FC236}">
                <a16:creationId xmlns:a16="http://schemas.microsoft.com/office/drawing/2014/main" id="{B54493B9-E448-9DDD-86E0-8E7020FB753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7" name="Picture 6" descr="A group of blue circles&#10;&#10;AI-generated content may be incorrect.">
            <a:extLst>
              <a:ext uri="{FF2B5EF4-FFF2-40B4-BE49-F238E27FC236}">
                <a16:creationId xmlns:a16="http://schemas.microsoft.com/office/drawing/2014/main" id="{50191EDC-09D6-5598-A718-FE4EEE6FFB1D}"/>
              </a:ext>
            </a:extLst>
          </p:cNvPr>
          <p:cNvPicPr>
            <a:picLocks/>
          </p:cNvPicPr>
          <p:nvPr/>
        </p:nvPicPr>
        <p:blipFill>
          <a:blip r:embed="rId2"/>
          <a:stretch>
            <a:fillRect/>
          </a:stretch>
        </p:blipFill>
        <p:spPr>
          <a:xfrm>
            <a:off x="203078" y="6371736"/>
            <a:ext cx="1255194" cy="261683"/>
          </a:xfrm>
          <a:prstGeom prst="rect">
            <a:avLst/>
          </a:prstGeom>
        </p:spPr>
      </p:pic>
      <p:sp>
        <p:nvSpPr>
          <p:cNvPr id="8" name="Picture Placeholder 12">
            <a:extLst>
              <a:ext uri="{FF2B5EF4-FFF2-40B4-BE49-F238E27FC236}">
                <a16:creationId xmlns:a16="http://schemas.microsoft.com/office/drawing/2014/main" id="{61C5D630-4429-2C34-8DF3-11754FA3E000}"/>
              </a:ext>
            </a:extLst>
          </p:cNvPr>
          <p:cNvSpPr>
            <a:spLocks noGrp="1"/>
          </p:cNvSpPr>
          <p:nvPr>
            <p:ph type="pic" sz="quarter" idx="84"/>
          </p:nvPr>
        </p:nvSpPr>
        <p:spPr>
          <a:xfrm>
            <a:off x="211818" y="225425"/>
            <a:ext cx="5791994" cy="5869329"/>
          </a:xfrm>
          <a:prstGeom prst="roundRect">
            <a:avLst>
              <a:gd name="adj" fmla="val 1469"/>
            </a:avLst>
          </a:prstGeom>
          <a:noFill/>
        </p:spPr>
        <p:txBody>
          <a:bodyPr/>
          <a:lstStyle/>
          <a:p>
            <a:endParaRPr lang="en-US"/>
          </a:p>
        </p:txBody>
      </p:sp>
      <p:sp>
        <p:nvSpPr>
          <p:cNvPr id="10" name="Text Placeholder 20">
            <a:extLst>
              <a:ext uri="{FF2B5EF4-FFF2-40B4-BE49-F238E27FC236}">
                <a16:creationId xmlns:a16="http://schemas.microsoft.com/office/drawing/2014/main" id="{7B5ABA6C-1326-D5F5-9937-14D9948D45C5}"/>
              </a:ext>
            </a:extLst>
          </p:cNvPr>
          <p:cNvSpPr>
            <a:spLocks noGrp="1"/>
          </p:cNvSpPr>
          <p:nvPr>
            <p:ph type="body" sz="quarter" idx="23" hasCustomPrompt="1"/>
          </p:nvPr>
        </p:nvSpPr>
        <p:spPr>
          <a:xfrm>
            <a:off x="293178" y="323720"/>
            <a:ext cx="5629275" cy="561256"/>
          </a:xfrm>
          <a:prstGeom prst="roundRect">
            <a:avLst>
              <a:gd name="adj" fmla="val 13265"/>
            </a:avLst>
          </a:prstGeom>
          <a:solidFill>
            <a:schemeClr val="tx2"/>
          </a:solidFill>
        </p:spPr>
        <p:txBody>
          <a:bodyPr vert="horz" anchor="ctr">
            <a:noAutofit/>
          </a:bodyPr>
          <a:lstStyle>
            <a:lvl1pPr marL="216000" algn="l" rtl="1">
              <a:buNone/>
              <a:defRPr sz="1400">
                <a:solidFill>
                  <a:schemeClr val="bg1"/>
                </a:solidFill>
              </a:defRPr>
            </a:lvl1pPr>
            <a:lvl2pPr algn="thaiDist">
              <a:defRPr/>
            </a:lvl2pPr>
          </a:lstStyle>
          <a:p>
            <a:pPr lvl="0"/>
            <a:r>
              <a:rPr lang="en-US"/>
              <a:t>	   XX secondary text goes along here</a:t>
            </a:r>
          </a:p>
        </p:txBody>
      </p:sp>
      <p:sp>
        <p:nvSpPr>
          <p:cNvPr id="11" name="Text Placeholder 20">
            <a:extLst>
              <a:ext uri="{FF2B5EF4-FFF2-40B4-BE49-F238E27FC236}">
                <a16:creationId xmlns:a16="http://schemas.microsoft.com/office/drawing/2014/main" id="{B69E8843-24C8-E46C-56CB-753C9F748510}"/>
              </a:ext>
            </a:extLst>
          </p:cNvPr>
          <p:cNvSpPr>
            <a:spLocks noGrp="1"/>
          </p:cNvSpPr>
          <p:nvPr>
            <p:ph type="body" sz="quarter" idx="85" hasCustomPrompt="1"/>
          </p:nvPr>
        </p:nvSpPr>
        <p:spPr>
          <a:xfrm>
            <a:off x="6289278" y="323720"/>
            <a:ext cx="5629275" cy="561256"/>
          </a:xfrm>
          <a:prstGeom prst="roundRect">
            <a:avLst>
              <a:gd name="adj" fmla="val 13265"/>
            </a:avLst>
          </a:prstGeom>
          <a:solidFill>
            <a:schemeClr val="tx2"/>
          </a:solidFill>
        </p:spPr>
        <p:txBody>
          <a:bodyPr vert="horz" anchor="ctr">
            <a:noAutofit/>
          </a:bodyPr>
          <a:lstStyle>
            <a:lvl1pPr marL="216000" algn="l" rtl="1">
              <a:buNone/>
              <a:defRPr sz="1400">
                <a:solidFill>
                  <a:schemeClr val="bg1"/>
                </a:solidFill>
              </a:defRPr>
            </a:lvl1pPr>
            <a:lvl2pPr algn="thaiDist">
              <a:defRPr/>
            </a:lvl2pPr>
          </a:lstStyle>
          <a:p>
            <a:pPr lvl="0"/>
            <a:r>
              <a:rPr lang="en-US"/>
              <a:t>	   XX secondary text goes along here</a:t>
            </a:r>
          </a:p>
        </p:txBody>
      </p:sp>
    </p:spTree>
    <p:extLst>
      <p:ext uri="{BB962C8B-B14F-4D97-AF65-F5344CB8AC3E}">
        <p14:creationId xmlns:p14="http://schemas.microsoft.com/office/powerpoint/2010/main" val="7737306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hank you dark text">
    <p:bg>
      <p:bgPr>
        <a:solidFill>
          <a:schemeClr val="accent6"/>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3E49DBA0-C2B8-0E35-0F31-70159508EB9F}"/>
              </a:ext>
            </a:extLst>
          </p:cNvPr>
          <p:cNvPicPr>
            <a:picLocks/>
          </p:cNvPicPr>
          <p:nvPr userDrawn="1"/>
        </p:nvPicPr>
        <p:blipFill>
          <a:blip r:embed="rId2"/>
          <a:stretch>
            <a:fillRect/>
          </a:stretch>
        </p:blipFill>
        <p:spPr>
          <a:xfrm>
            <a:off x="203078" y="6371736"/>
            <a:ext cx="1255194" cy="261683"/>
          </a:xfrm>
          <a:prstGeom prst="rect">
            <a:avLst/>
          </a:prstGeom>
        </p:spPr>
      </p:pic>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7104062" y="225424"/>
            <a:ext cx="4895851" cy="6407151"/>
          </a:xfrm>
          <a:prstGeom prst="roundRect">
            <a:avLst>
              <a:gd name="adj" fmla="val 1469"/>
            </a:avLst>
          </a:prstGeom>
          <a:noFill/>
        </p:spPr>
        <p:txBody>
          <a:bodyPr/>
          <a:lstStyle/>
          <a:p>
            <a:endParaRPr lang="en-US"/>
          </a:p>
        </p:txBody>
      </p:sp>
      <p:sp>
        <p:nvSpPr>
          <p:cNvPr id="12" name="Text Placeholder 11">
            <a:extLst>
              <a:ext uri="{FF2B5EF4-FFF2-40B4-BE49-F238E27FC236}">
                <a16:creationId xmlns:a16="http://schemas.microsoft.com/office/drawing/2014/main" id="{B350217F-E0C8-3938-3367-B1D117A74356}"/>
              </a:ext>
            </a:extLst>
          </p:cNvPr>
          <p:cNvSpPr>
            <a:spLocks noGrp="1"/>
          </p:cNvSpPr>
          <p:nvPr>
            <p:ph type="body" sz="quarter" idx="11" hasCustomPrompt="1"/>
          </p:nvPr>
        </p:nvSpPr>
        <p:spPr>
          <a:xfrm>
            <a:off x="199829" y="2275157"/>
            <a:ext cx="6276975" cy="1070082"/>
          </a:xfrm>
        </p:spPr>
        <p:txBody>
          <a:bodyPr>
            <a:noAutofit/>
          </a:bodyPr>
          <a:lstStyle>
            <a:lvl1pPr>
              <a:buNone/>
              <a:defRPr sz="7400">
                <a:solidFill>
                  <a:schemeClr val="tx1"/>
                </a:solidFill>
              </a:defRPr>
            </a:lvl1pPr>
          </a:lstStyle>
          <a:p>
            <a:pPr lvl="0"/>
            <a:r>
              <a:rPr lang="en-US"/>
              <a:t>Thank you</a:t>
            </a:r>
          </a:p>
        </p:txBody>
      </p:sp>
      <p:sp>
        <p:nvSpPr>
          <p:cNvPr id="16" name="Text Placeholder 15">
            <a:extLst>
              <a:ext uri="{FF2B5EF4-FFF2-40B4-BE49-F238E27FC236}">
                <a16:creationId xmlns:a16="http://schemas.microsoft.com/office/drawing/2014/main" id="{59780250-7FFB-1BAA-02CB-468DA7518C3E}"/>
              </a:ext>
            </a:extLst>
          </p:cNvPr>
          <p:cNvSpPr>
            <a:spLocks noGrp="1"/>
          </p:cNvSpPr>
          <p:nvPr>
            <p:ph type="body" sz="quarter" idx="12" hasCustomPrompt="1"/>
          </p:nvPr>
        </p:nvSpPr>
        <p:spPr>
          <a:xfrm>
            <a:off x="199829" y="3478482"/>
            <a:ext cx="6451188" cy="914400"/>
          </a:xfrm>
        </p:spPr>
        <p:txBody>
          <a:bodyPr>
            <a:noAutofit/>
          </a:bodyPr>
          <a:lstStyle>
            <a:lvl1pPr>
              <a:buNone/>
              <a:defRPr sz="2000">
                <a:solidFill>
                  <a:schemeClr val="tx1"/>
                </a:solidFill>
              </a:defRPr>
            </a:lvl1pPr>
          </a:lstStyle>
          <a:p>
            <a:pPr lvl="0"/>
            <a:r>
              <a:rPr lang="en-US"/>
              <a:t>Subheading goes here</a:t>
            </a:r>
          </a:p>
        </p:txBody>
      </p:sp>
    </p:spTree>
    <p:extLst>
      <p:ext uri="{BB962C8B-B14F-4D97-AF65-F5344CB8AC3E}">
        <p14:creationId xmlns:p14="http://schemas.microsoft.com/office/powerpoint/2010/main" val="4012990053"/>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2 films and stat light logo">
    <p:bg>
      <p:bgPr>
        <a:solidFill>
          <a:schemeClr val="tx2"/>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4DFE8A96-FA11-85C1-E8A9-9BEF3996A282}"/>
              </a:ext>
            </a:extLst>
          </p:cNvPr>
          <p:cNvPicPr/>
          <p:nvPr userDrawn="1"/>
        </p:nvPicPr>
        <p:blipFill>
          <a:blip r:embed="rId2"/>
          <a:stretch>
            <a:fillRect/>
          </a:stretch>
        </p:blipFill>
        <p:spPr>
          <a:xfrm>
            <a:off x="205242" y="6369457"/>
            <a:ext cx="1252800" cy="266400"/>
          </a:xfrm>
          <a:prstGeom prst="rect">
            <a:avLst/>
          </a:prstGeom>
        </p:spPr>
      </p:pic>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207919" y="225425"/>
            <a:ext cx="5791994" cy="5869329"/>
          </a:xfrm>
          <a:prstGeom prst="roundRect">
            <a:avLst>
              <a:gd name="adj" fmla="val 1469"/>
            </a:avLst>
          </a:prstGeom>
          <a:noFill/>
        </p:spPr>
        <p:txBody>
          <a:bodyPr/>
          <a:lstStyle>
            <a:lvl1pPr>
              <a:buNone/>
              <a:defRPr/>
            </a:lvl1pPr>
          </a:lstStyle>
          <a:p>
            <a:endParaRPr lang="en-US"/>
          </a:p>
        </p:txBody>
      </p:sp>
      <p:sp>
        <p:nvSpPr>
          <p:cNvPr id="3" name="Text Placeholder 10">
            <a:extLst>
              <a:ext uri="{FF2B5EF4-FFF2-40B4-BE49-F238E27FC236}">
                <a16:creationId xmlns:a16="http://schemas.microsoft.com/office/drawing/2014/main" id="{B54493B9-E448-9DDD-86E0-8E7020FB753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a:t>Source goes here</a:t>
            </a:r>
          </a:p>
        </p:txBody>
      </p:sp>
      <p:sp>
        <p:nvSpPr>
          <p:cNvPr id="8" name="Picture Placeholder 12">
            <a:extLst>
              <a:ext uri="{FF2B5EF4-FFF2-40B4-BE49-F238E27FC236}">
                <a16:creationId xmlns:a16="http://schemas.microsoft.com/office/drawing/2014/main" id="{61C5D630-4429-2C34-8DF3-11754FA3E000}"/>
              </a:ext>
            </a:extLst>
          </p:cNvPr>
          <p:cNvSpPr>
            <a:spLocks noGrp="1"/>
          </p:cNvSpPr>
          <p:nvPr>
            <p:ph type="pic" sz="quarter" idx="84"/>
          </p:nvPr>
        </p:nvSpPr>
        <p:spPr>
          <a:xfrm>
            <a:off x="211818" y="225425"/>
            <a:ext cx="5791994" cy="5869329"/>
          </a:xfrm>
          <a:prstGeom prst="roundRect">
            <a:avLst>
              <a:gd name="adj" fmla="val 1469"/>
            </a:avLst>
          </a:prstGeom>
          <a:noFill/>
        </p:spPr>
        <p:txBody>
          <a:bodyPr/>
          <a:lstStyle>
            <a:lvl1pPr>
              <a:buNone/>
              <a:defRPr/>
            </a:lvl1pPr>
          </a:lstStyle>
          <a:p>
            <a:endParaRPr lang="en-US"/>
          </a:p>
        </p:txBody>
      </p:sp>
      <p:sp>
        <p:nvSpPr>
          <p:cNvPr id="10" name="Text Placeholder 20">
            <a:extLst>
              <a:ext uri="{FF2B5EF4-FFF2-40B4-BE49-F238E27FC236}">
                <a16:creationId xmlns:a16="http://schemas.microsoft.com/office/drawing/2014/main" id="{7B5ABA6C-1326-D5F5-9937-14D9948D45C5}"/>
              </a:ext>
            </a:extLst>
          </p:cNvPr>
          <p:cNvSpPr>
            <a:spLocks noGrp="1"/>
          </p:cNvSpPr>
          <p:nvPr>
            <p:ph type="body" sz="quarter" idx="23" hasCustomPrompt="1"/>
          </p:nvPr>
        </p:nvSpPr>
        <p:spPr>
          <a:xfrm>
            <a:off x="293178" y="5445789"/>
            <a:ext cx="5629275" cy="561256"/>
          </a:xfrm>
          <a:prstGeom prst="roundRect">
            <a:avLst>
              <a:gd name="adj" fmla="val 13265"/>
            </a:avLst>
          </a:prstGeom>
          <a:solidFill>
            <a:schemeClr val="accent2"/>
          </a:solidFill>
        </p:spPr>
        <p:txBody>
          <a:bodyPr vert="horz" anchor="ctr">
            <a:noAutofit/>
          </a:bodyPr>
          <a:lstStyle>
            <a:lvl1pPr marL="216000" algn="l" rtl="1">
              <a:buNone/>
              <a:defRPr sz="1400">
                <a:solidFill>
                  <a:schemeClr val="bg1"/>
                </a:solidFill>
              </a:defRPr>
            </a:lvl1pPr>
            <a:lvl2pPr algn="thaiDist">
              <a:defRPr/>
            </a:lvl2pPr>
          </a:lstStyle>
          <a:p>
            <a:pPr lvl="0"/>
            <a:r>
              <a:rPr lang="en-US"/>
              <a:t>	   XX secondary text goes along here</a:t>
            </a:r>
          </a:p>
        </p:txBody>
      </p:sp>
      <p:sp>
        <p:nvSpPr>
          <p:cNvPr id="11" name="Text Placeholder 20">
            <a:extLst>
              <a:ext uri="{FF2B5EF4-FFF2-40B4-BE49-F238E27FC236}">
                <a16:creationId xmlns:a16="http://schemas.microsoft.com/office/drawing/2014/main" id="{B69E8843-24C8-E46C-56CB-753C9F748510}"/>
              </a:ext>
            </a:extLst>
          </p:cNvPr>
          <p:cNvSpPr>
            <a:spLocks noGrp="1"/>
          </p:cNvSpPr>
          <p:nvPr>
            <p:ph type="body" sz="quarter" idx="85" hasCustomPrompt="1"/>
          </p:nvPr>
        </p:nvSpPr>
        <p:spPr>
          <a:xfrm>
            <a:off x="6289278" y="5445789"/>
            <a:ext cx="5629275" cy="561256"/>
          </a:xfrm>
          <a:prstGeom prst="roundRect">
            <a:avLst>
              <a:gd name="adj" fmla="val 13265"/>
            </a:avLst>
          </a:prstGeom>
          <a:solidFill>
            <a:schemeClr val="accent2"/>
          </a:solidFill>
        </p:spPr>
        <p:txBody>
          <a:bodyPr vert="horz" anchor="ctr">
            <a:noAutofit/>
          </a:bodyPr>
          <a:lstStyle>
            <a:lvl1pPr marL="216000" algn="l" rtl="1">
              <a:buNone/>
              <a:defRPr sz="1400">
                <a:solidFill>
                  <a:schemeClr val="bg1"/>
                </a:solidFill>
              </a:defRPr>
            </a:lvl1pPr>
            <a:lvl2pPr algn="thaiDist">
              <a:defRPr/>
            </a:lvl2pPr>
          </a:lstStyle>
          <a:p>
            <a:pPr lvl="0"/>
            <a:r>
              <a:rPr lang="en-US"/>
              <a:t>	   XX secondary text goes along here</a:t>
            </a:r>
          </a:p>
        </p:txBody>
      </p:sp>
    </p:spTree>
    <p:extLst>
      <p:ext uri="{BB962C8B-B14F-4D97-AF65-F5344CB8AC3E}">
        <p14:creationId xmlns:p14="http://schemas.microsoft.com/office/powerpoint/2010/main" val="414216423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1_Large image and info dark text">
    <p:bg>
      <p:bgPr>
        <a:solidFill>
          <a:schemeClr val="accent5"/>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pic>
        <p:nvPicPr>
          <p:cNvPr id="3" name="Picture 2" descr="A group of blue circles&#10;&#10;AI-generated content may be incorrect.">
            <a:extLst>
              <a:ext uri="{FF2B5EF4-FFF2-40B4-BE49-F238E27FC236}">
                <a16:creationId xmlns:a16="http://schemas.microsoft.com/office/drawing/2014/main" id="{5C9C3F4E-EFC6-B5E3-7AA5-3E202C680089}"/>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75416272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1_Large image and info light text">
    <p:bg>
      <p:bgPr>
        <a:solidFill>
          <a:schemeClr val="tx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02ED7EFA-1843-91C7-EECB-4CED8AC9FAE8}"/>
              </a:ext>
            </a:extLst>
          </p:cNvPr>
          <p:cNvPicPr/>
          <p:nvPr userDrawn="1"/>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10922" y="476824"/>
            <a:ext cx="10837631" cy="525552"/>
          </a:xfrm>
          <a:noFill/>
        </p:spPr>
        <p:txBody>
          <a:bodyPr>
            <a:noAutofit/>
          </a:bodyPr>
          <a:lstStyle>
            <a:lvl1pPr>
              <a:defRPr sz="4400">
                <a:solidFill>
                  <a:schemeClr val="bg1"/>
                </a:solidFill>
              </a:defRPr>
            </a:lvl1pPr>
          </a:lstStyle>
          <a:p>
            <a:r>
              <a:rPr lang="en-GB"/>
              <a:t>Heading goes here</a:t>
            </a:r>
            <a:endParaRPr lang="en-US"/>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Tree>
    <p:extLst>
      <p:ext uri="{BB962C8B-B14F-4D97-AF65-F5344CB8AC3E}">
        <p14:creationId xmlns:p14="http://schemas.microsoft.com/office/powerpoint/2010/main" val="44934843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Project timeline 1 light logo">
    <p:bg>
      <p:bgPr>
        <a:solidFill>
          <a:schemeClr val="tx2"/>
        </a:solidFill>
        <a:effectLst/>
      </p:bgPr>
    </p:bg>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E9375524-7722-1A69-A8E0-E42A81F2BF9C}"/>
              </a:ext>
            </a:extLst>
          </p:cNvPr>
          <p:cNvSpPr>
            <a:spLocks noGrp="1"/>
          </p:cNvSpPr>
          <p:nvPr>
            <p:ph type="body" sz="quarter" idx="64"/>
          </p:nvPr>
        </p:nvSpPr>
        <p:spPr>
          <a:xfrm>
            <a:off x="210652" y="1569820"/>
            <a:ext cx="11789261" cy="443727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67" name="Straight Connector 66">
            <a:extLst>
              <a:ext uri="{FF2B5EF4-FFF2-40B4-BE49-F238E27FC236}">
                <a16:creationId xmlns:a16="http://schemas.microsoft.com/office/drawing/2014/main" id="{5B53D56D-11AF-5655-9241-DF68CD22297B}"/>
              </a:ext>
            </a:extLst>
          </p:cNvPr>
          <p:cNvCxnSpPr>
            <a:cxnSpLocks/>
          </p:cNvCxnSpPr>
          <p:nvPr/>
        </p:nvCxnSpPr>
        <p:spPr>
          <a:xfrm>
            <a:off x="358723" y="3009235"/>
            <a:ext cx="11469210"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E606AB45-225C-F2F4-09BC-771C4FCB2F49}"/>
              </a:ext>
            </a:extLst>
          </p:cNvPr>
          <p:cNvCxnSpPr>
            <a:cxnSpLocks/>
          </p:cNvCxnSpPr>
          <p:nvPr/>
        </p:nvCxnSpPr>
        <p:spPr>
          <a:xfrm>
            <a:off x="358723" y="4035064"/>
            <a:ext cx="11494610"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6A898D49-9EB5-DA73-C366-24AB96FC5047}"/>
              </a:ext>
            </a:extLst>
          </p:cNvPr>
          <p:cNvCxnSpPr>
            <a:cxnSpLocks/>
          </p:cNvCxnSpPr>
          <p:nvPr/>
        </p:nvCxnSpPr>
        <p:spPr>
          <a:xfrm>
            <a:off x="358723" y="5021136"/>
            <a:ext cx="11477677"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EEF42F6B-DBCA-3906-A708-2CD42D242A89}"/>
              </a:ext>
            </a:extLst>
          </p:cNvPr>
          <p:cNvCxnSpPr>
            <a:cxnSpLocks/>
          </p:cNvCxnSpPr>
          <p:nvPr/>
        </p:nvCxnSpPr>
        <p:spPr>
          <a:xfrm>
            <a:off x="2725842" y="1703624"/>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088B487F-DD56-B9DB-7E79-7273F3C700DE}"/>
              </a:ext>
            </a:extLst>
          </p:cNvPr>
          <p:cNvCxnSpPr>
            <a:cxnSpLocks/>
          </p:cNvCxnSpPr>
          <p:nvPr/>
        </p:nvCxnSpPr>
        <p:spPr>
          <a:xfrm>
            <a:off x="3500467"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E960CD78-6376-42DE-93E2-FAF12502D014}"/>
              </a:ext>
            </a:extLst>
          </p:cNvPr>
          <p:cNvCxnSpPr>
            <a:cxnSpLocks/>
          </p:cNvCxnSpPr>
          <p:nvPr/>
        </p:nvCxnSpPr>
        <p:spPr>
          <a:xfrm>
            <a:off x="4261295"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AC87CD0A-2B75-CC81-BFE7-130B64950BDE}"/>
              </a:ext>
            </a:extLst>
          </p:cNvPr>
          <p:cNvCxnSpPr>
            <a:cxnSpLocks/>
          </p:cNvCxnSpPr>
          <p:nvPr/>
        </p:nvCxnSpPr>
        <p:spPr>
          <a:xfrm>
            <a:off x="5022123"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3C99D9BE-E7F4-A793-B9A5-F63B59598DD6}"/>
              </a:ext>
            </a:extLst>
          </p:cNvPr>
          <p:cNvCxnSpPr>
            <a:cxnSpLocks/>
          </p:cNvCxnSpPr>
          <p:nvPr/>
        </p:nvCxnSpPr>
        <p:spPr>
          <a:xfrm>
            <a:off x="5782951"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73A3B768-52D2-59DD-D551-892E3462D92F}"/>
              </a:ext>
            </a:extLst>
          </p:cNvPr>
          <p:cNvCxnSpPr>
            <a:cxnSpLocks/>
          </p:cNvCxnSpPr>
          <p:nvPr/>
        </p:nvCxnSpPr>
        <p:spPr>
          <a:xfrm>
            <a:off x="6543779"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AEB88A4E-D7AB-A277-87CF-19CD5F0803DD}"/>
              </a:ext>
            </a:extLst>
          </p:cNvPr>
          <p:cNvCxnSpPr>
            <a:cxnSpLocks/>
          </p:cNvCxnSpPr>
          <p:nvPr/>
        </p:nvCxnSpPr>
        <p:spPr>
          <a:xfrm>
            <a:off x="7304607"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F399A12B-98F9-833F-11FD-0AD706867385}"/>
              </a:ext>
            </a:extLst>
          </p:cNvPr>
          <p:cNvCxnSpPr>
            <a:cxnSpLocks/>
          </p:cNvCxnSpPr>
          <p:nvPr/>
        </p:nvCxnSpPr>
        <p:spPr>
          <a:xfrm>
            <a:off x="8065435"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8A4FB4BA-A074-0F1D-2F84-1A0DD3782F95}"/>
              </a:ext>
            </a:extLst>
          </p:cNvPr>
          <p:cNvCxnSpPr>
            <a:cxnSpLocks/>
          </p:cNvCxnSpPr>
          <p:nvPr/>
        </p:nvCxnSpPr>
        <p:spPr>
          <a:xfrm>
            <a:off x="8826263"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0A000A45-F003-873D-7ED7-C0E34B9A5A34}"/>
              </a:ext>
            </a:extLst>
          </p:cNvPr>
          <p:cNvCxnSpPr>
            <a:cxnSpLocks/>
          </p:cNvCxnSpPr>
          <p:nvPr/>
        </p:nvCxnSpPr>
        <p:spPr>
          <a:xfrm>
            <a:off x="9587091"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8F5DB61D-BE57-8FE4-C43D-3BEFB980E90A}"/>
              </a:ext>
            </a:extLst>
          </p:cNvPr>
          <p:cNvCxnSpPr>
            <a:cxnSpLocks/>
          </p:cNvCxnSpPr>
          <p:nvPr/>
        </p:nvCxnSpPr>
        <p:spPr>
          <a:xfrm>
            <a:off x="10347919"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A32DE4BD-43D5-BCDE-F996-5B7F418DC203}"/>
              </a:ext>
            </a:extLst>
          </p:cNvPr>
          <p:cNvCxnSpPr>
            <a:cxnSpLocks/>
          </p:cNvCxnSpPr>
          <p:nvPr/>
        </p:nvCxnSpPr>
        <p:spPr>
          <a:xfrm>
            <a:off x="11108744"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2" name="Text Placeholder 10">
            <a:extLst>
              <a:ext uri="{FF2B5EF4-FFF2-40B4-BE49-F238E27FC236}">
                <a16:creationId xmlns:a16="http://schemas.microsoft.com/office/drawing/2014/main" id="{5EA165D0-A1A6-48B3-4EF6-0BA3FD0EED7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6" name="Text Placeholder 20">
            <a:extLst>
              <a:ext uri="{FF2B5EF4-FFF2-40B4-BE49-F238E27FC236}">
                <a16:creationId xmlns:a16="http://schemas.microsoft.com/office/drawing/2014/main" id="{8B2A5BCE-6171-2D25-DFC2-0277225A6D7A}"/>
              </a:ext>
            </a:extLst>
          </p:cNvPr>
          <p:cNvSpPr>
            <a:spLocks noGrp="1"/>
          </p:cNvSpPr>
          <p:nvPr>
            <p:ph type="body" sz="quarter" idx="58" hasCustomPrompt="1"/>
          </p:nvPr>
        </p:nvSpPr>
        <p:spPr>
          <a:xfrm>
            <a:off x="338862" y="2152476"/>
            <a:ext cx="2223557" cy="679592"/>
          </a:xfrm>
          <a:prstGeom prst="roundRect">
            <a:avLst>
              <a:gd name="adj" fmla="val 13265"/>
            </a:avLst>
          </a:prstGeom>
          <a:solidFill>
            <a:schemeClr val="accent2"/>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dirty="0"/>
              <a:t>Title here</a:t>
            </a:r>
          </a:p>
        </p:txBody>
      </p:sp>
      <p:sp>
        <p:nvSpPr>
          <p:cNvPr id="37" name="Text Placeholder 20">
            <a:extLst>
              <a:ext uri="{FF2B5EF4-FFF2-40B4-BE49-F238E27FC236}">
                <a16:creationId xmlns:a16="http://schemas.microsoft.com/office/drawing/2014/main" id="{621D4DC0-4D18-087D-ABC3-FF477ECCEF72}"/>
              </a:ext>
            </a:extLst>
          </p:cNvPr>
          <p:cNvSpPr>
            <a:spLocks noGrp="1"/>
          </p:cNvSpPr>
          <p:nvPr>
            <p:ph type="body" sz="quarter" idx="102" hasCustomPrompt="1"/>
          </p:nvPr>
        </p:nvSpPr>
        <p:spPr>
          <a:xfrm>
            <a:off x="338862" y="3163451"/>
            <a:ext cx="2223557" cy="679592"/>
          </a:xfrm>
          <a:prstGeom prst="roundRect">
            <a:avLst>
              <a:gd name="adj" fmla="val 13265"/>
            </a:avLst>
          </a:prstGeom>
          <a:solidFill>
            <a:schemeClr val="accent5"/>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38" name="Text Placeholder 20">
            <a:extLst>
              <a:ext uri="{FF2B5EF4-FFF2-40B4-BE49-F238E27FC236}">
                <a16:creationId xmlns:a16="http://schemas.microsoft.com/office/drawing/2014/main" id="{4875E2B9-D276-01D9-15EF-577991B1C58D}"/>
              </a:ext>
            </a:extLst>
          </p:cNvPr>
          <p:cNvSpPr>
            <a:spLocks noGrp="1"/>
          </p:cNvSpPr>
          <p:nvPr>
            <p:ph type="body" sz="quarter" idx="103" hasCustomPrompt="1"/>
          </p:nvPr>
        </p:nvSpPr>
        <p:spPr>
          <a:xfrm>
            <a:off x="338862" y="4174426"/>
            <a:ext cx="2223557" cy="679592"/>
          </a:xfrm>
          <a:prstGeom prst="roundRect">
            <a:avLst>
              <a:gd name="adj" fmla="val 13265"/>
            </a:avLst>
          </a:prstGeom>
          <a:solidFill>
            <a:schemeClr val="accent6"/>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39" name="Text Placeholder 20">
            <a:extLst>
              <a:ext uri="{FF2B5EF4-FFF2-40B4-BE49-F238E27FC236}">
                <a16:creationId xmlns:a16="http://schemas.microsoft.com/office/drawing/2014/main" id="{F1E555C1-D7A0-E59D-CCFA-60F42940D108}"/>
              </a:ext>
            </a:extLst>
          </p:cNvPr>
          <p:cNvSpPr>
            <a:spLocks noGrp="1"/>
          </p:cNvSpPr>
          <p:nvPr>
            <p:ph type="body" sz="quarter" idx="104" hasCustomPrompt="1"/>
          </p:nvPr>
        </p:nvSpPr>
        <p:spPr>
          <a:xfrm>
            <a:off x="338862" y="5163629"/>
            <a:ext cx="2223557" cy="679592"/>
          </a:xfrm>
          <a:prstGeom prst="roundRect">
            <a:avLst>
              <a:gd name="adj" fmla="val 13265"/>
            </a:avLst>
          </a:prstGeom>
          <a:solidFill>
            <a:schemeClr val="accent3"/>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42" name="Text Placeholder 20">
            <a:extLst>
              <a:ext uri="{FF2B5EF4-FFF2-40B4-BE49-F238E27FC236}">
                <a16:creationId xmlns:a16="http://schemas.microsoft.com/office/drawing/2014/main" id="{52272AE7-E44B-E1B2-3336-341A1CBBA802}"/>
              </a:ext>
            </a:extLst>
          </p:cNvPr>
          <p:cNvSpPr>
            <a:spLocks noGrp="1"/>
          </p:cNvSpPr>
          <p:nvPr>
            <p:ph type="body" sz="quarter" idx="105" hasCustomPrompt="1"/>
          </p:nvPr>
        </p:nvSpPr>
        <p:spPr>
          <a:xfrm>
            <a:off x="3557214"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43" name="Text Placeholder 20">
            <a:extLst>
              <a:ext uri="{FF2B5EF4-FFF2-40B4-BE49-F238E27FC236}">
                <a16:creationId xmlns:a16="http://schemas.microsoft.com/office/drawing/2014/main" id="{49846787-1BFA-51B3-4D39-7A48D3BD816D}"/>
              </a:ext>
            </a:extLst>
          </p:cNvPr>
          <p:cNvSpPr>
            <a:spLocks noGrp="1"/>
          </p:cNvSpPr>
          <p:nvPr>
            <p:ph type="body" sz="quarter" idx="106" hasCustomPrompt="1"/>
          </p:nvPr>
        </p:nvSpPr>
        <p:spPr>
          <a:xfrm>
            <a:off x="5089976"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66" name="Text Placeholder 20">
            <a:extLst>
              <a:ext uri="{FF2B5EF4-FFF2-40B4-BE49-F238E27FC236}">
                <a16:creationId xmlns:a16="http://schemas.microsoft.com/office/drawing/2014/main" id="{5B7799D9-175E-236A-91E3-58C1EC469EFF}"/>
              </a:ext>
            </a:extLst>
          </p:cNvPr>
          <p:cNvSpPr>
            <a:spLocks noGrp="1"/>
          </p:cNvSpPr>
          <p:nvPr>
            <p:ph type="body" sz="quarter" idx="107" hasCustomPrompt="1"/>
          </p:nvPr>
        </p:nvSpPr>
        <p:spPr>
          <a:xfrm>
            <a:off x="10428473"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71" name="Text Placeholder 20">
            <a:extLst>
              <a:ext uri="{FF2B5EF4-FFF2-40B4-BE49-F238E27FC236}">
                <a16:creationId xmlns:a16="http://schemas.microsoft.com/office/drawing/2014/main" id="{178378D2-7075-7E25-1E56-F287601EDEDF}"/>
              </a:ext>
            </a:extLst>
          </p:cNvPr>
          <p:cNvSpPr>
            <a:spLocks noGrp="1"/>
          </p:cNvSpPr>
          <p:nvPr>
            <p:ph type="body" sz="quarter" idx="108" hasCustomPrompt="1"/>
          </p:nvPr>
        </p:nvSpPr>
        <p:spPr>
          <a:xfrm>
            <a:off x="3006201" y="3169544"/>
            <a:ext cx="1385240" cy="679592"/>
          </a:xfrm>
          <a:prstGeom prst="roundRect">
            <a:avLst>
              <a:gd name="adj" fmla="val 13265"/>
            </a:avLst>
          </a:prstGeom>
          <a:solidFill>
            <a:srgbClr val="D5E6D4"/>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72" name="Text Placeholder 20">
            <a:extLst>
              <a:ext uri="{FF2B5EF4-FFF2-40B4-BE49-F238E27FC236}">
                <a16:creationId xmlns:a16="http://schemas.microsoft.com/office/drawing/2014/main" id="{A3DB68D3-BF35-D95C-98E8-2E329554B049}"/>
              </a:ext>
            </a:extLst>
          </p:cNvPr>
          <p:cNvSpPr>
            <a:spLocks noGrp="1"/>
          </p:cNvSpPr>
          <p:nvPr>
            <p:ph type="body" sz="quarter" idx="109" hasCustomPrompt="1"/>
          </p:nvPr>
        </p:nvSpPr>
        <p:spPr>
          <a:xfrm>
            <a:off x="5865807" y="3175636"/>
            <a:ext cx="2830113" cy="679592"/>
          </a:xfrm>
          <a:prstGeom prst="roundRect">
            <a:avLst>
              <a:gd name="adj" fmla="val 13265"/>
            </a:avLst>
          </a:prstGeom>
          <a:solidFill>
            <a:srgbClr val="D5E6D4"/>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92" name="Text Placeholder 20">
            <a:extLst>
              <a:ext uri="{FF2B5EF4-FFF2-40B4-BE49-F238E27FC236}">
                <a16:creationId xmlns:a16="http://schemas.microsoft.com/office/drawing/2014/main" id="{4364747A-A28A-D5FD-72A8-146CFB7D0E30}"/>
              </a:ext>
            </a:extLst>
          </p:cNvPr>
          <p:cNvSpPr>
            <a:spLocks noGrp="1"/>
          </p:cNvSpPr>
          <p:nvPr>
            <p:ph type="body" sz="quarter" idx="110" hasCustomPrompt="1"/>
          </p:nvPr>
        </p:nvSpPr>
        <p:spPr>
          <a:xfrm>
            <a:off x="5096480" y="4192333"/>
            <a:ext cx="1385240" cy="679592"/>
          </a:xfrm>
          <a:prstGeom prst="roundRect">
            <a:avLst>
              <a:gd name="adj" fmla="val 13265"/>
            </a:avLst>
          </a:prstGeom>
          <a:solidFill>
            <a:srgbClr val="D4DDE5"/>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09" name="Text Placeholder 20">
            <a:extLst>
              <a:ext uri="{FF2B5EF4-FFF2-40B4-BE49-F238E27FC236}">
                <a16:creationId xmlns:a16="http://schemas.microsoft.com/office/drawing/2014/main" id="{9EAB3188-A98A-7EA1-09ED-AE58F0A508EF}"/>
              </a:ext>
            </a:extLst>
          </p:cNvPr>
          <p:cNvSpPr>
            <a:spLocks noGrp="1"/>
          </p:cNvSpPr>
          <p:nvPr>
            <p:ph type="body" sz="quarter" idx="111" hasCustomPrompt="1"/>
          </p:nvPr>
        </p:nvSpPr>
        <p:spPr>
          <a:xfrm>
            <a:off x="6619906" y="4199052"/>
            <a:ext cx="2886632" cy="679592"/>
          </a:xfrm>
          <a:prstGeom prst="roundRect">
            <a:avLst>
              <a:gd name="adj" fmla="val 13265"/>
            </a:avLst>
          </a:prstGeom>
          <a:solidFill>
            <a:srgbClr val="D4DDE5"/>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0" name="Text Placeholder 20">
            <a:extLst>
              <a:ext uri="{FF2B5EF4-FFF2-40B4-BE49-F238E27FC236}">
                <a16:creationId xmlns:a16="http://schemas.microsoft.com/office/drawing/2014/main" id="{1D463D42-8EDE-A06C-DD56-35EFD02371DF}"/>
              </a:ext>
            </a:extLst>
          </p:cNvPr>
          <p:cNvSpPr>
            <a:spLocks noGrp="1"/>
          </p:cNvSpPr>
          <p:nvPr>
            <p:ph type="body" sz="quarter" idx="112" hasCustomPrompt="1"/>
          </p:nvPr>
        </p:nvSpPr>
        <p:spPr>
          <a:xfrm>
            <a:off x="3557214" y="5163629"/>
            <a:ext cx="1385240" cy="679592"/>
          </a:xfrm>
          <a:prstGeom prst="roundRect">
            <a:avLst>
              <a:gd name="adj" fmla="val 13265"/>
            </a:avLst>
          </a:prstGeom>
          <a:solidFill>
            <a:srgbClr val="F7DCC0"/>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1" name="Text Placeholder 20">
            <a:extLst>
              <a:ext uri="{FF2B5EF4-FFF2-40B4-BE49-F238E27FC236}">
                <a16:creationId xmlns:a16="http://schemas.microsoft.com/office/drawing/2014/main" id="{BD0E9A6A-5A98-8326-3E9C-7D5D311CEE0D}"/>
              </a:ext>
            </a:extLst>
          </p:cNvPr>
          <p:cNvSpPr>
            <a:spLocks noGrp="1"/>
          </p:cNvSpPr>
          <p:nvPr>
            <p:ph type="body" sz="quarter" idx="113" hasCustomPrompt="1"/>
          </p:nvPr>
        </p:nvSpPr>
        <p:spPr>
          <a:xfrm>
            <a:off x="5103870" y="5175459"/>
            <a:ext cx="1385240" cy="679592"/>
          </a:xfrm>
          <a:prstGeom prst="roundRect">
            <a:avLst>
              <a:gd name="adj" fmla="val 13265"/>
            </a:avLst>
          </a:prstGeom>
          <a:solidFill>
            <a:srgbClr val="F7DCC0"/>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2" name="Text Placeholder 20">
            <a:extLst>
              <a:ext uri="{FF2B5EF4-FFF2-40B4-BE49-F238E27FC236}">
                <a16:creationId xmlns:a16="http://schemas.microsoft.com/office/drawing/2014/main" id="{DB4CD55B-EC8F-8AEE-2C9C-0ABF17DA446E}"/>
              </a:ext>
            </a:extLst>
          </p:cNvPr>
          <p:cNvSpPr>
            <a:spLocks noGrp="1"/>
          </p:cNvSpPr>
          <p:nvPr>
            <p:ph type="body" sz="quarter" idx="114" hasCustomPrompt="1"/>
          </p:nvPr>
        </p:nvSpPr>
        <p:spPr>
          <a:xfrm>
            <a:off x="9671536" y="5175459"/>
            <a:ext cx="2164864" cy="679592"/>
          </a:xfrm>
          <a:prstGeom prst="roundRect">
            <a:avLst>
              <a:gd name="adj" fmla="val 13265"/>
            </a:avLst>
          </a:prstGeom>
          <a:solidFill>
            <a:srgbClr val="F7DCC0"/>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3" name="Text Placeholder 20">
            <a:extLst>
              <a:ext uri="{FF2B5EF4-FFF2-40B4-BE49-F238E27FC236}">
                <a16:creationId xmlns:a16="http://schemas.microsoft.com/office/drawing/2014/main" id="{87C6B30B-267A-5614-7778-E7DF76CE40D1}"/>
              </a:ext>
            </a:extLst>
          </p:cNvPr>
          <p:cNvSpPr>
            <a:spLocks noGrp="1"/>
          </p:cNvSpPr>
          <p:nvPr>
            <p:ph type="body" sz="quarter" idx="115" hasCustomPrompt="1"/>
          </p:nvPr>
        </p:nvSpPr>
        <p:spPr>
          <a:xfrm>
            <a:off x="2796742"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4" name="Text Placeholder 20">
            <a:extLst>
              <a:ext uri="{FF2B5EF4-FFF2-40B4-BE49-F238E27FC236}">
                <a16:creationId xmlns:a16="http://schemas.microsoft.com/office/drawing/2014/main" id="{052142F6-BBB6-BC5C-0BBB-192770949FAD}"/>
              </a:ext>
            </a:extLst>
          </p:cNvPr>
          <p:cNvSpPr>
            <a:spLocks noGrp="1"/>
          </p:cNvSpPr>
          <p:nvPr>
            <p:ph type="body" sz="quarter" idx="116" hasCustomPrompt="1"/>
          </p:nvPr>
        </p:nvSpPr>
        <p:spPr>
          <a:xfrm>
            <a:off x="3559235"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5" name="Text Placeholder 20">
            <a:extLst>
              <a:ext uri="{FF2B5EF4-FFF2-40B4-BE49-F238E27FC236}">
                <a16:creationId xmlns:a16="http://schemas.microsoft.com/office/drawing/2014/main" id="{4FD737CD-4317-04E9-998C-35AE318740A8}"/>
              </a:ext>
            </a:extLst>
          </p:cNvPr>
          <p:cNvSpPr>
            <a:spLocks noGrp="1"/>
          </p:cNvSpPr>
          <p:nvPr>
            <p:ph type="body" sz="quarter" idx="117" hasCustomPrompt="1"/>
          </p:nvPr>
        </p:nvSpPr>
        <p:spPr>
          <a:xfrm>
            <a:off x="4321728"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6" name="Text Placeholder 20">
            <a:extLst>
              <a:ext uri="{FF2B5EF4-FFF2-40B4-BE49-F238E27FC236}">
                <a16:creationId xmlns:a16="http://schemas.microsoft.com/office/drawing/2014/main" id="{54440E1C-59EE-16BB-81A5-A0A0D0793D13}"/>
              </a:ext>
            </a:extLst>
          </p:cNvPr>
          <p:cNvSpPr>
            <a:spLocks noGrp="1"/>
          </p:cNvSpPr>
          <p:nvPr>
            <p:ph type="body" sz="quarter" idx="118" hasCustomPrompt="1"/>
          </p:nvPr>
        </p:nvSpPr>
        <p:spPr>
          <a:xfrm>
            <a:off x="5084221"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7" name="Text Placeholder 20">
            <a:extLst>
              <a:ext uri="{FF2B5EF4-FFF2-40B4-BE49-F238E27FC236}">
                <a16:creationId xmlns:a16="http://schemas.microsoft.com/office/drawing/2014/main" id="{62E8D0D0-AF42-DC74-25CF-713C778E9211}"/>
              </a:ext>
            </a:extLst>
          </p:cNvPr>
          <p:cNvSpPr>
            <a:spLocks noGrp="1"/>
          </p:cNvSpPr>
          <p:nvPr>
            <p:ph type="body" sz="quarter" idx="119" hasCustomPrompt="1"/>
          </p:nvPr>
        </p:nvSpPr>
        <p:spPr>
          <a:xfrm>
            <a:off x="5846714"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8" name="Text Placeholder 20">
            <a:extLst>
              <a:ext uri="{FF2B5EF4-FFF2-40B4-BE49-F238E27FC236}">
                <a16:creationId xmlns:a16="http://schemas.microsoft.com/office/drawing/2014/main" id="{11F5B329-F513-DC5D-A84D-A1F3BBE2759E}"/>
              </a:ext>
            </a:extLst>
          </p:cNvPr>
          <p:cNvSpPr>
            <a:spLocks noGrp="1"/>
          </p:cNvSpPr>
          <p:nvPr>
            <p:ph type="body" sz="quarter" idx="120" hasCustomPrompt="1"/>
          </p:nvPr>
        </p:nvSpPr>
        <p:spPr>
          <a:xfrm>
            <a:off x="6609207"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9" name="Text Placeholder 20">
            <a:extLst>
              <a:ext uri="{FF2B5EF4-FFF2-40B4-BE49-F238E27FC236}">
                <a16:creationId xmlns:a16="http://schemas.microsoft.com/office/drawing/2014/main" id="{83F9F288-D8C1-2FA6-1F1D-C48E3E915381}"/>
              </a:ext>
            </a:extLst>
          </p:cNvPr>
          <p:cNvSpPr>
            <a:spLocks noGrp="1"/>
          </p:cNvSpPr>
          <p:nvPr>
            <p:ph type="body" sz="quarter" idx="121" hasCustomPrompt="1"/>
          </p:nvPr>
        </p:nvSpPr>
        <p:spPr>
          <a:xfrm>
            <a:off x="7371700"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0" name="Text Placeholder 20">
            <a:extLst>
              <a:ext uri="{FF2B5EF4-FFF2-40B4-BE49-F238E27FC236}">
                <a16:creationId xmlns:a16="http://schemas.microsoft.com/office/drawing/2014/main" id="{3521A734-671A-548F-001E-EEEA27F25BE7}"/>
              </a:ext>
            </a:extLst>
          </p:cNvPr>
          <p:cNvSpPr>
            <a:spLocks noGrp="1"/>
          </p:cNvSpPr>
          <p:nvPr>
            <p:ph type="body" sz="quarter" idx="122" hasCustomPrompt="1"/>
          </p:nvPr>
        </p:nvSpPr>
        <p:spPr>
          <a:xfrm>
            <a:off x="8134193"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1" name="Text Placeholder 20">
            <a:extLst>
              <a:ext uri="{FF2B5EF4-FFF2-40B4-BE49-F238E27FC236}">
                <a16:creationId xmlns:a16="http://schemas.microsoft.com/office/drawing/2014/main" id="{D286EEEC-BC0E-D9AE-2A9F-68E600A445E6}"/>
              </a:ext>
            </a:extLst>
          </p:cNvPr>
          <p:cNvSpPr>
            <a:spLocks noGrp="1"/>
          </p:cNvSpPr>
          <p:nvPr>
            <p:ph type="body" sz="quarter" idx="123" hasCustomPrompt="1"/>
          </p:nvPr>
        </p:nvSpPr>
        <p:spPr>
          <a:xfrm>
            <a:off x="8896686"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2" name="Text Placeholder 20">
            <a:extLst>
              <a:ext uri="{FF2B5EF4-FFF2-40B4-BE49-F238E27FC236}">
                <a16:creationId xmlns:a16="http://schemas.microsoft.com/office/drawing/2014/main" id="{EDED96FA-2149-B55C-32D3-127EFB97DDEF}"/>
              </a:ext>
            </a:extLst>
          </p:cNvPr>
          <p:cNvSpPr>
            <a:spLocks noGrp="1"/>
          </p:cNvSpPr>
          <p:nvPr>
            <p:ph type="body" sz="quarter" idx="124" hasCustomPrompt="1"/>
          </p:nvPr>
        </p:nvSpPr>
        <p:spPr>
          <a:xfrm>
            <a:off x="9659179"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31" name="Text Placeholder 20">
            <a:extLst>
              <a:ext uri="{FF2B5EF4-FFF2-40B4-BE49-F238E27FC236}">
                <a16:creationId xmlns:a16="http://schemas.microsoft.com/office/drawing/2014/main" id="{548D22C4-31CB-C4CD-CECA-98AE7C2919E7}"/>
              </a:ext>
            </a:extLst>
          </p:cNvPr>
          <p:cNvSpPr>
            <a:spLocks noGrp="1"/>
          </p:cNvSpPr>
          <p:nvPr>
            <p:ph type="body" sz="quarter" idx="125" hasCustomPrompt="1"/>
          </p:nvPr>
        </p:nvSpPr>
        <p:spPr>
          <a:xfrm>
            <a:off x="10421672"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32" name="Text Placeholder 20">
            <a:extLst>
              <a:ext uri="{FF2B5EF4-FFF2-40B4-BE49-F238E27FC236}">
                <a16:creationId xmlns:a16="http://schemas.microsoft.com/office/drawing/2014/main" id="{82EF4C9B-54C5-61D1-3AD5-8D8BBD2E7382}"/>
              </a:ext>
            </a:extLst>
          </p:cNvPr>
          <p:cNvSpPr>
            <a:spLocks noGrp="1"/>
          </p:cNvSpPr>
          <p:nvPr>
            <p:ph type="body" sz="quarter" idx="126" hasCustomPrompt="1"/>
          </p:nvPr>
        </p:nvSpPr>
        <p:spPr>
          <a:xfrm>
            <a:off x="11184166"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pic>
        <p:nvPicPr>
          <p:cNvPr id="3" name="Picture 2" descr="A white circle with black background&#10;&#10;AI-generated content may be incorrect.">
            <a:extLst>
              <a:ext uri="{FF2B5EF4-FFF2-40B4-BE49-F238E27FC236}">
                <a16:creationId xmlns:a16="http://schemas.microsoft.com/office/drawing/2014/main" id="{E5B0123D-7C0C-99D5-663F-C9A2C50BABFF}"/>
              </a:ext>
            </a:extLst>
          </p:cNvPr>
          <p:cNvPicPr/>
          <p:nvPr/>
        </p:nvPicPr>
        <p:blipFill>
          <a:blip r:embed="rId2"/>
          <a:stretch>
            <a:fillRect/>
          </a:stretch>
        </p:blipFill>
        <p:spPr>
          <a:xfrm>
            <a:off x="205242" y="6369457"/>
            <a:ext cx="1252800" cy="266400"/>
          </a:xfrm>
          <a:prstGeom prst="rect">
            <a:avLst/>
          </a:prstGeom>
        </p:spPr>
      </p:pic>
      <p:sp>
        <p:nvSpPr>
          <p:cNvPr id="8" name="Subtitle 2">
            <a:extLst>
              <a:ext uri="{FF2B5EF4-FFF2-40B4-BE49-F238E27FC236}">
                <a16:creationId xmlns:a16="http://schemas.microsoft.com/office/drawing/2014/main" id="{ADDCB7F7-6553-6423-0B6C-9B8665C7F38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33DF8C55-AAE4-07EC-6435-C9644F66F714}"/>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3163825749"/>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Project timeline 1 dark logo">
    <p:bg>
      <p:bgPr>
        <a:solidFill>
          <a:schemeClr val="accent4"/>
        </a:solidFill>
        <a:effectLst/>
      </p:bgPr>
    </p:bg>
    <p:spTree>
      <p:nvGrpSpPr>
        <p:cNvPr id="1" name=""/>
        <p:cNvGrpSpPr/>
        <p:nvPr/>
      </p:nvGrpSpPr>
      <p:grpSpPr>
        <a:xfrm>
          <a:off x="0" y="0"/>
          <a:ext cx="0" cy="0"/>
          <a:chOff x="0" y="0"/>
          <a:chExt cx="0" cy="0"/>
        </a:xfrm>
      </p:grpSpPr>
      <p:pic>
        <p:nvPicPr>
          <p:cNvPr id="4" name="Picture 3" descr="A group of blue circles&#10;&#10;AI-generated content may be incorrect.">
            <a:extLst>
              <a:ext uri="{FF2B5EF4-FFF2-40B4-BE49-F238E27FC236}">
                <a16:creationId xmlns:a16="http://schemas.microsoft.com/office/drawing/2014/main" id="{53B7A61B-4644-EEFB-F7F6-4CBB74D356B6}"/>
              </a:ext>
            </a:extLst>
          </p:cNvPr>
          <p:cNvPicPr>
            <a:picLocks/>
          </p:cNvPicPr>
          <p:nvPr userDrawn="1"/>
        </p:nvPicPr>
        <p:blipFill>
          <a:blip r:embed="rId2"/>
          <a:stretch>
            <a:fillRect/>
          </a:stretch>
        </p:blipFill>
        <p:spPr>
          <a:xfrm>
            <a:off x="203078" y="6371736"/>
            <a:ext cx="1255194" cy="261683"/>
          </a:xfrm>
          <a:prstGeom prst="rect">
            <a:avLst/>
          </a:prstGeom>
        </p:spPr>
      </p:pic>
      <p:sp>
        <p:nvSpPr>
          <p:cNvPr id="7" name="Text Placeholder 11">
            <a:extLst>
              <a:ext uri="{FF2B5EF4-FFF2-40B4-BE49-F238E27FC236}">
                <a16:creationId xmlns:a16="http://schemas.microsoft.com/office/drawing/2014/main" id="{E9375524-7722-1A69-A8E0-E42A81F2BF9C}"/>
              </a:ext>
            </a:extLst>
          </p:cNvPr>
          <p:cNvSpPr>
            <a:spLocks noGrp="1"/>
          </p:cNvSpPr>
          <p:nvPr>
            <p:ph type="body" sz="quarter" idx="64"/>
          </p:nvPr>
        </p:nvSpPr>
        <p:spPr>
          <a:xfrm>
            <a:off x="210652" y="1569820"/>
            <a:ext cx="11789261" cy="443727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67" name="Straight Connector 66">
            <a:extLst>
              <a:ext uri="{FF2B5EF4-FFF2-40B4-BE49-F238E27FC236}">
                <a16:creationId xmlns:a16="http://schemas.microsoft.com/office/drawing/2014/main" id="{5B53D56D-11AF-5655-9241-DF68CD22297B}"/>
              </a:ext>
            </a:extLst>
          </p:cNvPr>
          <p:cNvCxnSpPr>
            <a:cxnSpLocks/>
          </p:cNvCxnSpPr>
          <p:nvPr/>
        </p:nvCxnSpPr>
        <p:spPr>
          <a:xfrm>
            <a:off x="358723" y="3009235"/>
            <a:ext cx="11469210"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E606AB45-225C-F2F4-09BC-771C4FCB2F49}"/>
              </a:ext>
            </a:extLst>
          </p:cNvPr>
          <p:cNvCxnSpPr>
            <a:cxnSpLocks/>
          </p:cNvCxnSpPr>
          <p:nvPr/>
        </p:nvCxnSpPr>
        <p:spPr>
          <a:xfrm>
            <a:off x="358723" y="4035064"/>
            <a:ext cx="11494610"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6A898D49-9EB5-DA73-C366-24AB96FC5047}"/>
              </a:ext>
            </a:extLst>
          </p:cNvPr>
          <p:cNvCxnSpPr>
            <a:cxnSpLocks/>
          </p:cNvCxnSpPr>
          <p:nvPr/>
        </p:nvCxnSpPr>
        <p:spPr>
          <a:xfrm>
            <a:off x="358723" y="5021136"/>
            <a:ext cx="11477677"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EEF42F6B-DBCA-3906-A708-2CD42D242A89}"/>
              </a:ext>
            </a:extLst>
          </p:cNvPr>
          <p:cNvCxnSpPr>
            <a:cxnSpLocks/>
          </p:cNvCxnSpPr>
          <p:nvPr/>
        </p:nvCxnSpPr>
        <p:spPr>
          <a:xfrm>
            <a:off x="2725842" y="1703624"/>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088B487F-DD56-B9DB-7E79-7273F3C700DE}"/>
              </a:ext>
            </a:extLst>
          </p:cNvPr>
          <p:cNvCxnSpPr>
            <a:cxnSpLocks/>
          </p:cNvCxnSpPr>
          <p:nvPr/>
        </p:nvCxnSpPr>
        <p:spPr>
          <a:xfrm>
            <a:off x="3500467"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E960CD78-6376-42DE-93E2-FAF12502D014}"/>
              </a:ext>
            </a:extLst>
          </p:cNvPr>
          <p:cNvCxnSpPr>
            <a:cxnSpLocks/>
          </p:cNvCxnSpPr>
          <p:nvPr/>
        </p:nvCxnSpPr>
        <p:spPr>
          <a:xfrm>
            <a:off x="4261295"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AC87CD0A-2B75-CC81-BFE7-130B64950BDE}"/>
              </a:ext>
            </a:extLst>
          </p:cNvPr>
          <p:cNvCxnSpPr>
            <a:cxnSpLocks/>
          </p:cNvCxnSpPr>
          <p:nvPr/>
        </p:nvCxnSpPr>
        <p:spPr>
          <a:xfrm>
            <a:off x="5022123"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3C99D9BE-E7F4-A793-B9A5-F63B59598DD6}"/>
              </a:ext>
            </a:extLst>
          </p:cNvPr>
          <p:cNvCxnSpPr>
            <a:cxnSpLocks/>
          </p:cNvCxnSpPr>
          <p:nvPr/>
        </p:nvCxnSpPr>
        <p:spPr>
          <a:xfrm>
            <a:off x="5782951"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73A3B768-52D2-59DD-D551-892E3462D92F}"/>
              </a:ext>
            </a:extLst>
          </p:cNvPr>
          <p:cNvCxnSpPr>
            <a:cxnSpLocks/>
          </p:cNvCxnSpPr>
          <p:nvPr/>
        </p:nvCxnSpPr>
        <p:spPr>
          <a:xfrm>
            <a:off x="6543779"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AEB88A4E-D7AB-A277-87CF-19CD5F0803DD}"/>
              </a:ext>
            </a:extLst>
          </p:cNvPr>
          <p:cNvCxnSpPr>
            <a:cxnSpLocks/>
          </p:cNvCxnSpPr>
          <p:nvPr/>
        </p:nvCxnSpPr>
        <p:spPr>
          <a:xfrm>
            <a:off x="7304607"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F399A12B-98F9-833F-11FD-0AD706867385}"/>
              </a:ext>
            </a:extLst>
          </p:cNvPr>
          <p:cNvCxnSpPr>
            <a:cxnSpLocks/>
          </p:cNvCxnSpPr>
          <p:nvPr/>
        </p:nvCxnSpPr>
        <p:spPr>
          <a:xfrm>
            <a:off x="8065435"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8A4FB4BA-A074-0F1D-2F84-1A0DD3782F95}"/>
              </a:ext>
            </a:extLst>
          </p:cNvPr>
          <p:cNvCxnSpPr>
            <a:cxnSpLocks/>
          </p:cNvCxnSpPr>
          <p:nvPr/>
        </p:nvCxnSpPr>
        <p:spPr>
          <a:xfrm>
            <a:off x="8826263"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0A000A45-F003-873D-7ED7-C0E34B9A5A34}"/>
              </a:ext>
            </a:extLst>
          </p:cNvPr>
          <p:cNvCxnSpPr>
            <a:cxnSpLocks/>
          </p:cNvCxnSpPr>
          <p:nvPr/>
        </p:nvCxnSpPr>
        <p:spPr>
          <a:xfrm>
            <a:off x="9587091"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8F5DB61D-BE57-8FE4-C43D-3BEFB980E90A}"/>
              </a:ext>
            </a:extLst>
          </p:cNvPr>
          <p:cNvCxnSpPr>
            <a:cxnSpLocks/>
          </p:cNvCxnSpPr>
          <p:nvPr/>
        </p:nvCxnSpPr>
        <p:spPr>
          <a:xfrm>
            <a:off x="10347919"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A32DE4BD-43D5-BCDE-F996-5B7F418DC203}"/>
              </a:ext>
            </a:extLst>
          </p:cNvPr>
          <p:cNvCxnSpPr>
            <a:cxnSpLocks/>
          </p:cNvCxnSpPr>
          <p:nvPr/>
        </p:nvCxnSpPr>
        <p:spPr>
          <a:xfrm>
            <a:off x="11108744"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2" name="Text Placeholder 10">
            <a:extLst>
              <a:ext uri="{FF2B5EF4-FFF2-40B4-BE49-F238E27FC236}">
                <a16:creationId xmlns:a16="http://schemas.microsoft.com/office/drawing/2014/main" id="{5EA165D0-A1A6-48B3-4EF6-0BA3FD0EED7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6" name="Text Placeholder 20">
            <a:extLst>
              <a:ext uri="{FF2B5EF4-FFF2-40B4-BE49-F238E27FC236}">
                <a16:creationId xmlns:a16="http://schemas.microsoft.com/office/drawing/2014/main" id="{8B2A5BCE-6171-2D25-DFC2-0277225A6D7A}"/>
              </a:ext>
            </a:extLst>
          </p:cNvPr>
          <p:cNvSpPr>
            <a:spLocks noGrp="1"/>
          </p:cNvSpPr>
          <p:nvPr>
            <p:ph type="body" sz="quarter" idx="58" hasCustomPrompt="1"/>
          </p:nvPr>
        </p:nvSpPr>
        <p:spPr>
          <a:xfrm>
            <a:off x="338862" y="2152476"/>
            <a:ext cx="2223557" cy="679592"/>
          </a:xfrm>
          <a:prstGeom prst="roundRect">
            <a:avLst>
              <a:gd name="adj" fmla="val 13265"/>
            </a:avLst>
          </a:prstGeom>
          <a:solidFill>
            <a:schemeClr val="accent2"/>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dirty="0"/>
              <a:t>Title here</a:t>
            </a:r>
          </a:p>
        </p:txBody>
      </p:sp>
      <p:sp>
        <p:nvSpPr>
          <p:cNvPr id="37" name="Text Placeholder 20">
            <a:extLst>
              <a:ext uri="{FF2B5EF4-FFF2-40B4-BE49-F238E27FC236}">
                <a16:creationId xmlns:a16="http://schemas.microsoft.com/office/drawing/2014/main" id="{621D4DC0-4D18-087D-ABC3-FF477ECCEF72}"/>
              </a:ext>
            </a:extLst>
          </p:cNvPr>
          <p:cNvSpPr>
            <a:spLocks noGrp="1"/>
          </p:cNvSpPr>
          <p:nvPr>
            <p:ph type="body" sz="quarter" idx="102" hasCustomPrompt="1"/>
          </p:nvPr>
        </p:nvSpPr>
        <p:spPr>
          <a:xfrm>
            <a:off x="338862" y="3163451"/>
            <a:ext cx="2223557" cy="679592"/>
          </a:xfrm>
          <a:prstGeom prst="roundRect">
            <a:avLst>
              <a:gd name="adj" fmla="val 13265"/>
            </a:avLst>
          </a:prstGeom>
          <a:solidFill>
            <a:schemeClr val="accent5"/>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38" name="Text Placeholder 20">
            <a:extLst>
              <a:ext uri="{FF2B5EF4-FFF2-40B4-BE49-F238E27FC236}">
                <a16:creationId xmlns:a16="http://schemas.microsoft.com/office/drawing/2014/main" id="{4875E2B9-D276-01D9-15EF-577991B1C58D}"/>
              </a:ext>
            </a:extLst>
          </p:cNvPr>
          <p:cNvSpPr>
            <a:spLocks noGrp="1"/>
          </p:cNvSpPr>
          <p:nvPr>
            <p:ph type="body" sz="quarter" idx="103" hasCustomPrompt="1"/>
          </p:nvPr>
        </p:nvSpPr>
        <p:spPr>
          <a:xfrm>
            <a:off x="338862" y="4174426"/>
            <a:ext cx="2223557" cy="679592"/>
          </a:xfrm>
          <a:prstGeom prst="roundRect">
            <a:avLst>
              <a:gd name="adj" fmla="val 13265"/>
            </a:avLst>
          </a:prstGeom>
          <a:solidFill>
            <a:schemeClr val="accent6"/>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39" name="Text Placeholder 20">
            <a:extLst>
              <a:ext uri="{FF2B5EF4-FFF2-40B4-BE49-F238E27FC236}">
                <a16:creationId xmlns:a16="http://schemas.microsoft.com/office/drawing/2014/main" id="{F1E555C1-D7A0-E59D-CCFA-60F42940D108}"/>
              </a:ext>
            </a:extLst>
          </p:cNvPr>
          <p:cNvSpPr>
            <a:spLocks noGrp="1"/>
          </p:cNvSpPr>
          <p:nvPr>
            <p:ph type="body" sz="quarter" idx="104" hasCustomPrompt="1"/>
          </p:nvPr>
        </p:nvSpPr>
        <p:spPr>
          <a:xfrm>
            <a:off x="338862" y="5163629"/>
            <a:ext cx="2223557" cy="679592"/>
          </a:xfrm>
          <a:prstGeom prst="roundRect">
            <a:avLst>
              <a:gd name="adj" fmla="val 13265"/>
            </a:avLst>
          </a:prstGeom>
          <a:solidFill>
            <a:schemeClr val="accent3"/>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42" name="Text Placeholder 20">
            <a:extLst>
              <a:ext uri="{FF2B5EF4-FFF2-40B4-BE49-F238E27FC236}">
                <a16:creationId xmlns:a16="http://schemas.microsoft.com/office/drawing/2014/main" id="{52272AE7-E44B-E1B2-3336-341A1CBBA802}"/>
              </a:ext>
            </a:extLst>
          </p:cNvPr>
          <p:cNvSpPr>
            <a:spLocks noGrp="1"/>
          </p:cNvSpPr>
          <p:nvPr>
            <p:ph type="body" sz="quarter" idx="105" hasCustomPrompt="1"/>
          </p:nvPr>
        </p:nvSpPr>
        <p:spPr>
          <a:xfrm>
            <a:off x="3557214"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43" name="Text Placeholder 20">
            <a:extLst>
              <a:ext uri="{FF2B5EF4-FFF2-40B4-BE49-F238E27FC236}">
                <a16:creationId xmlns:a16="http://schemas.microsoft.com/office/drawing/2014/main" id="{49846787-1BFA-51B3-4D39-7A48D3BD816D}"/>
              </a:ext>
            </a:extLst>
          </p:cNvPr>
          <p:cNvSpPr>
            <a:spLocks noGrp="1"/>
          </p:cNvSpPr>
          <p:nvPr>
            <p:ph type="body" sz="quarter" idx="106" hasCustomPrompt="1"/>
          </p:nvPr>
        </p:nvSpPr>
        <p:spPr>
          <a:xfrm>
            <a:off x="5089976"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66" name="Text Placeholder 20">
            <a:extLst>
              <a:ext uri="{FF2B5EF4-FFF2-40B4-BE49-F238E27FC236}">
                <a16:creationId xmlns:a16="http://schemas.microsoft.com/office/drawing/2014/main" id="{5B7799D9-175E-236A-91E3-58C1EC469EFF}"/>
              </a:ext>
            </a:extLst>
          </p:cNvPr>
          <p:cNvSpPr>
            <a:spLocks noGrp="1"/>
          </p:cNvSpPr>
          <p:nvPr>
            <p:ph type="body" sz="quarter" idx="107" hasCustomPrompt="1"/>
          </p:nvPr>
        </p:nvSpPr>
        <p:spPr>
          <a:xfrm>
            <a:off x="10428473"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71" name="Text Placeholder 20">
            <a:extLst>
              <a:ext uri="{FF2B5EF4-FFF2-40B4-BE49-F238E27FC236}">
                <a16:creationId xmlns:a16="http://schemas.microsoft.com/office/drawing/2014/main" id="{178378D2-7075-7E25-1E56-F287601EDEDF}"/>
              </a:ext>
            </a:extLst>
          </p:cNvPr>
          <p:cNvSpPr>
            <a:spLocks noGrp="1"/>
          </p:cNvSpPr>
          <p:nvPr>
            <p:ph type="body" sz="quarter" idx="108" hasCustomPrompt="1"/>
          </p:nvPr>
        </p:nvSpPr>
        <p:spPr>
          <a:xfrm>
            <a:off x="3006201" y="3169544"/>
            <a:ext cx="1385240" cy="679592"/>
          </a:xfrm>
          <a:prstGeom prst="roundRect">
            <a:avLst>
              <a:gd name="adj" fmla="val 13265"/>
            </a:avLst>
          </a:prstGeom>
          <a:solidFill>
            <a:srgbClr val="D5E6D4"/>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72" name="Text Placeholder 20">
            <a:extLst>
              <a:ext uri="{FF2B5EF4-FFF2-40B4-BE49-F238E27FC236}">
                <a16:creationId xmlns:a16="http://schemas.microsoft.com/office/drawing/2014/main" id="{A3DB68D3-BF35-D95C-98E8-2E329554B049}"/>
              </a:ext>
            </a:extLst>
          </p:cNvPr>
          <p:cNvSpPr>
            <a:spLocks noGrp="1"/>
          </p:cNvSpPr>
          <p:nvPr>
            <p:ph type="body" sz="quarter" idx="109" hasCustomPrompt="1"/>
          </p:nvPr>
        </p:nvSpPr>
        <p:spPr>
          <a:xfrm>
            <a:off x="5865807" y="3175636"/>
            <a:ext cx="2830113" cy="679592"/>
          </a:xfrm>
          <a:prstGeom prst="roundRect">
            <a:avLst>
              <a:gd name="adj" fmla="val 13265"/>
            </a:avLst>
          </a:prstGeom>
          <a:solidFill>
            <a:srgbClr val="D5E6D4"/>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92" name="Text Placeholder 20">
            <a:extLst>
              <a:ext uri="{FF2B5EF4-FFF2-40B4-BE49-F238E27FC236}">
                <a16:creationId xmlns:a16="http://schemas.microsoft.com/office/drawing/2014/main" id="{4364747A-A28A-D5FD-72A8-146CFB7D0E30}"/>
              </a:ext>
            </a:extLst>
          </p:cNvPr>
          <p:cNvSpPr>
            <a:spLocks noGrp="1"/>
          </p:cNvSpPr>
          <p:nvPr>
            <p:ph type="body" sz="quarter" idx="110" hasCustomPrompt="1"/>
          </p:nvPr>
        </p:nvSpPr>
        <p:spPr>
          <a:xfrm>
            <a:off x="5096480" y="4192333"/>
            <a:ext cx="1385240" cy="679592"/>
          </a:xfrm>
          <a:prstGeom prst="roundRect">
            <a:avLst>
              <a:gd name="adj" fmla="val 13265"/>
            </a:avLst>
          </a:prstGeom>
          <a:solidFill>
            <a:srgbClr val="D4DDE5"/>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09" name="Text Placeholder 20">
            <a:extLst>
              <a:ext uri="{FF2B5EF4-FFF2-40B4-BE49-F238E27FC236}">
                <a16:creationId xmlns:a16="http://schemas.microsoft.com/office/drawing/2014/main" id="{9EAB3188-A98A-7EA1-09ED-AE58F0A508EF}"/>
              </a:ext>
            </a:extLst>
          </p:cNvPr>
          <p:cNvSpPr>
            <a:spLocks noGrp="1"/>
          </p:cNvSpPr>
          <p:nvPr>
            <p:ph type="body" sz="quarter" idx="111" hasCustomPrompt="1"/>
          </p:nvPr>
        </p:nvSpPr>
        <p:spPr>
          <a:xfrm>
            <a:off x="6619906" y="4199052"/>
            <a:ext cx="2886632" cy="679592"/>
          </a:xfrm>
          <a:prstGeom prst="roundRect">
            <a:avLst>
              <a:gd name="adj" fmla="val 13265"/>
            </a:avLst>
          </a:prstGeom>
          <a:solidFill>
            <a:srgbClr val="D4DDE5"/>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0" name="Text Placeholder 20">
            <a:extLst>
              <a:ext uri="{FF2B5EF4-FFF2-40B4-BE49-F238E27FC236}">
                <a16:creationId xmlns:a16="http://schemas.microsoft.com/office/drawing/2014/main" id="{1D463D42-8EDE-A06C-DD56-35EFD02371DF}"/>
              </a:ext>
            </a:extLst>
          </p:cNvPr>
          <p:cNvSpPr>
            <a:spLocks noGrp="1"/>
          </p:cNvSpPr>
          <p:nvPr>
            <p:ph type="body" sz="quarter" idx="112" hasCustomPrompt="1"/>
          </p:nvPr>
        </p:nvSpPr>
        <p:spPr>
          <a:xfrm>
            <a:off x="3557214" y="5163629"/>
            <a:ext cx="1385240" cy="679592"/>
          </a:xfrm>
          <a:prstGeom prst="roundRect">
            <a:avLst>
              <a:gd name="adj" fmla="val 13265"/>
            </a:avLst>
          </a:prstGeom>
          <a:solidFill>
            <a:srgbClr val="F7DCC0"/>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1" name="Text Placeholder 20">
            <a:extLst>
              <a:ext uri="{FF2B5EF4-FFF2-40B4-BE49-F238E27FC236}">
                <a16:creationId xmlns:a16="http://schemas.microsoft.com/office/drawing/2014/main" id="{BD0E9A6A-5A98-8326-3E9C-7D5D311CEE0D}"/>
              </a:ext>
            </a:extLst>
          </p:cNvPr>
          <p:cNvSpPr>
            <a:spLocks noGrp="1"/>
          </p:cNvSpPr>
          <p:nvPr>
            <p:ph type="body" sz="quarter" idx="113" hasCustomPrompt="1"/>
          </p:nvPr>
        </p:nvSpPr>
        <p:spPr>
          <a:xfrm>
            <a:off x="5103870" y="5175459"/>
            <a:ext cx="1385240" cy="679592"/>
          </a:xfrm>
          <a:prstGeom prst="roundRect">
            <a:avLst>
              <a:gd name="adj" fmla="val 13265"/>
            </a:avLst>
          </a:prstGeom>
          <a:solidFill>
            <a:srgbClr val="F7DCC0"/>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2" name="Text Placeholder 20">
            <a:extLst>
              <a:ext uri="{FF2B5EF4-FFF2-40B4-BE49-F238E27FC236}">
                <a16:creationId xmlns:a16="http://schemas.microsoft.com/office/drawing/2014/main" id="{DB4CD55B-EC8F-8AEE-2C9C-0ABF17DA446E}"/>
              </a:ext>
            </a:extLst>
          </p:cNvPr>
          <p:cNvSpPr>
            <a:spLocks noGrp="1"/>
          </p:cNvSpPr>
          <p:nvPr>
            <p:ph type="body" sz="quarter" idx="114" hasCustomPrompt="1"/>
          </p:nvPr>
        </p:nvSpPr>
        <p:spPr>
          <a:xfrm>
            <a:off x="9671536" y="5175459"/>
            <a:ext cx="2164864" cy="679592"/>
          </a:xfrm>
          <a:prstGeom prst="roundRect">
            <a:avLst>
              <a:gd name="adj" fmla="val 13265"/>
            </a:avLst>
          </a:prstGeom>
          <a:solidFill>
            <a:srgbClr val="F7DCC0"/>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3" name="Text Placeholder 20">
            <a:extLst>
              <a:ext uri="{FF2B5EF4-FFF2-40B4-BE49-F238E27FC236}">
                <a16:creationId xmlns:a16="http://schemas.microsoft.com/office/drawing/2014/main" id="{87C6B30B-267A-5614-7778-E7DF76CE40D1}"/>
              </a:ext>
            </a:extLst>
          </p:cNvPr>
          <p:cNvSpPr>
            <a:spLocks noGrp="1"/>
          </p:cNvSpPr>
          <p:nvPr>
            <p:ph type="body" sz="quarter" idx="115" hasCustomPrompt="1"/>
          </p:nvPr>
        </p:nvSpPr>
        <p:spPr>
          <a:xfrm>
            <a:off x="2796742"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4" name="Text Placeholder 20">
            <a:extLst>
              <a:ext uri="{FF2B5EF4-FFF2-40B4-BE49-F238E27FC236}">
                <a16:creationId xmlns:a16="http://schemas.microsoft.com/office/drawing/2014/main" id="{052142F6-BBB6-BC5C-0BBB-192770949FAD}"/>
              </a:ext>
            </a:extLst>
          </p:cNvPr>
          <p:cNvSpPr>
            <a:spLocks noGrp="1"/>
          </p:cNvSpPr>
          <p:nvPr>
            <p:ph type="body" sz="quarter" idx="116" hasCustomPrompt="1"/>
          </p:nvPr>
        </p:nvSpPr>
        <p:spPr>
          <a:xfrm>
            <a:off x="3559235"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5" name="Text Placeholder 20">
            <a:extLst>
              <a:ext uri="{FF2B5EF4-FFF2-40B4-BE49-F238E27FC236}">
                <a16:creationId xmlns:a16="http://schemas.microsoft.com/office/drawing/2014/main" id="{4FD737CD-4317-04E9-998C-35AE318740A8}"/>
              </a:ext>
            </a:extLst>
          </p:cNvPr>
          <p:cNvSpPr>
            <a:spLocks noGrp="1"/>
          </p:cNvSpPr>
          <p:nvPr>
            <p:ph type="body" sz="quarter" idx="117" hasCustomPrompt="1"/>
          </p:nvPr>
        </p:nvSpPr>
        <p:spPr>
          <a:xfrm>
            <a:off x="4321728"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6" name="Text Placeholder 20">
            <a:extLst>
              <a:ext uri="{FF2B5EF4-FFF2-40B4-BE49-F238E27FC236}">
                <a16:creationId xmlns:a16="http://schemas.microsoft.com/office/drawing/2014/main" id="{54440E1C-59EE-16BB-81A5-A0A0D0793D13}"/>
              </a:ext>
            </a:extLst>
          </p:cNvPr>
          <p:cNvSpPr>
            <a:spLocks noGrp="1"/>
          </p:cNvSpPr>
          <p:nvPr>
            <p:ph type="body" sz="quarter" idx="118" hasCustomPrompt="1"/>
          </p:nvPr>
        </p:nvSpPr>
        <p:spPr>
          <a:xfrm>
            <a:off x="5084221"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7" name="Text Placeholder 20">
            <a:extLst>
              <a:ext uri="{FF2B5EF4-FFF2-40B4-BE49-F238E27FC236}">
                <a16:creationId xmlns:a16="http://schemas.microsoft.com/office/drawing/2014/main" id="{62E8D0D0-AF42-DC74-25CF-713C778E9211}"/>
              </a:ext>
            </a:extLst>
          </p:cNvPr>
          <p:cNvSpPr>
            <a:spLocks noGrp="1"/>
          </p:cNvSpPr>
          <p:nvPr>
            <p:ph type="body" sz="quarter" idx="119" hasCustomPrompt="1"/>
          </p:nvPr>
        </p:nvSpPr>
        <p:spPr>
          <a:xfrm>
            <a:off x="5846714"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8" name="Text Placeholder 20">
            <a:extLst>
              <a:ext uri="{FF2B5EF4-FFF2-40B4-BE49-F238E27FC236}">
                <a16:creationId xmlns:a16="http://schemas.microsoft.com/office/drawing/2014/main" id="{11F5B329-F513-DC5D-A84D-A1F3BBE2759E}"/>
              </a:ext>
            </a:extLst>
          </p:cNvPr>
          <p:cNvSpPr>
            <a:spLocks noGrp="1"/>
          </p:cNvSpPr>
          <p:nvPr>
            <p:ph type="body" sz="quarter" idx="120" hasCustomPrompt="1"/>
          </p:nvPr>
        </p:nvSpPr>
        <p:spPr>
          <a:xfrm>
            <a:off x="6609207"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9" name="Text Placeholder 20">
            <a:extLst>
              <a:ext uri="{FF2B5EF4-FFF2-40B4-BE49-F238E27FC236}">
                <a16:creationId xmlns:a16="http://schemas.microsoft.com/office/drawing/2014/main" id="{83F9F288-D8C1-2FA6-1F1D-C48E3E915381}"/>
              </a:ext>
            </a:extLst>
          </p:cNvPr>
          <p:cNvSpPr>
            <a:spLocks noGrp="1"/>
          </p:cNvSpPr>
          <p:nvPr>
            <p:ph type="body" sz="quarter" idx="121" hasCustomPrompt="1"/>
          </p:nvPr>
        </p:nvSpPr>
        <p:spPr>
          <a:xfrm>
            <a:off x="7371700"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0" name="Text Placeholder 20">
            <a:extLst>
              <a:ext uri="{FF2B5EF4-FFF2-40B4-BE49-F238E27FC236}">
                <a16:creationId xmlns:a16="http://schemas.microsoft.com/office/drawing/2014/main" id="{3521A734-671A-548F-001E-EEEA27F25BE7}"/>
              </a:ext>
            </a:extLst>
          </p:cNvPr>
          <p:cNvSpPr>
            <a:spLocks noGrp="1"/>
          </p:cNvSpPr>
          <p:nvPr>
            <p:ph type="body" sz="quarter" idx="122" hasCustomPrompt="1"/>
          </p:nvPr>
        </p:nvSpPr>
        <p:spPr>
          <a:xfrm>
            <a:off x="8134193"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1" name="Text Placeholder 20">
            <a:extLst>
              <a:ext uri="{FF2B5EF4-FFF2-40B4-BE49-F238E27FC236}">
                <a16:creationId xmlns:a16="http://schemas.microsoft.com/office/drawing/2014/main" id="{D286EEEC-BC0E-D9AE-2A9F-68E600A445E6}"/>
              </a:ext>
            </a:extLst>
          </p:cNvPr>
          <p:cNvSpPr>
            <a:spLocks noGrp="1"/>
          </p:cNvSpPr>
          <p:nvPr>
            <p:ph type="body" sz="quarter" idx="123" hasCustomPrompt="1"/>
          </p:nvPr>
        </p:nvSpPr>
        <p:spPr>
          <a:xfrm>
            <a:off x="8896686"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2" name="Text Placeholder 20">
            <a:extLst>
              <a:ext uri="{FF2B5EF4-FFF2-40B4-BE49-F238E27FC236}">
                <a16:creationId xmlns:a16="http://schemas.microsoft.com/office/drawing/2014/main" id="{EDED96FA-2149-B55C-32D3-127EFB97DDEF}"/>
              </a:ext>
            </a:extLst>
          </p:cNvPr>
          <p:cNvSpPr>
            <a:spLocks noGrp="1"/>
          </p:cNvSpPr>
          <p:nvPr>
            <p:ph type="body" sz="quarter" idx="124" hasCustomPrompt="1"/>
          </p:nvPr>
        </p:nvSpPr>
        <p:spPr>
          <a:xfrm>
            <a:off x="9659179"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31" name="Text Placeholder 20">
            <a:extLst>
              <a:ext uri="{FF2B5EF4-FFF2-40B4-BE49-F238E27FC236}">
                <a16:creationId xmlns:a16="http://schemas.microsoft.com/office/drawing/2014/main" id="{548D22C4-31CB-C4CD-CECA-98AE7C2919E7}"/>
              </a:ext>
            </a:extLst>
          </p:cNvPr>
          <p:cNvSpPr>
            <a:spLocks noGrp="1"/>
          </p:cNvSpPr>
          <p:nvPr>
            <p:ph type="body" sz="quarter" idx="125" hasCustomPrompt="1"/>
          </p:nvPr>
        </p:nvSpPr>
        <p:spPr>
          <a:xfrm>
            <a:off x="10421672"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32" name="Text Placeholder 20">
            <a:extLst>
              <a:ext uri="{FF2B5EF4-FFF2-40B4-BE49-F238E27FC236}">
                <a16:creationId xmlns:a16="http://schemas.microsoft.com/office/drawing/2014/main" id="{82EF4C9B-54C5-61D1-3AD5-8D8BBD2E7382}"/>
              </a:ext>
            </a:extLst>
          </p:cNvPr>
          <p:cNvSpPr>
            <a:spLocks noGrp="1"/>
          </p:cNvSpPr>
          <p:nvPr>
            <p:ph type="body" sz="quarter" idx="126" hasCustomPrompt="1"/>
          </p:nvPr>
        </p:nvSpPr>
        <p:spPr>
          <a:xfrm>
            <a:off x="11184166"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8" name="Subtitle 2">
            <a:extLst>
              <a:ext uri="{FF2B5EF4-FFF2-40B4-BE49-F238E27FC236}">
                <a16:creationId xmlns:a16="http://schemas.microsoft.com/office/drawing/2014/main" id="{ADDCB7F7-6553-6423-0B6C-9B8665C7F38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33DF8C55-AAE4-07EC-6435-C9644F66F714}"/>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18008296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Buying Route Chart dark logo">
    <p:bg>
      <p:bgPr>
        <a:solidFill>
          <a:schemeClr val="accent5"/>
        </a:solidFill>
        <a:effectLst/>
      </p:bgPr>
    </p:bg>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7066BC00-B31F-7720-F6D1-2240FC81C154}"/>
              </a:ext>
            </a:extLst>
          </p:cNvPr>
          <p:cNvSpPr>
            <a:spLocks noGrp="1"/>
          </p:cNvSpPr>
          <p:nvPr>
            <p:ph type="body" sz="quarter" idx="64"/>
          </p:nvPr>
        </p:nvSpPr>
        <p:spPr>
          <a:xfrm>
            <a:off x="210652" y="1563890"/>
            <a:ext cx="11789261" cy="443727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4" name="Straight Connector 3">
            <a:extLst>
              <a:ext uri="{FF2B5EF4-FFF2-40B4-BE49-F238E27FC236}">
                <a16:creationId xmlns:a16="http://schemas.microsoft.com/office/drawing/2014/main" id="{BDB84998-0B02-89B7-B983-66DF96DD3D00}"/>
              </a:ext>
            </a:extLst>
          </p:cNvPr>
          <p:cNvCxnSpPr>
            <a:cxnSpLocks/>
          </p:cNvCxnSpPr>
          <p:nvPr/>
        </p:nvCxnSpPr>
        <p:spPr>
          <a:xfrm>
            <a:off x="381008" y="3986392"/>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FF2600D4-EDEA-8946-A7AF-C2C456C9AA2A}"/>
              </a:ext>
            </a:extLst>
          </p:cNvPr>
          <p:cNvCxnSpPr>
            <a:cxnSpLocks/>
          </p:cNvCxnSpPr>
          <p:nvPr/>
        </p:nvCxnSpPr>
        <p:spPr>
          <a:xfrm>
            <a:off x="381008" y="4637230"/>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DDEB2ADC-61F2-F4FC-8B7F-6B6363B95841}"/>
              </a:ext>
            </a:extLst>
          </p:cNvPr>
          <p:cNvCxnSpPr>
            <a:cxnSpLocks/>
          </p:cNvCxnSpPr>
          <p:nvPr/>
        </p:nvCxnSpPr>
        <p:spPr>
          <a:xfrm>
            <a:off x="381008" y="5284467"/>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F5569A08-ED69-F2A8-80F8-AED54F98D287}"/>
              </a:ext>
            </a:extLst>
          </p:cNvPr>
          <p:cNvCxnSpPr>
            <a:cxnSpLocks/>
          </p:cNvCxnSpPr>
          <p:nvPr/>
        </p:nvCxnSpPr>
        <p:spPr>
          <a:xfrm>
            <a:off x="381008" y="3346415"/>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31B3893D-5886-AA6F-A37F-FFFCDC520A7D}"/>
              </a:ext>
            </a:extLst>
          </p:cNvPr>
          <p:cNvCxnSpPr>
            <a:cxnSpLocks/>
          </p:cNvCxnSpPr>
          <p:nvPr/>
        </p:nvCxnSpPr>
        <p:spPr>
          <a:xfrm>
            <a:off x="381008" y="2696567"/>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E9853D6B-8EDD-FC05-07A6-68F2363CBF04}"/>
              </a:ext>
            </a:extLst>
          </p:cNvPr>
          <p:cNvCxnSpPr>
            <a:cxnSpLocks/>
          </p:cNvCxnSpPr>
          <p:nvPr/>
        </p:nvCxnSpPr>
        <p:spPr>
          <a:xfrm>
            <a:off x="381008" y="2042363"/>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0E5E7A8C-B22C-E076-7CF1-BA30F438E157}"/>
              </a:ext>
            </a:extLst>
          </p:cNvPr>
          <p:cNvCxnSpPr>
            <a:cxnSpLocks/>
          </p:cNvCxnSpPr>
          <p:nvPr/>
        </p:nvCxnSpPr>
        <p:spPr>
          <a:xfrm>
            <a:off x="2603637"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9D43675B-C084-9FA0-CB24-34F13621D38B}"/>
              </a:ext>
            </a:extLst>
          </p:cNvPr>
          <p:cNvCxnSpPr>
            <a:cxnSpLocks/>
          </p:cNvCxnSpPr>
          <p:nvPr/>
        </p:nvCxnSpPr>
        <p:spPr>
          <a:xfrm>
            <a:off x="3781950"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B4BBDEBE-DF2E-6538-0A58-CE4129F8AE16}"/>
              </a:ext>
            </a:extLst>
          </p:cNvPr>
          <p:cNvCxnSpPr>
            <a:cxnSpLocks/>
          </p:cNvCxnSpPr>
          <p:nvPr/>
        </p:nvCxnSpPr>
        <p:spPr>
          <a:xfrm>
            <a:off x="4904505"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E6A8F6B8-9F01-9807-6234-3C24C8B752EB}"/>
              </a:ext>
            </a:extLst>
          </p:cNvPr>
          <p:cNvCxnSpPr>
            <a:cxnSpLocks/>
          </p:cNvCxnSpPr>
          <p:nvPr/>
        </p:nvCxnSpPr>
        <p:spPr>
          <a:xfrm>
            <a:off x="6082818"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666883C6-9864-1423-5CC6-48586DF23E9E}"/>
              </a:ext>
            </a:extLst>
          </p:cNvPr>
          <p:cNvCxnSpPr>
            <a:cxnSpLocks/>
          </p:cNvCxnSpPr>
          <p:nvPr/>
        </p:nvCxnSpPr>
        <p:spPr>
          <a:xfrm>
            <a:off x="7216280"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78ED926A-3E0B-9635-DB49-3BE8368047BA}"/>
              </a:ext>
            </a:extLst>
          </p:cNvPr>
          <p:cNvCxnSpPr>
            <a:cxnSpLocks/>
          </p:cNvCxnSpPr>
          <p:nvPr/>
        </p:nvCxnSpPr>
        <p:spPr>
          <a:xfrm>
            <a:off x="8394593"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F4C5194F-0B34-4D1C-944C-E7059D96D94B}"/>
              </a:ext>
            </a:extLst>
          </p:cNvPr>
          <p:cNvCxnSpPr>
            <a:cxnSpLocks/>
          </p:cNvCxnSpPr>
          <p:nvPr/>
        </p:nvCxnSpPr>
        <p:spPr>
          <a:xfrm>
            <a:off x="9517148"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C14410E7-6C28-BF34-C064-02484CAA76C2}"/>
              </a:ext>
            </a:extLst>
          </p:cNvPr>
          <p:cNvCxnSpPr>
            <a:cxnSpLocks/>
          </p:cNvCxnSpPr>
          <p:nvPr/>
        </p:nvCxnSpPr>
        <p:spPr>
          <a:xfrm>
            <a:off x="10695461"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2" name="Text Placeholder 10">
            <a:extLst>
              <a:ext uri="{FF2B5EF4-FFF2-40B4-BE49-F238E27FC236}">
                <a16:creationId xmlns:a16="http://schemas.microsoft.com/office/drawing/2014/main" id="{1B51B863-3F2D-ADC7-B6B0-C9636E301F0A}"/>
              </a:ext>
            </a:extLst>
          </p:cNvPr>
          <p:cNvSpPr>
            <a:spLocks noGrp="1"/>
          </p:cNvSpPr>
          <p:nvPr>
            <p:ph type="body" sz="quarter" idx="87"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8" name="Text Placeholder 20">
            <a:extLst>
              <a:ext uri="{FF2B5EF4-FFF2-40B4-BE49-F238E27FC236}">
                <a16:creationId xmlns:a16="http://schemas.microsoft.com/office/drawing/2014/main" id="{4EA3A474-B376-4981-39E3-6F985D503B6E}"/>
              </a:ext>
            </a:extLst>
          </p:cNvPr>
          <p:cNvSpPr>
            <a:spLocks noGrp="1"/>
          </p:cNvSpPr>
          <p:nvPr>
            <p:ph type="body" sz="quarter" idx="58" hasCustomPrompt="1"/>
          </p:nvPr>
        </p:nvSpPr>
        <p:spPr>
          <a:xfrm>
            <a:off x="398103" y="2114967"/>
            <a:ext cx="2138244" cy="509284"/>
          </a:xfrm>
          <a:prstGeom prst="roundRect">
            <a:avLst>
              <a:gd name="adj" fmla="val 13265"/>
            </a:avLst>
          </a:prstGeom>
          <a:solidFill>
            <a:schemeClr val="tx1"/>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a:t>Buying Route</a:t>
            </a:r>
          </a:p>
        </p:txBody>
      </p:sp>
      <p:sp>
        <p:nvSpPr>
          <p:cNvPr id="9" name="Text Placeholder 20">
            <a:extLst>
              <a:ext uri="{FF2B5EF4-FFF2-40B4-BE49-F238E27FC236}">
                <a16:creationId xmlns:a16="http://schemas.microsoft.com/office/drawing/2014/main" id="{CC3DE4C1-A804-207D-A34B-7F18FC1EA2E3}"/>
              </a:ext>
            </a:extLst>
          </p:cNvPr>
          <p:cNvSpPr>
            <a:spLocks noGrp="1"/>
          </p:cNvSpPr>
          <p:nvPr>
            <p:ph type="body" sz="quarter" idx="115" hasCustomPrompt="1"/>
          </p:nvPr>
        </p:nvSpPr>
        <p:spPr>
          <a:xfrm>
            <a:off x="2877933"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16" name="Text Placeholder 20">
            <a:extLst>
              <a:ext uri="{FF2B5EF4-FFF2-40B4-BE49-F238E27FC236}">
                <a16:creationId xmlns:a16="http://schemas.microsoft.com/office/drawing/2014/main" id="{50DFB79E-DB08-A9F6-9701-41C3FA8E1D1E}"/>
              </a:ext>
            </a:extLst>
          </p:cNvPr>
          <p:cNvSpPr>
            <a:spLocks noGrp="1"/>
          </p:cNvSpPr>
          <p:nvPr>
            <p:ph type="body" sz="quarter" idx="116" hasCustomPrompt="1"/>
          </p:nvPr>
        </p:nvSpPr>
        <p:spPr>
          <a:xfrm>
            <a:off x="381008" y="2761419"/>
            <a:ext cx="2138244" cy="509284"/>
          </a:xfrm>
          <a:prstGeom prst="roundRect">
            <a:avLst>
              <a:gd name="adj" fmla="val 13265"/>
            </a:avLst>
          </a:prstGeom>
          <a:solidFill>
            <a:schemeClr val="tx1"/>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400">
                <a:solidFill>
                  <a:schemeClr val="bg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Buying Route</a:t>
            </a:r>
          </a:p>
        </p:txBody>
      </p:sp>
      <p:sp>
        <p:nvSpPr>
          <p:cNvPr id="21" name="Text Placeholder 20">
            <a:extLst>
              <a:ext uri="{FF2B5EF4-FFF2-40B4-BE49-F238E27FC236}">
                <a16:creationId xmlns:a16="http://schemas.microsoft.com/office/drawing/2014/main" id="{3E846771-FDAB-A226-2EB8-F14E35F24674}"/>
              </a:ext>
            </a:extLst>
          </p:cNvPr>
          <p:cNvSpPr>
            <a:spLocks noGrp="1"/>
          </p:cNvSpPr>
          <p:nvPr>
            <p:ph type="body" sz="quarter" idx="117" hasCustomPrompt="1"/>
          </p:nvPr>
        </p:nvSpPr>
        <p:spPr>
          <a:xfrm>
            <a:off x="383469" y="3422128"/>
            <a:ext cx="2138244" cy="509284"/>
          </a:xfrm>
          <a:prstGeom prst="roundRect">
            <a:avLst>
              <a:gd name="adj" fmla="val 13265"/>
            </a:avLst>
          </a:prstGeom>
          <a:solidFill>
            <a:schemeClr val="tx1"/>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a:t>Buying Route</a:t>
            </a:r>
          </a:p>
        </p:txBody>
      </p:sp>
      <p:sp>
        <p:nvSpPr>
          <p:cNvPr id="25" name="Text Placeholder 20">
            <a:extLst>
              <a:ext uri="{FF2B5EF4-FFF2-40B4-BE49-F238E27FC236}">
                <a16:creationId xmlns:a16="http://schemas.microsoft.com/office/drawing/2014/main" id="{79E29133-330D-CD58-B516-C14D6A8B796E}"/>
              </a:ext>
            </a:extLst>
          </p:cNvPr>
          <p:cNvSpPr>
            <a:spLocks noGrp="1"/>
          </p:cNvSpPr>
          <p:nvPr>
            <p:ph type="body" sz="quarter" idx="118" hasCustomPrompt="1"/>
          </p:nvPr>
        </p:nvSpPr>
        <p:spPr>
          <a:xfrm>
            <a:off x="366374" y="4068580"/>
            <a:ext cx="2138244" cy="509284"/>
          </a:xfrm>
          <a:prstGeom prst="roundRect">
            <a:avLst>
              <a:gd name="adj" fmla="val 13265"/>
            </a:avLst>
          </a:prstGeom>
          <a:solidFill>
            <a:schemeClr val="tx1"/>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400">
                <a:solidFill>
                  <a:schemeClr val="bg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Buying Route</a:t>
            </a:r>
          </a:p>
        </p:txBody>
      </p:sp>
      <p:sp>
        <p:nvSpPr>
          <p:cNvPr id="26" name="Text Placeholder 20">
            <a:extLst>
              <a:ext uri="{FF2B5EF4-FFF2-40B4-BE49-F238E27FC236}">
                <a16:creationId xmlns:a16="http://schemas.microsoft.com/office/drawing/2014/main" id="{580ECB49-819E-AB77-DC4D-9579AEE6F246}"/>
              </a:ext>
            </a:extLst>
          </p:cNvPr>
          <p:cNvSpPr>
            <a:spLocks noGrp="1"/>
          </p:cNvSpPr>
          <p:nvPr>
            <p:ph type="body" sz="quarter" idx="119" hasCustomPrompt="1"/>
          </p:nvPr>
        </p:nvSpPr>
        <p:spPr>
          <a:xfrm>
            <a:off x="374050" y="4719417"/>
            <a:ext cx="2138244" cy="509284"/>
          </a:xfrm>
          <a:prstGeom prst="roundRect">
            <a:avLst>
              <a:gd name="adj" fmla="val 13265"/>
            </a:avLst>
          </a:prstGeom>
          <a:solidFill>
            <a:schemeClr val="tx1"/>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a:t>Buying Route</a:t>
            </a:r>
          </a:p>
        </p:txBody>
      </p:sp>
      <p:sp>
        <p:nvSpPr>
          <p:cNvPr id="27" name="Text Placeholder 20">
            <a:extLst>
              <a:ext uri="{FF2B5EF4-FFF2-40B4-BE49-F238E27FC236}">
                <a16:creationId xmlns:a16="http://schemas.microsoft.com/office/drawing/2014/main" id="{12435279-4F6C-4FBF-4E74-61962C7609AD}"/>
              </a:ext>
            </a:extLst>
          </p:cNvPr>
          <p:cNvSpPr>
            <a:spLocks noGrp="1"/>
          </p:cNvSpPr>
          <p:nvPr>
            <p:ph type="body" sz="quarter" idx="120" hasCustomPrompt="1"/>
          </p:nvPr>
        </p:nvSpPr>
        <p:spPr>
          <a:xfrm>
            <a:off x="356955" y="5365869"/>
            <a:ext cx="2138244" cy="509284"/>
          </a:xfrm>
          <a:prstGeom prst="roundRect">
            <a:avLst>
              <a:gd name="adj" fmla="val 13265"/>
            </a:avLst>
          </a:prstGeom>
          <a:solidFill>
            <a:schemeClr val="tx1"/>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400">
                <a:solidFill>
                  <a:schemeClr val="bg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Buying Route</a:t>
            </a:r>
          </a:p>
        </p:txBody>
      </p:sp>
      <p:sp>
        <p:nvSpPr>
          <p:cNvPr id="28" name="Text Placeholder 20">
            <a:extLst>
              <a:ext uri="{FF2B5EF4-FFF2-40B4-BE49-F238E27FC236}">
                <a16:creationId xmlns:a16="http://schemas.microsoft.com/office/drawing/2014/main" id="{950E550F-3132-73CD-6E66-DA247DD29F6A}"/>
              </a:ext>
            </a:extLst>
          </p:cNvPr>
          <p:cNvSpPr>
            <a:spLocks noGrp="1"/>
          </p:cNvSpPr>
          <p:nvPr>
            <p:ph type="body" sz="quarter" idx="121" hasCustomPrompt="1"/>
          </p:nvPr>
        </p:nvSpPr>
        <p:spPr>
          <a:xfrm>
            <a:off x="4035051"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37" name="Text Placeholder 20">
            <a:extLst>
              <a:ext uri="{FF2B5EF4-FFF2-40B4-BE49-F238E27FC236}">
                <a16:creationId xmlns:a16="http://schemas.microsoft.com/office/drawing/2014/main" id="{D424B124-3876-CB42-B0C0-07D456E76AC9}"/>
              </a:ext>
            </a:extLst>
          </p:cNvPr>
          <p:cNvSpPr>
            <a:spLocks noGrp="1"/>
          </p:cNvSpPr>
          <p:nvPr>
            <p:ph type="body" sz="quarter" idx="122" hasCustomPrompt="1"/>
          </p:nvPr>
        </p:nvSpPr>
        <p:spPr>
          <a:xfrm>
            <a:off x="9820641"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38" name="Text Placeholder 20">
            <a:extLst>
              <a:ext uri="{FF2B5EF4-FFF2-40B4-BE49-F238E27FC236}">
                <a16:creationId xmlns:a16="http://schemas.microsoft.com/office/drawing/2014/main" id="{8168A48A-53F3-FDDC-ACCC-F45E0D4E1023}"/>
              </a:ext>
            </a:extLst>
          </p:cNvPr>
          <p:cNvSpPr>
            <a:spLocks noGrp="1"/>
          </p:cNvSpPr>
          <p:nvPr>
            <p:ph type="body" sz="quarter" idx="123" hasCustomPrompt="1"/>
          </p:nvPr>
        </p:nvSpPr>
        <p:spPr>
          <a:xfrm>
            <a:off x="10977758"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59" name="Text Placeholder 20">
            <a:extLst>
              <a:ext uri="{FF2B5EF4-FFF2-40B4-BE49-F238E27FC236}">
                <a16:creationId xmlns:a16="http://schemas.microsoft.com/office/drawing/2014/main" id="{92F462FA-A3C5-D2ED-BFC2-8171335DF439}"/>
              </a:ext>
            </a:extLst>
          </p:cNvPr>
          <p:cNvSpPr>
            <a:spLocks noGrp="1"/>
          </p:cNvSpPr>
          <p:nvPr>
            <p:ph type="body" sz="quarter" idx="124" hasCustomPrompt="1"/>
          </p:nvPr>
        </p:nvSpPr>
        <p:spPr>
          <a:xfrm>
            <a:off x="5192169"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60" name="Text Placeholder 20">
            <a:extLst>
              <a:ext uri="{FF2B5EF4-FFF2-40B4-BE49-F238E27FC236}">
                <a16:creationId xmlns:a16="http://schemas.microsoft.com/office/drawing/2014/main" id="{80AFD7A4-2301-A9BA-8FC9-DA1EBC302108}"/>
              </a:ext>
            </a:extLst>
          </p:cNvPr>
          <p:cNvSpPr>
            <a:spLocks noGrp="1"/>
          </p:cNvSpPr>
          <p:nvPr>
            <p:ph type="body" sz="quarter" idx="125" hasCustomPrompt="1"/>
          </p:nvPr>
        </p:nvSpPr>
        <p:spPr>
          <a:xfrm>
            <a:off x="6349287"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62" name="Text Placeholder 20">
            <a:extLst>
              <a:ext uri="{FF2B5EF4-FFF2-40B4-BE49-F238E27FC236}">
                <a16:creationId xmlns:a16="http://schemas.microsoft.com/office/drawing/2014/main" id="{9CEFB243-D85B-B4F0-006D-47DCFEF5D8F5}"/>
              </a:ext>
            </a:extLst>
          </p:cNvPr>
          <p:cNvSpPr>
            <a:spLocks noGrp="1"/>
          </p:cNvSpPr>
          <p:nvPr>
            <p:ph type="body" sz="quarter" idx="126" hasCustomPrompt="1"/>
          </p:nvPr>
        </p:nvSpPr>
        <p:spPr>
          <a:xfrm>
            <a:off x="7506405"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84" name="Text Placeholder 20">
            <a:extLst>
              <a:ext uri="{FF2B5EF4-FFF2-40B4-BE49-F238E27FC236}">
                <a16:creationId xmlns:a16="http://schemas.microsoft.com/office/drawing/2014/main" id="{1CCB87E9-6D3F-946C-CF7E-AC45FBF5AB55}"/>
              </a:ext>
            </a:extLst>
          </p:cNvPr>
          <p:cNvSpPr>
            <a:spLocks noGrp="1"/>
          </p:cNvSpPr>
          <p:nvPr>
            <p:ph type="body" sz="quarter" idx="127" hasCustomPrompt="1"/>
          </p:nvPr>
        </p:nvSpPr>
        <p:spPr>
          <a:xfrm>
            <a:off x="8663523"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pic>
        <p:nvPicPr>
          <p:cNvPr id="3" name="Picture 2" descr="A group of blue circles&#10;&#10;AI-generated content may be incorrect.">
            <a:extLst>
              <a:ext uri="{FF2B5EF4-FFF2-40B4-BE49-F238E27FC236}">
                <a16:creationId xmlns:a16="http://schemas.microsoft.com/office/drawing/2014/main" id="{CBABBDE2-6DC7-4789-EDC1-062F976F9BC2}"/>
              </a:ext>
            </a:extLst>
          </p:cNvPr>
          <p:cNvPicPr>
            <a:picLocks/>
          </p:cNvPicPr>
          <p:nvPr/>
        </p:nvPicPr>
        <p:blipFill>
          <a:blip r:embed="rId2"/>
          <a:stretch>
            <a:fillRect/>
          </a:stretch>
        </p:blipFill>
        <p:spPr>
          <a:xfrm>
            <a:off x="203078" y="6371736"/>
            <a:ext cx="1255194" cy="261683"/>
          </a:xfrm>
          <a:prstGeom prst="rect">
            <a:avLst/>
          </a:prstGeom>
        </p:spPr>
      </p:pic>
      <p:sp>
        <p:nvSpPr>
          <p:cNvPr id="5" name="Subtitle 2">
            <a:extLst>
              <a:ext uri="{FF2B5EF4-FFF2-40B4-BE49-F238E27FC236}">
                <a16:creationId xmlns:a16="http://schemas.microsoft.com/office/drawing/2014/main" id="{074F64EF-ED00-9F17-C542-36A5FBAE8BE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1" name="Title 1">
            <a:extLst>
              <a:ext uri="{FF2B5EF4-FFF2-40B4-BE49-F238E27FC236}">
                <a16:creationId xmlns:a16="http://schemas.microsoft.com/office/drawing/2014/main" id="{FA87AE5D-1049-BA07-63A8-57592B0238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96013542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Buying Route Chart light logo">
    <p:bg>
      <p:bgPr>
        <a:solidFill>
          <a:schemeClr val="accent1"/>
        </a:solidFill>
        <a:effectLst/>
      </p:bgPr>
    </p:bg>
    <p:spTree>
      <p:nvGrpSpPr>
        <p:cNvPr id="1" name=""/>
        <p:cNvGrpSpPr/>
        <p:nvPr/>
      </p:nvGrpSpPr>
      <p:grpSpPr>
        <a:xfrm>
          <a:off x="0" y="0"/>
          <a:ext cx="0" cy="0"/>
          <a:chOff x="0" y="0"/>
          <a:chExt cx="0" cy="0"/>
        </a:xfrm>
      </p:grpSpPr>
      <p:pic>
        <p:nvPicPr>
          <p:cNvPr id="12" name="Picture 11" descr="A white circle with black background&#10;&#10;AI-generated content may be incorrect.">
            <a:extLst>
              <a:ext uri="{FF2B5EF4-FFF2-40B4-BE49-F238E27FC236}">
                <a16:creationId xmlns:a16="http://schemas.microsoft.com/office/drawing/2014/main" id="{E76A2414-C7D6-D79C-8871-23AABB51BEBF}"/>
              </a:ext>
            </a:extLst>
          </p:cNvPr>
          <p:cNvPicPr/>
          <p:nvPr userDrawn="1"/>
        </p:nvPicPr>
        <p:blipFill>
          <a:blip r:embed="rId2"/>
          <a:stretch>
            <a:fillRect/>
          </a:stretch>
        </p:blipFill>
        <p:spPr>
          <a:xfrm>
            <a:off x="205242" y="6369457"/>
            <a:ext cx="1252800" cy="266400"/>
          </a:xfrm>
          <a:prstGeom prst="rect">
            <a:avLst/>
          </a:prstGeom>
        </p:spPr>
      </p:pic>
      <p:sp>
        <p:nvSpPr>
          <p:cNvPr id="7" name="Text Placeholder 11">
            <a:extLst>
              <a:ext uri="{FF2B5EF4-FFF2-40B4-BE49-F238E27FC236}">
                <a16:creationId xmlns:a16="http://schemas.microsoft.com/office/drawing/2014/main" id="{7066BC00-B31F-7720-F6D1-2240FC81C154}"/>
              </a:ext>
            </a:extLst>
          </p:cNvPr>
          <p:cNvSpPr>
            <a:spLocks noGrp="1"/>
          </p:cNvSpPr>
          <p:nvPr>
            <p:ph type="body" sz="quarter" idx="64"/>
          </p:nvPr>
        </p:nvSpPr>
        <p:spPr>
          <a:xfrm>
            <a:off x="210652" y="1563890"/>
            <a:ext cx="11789261" cy="443727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4" name="Straight Connector 3">
            <a:extLst>
              <a:ext uri="{FF2B5EF4-FFF2-40B4-BE49-F238E27FC236}">
                <a16:creationId xmlns:a16="http://schemas.microsoft.com/office/drawing/2014/main" id="{BDB84998-0B02-89B7-B983-66DF96DD3D00}"/>
              </a:ext>
            </a:extLst>
          </p:cNvPr>
          <p:cNvCxnSpPr>
            <a:cxnSpLocks/>
          </p:cNvCxnSpPr>
          <p:nvPr/>
        </p:nvCxnSpPr>
        <p:spPr>
          <a:xfrm>
            <a:off x="381008" y="3986392"/>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FF2600D4-EDEA-8946-A7AF-C2C456C9AA2A}"/>
              </a:ext>
            </a:extLst>
          </p:cNvPr>
          <p:cNvCxnSpPr>
            <a:cxnSpLocks/>
          </p:cNvCxnSpPr>
          <p:nvPr/>
        </p:nvCxnSpPr>
        <p:spPr>
          <a:xfrm>
            <a:off x="381008" y="4637230"/>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DDEB2ADC-61F2-F4FC-8B7F-6B6363B95841}"/>
              </a:ext>
            </a:extLst>
          </p:cNvPr>
          <p:cNvCxnSpPr>
            <a:cxnSpLocks/>
          </p:cNvCxnSpPr>
          <p:nvPr/>
        </p:nvCxnSpPr>
        <p:spPr>
          <a:xfrm>
            <a:off x="381008" y="5284467"/>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F5569A08-ED69-F2A8-80F8-AED54F98D287}"/>
              </a:ext>
            </a:extLst>
          </p:cNvPr>
          <p:cNvCxnSpPr>
            <a:cxnSpLocks/>
          </p:cNvCxnSpPr>
          <p:nvPr/>
        </p:nvCxnSpPr>
        <p:spPr>
          <a:xfrm>
            <a:off x="381008" y="3346415"/>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31B3893D-5886-AA6F-A37F-FFFCDC520A7D}"/>
              </a:ext>
            </a:extLst>
          </p:cNvPr>
          <p:cNvCxnSpPr>
            <a:cxnSpLocks/>
          </p:cNvCxnSpPr>
          <p:nvPr/>
        </p:nvCxnSpPr>
        <p:spPr>
          <a:xfrm>
            <a:off x="381008" y="2696567"/>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E9853D6B-8EDD-FC05-07A6-68F2363CBF04}"/>
              </a:ext>
            </a:extLst>
          </p:cNvPr>
          <p:cNvCxnSpPr>
            <a:cxnSpLocks/>
          </p:cNvCxnSpPr>
          <p:nvPr/>
        </p:nvCxnSpPr>
        <p:spPr>
          <a:xfrm>
            <a:off x="381008" y="2042363"/>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0E5E7A8C-B22C-E076-7CF1-BA30F438E157}"/>
              </a:ext>
            </a:extLst>
          </p:cNvPr>
          <p:cNvCxnSpPr>
            <a:cxnSpLocks/>
          </p:cNvCxnSpPr>
          <p:nvPr/>
        </p:nvCxnSpPr>
        <p:spPr>
          <a:xfrm>
            <a:off x="2603637"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9D43675B-C084-9FA0-CB24-34F13621D38B}"/>
              </a:ext>
            </a:extLst>
          </p:cNvPr>
          <p:cNvCxnSpPr>
            <a:cxnSpLocks/>
          </p:cNvCxnSpPr>
          <p:nvPr/>
        </p:nvCxnSpPr>
        <p:spPr>
          <a:xfrm>
            <a:off x="3781950"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B4BBDEBE-DF2E-6538-0A58-CE4129F8AE16}"/>
              </a:ext>
            </a:extLst>
          </p:cNvPr>
          <p:cNvCxnSpPr>
            <a:cxnSpLocks/>
          </p:cNvCxnSpPr>
          <p:nvPr/>
        </p:nvCxnSpPr>
        <p:spPr>
          <a:xfrm>
            <a:off x="4904505"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E6A8F6B8-9F01-9807-6234-3C24C8B752EB}"/>
              </a:ext>
            </a:extLst>
          </p:cNvPr>
          <p:cNvCxnSpPr>
            <a:cxnSpLocks/>
          </p:cNvCxnSpPr>
          <p:nvPr/>
        </p:nvCxnSpPr>
        <p:spPr>
          <a:xfrm>
            <a:off x="6082818"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666883C6-9864-1423-5CC6-48586DF23E9E}"/>
              </a:ext>
            </a:extLst>
          </p:cNvPr>
          <p:cNvCxnSpPr>
            <a:cxnSpLocks/>
          </p:cNvCxnSpPr>
          <p:nvPr/>
        </p:nvCxnSpPr>
        <p:spPr>
          <a:xfrm>
            <a:off x="7216280"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78ED926A-3E0B-9635-DB49-3BE8368047BA}"/>
              </a:ext>
            </a:extLst>
          </p:cNvPr>
          <p:cNvCxnSpPr>
            <a:cxnSpLocks/>
          </p:cNvCxnSpPr>
          <p:nvPr/>
        </p:nvCxnSpPr>
        <p:spPr>
          <a:xfrm>
            <a:off x="8394593"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F4C5194F-0B34-4D1C-944C-E7059D96D94B}"/>
              </a:ext>
            </a:extLst>
          </p:cNvPr>
          <p:cNvCxnSpPr>
            <a:cxnSpLocks/>
          </p:cNvCxnSpPr>
          <p:nvPr/>
        </p:nvCxnSpPr>
        <p:spPr>
          <a:xfrm>
            <a:off x="9517148"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C14410E7-6C28-BF34-C064-02484CAA76C2}"/>
              </a:ext>
            </a:extLst>
          </p:cNvPr>
          <p:cNvCxnSpPr>
            <a:cxnSpLocks/>
          </p:cNvCxnSpPr>
          <p:nvPr/>
        </p:nvCxnSpPr>
        <p:spPr>
          <a:xfrm>
            <a:off x="10695461"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2" name="Text Placeholder 10">
            <a:extLst>
              <a:ext uri="{FF2B5EF4-FFF2-40B4-BE49-F238E27FC236}">
                <a16:creationId xmlns:a16="http://schemas.microsoft.com/office/drawing/2014/main" id="{1B51B863-3F2D-ADC7-B6B0-C9636E301F0A}"/>
              </a:ext>
            </a:extLst>
          </p:cNvPr>
          <p:cNvSpPr>
            <a:spLocks noGrp="1"/>
          </p:cNvSpPr>
          <p:nvPr>
            <p:ph type="body" sz="quarter" idx="87"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8" name="Text Placeholder 20">
            <a:extLst>
              <a:ext uri="{FF2B5EF4-FFF2-40B4-BE49-F238E27FC236}">
                <a16:creationId xmlns:a16="http://schemas.microsoft.com/office/drawing/2014/main" id="{4EA3A474-B376-4981-39E3-6F985D503B6E}"/>
              </a:ext>
            </a:extLst>
          </p:cNvPr>
          <p:cNvSpPr>
            <a:spLocks noGrp="1"/>
          </p:cNvSpPr>
          <p:nvPr>
            <p:ph type="body" sz="quarter" idx="58" hasCustomPrompt="1"/>
          </p:nvPr>
        </p:nvSpPr>
        <p:spPr>
          <a:xfrm>
            <a:off x="398103" y="2114967"/>
            <a:ext cx="2138244" cy="509284"/>
          </a:xfrm>
          <a:prstGeom prst="roundRect">
            <a:avLst>
              <a:gd name="adj" fmla="val 13265"/>
            </a:avLst>
          </a:prstGeom>
          <a:solidFill>
            <a:schemeClr val="bg2"/>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a:t>Buying Route</a:t>
            </a:r>
          </a:p>
        </p:txBody>
      </p:sp>
      <p:sp>
        <p:nvSpPr>
          <p:cNvPr id="9" name="Text Placeholder 20">
            <a:extLst>
              <a:ext uri="{FF2B5EF4-FFF2-40B4-BE49-F238E27FC236}">
                <a16:creationId xmlns:a16="http://schemas.microsoft.com/office/drawing/2014/main" id="{CC3DE4C1-A804-207D-A34B-7F18FC1EA2E3}"/>
              </a:ext>
            </a:extLst>
          </p:cNvPr>
          <p:cNvSpPr>
            <a:spLocks noGrp="1"/>
          </p:cNvSpPr>
          <p:nvPr>
            <p:ph type="body" sz="quarter" idx="115" hasCustomPrompt="1"/>
          </p:nvPr>
        </p:nvSpPr>
        <p:spPr>
          <a:xfrm>
            <a:off x="2877933"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16" name="Text Placeholder 20">
            <a:extLst>
              <a:ext uri="{FF2B5EF4-FFF2-40B4-BE49-F238E27FC236}">
                <a16:creationId xmlns:a16="http://schemas.microsoft.com/office/drawing/2014/main" id="{50DFB79E-DB08-A9F6-9701-41C3FA8E1D1E}"/>
              </a:ext>
            </a:extLst>
          </p:cNvPr>
          <p:cNvSpPr>
            <a:spLocks noGrp="1"/>
          </p:cNvSpPr>
          <p:nvPr>
            <p:ph type="body" sz="quarter" idx="116" hasCustomPrompt="1"/>
          </p:nvPr>
        </p:nvSpPr>
        <p:spPr>
          <a:xfrm>
            <a:off x="381008" y="2761419"/>
            <a:ext cx="2138244" cy="509284"/>
          </a:xfrm>
          <a:prstGeom prst="roundRect">
            <a:avLst>
              <a:gd name="adj" fmla="val 13265"/>
            </a:avLst>
          </a:prstGeom>
          <a:solidFill>
            <a:schemeClr val="bg2"/>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400">
                <a:solidFill>
                  <a:schemeClr val="tx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Buying Route</a:t>
            </a:r>
          </a:p>
        </p:txBody>
      </p:sp>
      <p:sp>
        <p:nvSpPr>
          <p:cNvPr id="21" name="Text Placeholder 20">
            <a:extLst>
              <a:ext uri="{FF2B5EF4-FFF2-40B4-BE49-F238E27FC236}">
                <a16:creationId xmlns:a16="http://schemas.microsoft.com/office/drawing/2014/main" id="{3E846771-FDAB-A226-2EB8-F14E35F24674}"/>
              </a:ext>
            </a:extLst>
          </p:cNvPr>
          <p:cNvSpPr>
            <a:spLocks noGrp="1"/>
          </p:cNvSpPr>
          <p:nvPr>
            <p:ph type="body" sz="quarter" idx="117" hasCustomPrompt="1"/>
          </p:nvPr>
        </p:nvSpPr>
        <p:spPr>
          <a:xfrm>
            <a:off x="383469" y="3422128"/>
            <a:ext cx="2138244" cy="509284"/>
          </a:xfrm>
          <a:prstGeom prst="roundRect">
            <a:avLst>
              <a:gd name="adj" fmla="val 13265"/>
            </a:avLst>
          </a:prstGeom>
          <a:solidFill>
            <a:schemeClr val="bg2"/>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a:t>Buying Route</a:t>
            </a:r>
          </a:p>
        </p:txBody>
      </p:sp>
      <p:sp>
        <p:nvSpPr>
          <p:cNvPr id="25" name="Text Placeholder 20">
            <a:extLst>
              <a:ext uri="{FF2B5EF4-FFF2-40B4-BE49-F238E27FC236}">
                <a16:creationId xmlns:a16="http://schemas.microsoft.com/office/drawing/2014/main" id="{79E29133-330D-CD58-B516-C14D6A8B796E}"/>
              </a:ext>
            </a:extLst>
          </p:cNvPr>
          <p:cNvSpPr>
            <a:spLocks noGrp="1"/>
          </p:cNvSpPr>
          <p:nvPr>
            <p:ph type="body" sz="quarter" idx="118" hasCustomPrompt="1"/>
          </p:nvPr>
        </p:nvSpPr>
        <p:spPr>
          <a:xfrm>
            <a:off x="366374" y="4068580"/>
            <a:ext cx="2138244" cy="509284"/>
          </a:xfrm>
          <a:prstGeom prst="roundRect">
            <a:avLst>
              <a:gd name="adj" fmla="val 13265"/>
            </a:avLst>
          </a:prstGeom>
          <a:solidFill>
            <a:schemeClr val="bg2"/>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400">
                <a:solidFill>
                  <a:schemeClr val="tx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Buying Route</a:t>
            </a:r>
          </a:p>
        </p:txBody>
      </p:sp>
      <p:sp>
        <p:nvSpPr>
          <p:cNvPr id="26" name="Text Placeholder 20">
            <a:extLst>
              <a:ext uri="{FF2B5EF4-FFF2-40B4-BE49-F238E27FC236}">
                <a16:creationId xmlns:a16="http://schemas.microsoft.com/office/drawing/2014/main" id="{580ECB49-819E-AB77-DC4D-9579AEE6F246}"/>
              </a:ext>
            </a:extLst>
          </p:cNvPr>
          <p:cNvSpPr>
            <a:spLocks noGrp="1"/>
          </p:cNvSpPr>
          <p:nvPr>
            <p:ph type="body" sz="quarter" idx="119" hasCustomPrompt="1"/>
          </p:nvPr>
        </p:nvSpPr>
        <p:spPr>
          <a:xfrm>
            <a:off x="374050" y="4719417"/>
            <a:ext cx="2138244" cy="509284"/>
          </a:xfrm>
          <a:prstGeom prst="roundRect">
            <a:avLst>
              <a:gd name="adj" fmla="val 13265"/>
            </a:avLst>
          </a:prstGeom>
          <a:solidFill>
            <a:schemeClr val="bg2"/>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a:t>Buying Route</a:t>
            </a:r>
          </a:p>
        </p:txBody>
      </p:sp>
      <p:sp>
        <p:nvSpPr>
          <p:cNvPr id="27" name="Text Placeholder 20">
            <a:extLst>
              <a:ext uri="{FF2B5EF4-FFF2-40B4-BE49-F238E27FC236}">
                <a16:creationId xmlns:a16="http://schemas.microsoft.com/office/drawing/2014/main" id="{12435279-4F6C-4FBF-4E74-61962C7609AD}"/>
              </a:ext>
            </a:extLst>
          </p:cNvPr>
          <p:cNvSpPr>
            <a:spLocks noGrp="1"/>
          </p:cNvSpPr>
          <p:nvPr>
            <p:ph type="body" sz="quarter" idx="120" hasCustomPrompt="1"/>
          </p:nvPr>
        </p:nvSpPr>
        <p:spPr>
          <a:xfrm>
            <a:off x="356955" y="5365869"/>
            <a:ext cx="2138244" cy="509284"/>
          </a:xfrm>
          <a:prstGeom prst="roundRect">
            <a:avLst>
              <a:gd name="adj" fmla="val 13265"/>
            </a:avLst>
          </a:prstGeom>
          <a:solidFill>
            <a:schemeClr val="bg2"/>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400">
                <a:solidFill>
                  <a:schemeClr val="tx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Buying Route</a:t>
            </a:r>
          </a:p>
        </p:txBody>
      </p:sp>
      <p:sp>
        <p:nvSpPr>
          <p:cNvPr id="28" name="Text Placeholder 20">
            <a:extLst>
              <a:ext uri="{FF2B5EF4-FFF2-40B4-BE49-F238E27FC236}">
                <a16:creationId xmlns:a16="http://schemas.microsoft.com/office/drawing/2014/main" id="{950E550F-3132-73CD-6E66-DA247DD29F6A}"/>
              </a:ext>
            </a:extLst>
          </p:cNvPr>
          <p:cNvSpPr>
            <a:spLocks noGrp="1"/>
          </p:cNvSpPr>
          <p:nvPr>
            <p:ph type="body" sz="quarter" idx="121" hasCustomPrompt="1"/>
          </p:nvPr>
        </p:nvSpPr>
        <p:spPr>
          <a:xfrm>
            <a:off x="4035051"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37" name="Text Placeholder 20">
            <a:extLst>
              <a:ext uri="{FF2B5EF4-FFF2-40B4-BE49-F238E27FC236}">
                <a16:creationId xmlns:a16="http://schemas.microsoft.com/office/drawing/2014/main" id="{D424B124-3876-CB42-B0C0-07D456E76AC9}"/>
              </a:ext>
            </a:extLst>
          </p:cNvPr>
          <p:cNvSpPr>
            <a:spLocks noGrp="1"/>
          </p:cNvSpPr>
          <p:nvPr>
            <p:ph type="body" sz="quarter" idx="122" hasCustomPrompt="1"/>
          </p:nvPr>
        </p:nvSpPr>
        <p:spPr>
          <a:xfrm>
            <a:off x="9820641"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38" name="Text Placeholder 20">
            <a:extLst>
              <a:ext uri="{FF2B5EF4-FFF2-40B4-BE49-F238E27FC236}">
                <a16:creationId xmlns:a16="http://schemas.microsoft.com/office/drawing/2014/main" id="{8168A48A-53F3-FDDC-ACCC-F45E0D4E1023}"/>
              </a:ext>
            </a:extLst>
          </p:cNvPr>
          <p:cNvSpPr>
            <a:spLocks noGrp="1"/>
          </p:cNvSpPr>
          <p:nvPr>
            <p:ph type="body" sz="quarter" idx="123" hasCustomPrompt="1"/>
          </p:nvPr>
        </p:nvSpPr>
        <p:spPr>
          <a:xfrm>
            <a:off x="10977758"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59" name="Text Placeholder 20">
            <a:extLst>
              <a:ext uri="{FF2B5EF4-FFF2-40B4-BE49-F238E27FC236}">
                <a16:creationId xmlns:a16="http://schemas.microsoft.com/office/drawing/2014/main" id="{92F462FA-A3C5-D2ED-BFC2-8171335DF439}"/>
              </a:ext>
            </a:extLst>
          </p:cNvPr>
          <p:cNvSpPr>
            <a:spLocks noGrp="1"/>
          </p:cNvSpPr>
          <p:nvPr>
            <p:ph type="body" sz="quarter" idx="124" hasCustomPrompt="1"/>
          </p:nvPr>
        </p:nvSpPr>
        <p:spPr>
          <a:xfrm>
            <a:off x="5192169"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60" name="Text Placeholder 20">
            <a:extLst>
              <a:ext uri="{FF2B5EF4-FFF2-40B4-BE49-F238E27FC236}">
                <a16:creationId xmlns:a16="http://schemas.microsoft.com/office/drawing/2014/main" id="{80AFD7A4-2301-A9BA-8FC9-DA1EBC302108}"/>
              </a:ext>
            </a:extLst>
          </p:cNvPr>
          <p:cNvSpPr>
            <a:spLocks noGrp="1"/>
          </p:cNvSpPr>
          <p:nvPr>
            <p:ph type="body" sz="quarter" idx="125" hasCustomPrompt="1"/>
          </p:nvPr>
        </p:nvSpPr>
        <p:spPr>
          <a:xfrm>
            <a:off x="6349287"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62" name="Text Placeholder 20">
            <a:extLst>
              <a:ext uri="{FF2B5EF4-FFF2-40B4-BE49-F238E27FC236}">
                <a16:creationId xmlns:a16="http://schemas.microsoft.com/office/drawing/2014/main" id="{9CEFB243-D85B-B4F0-006D-47DCFEF5D8F5}"/>
              </a:ext>
            </a:extLst>
          </p:cNvPr>
          <p:cNvSpPr>
            <a:spLocks noGrp="1"/>
          </p:cNvSpPr>
          <p:nvPr>
            <p:ph type="body" sz="quarter" idx="126" hasCustomPrompt="1"/>
          </p:nvPr>
        </p:nvSpPr>
        <p:spPr>
          <a:xfrm>
            <a:off x="7506405"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84" name="Text Placeholder 20">
            <a:extLst>
              <a:ext uri="{FF2B5EF4-FFF2-40B4-BE49-F238E27FC236}">
                <a16:creationId xmlns:a16="http://schemas.microsoft.com/office/drawing/2014/main" id="{1CCB87E9-6D3F-946C-CF7E-AC45FBF5AB55}"/>
              </a:ext>
            </a:extLst>
          </p:cNvPr>
          <p:cNvSpPr>
            <a:spLocks noGrp="1"/>
          </p:cNvSpPr>
          <p:nvPr>
            <p:ph type="body" sz="quarter" idx="127" hasCustomPrompt="1"/>
          </p:nvPr>
        </p:nvSpPr>
        <p:spPr>
          <a:xfrm>
            <a:off x="8663523"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5" name="Subtitle 2">
            <a:extLst>
              <a:ext uri="{FF2B5EF4-FFF2-40B4-BE49-F238E27FC236}">
                <a16:creationId xmlns:a16="http://schemas.microsoft.com/office/drawing/2014/main" id="{074F64EF-ED00-9F17-C542-36A5FBAE8BE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1" name="Title 1">
            <a:extLst>
              <a:ext uri="{FF2B5EF4-FFF2-40B4-BE49-F238E27FC236}">
                <a16:creationId xmlns:a16="http://schemas.microsoft.com/office/drawing/2014/main" id="{FA87AE5D-1049-BA07-63A8-57592B0238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1518154193"/>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Calendar colourful dark logo">
    <p:bg>
      <p:bgPr>
        <a:solidFill>
          <a:schemeClr val="accent6"/>
        </a:solidFill>
        <a:effectLst/>
      </p:bgPr>
    </p:bg>
    <p:spTree>
      <p:nvGrpSpPr>
        <p:cNvPr id="1" name=""/>
        <p:cNvGrpSpPr/>
        <p:nvPr/>
      </p:nvGrpSpPr>
      <p:grpSpPr>
        <a:xfrm>
          <a:off x="0" y="0"/>
          <a:ext cx="0" cy="0"/>
          <a:chOff x="0" y="0"/>
          <a:chExt cx="0" cy="0"/>
        </a:xfrm>
      </p:grpSpPr>
      <p:sp>
        <p:nvSpPr>
          <p:cNvPr id="188" name="Text Placeholder 11">
            <a:extLst>
              <a:ext uri="{FF2B5EF4-FFF2-40B4-BE49-F238E27FC236}">
                <a16:creationId xmlns:a16="http://schemas.microsoft.com/office/drawing/2014/main" id="{95E53CDB-175F-CE04-22EB-3BB5B9226A31}"/>
              </a:ext>
            </a:extLst>
          </p:cNvPr>
          <p:cNvSpPr>
            <a:spLocks noGrp="1"/>
          </p:cNvSpPr>
          <p:nvPr>
            <p:ph type="body" sz="quarter" idx="135"/>
          </p:nvPr>
        </p:nvSpPr>
        <p:spPr>
          <a:xfrm>
            <a:off x="197985"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4B44808E-97FF-1765-5E39-0C05CD5D0C16}"/>
              </a:ext>
            </a:extLst>
          </p:cNvPr>
          <p:cNvSpPr>
            <a:spLocks noGrp="1"/>
          </p:cNvSpPr>
          <p:nvPr>
            <p:ph type="body" sz="quarter" idx="136"/>
          </p:nvPr>
        </p:nvSpPr>
        <p:spPr>
          <a:xfrm>
            <a:off x="9212052"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11">
            <a:extLst>
              <a:ext uri="{FF2B5EF4-FFF2-40B4-BE49-F238E27FC236}">
                <a16:creationId xmlns:a16="http://schemas.microsoft.com/office/drawing/2014/main" id="{FE7646BE-6D29-6F28-0542-F8AF034E5705}"/>
              </a:ext>
            </a:extLst>
          </p:cNvPr>
          <p:cNvSpPr>
            <a:spLocks noGrp="1"/>
          </p:cNvSpPr>
          <p:nvPr>
            <p:ph type="body" sz="quarter" idx="137"/>
          </p:nvPr>
        </p:nvSpPr>
        <p:spPr>
          <a:xfrm>
            <a:off x="3202674"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1" name="Text Placeholder 11">
            <a:extLst>
              <a:ext uri="{FF2B5EF4-FFF2-40B4-BE49-F238E27FC236}">
                <a16:creationId xmlns:a16="http://schemas.microsoft.com/office/drawing/2014/main" id="{F41846C3-77A9-C1B9-0F84-55BF32827338}"/>
              </a:ext>
            </a:extLst>
          </p:cNvPr>
          <p:cNvSpPr>
            <a:spLocks noGrp="1"/>
          </p:cNvSpPr>
          <p:nvPr>
            <p:ph type="body" sz="quarter" idx="138"/>
          </p:nvPr>
        </p:nvSpPr>
        <p:spPr>
          <a:xfrm>
            <a:off x="6207363"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4" name="Text Placeholder 11">
            <a:extLst>
              <a:ext uri="{FF2B5EF4-FFF2-40B4-BE49-F238E27FC236}">
                <a16:creationId xmlns:a16="http://schemas.microsoft.com/office/drawing/2014/main" id="{D46D5020-0FB6-D1BD-C8B0-0B2945BC72A0}"/>
              </a:ext>
            </a:extLst>
          </p:cNvPr>
          <p:cNvSpPr>
            <a:spLocks noGrp="1"/>
          </p:cNvSpPr>
          <p:nvPr>
            <p:ph type="body" sz="quarter" idx="131"/>
          </p:nvPr>
        </p:nvSpPr>
        <p:spPr>
          <a:xfrm>
            <a:off x="186948"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5" name="Text Placeholder 11">
            <a:extLst>
              <a:ext uri="{FF2B5EF4-FFF2-40B4-BE49-F238E27FC236}">
                <a16:creationId xmlns:a16="http://schemas.microsoft.com/office/drawing/2014/main" id="{B00537FD-4EC6-A34C-4C6E-DA537B95F406}"/>
              </a:ext>
            </a:extLst>
          </p:cNvPr>
          <p:cNvSpPr>
            <a:spLocks noGrp="1"/>
          </p:cNvSpPr>
          <p:nvPr>
            <p:ph type="body" sz="quarter" idx="132"/>
          </p:nvPr>
        </p:nvSpPr>
        <p:spPr>
          <a:xfrm>
            <a:off x="9201015"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6" name="Text Placeholder 11">
            <a:extLst>
              <a:ext uri="{FF2B5EF4-FFF2-40B4-BE49-F238E27FC236}">
                <a16:creationId xmlns:a16="http://schemas.microsoft.com/office/drawing/2014/main" id="{DDFAF897-647C-B27B-BC90-90D0160DF3B1}"/>
              </a:ext>
            </a:extLst>
          </p:cNvPr>
          <p:cNvSpPr>
            <a:spLocks noGrp="1"/>
          </p:cNvSpPr>
          <p:nvPr>
            <p:ph type="body" sz="quarter" idx="133"/>
          </p:nvPr>
        </p:nvSpPr>
        <p:spPr>
          <a:xfrm>
            <a:off x="3191637"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7" name="Text Placeholder 11">
            <a:extLst>
              <a:ext uri="{FF2B5EF4-FFF2-40B4-BE49-F238E27FC236}">
                <a16:creationId xmlns:a16="http://schemas.microsoft.com/office/drawing/2014/main" id="{5B9E4DCD-A65E-98A2-ADC6-A175D07B3A25}"/>
              </a:ext>
            </a:extLst>
          </p:cNvPr>
          <p:cNvSpPr>
            <a:spLocks noGrp="1"/>
          </p:cNvSpPr>
          <p:nvPr>
            <p:ph type="body" sz="quarter" idx="134"/>
          </p:nvPr>
        </p:nvSpPr>
        <p:spPr>
          <a:xfrm>
            <a:off x="6196326"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6" name="Text Placeholder 11">
            <a:extLst>
              <a:ext uri="{FF2B5EF4-FFF2-40B4-BE49-F238E27FC236}">
                <a16:creationId xmlns:a16="http://schemas.microsoft.com/office/drawing/2014/main" id="{22A18E73-A795-38E7-5FEB-0280E8A7F40B}"/>
              </a:ext>
            </a:extLst>
          </p:cNvPr>
          <p:cNvSpPr>
            <a:spLocks noGrp="1"/>
          </p:cNvSpPr>
          <p:nvPr>
            <p:ph type="body" sz="quarter" idx="64"/>
          </p:nvPr>
        </p:nvSpPr>
        <p:spPr>
          <a:xfrm>
            <a:off x="186948"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1" name="Text Placeholder 11">
            <a:extLst>
              <a:ext uri="{FF2B5EF4-FFF2-40B4-BE49-F238E27FC236}">
                <a16:creationId xmlns:a16="http://schemas.microsoft.com/office/drawing/2014/main" id="{2534E822-23F4-60CF-CE14-10B5CAC12B40}"/>
              </a:ext>
            </a:extLst>
          </p:cNvPr>
          <p:cNvSpPr>
            <a:spLocks noGrp="1"/>
          </p:cNvSpPr>
          <p:nvPr>
            <p:ph type="body" sz="quarter" idx="128"/>
          </p:nvPr>
        </p:nvSpPr>
        <p:spPr>
          <a:xfrm>
            <a:off x="9201015"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3191637"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3" name="Text Placeholder 11">
            <a:extLst>
              <a:ext uri="{FF2B5EF4-FFF2-40B4-BE49-F238E27FC236}">
                <a16:creationId xmlns:a16="http://schemas.microsoft.com/office/drawing/2014/main" id="{F6BA326F-F190-CA62-978A-4B53E92BA6C7}"/>
              </a:ext>
            </a:extLst>
          </p:cNvPr>
          <p:cNvSpPr>
            <a:spLocks noGrp="1"/>
          </p:cNvSpPr>
          <p:nvPr>
            <p:ph type="body" sz="quarter" idx="130"/>
          </p:nvPr>
        </p:nvSpPr>
        <p:spPr>
          <a:xfrm>
            <a:off x="6196326"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 name="Picture Placeholder 38">
            <a:extLst>
              <a:ext uri="{FF2B5EF4-FFF2-40B4-BE49-F238E27FC236}">
                <a16:creationId xmlns:a16="http://schemas.microsoft.com/office/drawing/2014/main" id="{B5446D15-D55A-3E9E-9EDC-00FE4BB337F2}"/>
              </a:ext>
            </a:extLst>
          </p:cNvPr>
          <p:cNvSpPr>
            <a:spLocks noGrp="1" noChangeAspect="1"/>
          </p:cNvSpPr>
          <p:nvPr>
            <p:ph type="pic" sz="quarter" idx="22"/>
          </p:nvPr>
        </p:nvSpPr>
        <p:spPr>
          <a:xfrm>
            <a:off x="300618" y="2029168"/>
            <a:ext cx="754017" cy="684329"/>
          </a:xfrm>
          <a:noFill/>
        </p:spPr>
        <p:txBody>
          <a:bodyPr/>
          <a:lstStyle>
            <a:lvl1pPr>
              <a:buNone/>
              <a:defRPr/>
            </a:lvl1pPr>
          </a:lstStyle>
          <a:p>
            <a:endParaRPr lang="en-US"/>
          </a:p>
        </p:txBody>
      </p:sp>
      <p:sp>
        <p:nvSpPr>
          <p:cNvPr id="43" name="Picture Placeholder 38">
            <a:extLst>
              <a:ext uri="{FF2B5EF4-FFF2-40B4-BE49-F238E27FC236}">
                <a16:creationId xmlns:a16="http://schemas.microsoft.com/office/drawing/2014/main" id="{1439411E-BBE7-7F4F-E8F9-1BDFAA48988F}"/>
              </a:ext>
            </a:extLst>
          </p:cNvPr>
          <p:cNvSpPr>
            <a:spLocks noGrp="1" noChangeAspect="1"/>
          </p:cNvSpPr>
          <p:nvPr>
            <p:ph type="pic" sz="quarter" idx="23"/>
          </p:nvPr>
        </p:nvSpPr>
        <p:spPr>
          <a:xfrm>
            <a:off x="1206521" y="2029168"/>
            <a:ext cx="754017" cy="684329"/>
          </a:xfrm>
          <a:noFill/>
        </p:spPr>
        <p:txBody>
          <a:bodyPr/>
          <a:lstStyle>
            <a:lvl1pPr>
              <a:buNone/>
              <a:defRPr/>
            </a:lvl1pPr>
          </a:lstStyle>
          <a:p>
            <a:endParaRPr lang="en-US"/>
          </a:p>
        </p:txBody>
      </p:sp>
      <p:sp>
        <p:nvSpPr>
          <p:cNvPr id="44" name="Picture Placeholder 38">
            <a:extLst>
              <a:ext uri="{FF2B5EF4-FFF2-40B4-BE49-F238E27FC236}">
                <a16:creationId xmlns:a16="http://schemas.microsoft.com/office/drawing/2014/main" id="{75F77091-6CE0-86C0-7A91-B0ACBBE2D2FD}"/>
              </a:ext>
            </a:extLst>
          </p:cNvPr>
          <p:cNvSpPr>
            <a:spLocks noGrp="1" noChangeAspect="1"/>
          </p:cNvSpPr>
          <p:nvPr>
            <p:ph type="pic" sz="quarter" idx="24"/>
          </p:nvPr>
        </p:nvSpPr>
        <p:spPr>
          <a:xfrm>
            <a:off x="2112424" y="2029168"/>
            <a:ext cx="754017" cy="684329"/>
          </a:xfrm>
          <a:noFill/>
        </p:spPr>
        <p:txBody>
          <a:bodyPr/>
          <a:lstStyle/>
          <a:p>
            <a:endParaRPr lang="en-US"/>
          </a:p>
        </p:txBody>
      </p:sp>
      <p:sp>
        <p:nvSpPr>
          <p:cNvPr id="137" name="Text Placeholder 20">
            <a:extLst>
              <a:ext uri="{FF2B5EF4-FFF2-40B4-BE49-F238E27FC236}">
                <a16:creationId xmlns:a16="http://schemas.microsoft.com/office/drawing/2014/main" id="{68C89DF6-5DFB-44A2-05F3-79E9AFDB4559}"/>
              </a:ext>
            </a:extLst>
          </p:cNvPr>
          <p:cNvSpPr>
            <a:spLocks noGrp="1"/>
          </p:cNvSpPr>
          <p:nvPr>
            <p:ph type="body" sz="quarter" idx="58" hasCustomPrompt="1"/>
          </p:nvPr>
        </p:nvSpPr>
        <p:spPr>
          <a:xfrm>
            <a:off x="257127" y="1561291"/>
            <a:ext cx="2641398" cy="306389"/>
          </a:xfrm>
          <a:prstGeom prst="roundRect">
            <a:avLst>
              <a:gd name="adj" fmla="val 13265"/>
            </a:avLst>
          </a:prstGeom>
          <a:solidFill>
            <a:schemeClr val="accent4"/>
          </a:solidFill>
        </p:spPr>
        <p:txBody>
          <a:bodyPr vert="horz" lIns="108000" anchor="ctr">
            <a:noAutofit/>
          </a:bodyPr>
          <a:lstStyle>
            <a:lvl1pPr marL="6350" indent="0" algn="l" rtl="0">
              <a:buNone/>
              <a:tabLst/>
              <a:defRPr sz="1200"/>
            </a:lvl1pPr>
            <a:lvl2pPr algn="thaiDist">
              <a:defRPr/>
            </a:lvl2pPr>
          </a:lstStyle>
          <a:p>
            <a:pPr lvl="0"/>
            <a:r>
              <a:rPr lang="en-US"/>
              <a:t>January</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4874" y="1553907"/>
            <a:ext cx="2641398" cy="306389"/>
          </a:xfrm>
          <a:prstGeom prst="roundRect">
            <a:avLst>
              <a:gd name="adj" fmla="val 13265"/>
            </a:avLst>
          </a:prstGeom>
          <a:solidFill>
            <a:schemeClr val="accent5"/>
          </a:solidFill>
        </p:spPr>
        <p:txBody>
          <a:bodyPr vert="horz" lIns="108000" anchor="ctr">
            <a:noAutofit/>
          </a:bodyPr>
          <a:lstStyle>
            <a:lvl1pPr marL="92075" indent="0" algn="l" rtl="1">
              <a:buNone/>
              <a:tabLst/>
              <a:defRPr sz="1200"/>
            </a:lvl1pPr>
            <a:lvl2pPr algn="thaiDist">
              <a:defRPr/>
            </a:lvl2pPr>
          </a:lstStyle>
          <a:p>
            <a:pPr lvl="0"/>
            <a:r>
              <a:rPr lang="en-US"/>
              <a:t>February</a:t>
            </a:r>
          </a:p>
        </p:txBody>
      </p:sp>
      <p:sp>
        <p:nvSpPr>
          <p:cNvPr id="139" name="Text Placeholder 20">
            <a:extLst>
              <a:ext uri="{FF2B5EF4-FFF2-40B4-BE49-F238E27FC236}">
                <a16:creationId xmlns:a16="http://schemas.microsoft.com/office/drawing/2014/main" id="{C38F7472-7A95-A3B9-7EEF-9141D1E6D1A9}"/>
              </a:ext>
            </a:extLst>
          </p:cNvPr>
          <p:cNvSpPr>
            <a:spLocks noGrp="1"/>
          </p:cNvSpPr>
          <p:nvPr>
            <p:ph type="body" sz="quarter" idx="60" hasCustomPrompt="1"/>
          </p:nvPr>
        </p:nvSpPr>
        <p:spPr>
          <a:xfrm>
            <a:off x="6276004" y="1561291"/>
            <a:ext cx="2641398" cy="306389"/>
          </a:xfrm>
          <a:prstGeom prst="roundRect">
            <a:avLst>
              <a:gd name="adj" fmla="val 13265"/>
            </a:avLst>
          </a:prstGeom>
          <a:solidFill>
            <a:schemeClr val="accent3"/>
          </a:solidFill>
        </p:spPr>
        <p:txBody>
          <a:bodyPr vert="horz" lIns="108000" anchor="ctr">
            <a:noAutofit/>
          </a:bodyPr>
          <a:lstStyle>
            <a:lvl1pPr marL="92075" indent="0" algn="l" rtl="1">
              <a:buNone/>
              <a:tabLst/>
              <a:defRPr sz="1200"/>
            </a:lvl1pPr>
            <a:lvl2pPr algn="thaiDist">
              <a:defRPr/>
            </a:lvl2pPr>
          </a:lstStyle>
          <a:p>
            <a:pPr lvl="0"/>
            <a:r>
              <a:rPr lang="en-US"/>
              <a:t>March</a:t>
            </a:r>
          </a:p>
        </p:txBody>
      </p:sp>
      <p:sp>
        <p:nvSpPr>
          <p:cNvPr id="140" name="Text Placeholder 20">
            <a:extLst>
              <a:ext uri="{FF2B5EF4-FFF2-40B4-BE49-F238E27FC236}">
                <a16:creationId xmlns:a16="http://schemas.microsoft.com/office/drawing/2014/main" id="{2D9F7014-A391-5688-7189-CF1426F387B5}"/>
              </a:ext>
            </a:extLst>
          </p:cNvPr>
          <p:cNvSpPr>
            <a:spLocks noGrp="1"/>
          </p:cNvSpPr>
          <p:nvPr>
            <p:ph type="body" sz="quarter" idx="61" hasCustomPrompt="1"/>
          </p:nvPr>
        </p:nvSpPr>
        <p:spPr>
          <a:xfrm>
            <a:off x="9276755" y="1561291"/>
            <a:ext cx="2641398" cy="306389"/>
          </a:xfrm>
          <a:prstGeom prst="roundRect">
            <a:avLst>
              <a:gd name="adj" fmla="val 13265"/>
            </a:avLst>
          </a:prstGeom>
          <a:solidFill>
            <a:schemeClr val="accent1"/>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April</a:t>
            </a:r>
          </a:p>
        </p:txBody>
      </p:sp>
      <p:sp>
        <p:nvSpPr>
          <p:cNvPr id="157" name="Text Placeholder 20">
            <a:extLst>
              <a:ext uri="{FF2B5EF4-FFF2-40B4-BE49-F238E27FC236}">
                <a16:creationId xmlns:a16="http://schemas.microsoft.com/office/drawing/2014/main" id="{FF3B8C18-BD65-1CB9-46F6-249BBDA445D7}"/>
              </a:ext>
            </a:extLst>
          </p:cNvPr>
          <p:cNvSpPr>
            <a:spLocks noGrp="1"/>
          </p:cNvSpPr>
          <p:nvPr>
            <p:ph type="body" sz="quarter" idx="74" hasCustomPrompt="1"/>
          </p:nvPr>
        </p:nvSpPr>
        <p:spPr>
          <a:xfrm>
            <a:off x="268008" y="3122611"/>
            <a:ext cx="2641398" cy="306389"/>
          </a:xfrm>
          <a:prstGeom prst="roundRect">
            <a:avLst>
              <a:gd name="adj" fmla="val 13265"/>
            </a:avLst>
          </a:prstGeom>
          <a:solidFill>
            <a:schemeClr val="accent2"/>
          </a:solidFill>
        </p:spPr>
        <p:txBody>
          <a:bodyPr vert="horz" lIns="108000" anchor="ctr">
            <a:noAutofit/>
          </a:bodyPr>
          <a:lstStyle>
            <a:lvl1pPr marL="130175" indent="7938" algn="l" rtl="1">
              <a:buNone/>
              <a:tabLst/>
              <a:defRPr sz="1200">
                <a:solidFill>
                  <a:schemeClr val="bg1"/>
                </a:solidFill>
              </a:defRPr>
            </a:lvl1pPr>
            <a:lvl2pPr algn="thaiDist">
              <a:defRPr/>
            </a:lvl2pPr>
          </a:lstStyle>
          <a:p>
            <a:pPr lvl="0"/>
            <a:r>
              <a:rPr lang="en-US"/>
              <a:t>May</a:t>
            </a:r>
          </a:p>
        </p:txBody>
      </p:sp>
      <p:sp>
        <p:nvSpPr>
          <p:cNvPr id="158" name="Text Placeholder 20">
            <a:extLst>
              <a:ext uri="{FF2B5EF4-FFF2-40B4-BE49-F238E27FC236}">
                <a16:creationId xmlns:a16="http://schemas.microsoft.com/office/drawing/2014/main" id="{1DFE896A-B1BE-609A-030E-A6D82BF3D31E}"/>
              </a:ext>
            </a:extLst>
          </p:cNvPr>
          <p:cNvSpPr>
            <a:spLocks noGrp="1"/>
          </p:cNvSpPr>
          <p:nvPr>
            <p:ph type="body" sz="quarter" idx="75" hasCustomPrompt="1"/>
          </p:nvPr>
        </p:nvSpPr>
        <p:spPr>
          <a:xfrm>
            <a:off x="3275755" y="3115227"/>
            <a:ext cx="2641398" cy="306389"/>
          </a:xfrm>
          <a:prstGeom prst="roundRect">
            <a:avLst>
              <a:gd name="adj" fmla="val 13265"/>
            </a:avLst>
          </a:prstGeom>
          <a:solidFill>
            <a:schemeClr val="bg2"/>
          </a:solidFill>
        </p:spPr>
        <p:txBody>
          <a:bodyPr vert="horz" lIns="108000" anchor="ctr">
            <a:noAutofit/>
          </a:bodyPr>
          <a:lstStyle>
            <a:lvl1pPr marL="92075" indent="0" algn="l" rtl="1">
              <a:buNone/>
              <a:tabLst/>
              <a:defRPr sz="1200"/>
            </a:lvl1pPr>
            <a:lvl2pPr algn="thaiDist">
              <a:defRPr/>
            </a:lvl2pPr>
          </a:lstStyle>
          <a:p>
            <a:pPr lvl="0"/>
            <a:r>
              <a:rPr lang="en-US"/>
              <a:t>June</a:t>
            </a:r>
          </a:p>
        </p:txBody>
      </p:sp>
      <p:sp>
        <p:nvSpPr>
          <p:cNvPr id="159" name="Text Placeholder 20">
            <a:extLst>
              <a:ext uri="{FF2B5EF4-FFF2-40B4-BE49-F238E27FC236}">
                <a16:creationId xmlns:a16="http://schemas.microsoft.com/office/drawing/2014/main" id="{902A5D43-4D84-8229-3F08-DAB224596F2A}"/>
              </a:ext>
            </a:extLst>
          </p:cNvPr>
          <p:cNvSpPr>
            <a:spLocks noGrp="1"/>
          </p:cNvSpPr>
          <p:nvPr>
            <p:ph type="body" sz="quarter" idx="76" hasCustomPrompt="1"/>
          </p:nvPr>
        </p:nvSpPr>
        <p:spPr>
          <a:xfrm>
            <a:off x="6279628" y="3122611"/>
            <a:ext cx="2641398" cy="306389"/>
          </a:xfrm>
          <a:prstGeom prst="roundRect">
            <a:avLst>
              <a:gd name="adj" fmla="val 13265"/>
            </a:avLst>
          </a:prstGeom>
          <a:solidFill>
            <a:schemeClr val="accent4"/>
          </a:solidFill>
        </p:spPr>
        <p:txBody>
          <a:bodyPr vert="horz" lIns="108000" anchor="ctr">
            <a:noAutofit/>
          </a:bodyPr>
          <a:lstStyle>
            <a:lvl1pPr marL="92075" indent="0" algn="l" rtl="1">
              <a:buNone/>
              <a:tabLst/>
              <a:defRPr sz="1200"/>
            </a:lvl1pPr>
            <a:lvl2pPr algn="thaiDist">
              <a:defRPr/>
            </a:lvl2pPr>
          </a:lstStyle>
          <a:p>
            <a:pPr lvl="0"/>
            <a:r>
              <a:rPr lang="en-US"/>
              <a:t>July</a:t>
            </a:r>
          </a:p>
        </p:txBody>
      </p:sp>
      <p:sp>
        <p:nvSpPr>
          <p:cNvPr id="160" name="Text Placeholder 20">
            <a:extLst>
              <a:ext uri="{FF2B5EF4-FFF2-40B4-BE49-F238E27FC236}">
                <a16:creationId xmlns:a16="http://schemas.microsoft.com/office/drawing/2014/main" id="{FE9462A6-1022-2A73-6110-7C86D4DF9480}"/>
              </a:ext>
            </a:extLst>
          </p:cNvPr>
          <p:cNvSpPr>
            <a:spLocks noGrp="1"/>
          </p:cNvSpPr>
          <p:nvPr>
            <p:ph type="body" sz="quarter" idx="77" hasCustomPrompt="1"/>
          </p:nvPr>
        </p:nvSpPr>
        <p:spPr>
          <a:xfrm>
            <a:off x="9280379" y="3122611"/>
            <a:ext cx="2641398" cy="306389"/>
          </a:xfrm>
          <a:prstGeom prst="roundRect">
            <a:avLst>
              <a:gd name="adj" fmla="val 13265"/>
            </a:avLst>
          </a:prstGeom>
          <a:solidFill>
            <a:schemeClr val="accent3"/>
          </a:solidFill>
        </p:spPr>
        <p:txBody>
          <a:bodyPr vert="horz" lIns="108000" anchor="ctr">
            <a:noAutofit/>
          </a:bodyPr>
          <a:lstStyle>
            <a:lvl1pPr marL="92075" indent="0" algn="l" rtl="1">
              <a:buNone/>
              <a:tabLst/>
              <a:defRPr sz="1200">
                <a:solidFill>
                  <a:schemeClr val="tx1"/>
                </a:solidFill>
              </a:defRPr>
            </a:lvl1pPr>
            <a:lvl2pPr algn="thaiDist">
              <a:defRPr/>
            </a:lvl2pPr>
          </a:lstStyle>
          <a:p>
            <a:pPr lvl="0"/>
            <a:r>
              <a:rPr lang="en-US"/>
              <a:t>August</a:t>
            </a:r>
          </a:p>
        </p:txBody>
      </p:sp>
      <p:sp>
        <p:nvSpPr>
          <p:cNvPr id="179" name="Text Placeholder 20">
            <a:extLst>
              <a:ext uri="{FF2B5EF4-FFF2-40B4-BE49-F238E27FC236}">
                <a16:creationId xmlns:a16="http://schemas.microsoft.com/office/drawing/2014/main" id="{39CA3BA5-9608-8329-0746-A1F811625DDA}"/>
              </a:ext>
            </a:extLst>
          </p:cNvPr>
          <p:cNvSpPr>
            <a:spLocks noGrp="1"/>
          </p:cNvSpPr>
          <p:nvPr>
            <p:ph type="body" sz="quarter" idx="90" hasCustomPrompt="1"/>
          </p:nvPr>
        </p:nvSpPr>
        <p:spPr>
          <a:xfrm>
            <a:off x="257127" y="4681972"/>
            <a:ext cx="2641398" cy="306389"/>
          </a:xfrm>
          <a:prstGeom prst="roundRect">
            <a:avLst>
              <a:gd name="adj" fmla="val 13265"/>
            </a:avLst>
          </a:prstGeom>
          <a:solidFill>
            <a:schemeClr val="accent1"/>
          </a:solidFill>
        </p:spPr>
        <p:txBody>
          <a:bodyPr vert="horz" lIns="108000" anchor="ctr">
            <a:noAutofit/>
          </a:bodyPr>
          <a:lstStyle>
            <a:lvl1pPr marL="92075" indent="-7938" algn="l" rtl="1">
              <a:buNone/>
              <a:tabLst/>
              <a:defRPr sz="1200">
                <a:solidFill>
                  <a:schemeClr val="bg1"/>
                </a:solidFill>
              </a:defRPr>
            </a:lvl1pPr>
            <a:lvl2pPr algn="thaiDist">
              <a:defRPr/>
            </a:lvl2pPr>
          </a:lstStyle>
          <a:p>
            <a:pPr lvl="0"/>
            <a:r>
              <a:rPr lang="en-US"/>
              <a:t>September</a:t>
            </a:r>
          </a:p>
        </p:txBody>
      </p:sp>
      <p:sp>
        <p:nvSpPr>
          <p:cNvPr id="180" name="Text Placeholder 20">
            <a:extLst>
              <a:ext uri="{FF2B5EF4-FFF2-40B4-BE49-F238E27FC236}">
                <a16:creationId xmlns:a16="http://schemas.microsoft.com/office/drawing/2014/main" id="{9D08A188-AFF8-40AA-2CBB-09C36803FDB0}"/>
              </a:ext>
            </a:extLst>
          </p:cNvPr>
          <p:cNvSpPr>
            <a:spLocks noGrp="1"/>
          </p:cNvSpPr>
          <p:nvPr>
            <p:ph type="body" sz="quarter" idx="91" hasCustomPrompt="1"/>
          </p:nvPr>
        </p:nvSpPr>
        <p:spPr>
          <a:xfrm>
            <a:off x="3264874" y="4674588"/>
            <a:ext cx="2641398" cy="306389"/>
          </a:xfrm>
          <a:prstGeom prst="roundRect">
            <a:avLst>
              <a:gd name="adj" fmla="val 13265"/>
            </a:avLst>
          </a:prstGeom>
          <a:solidFill>
            <a:schemeClr val="tx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October</a:t>
            </a:r>
          </a:p>
        </p:txBody>
      </p:sp>
      <p:sp>
        <p:nvSpPr>
          <p:cNvPr id="181" name="Text Placeholder 20">
            <a:extLst>
              <a:ext uri="{FF2B5EF4-FFF2-40B4-BE49-F238E27FC236}">
                <a16:creationId xmlns:a16="http://schemas.microsoft.com/office/drawing/2014/main" id="{A32E8E7C-CB22-8C6D-C778-1312EBB598D8}"/>
              </a:ext>
            </a:extLst>
          </p:cNvPr>
          <p:cNvSpPr>
            <a:spLocks noGrp="1"/>
          </p:cNvSpPr>
          <p:nvPr>
            <p:ph type="body" sz="quarter" idx="92" hasCustomPrompt="1"/>
          </p:nvPr>
        </p:nvSpPr>
        <p:spPr>
          <a:xfrm>
            <a:off x="6276004" y="4681972"/>
            <a:ext cx="2641398" cy="306389"/>
          </a:xfrm>
          <a:prstGeom prst="roundRect">
            <a:avLst>
              <a:gd name="adj" fmla="val 13265"/>
            </a:avLst>
          </a:prstGeom>
          <a:solidFill>
            <a:schemeClr val="accent5"/>
          </a:solidFill>
        </p:spPr>
        <p:txBody>
          <a:bodyPr vert="horz" lIns="108000" anchor="ctr">
            <a:noAutofit/>
          </a:bodyPr>
          <a:lstStyle>
            <a:lvl1pPr marL="92075" indent="0" algn="l" rtl="1">
              <a:buNone/>
              <a:tabLst/>
              <a:defRPr sz="1200"/>
            </a:lvl1pPr>
            <a:lvl2pPr algn="thaiDist">
              <a:defRPr/>
            </a:lvl2pPr>
          </a:lstStyle>
          <a:p>
            <a:pPr lvl="0"/>
            <a:r>
              <a:rPr lang="en-US"/>
              <a:t>November</a:t>
            </a:r>
          </a:p>
        </p:txBody>
      </p:sp>
      <p:sp>
        <p:nvSpPr>
          <p:cNvPr id="182" name="Text Placeholder 20">
            <a:extLst>
              <a:ext uri="{FF2B5EF4-FFF2-40B4-BE49-F238E27FC236}">
                <a16:creationId xmlns:a16="http://schemas.microsoft.com/office/drawing/2014/main" id="{71C167AB-83D6-A30F-F0C1-91F77EDEFCAE}"/>
              </a:ext>
            </a:extLst>
          </p:cNvPr>
          <p:cNvSpPr>
            <a:spLocks noGrp="1"/>
          </p:cNvSpPr>
          <p:nvPr>
            <p:ph type="body" sz="quarter" idx="93" hasCustomPrompt="1"/>
          </p:nvPr>
        </p:nvSpPr>
        <p:spPr>
          <a:xfrm>
            <a:off x="9276755"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December</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5" name="Picture Placeholder 38">
            <a:extLst>
              <a:ext uri="{FF2B5EF4-FFF2-40B4-BE49-F238E27FC236}">
                <a16:creationId xmlns:a16="http://schemas.microsoft.com/office/drawing/2014/main" id="{22379CB6-D13E-139B-AC7F-A264EA416434}"/>
              </a:ext>
            </a:extLst>
          </p:cNvPr>
          <p:cNvSpPr>
            <a:spLocks noGrp="1" noChangeAspect="1"/>
          </p:cNvSpPr>
          <p:nvPr>
            <p:ph type="pic" sz="quarter" idx="95"/>
          </p:nvPr>
        </p:nvSpPr>
        <p:spPr>
          <a:xfrm>
            <a:off x="3296907" y="2032943"/>
            <a:ext cx="754017" cy="684329"/>
          </a:xfrm>
          <a:noFill/>
        </p:spPr>
        <p:txBody>
          <a:bodyPr/>
          <a:lstStyle>
            <a:lvl1pPr>
              <a:buNone/>
              <a:defRPr/>
            </a:lvl1pPr>
          </a:lstStyle>
          <a:p>
            <a:endParaRPr lang="en-US"/>
          </a:p>
        </p:txBody>
      </p:sp>
      <p:sp>
        <p:nvSpPr>
          <p:cNvPr id="8" name="Picture Placeholder 38">
            <a:extLst>
              <a:ext uri="{FF2B5EF4-FFF2-40B4-BE49-F238E27FC236}">
                <a16:creationId xmlns:a16="http://schemas.microsoft.com/office/drawing/2014/main" id="{7077DE43-DB84-F914-7D3B-86FBE6BE4FB0}"/>
              </a:ext>
            </a:extLst>
          </p:cNvPr>
          <p:cNvSpPr>
            <a:spLocks noGrp="1" noChangeAspect="1"/>
          </p:cNvSpPr>
          <p:nvPr>
            <p:ph type="pic" sz="quarter" idx="96"/>
          </p:nvPr>
        </p:nvSpPr>
        <p:spPr>
          <a:xfrm>
            <a:off x="4202810" y="2032943"/>
            <a:ext cx="754017" cy="684329"/>
          </a:xfrm>
          <a:noFill/>
        </p:spPr>
        <p:txBody>
          <a:bodyPr/>
          <a:lstStyle>
            <a:lvl1pPr>
              <a:buNone/>
              <a:defRPr/>
            </a:lvl1pPr>
          </a:lstStyle>
          <a:p>
            <a:endParaRPr lang="en-US"/>
          </a:p>
        </p:txBody>
      </p:sp>
      <p:sp>
        <p:nvSpPr>
          <p:cNvPr id="9" name="Picture Placeholder 38">
            <a:extLst>
              <a:ext uri="{FF2B5EF4-FFF2-40B4-BE49-F238E27FC236}">
                <a16:creationId xmlns:a16="http://schemas.microsoft.com/office/drawing/2014/main" id="{D0E5AC0C-EBE2-7C51-0362-CB04DEA17E64}"/>
              </a:ext>
            </a:extLst>
          </p:cNvPr>
          <p:cNvSpPr>
            <a:spLocks noGrp="1" noChangeAspect="1"/>
          </p:cNvSpPr>
          <p:nvPr>
            <p:ph type="pic" sz="quarter" idx="97"/>
          </p:nvPr>
        </p:nvSpPr>
        <p:spPr>
          <a:xfrm>
            <a:off x="5108713" y="2032943"/>
            <a:ext cx="754017" cy="684329"/>
          </a:xfrm>
          <a:noFill/>
        </p:spPr>
        <p:txBody>
          <a:bodyPr/>
          <a:lstStyle>
            <a:lvl1pPr>
              <a:buNone/>
              <a:defRPr/>
            </a:lvl1pPr>
          </a:lstStyle>
          <a:p>
            <a:endParaRPr lang="en-US"/>
          </a:p>
        </p:txBody>
      </p:sp>
      <p:sp>
        <p:nvSpPr>
          <p:cNvPr id="10" name="Picture Placeholder 38">
            <a:extLst>
              <a:ext uri="{FF2B5EF4-FFF2-40B4-BE49-F238E27FC236}">
                <a16:creationId xmlns:a16="http://schemas.microsoft.com/office/drawing/2014/main" id="{135D4AA7-299D-109A-46D0-BF5A590ABE6E}"/>
              </a:ext>
            </a:extLst>
          </p:cNvPr>
          <p:cNvSpPr>
            <a:spLocks noGrp="1" noChangeAspect="1"/>
          </p:cNvSpPr>
          <p:nvPr>
            <p:ph type="pic" sz="quarter" idx="98"/>
          </p:nvPr>
        </p:nvSpPr>
        <p:spPr>
          <a:xfrm>
            <a:off x="6323170" y="2040327"/>
            <a:ext cx="754017" cy="684329"/>
          </a:xfrm>
          <a:noFill/>
        </p:spPr>
        <p:txBody>
          <a:bodyPr/>
          <a:lstStyle>
            <a:lvl1pPr>
              <a:buNone/>
              <a:defRPr/>
            </a:lvl1pPr>
          </a:lstStyle>
          <a:p>
            <a:endParaRPr lang="en-US"/>
          </a:p>
        </p:txBody>
      </p:sp>
      <p:sp>
        <p:nvSpPr>
          <p:cNvPr id="11" name="Picture Placeholder 38">
            <a:extLst>
              <a:ext uri="{FF2B5EF4-FFF2-40B4-BE49-F238E27FC236}">
                <a16:creationId xmlns:a16="http://schemas.microsoft.com/office/drawing/2014/main" id="{CCF2C32C-A7C0-D5C3-22FE-70647216CC2E}"/>
              </a:ext>
            </a:extLst>
          </p:cNvPr>
          <p:cNvSpPr>
            <a:spLocks noGrp="1" noChangeAspect="1"/>
          </p:cNvSpPr>
          <p:nvPr>
            <p:ph type="pic" sz="quarter" idx="99"/>
          </p:nvPr>
        </p:nvSpPr>
        <p:spPr>
          <a:xfrm>
            <a:off x="7229073" y="2040327"/>
            <a:ext cx="754017" cy="684329"/>
          </a:xfrm>
          <a:noFill/>
        </p:spPr>
        <p:txBody>
          <a:bodyPr/>
          <a:lstStyle>
            <a:lvl1pPr>
              <a:buNone/>
              <a:defRPr/>
            </a:lvl1pPr>
          </a:lstStyle>
          <a:p>
            <a:endParaRPr lang="en-US"/>
          </a:p>
        </p:txBody>
      </p:sp>
      <p:sp>
        <p:nvSpPr>
          <p:cNvPr id="12" name="Picture Placeholder 38">
            <a:extLst>
              <a:ext uri="{FF2B5EF4-FFF2-40B4-BE49-F238E27FC236}">
                <a16:creationId xmlns:a16="http://schemas.microsoft.com/office/drawing/2014/main" id="{56841469-FC0C-22F9-2624-D2818D8F9BEC}"/>
              </a:ext>
            </a:extLst>
          </p:cNvPr>
          <p:cNvSpPr>
            <a:spLocks noGrp="1" noChangeAspect="1"/>
          </p:cNvSpPr>
          <p:nvPr>
            <p:ph type="pic" sz="quarter" idx="100"/>
          </p:nvPr>
        </p:nvSpPr>
        <p:spPr>
          <a:xfrm>
            <a:off x="8134976" y="2040327"/>
            <a:ext cx="754017" cy="684329"/>
          </a:xfrm>
          <a:noFill/>
        </p:spPr>
        <p:txBody>
          <a:bodyPr/>
          <a:lstStyle>
            <a:lvl1pPr>
              <a:buNone/>
              <a:defRPr/>
            </a:lvl1pPr>
          </a:lstStyle>
          <a:p>
            <a:endParaRPr lang="en-US"/>
          </a:p>
        </p:txBody>
      </p:sp>
      <p:sp>
        <p:nvSpPr>
          <p:cNvPr id="13" name="Picture Placeholder 38">
            <a:extLst>
              <a:ext uri="{FF2B5EF4-FFF2-40B4-BE49-F238E27FC236}">
                <a16:creationId xmlns:a16="http://schemas.microsoft.com/office/drawing/2014/main" id="{BFD1D7F2-6CC8-7012-C438-468BFEAD819C}"/>
              </a:ext>
            </a:extLst>
          </p:cNvPr>
          <p:cNvSpPr>
            <a:spLocks noGrp="1" noChangeAspect="1"/>
          </p:cNvSpPr>
          <p:nvPr>
            <p:ph type="pic" sz="quarter" idx="101"/>
          </p:nvPr>
        </p:nvSpPr>
        <p:spPr>
          <a:xfrm>
            <a:off x="9325559" y="2040327"/>
            <a:ext cx="754017" cy="684329"/>
          </a:xfrm>
          <a:noFill/>
        </p:spPr>
        <p:txBody>
          <a:bodyPr/>
          <a:lstStyle>
            <a:lvl1pPr>
              <a:buNone/>
              <a:defRPr/>
            </a:lvl1pPr>
          </a:lstStyle>
          <a:p>
            <a:endParaRPr lang="en-US"/>
          </a:p>
        </p:txBody>
      </p:sp>
      <p:sp>
        <p:nvSpPr>
          <p:cNvPr id="16" name="Picture Placeholder 38">
            <a:extLst>
              <a:ext uri="{FF2B5EF4-FFF2-40B4-BE49-F238E27FC236}">
                <a16:creationId xmlns:a16="http://schemas.microsoft.com/office/drawing/2014/main" id="{4AC285F8-A967-C97A-7AE2-5179D557A8BE}"/>
              </a:ext>
            </a:extLst>
          </p:cNvPr>
          <p:cNvSpPr>
            <a:spLocks noGrp="1" noChangeAspect="1"/>
          </p:cNvSpPr>
          <p:nvPr>
            <p:ph type="pic" sz="quarter" idx="102"/>
          </p:nvPr>
        </p:nvSpPr>
        <p:spPr>
          <a:xfrm>
            <a:off x="10231462" y="2040327"/>
            <a:ext cx="754017" cy="684329"/>
          </a:xfrm>
          <a:noFill/>
        </p:spPr>
        <p:txBody>
          <a:bodyPr/>
          <a:lstStyle>
            <a:lvl1pPr>
              <a:buNone/>
              <a:defRPr/>
            </a:lvl1pPr>
          </a:lstStyle>
          <a:p>
            <a:endParaRPr lang="en-US"/>
          </a:p>
        </p:txBody>
      </p:sp>
      <p:sp>
        <p:nvSpPr>
          <p:cNvPr id="17" name="Picture Placeholder 38">
            <a:extLst>
              <a:ext uri="{FF2B5EF4-FFF2-40B4-BE49-F238E27FC236}">
                <a16:creationId xmlns:a16="http://schemas.microsoft.com/office/drawing/2014/main" id="{FFFB9D9D-6C07-B0CA-B8DB-99D3FAD2BAD3}"/>
              </a:ext>
            </a:extLst>
          </p:cNvPr>
          <p:cNvSpPr>
            <a:spLocks noGrp="1" noChangeAspect="1"/>
          </p:cNvSpPr>
          <p:nvPr>
            <p:ph type="pic" sz="quarter" idx="103"/>
          </p:nvPr>
        </p:nvSpPr>
        <p:spPr>
          <a:xfrm>
            <a:off x="11137365" y="2040327"/>
            <a:ext cx="754017" cy="684329"/>
          </a:xfrm>
          <a:noFill/>
        </p:spPr>
        <p:txBody>
          <a:bodyPr/>
          <a:lstStyle>
            <a:lvl1pPr>
              <a:buNone/>
              <a:defRPr/>
            </a:lvl1pPr>
          </a:lstStyle>
          <a:p>
            <a:endParaRPr lang="en-US"/>
          </a:p>
        </p:txBody>
      </p:sp>
      <p:sp>
        <p:nvSpPr>
          <p:cNvPr id="18" name="Picture Placeholder 38">
            <a:extLst>
              <a:ext uri="{FF2B5EF4-FFF2-40B4-BE49-F238E27FC236}">
                <a16:creationId xmlns:a16="http://schemas.microsoft.com/office/drawing/2014/main" id="{20A59C05-9646-3CC5-2FA2-EF42C61D72B3}"/>
              </a:ext>
            </a:extLst>
          </p:cNvPr>
          <p:cNvSpPr>
            <a:spLocks noGrp="1" noChangeAspect="1"/>
          </p:cNvSpPr>
          <p:nvPr>
            <p:ph type="pic" sz="quarter" idx="104"/>
          </p:nvPr>
        </p:nvSpPr>
        <p:spPr>
          <a:xfrm>
            <a:off x="305403" y="3588741"/>
            <a:ext cx="754017" cy="684329"/>
          </a:xfrm>
          <a:noFill/>
        </p:spPr>
        <p:txBody>
          <a:bodyPr/>
          <a:lstStyle>
            <a:lvl1pPr>
              <a:buNone/>
              <a:defRPr/>
            </a:lvl1pPr>
          </a:lstStyle>
          <a:p>
            <a:endParaRPr lang="en-US"/>
          </a:p>
        </p:txBody>
      </p:sp>
      <p:sp>
        <p:nvSpPr>
          <p:cNvPr id="19" name="Picture Placeholder 38">
            <a:extLst>
              <a:ext uri="{FF2B5EF4-FFF2-40B4-BE49-F238E27FC236}">
                <a16:creationId xmlns:a16="http://schemas.microsoft.com/office/drawing/2014/main" id="{1B7B9056-AC3A-5D91-4FDF-8D459C2F0D62}"/>
              </a:ext>
            </a:extLst>
          </p:cNvPr>
          <p:cNvSpPr>
            <a:spLocks noGrp="1" noChangeAspect="1"/>
          </p:cNvSpPr>
          <p:nvPr>
            <p:ph type="pic" sz="quarter" idx="105"/>
          </p:nvPr>
        </p:nvSpPr>
        <p:spPr>
          <a:xfrm>
            <a:off x="1211306" y="3588741"/>
            <a:ext cx="754017" cy="684329"/>
          </a:xfrm>
          <a:noFill/>
        </p:spPr>
        <p:txBody>
          <a:bodyPr/>
          <a:lstStyle>
            <a:lvl1pPr>
              <a:buNone/>
              <a:defRPr/>
            </a:lvl1pPr>
          </a:lstStyle>
          <a:p>
            <a:endParaRPr lang="en-US"/>
          </a:p>
        </p:txBody>
      </p:sp>
      <p:sp>
        <p:nvSpPr>
          <p:cNvPr id="20" name="Picture Placeholder 38">
            <a:extLst>
              <a:ext uri="{FF2B5EF4-FFF2-40B4-BE49-F238E27FC236}">
                <a16:creationId xmlns:a16="http://schemas.microsoft.com/office/drawing/2014/main" id="{1E320D8E-799D-EF87-4B38-CC627235B6BB}"/>
              </a:ext>
            </a:extLst>
          </p:cNvPr>
          <p:cNvSpPr>
            <a:spLocks noGrp="1" noChangeAspect="1"/>
          </p:cNvSpPr>
          <p:nvPr>
            <p:ph type="pic" sz="quarter" idx="106"/>
          </p:nvPr>
        </p:nvSpPr>
        <p:spPr>
          <a:xfrm>
            <a:off x="2117209" y="3588741"/>
            <a:ext cx="754017" cy="684329"/>
          </a:xfrm>
          <a:noFill/>
        </p:spPr>
        <p:txBody>
          <a:bodyPr/>
          <a:lstStyle>
            <a:lvl1pPr>
              <a:buNone/>
              <a:defRPr/>
            </a:lvl1pPr>
          </a:lstStyle>
          <a:p>
            <a:endParaRPr lang="en-US"/>
          </a:p>
        </p:txBody>
      </p:sp>
      <p:sp>
        <p:nvSpPr>
          <p:cNvPr id="21" name="Picture Placeholder 38">
            <a:extLst>
              <a:ext uri="{FF2B5EF4-FFF2-40B4-BE49-F238E27FC236}">
                <a16:creationId xmlns:a16="http://schemas.microsoft.com/office/drawing/2014/main" id="{DC827486-2201-92CB-B9F0-E441E87B094A}"/>
              </a:ext>
            </a:extLst>
          </p:cNvPr>
          <p:cNvSpPr>
            <a:spLocks noGrp="1" noChangeAspect="1"/>
          </p:cNvSpPr>
          <p:nvPr>
            <p:ph type="pic" sz="quarter" idx="107"/>
          </p:nvPr>
        </p:nvSpPr>
        <p:spPr>
          <a:xfrm>
            <a:off x="3301692" y="3592516"/>
            <a:ext cx="754017" cy="684329"/>
          </a:xfrm>
          <a:noFill/>
        </p:spPr>
        <p:txBody>
          <a:bodyPr/>
          <a:lstStyle>
            <a:lvl1pPr>
              <a:buNone/>
              <a:defRPr/>
            </a:lvl1pPr>
          </a:lstStyle>
          <a:p>
            <a:endParaRPr lang="en-US"/>
          </a:p>
        </p:txBody>
      </p:sp>
      <p:sp>
        <p:nvSpPr>
          <p:cNvPr id="22" name="Picture Placeholder 38">
            <a:extLst>
              <a:ext uri="{FF2B5EF4-FFF2-40B4-BE49-F238E27FC236}">
                <a16:creationId xmlns:a16="http://schemas.microsoft.com/office/drawing/2014/main" id="{6DF265FE-D01B-431F-6F8E-74DAFF739E55}"/>
              </a:ext>
            </a:extLst>
          </p:cNvPr>
          <p:cNvSpPr>
            <a:spLocks noGrp="1" noChangeAspect="1"/>
          </p:cNvSpPr>
          <p:nvPr>
            <p:ph type="pic" sz="quarter" idx="108"/>
          </p:nvPr>
        </p:nvSpPr>
        <p:spPr>
          <a:xfrm>
            <a:off x="4207595" y="3592516"/>
            <a:ext cx="754017" cy="684329"/>
          </a:xfrm>
          <a:noFill/>
        </p:spPr>
        <p:txBody>
          <a:bodyPr/>
          <a:lstStyle>
            <a:lvl1pPr>
              <a:buNone/>
              <a:defRPr/>
            </a:lvl1pPr>
          </a:lstStyle>
          <a:p>
            <a:endParaRPr lang="en-US"/>
          </a:p>
        </p:txBody>
      </p:sp>
      <p:sp>
        <p:nvSpPr>
          <p:cNvPr id="23" name="Picture Placeholder 38">
            <a:extLst>
              <a:ext uri="{FF2B5EF4-FFF2-40B4-BE49-F238E27FC236}">
                <a16:creationId xmlns:a16="http://schemas.microsoft.com/office/drawing/2014/main" id="{495DBED9-5FC7-4308-25AC-EE0B032B12AE}"/>
              </a:ext>
            </a:extLst>
          </p:cNvPr>
          <p:cNvSpPr>
            <a:spLocks noGrp="1" noChangeAspect="1"/>
          </p:cNvSpPr>
          <p:nvPr>
            <p:ph type="pic" sz="quarter" idx="109"/>
          </p:nvPr>
        </p:nvSpPr>
        <p:spPr>
          <a:xfrm>
            <a:off x="5113498" y="3592516"/>
            <a:ext cx="754017" cy="684329"/>
          </a:xfrm>
          <a:noFill/>
        </p:spPr>
        <p:txBody>
          <a:bodyPr/>
          <a:lstStyle>
            <a:lvl1pPr>
              <a:buNone/>
              <a:defRPr/>
            </a:lvl1pPr>
          </a:lstStyle>
          <a:p>
            <a:endParaRPr lang="en-US"/>
          </a:p>
        </p:txBody>
      </p:sp>
      <p:sp>
        <p:nvSpPr>
          <p:cNvPr id="24" name="Picture Placeholder 38">
            <a:extLst>
              <a:ext uri="{FF2B5EF4-FFF2-40B4-BE49-F238E27FC236}">
                <a16:creationId xmlns:a16="http://schemas.microsoft.com/office/drawing/2014/main" id="{C523047F-0A31-7A41-9869-3A0957FD9579}"/>
              </a:ext>
            </a:extLst>
          </p:cNvPr>
          <p:cNvSpPr>
            <a:spLocks noGrp="1" noChangeAspect="1"/>
          </p:cNvSpPr>
          <p:nvPr>
            <p:ph type="pic" sz="quarter" idx="110"/>
          </p:nvPr>
        </p:nvSpPr>
        <p:spPr>
          <a:xfrm>
            <a:off x="6327955" y="3599900"/>
            <a:ext cx="754017" cy="684329"/>
          </a:xfrm>
          <a:noFill/>
        </p:spPr>
        <p:txBody>
          <a:bodyPr/>
          <a:lstStyle>
            <a:lvl1pPr>
              <a:buNone/>
              <a:defRPr/>
            </a:lvl1pPr>
          </a:lstStyle>
          <a:p>
            <a:endParaRPr lang="en-US"/>
          </a:p>
        </p:txBody>
      </p:sp>
      <p:sp>
        <p:nvSpPr>
          <p:cNvPr id="25" name="Picture Placeholder 38">
            <a:extLst>
              <a:ext uri="{FF2B5EF4-FFF2-40B4-BE49-F238E27FC236}">
                <a16:creationId xmlns:a16="http://schemas.microsoft.com/office/drawing/2014/main" id="{6194285B-CAFD-9570-5122-BC5C83E1F505}"/>
              </a:ext>
            </a:extLst>
          </p:cNvPr>
          <p:cNvSpPr>
            <a:spLocks noGrp="1" noChangeAspect="1"/>
          </p:cNvSpPr>
          <p:nvPr>
            <p:ph type="pic" sz="quarter" idx="111"/>
          </p:nvPr>
        </p:nvSpPr>
        <p:spPr>
          <a:xfrm>
            <a:off x="7233858" y="3599900"/>
            <a:ext cx="754017" cy="684329"/>
          </a:xfrm>
          <a:noFill/>
        </p:spPr>
        <p:txBody>
          <a:bodyPr/>
          <a:lstStyle>
            <a:lvl1pPr>
              <a:buNone/>
              <a:defRPr/>
            </a:lvl1pPr>
          </a:lstStyle>
          <a:p>
            <a:endParaRPr lang="en-US"/>
          </a:p>
        </p:txBody>
      </p:sp>
      <p:sp>
        <p:nvSpPr>
          <p:cNvPr id="27" name="Picture Placeholder 38">
            <a:extLst>
              <a:ext uri="{FF2B5EF4-FFF2-40B4-BE49-F238E27FC236}">
                <a16:creationId xmlns:a16="http://schemas.microsoft.com/office/drawing/2014/main" id="{7A6444AA-4D15-F063-AFD3-A673D9D325B4}"/>
              </a:ext>
            </a:extLst>
          </p:cNvPr>
          <p:cNvSpPr>
            <a:spLocks noGrp="1" noChangeAspect="1"/>
          </p:cNvSpPr>
          <p:nvPr>
            <p:ph type="pic" sz="quarter" idx="112"/>
          </p:nvPr>
        </p:nvSpPr>
        <p:spPr>
          <a:xfrm>
            <a:off x="8139761" y="3599900"/>
            <a:ext cx="754017" cy="684329"/>
          </a:xfrm>
          <a:noFill/>
        </p:spPr>
        <p:txBody>
          <a:bodyPr/>
          <a:lstStyle>
            <a:lvl1pPr>
              <a:buNone/>
              <a:defRPr/>
            </a:lvl1pPr>
          </a:lstStyle>
          <a:p>
            <a:endParaRPr lang="en-US"/>
          </a:p>
        </p:txBody>
      </p:sp>
      <p:sp>
        <p:nvSpPr>
          <p:cNvPr id="28" name="Picture Placeholder 38">
            <a:extLst>
              <a:ext uri="{FF2B5EF4-FFF2-40B4-BE49-F238E27FC236}">
                <a16:creationId xmlns:a16="http://schemas.microsoft.com/office/drawing/2014/main" id="{AB0DA85D-B331-2590-4779-05066A4C4B7B}"/>
              </a:ext>
            </a:extLst>
          </p:cNvPr>
          <p:cNvSpPr>
            <a:spLocks noGrp="1" noChangeAspect="1"/>
          </p:cNvSpPr>
          <p:nvPr>
            <p:ph type="pic" sz="quarter" idx="113"/>
          </p:nvPr>
        </p:nvSpPr>
        <p:spPr>
          <a:xfrm>
            <a:off x="9330344" y="3599900"/>
            <a:ext cx="754017" cy="684329"/>
          </a:xfrm>
          <a:noFill/>
        </p:spPr>
        <p:txBody>
          <a:bodyPr/>
          <a:lstStyle/>
          <a:p>
            <a:endParaRPr lang="en-US"/>
          </a:p>
        </p:txBody>
      </p:sp>
      <p:sp>
        <p:nvSpPr>
          <p:cNvPr id="29" name="Picture Placeholder 38">
            <a:extLst>
              <a:ext uri="{FF2B5EF4-FFF2-40B4-BE49-F238E27FC236}">
                <a16:creationId xmlns:a16="http://schemas.microsoft.com/office/drawing/2014/main" id="{374595A6-E1F3-45FB-E1D4-2563FB0E20B1}"/>
              </a:ext>
            </a:extLst>
          </p:cNvPr>
          <p:cNvSpPr>
            <a:spLocks noGrp="1" noChangeAspect="1"/>
          </p:cNvSpPr>
          <p:nvPr>
            <p:ph type="pic" sz="quarter" idx="114"/>
          </p:nvPr>
        </p:nvSpPr>
        <p:spPr>
          <a:xfrm>
            <a:off x="10236247" y="3599900"/>
            <a:ext cx="754017" cy="684329"/>
          </a:xfrm>
          <a:noFill/>
        </p:spPr>
        <p:txBody>
          <a:bodyPr/>
          <a:lstStyle>
            <a:lvl1pPr>
              <a:buNone/>
              <a:defRPr/>
            </a:lvl1pPr>
          </a:lstStyle>
          <a:p>
            <a:endParaRPr lang="en-US"/>
          </a:p>
        </p:txBody>
      </p:sp>
      <p:sp>
        <p:nvSpPr>
          <p:cNvPr id="30" name="Picture Placeholder 38">
            <a:extLst>
              <a:ext uri="{FF2B5EF4-FFF2-40B4-BE49-F238E27FC236}">
                <a16:creationId xmlns:a16="http://schemas.microsoft.com/office/drawing/2014/main" id="{0A850941-BD57-42E9-CE10-A9F67A527CCD}"/>
              </a:ext>
            </a:extLst>
          </p:cNvPr>
          <p:cNvSpPr>
            <a:spLocks noGrp="1" noChangeAspect="1"/>
          </p:cNvSpPr>
          <p:nvPr>
            <p:ph type="pic" sz="quarter" idx="115"/>
          </p:nvPr>
        </p:nvSpPr>
        <p:spPr>
          <a:xfrm>
            <a:off x="11142150" y="3599900"/>
            <a:ext cx="754017" cy="684329"/>
          </a:xfrm>
          <a:noFill/>
        </p:spPr>
        <p:txBody>
          <a:bodyPr/>
          <a:lstStyle/>
          <a:p>
            <a:endParaRPr lang="en-US"/>
          </a:p>
        </p:txBody>
      </p:sp>
      <p:sp>
        <p:nvSpPr>
          <p:cNvPr id="31" name="Picture Placeholder 38">
            <a:extLst>
              <a:ext uri="{FF2B5EF4-FFF2-40B4-BE49-F238E27FC236}">
                <a16:creationId xmlns:a16="http://schemas.microsoft.com/office/drawing/2014/main" id="{F7318784-66AD-D833-A520-55AD23E8E3A9}"/>
              </a:ext>
            </a:extLst>
          </p:cNvPr>
          <p:cNvSpPr>
            <a:spLocks noGrp="1" noChangeAspect="1"/>
          </p:cNvSpPr>
          <p:nvPr>
            <p:ph type="pic" sz="quarter" idx="116"/>
          </p:nvPr>
        </p:nvSpPr>
        <p:spPr>
          <a:xfrm>
            <a:off x="300618" y="5157208"/>
            <a:ext cx="754017" cy="684329"/>
          </a:xfrm>
          <a:noFill/>
        </p:spPr>
        <p:txBody>
          <a:bodyPr/>
          <a:lstStyle>
            <a:lvl1pPr>
              <a:buNone/>
              <a:defRPr/>
            </a:lvl1pPr>
          </a:lstStyle>
          <a:p>
            <a:endParaRPr lang="en-US"/>
          </a:p>
        </p:txBody>
      </p:sp>
      <p:sp>
        <p:nvSpPr>
          <p:cNvPr id="33" name="Picture Placeholder 38">
            <a:extLst>
              <a:ext uri="{FF2B5EF4-FFF2-40B4-BE49-F238E27FC236}">
                <a16:creationId xmlns:a16="http://schemas.microsoft.com/office/drawing/2014/main" id="{2E19917C-310F-8583-092F-3D5456D36233}"/>
              </a:ext>
            </a:extLst>
          </p:cNvPr>
          <p:cNvSpPr>
            <a:spLocks noGrp="1" noChangeAspect="1"/>
          </p:cNvSpPr>
          <p:nvPr>
            <p:ph type="pic" sz="quarter" idx="117"/>
          </p:nvPr>
        </p:nvSpPr>
        <p:spPr>
          <a:xfrm>
            <a:off x="1206521" y="5157208"/>
            <a:ext cx="754017" cy="684329"/>
          </a:xfrm>
          <a:noFill/>
        </p:spPr>
        <p:txBody>
          <a:bodyPr/>
          <a:lstStyle>
            <a:lvl1pPr>
              <a:buNone/>
              <a:defRPr/>
            </a:lvl1pPr>
          </a:lstStyle>
          <a:p>
            <a:endParaRPr lang="en-US"/>
          </a:p>
        </p:txBody>
      </p:sp>
      <p:sp>
        <p:nvSpPr>
          <p:cNvPr id="34" name="Picture Placeholder 38">
            <a:extLst>
              <a:ext uri="{FF2B5EF4-FFF2-40B4-BE49-F238E27FC236}">
                <a16:creationId xmlns:a16="http://schemas.microsoft.com/office/drawing/2014/main" id="{8CFC7CA7-E4A9-D9B3-AD7B-7EE8D7C1A8BD}"/>
              </a:ext>
            </a:extLst>
          </p:cNvPr>
          <p:cNvSpPr>
            <a:spLocks noGrp="1" noChangeAspect="1"/>
          </p:cNvSpPr>
          <p:nvPr>
            <p:ph type="pic" sz="quarter" idx="118"/>
          </p:nvPr>
        </p:nvSpPr>
        <p:spPr>
          <a:xfrm>
            <a:off x="2112424" y="5157208"/>
            <a:ext cx="754017" cy="684329"/>
          </a:xfrm>
          <a:noFill/>
        </p:spPr>
        <p:txBody>
          <a:bodyPr/>
          <a:lstStyle>
            <a:lvl1pPr>
              <a:buNone/>
              <a:defRPr/>
            </a:lvl1pPr>
          </a:lstStyle>
          <a:p>
            <a:endParaRPr lang="en-US"/>
          </a:p>
        </p:txBody>
      </p:sp>
      <p:sp>
        <p:nvSpPr>
          <p:cNvPr id="35" name="Picture Placeholder 38">
            <a:extLst>
              <a:ext uri="{FF2B5EF4-FFF2-40B4-BE49-F238E27FC236}">
                <a16:creationId xmlns:a16="http://schemas.microsoft.com/office/drawing/2014/main" id="{C4101688-22A4-AED6-E839-1A0986A0B029}"/>
              </a:ext>
            </a:extLst>
          </p:cNvPr>
          <p:cNvSpPr>
            <a:spLocks noGrp="1" noChangeAspect="1"/>
          </p:cNvSpPr>
          <p:nvPr>
            <p:ph type="pic" sz="quarter" idx="119"/>
          </p:nvPr>
        </p:nvSpPr>
        <p:spPr>
          <a:xfrm>
            <a:off x="3304164" y="5133610"/>
            <a:ext cx="754017" cy="684329"/>
          </a:xfrm>
          <a:noFill/>
        </p:spPr>
        <p:txBody>
          <a:bodyPr/>
          <a:lstStyle/>
          <a:p>
            <a:endParaRPr lang="en-US"/>
          </a:p>
        </p:txBody>
      </p:sp>
      <p:sp>
        <p:nvSpPr>
          <p:cNvPr id="36" name="Picture Placeholder 38">
            <a:extLst>
              <a:ext uri="{FF2B5EF4-FFF2-40B4-BE49-F238E27FC236}">
                <a16:creationId xmlns:a16="http://schemas.microsoft.com/office/drawing/2014/main" id="{7897F9AE-8969-68E6-AAF9-6E5B3CB9E8B1}"/>
              </a:ext>
            </a:extLst>
          </p:cNvPr>
          <p:cNvSpPr>
            <a:spLocks noGrp="1" noChangeAspect="1"/>
          </p:cNvSpPr>
          <p:nvPr>
            <p:ph type="pic" sz="quarter" idx="120"/>
          </p:nvPr>
        </p:nvSpPr>
        <p:spPr>
          <a:xfrm>
            <a:off x="4210067" y="5133610"/>
            <a:ext cx="754017" cy="684329"/>
          </a:xfrm>
          <a:noFill/>
        </p:spPr>
        <p:txBody>
          <a:bodyPr/>
          <a:lstStyle/>
          <a:p>
            <a:endParaRPr lang="en-US"/>
          </a:p>
        </p:txBody>
      </p:sp>
      <p:sp>
        <p:nvSpPr>
          <p:cNvPr id="37" name="Picture Placeholder 38">
            <a:extLst>
              <a:ext uri="{FF2B5EF4-FFF2-40B4-BE49-F238E27FC236}">
                <a16:creationId xmlns:a16="http://schemas.microsoft.com/office/drawing/2014/main" id="{6142C431-6BAA-ABF7-DEFD-7CBD47441F10}"/>
              </a:ext>
            </a:extLst>
          </p:cNvPr>
          <p:cNvSpPr>
            <a:spLocks noGrp="1" noChangeAspect="1"/>
          </p:cNvSpPr>
          <p:nvPr>
            <p:ph type="pic" sz="quarter" idx="121"/>
          </p:nvPr>
        </p:nvSpPr>
        <p:spPr>
          <a:xfrm>
            <a:off x="5115970" y="5133610"/>
            <a:ext cx="754017" cy="684329"/>
          </a:xfrm>
          <a:noFill/>
        </p:spPr>
        <p:txBody>
          <a:bodyPr/>
          <a:lstStyle/>
          <a:p>
            <a:endParaRPr lang="en-US"/>
          </a:p>
        </p:txBody>
      </p:sp>
      <p:sp>
        <p:nvSpPr>
          <p:cNvPr id="38" name="Picture Placeholder 38">
            <a:extLst>
              <a:ext uri="{FF2B5EF4-FFF2-40B4-BE49-F238E27FC236}">
                <a16:creationId xmlns:a16="http://schemas.microsoft.com/office/drawing/2014/main" id="{4023CF17-3712-68FA-1C29-E7396D770B28}"/>
              </a:ext>
            </a:extLst>
          </p:cNvPr>
          <p:cNvSpPr>
            <a:spLocks noGrp="1" noChangeAspect="1"/>
          </p:cNvSpPr>
          <p:nvPr>
            <p:ph type="pic" sz="quarter" idx="122"/>
          </p:nvPr>
        </p:nvSpPr>
        <p:spPr>
          <a:xfrm>
            <a:off x="6323170" y="5130798"/>
            <a:ext cx="754017" cy="684329"/>
          </a:xfrm>
          <a:noFill/>
        </p:spPr>
        <p:txBody>
          <a:bodyPr/>
          <a:lstStyle/>
          <a:p>
            <a:endParaRPr lang="en-US"/>
          </a:p>
        </p:txBody>
      </p:sp>
      <p:sp>
        <p:nvSpPr>
          <p:cNvPr id="40" name="Picture Placeholder 38">
            <a:extLst>
              <a:ext uri="{FF2B5EF4-FFF2-40B4-BE49-F238E27FC236}">
                <a16:creationId xmlns:a16="http://schemas.microsoft.com/office/drawing/2014/main" id="{A0AC9446-C54D-128F-C108-E359D363918A}"/>
              </a:ext>
            </a:extLst>
          </p:cNvPr>
          <p:cNvSpPr>
            <a:spLocks noGrp="1" noChangeAspect="1"/>
          </p:cNvSpPr>
          <p:nvPr>
            <p:ph type="pic" sz="quarter" idx="123"/>
          </p:nvPr>
        </p:nvSpPr>
        <p:spPr>
          <a:xfrm>
            <a:off x="7229073" y="5130798"/>
            <a:ext cx="754017" cy="684329"/>
          </a:xfrm>
          <a:noFill/>
        </p:spPr>
        <p:txBody>
          <a:bodyPr/>
          <a:lstStyle/>
          <a:p>
            <a:endParaRPr lang="en-US"/>
          </a:p>
        </p:txBody>
      </p:sp>
      <p:sp>
        <p:nvSpPr>
          <p:cNvPr id="41" name="Picture Placeholder 38">
            <a:extLst>
              <a:ext uri="{FF2B5EF4-FFF2-40B4-BE49-F238E27FC236}">
                <a16:creationId xmlns:a16="http://schemas.microsoft.com/office/drawing/2014/main" id="{FB4B5227-8F84-70D9-68EB-E2EBC5C90CC5}"/>
              </a:ext>
            </a:extLst>
          </p:cNvPr>
          <p:cNvSpPr>
            <a:spLocks noGrp="1" noChangeAspect="1"/>
          </p:cNvSpPr>
          <p:nvPr>
            <p:ph type="pic" sz="quarter" idx="124"/>
          </p:nvPr>
        </p:nvSpPr>
        <p:spPr>
          <a:xfrm>
            <a:off x="8134976" y="5130798"/>
            <a:ext cx="754017" cy="684329"/>
          </a:xfrm>
          <a:noFill/>
        </p:spPr>
        <p:txBody>
          <a:bodyPr/>
          <a:lstStyle/>
          <a:p>
            <a:endParaRPr lang="en-US"/>
          </a:p>
        </p:txBody>
      </p:sp>
      <p:sp>
        <p:nvSpPr>
          <p:cNvPr id="42" name="Picture Placeholder 38">
            <a:extLst>
              <a:ext uri="{FF2B5EF4-FFF2-40B4-BE49-F238E27FC236}">
                <a16:creationId xmlns:a16="http://schemas.microsoft.com/office/drawing/2014/main" id="{1E919D25-E034-9CB9-8BE1-7DA8481DDCA5}"/>
              </a:ext>
            </a:extLst>
          </p:cNvPr>
          <p:cNvSpPr>
            <a:spLocks noGrp="1" noChangeAspect="1"/>
          </p:cNvSpPr>
          <p:nvPr>
            <p:ph type="pic" sz="quarter" idx="125"/>
          </p:nvPr>
        </p:nvSpPr>
        <p:spPr>
          <a:xfrm>
            <a:off x="9318302" y="5131121"/>
            <a:ext cx="754017" cy="684329"/>
          </a:xfrm>
          <a:noFill/>
        </p:spPr>
        <p:txBody>
          <a:bodyPr/>
          <a:lstStyle>
            <a:lvl1pPr>
              <a:buNone/>
              <a:defRPr/>
            </a:lvl1pPr>
          </a:lstStyle>
          <a:p>
            <a:endParaRPr lang="en-US"/>
          </a:p>
        </p:txBody>
      </p:sp>
      <p:sp>
        <p:nvSpPr>
          <p:cNvPr id="51" name="Picture Placeholder 38">
            <a:extLst>
              <a:ext uri="{FF2B5EF4-FFF2-40B4-BE49-F238E27FC236}">
                <a16:creationId xmlns:a16="http://schemas.microsoft.com/office/drawing/2014/main" id="{49D32B4C-86F9-34E2-3637-1CD2693CA753}"/>
              </a:ext>
            </a:extLst>
          </p:cNvPr>
          <p:cNvSpPr>
            <a:spLocks noGrp="1" noChangeAspect="1"/>
          </p:cNvSpPr>
          <p:nvPr>
            <p:ph type="pic" sz="quarter" idx="126"/>
          </p:nvPr>
        </p:nvSpPr>
        <p:spPr>
          <a:xfrm>
            <a:off x="10224205" y="5131121"/>
            <a:ext cx="754017" cy="684329"/>
          </a:xfrm>
          <a:noFill/>
        </p:spPr>
        <p:txBody>
          <a:bodyPr/>
          <a:lstStyle/>
          <a:p>
            <a:endParaRPr lang="en-US"/>
          </a:p>
        </p:txBody>
      </p:sp>
      <p:sp>
        <p:nvSpPr>
          <p:cNvPr id="55" name="Picture Placeholder 38">
            <a:extLst>
              <a:ext uri="{FF2B5EF4-FFF2-40B4-BE49-F238E27FC236}">
                <a16:creationId xmlns:a16="http://schemas.microsoft.com/office/drawing/2014/main" id="{370A9EAD-5352-130A-CE6B-C85539A8718C}"/>
              </a:ext>
            </a:extLst>
          </p:cNvPr>
          <p:cNvSpPr>
            <a:spLocks noGrp="1" noChangeAspect="1"/>
          </p:cNvSpPr>
          <p:nvPr>
            <p:ph type="pic" sz="quarter" idx="127"/>
          </p:nvPr>
        </p:nvSpPr>
        <p:spPr>
          <a:xfrm>
            <a:off x="11130108" y="5131121"/>
            <a:ext cx="754017" cy="684329"/>
          </a:xfrm>
          <a:noFill/>
        </p:spPr>
        <p:txBody>
          <a:bodyPr/>
          <a:lstStyle>
            <a:lvl1pPr>
              <a:buNone/>
              <a:defRPr/>
            </a:lvl1pPr>
          </a:lstStyle>
          <a:p>
            <a:endParaRPr lang="en-US"/>
          </a:p>
        </p:txBody>
      </p:sp>
      <p:pic>
        <p:nvPicPr>
          <p:cNvPr id="3" name="Picture 2" descr="A group of blue circles&#10;&#10;AI-generated content may be incorrect.">
            <a:extLst>
              <a:ext uri="{FF2B5EF4-FFF2-40B4-BE49-F238E27FC236}">
                <a16:creationId xmlns:a16="http://schemas.microsoft.com/office/drawing/2014/main" id="{5EF55EB9-C933-82F7-22FC-16C3D5F33AF4}"/>
              </a:ext>
            </a:extLst>
          </p:cNvPr>
          <p:cNvPicPr>
            <a:picLocks/>
          </p:cNvPicPr>
          <p:nvPr/>
        </p:nvPicPr>
        <p:blipFill>
          <a:blip r:embed="rId2"/>
          <a:stretch>
            <a:fillRect/>
          </a:stretch>
        </p:blipFill>
        <p:spPr>
          <a:xfrm>
            <a:off x="203078" y="6371736"/>
            <a:ext cx="1255194" cy="261683"/>
          </a:xfrm>
          <a:prstGeom prst="rect">
            <a:avLst/>
          </a:prstGeom>
        </p:spPr>
      </p:pic>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815608905"/>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Calendar colourful light logo">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B8C0856B-0CF6-664C-6E3C-C0F3398D8809}"/>
              </a:ext>
            </a:extLst>
          </p:cNvPr>
          <p:cNvPicPr/>
          <p:nvPr userDrawn="1"/>
        </p:nvPicPr>
        <p:blipFill>
          <a:blip r:embed="rId2"/>
          <a:stretch>
            <a:fillRect/>
          </a:stretch>
        </p:blipFill>
        <p:spPr>
          <a:xfrm>
            <a:off x="205242" y="6369457"/>
            <a:ext cx="1252800" cy="266400"/>
          </a:xfrm>
          <a:prstGeom prst="rect">
            <a:avLst/>
          </a:prstGeom>
        </p:spPr>
      </p:pic>
      <p:sp>
        <p:nvSpPr>
          <p:cNvPr id="188" name="Text Placeholder 11">
            <a:extLst>
              <a:ext uri="{FF2B5EF4-FFF2-40B4-BE49-F238E27FC236}">
                <a16:creationId xmlns:a16="http://schemas.microsoft.com/office/drawing/2014/main" id="{95E53CDB-175F-CE04-22EB-3BB5B9226A31}"/>
              </a:ext>
            </a:extLst>
          </p:cNvPr>
          <p:cNvSpPr>
            <a:spLocks noGrp="1"/>
          </p:cNvSpPr>
          <p:nvPr>
            <p:ph type="body" sz="quarter" idx="135"/>
          </p:nvPr>
        </p:nvSpPr>
        <p:spPr>
          <a:xfrm>
            <a:off x="197985"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4B44808E-97FF-1765-5E39-0C05CD5D0C16}"/>
              </a:ext>
            </a:extLst>
          </p:cNvPr>
          <p:cNvSpPr>
            <a:spLocks noGrp="1"/>
          </p:cNvSpPr>
          <p:nvPr>
            <p:ph type="body" sz="quarter" idx="136"/>
          </p:nvPr>
        </p:nvSpPr>
        <p:spPr>
          <a:xfrm>
            <a:off x="9212052"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11">
            <a:extLst>
              <a:ext uri="{FF2B5EF4-FFF2-40B4-BE49-F238E27FC236}">
                <a16:creationId xmlns:a16="http://schemas.microsoft.com/office/drawing/2014/main" id="{FE7646BE-6D29-6F28-0542-F8AF034E5705}"/>
              </a:ext>
            </a:extLst>
          </p:cNvPr>
          <p:cNvSpPr>
            <a:spLocks noGrp="1"/>
          </p:cNvSpPr>
          <p:nvPr>
            <p:ph type="body" sz="quarter" idx="137"/>
          </p:nvPr>
        </p:nvSpPr>
        <p:spPr>
          <a:xfrm>
            <a:off x="3202674"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1" name="Text Placeholder 11">
            <a:extLst>
              <a:ext uri="{FF2B5EF4-FFF2-40B4-BE49-F238E27FC236}">
                <a16:creationId xmlns:a16="http://schemas.microsoft.com/office/drawing/2014/main" id="{F41846C3-77A9-C1B9-0F84-55BF32827338}"/>
              </a:ext>
            </a:extLst>
          </p:cNvPr>
          <p:cNvSpPr>
            <a:spLocks noGrp="1"/>
          </p:cNvSpPr>
          <p:nvPr>
            <p:ph type="body" sz="quarter" idx="138"/>
          </p:nvPr>
        </p:nvSpPr>
        <p:spPr>
          <a:xfrm>
            <a:off x="6207363"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4" name="Text Placeholder 11">
            <a:extLst>
              <a:ext uri="{FF2B5EF4-FFF2-40B4-BE49-F238E27FC236}">
                <a16:creationId xmlns:a16="http://schemas.microsoft.com/office/drawing/2014/main" id="{D46D5020-0FB6-D1BD-C8B0-0B2945BC72A0}"/>
              </a:ext>
            </a:extLst>
          </p:cNvPr>
          <p:cNvSpPr>
            <a:spLocks noGrp="1"/>
          </p:cNvSpPr>
          <p:nvPr>
            <p:ph type="body" sz="quarter" idx="131"/>
          </p:nvPr>
        </p:nvSpPr>
        <p:spPr>
          <a:xfrm>
            <a:off x="186948"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5" name="Text Placeholder 11">
            <a:extLst>
              <a:ext uri="{FF2B5EF4-FFF2-40B4-BE49-F238E27FC236}">
                <a16:creationId xmlns:a16="http://schemas.microsoft.com/office/drawing/2014/main" id="{B00537FD-4EC6-A34C-4C6E-DA537B95F406}"/>
              </a:ext>
            </a:extLst>
          </p:cNvPr>
          <p:cNvSpPr>
            <a:spLocks noGrp="1"/>
          </p:cNvSpPr>
          <p:nvPr>
            <p:ph type="body" sz="quarter" idx="132"/>
          </p:nvPr>
        </p:nvSpPr>
        <p:spPr>
          <a:xfrm>
            <a:off x="9201015"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6" name="Text Placeholder 11">
            <a:extLst>
              <a:ext uri="{FF2B5EF4-FFF2-40B4-BE49-F238E27FC236}">
                <a16:creationId xmlns:a16="http://schemas.microsoft.com/office/drawing/2014/main" id="{DDFAF897-647C-B27B-BC90-90D0160DF3B1}"/>
              </a:ext>
            </a:extLst>
          </p:cNvPr>
          <p:cNvSpPr>
            <a:spLocks noGrp="1"/>
          </p:cNvSpPr>
          <p:nvPr>
            <p:ph type="body" sz="quarter" idx="133"/>
          </p:nvPr>
        </p:nvSpPr>
        <p:spPr>
          <a:xfrm>
            <a:off x="3191637"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7" name="Text Placeholder 11">
            <a:extLst>
              <a:ext uri="{FF2B5EF4-FFF2-40B4-BE49-F238E27FC236}">
                <a16:creationId xmlns:a16="http://schemas.microsoft.com/office/drawing/2014/main" id="{5B9E4DCD-A65E-98A2-ADC6-A175D07B3A25}"/>
              </a:ext>
            </a:extLst>
          </p:cNvPr>
          <p:cNvSpPr>
            <a:spLocks noGrp="1"/>
          </p:cNvSpPr>
          <p:nvPr>
            <p:ph type="body" sz="quarter" idx="134"/>
          </p:nvPr>
        </p:nvSpPr>
        <p:spPr>
          <a:xfrm>
            <a:off x="6196326"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6" name="Text Placeholder 11">
            <a:extLst>
              <a:ext uri="{FF2B5EF4-FFF2-40B4-BE49-F238E27FC236}">
                <a16:creationId xmlns:a16="http://schemas.microsoft.com/office/drawing/2014/main" id="{22A18E73-A795-38E7-5FEB-0280E8A7F40B}"/>
              </a:ext>
            </a:extLst>
          </p:cNvPr>
          <p:cNvSpPr>
            <a:spLocks noGrp="1"/>
          </p:cNvSpPr>
          <p:nvPr>
            <p:ph type="body" sz="quarter" idx="64"/>
          </p:nvPr>
        </p:nvSpPr>
        <p:spPr>
          <a:xfrm>
            <a:off x="186948"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1" name="Text Placeholder 11">
            <a:extLst>
              <a:ext uri="{FF2B5EF4-FFF2-40B4-BE49-F238E27FC236}">
                <a16:creationId xmlns:a16="http://schemas.microsoft.com/office/drawing/2014/main" id="{2534E822-23F4-60CF-CE14-10B5CAC12B40}"/>
              </a:ext>
            </a:extLst>
          </p:cNvPr>
          <p:cNvSpPr>
            <a:spLocks noGrp="1"/>
          </p:cNvSpPr>
          <p:nvPr>
            <p:ph type="body" sz="quarter" idx="128"/>
          </p:nvPr>
        </p:nvSpPr>
        <p:spPr>
          <a:xfrm>
            <a:off x="9201015"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3191637"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3" name="Text Placeholder 11">
            <a:extLst>
              <a:ext uri="{FF2B5EF4-FFF2-40B4-BE49-F238E27FC236}">
                <a16:creationId xmlns:a16="http://schemas.microsoft.com/office/drawing/2014/main" id="{F6BA326F-F190-CA62-978A-4B53E92BA6C7}"/>
              </a:ext>
            </a:extLst>
          </p:cNvPr>
          <p:cNvSpPr>
            <a:spLocks noGrp="1"/>
          </p:cNvSpPr>
          <p:nvPr>
            <p:ph type="body" sz="quarter" idx="130"/>
          </p:nvPr>
        </p:nvSpPr>
        <p:spPr>
          <a:xfrm>
            <a:off x="6196326"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 name="Picture Placeholder 38">
            <a:extLst>
              <a:ext uri="{FF2B5EF4-FFF2-40B4-BE49-F238E27FC236}">
                <a16:creationId xmlns:a16="http://schemas.microsoft.com/office/drawing/2014/main" id="{B5446D15-D55A-3E9E-9EDC-00FE4BB337F2}"/>
              </a:ext>
            </a:extLst>
          </p:cNvPr>
          <p:cNvSpPr>
            <a:spLocks noGrp="1" noChangeAspect="1"/>
          </p:cNvSpPr>
          <p:nvPr>
            <p:ph type="pic" sz="quarter" idx="22"/>
          </p:nvPr>
        </p:nvSpPr>
        <p:spPr>
          <a:xfrm>
            <a:off x="300618" y="2029168"/>
            <a:ext cx="754017" cy="684329"/>
          </a:xfrm>
          <a:noFill/>
        </p:spPr>
        <p:txBody>
          <a:bodyPr/>
          <a:lstStyle>
            <a:lvl1pPr>
              <a:buNone/>
              <a:defRPr/>
            </a:lvl1pPr>
          </a:lstStyle>
          <a:p>
            <a:endParaRPr lang="en-US"/>
          </a:p>
        </p:txBody>
      </p:sp>
      <p:sp>
        <p:nvSpPr>
          <p:cNvPr id="43" name="Picture Placeholder 38">
            <a:extLst>
              <a:ext uri="{FF2B5EF4-FFF2-40B4-BE49-F238E27FC236}">
                <a16:creationId xmlns:a16="http://schemas.microsoft.com/office/drawing/2014/main" id="{1439411E-BBE7-7F4F-E8F9-1BDFAA48988F}"/>
              </a:ext>
            </a:extLst>
          </p:cNvPr>
          <p:cNvSpPr>
            <a:spLocks noGrp="1" noChangeAspect="1"/>
          </p:cNvSpPr>
          <p:nvPr>
            <p:ph type="pic" sz="quarter" idx="23"/>
          </p:nvPr>
        </p:nvSpPr>
        <p:spPr>
          <a:xfrm>
            <a:off x="1206521" y="2029168"/>
            <a:ext cx="754017" cy="684329"/>
          </a:xfrm>
          <a:noFill/>
        </p:spPr>
        <p:txBody>
          <a:bodyPr/>
          <a:lstStyle>
            <a:lvl1pPr>
              <a:buNone/>
              <a:defRPr/>
            </a:lvl1pPr>
          </a:lstStyle>
          <a:p>
            <a:endParaRPr lang="en-US"/>
          </a:p>
        </p:txBody>
      </p:sp>
      <p:sp>
        <p:nvSpPr>
          <p:cNvPr id="44" name="Picture Placeholder 38">
            <a:extLst>
              <a:ext uri="{FF2B5EF4-FFF2-40B4-BE49-F238E27FC236}">
                <a16:creationId xmlns:a16="http://schemas.microsoft.com/office/drawing/2014/main" id="{75F77091-6CE0-86C0-7A91-B0ACBBE2D2FD}"/>
              </a:ext>
            </a:extLst>
          </p:cNvPr>
          <p:cNvSpPr>
            <a:spLocks noGrp="1" noChangeAspect="1"/>
          </p:cNvSpPr>
          <p:nvPr>
            <p:ph type="pic" sz="quarter" idx="24"/>
          </p:nvPr>
        </p:nvSpPr>
        <p:spPr>
          <a:xfrm>
            <a:off x="2112424" y="2029168"/>
            <a:ext cx="754017" cy="684329"/>
          </a:xfrm>
          <a:noFill/>
        </p:spPr>
        <p:txBody>
          <a:bodyPr/>
          <a:lstStyle/>
          <a:p>
            <a:endParaRPr lang="en-US"/>
          </a:p>
        </p:txBody>
      </p:sp>
      <p:sp>
        <p:nvSpPr>
          <p:cNvPr id="137" name="Text Placeholder 20">
            <a:extLst>
              <a:ext uri="{FF2B5EF4-FFF2-40B4-BE49-F238E27FC236}">
                <a16:creationId xmlns:a16="http://schemas.microsoft.com/office/drawing/2014/main" id="{68C89DF6-5DFB-44A2-05F3-79E9AFDB4559}"/>
              </a:ext>
            </a:extLst>
          </p:cNvPr>
          <p:cNvSpPr>
            <a:spLocks noGrp="1"/>
          </p:cNvSpPr>
          <p:nvPr>
            <p:ph type="body" sz="quarter" idx="58" hasCustomPrompt="1"/>
          </p:nvPr>
        </p:nvSpPr>
        <p:spPr>
          <a:xfrm>
            <a:off x="257127" y="1561291"/>
            <a:ext cx="2641398" cy="306389"/>
          </a:xfrm>
          <a:prstGeom prst="roundRect">
            <a:avLst>
              <a:gd name="adj" fmla="val 13265"/>
            </a:avLst>
          </a:prstGeom>
          <a:solidFill>
            <a:schemeClr val="accent4"/>
          </a:solidFill>
        </p:spPr>
        <p:txBody>
          <a:bodyPr vert="horz" lIns="108000" anchor="ctr">
            <a:noAutofit/>
          </a:bodyPr>
          <a:lstStyle>
            <a:lvl1pPr marL="6350" indent="0" algn="l" rtl="0">
              <a:buNone/>
              <a:tabLst/>
              <a:defRPr sz="1200"/>
            </a:lvl1pPr>
            <a:lvl2pPr algn="thaiDist">
              <a:defRPr/>
            </a:lvl2pPr>
          </a:lstStyle>
          <a:p>
            <a:pPr lvl="0"/>
            <a:r>
              <a:rPr lang="en-US"/>
              <a:t>January</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4874" y="1553907"/>
            <a:ext cx="2641398" cy="306389"/>
          </a:xfrm>
          <a:prstGeom prst="roundRect">
            <a:avLst>
              <a:gd name="adj" fmla="val 13265"/>
            </a:avLst>
          </a:prstGeom>
          <a:solidFill>
            <a:schemeClr val="accent5"/>
          </a:solidFill>
        </p:spPr>
        <p:txBody>
          <a:bodyPr vert="horz" lIns="108000" anchor="ctr">
            <a:noAutofit/>
          </a:bodyPr>
          <a:lstStyle>
            <a:lvl1pPr marL="92075" indent="0" algn="l" rtl="1">
              <a:buNone/>
              <a:tabLst/>
              <a:defRPr sz="1200"/>
            </a:lvl1pPr>
            <a:lvl2pPr algn="thaiDist">
              <a:defRPr/>
            </a:lvl2pPr>
          </a:lstStyle>
          <a:p>
            <a:pPr lvl="0"/>
            <a:r>
              <a:rPr lang="en-US"/>
              <a:t>February</a:t>
            </a:r>
          </a:p>
        </p:txBody>
      </p:sp>
      <p:sp>
        <p:nvSpPr>
          <p:cNvPr id="139" name="Text Placeholder 20">
            <a:extLst>
              <a:ext uri="{FF2B5EF4-FFF2-40B4-BE49-F238E27FC236}">
                <a16:creationId xmlns:a16="http://schemas.microsoft.com/office/drawing/2014/main" id="{C38F7472-7A95-A3B9-7EEF-9141D1E6D1A9}"/>
              </a:ext>
            </a:extLst>
          </p:cNvPr>
          <p:cNvSpPr>
            <a:spLocks noGrp="1"/>
          </p:cNvSpPr>
          <p:nvPr>
            <p:ph type="body" sz="quarter" idx="60" hasCustomPrompt="1"/>
          </p:nvPr>
        </p:nvSpPr>
        <p:spPr>
          <a:xfrm>
            <a:off x="6276004" y="1561291"/>
            <a:ext cx="2641398" cy="306389"/>
          </a:xfrm>
          <a:prstGeom prst="roundRect">
            <a:avLst>
              <a:gd name="adj" fmla="val 13265"/>
            </a:avLst>
          </a:prstGeom>
          <a:solidFill>
            <a:schemeClr val="accent3"/>
          </a:solidFill>
        </p:spPr>
        <p:txBody>
          <a:bodyPr vert="horz" lIns="108000" anchor="ctr">
            <a:noAutofit/>
          </a:bodyPr>
          <a:lstStyle>
            <a:lvl1pPr marL="92075" indent="0" algn="l" rtl="1">
              <a:buNone/>
              <a:tabLst/>
              <a:defRPr sz="1200"/>
            </a:lvl1pPr>
            <a:lvl2pPr algn="thaiDist">
              <a:defRPr/>
            </a:lvl2pPr>
          </a:lstStyle>
          <a:p>
            <a:pPr lvl="0"/>
            <a:r>
              <a:rPr lang="en-US"/>
              <a:t>March</a:t>
            </a:r>
          </a:p>
        </p:txBody>
      </p:sp>
      <p:sp>
        <p:nvSpPr>
          <p:cNvPr id="140" name="Text Placeholder 20">
            <a:extLst>
              <a:ext uri="{FF2B5EF4-FFF2-40B4-BE49-F238E27FC236}">
                <a16:creationId xmlns:a16="http://schemas.microsoft.com/office/drawing/2014/main" id="{2D9F7014-A391-5688-7189-CF1426F387B5}"/>
              </a:ext>
            </a:extLst>
          </p:cNvPr>
          <p:cNvSpPr>
            <a:spLocks noGrp="1"/>
          </p:cNvSpPr>
          <p:nvPr>
            <p:ph type="body" sz="quarter" idx="61" hasCustomPrompt="1"/>
          </p:nvPr>
        </p:nvSpPr>
        <p:spPr>
          <a:xfrm>
            <a:off x="9276755" y="1561291"/>
            <a:ext cx="2641398" cy="306389"/>
          </a:xfrm>
          <a:prstGeom prst="roundRect">
            <a:avLst>
              <a:gd name="adj" fmla="val 13265"/>
            </a:avLst>
          </a:prstGeom>
          <a:solidFill>
            <a:schemeClr val="accent1"/>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April</a:t>
            </a:r>
          </a:p>
        </p:txBody>
      </p:sp>
      <p:sp>
        <p:nvSpPr>
          <p:cNvPr id="157" name="Text Placeholder 20">
            <a:extLst>
              <a:ext uri="{FF2B5EF4-FFF2-40B4-BE49-F238E27FC236}">
                <a16:creationId xmlns:a16="http://schemas.microsoft.com/office/drawing/2014/main" id="{FF3B8C18-BD65-1CB9-46F6-249BBDA445D7}"/>
              </a:ext>
            </a:extLst>
          </p:cNvPr>
          <p:cNvSpPr>
            <a:spLocks noGrp="1"/>
          </p:cNvSpPr>
          <p:nvPr>
            <p:ph type="body" sz="quarter" idx="74" hasCustomPrompt="1"/>
          </p:nvPr>
        </p:nvSpPr>
        <p:spPr>
          <a:xfrm>
            <a:off x="268008" y="3122611"/>
            <a:ext cx="2641398" cy="306389"/>
          </a:xfrm>
          <a:prstGeom prst="roundRect">
            <a:avLst>
              <a:gd name="adj" fmla="val 13265"/>
            </a:avLst>
          </a:prstGeom>
          <a:solidFill>
            <a:schemeClr val="accent2"/>
          </a:solidFill>
        </p:spPr>
        <p:txBody>
          <a:bodyPr vert="horz" lIns="108000" anchor="ctr">
            <a:noAutofit/>
          </a:bodyPr>
          <a:lstStyle>
            <a:lvl1pPr marL="130175" indent="7938" algn="l" rtl="1">
              <a:buNone/>
              <a:tabLst/>
              <a:defRPr sz="1200">
                <a:solidFill>
                  <a:schemeClr val="bg1"/>
                </a:solidFill>
              </a:defRPr>
            </a:lvl1pPr>
            <a:lvl2pPr algn="thaiDist">
              <a:defRPr/>
            </a:lvl2pPr>
          </a:lstStyle>
          <a:p>
            <a:pPr lvl="0"/>
            <a:r>
              <a:rPr lang="en-US"/>
              <a:t>May</a:t>
            </a:r>
          </a:p>
        </p:txBody>
      </p:sp>
      <p:sp>
        <p:nvSpPr>
          <p:cNvPr id="158" name="Text Placeholder 20">
            <a:extLst>
              <a:ext uri="{FF2B5EF4-FFF2-40B4-BE49-F238E27FC236}">
                <a16:creationId xmlns:a16="http://schemas.microsoft.com/office/drawing/2014/main" id="{1DFE896A-B1BE-609A-030E-A6D82BF3D31E}"/>
              </a:ext>
            </a:extLst>
          </p:cNvPr>
          <p:cNvSpPr>
            <a:spLocks noGrp="1"/>
          </p:cNvSpPr>
          <p:nvPr>
            <p:ph type="body" sz="quarter" idx="75" hasCustomPrompt="1"/>
          </p:nvPr>
        </p:nvSpPr>
        <p:spPr>
          <a:xfrm>
            <a:off x="3275755" y="3115227"/>
            <a:ext cx="2641398" cy="306389"/>
          </a:xfrm>
          <a:prstGeom prst="roundRect">
            <a:avLst>
              <a:gd name="adj" fmla="val 13265"/>
            </a:avLst>
          </a:prstGeom>
          <a:solidFill>
            <a:schemeClr val="bg2"/>
          </a:solidFill>
        </p:spPr>
        <p:txBody>
          <a:bodyPr vert="horz" lIns="108000" anchor="ctr">
            <a:noAutofit/>
          </a:bodyPr>
          <a:lstStyle>
            <a:lvl1pPr marL="92075" indent="0" algn="l" rtl="1">
              <a:buNone/>
              <a:tabLst/>
              <a:defRPr sz="1200"/>
            </a:lvl1pPr>
            <a:lvl2pPr algn="thaiDist">
              <a:defRPr/>
            </a:lvl2pPr>
          </a:lstStyle>
          <a:p>
            <a:pPr lvl="0"/>
            <a:r>
              <a:rPr lang="en-US"/>
              <a:t>June</a:t>
            </a:r>
          </a:p>
        </p:txBody>
      </p:sp>
      <p:sp>
        <p:nvSpPr>
          <p:cNvPr id="159" name="Text Placeholder 20">
            <a:extLst>
              <a:ext uri="{FF2B5EF4-FFF2-40B4-BE49-F238E27FC236}">
                <a16:creationId xmlns:a16="http://schemas.microsoft.com/office/drawing/2014/main" id="{902A5D43-4D84-8229-3F08-DAB224596F2A}"/>
              </a:ext>
            </a:extLst>
          </p:cNvPr>
          <p:cNvSpPr>
            <a:spLocks noGrp="1"/>
          </p:cNvSpPr>
          <p:nvPr>
            <p:ph type="body" sz="quarter" idx="76" hasCustomPrompt="1"/>
          </p:nvPr>
        </p:nvSpPr>
        <p:spPr>
          <a:xfrm>
            <a:off x="6279628" y="3122611"/>
            <a:ext cx="2641398" cy="306389"/>
          </a:xfrm>
          <a:prstGeom prst="roundRect">
            <a:avLst>
              <a:gd name="adj" fmla="val 13265"/>
            </a:avLst>
          </a:prstGeom>
          <a:solidFill>
            <a:schemeClr val="accent4"/>
          </a:solidFill>
        </p:spPr>
        <p:txBody>
          <a:bodyPr vert="horz" lIns="108000" anchor="ctr">
            <a:noAutofit/>
          </a:bodyPr>
          <a:lstStyle>
            <a:lvl1pPr marL="92075" indent="0" algn="l" rtl="1">
              <a:buNone/>
              <a:tabLst/>
              <a:defRPr sz="1200"/>
            </a:lvl1pPr>
            <a:lvl2pPr algn="thaiDist">
              <a:defRPr/>
            </a:lvl2pPr>
          </a:lstStyle>
          <a:p>
            <a:pPr lvl="0"/>
            <a:r>
              <a:rPr lang="en-US"/>
              <a:t>July</a:t>
            </a:r>
          </a:p>
        </p:txBody>
      </p:sp>
      <p:sp>
        <p:nvSpPr>
          <p:cNvPr id="160" name="Text Placeholder 20">
            <a:extLst>
              <a:ext uri="{FF2B5EF4-FFF2-40B4-BE49-F238E27FC236}">
                <a16:creationId xmlns:a16="http://schemas.microsoft.com/office/drawing/2014/main" id="{FE9462A6-1022-2A73-6110-7C86D4DF9480}"/>
              </a:ext>
            </a:extLst>
          </p:cNvPr>
          <p:cNvSpPr>
            <a:spLocks noGrp="1"/>
          </p:cNvSpPr>
          <p:nvPr>
            <p:ph type="body" sz="quarter" idx="77" hasCustomPrompt="1"/>
          </p:nvPr>
        </p:nvSpPr>
        <p:spPr>
          <a:xfrm>
            <a:off x="9280379" y="3122611"/>
            <a:ext cx="2641398" cy="306389"/>
          </a:xfrm>
          <a:prstGeom prst="roundRect">
            <a:avLst>
              <a:gd name="adj" fmla="val 13265"/>
            </a:avLst>
          </a:prstGeom>
          <a:solidFill>
            <a:schemeClr val="accent3"/>
          </a:solidFill>
        </p:spPr>
        <p:txBody>
          <a:bodyPr vert="horz" lIns="108000" anchor="ctr">
            <a:noAutofit/>
          </a:bodyPr>
          <a:lstStyle>
            <a:lvl1pPr marL="92075" indent="0" algn="l" rtl="1">
              <a:buNone/>
              <a:tabLst/>
              <a:defRPr sz="1200">
                <a:solidFill>
                  <a:schemeClr val="tx1"/>
                </a:solidFill>
              </a:defRPr>
            </a:lvl1pPr>
            <a:lvl2pPr algn="thaiDist">
              <a:defRPr/>
            </a:lvl2pPr>
          </a:lstStyle>
          <a:p>
            <a:pPr lvl="0"/>
            <a:r>
              <a:rPr lang="en-US"/>
              <a:t>August</a:t>
            </a:r>
          </a:p>
        </p:txBody>
      </p:sp>
      <p:sp>
        <p:nvSpPr>
          <p:cNvPr id="179" name="Text Placeholder 20">
            <a:extLst>
              <a:ext uri="{FF2B5EF4-FFF2-40B4-BE49-F238E27FC236}">
                <a16:creationId xmlns:a16="http://schemas.microsoft.com/office/drawing/2014/main" id="{39CA3BA5-9608-8329-0746-A1F811625DDA}"/>
              </a:ext>
            </a:extLst>
          </p:cNvPr>
          <p:cNvSpPr>
            <a:spLocks noGrp="1"/>
          </p:cNvSpPr>
          <p:nvPr>
            <p:ph type="body" sz="quarter" idx="90" hasCustomPrompt="1"/>
          </p:nvPr>
        </p:nvSpPr>
        <p:spPr>
          <a:xfrm>
            <a:off x="257127" y="4681972"/>
            <a:ext cx="2641398" cy="306389"/>
          </a:xfrm>
          <a:prstGeom prst="roundRect">
            <a:avLst>
              <a:gd name="adj" fmla="val 13265"/>
            </a:avLst>
          </a:prstGeom>
          <a:solidFill>
            <a:schemeClr val="accent1"/>
          </a:solidFill>
        </p:spPr>
        <p:txBody>
          <a:bodyPr vert="horz" lIns="108000" anchor="ctr">
            <a:noAutofit/>
          </a:bodyPr>
          <a:lstStyle>
            <a:lvl1pPr marL="92075" indent="-7938" algn="l" rtl="1">
              <a:buNone/>
              <a:tabLst/>
              <a:defRPr sz="1200">
                <a:solidFill>
                  <a:schemeClr val="bg1"/>
                </a:solidFill>
              </a:defRPr>
            </a:lvl1pPr>
            <a:lvl2pPr algn="thaiDist">
              <a:defRPr/>
            </a:lvl2pPr>
          </a:lstStyle>
          <a:p>
            <a:pPr lvl="0"/>
            <a:r>
              <a:rPr lang="en-US"/>
              <a:t>September</a:t>
            </a:r>
          </a:p>
        </p:txBody>
      </p:sp>
      <p:sp>
        <p:nvSpPr>
          <p:cNvPr id="180" name="Text Placeholder 20">
            <a:extLst>
              <a:ext uri="{FF2B5EF4-FFF2-40B4-BE49-F238E27FC236}">
                <a16:creationId xmlns:a16="http://schemas.microsoft.com/office/drawing/2014/main" id="{9D08A188-AFF8-40AA-2CBB-09C36803FDB0}"/>
              </a:ext>
            </a:extLst>
          </p:cNvPr>
          <p:cNvSpPr>
            <a:spLocks noGrp="1"/>
          </p:cNvSpPr>
          <p:nvPr>
            <p:ph type="body" sz="quarter" idx="91" hasCustomPrompt="1"/>
          </p:nvPr>
        </p:nvSpPr>
        <p:spPr>
          <a:xfrm>
            <a:off x="3264874" y="4674588"/>
            <a:ext cx="2641398" cy="306389"/>
          </a:xfrm>
          <a:prstGeom prst="roundRect">
            <a:avLst>
              <a:gd name="adj" fmla="val 13265"/>
            </a:avLst>
          </a:prstGeom>
          <a:solidFill>
            <a:schemeClr val="tx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October</a:t>
            </a:r>
          </a:p>
        </p:txBody>
      </p:sp>
      <p:sp>
        <p:nvSpPr>
          <p:cNvPr id="181" name="Text Placeholder 20">
            <a:extLst>
              <a:ext uri="{FF2B5EF4-FFF2-40B4-BE49-F238E27FC236}">
                <a16:creationId xmlns:a16="http://schemas.microsoft.com/office/drawing/2014/main" id="{A32E8E7C-CB22-8C6D-C778-1312EBB598D8}"/>
              </a:ext>
            </a:extLst>
          </p:cNvPr>
          <p:cNvSpPr>
            <a:spLocks noGrp="1"/>
          </p:cNvSpPr>
          <p:nvPr>
            <p:ph type="body" sz="quarter" idx="92" hasCustomPrompt="1"/>
          </p:nvPr>
        </p:nvSpPr>
        <p:spPr>
          <a:xfrm>
            <a:off x="6276004" y="4681972"/>
            <a:ext cx="2641398" cy="306389"/>
          </a:xfrm>
          <a:prstGeom prst="roundRect">
            <a:avLst>
              <a:gd name="adj" fmla="val 13265"/>
            </a:avLst>
          </a:prstGeom>
          <a:solidFill>
            <a:schemeClr val="accent5"/>
          </a:solidFill>
        </p:spPr>
        <p:txBody>
          <a:bodyPr vert="horz" lIns="108000" anchor="ctr">
            <a:noAutofit/>
          </a:bodyPr>
          <a:lstStyle>
            <a:lvl1pPr marL="92075" indent="0" algn="l" rtl="1">
              <a:buNone/>
              <a:tabLst/>
              <a:defRPr sz="1200"/>
            </a:lvl1pPr>
            <a:lvl2pPr algn="thaiDist">
              <a:defRPr/>
            </a:lvl2pPr>
          </a:lstStyle>
          <a:p>
            <a:pPr lvl="0"/>
            <a:r>
              <a:rPr lang="en-US"/>
              <a:t>November</a:t>
            </a:r>
          </a:p>
        </p:txBody>
      </p:sp>
      <p:sp>
        <p:nvSpPr>
          <p:cNvPr id="182" name="Text Placeholder 20">
            <a:extLst>
              <a:ext uri="{FF2B5EF4-FFF2-40B4-BE49-F238E27FC236}">
                <a16:creationId xmlns:a16="http://schemas.microsoft.com/office/drawing/2014/main" id="{71C167AB-83D6-A30F-F0C1-91F77EDEFCAE}"/>
              </a:ext>
            </a:extLst>
          </p:cNvPr>
          <p:cNvSpPr>
            <a:spLocks noGrp="1"/>
          </p:cNvSpPr>
          <p:nvPr>
            <p:ph type="body" sz="quarter" idx="93" hasCustomPrompt="1"/>
          </p:nvPr>
        </p:nvSpPr>
        <p:spPr>
          <a:xfrm>
            <a:off x="9276755"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December</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5" name="Picture Placeholder 38">
            <a:extLst>
              <a:ext uri="{FF2B5EF4-FFF2-40B4-BE49-F238E27FC236}">
                <a16:creationId xmlns:a16="http://schemas.microsoft.com/office/drawing/2014/main" id="{22379CB6-D13E-139B-AC7F-A264EA416434}"/>
              </a:ext>
            </a:extLst>
          </p:cNvPr>
          <p:cNvSpPr>
            <a:spLocks noGrp="1" noChangeAspect="1"/>
          </p:cNvSpPr>
          <p:nvPr>
            <p:ph type="pic" sz="quarter" idx="95"/>
          </p:nvPr>
        </p:nvSpPr>
        <p:spPr>
          <a:xfrm>
            <a:off x="3296907" y="2032943"/>
            <a:ext cx="754017" cy="684329"/>
          </a:xfrm>
          <a:noFill/>
        </p:spPr>
        <p:txBody>
          <a:bodyPr/>
          <a:lstStyle>
            <a:lvl1pPr>
              <a:buNone/>
              <a:defRPr/>
            </a:lvl1pPr>
          </a:lstStyle>
          <a:p>
            <a:endParaRPr lang="en-US"/>
          </a:p>
        </p:txBody>
      </p:sp>
      <p:sp>
        <p:nvSpPr>
          <p:cNvPr id="8" name="Picture Placeholder 38">
            <a:extLst>
              <a:ext uri="{FF2B5EF4-FFF2-40B4-BE49-F238E27FC236}">
                <a16:creationId xmlns:a16="http://schemas.microsoft.com/office/drawing/2014/main" id="{7077DE43-DB84-F914-7D3B-86FBE6BE4FB0}"/>
              </a:ext>
            </a:extLst>
          </p:cNvPr>
          <p:cNvSpPr>
            <a:spLocks noGrp="1" noChangeAspect="1"/>
          </p:cNvSpPr>
          <p:nvPr>
            <p:ph type="pic" sz="quarter" idx="96"/>
          </p:nvPr>
        </p:nvSpPr>
        <p:spPr>
          <a:xfrm>
            <a:off x="4202810" y="2032943"/>
            <a:ext cx="754017" cy="684329"/>
          </a:xfrm>
          <a:noFill/>
        </p:spPr>
        <p:txBody>
          <a:bodyPr/>
          <a:lstStyle>
            <a:lvl1pPr>
              <a:buNone/>
              <a:defRPr/>
            </a:lvl1pPr>
          </a:lstStyle>
          <a:p>
            <a:endParaRPr lang="en-US"/>
          </a:p>
        </p:txBody>
      </p:sp>
      <p:sp>
        <p:nvSpPr>
          <p:cNvPr id="9" name="Picture Placeholder 38">
            <a:extLst>
              <a:ext uri="{FF2B5EF4-FFF2-40B4-BE49-F238E27FC236}">
                <a16:creationId xmlns:a16="http://schemas.microsoft.com/office/drawing/2014/main" id="{D0E5AC0C-EBE2-7C51-0362-CB04DEA17E64}"/>
              </a:ext>
            </a:extLst>
          </p:cNvPr>
          <p:cNvSpPr>
            <a:spLocks noGrp="1" noChangeAspect="1"/>
          </p:cNvSpPr>
          <p:nvPr>
            <p:ph type="pic" sz="quarter" idx="97"/>
          </p:nvPr>
        </p:nvSpPr>
        <p:spPr>
          <a:xfrm>
            <a:off x="5108713" y="2032943"/>
            <a:ext cx="754017" cy="684329"/>
          </a:xfrm>
          <a:noFill/>
        </p:spPr>
        <p:txBody>
          <a:bodyPr/>
          <a:lstStyle>
            <a:lvl1pPr>
              <a:buNone/>
              <a:defRPr/>
            </a:lvl1pPr>
          </a:lstStyle>
          <a:p>
            <a:endParaRPr lang="en-US"/>
          </a:p>
        </p:txBody>
      </p:sp>
      <p:sp>
        <p:nvSpPr>
          <p:cNvPr id="10" name="Picture Placeholder 38">
            <a:extLst>
              <a:ext uri="{FF2B5EF4-FFF2-40B4-BE49-F238E27FC236}">
                <a16:creationId xmlns:a16="http://schemas.microsoft.com/office/drawing/2014/main" id="{135D4AA7-299D-109A-46D0-BF5A590ABE6E}"/>
              </a:ext>
            </a:extLst>
          </p:cNvPr>
          <p:cNvSpPr>
            <a:spLocks noGrp="1" noChangeAspect="1"/>
          </p:cNvSpPr>
          <p:nvPr>
            <p:ph type="pic" sz="quarter" idx="98"/>
          </p:nvPr>
        </p:nvSpPr>
        <p:spPr>
          <a:xfrm>
            <a:off x="6323170" y="2040327"/>
            <a:ext cx="754017" cy="684329"/>
          </a:xfrm>
          <a:noFill/>
        </p:spPr>
        <p:txBody>
          <a:bodyPr/>
          <a:lstStyle>
            <a:lvl1pPr>
              <a:buNone/>
              <a:defRPr/>
            </a:lvl1pPr>
          </a:lstStyle>
          <a:p>
            <a:endParaRPr lang="en-US"/>
          </a:p>
        </p:txBody>
      </p:sp>
      <p:sp>
        <p:nvSpPr>
          <p:cNvPr id="11" name="Picture Placeholder 38">
            <a:extLst>
              <a:ext uri="{FF2B5EF4-FFF2-40B4-BE49-F238E27FC236}">
                <a16:creationId xmlns:a16="http://schemas.microsoft.com/office/drawing/2014/main" id="{CCF2C32C-A7C0-D5C3-22FE-70647216CC2E}"/>
              </a:ext>
            </a:extLst>
          </p:cNvPr>
          <p:cNvSpPr>
            <a:spLocks noGrp="1" noChangeAspect="1"/>
          </p:cNvSpPr>
          <p:nvPr>
            <p:ph type="pic" sz="quarter" idx="99"/>
          </p:nvPr>
        </p:nvSpPr>
        <p:spPr>
          <a:xfrm>
            <a:off x="7229073" y="2040327"/>
            <a:ext cx="754017" cy="684329"/>
          </a:xfrm>
          <a:noFill/>
        </p:spPr>
        <p:txBody>
          <a:bodyPr/>
          <a:lstStyle>
            <a:lvl1pPr>
              <a:buNone/>
              <a:defRPr/>
            </a:lvl1pPr>
          </a:lstStyle>
          <a:p>
            <a:endParaRPr lang="en-US"/>
          </a:p>
        </p:txBody>
      </p:sp>
      <p:sp>
        <p:nvSpPr>
          <p:cNvPr id="12" name="Picture Placeholder 38">
            <a:extLst>
              <a:ext uri="{FF2B5EF4-FFF2-40B4-BE49-F238E27FC236}">
                <a16:creationId xmlns:a16="http://schemas.microsoft.com/office/drawing/2014/main" id="{56841469-FC0C-22F9-2624-D2818D8F9BEC}"/>
              </a:ext>
            </a:extLst>
          </p:cNvPr>
          <p:cNvSpPr>
            <a:spLocks noGrp="1" noChangeAspect="1"/>
          </p:cNvSpPr>
          <p:nvPr>
            <p:ph type="pic" sz="quarter" idx="100"/>
          </p:nvPr>
        </p:nvSpPr>
        <p:spPr>
          <a:xfrm>
            <a:off x="8134976" y="2040327"/>
            <a:ext cx="754017" cy="684329"/>
          </a:xfrm>
          <a:noFill/>
        </p:spPr>
        <p:txBody>
          <a:bodyPr/>
          <a:lstStyle>
            <a:lvl1pPr>
              <a:buNone/>
              <a:defRPr/>
            </a:lvl1pPr>
          </a:lstStyle>
          <a:p>
            <a:endParaRPr lang="en-US"/>
          </a:p>
        </p:txBody>
      </p:sp>
      <p:sp>
        <p:nvSpPr>
          <p:cNvPr id="13" name="Picture Placeholder 38">
            <a:extLst>
              <a:ext uri="{FF2B5EF4-FFF2-40B4-BE49-F238E27FC236}">
                <a16:creationId xmlns:a16="http://schemas.microsoft.com/office/drawing/2014/main" id="{BFD1D7F2-6CC8-7012-C438-468BFEAD819C}"/>
              </a:ext>
            </a:extLst>
          </p:cNvPr>
          <p:cNvSpPr>
            <a:spLocks noGrp="1" noChangeAspect="1"/>
          </p:cNvSpPr>
          <p:nvPr>
            <p:ph type="pic" sz="quarter" idx="101"/>
          </p:nvPr>
        </p:nvSpPr>
        <p:spPr>
          <a:xfrm>
            <a:off x="9325559" y="2040327"/>
            <a:ext cx="754017" cy="684329"/>
          </a:xfrm>
          <a:noFill/>
        </p:spPr>
        <p:txBody>
          <a:bodyPr/>
          <a:lstStyle>
            <a:lvl1pPr>
              <a:buNone/>
              <a:defRPr/>
            </a:lvl1pPr>
          </a:lstStyle>
          <a:p>
            <a:endParaRPr lang="en-US"/>
          </a:p>
        </p:txBody>
      </p:sp>
      <p:sp>
        <p:nvSpPr>
          <p:cNvPr id="16" name="Picture Placeholder 38">
            <a:extLst>
              <a:ext uri="{FF2B5EF4-FFF2-40B4-BE49-F238E27FC236}">
                <a16:creationId xmlns:a16="http://schemas.microsoft.com/office/drawing/2014/main" id="{4AC285F8-A967-C97A-7AE2-5179D557A8BE}"/>
              </a:ext>
            </a:extLst>
          </p:cNvPr>
          <p:cNvSpPr>
            <a:spLocks noGrp="1" noChangeAspect="1"/>
          </p:cNvSpPr>
          <p:nvPr>
            <p:ph type="pic" sz="quarter" idx="102"/>
          </p:nvPr>
        </p:nvSpPr>
        <p:spPr>
          <a:xfrm>
            <a:off x="10231462" y="2040327"/>
            <a:ext cx="754017" cy="684329"/>
          </a:xfrm>
          <a:noFill/>
        </p:spPr>
        <p:txBody>
          <a:bodyPr/>
          <a:lstStyle>
            <a:lvl1pPr>
              <a:buNone/>
              <a:defRPr/>
            </a:lvl1pPr>
          </a:lstStyle>
          <a:p>
            <a:endParaRPr lang="en-US"/>
          </a:p>
        </p:txBody>
      </p:sp>
      <p:sp>
        <p:nvSpPr>
          <p:cNvPr id="17" name="Picture Placeholder 38">
            <a:extLst>
              <a:ext uri="{FF2B5EF4-FFF2-40B4-BE49-F238E27FC236}">
                <a16:creationId xmlns:a16="http://schemas.microsoft.com/office/drawing/2014/main" id="{FFFB9D9D-6C07-B0CA-B8DB-99D3FAD2BAD3}"/>
              </a:ext>
            </a:extLst>
          </p:cNvPr>
          <p:cNvSpPr>
            <a:spLocks noGrp="1" noChangeAspect="1"/>
          </p:cNvSpPr>
          <p:nvPr>
            <p:ph type="pic" sz="quarter" idx="103"/>
          </p:nvPr>
        </p:nvSpPr>
        <p:spPr>
          <a:xfrm>
            <a:off x="11137365" y="2040327"/>
            <a:ext cx="754017" cy="684329"/>
          </a:xfrm>
          <a:noFill/>
        </p:spPr>
        <p:txBody>
          <a:bodyPr/>
          <a:lstStyle>
            <a:lvl1pPr>
              <a:buNone/>
              <a:defRPr/>
            </a:lvl1pPr>
          </a:lstStyle>
          <a:p>
            <a:endParaRPr lang="en-US"/>
          </a:p>
        </p:txBody>
      </p:sp>
      <p:sp>
        <p:nvSpPr>
          <p:cNvPr id="18" name="Picture Placeholder 38">
            <a:extLst>
              <a:ext uri="{FF2B5EF4-FFF2-40B4-BE49-F238E27FC236}">
                <a16:creationId xmlns:a16="http://schemas.microsoft.com/office/drawing/2014/main" id="{20A59C05-9646-3CC5-2FA2-EF42C61D72B3}"/>
              </a:ext>
            </a:extLst>
          </p:cNvPr>
          <p:cNvSpPr>
            <a:spLocks noGrp="1" noChangeAspect="1"/>
          </p:cNvSpPr>
          <p:nvPr>
            <p:ph type="pic" sz="quarter" idx="104"/>
          </p:nvPr>
        </p:nvSpPr>
        <p:spPr>
          <a:xfrm>
            <a:off x="305403" y="3588741"/>
            <a:ext cx="754017" cy="684329"/>
          </a:xfrm>
          <a:noFill/>
        </p:spPr>
        <p:txBody>
          <a:bodyPr/>
          <a:lstStyle>
            <a:lvl1pPr>
              <a:buNone/>
              <a:defRPr/>
            </a:lvl1pPr>
          </a:lstStyle>
          <a:p>
            <a:endParaRPr lang="en-US"/>
          </a:p>
        </p:txBody>
      </p:sp>
      <p:sp>
        <p:nvSpPr>
          <p:cNvPr id="19" name="Picture Placeholder 38">
            <a:extLst>
              <a:ext uri="{FF2B5EF4-FFF2-40B4-BE49-F238E27FC236}">
                <a16:creationId xmlns:a16="http://schemas.microsoft.com/office/drawing/2014/main" id="{1B7B9056-AC3A-5D91-4FDF-8D459C2F0D62}"/>
              </a:ext>
            </a:extLst>
          </p:cNvPr>
          <p:cNvSpPr>
            <a:spLocks noGrp="1" noChangeAspect="1"/>
          </p:cNvSpPr>
          <p:nvPr>
            <p:ph type="pic" sz="quarter" idx="105"/>
          </p:nvPr>
        </p:nvSpPr>
        <p:spPr>
          <a:xfrm>
            <a:off x="1211306" y="3588741"/>
            <a:ext cx="754017" cy="684329"/>
          </a:xfrm>
          <a:noFill/>
        </p:spPr>
        <p:txBody>
          <a:bodyPr/>
          <a:lstStyle>
            <a:lvl1pPr>
              <a:buNone/>
              <a:defRPr/>
            </a:lvl1pPr>
          </a:lstStyle>
          <a:p>
            <a:endParaRPr lang="en-US"/>
          </a:p>
        </p:txBody>
      </p:sp>
      <p:sp>
        <p:nvSpPr>
          <p:cNvPr id="20" name="Picture Placeholder 38">
            <a:extLst>
              <a:ext uri="{FF2B5EF4-FFF2-40B4-BE49-F238E27FC236}">
                <a16:creationId xmlns:a16="http://schemas.microsoft.com/office/drawing/2014/main" id="{1E320D8E-799D-EF87-4B38-CC627235B6BB}"/>
              </a:ext>
            </a:extLst>
          </p:cNvPr>
          <p:cNvSpPr>
            <a:spLocks noGrp="1" noChangeAspect="1"/>
          </p:cNvSpPr>
          <p:nvPr>
            <p:ph type="pic" sz="quarter" idx="106"/>
          </p:nvPr>
        </p:nvSpPr>
        <p:spPr>
          <a:xfrm>
            <a:off x="2117209" y="3588741"/>
            <a:ext cx="754017" cy="684329"/>
          </a:xfrm>
          <a:noFill/>
        </p:spPr>
        <p:txBody>
          <a:bodyPr/>
          <a:lstStyle>
            <a:lvl1pPr>
              <a:buNone/>
              <a:defRPr/>
            </a:lvl1pPr>
          </a:lstStyle>
          <a:p>
            <a:endParaRPr lang="en-US"/>
          </a:p>
        </p:txBody>
      </p:sp>
      <p:sp>
        <p:nvSpPr>
          <p:cNvPr id="21" name="Picture Placeholder 38">
            <a:extLst>
              <a:ext uri="{FF2B5EF4-FFF2-40B4-BE49-F238E27FC236}">
                <a16:creationId xmlns:a16="http://schemas.microsoft.com/office/drawing/2014/main" id="{DC827486-2201-92CB-B9F0-E441E87B094A}"/>
              </a:ext>
            </a:extLst>
          </p:cNvPr>
          <p:cNvSpPr>
            <a:spLocks noGrp="1" noChangeAspect="1"/>
          </p:cNvSpPr>
          <p:nvPr>
            <p:ph type="pic" sz="quarter" idx="107"/>
          </p:nvPr>
        </p:nvSpPr>
        <p:spPr>
          <a:xfrm>
            <a:off x="3301692" y="3592516"/>
            <a:ext cx="754017" cy="684329"/>
          </a:xfrm>
          <a:noFill/>
        </p:spPr>
        <p:txBody>
          <a:bodyPr/>
          <a:lstStyle>
            <a:lvl1pPr>
              <a:buNone/>
              <a:defRPr/>
            </a:lvl1pPr>
          </a:lstStyle>
          <a:p>
            <a:endParaRPr lang="en-US"/>
          </a:p>
        </p:txBody>
      </p:sp>
      <p:sp>
        <p:nvSpPr>
          <p:cNvPr id="22" name="Picture Placeholder 38">
            <a:extLst>
              <a:ext uri="{FF2B5EF4-FFF2-40B4-BE49-F238E27FC236}">
                <a16:creationId xmlns:a16="http://schemas.microsoft.com/office/drawing/2014/main" id="{6DF265FE-D01B-431F-6F8E-74DAFF739E55}"/>
              </a:ext>
            </a:extLst>
          </p:cNvPr>
          <p:cNvSpPr>
            <a:spLocks noGrp="1" noChangeAspect="1"/>
          </p:cNvSpPr>
          <p:nvPr>
            <p:ph type="pic" sz="quarter" idx="108"/>
          </p:nvPr>
        </p:nvSpPr>
        <p:spPr>
          <a:xfrm>
            <a:off x="4207595" y="3592516"/>
            <a:ext cx="754017" cy="684329"/>
          </a:xfrm>
          <a:noFill/>
        </p:spPr>
        <p:txBody>
          <a:bodyPr/>
          <a:lstStyle>
            <a:lvl1pPr>
              <a:buNone/>
              <a:defRPr/>
            </a:lvl1pPr>
          </a:lstStyle>
          <a:p>
            <a:endParaRPr lang="en-US"/>
          </a:p>
        </p:txBody>
      </p:sp>
      <p:sp>
        <p:nvSpPr>
          <p:cNvPr id="23" name="Picture Placeholder 38">
            <a:extLst>
              <a:ext uri="{FF2B5EF4-FFF2-40B4-BE49-F238E27FC236}">
                <a16:creationId xmlns:a16="http://schemas.microsoft.com/office/drawing/2014/main" id="{495DBED9-5FC7-4308-25AC-EE0B032B12AE}"/>
              </a:ext>
            </a:extLst>
          </p:cNvPr>
          <p:cNvSpPr>
            <a:spLocks noGrp="1" noChangeAspect="1"/>
          </p:cNvSpPr>
          <p:nvPr>
            <p:ph type="pic" sz="quarter" idx="109"/>
          </p:nvPr>
        </p:nvSpPr>
        <p:spPr>
          <a:xfrm>
            <a:off x="5113498" y="3592516"/>
            <a:ext cx="754017" cy="684329"/>
          </a:xfrm>
          <a:noFill/>
        </p:spPr>
        <p:txBody>
          <a:bodyPr/>
          <a:lstStyle>
            <a:lvl1pPr>
              <a:buNone/>
              <a:defRPr/>
            </a:lvl1pPr>
          </a:lstStyle>
          <a:p>
            <a:endParaRPr lang="en-US"/>
          </a:p>
        </p:txBody>
      </p:sp>
      <p:sp>
        <p:nvSpPr>
          <p:cNvPr id="24" name="Picture Placeholder 38">
            <a:extLst>
              <a:ext uri="{FF2B5EF4-FFF2-40B4-BE49-F238E27FC236}">
                <a16:creationId xmlns:a16="http://schemas.microsoft.com/office/drawing/2014/main" id="{C523047F-0A31-7A41-9869-3A0957FD9579}"/>
              </a:ext>
            </a:extLst>
          </p:cNvPr>
          <p:cNvSpPr>
            <a:spLocks noGrp="1" noChangeAspect="1"/>
          </p:cNvSpPr>
          <p:nvPr>
            <p:ph type="pic" sz="quarter" idx="110"/>
          </p:nvPr>
        </p:nvSpPr>
        <p:spPr>
          <a:xfrm>
            <a:off x="6327955" y="3599900"/>
            <a:ext cx="754017" cy="684329"/>
          </a:xfrm>
          <a:noFill/>
        </p:spPr>
        <p:txBody>
          <a:bodyPr/>
          <a:lstStyle>
            <a:lvl1pPr>
              <a:buNone/>
              <a:defRPr/>
            </a:lvl1pPr>
          </a:lstStyle>
          <a:p>
            <a:endParaRPr lang="en-US"/>
          </a:p>
        </p:txBody>
      </p:sp>
      <p:sp>
        <p:nvSpPr>
          <p:cNvPr id="25" name="Picture Placeholder 38">
            <a:extLst>
              <a:ext uri="{FF2B5EF4-FFF2-40B4-BE49-F238E27FC236}">
                <a16:creationId xmlns:a16="http://schemas.microsoft.com/office/drawing/2014/main" id="{6194285B-CAFD-9570-5122-BC5C83E1F505}"/>
              </a:ext>
            </a:extLst>
          </p:cNvPr>
          <p:cNvSpPr>
            <a:spLocks noGrp="1" noChangeAspect="1"/>
          </p:cNvSpPr>
          <p:nvPr>
            <p:ph type="pic" sz="quarter" idx="111"/>
          </p:nvPr>
        </p:nvSpPr>
        <p:spPr>
          <a:xfrm>
            <a:off x="7233858" y="3599900"/>
            <a:ext cx="754017" cy="684329"/>
          </a:xfrm>
          <a:noFill/>
        </p:spPr>
        <p:txBody>
          <a:bodyPr/>
          <a:lstStyle>
            <a:lvl1pPr>
              <a:buNone/>
              <a:defRPr/>
            </a:lvl1pPr>
          </a:lstStyle>
          <a:p>
            <a:endParaRPr lang="en-US"/>
          </a:p>
        </p:txBody>
      </p:sp>
      <p:sp>
        <p:nvSpPr>
          <p:cNvPr id="27" name="Picture Placeholder 38">
            <a:extLst>
              <a:ext uri="{FF2B5EF4-FFF2-40B4-BE49-F238E27FC236}">
                <a16:creationId xmlns:a16="http://schemas.microsoft.com/office/drawing/2014/main" id="{7A6444AA-4D15-F063-AFD3-A673D9D325B4}"/>
              </a:ext>
            </a:extLst>
          </p:cNvPr>
          <p:cNvSpPr>
            <a:spLocks noGrp="1" noChangeAspect="1"/>
          </p:cNvSpPr>
          <p:nvPr>
            <p:ph type="pic" sz="quarter" idx="112"/>
          </p:nvPr>
        </p:nvSpPr>
        <p:spPr>
          <a:xfrm>
            <a:off x="8139761" y="3599900"/>
            <a:ext cx="754017" cy="684329"/>
          </a:xfrm>
          <a:noFill/>
        </p:spPr>
        <p:txBody>
          <a:bodyPr/>
          <a:lstStyle>
            <a:lvl1pPr>
              <a:buNone/>
              <a:defRPr/>
            </a:lvl1pPr>
          </a:lstStyle>
          <a:p>
            <a:endParaRPr lang="en-US"/>
          </a:p>
        </p:txBody>
      </p:sp>
      <p:sp>
        <p:nvSpPr>
          <p:cNvPr id="28" name="Picture Placeholder 38">
            <a:extLst>
              <a:ext uri="{FF2B5EF4-FFF2-40B4-BE49-F238E27FC236}">
                <a16:creationId xmlns:a16="http://schemas.microsoft.com/office/drawing/2014/main" id="{AB0DA85D-B331-2590-4779-05066A4C4B7B}"/>
              </a:ext>
            </a:extLst>
          </p:cNvPr>
          <p:cNvSpPr>
            <a:spLocks noGrp="1" noChangeAspect="1"/>
          </p:cNvSpPr>
          <p:nvPr>
            <p:ph type="pic" sz="quarter" idx="113"/>
          </p:nvPr>
        </p:nvSpPr>
        <p:spPr>
          <a:xfrm>
            <a:off x="9330344" y="3599900"/>
            <a:ext cx="754017" cy="684329"/>
          </a:xfrm>
          <a:noFill/>
        </p:spPr>
        <p:txBody>
          <a:bodyPr/>
          <a:lstStyle/>
          <a:p>
            <a:endParaRPr lang="en-US"/>
          </a:p>
        </p:txBody>
      </p:sp>
      <p:sp>
        <p:nvSpPr>
          <p:cNvPr id="29" name="Picture Placeholder 38">
            <a:extLst>
              <a:ext uri="{FF2B5EF4-FFF2-40B4-BE49-F238E27FC236}">
                <a16:creationId xmlns:a16="http://schemas.microsoft.com/office/drawing/2014/main" id="{374595A6-E1F3-45FB-E1D4-2563FB0E20B1}"/>
              </a:ext>
            </a:extLst>
          </p:cNvPr>
          <p:cNvSpPr>
            <a:spLocks noGrp="1" noChangeAspect="1"/>
          </p:cNvSpPr>
          <p:nvPr>
            <p:ph type="pic" sz="quarter" idx="114"/>
          </p:nvPr>
        </p:nvSpPr>
        <p:spPr>
          <a:xfrm>
            <a:off x="10236247" y="3599900"/>
            <a:ext cx="754017" cy="684329"/>
          </a:xfrm>
          <a:noFill/>
        </p:spPr>
        <p:txBody>
          <a:bodyPr/>
          <a:lstStyle>
            <a:lvl1pPr>
              <a:buNone/>
              <a:defRPr/>
            </a:lvl1pPr>
          </a:lstStyle>
          <a:p>
            <a:endParaRPr lang="en-US"/>
          </a:p>
        </p:txBody>
      </p:sp>
      <p:sp>
        <p:nvSpPr>
          <p:cNvPr id="30" name="Picture Placeholder 38">
            <a:extLst>
              <a:ext uri="{FF2B5EF4-FFF2-40B4-BE49-F238E27FC236}">
                <a16:creationId xmlns:a16="http://schemas.microsoft.com/office/drawing/2014/main" id="{0A850941-BD57-42E9-CE10-A9F67A527CCD}"/>
              </a:ext>
            </a:extLst>
          </p:cNvPr>
          <p:cNvSpPr>
            <a:spLocks noGrp="1" noChangeAspect="1"/>
          </p:cNvSpPr>
          <p:nvPr>
            <p:ph type="pic" sz="quarter" idx="115"/>
          </p:nvPr>
        </p:nvSpPr>
        <p:spPr>
          <a:xfrm>
            <a:off x="11142150" y="3599900"/>
            <a:ext cx="754017" cy="684329"/>
          </a:xfrm>
          <a:noFill/>
        </p:spPr>
        <p:txBody>
          <a:bodyPr/>
          <a:lstStyle/>
          <a:p>
            <a:endParaRPr lang="en-US"/>
          </a:p>
        </p:txBody>
      </p:sp>
      <p:sp>
        <p:nvSpPr>
          <p:cNvPr id="31" name="Picture Placeholder 38">
            <a:extLst>
              <a:ext uri="{FF2B5EF4-FFF2-40B4-BE49-F238E27FC236}">
                <a16:creationId xmlns:a16="http://schemas.microsoft.com/office/drawing/2014/main" id="{F7318784-66AD-D833-A520-55AD23E8E3A9}"/>
              </a:ext>
            </a:extLst>
          </p:cNvPr>
          <p:cNvSpPr>
            <a:spLocks noGrp="1" noChangeAspect="1"/>
          </p:cNvSpPr>
          <p:nvPr>
            <p:ph type="pic" sz="quarter" idx="116"/>
          </p:nvPr>
        </p:nvSpPr>
        <p:spPr>
          <a:xfrm>
            <a:off x="300618" y="5157208"/>
            <a:ext cx="754017" cy="684329"/>
          </a:xfrm>
          <a:noFill/>
        </p:spPr>
        <p:txBody>
          <a:bodyPr/>
          <a:lstStyle>
            <a:lvl1pPr>
              <a:buNone/>
              <a:defRPr/>
            </a:lvl1pPr>
          </a:lstStyle>
          <a:p>
            <a:endParaRPr lang="en-US"/>
          </a:p>
        </p:txBody>
      </p:sp>
      <p:sp>
        <p:nvSpPr>
          <p:cNvPr id="33" name="Picture Placeholder 38">
            <a:extLst>
              <a:ext uri="{FF2B5EF4-FFF2-40B4-BE49-F238E27FC236}">
                <a16:creationId xmlns:a16="http://schemas.microsoft.com/office/drawing/2014/main" id="{2E19917C-310F-8583-092F-3D5456D36233}"/>
              </a:ext>
            </a:extLst>
          </p:cNvPr>
          <p:cNvSpPr>
            <a:spLocks noGrp="1" noChangeAspect="1"/>
          </p:cNvSpPr>
          <p:nvPr>
            <p:ph type="pic" sz="quarter" idx="117"/>
          </p:nvPr>
        </p:nvSpPr>
        <p:spPr>
          <a:xfrm>
            <a:off x="1206521" y="5157208"/>
            <a:ext cx="754017" cy="684329"/>
          </a:xfrm>
          <a:noFill/>
        </p:spPr>
        <p:txBody>
          <a:bodyPr/>
          <a:lstStyle>
            <a:lvl1pPr>
              <a:buNone/>
              <a:defRPr/>
            </a:lvl1pPr>
          </a:lstStyle>
          <a:p>
            <a:endParaRPr lang="en-US"/>
          </a:p>
        </p:txBody>
      </p:sp>
      <p:sp>
        <p:nvSpPr>
          <p:cNvPr id="34" name="Picture Placeholder 38">
            <a:extLst>
              <a:ext uri="{FF2B5EF4-FFF2-40B4-BE49-F238E27FC236}">
                <a16:creationId xmlns:a16="http://schemas.microsoft.com/office/drawing/2014/main" id="{8CFC7CA7-E4A9-D9B3-AD7B-7EE8D7C1A8BD}"/>
              </a:ext>
            </a:extLst>
          </p:cNvPr>
          <p:cNvSpPr>
            <a:spLocks noGrp="1" noChangeAspect="1"/>
          </p:cNvSpPr>
          <p:nvPr>
            <p:ph type="pic" sz="quarter" idx="118"/>
          </p:nvPr>
        </p:nvSpPr>
        <p:spPr>
          <a:xfrm>
            <a:off x="2112424" y="5157208"/>
            <a:ext cx="754017" cy="684329"/>
          </a:xfrm>
          <a:noFill/>
        </p:spPr>
        <p:txBody>
          <a:bodyPr/>
          <a:lstStyle>
            <a:lvl1pPr>
              <a:buNone/>
              <a:defRPr/>
            </a:lvl1pPr>
          </a:lstStyle>
          <a:p>
            <a:endParaRPr lang="en-US"/>
          </a:p>
        </p:txBody>
      </p:sp>
      <p:sp>
        <p:nvSpPr>
          <p:cNvPr id="35" name="Picture Placeholder 38">
            <a:extLst>
              <a:ext uri="{FF2B5EF4-FFF2-40B4-BE49-F238E27FC236}">
                <a16:creationId xmlns:a16="http://schemas.microsoft.com/office/drawing/2014/main" id="{C4101688-22A4-AED6-E839-1A0986A0B029}"/>
              </a:ext>
            </a:extLst>
          </p:cNvPr>
          <p:cNvSpPr>
            <a:spLocks noGrp="1" noChangeAspect="1"/>
          </p:cNvSpPr>
          <p:nvPr>
            <p:ph type="pic" sz="quarter" idx="119"/>
          </p:nvPr>
        </p:nvSpPr>
        <p:spPr>
          <a:xfrm>
            <a:off x="3304164" y="5133610"/>
            <a:ext cx="754017" cy="684329"/>
          </a:xfrm>
          <a:noFill/>
        </p:spPr>
        <p:txBody>
          <a:bodyPr/>
          <a:lstStyle/>
          <a:p>
            <a:endParaRPr lang="en-US"/>
          </a:p>
        </p:txBody>
      </p:sp>
      <p:sp>
        <p:nvSpPr>
          <p:cNvPr id="36" name="Picture Placeholder 38">
            <a:extLst>
              <a:ext uri="{FF2B5EF4-FFF2-40B4-BE49-F238E27FC236}">
                <a16:creationId xmlns:a16="http://schemas.microsoft.com/office/drawing/2014/main" id="{7897F9AE-8969-68E6-AAF9-6E5B3CB9E8B1}"/>
              </a:ext>
            </a:extLst>
          </p:cNvPr>
          <p:cNvSpPr>
            <a:spLocks noGrp="1" noChangeAspect="1"/>
          </p:cNvSpPr>
          <p:nvPr>
            <p:ph type="pic" sz="quarter" idx="120"/>
          </p:nvPr>
        </p:nvSpPr>
        <p:spPr>
          <a:xfrm>
            <a:off x="4210067" y="5133610"/>
            <a:ext cx="754017" cy="684329"/>
          </a:xfrm>
          <a:noFill/>
        </p:spPr>
        <p:txBody>
          <a:bodyPr/>
          <a:lstStyle/>
          <a:p>
            <a:endParaRPr lang="en-US"/>
          </a:p>
        </p:txBody>
      </p:sp>
      <p:sp>
        <p:nvSpPr>
          <p:cNvPr id="37" name="Picture Placeholder 38">
            <a:extLst>
              <a:ext uri="{FF2B5EF4-FFF2-40B4-BE49-F238E27FC236}">
                <a16:creationId xmlns:a16="http://schemas.microsoft.com/office/drawing/2014/main" id="{6142C431-6BAA-ABF7-DEFD-7CBD47441F10}"/>
              </a:ext>
            </a:extLst>
          </p:cNvPr>
          <p:cNvSpPr>
            <a:spLocks noGrp="1" noChangeAspect="1"/>
          </p:cNvSpPr>
          <p:nvPr>
            <p:ph type="pic" sz="quarter" idx="121"/>
          </p:nvPr>
        </p:nvSpPr>
        <p:spPr>
          <a:xfrm>
            <a:off x="5115970" y="5133610"/>
            <a:ext cx="754017" cy="684329"/>
          </a:xfrm>
          <a:noFill/>
        </p:spPr>
        <p:txBody>
          <a:bodyPr/>
          <a:lstStyle/>
          <a:p>
            <a:endParaRPr lang="en-US"/>
          </a:p>
        </p:txBody>
      </p:sp>
      <p:sp>
        <p:nvSpPr>
          <p:cNvPr id="38" name="Picture Placeholder 38">
            <a:extLst>
              <a:ext uri="{FF2B5EF4-FFF2-40B4-BE49-F238E27FC236}">
                <a16:creationId xmlns:a16="http://schemas.microsoft.com/office/drawing/2014/main" id="{4023CF17-3712-68FA-1C29-E7396D770B28}"/>
              </a:ext>
            </a:extLst>
          </p:cNvPr>
          <p:cNvSpPr>
            <a:spLocks noGrp="1" noChangeAspect="1"/>
          </p:cNvSpPr>
          <p:nvPr>
            <p:ph type="pic" sz="quarter" idx="122"/>
          </p:nvPr>
        </p:nvSpPr>
        <p:spPr>
          <a:xfrm>
            <a:off x="6323170" y="5130798"/>
            <a:ext cx="754017" cy="684329"/>
          </a:xfrm>
          <a:noFill/>
        </p:spPr>
        <p:txBody>
          <a:bodyPr/>
          <a:lstStyle/>
          <a:p>
            <a:endParaRPr lang="en-US"/>
          </a:p>
        </p:txBody>
      </p:sp>
      <p:sp>
        <p:nvSpPr>
          <p:cNvPr id="40" name="Picture Placeholder 38">
            <a:extLst>
              <a:ext uri="{FF2B5EF4-FFF2-40B4-BE49-F238E27FC236}">
                <a16:creationId xmlns:a16="http://schemas.microsoft.com/office/drawing/2014/main" id="{A0AC9446-C54D-128F-C108-E359D363918A}"/>
              </a:ext>
            </a:extLst>
          </p:cNvPr>
          <p:cNvSpPr>
            <a:spLocks noGrp="1" noChangeAspect="1"/>
          </p:cNvSpPr>
          <p:nvPr>
            <p:ph type="pic" sz="quarter" idx="123"/>
          </p:nvPr>
        </p:nvSpPr>
        <p:spPr>
          <a:xfrm>
            <a:off x="7229073" y="5130798"/>
            <a:ext cx="754017" cy="684329"/>
          </a:xfrm>
          <a:noFill/>
        </p:spPr>
        <p:txBody>
          <a:bodyPr/>
          <a:lstStyle/>
          <a:p>
            <a:endParaRPr lang="en-US"/>
          </a:p>
        </p:txBody>
      </p:sp>
      <p:sp>
        <p:nvSpPr>
          <p:cNvPr id="41" name="Picture Placeholder 38">
            <a:extLst>
              <a:ext uri="{FF2B5EF4-FFF2-40B4-BE49-F238E27FC236}">
                <a16:creationId xmlns:a16="http://schemas.microsoft.com/office/drawing/2014/main" id="{FB4B5227-8F84-70D9-68EB-E2EBC5C90CC5}"/>
              </a:ext>
            </a:extLst>
          </p:cNvPr>
          <p:cNvSpPr>
            <a:spLocks noGrp="1" noChangeAspect="1"/>
          </p:cNvSpPr>
          <p:nvPr>
            <p:ph type="pic" sz="quarter" idx="124"/>
          </p:nvPr>
        </p:nvSpPr>
        <p:spPr>
          <a:xfrm>
            <a:off x="8134976" y="5130798"/>
            <a:ext cx="754017" cy="684329"/>
          </a:xfrm>
          <a:noFill/>
        </p:spPr>
        <p:txBody>
          <a:bodyPr/>
          <a:lstStyle/>
          <a:p>
            <a:endParaRPr lang="en-US"/>
          </a:p>
        </p:txBody>
      </p:sp>
      <p:sp>
        <p:nvSpPr>
          <p:cNvPr id="42" name="Picture Placeholder 38">
            <a:extLst>
              <a:ext uri="{FF2B5EF4-FFF2-40B4-BE49-F238E27FC236}">
                <a16:creationId xmlns:a16="http://schemas.microsoft.com/office/drawing/2014/main" id="{1E919D25-E034-9CB9-8BE1-7DA8481DDCA5}"/>
              </a:ext>
            </a:extLst>
          </p:cNvPr>
          <p:cNvSpPr>
            <a:spLocks noGrp="1" noChangeAspect="1"/>
          </p:cNvSpPr>
          <p:nvPr>
            <p:ph type="pic" sz="quarter" idx="125"/>
          </p:nvPr>
        </p:nvSpPr>
        <p:spPr>
          <a:xfrm>
            <a:off x="9318302" y="5131121"/>
            <a:ext cx="754017" cy="684329"/>
          </a:xfrm>
          <a:noFill/>
        </p:spPr>
        <p:txBody>
          <a:bodyPr/>
          <a:lstStyle>
            <a:lvl1pPr>
              <a:buNone/>
              <a:defRPr/>
            </a:lvl1pPr>
          </a:lstStyle>
          <a:p>
            <a:endParaRPr lang="en-US"/>
          </a:p>
        </p:txBody>
      </p:sp>
      <p:sp>
        <p:nvSpPr>
          <p:cNvPr id="51" name="Picture Placeholder 38">
            <a:extLst>
              <a:ext uri="{FF2B5EF4-FFF2-40B4-BE49-F238E27FC236}">
                <a16:creationId xmlns:a16="http://schemas.microsoft.com/office/drawing/2014/main" id="{49D32B4C-86F9-34E2-3637-1CD2693CA753}"/>
              </a:ext>
            </a:extLst>
          </p:cNvPr>
          <p:cNvSpPr>
            <a:spLocks noGrp="1" noChangeAspect="1"/>
          </p:cNvSpPr>
          <p:nvPr>
            <p:ph type="pic" sz="quarter" idx="126"/>
          </p:nvPr>
        </p:nvSpPr>
        <p:spPr>
          <a:xfrm>
            <a:off x="10224205" y="5131121"/>
            <a:ext cx="754017" cy="684329"/>
          </a:xfrm>
          <a:noFill/>
        </p:spPr>
        <p:txBody>
          <a:bodyPr/>
          <a:lstStyle/>
          <a:p>
            <a:endParaRPr lang="en-US"/>
          </a:p>
        </p:txBody>
      </p:sp>
      <p:sp>
        <p:nvSpPr>
          <p:cNvPr id="55" name="Picture Placeholder 38">
            <a:extLst>
              <a:ext uri="{FF2B5EF4-FFF2-40B4-BE49-F238E27FC236}">
                <a16:creationId xmlns:a16="http://schemas.microsoft.com/office/drawing/2014/main" id="{370A9EAD-5352-130A-CE6B-C85539A8718C}"/>
              </a:ext>
            </a:extLst>
          </p:cNvPr>
          <p:cNvSpPr>
            <a:spLocks noGrp="1" noChangeAspect="1"/>
          </p:cNvSpPr>
          <p:nvPr>
            <p:ph type="pic" sz="quarter" idx="127"/>
          </p:nvPr>
        </p:nvSpPr>
        <p:spPr>
          <a:xfrm>
            <a:off x="11130108" y="5131121"/>
            <a:ext cx="754017" cy="684329"/>
          </a:xfrm>
          <a:noFill/>
        </p:spPr>
        <p:txBody>
          <a:bodyPr/>
          <a:lstStyle>
            <a:lvl1pPr>
              <a:buNone/>
              <a:defRPr/>
            </a:lvl1pPr>
          </a:lstStyle>
          <a:p>
            <a:endParaRPr lang="en-US"/>
          </a:p>
        </p:txBody>
      </p:sp>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310691800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Preshow dark logo">
    <p:bg>
      <p:bgPr>
        <a:solidFill>
          <a:schemeClr val="bg2"/>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D924ECB1-B19B-7A5A-4439-0F271FBB330F}"/>
              </a:ext>
            </a:extLst>
          </p:cNvPr>
          <p:cNvSpPr/>
          <p:nvPr/>
        </p:nvSpPr>
        <p:spPr>
          <a:xfrm>
            <a:off x="0" y="1639438"/>
            <a:ext cx="12192000" cy="399723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Text Placeholder 11">
            <a:extLst>
              <a:ext uri="{FF2B5EF4-FFF2-40B4-BE49-F238E27FC236}">
                <a16:creationId xmlns:a16="http://schemas.microsoft.com/office/drawing/2014/main" id="{4F213420-9D40-CC8D-665F-45C0A17D46EF}"/>
              </a:ext>
            </a:extLst>
          </p:cNvPr>
          <p:cNvSpPr>
            <a:spLocks noGrp="1"/>
          </p:cNvSpPr>
          <p:nvPr>
            <p:ph type="body" sz="quarter" idx="85"/>
          </p:nvPr>
        </p:nvSpPr>
        <p:spPr>
          <a:xfrm>
            <a:off x="211818"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11">
            <a:extLst>
              <a:ext uri="{FF2B5EF4-FFF2-40B4-BE49-F238E27FC236}">
                <a16:creationId xmlns:a16="http://schemas.microsoft.com/office/drawing/2014/main" id="{12B169D6-857C-C077-C399-96C26299236B}"/>
              </a:ext>
            </a:extLst>
          </p:cNvPr>
          <p:cNvSpPr>
            <a:spLocks noGrp="1"/>
          </p:cNvSpPr>
          <p:nvPr>
            <p:ph type="body" sz="quarter" idx="86"/>
          </p:nvPr>
        </p:nvSpPr>
        <p:spPr>
          <a:xfrm>
            <a:off x="1705047"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 name="Text Placeholder 11">
            <a:extLst>
              <a:ext uri="{FF2B5EF4-FFF2-40B4-BE49-F238E27FC236}">
                <a16:creationId xmlns:a16="http://schemas.microsoft.com/office/drawing/2014/main" id="{B32B184F-DA22-0F25-44A4-5F4A81A08C13}"/>
              </a:ext>
            </a:extLst>
          </p:cNvPr>
          <p:cNvSpPr>
            <a:spLocks noGrp="1"/>
          </p:cNvSpPr>
          <p:nvPr>
            <p:ph type="body" sz="quarter" idx="87"/>
          </p:nvPr>
        </p:nvSpPr>
        <p:spPr>
          <a:xfrm>
            <a:off x="3198276" y="2477117"/>
            <a:ext cx="1335491" cy="2315842"/>
          </a:xfrm>
          <a:prstGeom prst="roundRect">
            <a:avLst>
              <a:gd name="adj" fmla="val 2993"/>
            </a:avLst>
          </a:prstGeom>
          <a:solidFill>
            <a:srgbClr val="A8714E"/>
          </a:solidFill>
        </p:spPr>
        <p:txBody>
          <a:bodyPr/>
          <a:lstStyle>
            <a:lvl1pPr>
              <a:buNone/>
              <a:defRPr>
                <a:noFill/>
              </a:defRPr>
            </a:lvl1pPr>
          </a:lstStyle>
          <a:p>
            <a:pPr lvl="0"/>
            <a:r>
              <a:rPr lang="en-GB"/>
              <a:t>Click to edit Master text styles</a:t>
            </a:r>
          </a:p>
        </p:txBody>
      </p:sp>
      <p:sp>
        <p:nvSpPr>
          <p:cNvPr id="13" name="Text Placeholder 11">
            <a:extLst>
              <a:ext uri="{FF2B5EF4-FFF2-40B4-BE49-F238E27FC236}">
                <a16:creationId xmlns:a16="http://schemas.microsoft.com/office/drawing/2014/main" id="{EFF07536-5FFD-EB74-C53B-A91E0092797A}"/>
              </a:ext>
            </a:extLst>
          </p:cNvPr>
          <p:cNvSpPr>
            <a:spLocks noGrp="1"/>
          </p:cNvSpPr>
          <p:nvPr>
            <p:ph type="body" sz="quarter" idx="88"/>
          </p:nvPr>
        </p:nvSpPr>
        <p:spPr>
          <a:xfrm>
            <a:off x="4691505"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 name="Text Placeholder 11">
            <a:extLst>
              <a:ext uri="{FF2B5EF4-FFF2-40B4-BE49-F238E27FC236}">
                <a16:creationId xmlns:a16="http://schemas.microsoft.com/office/drawing/2014/main" id="{80AE1047-6445-4D79-7242-32BABEE85482}"/>
              </a:ext>
            </a:extLst>
          </p:cNvPr>
          <p:cNvSpPr>
            <a:spLocks noGrp="1"/>
          </p:cNvSpPr>
          <p:nvPr>
            <p:ph type="body" sz="quarter" idx="89"/>
          </p:nvPr>
        </p:nvSpPr>
        <p:spPr>
          <a:xfrm>
            <a:off x="6184734" y="2477117"/>
            <a:ext cx="1335491" cy="2315842"/>
          </a:xfrm>
          <a:prstGeom prst="roundRect">
            <a:avLst>
              <a:gd name="adj" fmla="val 2993"/>
            </a:avLst>
          </a:prstGeom>
          <a:solidFill>
            <a:srgbClr val="B2B4B2"/>
          </a:solidFill>
        </p:spPr>
        <p:txBody>
          <a:bodyPr/>
          <a:lstStyle>
            <a:lvl1pPr>
              <a:buNone/>
              <a:defRPr>
                <a:noFill/>
              </a:defRPr>
            </a:lvl1pPr>
          </a:lstStyle>
          <a:p>
            <a:pPr lvl="0"/>
            <a:r>
              <a:rPr lang="en-GB"/>
              <a:t>Click to edit Master text styles</a:t>
            </a:r>
          </a:p>
        </p:txBody>
      </p:sp>
      <p:sp>
        <p:nvSpPr>
          <p:cNvPr id="15" name="Text Placeholder 11">
            <a:extLst>
              <a:ext uri="{FF2B5EF4-FFF2-40B4-BE49-F238E27FC236}">
                <a16:creationId xmlns:a16="http://schemas.microsoft.com/office/drawing/2014/main" id="{A6EC457C-A82D-B6C7-9D2D-508588AA29CA}"/>
              </a:ext>
            </a:extLst>
          </p:cNvPr>
          <p:cNvSpPr>
            <a:spLocks noGrp="1"/>
          </p:cNvSpPr>
          <p:nvPr>
            <p:ph type="body" sz="quarter" idx="90"/>
          </p:nvPr>
        </p:nvSpPr>
        <p:spPr>
          <a:xfrm>
            <a:off x="7677963"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11">
            <a:extLst>
              <a:ext uri="{FF2B5EF4-FFF2-40B4-BE49-F238E27FC236}">
                <a16:creationId xmlns:a16="http://schemas.microsoft.com/office/drawing/2014/main" id="{BAAE6AEE-BB0E-CAD7-9767-794F8FD9E111}"/>
              </a:ext>
            </a:extLst>
          </p:cNvPr>
          <p:cNvSpPr>
            <a:spLocks noGrp="1"/>
          </p:cNvSpPr>
          <p:nvPr>
            <p:ph type="body" sz="quarter" idx="91"/>
          </p:nvPr>
        </p:nvSpPr>
        <p:spPr>
          <a:xfrm>
            <a:off x="9171192" y="2477117"/>
            <a:ext cx="1335491" cy="2315842"/>
          </a:xfrm>
          <a:prstGeom prst="roundRect">
            <a:avLst>
              <a:gd name="adj" fmla="val 2993"/>
            </a:avLst>
          </a:prstGeom>
          <a:solidFill>
            <a:srgbClr val="BC955B"/>
          </a:solidFill>
        </p:spPr>
        <p:txBody>
          <a:bodyPr/>
          <a:lstStyle>
            <a:lvl1pPr>
              <a:buNone/>
              <a:defRPr>
                <a:noFill/>
              </a:defRPr>
            </a:lvl1pPr>
          </a:lstStyle>
          <a:p>
            <a:pPr lvl="0"/>
            <a:r>
              <a:rPr lang="en-GB"/>
              <a:t>Click to edit Master text styles</a:t>
            </a:r>
          </a:p>
        </p:txBody>
      </p:sp>
      <p:sp>
        <p:nvSpPr>
          <p:cNvPr id="17" name="Text Placeholder 11">
            <a:extLst>
              <a:ext uri="{FF2B5EF4-FFF2-40B4-BE49-F238E27FC236}">
                <a16:creationId xmlns:a16="http://schemas.microsoft.com/office/drawing/2014/main" id="{96A11D8A-F700-56E2-A56D-BD46720B31AC}"/>
              </a:ext>
            </a:extLst>
          </p:cNvPr>
          <p:cNvSpPr>
            <a:spLocks noGrp="1"/>
          </p:cNvSpPr>
          <p:nvPr>
            <p:ph type="body" sz="quarter" idx="92"/>
          </p:nvPr>
        </p:nvSpPr>
        <p:spPr>
          <a:xfrm>
            <a:off x="10664422"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1">
            <a:extLst>
              <a:ext uri="{FF2B5EF4-FFF2-40B4-BE49-F238E27FC236}">
                <a16:creationId xmlns:a16="http://schemas.microsoft.com/office/drawing/2014/main" id="{5B36047A-9534-E439-095D-FC8A0C7D804F}"/>
              </a:ext>
            </a:extLst>
          </p:cNvPr>
          <p:cNvSpPr>
            <a:spLocks noGrp="1"/>
          </p:cNvSpPr>
          <p:nvPr>
            <p:ph type="body" sz="quarter" idx="93" hasCustomPrompt="1"/>
          </p:nvPr>
        </p:nvSpPr>
        <p:spPr>
          <a:xfrm>
            <a:off x="382524" y="2688875"/>
            <a:ext cx="967305" cy="1131887"/>
          </a:xfrm>
        </p:spPr>
        <p:txBody>
          <a:bodyPr>
            <a:noAutofit/>
          </a:bodyPr>
          <a:lstStyle>
            <a:lvl1pPr>
              <a:buNone/>
              <a:defRPr sz="1600"/>
            </a:lvl1pPr>
          </a:lstStyle>
          <a:p>
            <a:pPr lvl="0"/>
            <a:r>
              <a:rPr lang="en-US" dirty="0"/>
              <a:t>1</a:t>
            </a:r>
          </a:p>
          <a:p>
            <a:pPr lvl="0"/>
            <a:r>
              <a:rPr lang="en-US" dirty="0"/>
              <a:t>Title here</a:t>
            </a:r>
          </a:p>
        </p:txBody>
      </p:sp>
      <p:sp>
        <p:nvSpPr>
          <p:cNvPr id="23" name="Text Placeholder 21">
            <a:extLst>
              <a:ext uri="{FF2B5EF4-FFF2-40B4-BE49-F238E27FC236}">
                <a16:creationId xmlns:a16="http://schemas.microsoft.com/office/drawing/2014/main" id="{985C05F1-9DC7-C615-F660-8746587E81AD}"/>
              </a:ext>
            </a:extLst>
          </p:cNvPr>
          <p:cNvSpPr>
            <a:spLocks noGrp="1"/>
          </p:cNvSpPr>
          <p:nvPr>
            <p:ph type="body" sz="quarter" idx="94" hasCustomPrompt="1"/>
          </p:nvPr>
        </p:nvSpPr>
        <p:spPr>
          <a:xfrm>
            <a:off x="1882664" y="2688874"/>
            <a:ext cx="967305" cy="1131887"/>
          </a:xfrm>
        </p:spPr>
        <p:txBody>
          <a:bodyPr>
            <a:noAutofit/>
          </a:bodyPr>
          <a:lstStyle>
            <a:lvl1pPr>
              <a:buNone/>
              <a:defRPr sz="1600"/>
            </a:lvl1pPr>
          </a:lstStyle>
          <a:p>
            <a:pPr lvl="0"/>
            <a:r>
              <a:rPr lang="en-US" dirty="0"/>
              <a:t>2</a:t>
            </a:r>
          </a:p>
          <a:p>
            <a:pPr lvl="0"/>
            <a:r>
              <a:rPr lang="en-US" dirty="0"/>
              <a:t>Title here</a:t>
            </a:r>
          </a:p>
        </p:txBody>
      </p:sp>
      <p:sp>
        <p:nvSpPr>
          <p:cNvPr id="24" name="Text Placeholder 21">
            <a:extLst>
              <a:ext uri="{FF2B5EF4-FFF2-40B4-BE49-F238E27FC236}">
                <a16:creationId xmlns:a16="http://schemas.microsoft.com/office/drawing/2014/main" id="{BDDE33C2-4FFD-663B-1F94-3A20EE2AC270}"/>
              </a:ext>
            </a:extLst>
          </p:cNvPr>
          <p:cNvSpPr>
            <a:spLocks noGrp="1"/>
          </p:cNvSpPr>
          <p:nvPr>
            <p:ph type="body" sz="quarter" idx="95" hasCustomPrompt="1"/>
          </p:nvPr>
        </p:nvSpPr>
        <p:spPr>
          <a:xfrm>
            <a:off x="3382368" y="2688873"/>
            <a:ext cx="967305" cy="1131887"/>
          </a:xfrm>
        </p:spPr>
        <p:txBody>
          <a:bodyPr>
            <a:noAutofit/>
          </a:bodyPr>
          <a:lstStyle>
            <a:lvl1pPr>
              <a:buNone/>
              <a:defRPr sz="1600">
                <a:solidFill>
                  <a:schemeClr val="bg1"/>
                </a:solidFill>
              </a:defRPr>
            </a:lvl1pPr>
          </a:lstStyle>
          <a:p>
            <a:pPr lvl="0"/>
            <a:r>
              <a:rPr lang="en-US" dirty="0"/>
              <a:t>3</a:t>
            </a:r>
          </a:p>
          <a:p>
            <a:pPr lvl="0"/>
            <a:r>
              <a:rPr lang="en-US" dirty="0"/>
              <a:t>Title here</a:t>
            </a:r>
          </a:p>
        </p:txBody>
      </p:sp>
      <p:sp>
        <p:nvSpPr>
          <p:cNvPr id="26" name="Text Placeholder 21">
            <a:extLst>
              <a:ext uri="{FF2B5EF4-FFF2-40B4-BE49-F238E27FC236}">
                <a16:creationId xmlns:a16="http://schemas.microsoft.com/office/drawing/2014/main" id="{A9980F81-C0BD-BA58-6FDF-3F97A65EC322}"/>
              </a:ext>
            </a:extLst>
          </p:cNvPr>
          <p:cNvSpPr>
            <a:spLocks noGrp="1"/>
          </p:cNvSpPr>
          <p:nvPr>
            <p:ph type="body" sz="quarter" idx="96" hasCustomPrompt="1"/>
          </p:nvPr>
        </p:nvSpPr>
        <p:spPr>
          <a:xfrm>
            <a:off x="4875597" y="2688872"/>
            <a:ext cx="967305" cy="1131887"/>
          </a:xfrm>
        </p:spPr>
        <p:txBody>
          <a:bodyPr>
            <a:noAutofit/>
          </a:bodyPr>
          <a:lstStyle>
            <a:lvl1pPr>
              <a:buNone/>
              <a:defRPr sz="1600"/>
            </a:lvl1pPr>
          </a:lstStyle>
          <a:p>
            <a:pPr lvl="0"/>
            <a:r>
              <a:rPr lang="en-US" dirty="0"/>
              <a:t>4</a:t>
            </a:r>
          </a:p>
          <a:p>
            <a:pPr lvl="0"/>
            <a:r>
              <a:rPr lang="en-US" dirty="0"/>
              <a:t>Title here</a:t>
            </a:r>
          </a:p>
        </p:txBody>
      </p:sp>
      <p:sp>
        <p:nvSpPr>
          <p:cNvPr id="27" name="Text Placeholder 21">
            <a:extLst>
              <a:ext uri="{FF2B5EF4-FFF2-40B4-BE49-F238E27FC236}">
                <a16:creationId xmlns:a16="http://schemas.microsoft.com/office/drawing/2014/main" id="{A8524A1F-B902-8DB8-6877-4B56A779DE4A}"/>
              </a:ext>
            </a:extLst>
          </p:cNvPr>
          <p:cNvSpPr>
            <a:spLocks noGrp="1"/>
          </p:cNvSpPr>
          <p:nvPr>
            <p:ph type="body" sz="quarter" idx="97" hasCustomPrompt="1"/>
          </p:nvPr>
        </p:nvSpPr>
        <p:spPr>
          <a:xfrm>
            <a:off x="6368826" y="2737307"/>
            <a:ext cx="967305" cy="1131887"/>
          </a:xfrm>
        </p:spPr>
        <p:txBody>
          <a:bodyPr>
            <a:noAutofit/>
          </a:bodyPr>
          <a:lstStyle>
            <a:lvl1pPr>
              <a:buNone/>
              <a:defRPr sz="1600"/>
            </a:lvl1pPr>
          </a:lstStyle>
          <a:p>
            <a:pPr lvl="0"/>
            <a:r>
              <a:rPr lang="en-US" dirty="0"/>
              <a:t>5</a:t>
            </a:r>
          </a:p>
          <a:p>
            <a:pPr lvl="0"/>
            <a:r>
              <a:rPr lang="en-US" dirty="0"/>
              <a:t>Title here</a:t>
            </a:r>
          </a:p>
        </p:txBody>
      </p:sp>
      <p:sp>
        <p:nvSpPr>
          <p:cNvPr id="28" name="Text Placeholder 21">
            <a:extLst>
              <a:ext uri="{FF2B5EF4-FFF2-40B4-BE49-F238E27FC236}">
                <a16:creationId xmlns:a16="http://schemas.microsoft.com/office/drawing/2014/main" id="{91F57218-AF00-D1E4-9071-1A28883E2DA8}"/>
              </a:ext>
            </a:extLst>
          </p:cNvPr>
          <p:cNvSpPr>
            <a:spLocks noGrp="1"/>
          </p:cNvSpPr>
          <p:nvPr>
            <p:ph type="body" sz="quarter" idx="98" hasCustomPrompt="1"/>
          </p:nvPr>
        </p:nvSpPr>
        <p:spPr>
          <a:xfrm>
            <a:off x="7862055" y="2737306"/>
            <a:ext cx="967305" cy="1131887"/>
          </a:xfrm>
        </p:spPr>
        <p:txBody>
          <a:bodyPr>
            <a:noAutofit/>
          </a:bodyPr>
          <a:lstStyle>
            <a:lvl1pPr>
              <a:buNone/>
              <a:defRPr sz="1600"/>
            </a:lvl1pPr>
          </a:lstStyle>
          <a:p>
            <a:pPr lvl="0"/>
            <a:r>
              <a:rPr lang="en-US" dirty="0"/>
              <a:t>6</a:t>
            </a:r>
          </a:p>
          <a:p>
            <a:pPr lvl="0"/>
            <a:r>
              <a:rPr lang="en-US" dirty="0"/>
              <a:t>Title here</a:t>
            </a:r>
          </a:p>
        </p:txBody>
      </p:sp>
      <p:sp>
        <p:nvSpPr>
          <p:cNvPr id="29" name="Text Placeholder 21">
            <a:extLst>
              <a:ext uri="{FF2B5EF4-FFF2-40B4-BE49-F238E27FC236}">
                <a16:creationId xmlns:a16="http://schemas.microsoft.com/office/drawing/2014/main" id="{19BC886B-34C9-C232-35FD-F5ADF6688B72}"/>
              </a:ext>
            </a:extLst>
          </p:cNvPr>
          <p:cNvSpPr>
            <a:spLocks noGrp="1"/>
          </p:cNvSpPr>
          <p:nvPr>
            <p:ph type="body" sz="quarter" idx="99" hasCustomPrompt="1"/>
          </p:nvPr>
        </p:nvSpPr>
        <p:spPr>
          <a:xfrm>
            <a:off x="9342031" y="2737306"/>
            <a:ext cx="967305" cy="1131887"/>
          </a:xfrm>
        </p:spPr>
        <p:txBody>
          <a:bodyPr>
            <a:noAutofit/>
          </a:bodyPr>
          <a:lstStyle>
            <a:lvl1pPr>
              <a:buNone/>
              <a:defRPr sz="1600"/>
            </a:lvl1pPr>
          </a:lstStyle>
          <a:p>
            <a:pPr lvl="0"/>
            <a:r>
              <a:rPr lang="en-US" dirty="0"/>
              <a:t>7</a:t>
            </a:r>
          </a:p>
          <a:p>
            <a:pPr lvl="0"/>
            <a:r>
              <a:rPr lang="en-US" dirty="0"/>
              <a:t>Title here</a:t>
            </a:r>
          </a:p>
        </p:txBody>
      </p:sp>
      <p:sp>
        <p:nvSpPr>
          <p:cNvPr id="30" name="Text Placeholder 21">
            <a:extLst>
              <a:ext uri="{FF2B5EF4-FFF2-40B4-BE49-F238E27FC236}">
                <a16:creationId xmlns:a16="http://schemas.microsoft.com/office/drawing/2014/main" id="{1DDD3581-6874-8214-9B50-C775FA29F484}"/>
              </a:ext>
            </a:extLst>
          </p:cNvPr>
          <p:cNvSpPr>
            <a:spLocks noGrp="1"/>
          </p:cNvSpPr>
          <p:nvPr>
            <p:ph type="body" sz="quarter" idx="100" hasCustomPrompt="1"/>
          </p:nvPr>
        </p:nvSpPr>
        <p:spPr>
          <a:xfrm>
            <a:off x="10842171" y="2737306"/>
            <a:ext cx="967305" cy="1131887"/>
          </a:xfrm>
        </p:spPr>
        <p:txBody>
          <a:bodyPr>
            <a:noAutofit/>
          </a:bodyPr>
          <a:lstStyle>
            <a:lvl1pPr>
              <a:buNone/>
              <a:defRPr sz="1600"/>
            </a:lvl1pPr>
          </a:lstStyle>
          <a:p>
            <a:pPr lvl="0"/>
            <a:r>
              <a:rPr lang="en-US" dirty="0"/>
              <a:t>8</a:t>
            </a:r>
          </a:p>
          <a:p>
            <a:pPr lvl="0"/>
            <a:r>
              <a:rPr lang="en-US" dirty="0"/>
              <a:t>Title here</a:t>
            </a:r>
          </a:p>
        </p:txBody>
      </p:sp>
      <p:pic>
        <p:nvPicPr>
          <p:cNvPr id="6" name="Picture 5" descr="A group of blue circles&#10;&#10;AI-generated content may be incorrect.">
            <a:extLst>
              <a:ext uri="{FF2B5EF4-FFF2-40B4-BE49-F238E27FC236}">
                <a16:creationId xmlns:a16="http://schemas.microsoft.com/office/drawing/2014/main" id="{E0AC1846-E6D0-A8A4-B880-B998C4420E3A}"/>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5ABBB0B7-3169-1BA0-06FF-FFFD94B9A5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3DC1FE91-67B1-FABC-D244-AB336B2FFD07}"/>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25526548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hank you light text">
    <p:bg>
      <p:bgPr>
        <a:solidFill>
          <a:schemeClr val="tx2"/>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7104062" y="225424"/>
            <a:ext cx="4895851" cy="6407151"/>
          </a:xfrm>
          <a:prstGeom prst="roundRect">
            <a:avLst>
              <a:gd name="adj" fmla="val 1469"/>
            </a:avLst>
          </a:prstGeom>
          <a:noFill/>
        </p:spPr>
        <p:txBody>
          <a:bodyPr/>
          <a:lstStyle/>
          <a:p>
            <a:endParaRPr lang="en-US"/>
          </a:p>
        </p:txBody>
      </p:sp>
      <p:sp>
        <p:nvSpPr>
          <p:cNvPr id="12" name="Text Placeholder 11">
            <a:extLst>
              <a:ext uri="{FF2B5EF4-FFF2-40B4-BE49-F238E27FC236}">
                <a16:creationId xmlns:a16="http://schemas.microsoft.com/office/drawing/2014/main" id="{B350217F-E0C8-3938-3367-B1D117A74356}"/>
              </a:ext>
            </a:extLst>
          </p:cNvPr>
          <p:cNvSpPr>
            <a:spLocks noGrp="1"/>
          </p:cNvSpPr>
          <p:nvPr>
            <p:ph type="body" sz="quarter" idx="11" hasCustomPrompt="1"/>
          </p:nvPr>
        </p:nvSpPr>
        <p:spPr>
          <a:xfrm>
            <a:off x="199829" y="2275157"/>
            <a:ext cx="6276975" cy="1070082"/>
          </a:xfrm>
        </p:spPr>
        <p:txBody>
          <a:bodyPr>
            <a:noAutofit/>
          </a:bodyPr>
          <a:lstStyle>
            <a:lvl1pPr>
              <a:buNone/>
              <a:defRPr sz="7400">
                <a:solidFill>
                  <a:schemeClr val="bg1"/>
                </a:solidFill>
              </a:defRPr>
            </a:lvl1pPr>
          </a:lstStyle>
          <a:p>
            <a:pPr lvl="0"/>
            <a:r>
              <a:rPr lang="en-US"/>
              <a:t>Thank you</a:t>
            </a:r>
          </a:p>
        </p:txBody>
      </p:sp>
      <p:sp>
        <p:nvSpPr>
          <p:cNvPr id="16" name="Text Placeholder 15">
            <a:extLst>
              <a:ext uri="{FF2B5EF4-FFF2-40B4-BE49-F238E27FC236}">
                <a16:creationId xmlns:a16="http://schemas.microsoft.com/office/drawing/2014/main" id="{59780250-7FFB-1BAA-02CB-468DA7518C3E}"/>
              </a:ext>
            </a:extLst>
          </p:cNvPr>
          <p:cNvSpPr>
            <a:spLocks noGrp="1"/>
          </p:cNvSpPr>
          <p:nvPr>
            <p:ph type="body" sz="quarter" idx="12" hasCustomPrompt="1"/>
          </p:nvPr>
        </p:nvSpPr>
        <p:spPr>
          <a:xfrm>
            <a:off x="199829" y="3478482"/>
            <a:ext cx="6451188" cy="914400"/>
          </a:xfrm>
        </p:spPr>
        <p:txBody>
          <a:bodyPr>
            <a:noAutofit/>
          </a:bodyPr>
          <a:lstStyle>
            <a:lvl1pPr>
              <a:buNone/>
              <a:defRPr sz="2000">
                <a:solidFill>
                  <a:schemeClr val="bg1"/>
                </a:solidFill>
              </a:defRPr>
            </a:lvl1pPr>
          </a:lstStyle>
          <a:p>
            <a:pPr lvl="0"/>
            <a:r>
              <a:rPr lang="en-US"/>
              <a:t>Subheading goes here</a:t>
            </a:r>
          </a:p>
        </p:txBody>
      </p:sp>
      <p:pic>
        <p:nvPicPr>
          <p:cNvPr id="2" name="Picture 1" descr="A white circle with black background&#10;&#10;AI-generated content may be incorrect.">
            <a:extLst>
              <a:ext uri="{FF2B5EF4-FFF2-40B4-BE49-F238E27FC236}">
                <a16:creationId xmlns:a16="http://schemas.microsoft.com/office/drawing/2014/main" id="{6196FD2A-A5BF-860B-A843-33E88965FE1C}"/>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247559247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p:cSld name="Preshow light logo">
    <p:bg>
      <p:bgPr>
        <a:solidFill>
          <a:schemeClr val="tx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FDF99F33-B392-1D02-6893-F79B8E1F3238}"/>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Text Placeholder 11">
            <a:extLst>
              <a:ext uri="{FF2B5EF4-FFF2-40B4-BE49-F238E27FC236}">
                <a16:creationId xmlns:a16="http://schemas.microsoft.com/office/drawing/2014/main" id="{4F213420-9D40-CC8D-665F-45C0A17D46EF}"/>
              </a:ext>
            </a:extLst>
          </p:cNvPr>
          <p:cNvSpPr>
            <a:spLocks noGrp="1"/>
          </p:cNvSpPr>
          <p:nvPr>
            <p:ph type="body" sz="quarter" idx="85"/>
          </p:nvPr>
        </p:nvSpPr>
        <p:spPr>
          <a:xfrm>
            <a:off x="211818"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11">
            <a:extLst>
              <a:ext uri="{FF2B5EF4-FFF2-40B4-BE49-F238E27FC236}">
                <a16:creationId xmlns:a16="http://schemas.microsoft.com/office/drawing/2014/main" id="{12B169D6-857C-C077-C399-96C26299236B}"/>
              </a:ext>
            </a:extLst>
          </p:cNvPr>
          <p:cNvSpPr>
            <a:spLocks noGrp="1"/>
          </p:cNvSpPr>
          <p:nvPr>
            <p:ph type="body" sz="quarter" idx="86"/>
          </p:nvPr>
        </p:nvSpPr>
        <p:spPr>
          <a:xfrm>
            <a:off x="1705047"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 name="Text Placeholder 11">
            <a:extLst>
              <a:ext uri="{FF2B5EF4-FFF2-40B4-BE49-F238E27FC236}">
                <a16:creationId xmlns:a16="http://schemas.microsoft.com/office/drawing/2014/main" id="{B32B184F-DA22-0F25-44A4-5F4A81A08C13}"/>
              </a:ext>
            </a:extLst>
          </p:cNvPr>
          <p:cNvSpPr>
            <a:spLocks noGrp="1"/>
          </p:cNvSpPr>
          <p:nvPr>
            <p:ph type="body" sz="quarter" idx="87"/>
          </p:nvPr>
        </p:nvSpPr>
        <p:spPr>
          <a:xfrm>
            <a:off x="3198276" y="2477117"/>
            <a:ext cx="1335491" cy="2315842"/>
          </a:xfrm>
          <a:prstGeom prst="roundRect">
            <a:avLst>
              <a:gd name="adj" fmla="val 2993"/>
            </a:avLst>
          </a:prstGeom>
          <a:solidFill>
            <a:srgbClr val="A8714E"/>
          </a:solidFill>
        </p:spPr>
        <p:txBody>
          <a:bodyPr/>
          <a:lstStyle>
            <a:lvl1pPr>
              <a:buNone/>
              <a:defRPr>
                <a:noFill/>
              </a:defRPr>
            </a:lvl1pPr>
          </a:lstStyle>
          <a:p>
            <a:pPr lvl="0"/>
            <a:r>
              <a:rPr lang="en-GB"/>
              <a:t>Click to edit Master text styles</a:t>
            </a:r>
          </a:p>
        </p:txBody>
      </p:sp>
      <p:sp>
        <p:nvSpPr>
          <p:cNvPr id="13" name="Text Placeholder 11">
            <a:extLst>
              <a:ext uri="{FF2B5EF4-FFF2-40B4-BE49-F238E27FC236}">
                <a16:creationId xmlns:a16="http://schemas.microsoft.com/office/drawing/2014/main" id="{EFF07536-5FFD-EB74-C53B-A91E0092797A}"/>
              </a:ext>
            </a:extLst>
          </p:cNvPr>
          <p:cNvSpPr>
            <a:spLocks noGrp="1"/>
          </p:cNvSpPr>
          <p:nvPr>
            <p:ph type="body" sz="quarter" idx="88"/>
          </p:nvPr>
        </p:nvSpPr>
        <p:spPr>
          <a:xfrm>
            <a:off x="4691505"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 name="Text Placeholder 11">
            <a:extLst>
              <a:ext uri="{FF2B5EF4-FFF2-40B4-BE49-F238E27FC236}">
                <a16:creationId xmlns:a16="http://schemas.microsoft.com/office/drawing/2014/main" id="{80AE1047-6445-4D79-7242-32BABEE85482}"/>
              </a:ext>
            </a:extLst>
          </p:cNvPr>
          <p:cNvSpPr>
            <a:spLocks noGrp="1"/>
          </p:cNvSpPr>
          <p:nvPr>
            <p:ph type="body" sz="quarter" idx="89"/>
          </p:nvPr>
        </p:nvSpPr>
        <p:spPr>
          <a:xfrm>
            <a:off x="6184734" y="2477117"/>
            <a:ext cx="1335491" cy="2315842"/>
          </a:xfrm>
          <a:prstGeom prst="roundRect">
            <a:avLst>
              <a:gd name="adj" fmla="val 2993"/>
            </a:avLst>
          </a:prstGeom>
          <a:solidFill>
            <a:srgbClr val="B2B4B2"/>
          </a:solidFill>
        </p:spPr>
        <p:txBody>
          <a:bodyPr/>
          <a:lstStyle>
            <a:lvl1pPr>
              <a:buNone/>
              <a:defRPr>
                <a:noFill/>
              </a:defRPr>
            </a:lvl1pPr>
          </a:lstStyle>
          <a:p>
            <a:pPr lvl="0"/>
            <a:r>
              <a:rPr lang="en-GB"/>
              <a:t>Click to edit Master text styles</a:t>
            </a:r>
          </a:p>
        </p:txBody>
      </p:sp>
      <p:sp>
        <p:nvSpPr>
          <p:cNvPr id="15" name="Text Placeholder 11">
            <a:extLst>
              <a:ext uri="{FF2B5EF4-FFF2-40B4-BE49-F238E27FC236}">
                <a16:creationId xmlns:a16="http://schemas.microsoft.com/office/drawing/2014/main" id="{A6EC457C-A82D-B6C7-9D2D-508588AA29CA}"/>
              </a:ext>
            </a:extLst>
          </p:cNvPr>
          <p:cNvSpPr>
            <a:spLocks noGrp="1"/>
          </p:cNvSpPr>
          <p:nvPr>
            <p:ph type="body" sz="quarter" idx="90"/>
          </p:nvPr>
        </p:nvSpPr>
        <p:spPr>
          <a:xfrm>
            <a:off x="7677963"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11">
            <a:extLst>
              <a:ext uri="{FF2B5EF4-FFF2-40B4-BE49-F238E27FC236}">
                <a16:creationId xmlns:a16="http://schemas.microsoft.com/office/drawing/2014/main" id="{BAAE6AEE-BB0E-CAD7-9767-794F8FD9E111}"/>
              </a:ext>
            </a:extLst>
          </p:cNvPr>
          <p:cNvSpPr>
            <a:spLocks noGrp="1"/>
          </p:cNvSpPr>
          <p:nvPr>
            <p:ph type="body" sz="quarter" idx="91"/>
          </p:nvPr>
        </p:nvSpPr>
        <p:spPr>
          <a:xfrm>
            <a:off x="9171192" y="2477117"/>
            <a:ext cx="1335491" cy="2315842"/>
          </a:xfrm>
          <a:prstGeom prst="roundRect">
            <a:avLst>
              <a:gd name="adj" fmla="val 2993"/>
            </a:avLst>
          </a:prstGeom>
          <a:solidFill>
            <a:srgbClr val="BC955B"/>
          </a:solidFill>
        </p:spPr>
        <p:txBody>
          <a:bodyPr/>
          <a:lstStyle>
            <a:lvl1pPr>
              <a:buNone/>
              <a:defRPr>
                <a:noFill/>
              </a:defRPr>
            </a:lvl1pPr>
          </a:lstStyle>
          <a:p>
            <a:pPr lvl="0"/>
            <a:r>
              <a:rPr lang="en-GB"/>
              <a:t>Click to edit Master text styles</a:t>
            </a:r>
          </a:p>
        </p:txBody>
      </p:sp>
      <p:sp>
        <p:nvSpPr>
          <p:cNvPr id="17" name="Text Placeholder 11">
            <a:extLst>
              <a:ext uri="{FF2B5EF4-FFF2-40B4-BE49-F238E27FC236}">
                <a16:creationId xmlns:a16="http://schemas.microsoft.com/office/drawing/2014/main" id="{96A11D8A-F700-56E2-A56D-BD46720B31AC}"/>
              </a:ext>
            </a:extLst>
          </p:cNvPr>
          <p:cNvSpPr>
            <a:spLocks noGrp="1"/>
          </p:cNvSpPr>
          <p:nvPr>
            <p:ph type="body" sz="quarter" idx="92"/>
          </p:nvPr>
        </p:nvSpPr>
        <p:spPr>
          <a:xfrm>
            <a:off x="10664422"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1">
            <a:extLst>
              <a:ext uri="{FF2B5EF4-FFF2-40B4-BE49-F238E27FC236}">
                <a16:creationId xmlns:a16="http://schemas.microsoft.com/office/drawing/2014/main" id="{5B36047A-9534-E439-095D-FC8A0C7D804F}"/>
              </a:ext>
            </a:extLst>
          </p:cNvPr>
          <p:cNvSpPr>
            <a:spLocks noGrp="1"/>
          </p:cNvSpPr>
          <p:nvPr>
            <p:ph type="body" sz="quarter" idx="93" hasCustomPrompt="1"/>
          </p:nvPr>
        </p:nvSpPr>
        <p:spPr>
          <a:xfrm>
            <a:off x="382524" y="2688875"/>
            <a:ext cx="967305" cy="1131887"/>
          </a:xfrm>
        </p:spPr>
        <p:txBody>
          <a:bodyPr>
            <a:noAutofit/>
          </a:bodyPr>
          <a:lstStyle>
            <a:lvl1pPr>
              <a:buNone/>
              <a:defRPr sz="1600"/>
            </a:lvl1pPr>
          </a:lstStyle>
          <a:p>
            <a:pPr lvl="0"/>
            <a:r>
              <a:rPr lang="en-US" dirty="0"/>
              <a:t>1</a:t>
            </a:r>
          </a:p>
          <a:p>
            <a:pPr lvl="0"/>
            <a:r>
              <a:rPr lang="en-US" dirty="0"/>
              <a:t>Title here</a:t>
            </a:r>
          </a:p>
        </p:txBody>
      </p:sp>
      <p:sp>
        <p:nvSpPr>
          <p:cNvPr id="23" name="Text Placeholder 21">
            <a:extLst>
              <a:ext uri="{FF2B5EF4-FFF2-40B4-BE49-F238E27FC236}">
                <a16:creationId xmlns:a16="http://schemas.microsoft.com/office/drawing/2014/main" id="{985C05F1-9DC7-C615-F660-8746587E81AD}"/>
              </a:ext>
            </a:extLst>
          </p:cNvPr>
          <p:cNvSpPr>
            <a:spLocks noGrp="1"/>
          </p:cNvSpPr>
          <p:nvPr>
            <p:ph type="body" sz="quarter" idx="94" hasCustomPrompt="1"/>
          </p:nvPr>
        </p:nvSpPr>
        <p:spPr>
          <a:xfrm>
            <a:off x="1882664" y="2688874"/>
            <a:ext cx="967305" cy="1131887"/>
          </a:xfrm>
        </p:spPr>
        <p:txBody>
          <a:bodyPr>
            <a:noAutofit/>
          </a:bodyPr>
          <a:lstStyle>
            <a:lvl1pPr>
              <a:buNone/>
              <a:defRPr sz="1600"/>
            </a:lvl1pPr>
          </a:lstStyle>
          <a:p>
            <a:pPr lvl="0"/>
            <a:r>
              <a:rPr lang="en-US" dirty="0"/>
              <a:t>2</a:t>
            </a:r>
          </a:p>
          <a:p>
            <a:pPr lvl="0"/>
            <a:r>
              <a:rPr lang="en-US" dirty="0"/>
              <a:t>Title here</a:t>
            </a:r>
          </a:p>
        </p:txBody>
      </p:sp>
      <p:sp>
        <p:nvSpPr>
          <p:cNvPr id="24" name="Text Placeholder 21">
            <a:extLst>
              <a:ext uri="{FF2B5EF4-FFF2-40B4-BE49-F238E27FC236}">
                <a16:creationId xmlns:a16="http://schemas.microsoft.com/office/drawing/2014/main" id="{BDDE33C2-4FFD-663B-1F94-3A20EE2AC270}"/>
              </a:ext>
            </a:extLst>
          </p:cNvPr>
          <p:cNvSpPr>
            <a:spLocks noGrp="1"/>
          </p:cNvSpPr>
          <p:nvPr>
            <p:ph type="body" sz="quarter" idx="95" hasCustomPrompt="1"/>
          </p:nvPr>
        </p:nvSpPr>
        <p:spPr>
          <a:xfrm>
            <a:off x="3382368" y="2688873"/>
            <a:ext cx="967305" cy="1131887"/>
          </a:xfrm>
        </p:spPr>
        <p:txBody>
          <a:bodyPr>
            <a:noAutofit/>
          </a:bodyPr>
          <a:lstStyle>
            <a:lvl1pPr>
              <a:buNone/>
              <a:defRPr sz="1600">
                <a:solidFill>
                  <a:schemeClr val="bg1"/>
                </a:solidFill>
              </a:defRPr>
            </a:lvl1pPr>
          </a:lstStyle>
          <a:p>
            <a:pPr lvl="0"/>
            <a:r>
              <a:rPr lang="en-US" dirty="0"/>
              <a:t>3</a:t>
            </a:r>
          </a:p>
          <a:p>
            <a:pPr lvl="0"/>
            <a:r>
              <a:rPr lang="en-US" dirty="0"/>
              <a:t>Title here</a:t>
            </a:r>
          </a:p>
        </p:txBody>
      </p:sp>
      <p:sp>
        <p:nvSpPr>
          <p:cNvPr id="26" name="Text Placeholder 21">
            <a:extLst>
              <a:ext uri="{FF2B5EF4-FFF2-40B4-BE49-F238E27FC236}">
                <a16:creationId xmlns:a16="http://schemas.microsoft.com/office/drawing/2014/main" id="{A9980F81-C0BD-BA58-6FDF-3F97A65EC322}"/>
              </a:ext>
            </a:extLst>
          </p:cNvPr>
          <p:cNvSpPr>
            <a:spLocks noGrp="1"/>
          </p:cNvSpPr>
          <p:nvPr>
            <p:ph type="body" sz="quarter" idx="96" hasCustomPrompt="1"/>
          </p:nvPr>
        </p:nvSpPr>
        <p:spPr>
          <a:xfrm>
            <a:off x="4875597" y="2688872"/>
            <a:ext cx="967305" cy="1131887"/>
          </a:xfrm>
        </p:spPr>
        <p:txBody>
          <a:bodyPr>
            <a:noAutofit/>
          </a:bodyPr>
          <a:lstStyle>
            <a:lvl1pPr>
              <a:buNone/>
              <a:defRPr sz="1600"/>
            </a:lvl1pPr>
          </a:lstStyle>
          <a:p>
            <a:pPr lvl="0"/>
            <a:r>
              <a:rPr lang="en-US" dirty="0"/>
              <a:t>4</a:t>
            </a:r>
          </a:p>
          <a:p>
            <a:pPr lvl="0"/>
            <a:r>
              <a:rPr lang="en-US" dirty="0"/>
              <a:t>Title here</a:t>
            </a:r>
          </a:p>
        </p:txBody>
      </p:sp>
      <p:sp>
        <p:nvSpPr>
          <p:cNvPr id="27" name="Text Placeholder 21">
            <a:extLst>
              <a:ext uri="{FF2B5EF4-FFF2-40B4-BE49-F238E27FC236}">
                <a16:creationId xmlns:a16="http://schemas.microsoft.com/office/drawing/2014/main" id="{A8524A1F-B902-8DB8-6877-4B56A779DE4A}"/>
              </a:ext>
            </a:extLst>
          </p:cNvPr>
          <p:cNvSpPr>
            <a:spLocks noGrp="1"/>
          </p:cNvSpPr>
          <p:nvPr>
            <p:ph type="body" sz="quarter" idx="97" hasCustomPrompt="1"/>
          </p:nvPr>
        </p:nvSpPr>
        <p:spPr>
          <a:xfrm>
            <a:off x="6368826" y="2737307"/>
            <a:ext cx="967305" cy="1131887"/>
          </a:xfrm>
        </p:spPr>
        <p:txBody>
          <a:bodyPr>
            <a:noAutofit/>
          </a:bodyPr>
          <a:lstStyle>
            <a:lvl1pPr>
              <a:buNone/>
              <a:defRPr sz="1600"/>
            </a:lvl1pPr>
          </a:lstStyle>
          <a:p>
            <a:pPr lvl="0"/>
            <a:r>
              <a:rPr lang="en-US" dirty="0"/>
              <a:t>5</a:t>
            </a:r>
          </a:p>
          <a:p>
            <a:pPr lvl="0"/>
            <a:r>
              <a:rPr lang="en-US" dirty="0"/>
              <a:t>Title here</a:t>
            </a:r>
          </a:p>
        </p:txBody>
      </p:sp>
      <p:sp>
        <p:nvSpPr>
          <p:cNvPr id="28" name="Text Placeholder 21">
            <a:extLst>
              <a:ext uri="{FF2B5EF4-FFF2-40B4-BE49-F238E27FC236}">
                <a16:creationId xmlns:a16="http://schemas.microsoft.com/office/drawing/2014/main" id="{91F57218-AF00-D1E4-9071-1A28883E2DA8}"/>
              </a:ext>
            </a:extLst>
          </p:cNvPr>
          <p:cNvSpPr>
            <a:spLocks noGrp="1"/>
          </p:cNvSpPr>
          <p:nvPr>
            <p:ph type="body" sz="quarter" idx="98" hasCustomPrompt="1"/>
          </p:nvPr>
        </p:nvSpPr>
        <p:spPr>
          <a:xfrm>
            <a:off x="7862055" y="2737306"/>
            <a:ext cx="967305" cy="1131887"/>
          </a:xfrm>
        </p:spPr>
        <p:txBody>
          <a:bodyPr>
            <a:noAutofit/>
          </a:bodyPr>
          <a:lstStyle>
            <a:lvl1pPr>
              <a:buNone/>
              <a:defRPr sz="1600"/>
            </a:lvl1pPr>
          </a:lstStyle>
          <a:p>
            <a:pPr lvl="0"/>
            <a:r>
              <a:rPr lang="en-US" dirty="0"/>
              <a:t>6</a:t>
            </a:r>
          </a:p>
          <a:p>
            <a:pPr lvl="0"/>
            <a:r>
              <a:rPr lang="en-US" dirty="0"/>
              <a:t>Title here</a:t>
            </a:r>
          </a:p>
        </p:txBody>
      </p:sp>
      <p:sp>
        <p:nvSpPr>
          <p:cNvPr id="29" name="Text Placeholder 21">
            <a:extLst>
              <a:ext uri="{FF2B5EF4-FFF2-40B4-BE49-F238E27FC236}">
                <a16:creationId xmlns:a16="http://schemas.microsoft.com/office/drawing/2014/main" id="{19BC886B-34C9-C232-35FD-F5ADF6688B72}"/>
              </a:ext>
            </a:extLst>
          </p:cNvPr>
          <p:cNvSpPr>
            <a:spLocks noGrp="1"/>
          </p:cNvSpPr>
          <p:nvPr>
            <p:ph type="body" sz="quarter" idx="99" hasCustomPrompt="1"/>
          </p:nvPr>
        </p:nvSpPr>
        <p:spPr>
          <a:xfrm>
            <a:off x="9342031" y="2737306"/>
            <a:ext cx="967305" cy="1131887"/>
          </a:xfrm>
        </p:spPr>
        <p:txBody>
          <a:bodyPr>
            <a:noAutofit/>
          </a:bodyPr>
          <a:lstStyle>
            <a:lvl1pPr>
              <a:buNone/>
              <a:defRPr sz="1600"/>
            </a:lvl1pPr>
          </a:lstStyle>
          <a:p>
            <a:pPr lvl="0"/>
            <a:r>
              <a:rPr lang="en-US" dirty="0"/>
              <a:t>7</a:t>
            </a:r>
          </a:p>
          <a:p>
            <a:pPr lvl="0"/>
            <a:r>
              <a:rPr lang="en-US" dirty="0"/>
              <a:t>Title here</a:t>
            </a:r>
          </a:p>
        </p:txBody>
      </p:sp>
      <p:sp>
        <p:nvSpPr>
          <p:cNvPr id="30" name="Text Placeholder 21">
            <a:extLst>
              <a:ext uri="{FF2B5EF4-FFF2-40B4-BE49-F238E27FC236}">
                <a16:creationId xmlns:a16="http://schemas.microsoft.com/office/drawing/2014/main" id="{1DDD3581-6874-8214-9B50-C775FA29F484}"/>
              </a:ext>
            </a:extLst>
          </p:cNvPr>
          <p:cNvSpPr>
            <a:spLocks noGrp="1"/>
          </p:cNvSpPr>
          <p:nvPr>
            <p:ph type="body" sz="quarter" idx="100" hasCustomPrompt="1"/>
          </p:nvPr>
        </p:nvSpPr>
        <p:spPr>
          <a:xfrm>
            <a:off x="10842171" y="2737306"/>
            <a:ext cx="967305" cy="1131887"/>
          </a:xfrm>
        </p:spPr>
        <p:txBody>
          <a:bodyPr>
            <a:noAutofit/>
          </a:bodyPr>
          <a:lstStyle>
            <a:lvl1pPr>
              <a:buNone/>
              <a:defRPr sz="1600"/>
            </a:lvl1pPr>
          </a:lstStyle>
          <a:p>
            <a:pPr lvl="0"/>
            <a:r>
              <a:rPr lang="en-US" dirty="0"/>
              <a:t>8</a:t>
            </a:r>
          </a:p>
          <a:p>
            <a:pPr lvl="0"/>
            <a:r>
              <a:rPr lang="en-US" dirty="0"/>
              <a:t>Title here</a:t>
            </a:r>
          </a:p>
        </p:txBody>
      </p:sp>
      <p:sp>
        <p:nvSpPr>
          <p:cNvPr id="7" name="Subtitle 2">
            <a:extLst>
              <a:ext uri="{FF2B5EF4-FFF2-40B4-BE49-F238E27FC236}">
                <a16:creationId xmlns:a16="http://schemas.microsoft.com/office/drawing/2014/main" id="{5ABBB0B7-3169-1BA0-06FF-FFFD94B9A5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3DC1FE91-67B1-FABC-D244-AB336B2FFD07}"/>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3313975567"/>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p:cSld name="Calendar 2 light logo">
    <p:bg>
      <p:bgPr>
        <a:solidFill>
          <a:schemeClr val="tx1"/>
        </a:solidFill>
        <a:effectLst/>
      </p:bgPr>
    </p:bg>
    <p:spTree>
      <p:nvGrpSpPr>
        <p:cNvPr id="1" name=""/>
        <p:cNvGrpSpPr/>
        <p:nvPr/>
      </p:nvGrpSpPr>
      <p:grpSpPr>
        <a:xfrm>
          <a:off x="0" y="0"/>
          <a:ext cx="0" cy="0"/>
          <a:chOff x="0" y="0"/>
          <a:chExt cx="0" cy="0"/>
        </a:xfrm>
      </p:grpSpPr>
      <p:sp>
        <p:nvSpPr>
          <p:cNvPr id="188" name="Text Placeholder 11">
            <a:extLst>
              <a:ext uri="{FF2B5EF4-FFF2-40B4-BE49-F238E27FC236}">
                <a16:creationId xmlns:a16="http://schemas.microsoft.com/office/drawing/2014/main" id="{95E53CDB-175F-CE04-22EB-3BB5B9226A31}"/>
              </a:ext>
            </a:extLst>
          </p:cNvPr>
          <p:cNvSpPr>
            <a:spLocks noGrp="1"/>
          </p:cNvSpPr>
          <p:nvPr>
            <p:ph type="body" sz="quarter" idx="135"/>
          </p:nvPr>
        </p:nvSpPr>
        <p:spPr>
          <a:xfrm>
            <a:off x="197985"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4B44808E-97FF-1765-5E39-0C05CD5D0C16}"/>
              </a:ext>
            </a:extLst>
          </p:cNvPr>
          <p:cNvSpPr>
            <a:spLocks noGrp="1"/>
          </p:cNvSpPr>
          <p:nvPr>
            <p:ph type="body" sz="quarter" idx="136"/>
          </p:nvPr>
        </p:nvSpPr>
        <p:spPr>
          <a:xfrm>
            <a:off x="9212052"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11">
            <a:extLst>
              <a:ext uri="{FF2B5EF4-FFF2-40B4-BE49-F238E27FC236}">
                <a16:creationId xmlns:a16="http://schemas.microsoft.com/office/drawing/2014/main" id="{FE7646BE-6D29-6F28-0542-F8AF034E5705}"/>
              </a:ext>
            </a:extLst>
          </p:cNvPr>
          <p:cNvSpPr>
            <a:spLocks noGrp="1"/>
          </p:cNvSpPr>
          <p:nvPr>
            <p:ph type="body" sz="quarter" idx="137"/>
          </p:nvPr>
        </p:nvSpPr>
        <p:spPr>
          <a:xfrm>
            <a:off x="3202674"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1" name="Text Placeholder 11">
            <a:extLst>
              <a:ext uri="{FF2B5EF4-FFF2-40B4-BE49-F238E27FC236}">
                <a16:creationId xmlns:a16="http://schemas.microsoft.com/office/drawing/2014/main" id="{F41846C3-77A9-C1B9-0F84-55BF32827338}"/>
              </a:ext>
            </a:extLst>
          </p:cNvPr>
          <p:cNvSpPr>
            <a:spLocks noGrp="1"/>
          </p:cNvSpPr>
          <p:nvPr>
            <p:ph type="body" sz="quarter" idx="138"/>
          </p:nvPr>
        </p:nvSpPr>
        <p:spPr>
          <a:xfrm>
            <a:off x="6207363"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4" name="Text Placeholder 11">
            <a:extLst>
              <a:ext uri="{FF2B5EF4-FFF2-40B4-BE49-F238E27FC236}">
                <a16:creationId xmlns:a16="http://schemas.microsoft.com/office/drawing/2014/main" id="{D46D5020-0FB6-D1BD-C8B0-0B2945BC72A0}"/>
              </a:ext>
            </a:extLst>
          </p:cNvPr>
          <p:cNvSpPr>
            <a:spLocks noGrp="1"/>
          </p:cNvSpPr>
          <p:nvPr>
            <p:ph type="body" sz="quarter" idx="131"/>
          </p:nvPr>
        </p:nvSpPr>
        <p:spPr>
          <a:xfrm>
            <a:off x="186948"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5" name="Text Placeholder 11">
            <a:extLst>
              <a:ext uri="{FF2B5EF4-FFF2-40B4-BE49-F238E27FC236}">
                <a16:creationId xmlns:a16="http://schemas.microsoft.com/office/drawing/2014/main" id="{B00537FD-4EC6-A34C-4C6E-DA537B95F406}"/>
              </a:ext>
            </a:extLst>
          </p:cNvPr>
          <p:cNvSpPr>
            <a:spLocks noGrp="1"/>
          </p:cNvSpPr>
          <p:nvPr>
            <p:ph type="body" sz="quarter" idx="132"/>
          </p:nvPr>
        </p:nvSpPr>
        <p:spPr>
          <a:xfrm>
            <a:off x="9201015"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6" name="Text Placeholder 11">
            <a:extLst>
              <a:ext uri="{FF2B5EF4-FFF2-40B4-BE49-F238E27FC236}">
                <a16:creationId xmlns:a16="http://schemas.microsoft.com/office/drawing/2014/main" id="{DDFAF897-647C-B27B-BC90-90D0160DF3B1}"/>
              </a:ext>
            </a:extLst>
          </p:cNvPr>
          <p:cNvSpPr>
            <a:spLocks noGrp="1"/>
          </p:cNvSpPr>
          <p:nvPr>
            <p:ph type="body" sz="quarter" idx="133"/>
          </p:nvPr>
        </p:nvSpPr>
        <p:spPr>
          <a:xfrm>
            <a:off x="3191637"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7" name="Text Placeholder 11">
            <a:extLst>
              <a:ext uri="{FF2B5EF4-FFF2-40B4-BE49-F238E27FC236}">
                <a16:creationId xmlns:a16="http://schemas.microsoft.com/office/drawing/2014/main" id="{5B9E4DCD-A65E-98A2-ADC6-A175D07B3A25}"/>
              </a:ext>
            </a:extLst>
          </p:cNvPr>
          <p:cNvSpPr>
            <a:spLocks noGrp="1"/>
          </p:cNvSpPr>
          <p:nvPr>
            <p:ph type="body" sz="quarter" idx="134"/>
          </p:nvPr>
        </p:nvSpPr>
        <p:spPr>
          <a:xfrm>
            <a:off x="6196326"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6" name="Text Placeholder 11">
            <a:extLst>
              <a:ext uri="{FF2B5EF4-FFF2-40B4-BE49-F238E27FC236}">
                <a16:creationId xmlns:a16="http://schemas.microsoft.com/office/drawing/2014/main" id="{22A18E73-A795-38E7-5FEB-0280E8A7F40B}"/>
              </a:ext>
            </a:extLst>
          </p:cNvPr>
          <p:cNvSpPr>
            <a:spLocks noGrp="1"/>
          </p:cNvSpPr>
          <p:nvPr>
            <p:ph type="body" sz="quarter" idx="64"/>
          </p:nvPr>
        </p:nvSpPr>
        <p:spPr>
          <a:xfrm>
            <a:off x="186948"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1" name="Text Placeholder 11">
            <a:extLst>
              <a:ext uri="{FF2B5EF4-FFF2-40B4-BE49-F238E27FC236}">
                <a16:creationId xmlns:a16="http://schemas.microsoft.com/office/drawing/2014/main" id="{2534E822-23F4-60CF-CE14-10B5CAC12B40}"/>
              </a:ext>
            </a:extLst>
          </p:cNvPr>
          <p:cNvSpPr>
            <a:spLocks noGrp="1"/>
          </p:cNvSpPr>
          <p:nvPr>
            <p:ph type="body" sz="quarter" idx="128"/>
          </p:nvPr>
        </p:nvSpPr>
        <p:spPr>
          <a:xfrm>
            <a:off x="9201015"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3191637"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3" name="Text Placeholder 11">
            <a:extLst>
              <a:ext uri="{FF2B5EF4-FFF2-40B4-BE49-F238E27FC236}">
                <a16:creationId xmlns:a16="http://schemas.microsoft.com/office/drawing/2014/main" id="{F6BA326F-F190-CA62-978A-4B53E92BA6C7}"/>
              </a:ext>
            </a:extLst>
          </p:cNvPr>
          <p:cNvSpPr>
            <a:spLocks noGrp="1"/>
          </p:cNvSpPr>
          <p:nvPr>
            <p:ph type="body" sz="quarter" idx="130"/>
          </p:nvPr>
        </p:nvSpPr>
        <p:spPr>
          <a:xfrm>
            <a:off x="6196326"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7" name="Text Placeholder 20">
            <a:extLst>
              <a:ext uri="{FF2B5EF4-FFF2-40B4-BE49-F238E27FC236}">
                <a16:creationId xmlns:a16="http://schemas.microsoft.com/office/drawing/2014/main" id="{68C89DF6-5DFB-44A2-05F3-79E9AFDB4559}"/>
              </a:ext>
            </a:extLst>
          </p:cNvPr>
          <p:cNvSpPr>
            <a:spLocks noGrp="1"/>
          </p:cNvSpPr>
          <p:nvPr>
            <p:ph type="body" sz="quarter" idx="58" hasCustomPrompt="1"/>
          </p:nvPr>
        </p:nvSpPr>
        <p:spPr>
          <a:xfrm>
            <a:off x="257127" y="1561291"/>
            <a:ext cx="2641398" cy="306389"/>
          </a:xfrm>
          <a:prstGeom prst="roundRect">
            <a:avLst>
              <a:gd name="adj" fmla="val 13265"/>
            </a:avLst>
          </a:prstGeom>
          <a:solidFill>
            <a:schemeClr val="accent2"/>
          </a:solidFill>
        </p:spPr>
        <p:txBody>
          <a:bodyPr vert="horz" lIns="108000" anchor="ctr">
            <a:noAutofit/>
          </a:bodyPr>
          <a:lstStyle>
            <a:lvl1pPr marL="6350" indent="0" algn="l" rtl="0">
              <a:buNone/>
              <a:tabLst/>
              <a:defRPr sz="1200">
                <a:solidFill>
                  <a:schemeClr val="bg1"/>
                </a:solidFill>
              </a:defRPr>
            </a:lvl1pPr>
            <a:lvl2pPr algn="thaiDist">
              <a:defRPr/>
            </a:lvl2pPr>
          </a:lstStyle>
          <a:p>
            <a:pPr lvl="0"/>
            <a:r>
              <a:rPr lang="en-US"/>
              <a:t>January</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4874" y="1553907"/>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February</a:t>
            </a:r>
          </a:p>
        </p:txBody>
      </p:sp>
      <p:sp>
        <p:nvSpPr>
          <p:cNvPr id="139" name="Text Placeholder 20">
            <a:extLst>
              <a:ext uri="{FF2B5EF4-FFF2-40B4-BE49-F238E27FC236}">
                <a16:creationId xmlns:a16="http://schemas.microsoft.com/office/drawing/2014/main" id="{C38F7472-7A95-A3B9-7EEF-9141D1E6D1A9}"/>
              </a:ext>
            </a:extLst>
          </p:cNvPr>
          <p:cNvSpPr>
            <a:spLocks noGrp="1"/>
          </p:cNvSpPr>
          <p:nvPr>
            <p:ph type="body" sz="quarter" idx="60" hasCustomPrompt="1"/>
          </p:nvPr>
        </p:nvSpPr>
        <p:spPr>
          <a:xfrm>
            <a:off x="6276004" y="156129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March</a:t>
            </a:r>
          </a:p>
        </p:txBody>
      </p:sp>
      <p:sp>
        <p:nvSpPr>
          <p:cNvPr id="140" name="Text Placeholder 20">
            <a:extLst>
              <a:ext uri="{FF2B5EF4-FFF2-40B4-BE49-F238E27FC236}">
                <a16:creationId xmlns:a16="http://schemas.microsoft.com/office/drawing/2014/main" id="{2D9F7014-A391-5688-7189-CF1426F387B5}"/>
              </a:ext>
            </a:extLst>
          </p:cNvPr>
          <p:cNvSpPr>
            <a:spLocks noGrp="1"/>
          </p:cNvSpPr>
          <p:nvPr>
            <p:ph type="body" sz="quarter" idx="61" hasCustomPrompt="1"/>
          </p:nvPr>
        </p:nvSpPr>
        <p:spPr>
          <a:xfrm>
            <a:off x="9276755" y="156129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April</a:t>
            </a:r>
          </a:p>
        </p:txBody>
      </p:sp>
      <p:sp>
        <p:nvSpPr>
          <p:cNvPr id="157" name="Text Placeholder 20">
            <a:extLst>
              <a:ext uri="{FF2B5EF4-FFF2-40B4-BE49-F238E27FC236}">
                <a16:creationId xmlns:a16="http://schemas.microsoft.com/office/drawing/2014/main" id="{FF3B8C18-BD65-1CB9-46F6-249BBDA445D7}"/>
              </a:ext>
            </a:extLst>
          </p:cNvPr>
          <p:cNvSpPr>
            <a:spLocks noGrp="1"/>
          </p:cNvSpPr>
          <p:nvPr>
            <p:ph type="body" sz="quarter" idx="74" hasCustomPrompt="1"/>
          </p:nvPr>
        </p:nvSpPr>
        <p:spPr>
          <a:xfrm>
            <a:off x="268008" y="3122611"/>
            <a:ext cx="2641398" cy="306389"/>
          </a:xfrm>
          <a:prstGeom prst="roundRect">
            <a:avLst>
              <a:gd name="adj" fmla="val 13265"/>
            </a:avLst>
          </a:prstGeom>
          <a:solidFill>
            <a:schemeClr val="accent2"/>
          </a:solidFill>
        </p:spPr>
        <p:txBody>
          <a:bodyPr vert="horz" lIns="108000" anchor="ctr">
            <a:noAutofit/>
          </a:bodyPr>
          <a:lstStyle>
            <a:lvl1pPr marL="130175" indent="7938" algn="l" rtl="1">
              <a:buNone/>
              <a:tabLst/>
              <a:defRPr sz="1200">
                <a:solidFill>
                  <a:schemeClr val="bg1"/>
                </a:solidFill>
              </a:defRPr>
            </a:lvl1pPr>
            <a:lvl2pPr algn="thaiDist">
              <a:defRPr/>
            </a:lvl2pPr>
          </a:lstStyle>
          <a:p>
            <a:pPr lvl="0"/>
            <a:r>
              <a:rPr lang="en-US"/>
              <a:t>May</a:t>
            </a:r>
          </a:p>
        </p:txBody>
      </p:sp>
      <p:sp>
        <p:nvSpPr>
          <p:cNvPr id="158" name="Text Placeholder 20">
            <a:extLst>
              <a:ext uri="{FF2B5EF4-FFF2-40B4-BE49-F238E27FC236}">
                <a16:creationId xmlns:a16="http://schemas.microsoft.com/office/drawing/2014/main" id="{1DFE896A-B1BE-609A-030E-A6D82BF3D31E}"/>
              </a:ext>
            </a:extLst>
          </p:cNvPr>
          <p:cNvSpPr>
            <a:spLocks noGrp="1"/>
          </p:cNvSpPr>
          <p:nvPr>
            <p:ph type="body" sz="quarter" idx="75" hasCustomPrompt="1"/>
          </p:nvPr>
        </p:nvSpPr>
        <p:spPr>
          <a:xfrm>
            <a:off x="3275755" y="3115227"/>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June</a:t>
            </a:r>
          </a:p>
        </p:txBody>
      </p:sp>
      <p:sp>
        <p:nvSpPr>
          <p:cNvPr id="159" name="Text Placeholder 20">
            <a:extLst>
              <a:ext uri="{FF2B5EF4-FFF2-40B4-BE49-F238E27FC236}">
                <a16:creationId xmlns:a16="http://schemas.microsoft.com/office/drawing/2014/main" id="{902A5D43-4D84-8229-3F08-DAB224596F2A}"/>
              </a:ext>
            </a:extLst>
          </p:cNvPr>
          <p:cNvSpPr>
            <a:spLocks noGrp="1"/>
          </p:cNvSpPr>
          <p:nvPr>
            <p:ph type="body" sz="quarter" idx="76" hasCustomPrompt="1"/>
          </p:nvPr>
        </p:nvSpPr>
        <p:spPr>
          <a:xfrm>
            <a:off x="6279628" y="312261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July</a:t>
            </a:r>
          </a:p>
        </p:txBody>
      </p:sp>
      <p:sp>
        <p:nvSpPr>
          <p:cNvPr id="160" name="Text Placeholder 20">
            <a:extLst>
              <a:ext uri="{FF2B5EF4-FFF2-40B4-BE49-F238E27FC236}">
                <a16:creationId xmlns:a16="http://schemas.microsoft.com/office/drawing/2014/main" id="{FE9462A6-1022-2A73-6110-7C86D4DF9480}"/>
              </a:ext>
            </a:extLst>
          </p:cNvPr>
          <p:cNvSpPr>
            <a:spLocks noGrp="1"/>
          </p:cNvSpPr>
          <p:nvPr>
            <p:ph type="body" sz="quarter" idx="77" hasCustomPrompt="1"/>
          </p:nvPr>
        </p:nvSpPr>
        <p:spPr>
          <a:xfrm>
            <a:off x="9280379" y="312261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August</a:t>
            </a:r>
          </a:p>
        </p:txBody>
      </p:sp>
      <p:sp>
        <p:nvSpPr>
          <p:cNvPr id="179" name="Text Placeholder 20">
            <a:extLst>
              <a:ext uri="{FF2B5EF4-FFF2-40B4-BE49-F238E27FC236}">
                <a16:creationId xmlns:a16="http://schemas.microsoft.com/office/drawing/2014/main" id="{39CA3BA5-9608-8329-0746-A1F811625DDA}"/>
              </a:ext>
            </a:extLst>
          </p:cNvPr>
          <p:cNvSpPr>
            <a:spLocks noGrp="1"/>
          </p:cNvSpPr>
          <p:nvPr>
            <p:ph type="body" sz="quarter" idx="90" hasCustomPrompt="1"/>
          </p:nvPr>
        </p:nvSpPr>
        <p:spPr>
          <a:xfrm>
            <a:off x="257127" y="4681972"/>
            <a:ext cx="2641398" cy="306389"/>
          </a:xfrm>
          <a:prstGeom prst="roundRect">
            <a:avLst>
              <a:gd name="adj" fmla="val 13265"/>
            </a:avLst>
          </a:prstGeom>
          <a:solidFill>
            <a:schemeClr val="accent2"/>
          </a:solidFill>
        </p:spPr>
        <p:txBody>
          <a:bodyPr vert="horz" lIns="108000" anchor="ctr">
            <a:noAutofit/>
          </a:bodyPr>
          <a:lstStyle>
            <a:lvl1pPr marL="92075" indent="-7938" algn="l" rtl="1">
              <a:buNone/>
              <a:tabLst/>
              <a:defRPr sz="1200">
                <a:solidFill>
                  <a:schemeClr val="bg1"/>
                </a:solidFill>
              </a:defRPr>
            </a:lvl1pPr>
            <a:lvl2pPr algn="thaiDist">
              <a:defRPr/>
            </a:lvl2pPr>
          </a:lstStyle>
          <a:p>
            <a:pPr lvl="0"/>
            <a:r>
              <a:rPr lang="en-US"/>
              <a:t>September</a:t>
            </a:r>
          </a:p>
        </p:txBody>
      </p:sp>
      <p:sp>
        <p:nvSpPr>
          <p:cNvPr id="180" name="Text Placeholder 20">
            <a:extLst>
              <a:ext uri="{FF2B5EF4-FFF2-40B4-BE49-F238E27FC236}">
                <a16:creationId xmlns:a16="http://schemas.microsoft.com/office/drawing/2014/main" id="{9D08A188-AFF8-40AA-2CBB-09C36803FDB0}"/>
              </a:ext>
            </a:extLst>
          </p:cNvPr>
          <p:cNvSpPr>
            <a:spLocks noGrp="1"/>
          </p:cNvSpPr>
          <p:nvPr>
            <p:ph type="body" sz="quarter" idx="91" hasCustomPrompt="1"/>
          </p:nvPr>
        </p:nvSpPr>
        <p:spPr>
          <a:xfrm>
            <a:off x="3264874" y="4674588"/>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October</a:t>
            </a:r>
          </a:p>
        </p:txBody>
      </p:sp>
      <p:sp>
        <p:nvSpPr>
          <p:cNvPr id="181" name="Text Placeholder 20">
            <a:extLst>
              <a:ext uri="{FF2B5EF4-FFF2-40B4-BE49-F238E27FC236}">
                <a16:creationId xmlns:a16="http://schemas.microsoft.com/office/drawing/2014/main" id="{A32E8E7C-CB22-8C6D-C778-1312EBB598D8}"/>
              </a:ext>
            </a:extLst>
          </p:cNvPr>
          <p:cNvSpPr>
            <a:spLocks noGrp="1"/>
          </p:cNvSpPr>
          <p:nvPr>
            <p:ph type="body" sz="quarter" idx="92" hasCustomPrompt="1"/>
          </p:nvPr>
        </p:nvSpPr>
        <p:spPr>
          <a:xfrm>
            <a:off x="6276004"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November</a:t>
            </a:r>
          </a:p>
        </p:txBody>
      </p:sp>
      <p:sp>
        <p:nvSpPr>
          <p:cNvPr id="182" name="Text Placeholder 20">
            <a:extLst>
              <a:ext uri="{FF2B5EF4-FFF2-40B4-BE49-F238E27FC236}">
                <a16:creationId xmlns:a16="http://schemas.microsoft.com/office/drawing/2014/main" id="{71C167AB-83D6-A30F-F0C1-91F77EDEFCAE}"/>
              </a:ext>
            </a:extLst>
          </p:cNvPr>
          <p:cNvSpPr>
            <a:spLocks noGrp="1"/>
          </p:cNvSpPr>
          <p:nvPr>
            <p:ph type="body" sz="quarter" idx="93" hasCustomPrompt="1"/>
          </p:nvPr>
        </p:nvSpPr>
        <p:spPr>
          <a:xfrm>
            <a:off x="9276755"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December</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14" name="Text Placeholder 24">
            <a:extLst>
              <a:ext uri="{FF2B5EF4-FFF2-40B4-BE49-F238E27FC236}">
                <a16:creationId xmlns:a16="http://schemas.microsoft.com/office/drawing/2014/main" id="{668B6488-F226-64E6-FF34-87F9A0920EE3}"/>
              </a:ext>
            </a:extLst>
          </p:cNvPr>
          <p:cNvSpPr>
            <a:spLocks noGrp="1"/>
          </p:cNvSpPr>
          <p:nvPr>
            <p:ph type="body" sz="quarter" idx="139" hasCustomPrompt="1"/>
          </p:nvPr>
        </p:nvSpPr>
        <p:spPr>
          <a:xfrm>
            <a:off x="347476" y="2013088"/>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15" name="Text Placeholder 24">
            <a:extLst>
              <a:ext uri="{FF2B5EF4-FFF2-40B4-BE49-F238E27FC236}">
                <a16:creationId xmlns:a16="http://schemas.microsoft.com/office/drawing/2014/main" id="{91D63DB9-C19B-C7FE-B524-0D8878ACC4B1}"/>
              </a:ext>
            </a:extLst>
          </p:cNvPr>
          <p:cNvSpPr>
            <a:spLocks noGrp="1"/>
          </p:cNvSpPr>
          <p:nvPr>
            <p:ph type="body" sz="quarter" idx="140" hasCustomPrompt="1"/>
          </p:nvPr>
        </p:nvSpPr>
        <p:spPr>
          <a:xfrm>
            <a:off x="3332194" y="2013543"/>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26" name="Text Placeholder 24">
            <a:extLst>
              <a:ext uri="{FF2B5EF4-FFF2-40B4-BE49-F238E27FC236}">
                <a16:creationId xmlns:a16="http://schemas.microsoft.com/office/drawing/2014/main" id="{C89F5848-4CC6-4EA0-91C1-0E5091812B0F}"/>
              </a:ext>
            </a:extLst>
          </p:cNvPr>
          <p:cNvSpPr>
            <a:spLocks noGrp="1"/>
          </p:cNvSpPr>
          <p:nvPr>
            <p:ph type="body" sz="quarter" idx="141" hasCustomPrompt="1"/>
          </p:nvPr>
        </p:nvSpPr>
        <p:spPr>
          <a:xfrm>
            <a:off x="6357993" y="2020348"/>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32" name="Text Placeholder 24">
            <a:extLst>
              <a:ext uri="{FF2B5EF4-FFF2-40B4-BE49-F238E27FC236}">
                <a16:creationId xmlns:a16="http://schemas.microsoft.com/office/drawing/2014/main" id="{D3B8E712-D9B7-5668-04D8-38D48612221C}"/>
              </a:ext>
            </a:extLst>
          </p:cNvPr>
          <p:cNvSpPr>
            <a:spLocks noGrp="1"/>
          </p:cNvSpPr>
          <p:nvPr>
            <p:ph type="body" sz="quarter" idx="142" hasCustomPrompt="1"/>
          </p:nvPr>
        </p:nvSpPr>
        <p:spPr>
          <a:xfrm>
            <a:off x="9342711" y="2020803"/>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5" name="Text Placeholder 24">
            <a:extLst>
              <a:ext uri="{FF2B5EF4-FFF2-40B4-BE49-F238E27FC236}">
                <a16:creationId xmlns:a16="http://schemas.microsoft.com/office/drawing/2014/main" id="{B0088298-8BF3-A036-9DA5-EA02059E7409}"/>
              </a:ext>
            </a:extLst>
          </p:cNvPr>
          <p:cNvSpPr>
            <a:spLocks noGrp="1"/>
          </p:cNvSpPr>
          <p:nvPr>
            <p:ph type="body" sz="quarter" idx="143" hasCustomPrompt="1"/>
          </p:nvPr>
        </p:nvSpPr>
        <p:spPr>
          <a:xfrm>
            <a:off x="347476" y="3588008"/>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6" name="Text Placeholder 24">
            <a:extLst>
              <a:ext uri="{FF2B5EF4-FFF2-40B4-BE49-F238E27FC236}">
                <a16:creationId xmlns:a16="http://schemas.microsoft.com/office/drawing/2014/main" id="{07E60939-D3FA-191D-4A34-CFB25967B679}"/>
              </a:ext>
            </a:extLst>
          </p:cNvPr>
          <p:cNvSpPr>
            <a:spLocks noGrp="1"/>
          </p:cNvSpPr>
          <p:nvPr>
            <p:ph type="body" sz="quarter" idx="144" hasCustomPrompt="1"/>
          </p:nvPr>
        </p:nvSpPr>
        <p:spPr>
          <a:xfrm>
            <a:off x="3332194" y="3588463"/>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7" name="Text Placeholder 24">
            <a:extLst>
              <a:ext uri="{FF2B5EF4-FFF2-40B4-BE49-F238E27FC236}">
                <a16:creationId xmlns:a16="http://schemas.microsoft.com/office/drawing/2014/main" id="{C648D976-E6DD-71B4-6993-7EF81B5948F4}"/>
              </a:ext>
            </a:extLst>
          </p:cNvPr>
          <p:cNvSpPr>
            <a:spLocks noGrp="1"/>
          </p:cNvSpPr>
          <p:nvPr>
            <p:ph type="body" sz="quarter" idx="145" hasCustomPrompt="1"/>
          </p:nvPr>
        </p:nvSpPr>
        <p:spPr>
          <a:xfrm>
            <a:off x="6357993" y="3595268"/>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8" name="Text Placeholder 24">
            <a:extLst>
              <a:ext uri="{FF2B5EF4-FFF2-40B4-BE49-F238E27FC236}">
                <a16:creationId xmlns:a16="http://schemas.microsoft.com/office/drawing/2014/main" id="{954FED3D-A06C-0F8F-6CFB-8F4BCF07B9C8}"/>
              </a:ext>
            </a:extLst>
          </p:cNvPr>
          <p:cNvSpPr>
            <a:spLocks noGrp="1"/>
          </p:cNvSpPr>
          <p:nvPr>
            <p:ph type="body" sz="quarter" idx="146" hasCustomPrompt="1"/>
          </p:nvPr>
        </p:nvSpPr>
        <p:spPr>
          <a:xfrm>
            <a:off x="9342711" y="3595723"/>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9" name="Text Placeholder 24">
            <a:extLst>
              <a:ext uri="{FF2B5EF4-FFF2-40B4-BE49-F238E27FC236}">
                <a16:creationId xmlns:a16="http://schemas.microsoft.com/office/drawing/2014/main" id="{8645B8AA-2D5F-708C-02D9-009F17CB2D2E}"/>
              </a:ext>
            </a:extLst>
          </p:cNvPr>
          <p:cNvSpPr>
            <a:spLocks noGrp="1"/>
          </p:cNvSpPr>
          <p:nvPr>
            <p:ph type="body" sz="quarter" idx="147" hasCustomPrompt="1"/>
          </p:nvPr>
        </p:nvSpPr>
        <p:spPr>
          <a:xfrm>
            <a:off x="347476" y="5146254"/>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50" name="Text Placeholder 24">
            <a:extLst>
              <a:ext uri="{FF2B5EF4-FFF2-40B4-BE49-F238E27FC236}">
                <a16:creationId xmlns:a16="http://schemas.microsoft.com/office/drawing/2014/main" id="{670C13CF-CDE4-0027-97A6-9AB1FBB50E08}"/>
              </a:ext>
            </a:extLst>
          </p:cNvPr>
          <p:cNvSpPr>
            <a:spLocks noGrp="1"/>
          </p:cNvSpPr>
          <p:nvPr>
            <p:ph type="body" sz="quarter" idx="148" hasCustomPrompt="1"/>
          </p:nvPr>
        </p:nvSpPr>
        <p:spPr>
          <a:xfrm>
            <a:off x="3332194" y="5146709"/>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52" name="Text Placeholder 24">
            <a:extLst>
              <a:ext uri="{FF2B5EF4-FFF2-40B4-BE49-F238E27FC236}">
                <a16:creationId xmlns:a16="http://schemas.microsoft.com/office/drawing/2014/main" id="{E740B590-1C1A-8923-3DB6-3B31341F431E}"/>
              </a:ext>
            </a:extLst>
          </p:cNvPr>
          <p:cNvSpPr>
            <a:spLocks noGrp="1"/>
          </p:cNvSpPr>
          <p:nvPr>
            <p:ph type="body" sz="quarter" idx="149" hasCustomPrompt="1"/>
          </p:nvPr>
        </p:nvSpPr>
        <p:spPr>
          <a:xfrm>
            <a:off x="6357993" y="5153514"/>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53" name="Text Placeholder 24">
            <a:extLst>
              <a:ext uri="{FF2B5EF4-FFF2-40B4-BE49-F238E27FC236}">
                <a16:creationId xmlns:a16="http://schemas.microsoft.com/office/drawing/2014/main" id="{E4A19FA3-007D-55E4-01FF-E63C194AB0E1}"/>
              </a:ext>
            </a:extLst>
          </p:cNvPr>
          <p:cNvSpPr>
            <a:spLocks noGrp="1"/>
          </p:cNvSpPr>
          <p:nvPr>
            <p:ph type="body" sz="quarter" idx="150" hasCustomPrompt="1"/>
          </p:nvPr>
        </p:nvSpPr>
        <p:spPr>
          <a:xfrm>
            <a:off x="9342711" y="5153969"/>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pic>
        <p:nvPicPr>
          <p:cNvPr id="5" name="Picture 4" descr="A white circle with black background&#10;&#10;AI-generated content may be incorrect.">
            <a:extLst>
              <a:ext uri="{FF2B5EF4-FFF2-40B4-BE49-F238E27FC236}">
                <a16:creationId xmlns:a16="http://schemas.microsoft.com/office/drawing/2014/main" id="{7F7CD56D-B577-18D7-1788-3A6C6ECB57B0}"/>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302A7517-3E03-5C2E-6B88-458875AC644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9844658C-9315-F898-DA97-7FA6AC3B5CB0}"/>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3385649833"/>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Calendar 2 dark logo">
    <p:bg>
      <p:bgPr>
        <a:solidFill>
          <a:schemeClr val="bg2"/>
        </a:solidFill>
        <a:effectLst/>
      </p:bgPr>
    </p:bg>
    <p:spTree>
      <p:nvGrpSpPr>
        <p:cNvPr id="1" name=""/>
        <p:cNvGrpSpPr/>
        <p:nvPr/>
      </p:nvGrpSpPr>
      <p:grpSpPr>
        <a:xfrm>
          <a:off x="0" y="0"/>
          <a:ext cx="0" cy="0"/>
          <a:chOff x="0" y="0"/>
          <a:chExt cx="0" cy="0"/>
        </a:xfrm>
      </p:grpSpPr>
      <p:pic>
        <p:nvPicPr>
          <p:cNvPr id="2" name="Picture 1" descr="A group of blue circles&#10;&#10;AI-generated content may be incorrect.">
            <a:extLst>
              <a:ext uri="{FF2B5EF4-FFF2-40B4-BE49-F238E27FC236}">
                <a16:creationId xmlns:a16="http://schemas.microsoft.com/office/drawing/2014/main" id="{73BB83CD-61A2-B450-4DA3-F6373714D24E}"/>
              </a:ext>
            </a:extLst>
          </p:cNvPr>
          <p:cNvPicPr>
            <a:picLocks/>
          </p:cNvPicPr>
          <p:nvPr userDrawn="1"/>
        </p:nvPicPr>
        <p:blipFill>
          <a:blip r:embed="rId2"/>
          <a:stretch>
            <a:fillRect/>
          </a:stretch>
        </p:blipFill>
        <p:spPr>
          <a:xfrm>
            <a:off x="203078" y="6371736"/>
            <a:ext cx="1255194" cy="261683"/>
          </a:xfrm>
          <a:prstGeom prst="rect">
            <a:avLst/>
          </a:prstGeom>
        </p:spPr>
      </p:pic>
      <p:sp>
        <p:nvSpPr>
          <p:cNvPr id="188" name="Text Placeholder 11">
            <a:extLst>
              <a:ext uri="{FF2B5EF4-FFF2-40B4-BE49-F238E27FC236}">
                <a16:creationId xmlns:a16="http://schemas.microsoft.com/office/drawing/2014/main" id="{95E53CDB-175F-CE04-22EB-3BB5B9226A31}"/>
              </a:ext>
            </a:extLst>
          </p:cNvPr>
          <p:cNvSpPr>
            <a:spLocks noGrp="1"/>
          </p:cNvSpPr>
          <p:nvPr>
            <p:ph type="body" sz="quarter" idx="135"/>
          </p:nvPr>
        </p:nvSpPr>
        <p:spPr>
          <a:xfrm>
            <a:off x="197985"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4B44808E-97FF-1765-5E39-0C05CD5D0C16}"/>
              </a:ext>
            </a:extLst>
          </p:cNvPr>
          <p:cNvSpPr>
            <a:spLocks noGrp="1"/>
          </p:cNvSpPr>
          <p:nvPr>
            <p:ph type="body" sz="quarter" idx="136"/>
          </p:nvPr>
        </p:nvSpPr>
        <p:spPr>
          <a:xfrm>
            <a:off x="9212052"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11">
            <a:extLst>
              <a:ext uri="{FF2B5EF4-FFF2-40B4-BE49-F238E27FC236}">
                <a16:creationId xmlns:a16="http://schemas.microsoft.com/office/drawing/2014/main" id="{FE7646BE-6D29-6F28-0542-F8AF034E5705}"/>
              </a:ext>
            </a:extLst>
          </p:cNvPr>
          <p:cNvSpPr>
            <a:spLocks noGrp="1"/>
          </p:cNvSpPr>
          <p:nvPr>
            <p:ph type="body" sz="quarter" idx="137"/>
          </p:nvPr>
        </p:nvSpPr>
        <p:spPr>
          <a:xfrm>
            <a:off x="3202674"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1" name="Text Placeholder 11">
            <a:extLst>
              <a:ext uri="{FF2B5EF4-FFF2-40B4-BE49-F238E27FC236}">
                <a16:creationId xmlns:a16="http://schemas.microsoft.com/office/drawing/2014/main" id="{F41846C3-77A9-C1B9-0F84-55BF32827338}"/>
              </a:ext>
            </a:extLst>
          </p:cNvPr>
          <p:cNvSpPr>
            <a:spLocks noGrp="1"/>
          </p:cNvSpPr>
          <p:nvPr>
            <p:ph type="body" sz="quarter" idx="138"/>
          </p:nvPr>
        </p:nvSpPr>
        <p:spPr>
          <a:xfrm>
            <a:off x="6207363"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4" name="Text Placeholder 11">
            <a:extLst>
              <a:ext uri="{FF2B5EF4-FFF2-40B4-BE49-F238E27FC236}">
                <a16:creationId xmlns:a16="http://schemas.microsoft.com/office/drawing/2014/main" id="{D46D5020-0FB6-D1BD-C8B0-0B2945BC72A0}"/>
              </a:ext>
            </a:extLst>
          </p:cNvPr>
          <p:cNvSpPr>
            <a:spLocks noGrp="1"/>
          </p:cNvSpPr>
          <p:nvPr>
            <p:ph type="body" sz="quarter" idx="131"/>
          </p:nvPr>
        </p:nvSpPr>
        <p:spPr>
          <a:xfrm>
            <a:off x="186948"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5" name="Text Placeholder 11">
            <a:extLst>
              <a:ext uri="{FF2B5EF4-FFF2-40B4-BE49-F238E27FC236}">
                <a16:creationId xmlns:a16="http://schemas.microsoft.com/office/drawing/2014/main" id="{B00537FD-4EC6-A34C-4C6E-DA537B95F406}"/>
              </a:ext>
            </a:extLst>
          </p:cNvPr>
          <p:cNvSpPr>
            <a:spLocks noGrp="1"/>
          </p:cNvSpPr>
          <p:nvPr>
            <p:ph type="body" sz="quarter" idx="132"/>
          </p:nvPr>
        </p:nvSpPr>
        <p:spPr>
          <a:xfrm>
            <a:off x="9201015"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6" name="Text Placeholder 11">
            <a:extLst>
              <a:ext uri="{FF2B5EF4-FFF2-40B4-BE49-F238E27FC236}">
                <a16:creationId xmlns:a16="http://schemas.microsoft.com/office/drawing/2014/main" id="{DDFAF897-647C-B27B-BC90-90D0160DF3B1}"/>
              </a:ext>
            </a:extLst>
          </p:cNvPr>
          <p:cNvSpPr>
            <a:spLocks noGrp="1"/>
          </p:cNvSpPr>
          <p:nvPr>
            <p:ph type="body" sz="quarter" idx="133"/>
          </p:nvPr>
        </p:nvSpPr>
        <p:spPr>
          <a:xfrm>
            <a:off x="3191637"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7" name="Text Placeholder 11">
            <a:extLst>
              <a:ext uri="{FF2B5EF4-FFF2-40B4-BE49-F238E27FC236}">
                <a16:creationId xmlns:a16="http://schemas.microsoft.com/office/drawing/2014/main" id="{5B9E4DCD-A65E-98A2-ADC6-A175D07B3A25}"/>
              </a:ext>
            </a:extLst>
          </p:cNvPr>
          <p:cNvSpPr>
            <a:spLocks noGrp="1"/>
          </p:cNvSpPr>
          <p:nvPr>
            <p:ph type="body" sz="quarter" idx="134"/>
          </p:nvPr>
        </p:nvSpPr>
        <p:spPr>
          <a:xfrm>
            <a:off x="6196326"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6" name="Text Placeholder 11">
            <a:extLst>
              <a:ext uri="{FF2B5EF4-FFF2-40B4-BE49-F238E27FC236}">
                <a16:creationId xmlns:a16="http://schemas.microsoft.com/office/drawing/2014/main" id="{22A18E73-A795-38E7-5FEB-0280E8A7F40B}"/>
              </a:ext>
            </a:extLst>
          </p:cNvPr>
          <p:cNvSpPr>
            <a:spLocks noGrp="1"/>
          </p:cNvSpPr>
          <p:nvPr>
            <p:ph type="body" sz="quarter" idx="64"/>
          </p:nvPr>
        </p:nvSpPr>
        <p:spPr>
          <a:xfrm>
            <a:off x="186948"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1" name="Text Placeholder 11">
            <a:extLst>
              <a:ext uri="{FF2B5EF4-FFF2-40B4-BE49-F238E27FC236}">
                <a16:creationId xmlns:a16="http://schemas.microsoft.com/office/drawing/2014/main" id="{2534E822-23F4-60CF-CE14-10B5CAC12B40}"/>
              </a:ext>
            </a:extLst>
          </p:cNvPr>
          <p:cNvSpPr>
            <a:spLocks noGrp="1"/>
          </p:cNvSpPr>
          <p:nvPr>
            <p:ph type="body" sz="quarter" idx="128"/>
          </p:nvPr>
        </p:nvSpPr>
        <p:spPr>
          <a:xfrm>
            <a:off x="9201015"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3191637"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3" name="Text Placeholder 11">
            <a:extLst>
              <a:ext uri="{FF2B5EF4-FFF2-40B4-BE49-F238E27FC236}">
                <a16:creationId xmlns:a16="http://schemas.microsoft.com/office/drawing/2014/main" id="{F6BA326F-F190-CA62-978A-4B53E92BA6C7}"/>
              </a:ext>
            </a:extLst>
          </p:cNvPr>
          <p:cNvSpPr>
            <a:spLocks noGrp="1"/>
          </p:cNvSpPr>
          <p:nvPr>
            <p:ph type="body" sz="quarter" idx="130"/>
          </p:nvPr>
        </p:nvSpPr>
        <p:spPr>
          <a:xfrm>
            <a:off x="6196326"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7" name="Text Placeholder 20">
            <a:extLst>
              <a:ext uri="{FF2B5EF4-FFF2-40B4-BE49-F238E27FC236}">
                <a16:creationId xmlns:a16="http://schemas.microsoft.com/office/drawing/2014/main" id="{68C89DF6-5DFB-44A2-05F3-79E9AFDB4559}"/>
              </a:ext>
            </a:extLst>
          </p:cNvPr>
          <p:cNvSpPr>
            <a:spLocks noGrp="1"/>
          </p:cNvSpPr>
          <p:nvPr>
            <p:ph type="body" sz="quarter" idx="58" hasCustomPrompt="1"/>
          </p:nvPr>
        </p:nvSpPr>
        <p:spPr>
          <a:xfrm>
            <a:off x="257127" y="1561291"/>
            <a:ext cx="2641398" cy="306389"/>
          </a:xfrm>
          <a:prstGeom prst="roundRect">
            <a:avLst>
              <a:gd name="adj" fmla="val 13265"/>
            </a:avLst>
          </a:prstGeom>
          <a:solidFill>
            <a:schemeClr val="accent2"/>
          </a:solidFill>
        </p:spPr>
        <p:txBody>
          <a:bodyPr vert="horz" lIns="108000" anchor="ctr">
            <a:noAutofit/>
          </a:bodyPr>
          <a:lstStyle>
            <a:lvl1pPr marL="6350" indent="0" algn="l" rtl="0">
              <a:buNone/>
              <a:tabLst/>
              <a:defRPr sz="1200">
                <a:solidFill>
                  <a:schemeClr val="bg1"/>
                </a:solidFill>
              </a:defRPr>
            </a:lvl1pPr>
            <a:lvl2pPr algn="thaiDist">
              <a:defRPr/>
            </a:lvl2pPr>
          </a:lstStyle>
          <a:p>
            <a:pPr lvl="0"/>
            <a:r>
              <a:rPr lang="en-US"/>
              <a:t>January</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4874" y="1553907"/>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February</a:t>
            </a:r>
          </a:p>
        </p:txBody>
      </p:sp>
      <p:sp>
        <p:nvSpPr>
          <p:cNvPr id="139" name="Text Placeholder 20">
            <a:extLst>
              <a:ext uri="{FF2B5EF4-FFF2-40B4-BE49-F238E27FC236}">
                <a16:creationId xmlns:a16="http://schemas.microsoft.com/office/drawing/2014/main" id="{C38F7472-7A95-A3B9-7EEF-9141D1E6D1A9}"/>
              </a:ext>
            </a:extLst>
          </p:cNvPr>
          <p:cNvSpPr>
            <a:spLocks noGrp="1"/>
          </p:cNvSpPr>
          <p:nvPr>
            <p:ph type="body" sz="quarter" idx="60" hasCustomPrompt="1"/>
          </p:nvPr>
        </p:nvSpPr>
        <p:spPr>
          <a:xfrm>
            <a:off x="6276004" y="156129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March</a:t>
            </a:r>
          </a:p>
        </p:txBody>
      </p:sp>
      <p:sp>
        <p:nvSpPr>
          <p:cNvPr id="140" name="Text Placeholder 20">
            <a:extLst>
              <a:ext uri="{FF2B5EF4-FFF2-40B4-BE49-F238E27FC236}">
                <a16:creationId xmlns:a16="http://schemas.microsoft.com/office/drawing/2014/main" id="{2D9F7014-A391-5688-7189-CF1426F387B5}"/>
              </a:ext>
            </a:extLst>
          </p:cNvPr>
          <p:cNvSpPr>
            <a:spLocks noGrp="1"/>
          </p:cNvSpPr>
          <p:nvPr>
            <p:ph type="body" sz="quarter" idx="61" hasCustomPrompt="1"/>
          </p:nvPr>
        </p:nvSpPr>
        <p:spPr>
          <a:xfrm>
            <a:off x="9276755" y="156129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April</a:t>
            </a:r>
          </a:p>
        </p:txBody>
      </p:sp>
      <p:sp>
        <p:nvSpPr>
          <p:cNvPr id="157" name="Text Placeholder 20">
            <a:extLst>
              <a:ext uri="{FF2B5EF4-FFF2-40B4-BE49-F238E27FC236}">
                <a16:creationId xmlns:a16="http://schemas.microsoft.com/office/drawing/2014/main" id="{FF3B8C18-BD65-1CB9-46F6-249BBDA445D7}"/>
              </a:ext>
            </a:extLst>
          </p:cNvPr>
          <p:cNvSpPr>
            <a:spLocks noGrp="1"/>
          </p:cNvSpPr>
          <p:nvPr>
            <p:ph type="body" sz="quarter" idx="74" hasCustomPrompt="1"/>
          </p:nvPr>
        </p:nvSpPr>
        <p:spPr>
          <a:xfrm>
            <a:off x="268008" y="3122611"/>
            <a:ext cx="2641398" cy="306389"/>
          </a:xfrm>
          <a:prstGeom prst="roundRect">
            <a:avLst>
              <a:gd name="adj" fmla="val 13265"/>
            </a:avLst>
          </a:prstGeom>
          <a:solidFill>
            <a:schemeClr val="accent2"/>
          </a:solidFill>
        </p:spPr>
        <p:txBody>
          <a:bodyPr vert="horz" lIns="108000" anchor="ctr">
            <a:noAutofit/>
          </a:bodyPr>
          <a:lstStyle>
            <a:lvl1pPr marL="130175" indent="7938" algn="l" rtl="1">
              <a:buNone/>
              <a:tabLst/>
              <a:defRPr sz="1200">
                <a:solidFill>
                  <a:schemeClr val="bg1"/>
                </a:solidFill>
              </a:defRPr>
            </a:lvl1pPr>
            <a:lvl2pPr algn="thaiDist">
              <a:defRPr/>
            </a:lvl2pPr>
          </a:lstStyle>
          <a:p>
            <a:pPr lvl="0"/>
            <a:r>
              <a:rPr lang="en-US"/>
              <a:t>May</a:t>
            </a:r>
          </a:p>
        </p:txBody>
      </p:sp>
      <p:sp>
        <p:nvSpPr>
          <p:cNvPr id="158" name="Text Placeholder 20">
            <a:extLst>
              <a:ext uri="{FF2B5EF4-FFF2-40B4-BE49-F238E27FC236}">
                <a16:creationId xmlns:a16="http://schemas.microsoft.com/office/drawing/2014/main" id="{1DFE896A-B1BE-609A-030E-A6D82BF3D31E}"/>
              </a:ext>
            </a:extLst>
          </p:cNvPr>
          <p:cNvSpPr>
            <a:spLocks noGrp="1"/>
          </p:cNvSpPr>
          <p:nvPr>
            <p:ph type="body" sz="quarter" idx="75" hasCustomPrompt="1"/>
          </p:nvPr>
        </p:nvSpPr>
        <p:spPr>
          <a:xfrm>
            <a:off x="3275755" y="3115227"/>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June</a:t>
            </a:r>
          </a:p>
        </p:txBody>
      </p:sp>
      <p:sp>
        <p:nvSpPr>
          <p:cNvPr id="159" name="Text Placeholder 20">
            <a:extLst>
              <a:ext uri="{FF2B5EF4-FFF2-40B4-BE49-F238E27FC236}">
                <a16:creationId xmlns:a16="http://schemas.microsoft.com/office/drawing/2014/main" id="{902A5D43-4D84-8229-3F08-DAB224596F2A}"/>
              </a:ext>
            </a:extLst>
          </p:cNvPr>
          <p:cNvSpPr>
            <a:spLocks noGrp="1"/>
          </p:cNvSpPr>
          <p:nvPr>
            <p:ph type="body" sz="quarter" idx="76" hasCustomPrompt="1"/>
          </p:nvPr>
        </p:nvSpPr>
        <p:spPr>
          <a:xfrm>
            <a:off x="6279628" y="312261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July</a:t>
            </a:r>
          </a:p>
        </p:txBody>
      </p:sp>
      <p:sp>
        <p:nvSpPr>
          <p:cNvPr id="160" name="Text Placeholder 20">
            <a:extLst>
              <a:ext uri="{FF2B5EF4-FFF2-40B4-BE49-F238E27FC236}">
                <a16:creationId xmlns:a16="http://schemas.microsoft.com/office/drawing/2014/main" id="{FE9462A6-1022-2A73-6110-7C86D4DF9480}"/>
              </a:ext>
            </a:extLst>
          </p:cNvPr>
          <p:cNvSpPr>
            <a:spLocks noGrp="1"/>
          </p:cNvSpPr>
          <p:nvPr>
            <p:ph type="body" sz="quarter" idx="77" hasCustomPrompt="1"/>
          </p:nvPr>
        </p:nvSpPr>
        <p:spPr>
          <a:xfrm>
            <a:off x="9280379" y="312261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August</a:t>
            </a:r>
          </a:p>
        </p:txBody>
      </p:sp>
      <p:sp>
        <p:nvSpPr>
          <p:cNvPr id="179" name="Text Placeholder 20">
            <a:extLst>
              <a:ext uri="{FF2B5EF4-FFF2-40B4-BE49-F238E27FC236}">
                <a16:creationId xmlns:a16="http://schemas.microsoft.com/office/drawing/2014/main" id="{39CA3BA5-9608-8329-0746-A1F811625DDA}"/>
              </a:ext>
            </a:extLst>
          </p:cNvPr>
          <p:cNvSpPr>
            <a:spLocks noGrp="1"/>
          </p:cNvSpPr>
          <p:nvPr>
            <p:ph type="body" sz="quarter" idx="90" hasCustomPrompt="1"/>
          </p:nvPr>
        </p:nvSpPr>
        <p:spPr>
          <a:xfrm>
            <a:off x="257127" y="4681972"/>
            <a:ext cx="2641398" cy="306389"/>
          </a:xfrm>
          <a:prstGeom prst="roundRect">
            <a:avLst>
              <a:gd name="adj" fmla="val 13265"/>
            </a:avLst>
          </a:prstGeom>
          <a:solidFill>
            <a:schemeClr val="accent2"/>
          </a:solidFill>
        </p:spPr>
        <p:txBody>
          <a:bodyPr vert="horz" lIns="108000" anchor="ctr">
            <a:noAutofit/>
          </a:bodyPr>
          <a:lstStyle>
            <a:lvl1pPr marL="92075" indent="-7938" algn="l" rtl="1">
              <a:buNone/>
              <a:tabLst/>
              <a:defRPr sz="1200">
                <a:solidFill>
                  <a:schemeClr val="bg1"/>
                </a:solidFill>
              </a:defRPr>
            </a:lvl1pPr>
            <a:lvl2pPr algn="thaiDist">
              <a:defRPr/>
            </a:lvl2pPr>
          </a:lstStyle>
          <a:p>
            <a:pPr lvl="0"/>
            <a:r>
              <a:rPr lang="en-US"/>
              <a:t>September</a:t>
            </a:r>
          </a:p>
        </p:txBody>
      </p:sp>
      <p:sp>
        <p:nvSpPr>
          <p:cNvPr id="180" name="Text Placeholder 20">
            <a:extLst>
              <a:ext uri="{FF2B5EF4-FFF2-40B4-BE49-F238E27FC236}">
                <a16:creationId xmlns:a16="http://schemas.microsoft.com/office/drawing/2014/main" id="{9D08A188-AFF8-40AA-2CBB-09C36803FDB0}"/>
              </a:ext>
            </a:extLst>
          </p:cNvPr>
          <p:cNvSpPr>
            <a:spLocks noGrp="1"/>
          </p:cNvSpPr>
          <p:nvPr>
            <p:ph type="body" sz="quarter" idx="91" hasCustomPrompt="1"/>
          </p:nvPr>
        </p:nvSpPr>
        <p:spPr>
          <a:xfrm>
            <a:off x="3264874" y="4674588"/>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October</a:t>
            </a:r>
          </a:p>
        </p:txBody>
      </p:sp>
      <p:sp>
        <p:nvSpPr>
          <p:cNvPr id="181" name="Text Placeholder 20">
            <a:extLst>
              <a:ext uri="{FF2B5EF4-FFF2-40B4-BE49-F238E27FC236}">
                <a16:creationId xmlns:a16="http://schemas.microsoft.com/office/drawing/2014/main" id="{A32E8E7C-CB22-8C6D-C778-1312EBB598D8}"/>
              </a:ext>
            </a:extLst>
          </p:cNvPr>
          <p:cNvSpPr>
            <a:spLocks noGrp="1"/>
          </p:cNvSpPr>
          <p:nvPr>
            <p:ph type="body" sz="quarter" idx="92" hasCustomPrompt="1"/>
          </p:nvPr>
        </p:nvSpPr>
        <p:spPr>
          <a:xfrm>
            <a:off x="6276004"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November</a:t>
            </a:r>
          </a:p>
        </p:txBody>
      </p:sp>
      <p:sp>
        <p:nvSpPr>
          <p:cNvPr id="182" name="Text Placeholder 20">
            <a:extLst>
              <a:ext uri="{FF2B5EF4-FFF2-40B4-BE49-F238E27FC236}">
                <a16:creationId xmlns:a16="http://schemas.microsoft.com/office/drawing/2014/main" id="{71C167AB-83D6-A30F-F0C1-91F77EDEFCAE}"/>
              </a:ext>
            </a:extLst>
          </p:cNvPr>
          <p:cNvSpPr>
            <a:spLocks noGrp="1"/>
          </p:cNvSpPr>
          <p:nvPr>
            <p:ph type="body" sz="quarter" idx="93" hasCustomPrompt="1"/>
          </p:nvPr>
        </p:nvSpPr>
        <p:spPr>
          <a:xfrm>
            <a:off x="9276755"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December</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14" name="Text Placeholder 24">
            <a:extLst>
              <a:ext uri="{FF2B5EF4-FFF2-40B4-BE49-F238E27FC236}">
                <a16:creationId xmlns:a16="http://schemas.microsoft.com/office/drawing/2014/main" id="{668B6488-F226-64E6-FF34-87F9A0920EE3}"/>
              </a:ext>
            </a:extLst>
          </p:cNvPr>
          <p:cNvSpPr>
            <a:spLocks noGrp="1"/>
          </p:cNvSpPr>
          <p:nvPr>
            <p:ph type="body" sz="quarter" idx="139" hasCustomPrompt="1"/>
          </p:nvPr>
        </p:nvSpPr>
        <p:spPr>
          <a:xfrm>
            <a:off x="347476" y="2013088"/>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15" name="Text Placeholder 24">
            <a:extLst>
              <a:ext uri="{FF2B5EF4-FFF2-40B4-BE49-F238E27FC236}">
                <a16:creationId xmlns:a16="http://schemas.microsoft.com/office/drawing/2014/main" id="{91D63DB9-C19B-C7FE-B524-0D8878ACC4B1}"/>
              </a:ext>
            </a:extLst>
          </p:cNvPr>
          <p:cNvSpPr>
            <a:spLocks noGrp="1"/>
          </p:cNvSpPr>
          <p:nvPr>
            <p:ph type="body" sz="quarter" idx="140" hasCustomPrompt="1"/>
          </p:nvPr>
        </p:nvSpPr>
        <p:spPr>
          <a:xfrm>
            <a:off x="3332194" y="2013543"/>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26" name="Text Placeholder 24">
            <a:extLst>
              <a:ext uri="{FF2B5EF4-FFF2-40B4-BE49-F238E27FC236}">
                <a16:creationId xmlns:a16="http://schemas.microsoft.com/office/drawing/2014/main" id="{C89F5848-4CC6-4EA0-91C1-0E5091812B0F}"/>
              </a:ext>
            </a:extLst>
          </p:cNvPr>
          <p:cNvSpPr>
            <a:spLocks noGrp="1"/>
          </p:cNvSpPr>
          <p:nvPr>
            <p:ph type="body" sz="quarter" idx="141" hasCustomPrompt="1"/>
          </p:nvPr>
        </p:nvSpPr>
        <p:spPr>
          <a:xfrm>
            <a:off x="6357993" y="2020348"/>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32" name="Text Placeholder 24">
            <a:extLst>
              <a:ext uri="{FF2B5EF4-FFF2-40B4-BE49-F238E27FC236}">
                <a16:creationId xmlns:a16="http://schemas.microsoft.com/office/drawing/2014/main" id="{D3B8E712-D9B7-5668-04D8-38D48612221C}"/>
              </a:ext>
            </a:extLst>
          </p:cNvPr>
          <p:cNvSpPr>
            <a:spLocks noGrp="1"/>
          </p:cNvSpPr>
          <p:nvPr>
            <p:ph type="body" sz="quarter" idx="142" hasCustomPrompt="1"/>
          </p:nvPr>
        </p:nvSpPr>
        <p:spPr>
          <a:xfrm>
            <a:off x="9342711" y="2020803"/>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5" name="Text Placeholder 24">
            <a:extLst>
              <a:ext uri="{FF2B5EF4-FFF2-40B4-BE49-F238E27FC236}">
                <a16:creationId xmlns:a16="http://schemas.microsoft.com/office/drawing/2014/main" id="{B0088298-8BF3-A036-9DA5-EA02059E7409}"/>
              </a:ext>
            </a:extLst>
          </p:cNvPr>
          <p:cNvSpPr>
            <a:spLocks noGrp="1"/>
          </p:cNvSpPr>
          <p:nvPr>
            <p:ph type="body" sz="quarter" idx="143" hasCustomPrompt="1"/>
          </p:nvPr>
        </p:nvSpPr>
        <p:spPr>
          <a:xfrm>
            <a:off x="347476" y="3588008"/>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6" name="Text Placeholder 24">
            <a:extLst>
              <a:ext uri="{FF2B5EF4-FFF2-40B4-BE49-F238E27FC236}">
                <a16:creationId xmlns:a16="http://schemas.microsoft.com/office/drawing/2014/main" id="{07E60939-D3FA-191D-4A34-CFB25967B679}"/>
              </a:ext>
            </a:extLst>
          </p:cNvPr>
          <p:cNvSpPr>
            <a:spLocks noGrp="1"/>
          </p:cNvSpPr>
          <p:nvPr>
            <p:ph type="body" sz="quarter" idx="144" hasCustomPrompt="1"/>
          </p:nvPr>
        </p:nvSpPr>
        <p:spPr>
          <a:xfrm>
            <a:off x="3332194" y="3588463"/>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7" name="Text Placeholder 24">
            <a:extLst>
              <a:ext uri="{FF2B5EF4-FFF2-40B4-BE49-F238E27FC236}">
                <a16:creationId xmlns:a16="http://schemas.microsoft.com/office/drawing/2014/main" id="{C648D976-E6DD-71B4-6993-7EF81B5948F4}"/>
              </a:ext>
            </a:extLst>
          </p:cNvPr>
          <p:cNvSpPr>
            <a:spLocks noGrp="1"/>
          </p:cNvSpPr>
          <p:nvPr>
            <p:ph type="body" sz="quarter" idx="145" hasCustomPrompt="1"/>
          </p:nvPr>
        </p:nvSpPr>
        <p:spPr>
          <a:xfrm>
            <a:off x="6357993" y="3595268"/>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8" name="Text Placeholder 24">
            <a:extLst>
              <a:ext uri="{FF2B5EF4-FFF2-40B4-BE49-F238E27FC236}">
                <a16:creationId xmlns:a16="http://schemas.microsoft.com/office/drawing/2014/main" id="{954FED3D-A06C-0F8F-6CFB-8F4BCF07B9C8}"/>
              </a:ext>
            </a:extLst>
          </p:cNvPr>
          <p:cNvSpPr>
            <a:spLocks noGrp="1"/>
          </p:cNvSpPr>
          <p:nvPr>
            <p:ph type="body" sz="quarter" idx="146" hasCustomPrompt="1"/>
          </p:nvPr>
        </p:nvSpPr>
        <p:spPr>
          <a:xfrm>
            <a:off x="9342711" y="3595723"/>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9" name="Text Placeholder 24">
            <a:extLst>
              <a:ext uri="{FF2B5EF4-FFF2-40B4-BE49-F238E27FC236}">
                <a16:creationId xmlns:a16="http://schemas.microsoft.com/office/drawing/2014/main" id="{8645B8AA-2D5F-708C-02D9-009F17CB2D2E}"/>
              </a:ext>
            </a:extLst>
          </p:cNvPr>
          <p:cNvSpPr>
            <a:spLocks noGrp="1"/>
          </p:cNvSpPr>
          <p:nvPr>
            <p:ph type="body" sz="quarter" idx="147" hasCustomPrompt="1"/>
          </p:nvPr>
        </p:nvSpPr>
        <p:spPr>
          <a:xfrm>
            <a:off x="347476" y="5146254"/>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50" name="Text Placeholder 24">
            <a:extLst>
              <a:ext uri="{FF2B5EF4-FFF2-40B4-BE49-F238E27FC236}">
                <a16:creationId xmlns:a16="http://schemas.microsoft.com/office/drawing/2014/main" id="{670C13CF-CDE4-0027-97A6-9AB1FBB50E08}"/>
              </a:ext>
            </a:extLst>
          </p:cNvPr>
          <p:cNvSpPr>
            <a:spLocks noGrp="1"/>
          </p:cNvSpPr>
          <p:nvPr>
            <p:ph type="body" sz="quarter" idx="148" hasCustomPrompt="1"/>
          </p:nvPr>
        </p:nvSpPr>
        <p:spPr>
          <a:xfrm>
            <a:off x="3332194" y="5146709"/>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52" name="Text Placeholder 24">
            <a:extLst>
              <a:ext uri="{FF2B5EF4-FFF2-40B4-BE49-F238E27FC236}">
                <a16:creationId xmlns:a16="http://schemas.microsoft.com/office/drawing/2014/main" id="{E740B590-1C1A-8923-3DB6-3B31341F431E}"/>
              </a:ext>
            </a:extLst>
          </p:cNvPr>
          <p:cNvSpPr>
            <a:spLocks noGrp="1"/>
          </p:cNvSpPr>
          <p:nvPr>
            <p:ph type="body" sz="quarter" idx="149" hasCustomPrompt="1"/>
          </p:nvPr>
        </p:nvSpPr>
        <p:spPr>
          <a:xfrm>
            <a:off x="6357993" y="5153514"/>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53" name="Text Placeholder 24">
            <a:extLst>
              <a:ext uri="{FF2B5EF4-FFF2-40B4-BE49-F238E27FC236}">
                <a16:creationId xmlns:a16="http://schemas.microsoft.com/office/drawing/2014/main" id="{E4A19FA3-007D-55E4-01FF-E63C194AB0E1}"/>
              </a:ext>
            </a:extLst>
          </p:cNvPr>
          <p:cNvSpPr>
            <a:spLocks noGrp="1"/>
          </p:cNvSpPr>
          <p:nvPr>
            <p:ph type="body" sz="quarter" idx="150" hasCustomPrompt="1"/>
          </p:nvPr>
        </p:nvSpPr>
        <p:spPr>
          <a:xfrm>
            <a:off x="9342711" y="5153969"/>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7" name="Subtitle 2">
            <a:extLst>
              <a:ext uri="{FF2B5EF4-FFF2-40B4-BE49-F238E27FC236}">
                <a16:creationId xmlns:a16="http://schemas.microsoft.com/office/drawing/2014/main" id="{302A7517-3E03-5C2E-6B88-458875AC644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9844658C-9315-F898-DA97-7FA6AC3B5CB0}"/>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139902271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Timeline films dark logo">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5EF55EB9-C933-82F7-22FC-16C3D5F33AF4}"/>
              </a:ext>
            </a:extLst>
          </p:cNvPr>
          <p:cNvPicPr>
            <a:picLocks/>
          </p:cNvPicPr>
          <p:nvPr/>
        </p:nvPicPr>
        <p:blipFill>
          <a:blip r:embed="rId2"/>
          <a:stretch>
            <a:fillRect/>
          </a:stretch>
        </p:blipFill>
        <p:spPr>
          <a:xfrm>
            <a:off x="203078" y="6371736"/>
            <a:ext cx="1255194" cy="261683"/>
          </a:xfrm>
          <a:prstGeom prst="rect">
            <a:avLst/>
          </a:prstGeom>
        </p:spPr>
      </p:pic>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202681" y="3240342"/>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58" name="Text Placeholder 11">
            <a:extLst>
              <a:ext uri="{FF2B5EF4-FFF2-40B4-BE49-F238E27FC236}">
                <a16:creationId xmlns:a16="http://schemas.microsoft.com/office/drawing/2014/main" id="{EAB61640-7352-DFF2-3781-EE8A2F91342B}"/>
              </a:ext>
            </a:extLst>
          </p:cNvPr>
          <p:cNvSpPr>
            <a:spLocks noGrp="1"/>
          </p:cNvSpPr>
          <p:nvPr>
            <p:ph type="body" sz="quarter" idx="127"/>
          </p:nvPr>
        </p:nvSpPr>
        <p:spPr>
          <a:xfrm>
            <a:off x="202681" y="10561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4" name="Picture Placeholder 38">
            <a:extLst>
              <a:ext uri="{FF2B5EF4-FFF2-40B4-BE49-F238E27FC236}">
                <a16:creationId xmlns:a16="http://schemas.microsoft.com/office/drawing/2014/main" id="{07ADD4D4-6955-7DCE-4A0A-859D0AF2D1CE}"/>
              </a:ext>
            </a:extLst>
          </p:cNvPr>
          <p:cNvSpPr>
            <a:spLocks noGrp="1"/>
          </p:cNvSpPr>
          <p:nvPr>
            <p:ph type="pic" sz="quarter" idx="134"/>
          </p:nvPr>
        </p:nvSpPr>
        <p:spPr>
          <a:xfrm>
            <a:off x="256681" y="1110117"/>
            <a:ext cx="792000" cy="504000"/>
          </a:xfrm>
          <a:noFill/>
        </p:spPr>
        <p:txBody>
          <a:bodyPr/>
          <a:lstStyle/>
          <a:p>
            <a:endParaRPr lang="en-US"/>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193338" y="3377867"/>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259" name="Text Placeholder 11">
            <a:extLst>
              <a:ext uri="{FF2B5EF4-FFF2-40B4-BE49-F238E27FC236}">
                <a16:creationId xmlns:a16="http://schemas.microsoft.com/office/drawing/2014/main" id="{745CE3EA-A97D-3D11-343C-D5C3B2796F98}"/>
              </a:ext>
            </a:extLst>
          </p:cNvPr>
          <p:cNvSpPr>
            <a:spLocks noGrp="1"/>
          </p:cNvSpPr>
          <p:nvPr>
            <p:ph type="body" sz="quarter" idx="224"/>
          </p:nvPr>
        </p:nvSpPr>
        <p:spPr>
          <a:xfrm>
            <a:off x="202681" y="25017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0" name="Picture Placeholder 38">
            <a:extLst>
              <a:ext uri="{FF2B5EF4-FFF2-40B4-BE49-F238E27FC236}">
                <a16:creationId xmlns:a16="http://schemas.microsoft.com/office/drawing/2014/main" id="{B4C3212F-393F-2A40-5E63-00099F30A357}"/>
              </a:ext>
            </a:extLst>
          </p:cNvPr>
          <p:cNvSpPr>
            <a:spLocks noGrp="1"/>
          </p:cNvSpPr>
          <p:nvPr>
            <p:ph type="pic" sz="quarter" idx="225"/>
          </p:nvPr>
        </p:nvSpPr>
        <p:spPr>
          <a:xfrm>
            <a:off x="256681" y="2555757"/>
            <a:ext cx="792000" cy="504000"/>
          </a:xfrm>
          <a:noFill/>
        </p:spPr>
        <p:txBody>
          <a:bodyPr/>
          <a:lstStyle/>
          <a:p>
            <a:endParaRPr lang="en-US"/>
          </a:p>
        </p:txBody>
      </p:sp>
      <p:sp>
        <p:nvSpPr>
          <p:cNvPr id="261" name="Text Placeholder 11">
            <a:extLst>
              <a:ext uri="{FF2B5EF4-FFF2-40B4-BE49-F238E27FC236}">
                <a16:creationId xmlns:a16="http://schemas.microsoft.com/office/drawing/2014/main" id="{3921D1B9-2571-6F0B-0D71-876B9C4D2579}"/>
              </a:ext>
            </a:extLst>
          </p:cNvPr>
          <p:cNvSpPr>
            <a:spLocks noGrp="1"/>
          </p:cNvSpPr>
          <p:nvPr>
            <p:ph type="body" sz="quarter" idx="226"/>
          </p:nvPr>
        </p:nvSpPr>
        <p:spPr>
          <a:xfrm>
            <a:off x="202681" y="177893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2" name="Picture Placeholder 38">
            <a:extLst>
              <a:ext uri="{FF2B5EF4-FFF2-40B4-BE49-F238E27FC236}">
                <a16:creationId xmlns:a16="http://schemas.microsoft.com/office/drawing/2014/main" id="{AD22071C-CD9A-1381-FA72-0474DD443505}"/>
              </a:ext>
            </a:extLst>
          </p:cNvPr>
          <p:cNvSpPr>
            <a:spLocks noGrp="1"/>
          </p:cNvSpPr>
          <p:nvPr>
            <p:ph type="pic" sz="quarter" idx="227"/>
          </p:nvPr>
        </p:nvSpPr>
        <p:spPr>
          <a:xfrm>
            <a:off x="256681" y="1833229"/>
            <a:ext cx="792000" cy="504000"/>
          </a:xfrm>
          <a:noFill/>
        </p:spPr>
        <p:txBody>
          <a:bodyPr/>
          <a:lstStyle>
            <a:lvl1pPr>
              <a:buNone/>
              <a:defRPr/>
            </a:lvl1pPr>
          </a:lstStyle>
          <a:p>
            <a:endParaRPr lang="en-US"/>
          </a:p>
        </p:txBody>
      </p:sp>
      <p:sp>
        <p:nvSpPr>
          <p:cNvPr id="263" name="Text Placeholder 11">
            <a:extLst>
              <a:ext uri="{FF2B5EF4-FFF2-40B4-BE49-F238E27FC236}">
                <a16:creationId xmlns:a16="http://schemas.microsoft.com/office/drawing/2014/main" id="{0875FA23-CD8F-0F39-B9B3-040572BBC5CE}"/>
              </a:ext>
            </a:extLst>
          </p:cNvPr>
          <p:cNvSpPr>
            <a:spLocks noGrp="1"/>
          </p:cNvSpPr>
          <p:nvPr>
            <p:ph type="body" sz="quarter" idx="228"/>
          </p:nvPr>
        </p:nvSpPr>
        <p:spPr>
          <a:xfrm>
            <a:off x="1195042" y="40726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4" name="Picture Placeholder 38">
            <a:extLst>
              <a:ext uri="{FF2B5EF4-FFF2-40B4-BE49-F238E27FC236}">
                <a16:creationId xmlns:a16="http://schemas.microsoft.com/office/drawing/2014/main" id="{20EFA75A-AD40-BD5A-E4CE-C5B16B36521A}"/>
              </a:ext>
            </a:extLst>
          </p:cNvPr>
          <p:cNvSpPr>
            <a:spLocks noGrp="1"/>
          </p:cNvSpPr>
          <p:nvPr>
            <p:ph type="pic" sz="quarter" idx="229"/>
          </p:nvPr>
        </p:nvSpPr>
        <p:spPr>
          <a:xfrm>
            <a:off x="1249042" y="4126687"/>
            <a:ext cx="792000" cy="504000"/>
          </a:xfrm>
          <a:noFill/>
        </p:spPr>
        <p:txBody>
          <a:bodyPr/>
          <a:lstStyle>
            <a:lvl1pPr>
              <a:buNone/>
              <a:defRPr/>
            </a:lvl1pPr>
          </a:lstStyle>
          <a:p>
            <a:endParaRPr lang="en-US"/>
          </a:p>
        </p:txBody>
      </p:sp>
      <p:sp>
        <p:nvSpPr>
          <p:cNvPr id="265" name="Text Placeholder 11">
            <a:extLst>
              <a:ext uri="{FF2B5EF4-FFF2-40B4-BE49-F238E27FC236}">
                <a16:creationId xmlns:a16="http://schemas.microsoft.com/office/drawing/2014/main" id="{1DECE995-14BB-94EB-7C7E-A51303522272}"/>
              </a:ext>
            </a:extLst>
          </p:cNvPr>
          <p:cNvSpPr>
            <a:spLocks noGrp="1"/>
          </p:cNvSpPr>
          <p:nvPr>
            <p:ph type="body" sz="quarter" idx="230"/>
          </p:nvPr>
        </p:nvSpPr>
        <p:spPr>
          <a:xfrm>
            <a:off x="1195042" y="551832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6" name="Picture Placeholder 38">
            <a:extLst>
              <a:ext uri="{FF2B5EF4-FFF2-40B4-BE49-F238E27FC236}">
                <a16:creationId xmlns:a16="http://schemas.microsoft.com/office/drawing/2014/main" id="{2DCBA4E4-EE23-50FF-DB6E-8258FCD17331}"/>
              </a:ext>
            </a:extLst>
          </p:cNvPr>
          <p:cNvSpPr>
            <a:spLocks noGrp="1"/>
          </p:cNvSpPr>
          <p:nvPr>
            <p:ph type="pic" sz="quarter" idx="231"/>
          </p:nvPr>
        </p:nvSpPr>
        <p:spPr>
          <a:xfrm>
            <a:off x="1249042" y="5572327"/>
            <a:ext cx="792000" cy="504000"/>
          </a:xfrm>
          <a:noFill/>
        </p:spPr>
        <p:txBody>
          <a:bodyPr/>
          <a:lstStyle>
            <a:lvl1pPr>
              <a:buNone/>
              <a:defRPr/>
            </a:lvl1pPr>
          </a:lstStyle>
          <a:p>
            <a:endParaRPr lang="en-US"/>
          </a:p>
        </p:txBody>
      </p:sp>
      <p:sp>
        <p:nvSpPr>
          <p:cNvPr id="267" name="Text Placeholder 11">
            <a:extLst>
              <a:ext uri="{FF2B5EF4-FFF2-40B4-BE49-F238E27FC236}">
                <a16:creationId xmlns:a16="http://schemas.microsoft.com/office/drawing/2014/main" id="{A17E1DAE-96A9-AEF9-BF91-637DB953D86C}"/>
              </a:ext>
            </a:extLst>
          </p:cNvPr>
          <p:cNvSpPr>
            <a:spLocks noGrp="1"/>
          </p:cNvSpPr>
          <p:nvPr>
            <p:ph type="body" sz="quarter" idx="232" hasCustomPrompt="1"/>
          </p:nvPr>
        </p:nvSpPr>
        <p:spPr>
          <a:xfrm>
            <a:off x="1195042" y="4795507"/>
            <a:ext cx="900000" cy="612000"/>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268" name="Picture Placeholder 38">
            <a:extLst>
              <a:ext uri="{FF2B5EF4-FFF2-40B4-BE49-F238E27FC236}">
                <a16:creationId xmlns:a16="http://schemas.microsoft.com/office/drawing/2014/main" id="{21AB238F-F973-3659-A955-8D6DE3176E96}"/>
              </a:ext>
            </a:extLst>
          </p:cNvPr>
          <p:cNvSpPr>
            <a:spLocks noGrp="1"/>
          </p:cNvSpPr>
          <p:nvPr>
            <p:ph type="pic" sz="quarter" idx="233"/>
          </p:nvPr>
        </p:nvSpPr>
        <p:spPr>
          <a:xfrm>
            <a:off x="1249042" y="4849799"/>
            <a:ext cx="792000" cy="504000"/>
          </a:xfrm>
          <a:noFill/>
        </p:spPr>
        <p:txBody>
          <a:bodyPr/>
          <a:lstStyle>
            <a:lvl1pPr>
              <a:buNone/>
              <a:defRPr/>
            </a:lvl1pPr>
          </a:lstStyle>
          <a:p>
            <a:endParaRPr lang="en-US"/>
          </a:p>
        </p:txBody>
      </p:sp>
      <p:sp>
        <p:nvSpPr>
          <p:cNvPr id="342" name="Text Placeholder 11">
            <a:extLst>
              <a:ext uri="{FF2B5EF4-FFF2-40B4-BE49-F238E27FC236}">
                <a16:creationId xmlns:a16="http://schemas.microsoft.com/office/drawing/2014/main" id="{31DAF88C-A58C-A019-008D-2844585CAAF3}"/>
              </a:ext>
            </a:extLst>
          </p:cNvPr>
          <p:cNvSpPr>
            <a:spLocks noGrp="1"/>
          </p:cNvSpPr>
          <p:nvPr>
            <p:ph type="body" sz="quarter" idx="235"/>
          </p:nvPr>
        </p:nvSpPr>
        <p:spPr>
          <a:xfrm>
            <a:off x="2187403" y="105796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3" name="Picture Placeholder 38">
            <a:extLst>
              <a:ext uri="{FF2B5EF4-FFF2-40B4-BE49-F238E27FC236}">
                <a16:creationId xmlns:a16="http://schemas.microsoft.com/office/drawing/2014/main" id="{0875FFEB-267D-4F9C-D132-DA0DD616DFBA}"/>
              </a:ext>
            </a:extLst>
          </p:cNvPr>
          <p:cNvSpPr>
            <a:spLocks noGrp="1"/>
          </p:cNvSpPr>
          <p:nvPr>
            <p:ph type="pic" sz="quarter" idx="236"/>
          </p:nvPr>
        </p:nvSpPr>
        <p:spPr>
          <a:xfrm>
            <a:off x="2241403" y="1111960"/>
            <a:ext cx="792000" cy="504000"/>
          </a:xfrm>
          <a:noFill/>
        </p:spPr>
        <p:txBody>
          <a:bodyPr/>
          <a:lstStyle>
            <a:lvl1pPr>
              <a:buNone/>
              <a:defRPr/>
            </a:lvl1pPr>
          </a:lstStyle>
          <a:p>
            <a:endParaRPr lang="en-US"/>
          </a:p>
        </p:txBody>
      </p:sp>
      <p:sp>
        <p:nvSpPr>
          <p:cNvPr id="345" name="Text Placeholder 11">
            <a:extLst>
              <a:ext uri="{FF2B5EF4-FFF2-40B4-BE49-F238E27FC236}">
                <a16:creationId xmlns:a16="http://schemas.microsoft.com/office/drawing/2014/main" id="{0798D8A2-8495-4E6C-360F-BA0065DA812A}"/>
              </a:ext>
            </a:extLst>
          </p:cNvPr>
          <p:cNvSpPr>
            <a:spLocks noGrp="1"/>
          </p:cNvSpPr>
          <p:nvPr>
            <p:ph type="body" sz="quarter" idx="238"/>
          </p:nvPr>
        </p:nvSpPr>
        <p:spPr>
          <a:xfrm>
            <a:off x="2187403" y="250360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6" name="Picture Placeholder 38">
            <a:extLst>
              <a:ext uri="{FF2B5EF4-FFF2-40B4-BE49-F238E27FC236}">
                <a16:creationId xmlns:a16="http://schemas.microsoft.com/office/drawing/2014/main" id="{D15A4807-7BE2-FE90-F298-F2A77CF133A4}"/>
              </a:ext>
            </a:extLst>
          </p:cNvPr>
          <p:cNvSpPr>
            <a:spLocks noGrp="1"/>
          </p:cNvSpPr>
          <p:nvPr>
            <p:ph type="pic" sz="quarter" idx="239"/>
          </p:nvPr>
        </p:nvSpPr>
        <p:spPr>
          <a:xfrm>
            <a:off x="2241403" y="2557600"/>
            <a:ext cx="792000" cy="504000"/>
          </a:xfrm>
          <a:noFill/>
        </p:spPr>
        <p:txBody>
          <a:bodyPr/>
          <a:lstStyle>
            <a:lvl1pPr>
              <a:buNone/>
              <a:defRPr/>
            </a:lvl1pPr>
          </a:lstStyle>
          <a:p>
            <a:endParaRPr lang="en-US"/>
          </a:p>
        </p:txBody>
      </p:sp>
      <p:sp>
        <p:nvSpPr>
          <p:cNvPr id="347" name="Text Placeholder 11">
            <a:extLst>
              <a:ext uri="{FF2B5EF4-FFF2-40B4-BE49-F238E27FC236}">
                <a16:creationId xmlns:a16="http://schemas.microsoft.com/office/drawing/2014/main" id="{53000753-F739-C371-0B43-072EFB8EC72E}"/>
              </a:ext>
            </a:extLst>
          </p:cNvPr>
          <p:cNvSpPr>
            <a:spLocks noGrp="1"/>
          </p:cNvSpPr>
          <p:nvPr>
            <p:ph type="body" sz="quarter" idx="240"/>
          </p:nvPr>
        </p:nvSpPr>
        <p:spPr>
          <a:xfrm>
            <a:off x="2187403" y="178078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8" name="Picture Placeholder 38">
            <a:extLst>
              <a:ext uri="{FF2B5EF4-FFF2-40B4-BE49-F238E27FC236}">
                <a16:creationId xmlns:a16="http://schemas.microsoft.com/office/drawing/2014/main" id="{DA193D08-8F74-D871-69AB-D3EAB719FB2E}"/>
              </a:ext>
            </a:extLst>
          </p:cNvPr>
          <p:cNvSpPr>
            <a:spLocks noGrp="1"/>
          </p:cNvSpPr>
          <p:nvPr>
            <p:ph type="pic" sz="quarter" idx="241"/>
          </p:nvPr>
        </p:nvSpPr>
        <p:spPr>
          <a:xfrm>
            <a:off x="2241403" y="1835072"/>
            <a:ext cx="792000" cy="504000"/>
          </a:xfrm>
          <a:noFill/>
        </p:spPr>
        <p:txBody>
          <a:bodyPr/>
          <a:lstStyle>
            <a:lvl1pPr>
              <a:buNone/>
              <a:defRPr/>
            </a:lvl1pPr>
          </a:lstStyle>
          <a:p>
            <a:endParaRPr lang="en-US"/>
          </a:p>
        </p:txBody>
      </p:sp>
      <p:sp>
        <p:nvSpPr>
          <p:cNvPr id="349" name="Text Placeholder 11">
            <a:extLst>
              <a:ext uri="{FF2B5EF4-FFF2-40B4-BE49-F238E27FC236}">
                <a16:creationId xmlns:a16="http://schemas.microsoft.com/office/drawing/2014/main" id="{F47DBB23-69D9-5BAE-0FE7-875BC9BA3001}"/>
              </a:ext>
            </a:extLst>
          </p:cNvPr>
          <p:cNvSpPr>
            <a:spLocks noGrp="1"/>
          </p:cNvSpPr>
          <p:nvPr>
            <p:ph type="body" sz="quarter" idx="242"/>
          </p:nvPr>
        </p:nvSpPr>
        <p:spPr>
          <a:xfrm>
            <a:off x="3179764" y="407453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0" name="Picture Placeholder 38">
            <a:extLst>
              <a:ext uri="{FF2B5EF4-FFF2-40B4-BE49-F238E27FC236}">
                <a16:creationId xmlns:a16="http://schemas.microsoft.com/office/drawing/2014/main" id="{9211EDE7-2521-D82E-5E1D-30180B49E389}"/>
              </a:ext>
            </a:extLst>
          </p:cNvPr>
          <p:cNvSpPr>
            <a:spLocks noGrp="1"/>
          </p:cNvSpPr>
          <p:nvPr>
            <p:ph type="pic" sz="quarter" idx="243"/>
          </p:nvPr>
        </p:nvSpPr>
        <p:spPr>
          <a:xfrm>
            <a:off x="3233764" y="4128530"/>
            <a:ext cx="792000" cy="504000"/>
          </a:xfrm>
          <a:noFill/>
        </p:spPr>
        <p:txBody>
          <a:bodyPr/>
          <a:lstStyle>
            <a:lvl1pPr>
              <a:buNone/>
              <a:defRPr/>
            </a:lvl1pPr>
          </a:lstStyle>
          <a:p>
            <a:endParaRPr lang="en-US"/>
          </a:p>
        </p:txBody>
      </p:sp>
      <p:sp>
        <p:nvSpPr>
          <p:cNvPr id="351" name="Text Placeholder 11">
            <a:extLst>
              <a:ext uri="{FF2B5EF4-FFF2-40B4-BE49-F238E27FC236}">
                <a16:creationId xmlns:a16="http://schemas.microsoft.com/office/drawing/2014/main" id="{602DF450-4A8A-3176-741E-1E4139B845C4}"/>
              </a:ext>
            </a:extLst>
          </p:cNvPr>
          <p:cNvSpPr>
            <a:spLocks noGrp="1"/>
          </p:cNvSpPr>
          <p:nvPr>
            <p:ph type="body" sz="quarter" idx="244"/>
          </p:nvPr>
        </p:nvSpPr>
        <p:spPr>
          <a:xfrm>
            <a:off x="3179764" y="552017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2" name="Picture Placeholder 38">
            <a:extLst>
              <a:ext uri="{FF2B5EF4-FFF2-40B4-BE49-F238E27FC236}">
                <a16:creationId xmlns:a16="http://schemas.microsoft.com/office/drawing/2014/main" id="{0C58ACB2-E6D2-3D09-EA57-D153B4C94B4D}"/>
              </a:ext>
            </a:extLst>
          </p:cNvPr>
          <p:cNvSpPr>
            <a:spLocks noGrp="1"/>
          </p:cNvSpPr>
          <p:nvPr>
            <p:ph type="pic" sz="quarter" idx="245"/>
          </p:nvPr>
        </p:nvSpPr>
        <p:spPr>
          <a:xfrm>
            <a:off x="3233764" y="5574170"/>
            <a:ext cx="792000" cy="504000"/>
          </a:xfrm>
          <a:noFill/>
        </p:spPr>
        <p:txBody>
          <a:bodyPr/>
          <a:lstStyle/>
          <a:p>
            <a:endParaRPr lang="en-US"/>
          </a:p>
        </p:txBody>
      </p:sp>
      <p:sp>
        <p:nvSpPr>
          <p:cNvPr id="353" name="Text Placeholder 11">
            <a:extLst>
              <a:ext uri="{FF2B5EF4-FFF2-40B4-BE49-F238E27FC236}">
                <a16:creationId xmlns:a16="http://schemas.microsoft.com/office/drawing/2014/main" id="{1763F252-A394-5FFB-358B-85E7BF4ED849}"/>
              </a:ext>
            </a:extLst>
          </p:cNvPr>
          <p:cNvSpPr>
            <a:spLocks noGrp="1"/>
          </p:cNvSpPr>
          <p:nvPr>
            <p:ph type="body" sz="quarter" idx="246"/>
          </p:nvPr>
        </p:nvSpPr>
        <p:spPr>
          <a:xfrm>
            <a:off x="3179764" y="479735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4" name="Picture Placeholder 38">
            <a:extLst>
              <a:ext uri="{FF2B5EF4-FFF2-40B4-BE49-F238E27FC236}">
                <a16:creationId xmlns:a16="http://schemas.microsoft.com/office/drawing/2014/main" id="{5DC6E2E0-FB93-A027-A590-634B6283880A}"/>
              </a:ext>
            </a:extLst>
          </p:cNvPr>
          <p:cNvSpPr>
            <a:spLocks noGrp="1"/>
          </p:cNvSpPr>
          <p:nvPr>
            <p:ph type="pic" sz="quarter" idx="247"/>
          </p:nvPr>
        </p:nvSpPr>
        <p:spPr>
          <a:xfrm>
            <a:off x="3233764" y="4851642"/>
            <a:ext cx="792000" cy="504000"/>
          </a:xfrm>
          <a:noFill/>
        </p:spPr>
        <p:txBody>
          <a:bodyPr/>
          <a:lstStyle>
            <a:lvl1pPr>
              <a:buNone/>
              <a:defRPr/>
            </a:lvl1pPr>
          </a:lstStyle>
          <a:p>
            <a:endParaRPr lang="en-US"/>
          </a:p>
        </p:txBody>
      </p:sp>
      <p:sp>
        <p:nvSpPr>
          <p:cNvPr id="356" name="Text Placeholder 11">
            <a:extLst>
              <a:ext uri="{FF2B5EF4-FFF2-40B4-BE49-F238E27FC236}">
                <a16:creationId xmlns:a16="http://schemas.microsoft.com/office/drawing/2014/main" id="{571D64AD-90B7-7703-60B5-77DA7436EA85}"/>
              </a:ext>
            </a:extLst>
          </p:cNvPr>
          <p:cNvSpPr>
            <a:spLocks noGrp="1"/>
          </p:cNvSpPr>
          <p:nvPr>
            <p:ph type="body" sz="quarter" idx="249"/>
          </p:nvPr>
        </p:nvSpPr>
        <p:spPr>
          <a:xfrm>
            <a:off x="4172125" y="105774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7" name="Picture Placeholder 38">
            <a:extLst>
              <a:ext uri="{FF2B5EF4-FFF2-40B4-BE49-F238E27FC236}">
                <a16:creationId xmlns:a16="http://schemas.microsoft.com/office/drawing/2014/main" id="{C20BEDFF-AEAC-0427-B787-3C8E1D827DB2}"/>
              </a:ext>
            </a:extLst>
          </p:cNvPr>
          <p:cNvSpPr>
            <a:spLocks noGrp="1"/>
          </p:cNvSpPr>
          <p:nvPr>
            <p:ph type="pic" sz="quarter" idx="250"/>
          </p:nvPr>
        </p:nvSpPr>
        <p:spPr>
          <a:xfrm>
            <a:off x="4226125" y="1111747"/>
            <a:ext cx="792000" cy="504000"/>
          </a:xfrm>
          <a:noFill/>
        </p:spPr>
        <p:txBody>
          <a:bodyPr/>
          <a:lstStyle>
            <a:lvl1pPr>
              <a:buNone/>
              <a:defRPr/>
            </a:lvl1pPr>
          </a:lstStyle>
          <a:p>
            <a:endParaRPr lang="en-US"/>
          </a:p>
        </p:txBody>
      </p:sp>
      <p:sp>
        <p:nvSpPr>
          <p:cNvPr id="359" name="Text Placeholder 11">
            <a:extLst>
              <a:ext uri="{FF2B5EF4-FFF2-40B4-BE49-F238E27FC236}">
                <a16:creationId xmlns:a16="http://schemas.microsoft.com/office/drawing/2014/main" id="{3E69B4DF-ABC3-72CB-CCC0-B59B224A6980}"/>
              </a:ext>
            </a:extLst>
          </p:cNvPr>
          <p:cNvSpPr>
            <a:spLocks noGrp="1"/>
          </p:cNvSpPr>
          <p:nvPr>
            <p:ph type="body" sz="quarter" idx="252"/>
          </p:nvPr>
        </p:nvSpPr>
        <p:spPr>
          <a:xfrm>
            <a:off x="4172125" y="25033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0" name="Picture Placeholder 38">
            <a:extLst>
              <a:ext uri="{FF2B5EF4-FFF2-40B4-BE49-F238E27FC236}">
                <a16:creationId xmlns:a16="http://schemas.microsoft.com/office/drawing/2014/main" id="{77E5DBF2-AA5E-C239-0854-A70519A0B380}"/>
              </a:ext>
            </a:extLst>
          </p:cNvPr>
          <p:cNvSpPr>
            <a:spLocks noGrp="1"/>
          </p:cNvSpPr>
          <p:nvPr>
            <p:ph type="pic" sz="quarter" idx="253"/>
          </p:nvPr>
        </p:nvSpPr>
        <p:spPr>
          <a:xfrm>
            <a:off x="4226125" y="2557387"/>
            <a:ext cx="792000" cy="504000"/>
          </a:xfrm>
          <a:noFill/>
        </p:spPr>
        <p:txBody>
          <a:bodyPr/>
          <a:lstStyle>
            <a:lvl1pPr>
              <a:buNone/>
              <a:defRPr/>
            </a:lvl1pPr>
          </a:lstStyle>
          <a:p>
            <a:endParaRPr lang="en-US"/>
          </a:p>
        </p:txBody>
      </p:sp>
      <p:sp>
        <p:nvSpPr>
          <p:cNvPr id="361" name="Text Placeholder 11">
            <a:extLst>
              <a:ext uri="{FF2B5EF4-FFF2-40B4-BE49-F238E27FC236}">
                <a16:creationId xmlns:a16="http://schemas.microsoft.com/office/drawing/2014/main" id="{2B119974-5D53-5FAA-E5ED-8844373C7222}"/>
              </a:ext>
            </a:extLst>
          </p:cNvPr>
          <p:cNvSpPr>
            <a:spLocks noGrp="1"/>
          </p:cNvSpPr>
          <p:nvPr>
            <p:ph type="body" sz="quarter" idx="254"/>
          </p:nvPr>
        </p:nvSpPr>
        <p:spPr>
          <a:xfrm>
            <a:off x="4172125" y="178056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2" name="Picture Placeholder 38">
            <a:extLst>
              <a:ext uri="{FF2B5EF4-FFF2-40B4-BE49-F238E27FC236}">
                <a16:creationId xmlns:a16="http://schemas.microsoft.com/office/drawing/2014/main" id="{C3A68F6F-62B4-F904-78A1-52FDC7D1D22E}"/>
              </a:ext>
            </a:extLst>
          </p:cNvPr>
          <p:cNvSpPr>
            <a:spLocks noGrp="1"/>
          </p:cNvSpPr>
          <p:nvPr>
            <p:ph type="pic" sz="quarter" idx="255"/>
          </p:nvPr>
        </p:nvSpPr>
        <p:spPr>
          <a:xfrm>
            <a:off x="4226125" y="1834859"/>
            <a:ext cx="792000" cy="504000"/>
          </a:xfrm>
          <a:noFill/>
        </p:spPr>
        <p:txBody>
          <a:bodyPr/>
          <a:lstStyle>
            <a:lvl1pPr>
              <a:buNone/>
              <a:defRPr/>
            </a:lvl1pPr>
          </a:lstStyle>
          <a:p>
            <a:endParaRPr lang="en-US"/>
          </a:p>
        </p:txBody>
      </p:sp>
      <p:sp>
        <p:nvSpPr>
          <p:cNvPr id="363" name="Text Placeholder 11">
            <a:extLst>
              <a:ext uri="{FF2B5EF4-FFF2-40B4-BE49-F238E27FC236}">
                <a16:creationId xmlns:a16="http://schemas.microsoft.com/office/drawing/2014/main" id="{0B99B1F1-BB7E-F866-DAA2-E53B139C8FC1}"/>
              </a:ext>
            </a:extLst>
          </p:cNvPr>
          <p:cNvSpPr>
            <a:spLocks noGrp="1"/>
          </p:cNvSpPr>
          <p:nvPr>
            <p:ph type="body" sz="quarter" idx="256"/>
          </p:nvPr>
        </p:nvSpPr>
        <p:spPr>
          <a:xfrm>
            <a:off x="5164486" y="40743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4" name="Picture Placeholder 38">
            <a:extLst>
              <a:ext uri="{FF2B5EF4-FFF2-40B4-BE49-F238E27FC236}">
                <a16:creationId xmlns:a16="http://schemas.microsoft.com/office/drawing/2014/main" id="{1A3EBEA9-F6AD-57E0-40FA-E8BDF6A8A9CE}"/>
              </a:ext>
            </a:extLst>
          </p:cNvPr>
          <p:cNvSpPr>
            <a:spLocks noGrp="1"/>
          </p:cNvSpPr>
          <p:nvPr>
            <p:ph type="pic" sz="quarter" idx="257"/>
          </p:nvPr>
        </p:nvSpPr>
        <p:spPr>
          <a:xfrm>
            <a:off x="5218486" y="4128317"/>
            <a:ext cx="792000" cy="504000"/>
          </a:xfrm>
          <a:noFill/>
        </p:spPr>
        <p:txBody>
          <a:bodyPr/>
          <a:lstStyle>
            <a:lvl1pPr>
              <a:buNone/>
              <a:defRPr/>
            </a:lvl1pPr>
          </a:lstStyle>
          <a:p>
            <a:endParaRPr lang="en-US"/>
          </a:p>
        </p:txBody>
      </p:sp>
      <p:sp>
        <p:nvSpPr>
          <p:cNvPr id="365" name="Text Placeholder 11">
            <a:extLst>
              <a:ext uri="{FF2B5EF4-FFF2-40B4-BE49-F238E27FC236}">
                <a16:creationId xmlns:a16="http://schemas.microsoft.com/office/drawing/2014/main" id="{06231333-DF5E-1E28-9082-76F3F1DBDA66}"/>
              </a:ext>
            </a:extLst>
          </p:cNvPr>
          <p:cNvSpPr>
            <a:spLocks noGrp="1"/>
          </p:cNvSpPr>
          <p:nvPr>
            <p:ph type="body" sz="quarter" idx="258"/>
          </p:nvPr>
        </p:nvSpPr>
        <p:spPr>
          <a:xfrm>
            <a:off x="5164486" y="55199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6" name="Picture Placeholder 38">
            <a:extLst>
              <a:ext uri="{FF2B5EF4-FFF2-40B4-BE49-F238E27FC236}">
                <a16:creationId xmlns:a16="http://schemas.microsoft.com/office/drawing/2014/main" id="{302CE660-B86E-C04C-B267-E725FA8AE0B1}"/>
              </a:ext>
            </a:extLst>
          </p:cNvPr>
          <p:cNvSpPr>
            <a:spLocks noGrp="1"/>
          </p:cNvSpPr>
          <p:nvPr>
            <p:ph type="pic" sz="quarter" idx="259"/>
          </p:nvPr>
        </p:nvSpPr>
        <p:spPr>
          <a:xfrm>
            <a:off x="5218486" y="5573957"/>
            <a:ext cx="792000" cy="504000"/>
          </a:xfrm>
          <a:noFill/>
        </p:spPr>
        <p:txBody>
          <a:bodyPr/>
          <a:lstStyle>
            <a:lvl1pPr>
              <a:buNone/>
              <a:defRPr/>
            </a:lvl1pPr>
          </a:lstStyle>
          <a:p>
            <a:endParaRPr lang="en-US"/>
          </a:p>
        </p:txBody>
      </p:sp>
      <p:sp>
        <p:nvSpPr>
          <p:cNvPr id="367" name="Text Placeholder 11">
            <a:extLst>
              <a:ext uri="{FF2B5EF4-FFF2-40B4-BE49-F238E27FC236}">
                <a16:creationId xmlns:a16="http://schemas.microsoft.com/office/drawing/2014/main" id="{AF9339FD-8E4E-09F3-3F37-807284CA9049}"/>
              </a:ext>
            </a:extLst>
          </p:cNvPr>
          <p:cNvSpPr>
            <a:spLocks noGrp="1"/>
          </p:cNvSpPr>
          <p:nvPr>
            <p:ph type="body" sz="quarter" idx="260"/>
          </p:nvPr>
        </p:nvSpPr>
        <p:spPr>
          <a:xfrm>
            <a:off x="5164486" y="4797137"/>
            <a:ext cx="900000" cy="612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368" name="Picture Placeholder 38">
            <a:extLst>
              <a:ext uri="{FF2B5EF4-FFF2-40B4-BE49-F238E27FC236}">
                <a16:creationId xmlns:a16="http://schemas.microsoft.com/office/drawing/2014/main" id="{933CD803-942C-1849-40A4-0DA3051D2B83}"/>
              </a:ext>
            </a:extLst>
          </p:cNvPr>
          <p:cNvSpPr>
            <a:spLocks noGrp="1"/>
          </p:cNvSpPr>
          <p:nvPr>
            <p:ph type="pic" sz="quarter" idx="261"/>
          </p:nvPr>
        </p:nvSpPr>
        <p:spPr>
          <a:xfrm>
            <a:off x="5218486" y="4851429"/>
            <a:ext cx="792000" cy="504000"/>
          </a:xfrm>
          <a:noFill/>
        </p:spPr>
        <p:txBody>
          <a:bodyPr/>
          <a:lstStyle>
            <a:lvl1pPr>
              <a:buNone/>
              <a:defRPr/>
            </a:lvl1pPr>
          </a:lstStyle>
          <a:p>
            <a:endParaRPr lang="en-US"/>
          </a:p>
        </p:txBody>
      </p:sp>
      <p:sp>
        <p:nvSpPr>
          <p:cNvPr id="384" name="Text Placeholder 11">
            <a:extLst>
              <a:ext uri="{FF2B5EF4-FFF2-40B4-BE49-F238E27FC236}">
                <a16:creationId xmlns:a16="http://schemas.microsoft.com/office/drawing/2014/main" id="{F53F9841-8887-D8E6-A5E3-E7A643E27B4B}"/>
              </a:ext>
            </a:extLst>
          </p:cNvPr>
          <p:cNvSpPr>
            <a:spLocks noGrp="1"/>
          </p:cNvSpPr>
          <p:nvPr>
            <p:ph type="body" sz="quarter" idx="263"/>
          </p:nvPr>
        </p:nvSpPr>
        <p:spPr>
          <a:xfrm>
            <a:off x="6159446" y="10561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85" name="Picture Placeholder 38">
            <a:extLst>
              <a:ext uri="{FF2B5EF4-FFF2-40B4-BE49-F238E27FC236}">
                <a16:creationId xmlns:a16="http://schemas.microsoft.com/office/drawing/2014/main" id="{0BD2C891-54D2-9639-9625-9E5DAF83C340}"/>
              </a:ext>
            </a:extLst>
          </p:cNvPr>
          <p:cNvSpPr>
            <a:spLocks noGrp="1"/>
          </p:cNvSpPr>
          <p:nvPr>
            <p:ph type="pic" sz="quarter" idx="264"/>
          </p:nvPr>
        </p:nvSpPr>
        <p:spPr>
          <a:xfrm>
            <a:off x="6213446" y="1110117"/>
            <a:ext cx="792000" cy="504000"/>
          </a:xfrm>
          <a:noFill/>
        </p:spPr>
        <p:txBody>
          <a:bodyPr/>
          <a:lstStyle>
            <a:lvl1pPr>
              <a:buNone/>
              <a:defRPr/>
            </a:lvl1pPr>
          </a:lstStyle>
          <a:p>
            <a:endParaRPr lang="en-US"/>
          </a:p>
        </p:txBody>
      </p:sp>
      <p:sp>
        <p:nvSpPr>
          <p:cNvPr id="387" name="Text Placeholder 11">
            <a:extLst>
              <a:ext uri="{FF2B5EF4-FFF2-40B4-BE49-F238E27FC236}">
                <a16:creationId xmlns:a16="http://schemas.microsoft.com/office/drawing/2014/main" id="{D2C824BA-1459-E4D2-86DF-59048F37275E}"/>
              </a:ext>
            </a:extLst>
          </p:cNvPr>
          <p:cNvSpPr>
            <a:spLocks noGrp="1"/>
          </p:cNvSpPr>
          <p:nvPr>
            <p:ph type="body" sz="quarter" idx="266"/>
          </p:nvPr>
        </p:nvSpPr>
        <p:spPr>
          <a:xfrm>
            <a:off x="6159446" y="25017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88" name="Picture Placeholder 38">
            <a:extLst>
              <a:ext uri="{FF2B5EF4-FFF2-40B4-BE49-F238E27FC236}">
                <a16:creationId xmlns:a16="http://schemas.microsoft.com/office/drawing/2014/main" id="{161F05C2-B9C6-ED58-BCE0-2A42848526FC}"/>
              </a:ext>
            </a:extLst>
          </p:cNvPr>
          <p:cNvSpPr>
            <a:spLocks noGrp="1"/>
          </p:cNvSpPr>
          <p:nvPr>
            <p:ph type="pic" sz="quarter" idx="267"/>
          </p:nvPr>
        </p:nvSpPr>
        <p:spPr>
          <a:xfrm>
            <a:off x="6213446" y="2555757"/>
            <a:ext cx="792000" cy="504000"/>
          </a:xfrm>
          <a:noFill/>
        </p:spPr>
        <p:txBody>
          <a:bodyPr/>
          <a:lstStyle>
            <a:lvl1pPr>
              <a:buNone/>
              <a:defRPr/>
            </a:lvl1pPr>
          </a:lstStyle>
          <a:p>
            <a:endParaRPr lang="en-US"/>
          </a:p>
        </p:txBody>
      </p:sp>
      <p:sp>
        <p:nvSpPr>
          <p:cNvPr id="389" name="Text Placeholder 11">
            <a:extLst>
              <a:ext uri="{FF2B5EF4-FFF2-40B4-BE49-F238E27FC236}">
                <a16:creationId xmlns:a16="http://schemas.microsoft.com/office/drawing/2014/main" id="{1084B3CA-5EC4-0442-8F13-BA329F293B51}"/>
              </a:ext>
            </a:extLst>
          </p:cNvPr>
          <p:cNvSpPr>
            <a:spLocks noGrp="1"/>
          </p:cNvSpPr>
          <p:nvPr>
            <p:ph type="body" sz="quarter" idx="268"/>
          </p:nvPr>
        </p:nvSpPr>
        <p:spPr>
          <a:xfrm>
            <a:off x="6159446" y="177893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0" name="Picture Placeholder 38">
            <a:extLst>
              <a:ext uri="{FF2B5EF4-FFF2-40B4-BE49-F238E27FC236}">
                <a16:creationId xmlns:a16="http://schemas.microsoft.com/office/drawing/2014/main" id="{D972206F-4647-CBAD-A7CD-6FA5F0103BFB}"/>
              </a:ext>
            </a:extLst>
          </p:cNvPr>
          <p:cNvSpPr>
            <a:spLocks noGrp="1"/>
          </p:cNvSpPr>
          <p:nvPr>
            <p:ph type="pic" sz="quarter" idx="269"/>
          </p:nvPr>
        </p:nvSpPr>
        <p:spPr>
          <a:xfrm>
            <a:off x="6213446" y="1833229"/>
            <a:ext cx="792000" cy="504000"/>
          </a:xfrm>
          <a:noFill/>
        </p:spPr>
        <p:txBody>
          <a:bodyPr/>
          <a:lstStyle>
            <a:lvl1pPr>
              <a:buNone/>
              <a:defRPr/>
            </a:lvl1pPr>
          </a:lstStyle>
          <a:p>
            <a:endParaRPr lang="en-US"/>
          </a:p>
        </p:txBody>
      </p:sp>
      <p:sp>
        <p:nvSpPr>
          <p:cNvPr id="391" name="Text Placeholder 11">
            <a:extLst>
              <a:ext uri="{FF2B5EF4-FFF2-40B4-BE49-F238E27FC236}">
                <a16:creationId xmlns:a16="http://schemas.microsoft.com/office/drawing/2014/main" id="{D04DA6BE-3BC6-5295-065C-820134F6F3CA}"/>
              </a:ext>
            </a:extLst>
          </p:cNvPr>
          <p:cNvSpPr>
            <a:spLocks noGrp="1"/>
          </p:cNvSpPr>
          <p:nvPr>
            <p:ph type="body" sz="quarter" idx="270"/>
          </p:nvPr>
        </p:nvSpPr>
        <p:spPr>
          <a:xfrm>
            <a:off x="7151807" y="40726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2" name="Picture Placeholder 38">
            <a:extLst>
              <a:ext uri="{FF2B5EF4-FFF2-40B4-BE49-F238E27FC236}">
                <a16:creationId xmlns:a16="http://schemas.microsoft.com/office/drawing/2014/main" id="{42090AE1-945C-7203-860C-CD9DBDEC2A42}"/>
              </a:ext>
            </a:extLst>
          </p:cNvPr>
          <p:cNvSpPr>
            <a:spLocks noGrp="1"/>
          </p:cNvSpPr>
          <p:nvPr>
            <p:ph type="pic" sz="quarter" idx="271"/>
          </p:nvPr>
        </p:nvSpPr>
        <p:spPr>
          <a:xfrm>
            <a:off x="7205807" y="4126687"/>
            <a:ext cx="792000" cy="504000"/>
          </a:xfrm>
          <a:noFill/>
        </p:spPr>
        <p:txBody>
          <a:bodyPr/>
          <a:lstStyle>
            <a:lvl1pPr>
              <a:buNone/>
              <a:defRPr/>
            </a:lvl1pPr>
          </a:lstStyle>
          <a:p>
            <a:endParaRPr lang="en-US"/>
          </a:p>
        </p:txBody>
      </p:sp>
      <p:sp>
        <p:nvSpPr>
          <p:cNvPr id="393" name="Text Placeholder 11">
            <a:extLst>
              <a:ext uri="{FF2B5EF4-FFF2-40B4-BE49-F238E27FC236}">
                <a16:creationId xmlns:a16="http://schemas.microsoft.com/office/drawing/2014/main" id="{4B168201-C6DC-C00B-60B2-D66D8885FB8F}"/>
              </a:ext>
            </a:extLst>
          </p:cNvPr>
          <p:cNvSpPr>
            <a:spLocks noGrp="1"/>
          </p:cNvSpPr>
          <p:nvPr>
            <p:ph type="body" sz="quarter" idx="272"/>
          </p:nvPr>
        </p:nvSpPr>
        <p:spPr>
          <a:xfrm>
            <a:off x="7151807" y="5518327"/>
            <a:ext cx="900000" cy="612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394" name="Picture Placeholder 38">
            <a:extLst>
              <a:ext uri="{FF2B5EF4-FFF2-40B4-BE49-F238E27FC236}">
                <a16:creationId xmlns:a16="http://schemas.microsoft.com/office/drawing/2014/main" id="{076F4591-0FDE-7429-BF00-B5B27D52F8AD}"/>
              </a:ext>
            </a:extLst>
          </p:cNvPr>
          <p:cNvSpPr>
            <a:spLocks noGrp="1"/>
          </p:cNvSpPr>
          <p:nvPr>
            <p:ph type="pic" sz="quarter" idx="273"/>
          </p:nvPr>
        </p:nvSpPr>
        <p:spPr>
          <a:xfrm>
            <a:off x="7205807" y="5572327"/>
            <a:ext cx="792000" cy="504000"/>
          </a:xfrm>
          <a:noFill/>
        </p:spPr>
        <p:txBody>
          <a:bodyPr/>
          <a:lstStyle>
            <a:lvl1pPr>
              <a:buNone/>
              <a:defRPr/>
            </a:lvl1pPr>
          </a:lstStyle>
          <a:p>
            <a:endParaRPr lang="en-US"/>
          </a:p>
        </p:txBody>
      </p:sp>
      <p:sp>
        <p:nvSpPr>
          <p:cNvPr id="395" name="Text Placeholder 11">
            <a:extLst>
              <a:ext uri="{FF2B5EF4-FFF2-40B4-BE49-F238E27FC236}">
                <a16:creationId xmlns:a16="http://schemas.microsoft.com/office/drawing/2014/main" id="{B34BFE8E-7FFD-37F8-2F43-DB8FD68F057E}"/>
              </a:ext>
            </a:extLst>
          </p:cNvPr>
          <p:cNvSpPr>
            <a:spLocks noGrp="1"/>
          </p:cNvSpPr>
          <p:nvPr>
            <p:ph type="body" sz="quarter" idx="274" hasCustomPrompt="1"/>
          </p:nvPr>
        </p:nvSpPr>
        <p:spPr>
          <a:xfrm>
            <a:off x="7151807" y="4795507"/>
            <a:ext cx="900000" cy="612000"/>
          </a:xfrm>
          <a:prstGeom prst="roundRect">
            <a:avLst>
              <a:gd name="adj" fmla="val 2993"/>
            </a:avLst>
          </a:prstGeom>
          <a:solidFill>
            <a:schemeClr val="bg1"/>
          </a:solidFill>
        </p:spPr>
        <p:txBody>
          <a:bodyPr/>
          <a:lstStyle>
            <a:lvl1pPr>
              <a:buNone/>
              <a:defRPr>
                <a:noFill/>
              </a:defRPr>
            </a:lvl1pPr>
          </a:lstStyle>
          <a:p>
            <a:pPr lvl="0"/>
            <a:r>
              <a:rPr lang="en-GB"/>
              <a:t>styles</a:t>
            </a:r>
          </a:p>
        </p:txBody>
      </p:sp>
      <p:sp>
        <p:nvSpPr>
          <p:cNvPr id="396" name="Picture Placeholder 38">
            <a:extLst>
              <a:ext uri="{FF2B5EF4-FFF2-40B4-BE49-F238E27FC236}">
                <a16:creationId xmlns:a16="http://schemas.microsoft.com/office/drawing/2014/main" id="{2354062C-8217-1B4F-7D42-AE3C9803C839}"/>
              </a:ext>
            </a:extLst>
          </p:cNvPr>
          <p:cNvSpPr>
            <a:spLocks noGrp="1"/>
          </p:cNvSpPr>
          <p:nvPr>
            <p:ph type="pic" sz="quarter" idx="275"/>
          </p:nvPr>
        </p:nvSpPr>
        <p:spPr>
          <a:xfrm>
            <a:off x="7205807" y="4849799"/>
            <a:ext cx="792000" cy="504000"/>
          </a:xfrm>
          <a:noFill/>
        </p:spPr>
        <p:txBody>
          <a:bodyPr/>
          <a:lstStyle>
            <a:lvl1pPr>
              <a:buNone/>
              <a:defRPr/>
            </a:lvl1pPr>
          </a:lstStyle>
          <a:p>
            <a:endParaRPr lang="en-US"/>
          </a:p>
        </p:txBody>
      </p:sp>
      <p:sp>
        <p:nvSpPr>
          <p:cNvPr id="398" name="Text Placeholder 11">
            <a:extLst>
              <a:ext uri="{FF2B5EF4-FFF2-40B4-BE49-F238E27FC236}">
                <a16:creationId xmlns:a16="http://schemas.microsoft.com/office/drawing/2014/main" id="{3D9F3A36-7CAE-2EB4-6836-352AC0A68934}"/>
              </a:ext>
            </a:extLst>
          </p:cNvPr>
          <p:cNvSpPr>
            <a:spLocks noGrp="1"/>
          </p:cNvSpPr>
          <p:nvPr>
            <p:ph type="body" sz="quarter" idx="277"/>
          </p:nvPr>
        </p:nvSpPr>
        <p:spPr>
          <a:xfrm>
            <a:off x="8141569" y="105774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9" name="Picture Placeholder 38">
            <a:extLst>
              <a:ext uri="{FF2B5EF4-FFF2-40B4-BE49-F238E27FC236}">
                <a16:creationId xmlns:a16="http://schemas.microsoft.com/office/drawing/2014/main" id="{2C607564-E625-20A3-8AA7-E72D2FD93EC4}"/>
              </a:ext>
            </a:extLst>
          </p:cNvPr>
          <p:cNvSpPr>
            <a:spLocks noGrp="1"/>
          </p:cNvSpPr>
          <p:nvPr>
            <p:ph type="pic" sz="quarter" idx="278"/>
          </p:nvPr>
        </p:nvSpPr>
        <p:spPr>
          <a:xfrm>
            <a:off x="8195569" y="1111747"/>
            <a:ext cx="792000" cy="504000"/>
          </a:xfrm>
          <a:noFill/>
        </p:spPr>
        <p:txBody>
          <a:bodyPr/>
          <a:lstStyle>
            <a:lvl1pPr>
              <a:buNone/>
              <a:defRPr/>
            </a:lvl1pPr>
          </a:lstStyle>
          <a:p>
            <a:endParaRPr lang="en-US"/>
          </a:p>
        </p:txBody>
      </p:sp>
      <p:sp>
        <p:nvSpPr>
          <p:cNvPr id="401" name="Text Placeholder 11">
            <a:extLst>
              <a:ext uri="{FF2B5EF4-FFF2-40B4-BE49-F238E27FC236}">
                <a16:creationId xmlns:a16="http://schemas.microsoft.com/office/drawing/2014/main" id="{24FAC869-4F62-7A02-F8CB-65B7A7AAF406}"/>
              </a:ext>
            </a:extLst>
          </p:cNvPr>
          <p:cNvSpPr>
            <a:spLocks noGrp="1"/>
          </p:cNvSpPr>
          <p:nvPr>
            <p:ph type="body" sz="quarter" idx="280"/>
          </p:nvPr>
        </p:nvSpPr>
        <p:spPr>
          <a:xfrm>
            <a:off x="8141569" y="25033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2" name="Picture Placeholder 38">
            <a:extLst>
              <a:ext uri="{FF2B5EF4-FFF2-40B4-BE49-F238E27FC236}">
                <a16:creationId xmlns:a16="http://schemas.microsoft.com/office/drawing/2014/main" id="{05D0D90B-B8C6-909E-27EA-18C2689BA29B}"/>
              </a:ext>
            </a:extLst>
          </p:cNvPr>
          <p:cNvSpPr>
            <a:spLocks noGrp="1"/>
          </p:cNvSpPr>
          <p:nvPr>
            <p:ph type="pic" sz="quarter" idx="281"/>
          </p:nvPr>
        </p:nvSpPr>
        <p:spPr>
          <a:xfrm>
            <a:off x="8195569" y="2557387"/>
            <a:ext cx="792000" cy="504000"/>
          </a:xfrm>
          <a:noFill/>
        </p:spPr>
        <p:txBody>
          <a:bodyPr/>
          <a:lstStyle>
            <a:lvl1pPr>
              <a:buNone/>
              <a:defRPr/>
            </a:lvl1pPr>
          </a:lstStyle>
          <a:p>
            <a:endParaRPr lang="en-US"/>
          </a:p>
        </p:txBody>
      </p:sp>
      <p:sp>
        <p:nvSpPr>
          <p:cNvPr id="403" name="Text Placeholder 11">
            <a:extLst>
              <a:ext uri="{FF2B5EF4-FFF2-40B4-BE49-F238E27FC236}">
                <a16:creationId xmlns:a16="http://schemas.microsoft.com/office/drawing/2014/main" id="{7CF01AC7-F237-8D00-668F-229617E53CF3}"/>
              </a:ext>
            </a:extLst>
          </p:cNvPr>
          <p:cNvSpPr>
            <a:spLocks noGrp="1"/>
          </p:cNvSpPr>
          <p:nvPr>
            <p:ph type="body" sz="quarter" idx="282"/>
          </p:nvPr>
        </p:nvSpPr>
        <p:spPr>
          <a:xfrm>
            <a:off x="8141569" y="178056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4" name="Picture Placeholder 38">
            <a:extLst>
              <a:ext uri="{FF2B5EF4-FFF2-40B4-BE49-F238E27FC236}">
                <a16:creationId xmlns:a16="http://schemas.microsoft.com/office/drawing/2014/main" id="{99B5F83B-2368-E602-93CB-25A456A0A24C}"/>
              </a:ext>
            </a:extLst>
          </p:cNvPr>
          <p:cNvSpPr>
            <a:spLocks noGrp="1"/>
          </p:cNvSpPr>
          <p:nvPr>
            <p:ph type="pic" sz="quarter" idx="283"/>
          </p:nvPr>
        </p:nvSpPr>
        <p:spPr>
          <a:xfrm>
            <a:off x="8195569" y="1834859"/>
            <a:ext cx="792000" cy="504000"/>
          </a:xfrm>
          <a:noFill/>
        </p:spPr>
        <p:txBody>
          <a:bodyPr/>
          <a:lstStyle>
            <a:lvl1pPr>
              <a:buNone/>
              <a:defRPr/>
            </a:lvl1pPr>
          </a:lstStyle>
          <a:p>
            <a:endParaRPr lang="en-US"/>
          </a:p>
        </p:txBody>
      </p:sp>
      <p:sp>
        <p:nvSpPr>
          <p:cNvPr id="405" name="Text Placeholder 11">
            <a:extLst>
              <a:ext uri="{FF2B5EF4-FFF2-40B4-BE49-F238E27FC236}">
                <a16:creationId xmlns:a16="http://schemas.microsoft.com/office/drawing/2014/main" id="{61F24946-315E-80C4-A664-957DBB12519E}"/>
              </a:ext>
            </a:extLst>
          </p:cNvPr>
          <p:cNvSpPr>
            <a:spLocks noGrp="1"/>
          </p:cNvSpPr>
          <p:nvPr>
            <p:ph type="body" sz="quarter" idx="284"/>
          </p:nvPr>
        </p:nvSpPr>
        <p:spPr>
          <a:xfrm>
            <a:off x="9133930" y="40743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6" name="Picture Placeholder 38">
            <a:extLst>
              <a:ext uri="{FF2B5EF4-FFF2-40B4-BE49-F238E27FC236}">
                <a16:creationId xmlns:a16="http://schemas.microsoft.com/office/drawing/2014/main" id="{4F1265E2-9C46-8EA2-9CC7-69C725FEB6C0}"/>
              </a:ext>
            </a:extLst>
          </p:cNvPr>
          <p:cNvSpPr>
            <a:spLocks noGrp="1"/>
          </p:cNvSpPr>
          <p:nvPr>
            <p:ph type="pic" sz="quarter" idx="285"/>
          </p:nvPr>
        </p:nvSpPr>
        <p:spPr>
          <a:xfrm>
            <a:off x="9187930" y="4128317"/>
            <a:ext cx="792000" cy="504000"/>
          </a:xfrm>
          <a:noFill/>
        </p:spPr>
        <p:txBody>
          <a:bodyPr/>
          <a:lstStyle>
            <a:lvl1pPr>
              <a:buNone/>
              <a:defRPr/>
            </a:lvl1pPr>
          </a:lstStyle>
          <a:p>
            <a:endParaRPr lang="en-US"/>
          </a:p>
        </p:txBody>
      </p:sp>
      <p:sp>
        <p:nvSpPr>
          <p:cNvPr id="407" name="Text Placeholder 11">
            <a:extLst>
              <a:ext uri="{FF2B5EF4-FFF2-40B4-BE49-F238E27FC236}">
                <a16:creationId xmlns:a16="http://schemas.microsoft.com/office/drawing/2014/main" id="{A478FC87-6AB3-2CF5-FD97-3C9CA7F5B64D}"/>
              </a:ext>
            </a:extLst>
          </p:cNvPr>
          <p:cNvSpPr>
            <a:spLocks noGrp="1"/>
          </p:cNvSpPr>
          <p:nvPr>
            <p:ph type="body" sz="quarter" idx="286" hasCustomPrompt="1"/>
          </p:nvPr>
        </p:nvSpPr>
        <p:spPr>
          <a:xfrm>
            <a:off x="9133930" y="5519957"/>
            <a:ext cx="900000" cy="612000"/>
          </a:xfrm>
          <a:prstGeom prst="roundRect">
            <a:avLst>
              <a:gd name="adj" fmla="val 2993"/>
            </a:avLst>
          </a:prstGeom>
          <a:solidFill>
            <a:schemeClr val="bg1"/>
          </a:solidFill>
        </p:spPr>
        <p:txBody>
          <a:bodyPr/>
          <a:lstStyle>
            <a:lvl1pPr>
              <a:buNone/>
              <a:defRPr>
                <a:noFill/>
              </a:defRPr>
            </a:lvl1pPr>
          </a:lstStyle>
          <a:p>
            <a:pPr lvl="0"/>
            <a:r>
              <a:rPr lang="en-GB"/>
              <a:t>Click to di Master text styles</a:t>
            </a:r>
          </a:p>
        </p:txBody>
      </p:sp>
      <p:sp>
        <p:nvSpPr>
          <p:cNvPr id="408" name="Picture Placeholder 38">
            <a:extLst>
              <a:ext uri="{FF2B5EF4-FFF2-40B4-BE49-F238E27FC236}">
                <a16:creationId xmlns:a16="http://schemas.microsoft.com/office/drawing/2014/main" id="{63727A78-DC8D-AD18-7C85-8392C746122B}"/>
              </a:ext>
            </a:extLst>
          </p:cNvPr>
          <p:cNvSpPr>
            <a:spLocks noGrp="1"/>
          </p:cNvSpPr>
          <p:nvPr>
            <p:ph type="pic" sz="quarter" idx="287"/>
          </p:nvPr>
        </p:nvSpPr>
        <p:spPr>
          <a:xfrm>
            <a:off x="9187930" y="5573957"/>
            <a:ext cx="792000" cy="504000"/>
          </a:xfrm>
          <a:noFill/>
        </p:spPr>
        <p:txBody>
          <a:bodyPr/>
          <a:lstStyle>
            <a:lvl1pPr>
              <a:buNone/>
              <a:defRPr/>
            </a:lvl1pPr>
          </a:lstStyle>
          <a:p>
            <a:endParaRPr lang="en-US"/>
          </a:p>
        </p:txBody>
      </p:sp>
      <p:sp>
        <p:nvSpPr>
          <p:cNvPr id="409" name="Text Placeholder 11">
            <a:extLst>
              <a:ext uri="{FF2B5EF4-FFF2-40B4-BE49-F238E27FC236}">
                <a16:creationId xmlns:a16="http://schemas.microsoft.com/office/drawing/2014/main" id="{03D46C1D-1061-5C2B-2F2F-0AB6D8893959}"/>
              </a:ext>
            </a:extLst>
          </p:cNvPr>
          <p:cNvSpPr>
            <a:spLocks noGrp="1"/>
          </p:cNvSpPr>
          <p:nvPr>
            <p:ph type="body" sz="quarter" idx="288" hasCustomPrompt="1"/>
          </p:nvPr>
        </p:nvSpPr>
        <p:spPr>
          <a:xfrm>
            <a:off x="9133930" y="4797137"/>
            <a:ext cx="900000" cy="612000"/>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410" name="Picture Placeholder 38">
            <a:extLst>
              <a:ext uri="{FF2B5EF4-FFF2-40B4-BE49-F238E27FC236}">
                <a16:creationId xmlns:a16="http://schemas.microsoft.com/office/drawing/2014/main" id="{8CA6398B-4854-9103-DF7F-C3854B6797F1}"/>
              </a:ext>
            </a:extLst>
          </p:cNvPr>
          <p:cNvSpPr>
            <a:spLocks noGrp="1"/>
          </p:cNvSpPr>
          <p:nvPr>
            <p:ph type="pic" sz="quarter" idx="289"/>
          </p:nvPr>
        </p:nvSpPr>
        <p:spPr>
          <a:xfrm>
            <a:off x="9187930" y="4851429"/>
            <a:ext cx="792000" cy="504000"/>
          </a:xfrm>
          <a:noFill/>
        </p:spPr>
        <p:txBody>
          <a:bodyPr/>
          <a:lstStyle>
            <a:lvl1pPr>
              <a:buNone/>
              <a:defRPr/>
            </a:lvl1pPr>
          </a:lstStyle>
          <a:p>
            <a:endParaRPr lang="en-US"/>
          </a:p>
        </p:txBody>
      </p:sp>
      <p:sp>
        <p:nvSpPr>
          <p:cNvPr id="412" name="Text Placeholder 11">
            <a:extLst>
              <a:ext uri="{FF2B5EF4-FFF2-40B4-BE49-F238E27FC236}">
                <a16:creationId xmlns:a16="http://schemas.microsoft.com/office/drawing/2014/main" id="{2075FF0E-CBD4-C67E-9F77-30B3A636E8CD}"/>
              </a:ext>
            </a:extLst>
          </p:cNvPr>
          <p:cNvSpPr>
            <a:spLocks noGrp="1"/>
          </p:cNvSpPr>
          <p:nvPr>
            <p:ph type="body" sz="quarter" idx="291"/>
          </p:nvPr>
        </p:nvSpPr>
        <p:spPr>
          <a:xfrm>
            <a:off x="10107552" y="10561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3" name="Picture Placeholder 38">
            <a:extLst>
              <a:ext uri="{FF2B5EF4-FFF2-40B4-BE49-F238E27FC236}">
                <a16:creationId xmlns:a16="http://schemas.microsoft.com/office/drawing/2014/main" id="{E9407F42-572E-C82F-E76E-F338D9594EAA}"/>
              </a:ext>
            </a:extLst>
          </p:cNvPr>
          <p:cNvSpPr>
            <a:spLocks noGrp="1"/>
          </p:cNvSpPr>
          <p:nvPr>
            <p:ph type="pic" sz="quarter" idx="292"/>
          </p:nvPr>
        </p:nvSpPr>
        <p:spPr>
          <a:xfrm>
            <a:off x="10161552" y="1110117"/>
            <a:ext cx="792000" cy="504000"/>
          </a:xfrm>
          <a:noFill/>
        </p:spPr>
        <p:txBody>
          <a:bodyPr/>
          <a:lstStyle>
            <a:lvl1pPr>
              <a:buNone/>
              <a:defRPr/>
            </a:lvl1pPr>
          </a:lstStyle>
          <a:p>
            <a:endParaRPr lang="en-US"/>
          </a:p>
        </p:txBody>
      </p:sp>
      <p:sp>
        <p:nvSpPr>
          <p:cNvPr id="415" name="Text Placeholder 11">
            <a:extLst>
              <a:ext uri="{FF2B5EF4-FFF2-40B4-BE49-F238E27FC236}">
                <a16:creationId xmlns:a16="http://schemas.microsoft.com/office/drawing/2014/main" id="{DC7C6C91-85FE-14AF-DD9D-E76281561D99}"/>
              </a:ext>
            </a:extLst>
          </p:cNvPr>
          <p:cNvSpPr>
            <a:spLocks noGrp="1"/>
          </p:cNvSpPr>
          <p:nvPr>
            <p:ph type="body" sz="quarter" idx="294"/>
          </p:nvPr>
        </p:nvSpPr>
        <p:spPr>
          <a:xfrm>
            <a:off x="10107552" y="25017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6" name="Picture Placeholder 38">
            <a:extLst>
              <a:ext uri="{FF2B5EF4-FFF2-40B4-BE49-F238E27FC236}">
                <a16:creationId xmlns:a16="http://schemas.microsoft.com/office/drawing/2014/main" id="{D8DA5178-C9F6-5BFE-8FC3-A7DE1405286C}"/>
              </a:ext>
            </a:extLst>
          </p:cNvPr>
          <p:cNvSpPr>
            <a:spLocks noGrp="1"/>
          </p:cNvSpPr>
          <p:nvPr>
            <p:ph type="pic" sz="quarter" idx="295"/>
          </p:nvPr>
        </p:nvSpPr>
        <p:spPr>
          <a:xfrm>
            <a:off x="10161552" y="2555757"/>
            <a:ext cx="792000" cy="504000"/>
          </a:xfrm>
          <a:noFill/>
        </p:spPr>
        <p:txBody>
          <a:bodyPr/>
          <a:lstStyle>
            <a:lvl1pPr>
              <a:buNone/>
              <a:defRPr/>
            </a:lvl1pPr>
          </a:lstStyle>
          <a:p>
            <a:endParaRPr lang="en-US"/>
          </a:p>
        </p:txBody>
      </p:sp>
      <p:sp>
        <p:nvSpPr>
          <p:cNvPr id="417" name="Text Placeholder 11">
            <a:extLst>
              <a:ext uri="{FF2B5EF4-FFF2-40B4-BE49-F238E27FC236}">
                <a16:creationId xmlns:a16="http://schemas.microsoft.com/office/drawing/2014/main" id="{04E95245-613F-01C8-28B4-C40B42198F2B}"/>
              </a:ext>
            </a:extLst>
          </p:cNvPr>
          <p:cNvSpPr>
            <a:spLocks noGrp="1"/>
          </p:cNvSpPr>
          <p:nvPr>
            <p:ph type="body" sz="quarter" idx="296"/>
          </p:nvPr>
        </p:nvSpPr>
        <p:spPr>
          <a:xfrm>
            <a:off x="10107552" y="177893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8" name="Picture Placeholder 38">
            <a:extLst>
              <a:ext uri="{FF2B5EF4-FFF2-40B4-BE49-F238E27FC236}">
                <a16:creationId xmlns:a16="http://schemas.microsoft.com/office/drawing/2014/main" id="{4D5F39FD-20BA-8675-4FC2-452312191AA2}"/>
              </a:ext>
            </a:extLst>
          </p:cNvPr>
          <p:cNvSpPr>
            <a:spLocks noGrp="1"/>
          </p:cNvSpPr>
          <p:nvPr>
            <p:ph type="pic" sz="quarter" idx="297"/>
          </p:nvPr>
        </p:nvSpPr>
        <p:spPr>
          <a:xfrm>
            <a:off x="10161552" y="1833229"/>
            <a:ext cx="792000" cy="504000"/>
          </a:xfrm>
          <a:noFill/>
        </p:spPr>
        <p:txBody>
          <a:bodyPr/>
          <a:lstStyle>
            <a:lvl1pPr>
              <a:buNone/>
              <a:defRPr/>
            </a:lvl1pPr>
          </a:lstStyle>
          <a:p>
            <a:endParaRPr lang="en-US"/>
          </a:p>
        </p:txBody>
      </p:sp>
      <p:sp>
        <p:nvSpPr>
          <p:cNvPr id="419" name="Text Placeholder 11">
            <a:extLst>
              <a:ext uri="{FF2B5EF4-FFF2-40B4-BE49-F238E27FC236}">
                <a16:creationId xmlns:a16="http://schemas.microsoft.com/office/drawing/2014/main" id="{81141BFC-2795-E94C-76EC-BAE7E7F5E1E2}"/>
              </a:ext>
            </a:extLst>
          </p:cNvPr>
          <p:cNvSpPr>
            <a:spLocks noGrp="1"/>
          </p:cNvSpPr>
          <p:nvPr>
            <p:ph type="body" sz="quarter" idx="298"/>
          </p:nvPr>
        </p:nvSpPr>
        <p:spPr>
          <a:xfrm>
            <a:off x="11099913" y="40726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20" name="Picture Placeholder 38">
            <a:extLst>
              <a:ext uri="{FF2B5EF4-FFF2-40B4-BE49-F238E27FC236}">
                <a16:creationId xmlns:a16="http://schemas.microsoft.com/office/drawing/2014/main" id="{C2911953-92D3-A076-771E-1F8139675DED}"/>
              </a:ext>
            </a:extLst>
          </p:cNvPr>
          <p:cNvSpPr>
            <a:spLocks noGrp="1"/>
          </p:cNvSpPr>
          <p:nvPr>
            <p:ph type="pic" sz="quarter" idx="299"/>
          </p:nvPr>
        </p:nvSpPr>
        <p:spPr>
          <a:xfrm>
            <a:off x="11153913" y="4126687"/>
            <a:ext cx="792000" cy="504000"/>
          </a:xfrm>
          <a:noFill/>
        </p:spPr>
        <p:txBody>
          <a:bodyPr/>
          <a:lstStyle>
            <a:lvl1pPr>
              <a:buNone/>
              <a:defRPr/>
            </a:lvl1pPr>
          </a:lstStyle>
          <a:p>
            <a:endParaRPr lang="en-US"/>
          </a:p>
        </p:txBody>
      </p:sp>
      <p:sp>
        <p:nvSpPr>
          <p:cNvPr id="421" name="Text Placeholder 11">
            <a:extLst>
              <a:ext uri="{FF2B5EF4-FFF2-40B4-BE49-F238E27FC236}">
                <a16:creationId xmlns:a16="http://schemas.microsoft.com/office/drawing/2014/main" id="{72F98636-2959-D0B2-F917-A2EC39CD2905}"/>
              </a:ext>
            </a:extLst>
          </p:cNvPr>
          <p:cNvSpPr>
            <a:spLocks noGrp="1"/>
          </p:cNvSpPr>
          <p:nvPr>
            <p:ph type="body" sz="quarter" idx="300" hasCustomPrompt="1"/>
          </p:nvPr>
        </p:nvSpPr>
        <p:spPr>
          <a:xfrm>
            <a:off x="11099913" y="5518327"/>
            <a:ext cx="900000" cy="612000"/>
          </a:xfrm>
          <a:prstGeom prst="roundRect">
            <a:avLst>
              <a:gd name="adj" fmla="val 2993"/>
            </a:avLst>
          </a:prstGeom>
          <a:solidFill>
            <a:schemeClr val="bg1"/>
          </a:solidFill>
        </p:spPr>
        <p:txBody>
          <a:bodyPr/>
          <a:lstStyle>
            <a:lvl1pPr>
              <a:buNone/>
              <a:defRPr>
                <a:noFill/>
              </a:defRPr>
            </a:lvl1pPr>
          </a:lstStyle>
          <a:p>
            <a:pPr lvl="0"/>
            <a:r>
              <a:rPr lang="en-GB"/>
              <a:t>styles</a:t>
            </a:r>
          </a:p>
        </p:txBody>
      </p:sp>
      <p:sp>
        <p:nvSpPr>
          <p:cNvPr id="422" name="Picture Placeholder 38">
            <a:extLst>
              <a:ext uri="{FF2B5EF4-FFF2-40B4-BE49-F238E27FC236}">
                <a16:creationId xmlns:a16="http://schemas.microsoft.com/office/drawing/2014/main" id="{76806C31-58B4-4D66-656E-B0F116FF5CA3}"/>
              </a:ext>
            </a:extLst>
          </p:cNvPr>
          <p:cNvSpPr>
            <a:spLocks noGrp="1"/>
          </p:cNvSpPr>
          <p:nvPr>
            <p:ph type="pic" sz="quarter" idx="301"/>
          </p:nvPr>
        </p:nvSpPr>
        <p:spPr>
          <a:xfrm>
            <a:off x="11153913" y="5572327"/>
            <a:ext cx="792000" cy="504000"/>
          </a:xfrm>
          <a:noFill/>
        </p:spPr>
        <p:txBody>
          <a:bodyPr/>
          <a:lstStyle>
            <a:lvl1pPr>
              <a:buNone/>
              <a:defRPr/>
            </a:lvl1pPr>
          </a:lstStyle>
          <a:p>
            <a:endParaRPr lang="en-US"/>
          </a:p>
        </p:txBody>
      </p:sp>
      <p:sp>
        <p:nvSpPr>
          <p:cNvPr id="423" name="Text Placeholder 11">
            <a:extLst>
              <a:ext uri="{FF2B5EF4-FFF2-40B4-BE49-F238E27FC236}">
                <a16:creationId xmlns:a16="http://schemas.microsoft.com/office/drawing/2014/main" id="{3A95C265-1F2E-94BF-EFC0-D648EB70589D}"/>
              </a:ext>
            </a:extLst>
          </p:cNvPr>
          <p:cNvSpPr>
            <a:spLocks noGrp="1"/>
          </p:cNvSpPr>
          <p:nvPr>
            <p:ph type="body" sz="quarter" idx="302" hasCustomPrompt="1"/>
          </p:nvPr>
        </p:nvSpPr>
        <p:spPr>
          <a:xfrm>
            <a:off x="11099913" y="4795507"/>
            <a:ext cx="900000" cy="612000"/>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424" name="Picture Placeholder 38">
            <a:extLst>
              <a:ext uri="{FF2B5EF4-FFF2-40B4-BE49-F238E27FC236}">
                <a16:creationId xmlns:a16="http://schemas.microsoft.com/office/drawing/2014/main" id="{C58C84D8-6B69-250D-F2EB-99482FA11DF7}"/>
              </a:ext>
            </a:extLst>
          </p:cNvPr>
          <p:cNvSpPr>
            <a:spLocks noGrp="1"/>
          </p:cNvSpPr>
          <p:nvPr>
            <p:ph type="pic" sz="quarter" idx="303"/>
          </p:nvPr>
        </p:nvSpPr>
        <p:spPr>
          <a:xfrm>
            <a:off x="11153913" y="4849799"/>
            <a:ext cx="792000" cy="504000"/>
          </a:xfrm>
          <a:noFill/>
        </p:spPr>
        <p:txBody>
          <a:bodyPr/>
          <a:lstStyle>
            <a:lvl1pPr>
              <a:buNone/>
              <a:defRPr/>
            </a:lvl1pPr>
          </a:lstStyle>
          <a:p>
            <a:endParaRPr lang="en-US"/>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183995" y="3240342"/>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174652" y="3377867"/>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165309" y="3240342"/>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155966" y="3377867"/>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146623" y="3240342"/>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137280" y="3377867"/>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8127937" y="3237134"/>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9118594" y="3374659"/>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10109251" y="3236652"/>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1099913" y="3374177"/>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 name="Text Placeholder 10">
            <a:extLst>
              <a:ext uri="{FF2B5EF4-FFF2-40B4-BE49-F238E27FC236}">
                <a16:creationId xmlns:a16="http://schemas.microsoft.com/office/drawing/2014/main" id="{C7FAB368-31F8-1619-3475-291B3E0D5BDE}"/>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Tree>
    <p:extLst>
      <p:ext uri="{BB962C8B-B14F-4D97-AF65-F5344CB8AC3E}">
        <p14:creationId xmlns:p14="http://schemas.microsoft.com/office/powerpoint/2010/main" val="1613102828"/>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Timeline films light logo">
    <p:bg>
      <p:bgPr>
        <a:solidFill>
          <a:schemeClr val="tx2"/>
        </a:solidFill>
        <a:effectLst/>
      </p:bgPr>
    </p:bg>
    <p:spTree>
      <p:nvGrpSpPr>
        <p:cNvPr id="1" name=""/>
        <p:cNvGrpSpPr/>
        <p:nvPr/>
      </p:nvGrpSpPr>
      <p:grpSpPr>
        <a:xfrm>
          <a:off x="0" y="0"/>
          <a:ext cx="0" cy="0"/>
          <a:chOff x="0" y="0"/>
          <a:chExt cx="0" cy="0"/>
        </a:xfrm>
      </p:grpSpPr>
      <p:pic>
        <p:nvPicPr>
          <p:cNvPr id="5" name="Picture 4" descr="A white circle with black background&#10;&#10;AI-generated content may be incorrect.">
            <a:extLst>
              <a:ext uri="{FF2B5EF4-FFF2-40B4-BE49-F238E27FC236}">
                <a16:creationId xmlns:a16="http://schemas.microsoft.com/office/drawing/2014/main" id="{571EC59C-77D8-FD73-7257-40EC3573FF84}"/>
              </a:ext>
            </a:extLst>
          </p:cNvPr>
          <p:cNvPicPr/>
          <p:nvPr userDrawn="1"/>
        </p:nvPicPr>
        <p:blipFill>
          <a:blip r:embed="rId2"/>
          <a:stretch>
            <a:fillRect/>
          </a:stretch>
        </p:blipFill>
        <p:spPr>
          <a:xfrm>
            <a:off x="205242" y="6369457"/>
            <a:ext cx="1252800" cy="266400"/>
          </a:xfrm>
          <a:prstGeom prst="rect">
            <a:avLst/>
          </a:prstGeom>
        </p:spPr>
      </p:pic>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202681" y="3240342"/>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58" name="Text Placeholder 11">
            <a:extLst>
              <a:ext uri="{FF2B5EF4-FFF2-40B4-BE49-F238E27FC236}">
                <a16:creationId xmlns:a16="http://schemas.microsoft.com/office/drawing/2014/main" id="{EAB61640-7352-DFF2-3781-EE8A2F91342B}"/>
              </a:ext>
            </a:extLst>
          </p:cNvPr>
          <p:cNvSpPr>
            <a:spLocks noGrp="1"/>
          </p:cNvSpPr>
          <p:nvPr>
            <p:ph type="body" sz="quarter" idx="127" hasCustomPrompt="1"/>
          </p:nvPr>
        </p:nvSpPr>
        <p:spPr>
          <a:xfrm>
            <a:off x="202681" y="1056117"/>
            <a:ext cx="900000" cy="612000"/>
          </a:xfrm>
          <a:prstGeom prst="roundRect">
            <a:avLst>
              <a:gd name="adj" fmla="val 2993"/>
            </a:avLst>
          </a:prstGeom>
          <a:solidFill>
            <a:schemeClr val="bg1"/>
          </a:solidFill>
        </p:spPr>
        <p:txBody>
          <a:bodyPr/>
          <a:lstStyle>
            <a:lvl1pPr>
              <a:buNone/>
              <a:defRPr>
                <a:noFill/>
              </a:defRPr>
            </a:lvl1pPr>
          </a:lstStyle>
          <a:p>
            <a:pPr lvl="0"/>
            <a:r>
              <a:rPr lang="en-GB"/>
              <a:t>s</a:t>
            </a:r>
          </a:p>
        </p:txBody>
      </p:sp>
      <p:sp>
        <p:nvSpPr>
          <p:cNvPr id="134" name="Picture Placeholder 38">
            <a:extLst>
              <a:ext uri="{FF2B5EF4-FFF2-40B4-BE49-F238E27FC236}">
                <a16:creationId xmlns:a16="http://schemas.microsoft.com/office/drawing/2014/main" id="{07ADD4D4-6955-7DCE-4A0A-859D0AF2D1CE}"/>
              </a:ext>
            </a:extLst>
          </p:cNvPr>
          <p:cNvSpPr>
            <a:spLocks noGrp="1"/>
          </p:cNvSpPr>
          <p:nvPr>
            <p:ph type="pic" sz="quarter" idx="134"/>
          </p:nvPr>
        </p:nvSpPr>
        <p:spPr>
          <a:xfrm>
            <a:off x="256681" y="1110117"/>
            <a:ext cx="792000" cy="504000"/>
          </a:xfrm>
          <a:noFill/>
        </p:spPr>
        <p:txBody>
          <a:bodyPr/>
          <a:lstStyle/>
          <a:p>
            <a:endParaRPr lang="en-US"/>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193338" y="3377867"/>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259" name="Text Placeholder 11">
            <a:extLst>
              <a:ext uri="{FF2B5EF4-FFF2-40B4-BE49-F238E27FC236}">
                <a16:creationId xmlns:a16="http://schemas.microsoft.com/office/drawing/2014/main" id="{745CE3EA-A97D-3D11-343C-D5C3B2796F98}"/>
              </a:ext>
            </a:extLst>
          </p:cNvPr>
          <p:cNvSpPr>
            <a:spLocks noGrp="1"/>
          </p:cNvSpPr>
          <p:nvPr>
            <p:ph type="body" sz="quarter" idx="224" hasCustomPrompt="1"/>
          </p:nvPr>
        </p:nvSpPr>
        <p:spPr>
          <a:xfrm>
            <a:off x="202681" y="2501757"/>
            <a:ext cx="900000" cy="612000"/>
          </a:xfrm>
          <a:prstGeom prst="roundRect">
            <a:avLst>
              <a:gd name="adj" fmla="val 2993"/>
            </a:avLst>
          </a:prstGeom>
          <a:solidFill>
            <a:schemeClr val="bg1"/>
          </a:solidFill>
        </p:spPr>
        <p:txBody>
          <a:bodyPr/>
          <a:lstStyle>
            <a:lvl1pPr>
              <a:buNone/>
              <a:defRPr>
                <a:noFill/>
              </a:defRPr>
            </a:lvl1pPr>
          </a:lstStyle>
          <a:p>
            <a:pPr lvl="0"/>
            <a:r>
              <a:rPr lang="en-GB"/>
              <a:t>s</a:t>
            </a:r>
          </a:p>
        </p:txBody>
      </p:sp>
      <p:sp>
        <p:nvSpPr>
          <p:cNvPr id="260" name="Picture Placeholder 38">
            <a:extLst>
              <a:ext uri="{FF2B5EF4-FFF2-40B4-BE49-F238E27FC236}">
                <a16:creationId xmlns:a16="http://schemas.microsoft.com/office/drawing/2014/main" id="{B4C3212F-393F-2A40-5E63-00099F30A357}"/>
              </a:ext>
            </a:extLst>
          </p:cNvPr>
          <p:cNvSpPr>
            <a:spLocks noGrp="1"/>
          </p:cNvSpPr>
          <p:nvPr>
            <p:ph type="pic" sz="quarter" idx="225"/>
          </p:nvPr>
        </p:nvSpPr>
        <p:spPr>
          <a:xfrm>
            <a:off x="256681" y="2555757"/>
            <a:ext cx="792000" cy="504000"/>
          </a:xfrm>
          <a:noFill/>
        </p:spPr>
        <p:txBody>
          <a:bodyPr/>
          <a:lstStyle/>
          <a:p>
            <a:endParaRPr lang="en-US"/>
          </a:p>
        </p:txBody>
      </p:sp>
      <p:sp>
        <p:nvSpPr>
          <p:cNvPr id="261" name="Text Placeholder 11">
            <a:extLst>
              <a:ext uri="{FF2B5EF4-FFF2-40B4-BE49-F238E27FC236}">
                <a16:creationId xmlns:a16="http://schemas.microsoft.com/office/drawing/2014/main" id="{3921D1B9-2571-6F0B-0D71-876B9C4D2579}"/>
              </a:ext>
            </a:extLst>
          </p:cNvPr>
          <p:cNvSpPr>
            <a:spLocks noGrp="1"/>
          </p:cNvSpPr>
          <p:nvPr>
            <p:ph type="body" sz="quarter" idx="226"/>
          </p:nvPr>
        </p:nvSpPr>
        <p:spPr>
          <a:xfrm>
            <a:off x="202681" y="1778937"/>
            <a:ext cx="900000" cy="612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262" name="Picture Placeholder 38">
            <a:extLst>
              <a:ext uri="{FF2B5EF4-FFF2-40B4-BE49-F238E27FC236}">
                <a16:creationId xmlns:a16="http://schemas.microsoft.com/office/drawing/2014/main" id="{AD22071C-CD9A-1381-FA72-0474DD443505}"/>
              </a:ext>
            </a:extLst>
          </p:cNvPr>
          <p:cNvSpPr>
            <a:spLocks noGrp="1"/>
          </p:cNvSpPr>
          <p:nvPr>
            <p:ph type="pic" sz="quarter" idx="227"/>
          </p:nvPr>
        </p:nvSpPr>
        <p:spPr>
          <a:xfrm>
            <a:off x="256681" y="1833229"/>
            <a:ext cx="792000" cy="504000"/>
          </a:xfrm>
          <a:noFill/>
        </p:spPr>
        <p:txBody>
          <a:bodyPr/>
          <a:lstStyle>
            <a:lvl1pPr>
              <a:buNone/>
              <a:defRPr/>
            </a:lvl1pPr>
          </a:lstStyle>
          <a:p>
            <a:endParaRPr lang="en-US"/>
          </a:p>
        </p:txBody>
      </p:sp>
      <p:sp>
        <p:nvSpPr>
          <p:cNvPr id="263" name="Text Placeholder 11">
            <a:extLst>
              <a:ext uri="{FF2B5EF4-FFF2-40B4-BE49-F238E27FC236}">
                <a16:creationId xmlns:a16="http://schemas.microsoft.com/office/drawing/2014/main" id="{0875FA23-CD8F-0F39-B9B3-040572BBC5CE}"/>
              </a:ext>
            </a:extLst>
          </p:cNvPr>
          <p:cNvSpPr>
            <a:spLocks noGrp="1"/>
          </p:cNvSpPr>
          <p:nvPr>
            <p:ph type="body" sz="quarter" idx="228"/>
          </p:nvPr>
        </p:nvSpPr>
        <p:spPr>
          <a:xfrm>
            <a:off x="1195042" y="40726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4" name="Picture Placeholder 38">
            <a:extLst>
              <a:ext uri="{FF2B5EF4-FFF2-40B4-BE49-F238E27FC236}">
                <a16:creationId xmlns:a16="http://schemas.microsoft.com/office/drawing/2014/main" id="{20EFA75A-AD40-BD5A-E4CE-C5B16B36521A}"/>
              </a:ext>
            </a:extLst>
          </p:cNvPr>
          <p:cNvSpPr>
            <a:spLocks noGrp="1"/>
          </p:cNvSpPr>
          <p:nvPr>
            <p:ph type="pic" sz="quarter" idx="229"/>
          </p:nvPr>
        </p:nvSpPr>
        <p:spPr>
          <a:xfrm>
            <a:off x="1249042" y="4126687"/>
            <a:ext cx="792000" cy="504000"/>
          </a:xfrm>
          <a:noFill/>
        </p:spPr>
        <p:txBody>
          <a:bodyPr/>
          <a:lstStyle>
            <a:lvl1pPr>
              <a:buNone/>
              <a:defRPr/>
            </a:lvl1pPr>
          </a:lstStyle>
          <a:p>
            <a:endParaRPr lang="en-US"/>
          </a:p>
        </p:txBody>
      </p:sp>
      <p:sp>
        <p:nvSpPr>
          <p:cNvPr id="265" name="Text Placeholder 11">
            <a:extLst>
              <a:ext uri="{FF2B5EF4-FFF2-40B4-BE49-F238E27FC236}">
                <a16:creationId xmlns:a16="http://schemas.microsoft.com/office/drawing/2014/main" id="{1DECE995-14BB-94EB-7C7E-A51303522272}"/>
              </a:ext>
            </a:extLst>
          </p:cNvPr>
          <p:cNvSpPr>
            <a:spLocks noGrp="1"/>
          </p:cNvSpPr>
          <p:nvPr>
            <p:ph type="body" sz="quarter" idx="230"/>
          </p:nvPr>
        </p:nvSpPr>
        <p:spPr>
          <a:xfrm>
            <a:off x="1195042" y="551832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6" name="Picture Placeholder 38">
            <a:extLst>
              <a:ext uri="{FF2B5EF4-FFF2-40B4-BE49-F238E27FC236}">
                <a16:creationId xmlns:a16="http://schemas.microsoft.com/office/drawing/2014/main" id="{2DCBA4E4-EE23-50FF-DB6E-8258FCD17331}"/>
              </a:ext>
            </a:extLst>
          </p:cNvPr>
          <p:cNvSpPr>
            <a:spLocks noGrp="1"/>
          </p:cNvSpPr>
          <p:nvPr>
            <p:ph type="pic" sz="quarter" idx="231"/>
          </p:nvPr>
        </p:nvSpPr>
        <p:spPr>
          <a:xfrm>
            <a:off x="1249042" y="5572327"/>
            <a:ext cx="792000" cy="504000"/>
          </a:xfrm>
          <a:noFill/>
        </p:spPr>
        <p:txBody>
          <a:bodyPr/>
          <a:lstStyle>
            <a:lvl1pPr>
              <a:buNone/>
              <a:defRPr/>
            </a:lvl1pPr>
          </a:lstStyle>
          <a:p>
            <a:endParaRPr lang="en-US"/>
          </a:p>
        </p:txBody>
      </p:sp>
      <p:sp>
        <p:nvSpPr>
          <p:cNvPr id="267" name="Text Placeholder 11">
            <a:extLst>
              <a:ext uri="{FF2B5EF4-FFF2-40B4-BE49-F238E27FC236}">
                <a16:creationId xmlns:a16="http://schemas.microsoft.com/office/drawing/2014/main" id="{A17E1DAE-96A9-AEF9-BF91-637DB953D86C}"/>
              </a:ext>
            </a:extLst>
          </p:cNvPr>
          <p:cNvSpPr>
            <a:spLocks noGrp="1"/>
          </p:cNvSpPr>
          <p:nvPr>
            <p:ph type="body" sz="quarter" idx="232" hasCustomPrompt="1"/>
          </p:nvPr>
        </p:nvSpPr>
        <p:spPr>
          <a:xfrm>
            <a:off x="1195042" y="4795507"/>
            <a:ext cx="900000" cy="612000"/>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268" name="Picture Placeholder 38">
            <a:extLst>
              <a:ext uri="{FF2B5EF4-FFF2-40B4-BE49-F238E27FC236}">
                <a16:creationId xmlns:a16="http://schemas.microsoft.com/office/drawing/2014/main" id="{21AB238F-F973-3659-A955-8D6DE3176E96}"/>
              </a:ext>
            </a:extLst>
          </p:cNvPr>
          <p:cNvSpPr>
            <a:spLocks noGrp="1"/>
          </p:cNvSpPr>
          <p:nvPr>
            <p:ph type="pic" sz="quarter" idx="233"/>
          </p:nvPr>
        </p:nvSpPr>
        <p:spPr>
          <a:xfrm>
            <a:off x="1249042" y="4849799"/>
            <a:ext cx="792000" cy="504000"/>
          </a:xfrm>
          <a:noFill/>
        </p:spPr>
        <p:txBody>
          <a:bodyPr/>
          <a:lstStyle>
            <a:lvl1pPr>
              <a:buNone/>
              <a:defRPr/>
            </a:lvl1pPr>
          </a:lstStyle>
          <a:p>
            <a:endParaRPr lang="en-US"/>
          </a:p>
        </p:txBody>
      </p:sp>
      <p:sp>
        <p:nvSpPr>
          <p:cNvPr id="342" name="Text Placeholder 11">
            <a:extLst>
              <a:ext uri="{FF2B5EF4-FFF2-40B4-BE49-F238E27FC236}">
                <a16:creationId xmlns:a16="http://schemas.microsoft.com/office/drawing/2014/main" id="{31DAF88C-A58C-A019-008D-2844585CAAF3}"/>
              </a:ext>
            </a:extLst>
          </p:cNvPr>
          <p:cNvSpPr>
            <a:spLocks noGrp="1"/>
          </p:cNvSpPr>
          <p:nvPr>
            <p:ph type="body" sz="quarter" idx="235"/>
          </p:nvPr>
        </p:nvSpPr>
        <p:spPr>
          <a:xfrm>
            <a:off x="2187403" y="105796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3" name="Picture Placeholder 38">
            <a:extLst>
              <a:ext uri="{FF2B5EF4-FFF2-40B4-BE49-F238E27FC236}">
                <a16:creationId xmlns:a16="http://schemas.microsoft.com/office/drawing/2014/main" id="{0875FFEB-267D-4F9C-D132-DA0DD616DFBA}"/>
              </a:ext>
            </a:extLst>
          </p:cNvPr>
          <p:cNvSpPr>
            <a:spLocks noGrp="1"/>
          </p:cNvSpPr>
          <p:nvPr>
            <p:ph type="pic" sz="quarter" idx="236"/>
          </p:nvPr>
        </p:nvSpPr>
        <p:spPr>
          <a:xfrm>
            <a:off x="2241403" y="1111960"/>
            <a:ext cx="792000" cy="504000"/>
          </a:xfrm>
          <a:noFill/>
        </p:spPr>
        <p:txBody>
          <a:bodyPr/>
          <a:lstStyle>
            <a:lvl1pPr>
              <a:buNone/>
              <a:defRPr/>
            </a:lvl1pPr>
          </a:lstStyle>
          <a:p>
            <a:endParaRPr lang="en-US"/>
          </a:p>
        </p:txBody>
      </p:sp>
      <p:sp>
        <p:nvSpPr>
          <p:cNvPr id="345" name="Text Placeholder 11">
            <a:extLst>
              <a:ext uri="{FF2B5EF4-FFF2-40B4-BE49-F238E27FC236}">
                <a16:creationId xmlns:a16="http://schemas.microsoft.com/office/drawing/2014/main" id="{0798D8A2-8495-4E6C-360F-BA0065DA812A}"/>
              </a:ext>
            </a:extLst>
          </p:cNvPr>
          <p:cNvSpPr>
            <a:spLocks noGrp="1"/>
          </p:cNvSpPr>
          <p:nvPr>
            <p:ph type="body" sz="quarter" idx="238"/>
          </p:nvPr>
        </p:nvSpPr>
        <p:spPr>
          <a:xfrm>
            <a:off x="2187403" y="250360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6" name="Picture Placeholder 38">
            <a:extLst>
              <a:ext uri="{FF2B5EF4-FFF2-40B4-BE49-F238E27FC236}">
                <a16:creationId xmlns:a16="http://schemas.microsoft.com/office/drawing/2014/main" id="{D15A4807-7BE2-FE90-F298-F2A77CF133A4}"/>
              </a:ext>
            </a:extLst>
          </p:cNvPr>
          <p:cNvSpPr>
            <a:spLocks noGrp="1"/>
          </p:cNvSpPr>
          <p:nvPr>
            <p:ph type="pic" sz="quarter" idx="239"/>
          </p:nvPr>
        </p:nvSpPr>
        <p:spPr>
          <a:xfrm>
            <a:off x="2241403" y="2557600"/>
            <a:ext cx="792000" cy="504000"/>
          </a:xfrm>
          <a:noFill/>
        </p:spPr>
        <p:txBody>
          <a:bodyPr/>
          <a:lstStyle>
            <a:lvl1pPr>
              <a:buNone/>
              <a:defRPr/>
            </a:lvl1pPr>
          </a:lstStyle>
          <a:p>
            <a:endParaRPr lang="en-US"/>
          </a:p>
        </p:txBody>
      </p:sp>
      <p:sp>
        <p:nvSpPr>
          <p:cNvPr id="347" name="Text Placeholder 11">
            <a:extLst>
              <a:ext uri="{FF2B5EF4-FFF2-40B4-BE49-F238E27FC236}">
                <a16:creationId xmlns:a16="http://schemas.microsoft.com/office/drawing/2014/main" id="{53000753-F739-C371-0B43-072EFB8EC72E}"/>
              </a:ext>
            </a:extLst>
          </p:cNvPr>
          <p:cNvSpPr>
            <a:spLocks noGrp="1"/>
          </p:cNvSpPr>
          <p:nvPr>
            <p:ph type="body" sz="quarter" idx="240"/>
          </p:nvPr>
        </p:nvSpPr>
        <p:spPr>
          <a:xfrm>
            <a:off x="2187403" y="178078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8" name="Picture Placeholder 38">
            <a:extLst>
              <a:ext uri="{FF2B5EF4-FFF2-40B4-BE49-F238E27FC236}">
                <a16:creationId xmlns:a16="http://schemas.microsoft.com/office/drawing/2014/main" id="{DA193D08-8F74-D871-69AB-D3EAB719FB2E}"/>
              </a:ext>
            </a:extLst>
          </p:cNvPr>
          <p:cNvSpPr>
            <a:spLocks noGrp="1"/>
          </p:cNvSpPr>
          <p:nvPr>
            <p:ph type="pic" sz="quarter" idx="241"/>
          </p:nvPr>
        </p:nvSpPr>
        <p:spPr>
          <a:xfrm>
            <a:off x="2241403" y="1835072"/>
            <a:ext cx="792000" cy="504000"/>
          </a:xfrm>
          <a:noFill/>
        </p:spPr>
        <p:txBody>
          <a:bodyPr/>
          <a:lstStyle>
            <a:lvl1pPr>
              <a:buNone/>
              <a:defRPr/>
            </a:lvl1pPr>
          </a:lstStyle>
          <a:p>
            <a:endParaRPr lang="en-US"/>
          </a:p>
        </p:txBody>
      </p:sp>
      <p:sp>
        <p:nvSpPr>
          <p:cNvPr id="349" name="Text Placeholder 11">
            <a:extLst>
              <a:ext uri="{FF2B5EF4-FFF2-40B4-BE49-F238E27FC236}">
                <a16:creationId xmlns:a16="http://schemas.microsoft.com/office/drawing/2014/main" id="{F47DBB23-69D9-5BAE-0FE7-875BC9BA3001}"/>
              </a:ext>
            </a:extLst>
          </p:cNvPr>
          <p:cNvSpPr>
            <a:spLocks noGrp="1"/>
          </p:cNvSpPr>
          <p:nvPr>
            <p:ph type="body" sz="quarter" idx="242"/>
          </p:nvPr>
        </p:nvSpPr>
        <p:spPr>
          <a:xfrm>
            <a:off x="3179764" y="407453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0" name="Picture Placeholder 38">
            <a:extLst>
              <a:ext uri="{FF2B5EF4-FFF2-40B4-BE49-F238E27FC236}">
                <a16:creationId xmlns:a16="http://schemas.microsoft.com/office/drawing/2014/main" id="{9211EDE7-2521-D82E-5E1D-30180B49E389}"/>
              </a:ext>
            </a:extLst>
          </p:cNvPr>
          <p:cNvSpPr>
            <a:spLocks noGrp="1"/>
          </p:cNvSpPr>
          <p:nvPr>
            <p:ph type="pic" sz="quarter" idx="243"/>
          </p:nvPr>
        </p:nvSpPr>
        <p:spPr>
          <a:xfrm>
            <a:off x="3233764" y="4128530"/>
            <a:ext cx="792000" cy="504000"/>
          </a:xfrm>
          <a:noFill/>
        </p:spPr>
        <p:txBody>
          <a:bodyPr/>
          <a:lstStyle>
            <a:lvl1pPr>
              <a:buNone/>
              <a:defRPr/>
            </a:lvl1pPr>
          </a:lstStyle>
          <a:p>
            <a:endParaRPr lang="en-US"/>
          </a:p>
        </p:txBody>
      </p:sp>
      <p:sp>
        <p:nvSpPr>
          <p:cNvPr id="351" name="Text Placeholder 11">
            <a:extLst>
              <a:ext uri="{FF2B5EF4-FFF2-40B4-BE49-F238E27FC236}">
                <a16:creationId xmlns:a16="http://schemas.microsoft.com/office/drawing/2014/main" id="{602DF450-4A8A-3176-741E-1E4139B845C4}"/>
              </a:ext>
            </a:extLst>
          </p:cNvPr>
          <p:cNvSpPr>
            <a:spLocks noGrp="1"/>
          </p:cNvSpPr>
          <p:nvPr>
            <p:ph type="body" sz="quarter" idx="244"/>
          </p:nvPr>
        </p:nvSpPr>
        <p:spPr>
          <a:xfrm>
            <a:off x="3179764" y="552017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2" name="Picture Placeholder 38">
            <a:extLst>
              <a:ext uri="{FF2B5EF4-FFF2-40B4-BE49-F238E27FC236}">
                <a16:creationId xmlns:a16="http://schemas.microsoft.com/office/drawing/2014/main" id="{0C58ACB2-E6D2-3D09-EA57-D153B4C94B4D}"/>
              </a:ext>
            </a:extLst>
          </p:cNvPr>
          <p:cNvSpPr>
            <a:spLocks noGrp="1"/>
          </p:cNvSpPr>
          <p:nvPr>
            <p:ph type="pic" sz="quarter" idx="245"/>
          </p:nvPr>
        </p:nvSpPr>
        <p:spPr>
          <a:xfrm>
            <a:off x="3233764" y="5574170"/>
            <a:ext cx="792000" cy="504000"/>
          </a:xfrm>
          <a:noFill/>
        </p:spPr>
        <p:txBody>
          <a:bodyPr/>
          <a:lstStyle/>
          <a:p>
            <a:endParaRPr lang="en-US"/>
          </a:p>
        </p:txBody>
      </p:sp>
      <p:sp>
        <p:nvSpPr>
          <p:cNvPr id="353" name="Text Placeholder 11">
            <a:extLst>
              <a:ext uri="{FF2B5EF4-FFF2-40B4-BE49-F238E27FC236}">
                <a16:creationId xmlns:a16="http://schemas.microsoft.com/office/drawing/2014/main" id="{1763F252-A394-5FFB-358B-85E7BF4ED849}"/>
              </a:ext>
            </a:extLst>
          </p:cNvPr>
          <p:cNvSpPr>
            <a:spLocks noGrp="1"/>
          </p:cNvSpPr>
          <p:nvPr>
            <p:ph type="body" sz="quarter" idx="246"/>
          </p:nvPr>
        </p:nvSpPr>
        <p:spPr>
          <a:xfrm>
            <a:off x="3179764" y="479735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4" name="Picture Placeholder 38">
            <a:extLst>
              <a:ext uri="{FF2B5EF4-FFF2-40B4-BE49-F238E27FC236}">
                <a16:creationId xmlns:a16="http://schemas.microsoft.com/office/drawing/2014/main" id="{5DC6E2E0-FB93-A027-A590-634B6283880A}"/>
              </a:ext>
            </a:extLst>
          </p:cNvPr>
          <p:cNvSpPr>
            <a:spLocks noGrp="1"/>
          </p:cNvSpPr>
          <p:nvPr>
            <p:ph type="pic" sz="quarter" idx="247"/>
          </p:nvPr>
        </p:nvSpPr>
        <p:spPr>
          <a:xfrm>
            <a:off x="3233764" y="4851642"/>
            <a:ext cx="792000" cy="504000"/>
          </a:xfrm>
          <a:noFill/>
        </p:spPr>
        <p:txBody>
          <a:bodyPr/>
          <a:lstStyle>
            <a:lvl1pPr>
              <a:buNone/>
              <a:defRPr/>
            </a:lvl1pPr>
          </a:lstStyle>
          <a:p>
            <a:endParaRPr lang="en-US"/>
          </a:p>
        </p:txBody>
      </p:sp>
      <p:sp>
        <p:nvSpPr>
          <p:cNvPr id="356" name="Text Placeholder 11">
            <a:extLst>
              <a:ext uri="{FF2B5EF4-FFF2-40B4-BE49-F238E27FC236}">
                <a16:creationId xmlns:a16="http://schemas.microsoft.com/office/drawing/2014/main" id="{571D64AD-90B7-7703-60B5-77DA7436EA85}"/>
              </a:ext>
            </a:extLst>
          </p:cNvPr>
          <p:cNvSpPr>
            <a:spLocks noGrp="1"/>
          </p:cNvSpPr>
          <p:nvPr>
            <p:ph type="body" sz="quarter" idx="249"/>
          </p:nvPr>
        </p:nvSpPr>
        <p:spPr>
          <a:xfrm>
            <a:off x="4172125" y="105774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7" name="Picture Placeholder 38">
            <a:extLst>
              <a:ext uri="{FF2B5EF4-FFF2-40B4-BE49-F238E27FC236}">
                <a16:creationId xmlns:a16="http://schemas.microsoft.com/office/drawing/2014/main" id="{C20BEDFF-AEAC-0427-B787-3C8E1D827DB2}"/>
              </a:ext>
            </a:extLst>
          </p:cNvPr>
          <p:cNvSpPr>
            <a:spLocks noGrp="1"/>
          </p:cNvSpPr>
          <p:nvPr>
            <p:ph type="pic" sz="quarter" idx="250"/>
          </p:nvPr>
        </p:nvSpPr>
        <p:spPr>
          <a:xfrm>
            <a:off x="4226125" y="1111747"/>
            <a:ext cx="792000" cy="504000"/>
          </a:xfrm>
          <a:noFill/>
        </p:spPr>
        <p:txBody>
          <a:bodyPr/>
          <a:lstStyle>
            <a:lvl1pPr>
              <a:buNone/>
              <a:defRPr/>
            </a:lvl1pPr>
          </a:lstStyle>
          <a:p>
            <a:endParaRPr lang="en-US"/>
          </a:p>
        </p:txBody>
      </p:sp>
      <p:sp>
        <p:nvSpPr>
          <p:cNvPr id="359" name="Text Placeholder 11">
            <a:extLst>
              <a:ext uri="{FF2B5EF4-FFF2-40B4-BE49-F238E27FC236}">
                <a16:creationId xmlns:a16="http://schemas.microsoft.com/office/drawing/2014/main" id="{3E69B4DF-ABC3-72CB-CCC0-B59B224A6980}"/>
              </a:ext>
            </a:extLst>
          </p:cNvPr>
          <p:cNvSpPr>
            <a:spLocks noGrp="1"/>
          </p:cNvSpPr>
          <p:nvPr>
            <p:ph type="body" sz="quarter" idx="252"/>
          </p:nvPr>
        </p:nvSpPr>
        <p:spPr>
          <a:xfrm>
            <a:off x="4172125" y="25033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0" name="Picture Placeholder 38">
            <a:extLst>
              <a:ext uri="{FF2B5EF4-FFF2-40B4-BE49-F238E27FC236}">
                <a16:creationId xmlns:a16="http://schemas.microsoft.com/office/drawing/2014/main" id="{77E5DBF2-AA5E-C239-0854-A70519A0B380}"/>
              </a:ext>
            </a:extLst>
          </p:cNvPr>
          <p:cNvSpPr>
            <a:spLocks noGrp="1"/>
          </p:cNvSpPr>
          <p:nvPr>
            <p:ph type="pic" sz="quarter" idx="253"/>
          </p:nvPr>
        </p:nvSpPr>
        <p:spPr>
          <a:xfrm>
            <a:off x="4226125" y="2557387"/>
            <a:ext cx="792000" cy="504000"/>
          </a:xfrm>
          <a:noFill/>
        </p:spPr>
        <p:txBody>
          <a:bodyPr/>
          <a:lstStyle>
            <a:lvl1pPr>
              <a:buNone/>
              <a:defRPr/>
            </a:lvl1pPr>
          </a:lstStyle>
          <a:p>
            <a:endParaRPr lang="en-US"/>
          </a:p>
        </p:txBody>
      </p:sp>
      <p:sp>
        <p:nvSpPr>
          <p:cNvPr id="361" name="Text Placeholder 11">
            <a:extLst>
              <a:ext uri="{FF2B5EF4-FFF2-40B4-BE49-F238E27FC236}">
                <a16:creationId xmlns:a16="http://schemas.microsoft.com/office/drawing/2014/main" id="{2B119974-5D53-5FAA-E5ED-8844373C7222}"/>
              </a:ext>
            </a:extLst>
          </p:cNvPr>
          <p:cNvSpPr>
            <a:spLocks noGrp="1"/>
          </p:cNvSpPr>
          <p:nvPr>
            <p:ph type="body" sz="quarter" idx="254"/>
          </p:nvPr>
        </p:nvSpPr>
        <p:spPr>
          <a:xfrm>
            <a:off x="4172125" y="178056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2" name="Picture Placeholder 38">
            <a:extLst>
              <a:ext uri="{FF2B5EF4-FFF2-40B4-BE49-F238E27FC236}">
                <a16:creationId xmlns:a16="http://schemas.microsoft.com/office/drawing/2014/main" id="{C3A68F6F-62B4-F904-78A1-52FDC7D1D22E}"/>
              </a:ext>
            </a:extLst>
          </p:cNvPr>
          <p:cNvSpPr>
            <a:spLocks noGrp="1"/>
          </p:cNvSpPr>
          <p:nvPr>
            <p:ph type="pic" sz="quarter" idx="255"/>
          </p:nvPr>
        </p:nvSpPr>
        <p:spPr>
          <a:xfrm>
            <a:off x="4226125" y="1834859"/>
            <a:ext cx="792000" cy="504000"/>
          </a:xfrm>
          <a:noFill/>
        </p:spPr>
        <p:txBody>
          <a:bodyPr/>
          <a:lstStyle>
            <a:lvl1pPr>
              <a:buNone/>
              <a:defRPr/>
            </a:lvl1pPr>
          </a:lstStyle>
          <a:p>
            <a:endParaRPr lang="en-US"/>
          </a:p>
        </p:txBody>
      </p:sp>
      <p:sp>
        <p:nvSpPr>
          <p:cNvPr id="363" name="Text Placeholder 11">
            <a:extLst>
              <a:ext uri="{FF2B5EF4-FFF2-40B4-BE49-F238E27FC236}">
                <a16:creationId xmlns:a16="http://schemas.microsoft.com/office/drawing/2014/main" id="{0B99B1F1-BB7E-F866-DAA2-E53B139C8FC1}"/>
              </a:ext>
            </a:extLst>
          </p:cNvPr>
          <p:cNvSpPr>
            <a:spLocks noGrp="1"/>
          </p:cNvSpPr>
          <p:nvPr>
            <p:ph type="body" sz="quarter" idx="256"/>
          </p:nvPr>
        </p:nvSpPr>
        <p:spPr>
          <a:xfrm>
            <a:off x="5164486" y="40743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4" name="Picture Placeholder 38">
            <a:extLst>
              <a:ext uri="{FF2B5EF4-FFF2-40B4-BE49-F238E27FC236}">
                <a16:creationId xmlns:a16="http://schemas.microsoft.com/office/drawing/2014/main" id="{1A3EBEA9-F6AD-57E0-40FA-E8BDF6A8A9CE}"/>
              </a:ext>
            </a:extLst>
          </p:cNvPr>
          <p:cNvSpPr>
            <a:spLocks noGrp="1"/>
          </p:cNvSpPr>
          <p:nvPr>
            <p:ph type="pic" sz="quarter" idx="257"/>
          </p:nvPr>
        </p:nvSpPr>
        <p:spPr>
          <a:xfrm>
            <a:off x="5218486" y="4128317"/>
            <a:ext cx="792000" cy="504000"/>
          </a:xfrm>
          <a:noFill/>
        </p:spPr>
        <p:txBody>
          <a:bodyPr/>
          <a:lstStyle>
            <a:lvl1pPr>
              <a:buNone/>
              <a:defRPr/>
            </a:lvl1pPr>
          </a:lstStyle>
          <a:p>
            <a:endParaRPr lang="en-US"/>
          </a:p>
        </p:txBody>
      </p:sp>
      <p:sp>
        <p:nvSpPr>
          <p:cNvPr id="365" name="Text Placeholder 11">
            <a:extLst>
              <a:ext uri="{FF2B5EF4-FFF2-40B4-BE49-F238E27FC236}">
                <a16:creationId xmlns:a16="http://schemas.microsoft.com/office/drawing/2014/main" id="{06231333-DF5E-1E28-9082-76F3F1DBDA66}"/>
              </a:ext>
            </a:extLst>
          </p:cNvPr>
          <p:cNvSpPr>
            <a:spLocks noGrp="1"/>
          </p:cNvSpPr>
          <p:nvPr>
            <p:ph type="body" sz="quarter" idx="258"/>
          </p:nvPr>
        </p:nvSpPr>
        <p:spPr>
          <a:xfrm>
            <a:off x="5164486" y="55199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6" name="Picture Placeholder 38">
            <a:extLst>
              <a:ext uri="{FF2B5EF4-FFF2-40B4-BE49-F238E27FC236}">
                <a16:creationId xmlns:a16="http://schemas.microsoft.com/office/drawing/2014/main" id="{302CE660-B86E-C04C-B267-E725FA8AE0B1}"/>
              </a:ext>
            </a:extLst>
          </p:cNvPr>
          <p:cNvSpPr>
            <a:spLocks noGrp="1"/>
          </p:cNvSpPr>
          <p:nvPr>
            <p:ph type="pic" sz="quarter" idx="259"/>
          </p:nvPr>
        </p:nvSpPr>
        <p:spPr>
          <a:xfrm>
            <a:off x="5218486" y="5573957"/>
            <a:ext cx="792000" cy="504000"/>
          </a:xfrm>
          <a:noFill/>
        </p:spPr>
        <p:txBody>
          <a:bodyPr/>
          <a:lstStyle>
            <a:lvl1pPr>
              <a:buNone/>
              <a:defRPr/>
            </a:lvl1pPr>
          </a:lstStyle>
          <a:p>
            <a:endParaRPr lang="en-US"/>
          </a:p>
        </p:txBody>
      </p:sp>
      <p:sp>
        <p:nvSpPr>
          <p:cNvPr id="367" name="Text Placeholder 11">
            <a:extLst>
              <a:ext uri="{FF2B5EF4-FFF2-40B4-BE49-F238E27FC236}">
                <a16:creationId xmlns:a16="http://schemas.microsoft.com/office/drawing/2014/main" id="{AF9339FD-8E4E-09F3-3F37-807284CA9049}"/>
              </a:ext>
            </a:extLst>
          </p:cNvPr>
          <p:cNvSpPr>
            <a:spLocks noGrp="1"/>
          </p:cNvSpPr>
          <p:nvPr>
            <p:ph type="body" sz="quarter" idx="260"/>
          </p:nvPr>
        </p:nvSpPr>
        <p:spPr>
          <a:xfrm>
            <a:off x="5164486" y="4797137"/>
            <a:ext cx="900000" cy="612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368" name="Picture Placeholder 38">
            <a:extLst>
              <a:ext uri="{FF2B5EF4-FFF2-40B4-BE49-F238E27FC236}">
                <a16:creationId xmlns:a16="http://schemas.microsoft.com/office/drawing/2014/main" id="{933CD803-942C-1849-40A4-0DA3051D2B83}"/>
              </a:ext>
            </a:extLst>
          </p:cNvPr>
          <p:cNvSpPr>
            <a:spLocks noGrp="1"/>
          </p:cNvSpPr>
          <p:nvPr>
            <p:ph type="pic" sz="quarter" idx="261"/>
          </p:nvPr>
        </p:nvSpPr>
        <p:spPr>
          <a:xfrm>
            <a:off x="5218486" y="4851429"/>
            <a:ext cx="792000" cy="504000"/>
          </a:xfrm>
          <a:noFill/>
        </p:spPr>
        <p:txBody>
          <a:bodyPr/>
          <a:lstStyle>
            <a:lvl1pPr>
              <a:buNone/>
              <a:defRPr/>
            </a:lvl1pPr>
          </a:lstStyle>
          <a:p>
            <a:endParaRPr lang="en-US"/>
          </a:p>
        </p:txBody>
      </p:sp>
      <p:sp>
        <p:nvSpPr>
          <p:cNvPr id="384" name="Text Placeholder 11">
            <a:extLst>
              <a:ext uri="{FF2B5EF4-FFF2-40B4-BE49-F238E27FC236}">
                <a16:creationId xmlns:a16="http://schemas.microsoft.com/office/drawing/2014/main" id="{F53F9841-8887-D8E6-A5E3-E7A643E27B4B}"/>
              </a:ext>
            </a:extLst>
          </p:cNvPr>
          <p:cNvSpPr>
            <a:spLocks noGrp="1"/>
          </p:cNvSpPr>
          <p:nvPr>
            <p:ph type="body" sz="quarter" idx="263"/>
          </p:nvPr>
        </p:nvSpPr>
        <p:spPr>
          <a:xfrm>
            <a:off x="6159446" y="10561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85" name="Picture Placeholder 38">
            <a:extLst>
              <a:ext uri="{FF2B5EF4-FFF2-40B4-BE49-F238E27FC236}">
                <a16:creationId xmlns:a16="http://schemas.microsoft.com/office/drawing/2014/main" id="{0BD2C891-54D2-9639-9625-9E5DAF83C340}"/>
              </a:ext>
            </a:extLst>
          </p:cNvPr>
          <p:cNvSpPr>
            <a:spLocks noGrp="1"/>
          </p:cNvSpPr>
          <p:nvPr>
            <p:ph type="pic" sz="quarter" idx="264"/>
          </p:nvPr>
        </p:nvSpPr>
        <p:spPr>
          <a:xfrm>
            <a:off x="6213446" y="1110117"/>
            <a:ext cx="792000" cy="504000"/>
          </a:xfrm>
          <a:noFill/>
        </p:spPr>
        <p:txBody>
          <a:bodyPr/>
          <a:lstStyle>
            <a:lvl1pPr>
              <a:buNone/>
              <a:defRPr/>
            </a:lvl1pPr>
          </a:lstStyle>
          <a:p>
            <a:endParaRPr lang="en-US"/>
          </a:p>
        </p:txBody>
      </p:sp>
      <p:sp>
        <p:nvSpPr>
          <p:cNvPr id="387" name="Text Placeholder 11">
            <a:extLst>
              <a:ext uri="{FF2B5EF4-FFF2-40B4-BE49-F238E27FC236}">
                <a16:creationId xmlns:a16="http://schemas.microsoft.com/office/drawing/2014/main" id="{D2C824BA-1459-E4D2-86DF-59048F37275E}"/>
              </a:ext>
            </a:extLst>
          </p:cNvPr>
          <p:cNvSpPr>
            <a:spLocks noGrp="1"/>
          </p:cNvSpPr>
          <p:nvPr>
            <p:ph type="body" sz="quarter" idx="266"/>
          </p:nvPr>
        </p:nvSpPr>
        <p:spPr>
          <a:xfrm>
            <a:off x="6159446" y="25017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88" name="Picture Placeholder 38">
            <a:extLst>
              <a:ext uri="{FF2B5EF4-FFF2-40B4-BE49-F238E27FC236}">
                <a16:creationId xmlns:a16="http://schemas.microsoft.com/office/drawing/2014/main" id="{161F05C2-B9C6-ED58-BCE0-2A42848526FC}"/>
              </a:ext>
            </a:extLst>
          </p:cNvPr>
          <p:cNvSpPr>
            <a:spLocks noGrp="1"/>
          </p:cNvSpPr>
          <p:nvPr>
            <p:ph type="pic" sz="quarter" idx="267"/>
          </p:nvPr>
        </p:nvSpPr>
        <p:spPr>
          <a:xfrm>
            <a:off x="6213446" y="2555757"/>
            <a:ext cx="792000" cy="504000"/>
          </a:xfrm>
          <a:noFill/>
        </p:spPr>
        <p:txBody>
          <a:bodyPr/>
          <a:lstStyle>
            <a:lvl1pPr>
              <a:buNone/>
              <a:defRPr/>
            </a:lvl1pPr>
          </a:lstStyle>
          <a:p>
            <a:endParaRPr lang="en-US"/>
          </a:p>
        </p:txBody>
      </p:sp>
      <p:sp>
        <p:nvSpPr>
          <p:cNvPr id="389" name="Text Placeholder 11">
            <a:extLst>
              <a:ext uri="{FF2B5EF4-FFF2-40B4-BE49-F238E27FC236}">
                <a16:creationId xmlns:a16="http://schemas.microsoft.com/office/drawing/2014/main" id="{1084B3CA-5EC4-0442-8F13-BA329F293B51}"/>
              </a:ext>
            </a:extLst>
          </p:cNvPr>
          <p:cNvSpPr>
            <a:spLocks noGrp="1"/>
          </p:cNvSpPr>
          <p:nvPr>
            <p:ph type="body" sz="quarter" idx="268"/>
          </p:nvPr>
        </p:nvSpPr>
        <p:spPr>
          <a:xfrm>
            <a:off x="6159446" y="177893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0" name="Picture Placeholder 38">
            <a:extLst>
              <a:ext uri="{FF2B5EF4-FFF2-40B4-BE49-F238E27FC236}">
                <a16:creationId xmlns:a16="http://schemas.microsoft.com/office/drawing/2014/main" id="{D972206F-4647-CBAD-A7CD-6FA5F0103BFB}"/>
              </a:ext>
            </a:extLst>
          </p:cNvPr>
          <p:cNvSpPr>
            <a:spLocks noGrp="1"/>
          </p:cNvSpPr>
          <p:nvPr>
            <p:ph type="pic" sz="quarter" idx="269"/>
          </p:nvPr>
        </p:nvSpPr>
        <p:spPr>
          <a:xfrm>
            <a:off x="6213446" y="1833229"/>
            <a:ext cx="792000" cy="504000"/>
          </a:xfrm>
          <a:noFill/>
        </p:spPr>
        <p:txBody>
          <a:bodyPr/>
          <a:lstStyle>
            <a:lvl1pPr>
              <a:buNone/>
              <a:defRPr/>
            </a:lvl1pPr>
          </a:lstStyle>
          <a:p>
            <a:endParaRPr lang="en-US"/>
          </a:p>
        </p:txBody>
      </p:sp>
      <p:sp>
        <p:nvSpPr>
          <p:cNvPr id="391" name="Text Placeholder 11">
            <a:extLst>
              <a:ext uri="{FF2B5EF4-FFF2-40B4-BE49-F238E27FC236}">
                <a16:creationId xmlns:a16="http://schemas.microsoft.com/office/drawing/2014/main" id="{D04DA6BE-3BC6-5295-065C-820134F6F3CA}"/>
              </a:ext>
            </a:extLst>
          </p:cNvPr>
          <p:cNvSpPr>
            <a:spLocks noGrp="1"/>
          </p:cNvSpPr>
          <p:nvPr>
            <p:ph type="body" sz="quarter" idx="270"/>
          </p:nvPr>
        </p:nvSpPr>
        <p:spPr>
          <a:xfrm>
            <a:off x="7151807" y="40726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2" name="Picture Placeholder 38">
            <a:extLst>
              <a:ext uri="{FF2B5EF4-FFF2-40B4-BE49-F238E27FC236}">
                <a16:creationId xmlns:a16="http://schemas.microsoft.com/office/drawing/2014/main" id="{42090AE1-945C-7203-860C-CD9DBDEC2A42}"/>
              </a:ext>
            </a:extLst>
          </p:cNvPr>
          <p:cNvSpPr>
            <a:spLocks noGrp="1"/>
          </p:cNvSpPr>
          <p:nvPr>
            <p:ph type="pic" sz="quarter" idx="271"/>
          </p:nvPr>
        </p:nvSpPr>
        <p:spPr>
          <a:xfrm>
            <a:off x="7205807" y="4126687"/>
            <a:ext cx="792000" cy="504000"/>
          </a:xfrm>
          <a:noFill/>
        </p:spPr>
        <p:txBody>
          <a:bodyPr/>
          <a:lstStyle>
            <a:lvl1pPr>
              <a:buNone/>
              <a:defRPr/>
            </a:lvl1pPr>
          </a:lstStyle>
          <a:p>
            <a:endParaRPr lang="en-US"/>
          </a:p>
        </p:txBody>
      </p:sp>
      <p:sp>
        <p:nvSpPr>
          <p:cNvPr id="393" name="Text Placeholder 11">
            <a:extLst>
              <a:ext uri="{FF2B5EF4-FFF2-40B4-BE49-F238E27FC236}">
                <a16:creationId xmlns:a16="http://schemas.microsoft.com/office/drawing/2014/main" id="{4B168201-C6DC-C00B-60B2-D66D8885FB8F}"/>
              </a:ext>
            </a:extLst>
          </p:cNvPr>
          <p:cNvSpPr>
            <a:spLocks noGrp="1"/>
          </p:cNvSpPr>
          <p:nvPr>
            <p:ph type="body" sz="quarter" idx="272"/>
          </p:nvPr>
        </p:nvSpPr>
        <p:spPr>
          <a:xfrm>
            <a:off x="7151807" y="5518327"/>
            <a:ext cx="900000" cy="612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394" name="Picture Placeholder 38">
            <a:extLst>
              <a:ext uri="{FF2B5EF4-FFF2-40B4-BE49-F238E27FC236}">
                <a16:creationId xmlns:a16="http://schemas.microsoft.com/office/drawing/2014/main" id="{076F4591-0FDE-7429-BF00-B5B27D52F8AD}"/>
              </a:ext>
            </a:extLst>
          </p:cNvPr>
          <p:cNvSpPr>
            <a:spLocks noGrp="1"/>
          </p:cNvSpPr>
          <p:nvPr>
            <p:ph type="pic" sz="quarter" idx="273"/>
          </p:nvPr>
        </p:nvSpPr>
        <p:spPr>
          <a:xfrm>
            <a:off x="7205807" y="5572327"/>
            <a:ext cx="792000" cy="504000"/>
          </a:xfrm>
          <a:noFill/>
        </p:spPr>
        <p:txBody>
          <a:bodyPr/>
          <a:lstStyle>
            <a:lvl1pPr>
              <a:buNone/>
              <a:defRPr/>
            </a:lvl1pPr>
          </a:lstStyle>
          <a:p>
            <a:endParaRPr lang="en-US"/>
          </a:p>
        </p:txBody>
      </p:sp>
      <p:sp>
        <p:nvSpPr>
          <p:cNvPr id="395" name="Text Placeholder 11">
            <a:extLst>
              <a:ext uri="{FF2B5EF4-FFF2-40B4-BE49-F238E27FC236}">
                <a16:creationId xmlns:a16="http://schemas.microsoft.com/office/drawing/2014/main" id="{B34BFE8E-7FFD-37F8-2F43-DB8FD68F057E}"/>
              </a:ext>
            </a:extLst>
          </p:cNvPr>
          <p:cNvSpPr>
            <a:spLocks noGrp="1"/>
          </p:cNvSpPr>
          <p:nvPr>
            <p:ph type="body" sz="quarter" idx="274" hasCustomPrompt="1"/>
          </p:nvPr>
        </p:nvSpPr>
        <p:spPr>
          <a:xfrm>
            <a:off x="7151807" y="4795507"/>
            <a:ext cx="900000" cy="612000"/>
          </a:xfrm>
          <a:prstGeom prst="roundRect">
            <a:avLst>
              <a:gd name="adj" fmla="val 2993"/>
            </a:avLst>
          </a:prstGeom>
          <a:solidFill>
            <a:schemeClr val="bg1"/>
          </a:solidFill>
        </p:spPr>
        <p:txBody>
          <a:bodyPr/>
          <a:lstStyle>
            <a:lvl1pPr>
              <a:buNone/>
              <a:defRPr>
                <a:noFill/>
              </a:defRPr>
            </a:lvl1pPr>
          </a:lstStyle>
          <a:p>
            <a:pPr lvl="0"/>
            <a:r>
              <a:rPr lang="en-GB"/>
              <a:t>styles</a:t>
            </a:r>
          </a:p>
        </p:txBody>
      </p:sp>
      <p:sp>
        <p:nvSpPr>
          <p:cNvPr id="396" name="Picture Placeholder 38">
            <a:extLst>
              <a:ext uri="{FF2B5EF4-FFF2-40B4-BE49-F238E27FC236}">
                <a16:creationId xmlns:a16="http://schemas.microsoft.com/office/drawing/2014/main" id="{2354062C-8217-1B4F-7D42-AE3C9803C839}"/>
              </a:ext>
            </a:extLst>
          </p:cNvPr>
          <p:cNvSpPr>
            <a:spLocks noGrp="1"/>
          </p:cNvSpPr>
          <p:nvPr>
            <p:ph type="pic" sz="quarter" idx="275"/>
          </p:nvPr>
        </p:nvSpPr>
        <p:spPr>
          <a:xfrm>
            <a:off x="7205807" y="4849799"/>
            <a:ext cx="792000" cy="504000"/>
          </a:xfrm>
          <a:noFill/>
        </p:spPr>
        <p:txBody>
          <a:bodyPr/>
          <a:lstStyle>
            <a:lvl1pPr>
              <a:buNone/>
              <a:defRPr/>
            </a:lvl1pPr>
          </a:lstStyle>
          <a:p>
            <a:endParaRPr lang="en-US"/>
          </a:p>
        </p:txBody>
      </p:sp>
      <p:sp>
        <p:nvSpPr>
          <p:cNvPr id="398" name="Text Placeholder 11">
            <a:extLst>
              <a:ext uri="{FF2B5EF4-FFF2-40B4-BE49-F238E27FC236}">
                <a16:creationId xmlns:a16="http://schemas.microsoft.com/office/drawing/2014/main" id="{3D9F3A36-7CAE-2EB4-6836-352AC0A68934}"/>
              </a:ext>
            </a:extLst>
          </p:cNvPr>
          <p:cNvSpPr>
            <a:spLocks noGrp="1"/>
          </p:cNvSpPr>
          <p:nvPr>
            <p:ph type="body" sz="quarter" idx="277"/>
          </p:nvPr>
        </p:nvSpPr>
        <p:spPr>
          <a:xfrm>
            <a:off x="8141569" y="105774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9" name="Picture Placeholder 38">
            <a:extLst>
              <a:ext uri="{FF2B5EF4-FFF2-40B4-BE49-F238E27FC236}">
                <a16:creationId xmlns:a16="http://schemas.microsoft.com/office/drawing/2014/main" id="{2C607564-E625-20A3-8AA7-E72D2FD93EC4}"/>
              </a:ext>
            </a:extLst>
          </p:cNvPr>
          <p:cNvSpPr>
            <a:spLocks noGrp="1"/>
          </p:cNvSpPr>
          <p:nvPr>
            <p:ph type="pic" sz="quarter" idx="278"/>
          </p:nvPr>
        </p:nvSpPr>
        <p:spPr>
          <a:xfrm>
            <a:off x="8195569" y="1111747"/>
            <a:ext cx="792000" cy="504000"/>
          </a:xfrm>
          <a:noFill/>
        </p:spPr>
        <p:txBody>
          <a:bodyPr/>
          <a:lstStyle>
            <a:lvl1pPr>
              <a:buNone/>
              <a:defRPr/>
            </a:lvl1pPr>
          </a:lstStyle>
          <a:p>
            <a:endParaRPr lang="en-US"/>
          </a:p>
        </p:txBody>
      </p:sp>
      <p:sp>
        <p:nvSpPr>
          <p:cNvPr id="401" name="Text Placeholder 11">
            <a:extLst>
              <a:ext uri="{FF2B5EF4-FFF2-40B4-BE49-F238E27FC236}">
                <a16:creationId xmlns:a16="http://schemas.microsoft.com/office/drawing/2014/main" id="{24FAC869-4F62-7A02-F8CB-65B7A7AAF406}"/>
              </a:ext>
            </a:extLst>
          </p:cNvPr>
          <p:cNvSpPr>
            <a:spLocks noGrp="1"/>
          </p:cNvSpPr>
          <p:nvPr>
            <p:ph type="body" sz="quarter" idx="280"/>
          </p:nvPr>
        </p:nvSpPr>
        <p:spPr>
          <a:xfrm>
            <a:off x="8141569" y="25033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2" name="Picture Placeholder 38">
            <a:extLst>
              <a:ext uri="{FF2B5EF4-FFF2-40B4-BE49-F238E27FC236}">
                <a16:creationId xmlns:a16="http://schemas.microsoft.com/office/drawing/2014/main" id="{05D0D90B-B8C6-909E-27EA-18C2689BA29B}"/>
              </a:ext>
            </a:extLst>
          </p:cNvPr>
          <p:cNvSpPr>
            <a:spLocks noGrp="1"/>
          </p:cNvSpPr>
          <p:nvPr>
            <p:ph type="pic" sz="quarter" idx="281"/>
          </p:nvPr>
        </p:nvSpPr>
        <p:spPr>
          <a:xfrm>
            <a:off x="8195569" y="2557387"/>
            <a:ext cx="792000" cy="504000"/>
          </a:xfrm>
          <a:noFill/>
        </p:spPr>
        <p:txBody>
          <a:bodyPr/>
          <a:lstStyle>
            <a:lvl1pPr>
              <a:buNone/>
              <a:defRPr/>
            </a:lvl1pPr>
          </a:lstStyle>
          <a:p>
            <a:endParaRPr lang="en-US"/>
          </a:p>
        </p:txBody>
      </p:sp>
      <p:sp>
        <p:nvSpPr>
          <p:cNvPr id="403" name="Text Placeholder 11">
            <a:extLst>
              <a:ext uri="{FF2B5EF4-FFF2-40B4-BE49-F238E27FC236}">
                <a16:creationId xmlns:a16="http://schemas.microsoft.com/office/drawing/2014/main" id="{7CF01AC7-F237-8D00-668F-229617E53CF3}"/>
              </a:ext>
            </a:extLst>
          </p:cNvPr>
          <p:cNvSpPr>
            <a:spLocks noGrp="1"/>
          </p:cNvSpPr>
          <p:nvPr>
            <p:ph type="body" sz="quarter" idx="282"/>
          </p:nvPr>
        </p:nvSpPr>
        <p:spPr>
          <a:xfrm>
            <a:off x="8141569" y="178056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4" name="Picture Placeholder 38">
            <a:extLst>
              <a:ext uri="{FF2B5EF4-FFF2-40B4-BE49-F238E27FC236}">
                <a16:creationId xmlns:a16="http://schemas.microsoft.com/office/drawing/2014/main" id="{99B5F83B-2368-E602-93CB-25A456A0A24C}"/>
              </a:ext>
            </a:extLst>
          </p:cNvPr>
          <p:cNvSpPr>
            <a:spLocks noGrp="1"/>
          </p:cNvSpPr>
          <p:nvPr>
            <p:ph type="pic" sz="quarter" idx="283"/>
          </p:nvPr>
        </p:nvSpPr>
        <p:spPr>
          <a:xfrm>
            <a:off x="8195569" y="1834859"/>
            <a:ext cx="792000" cy="504000"/>
          </a:xfrm>
          <a:noFill/>
        </p:spPr>
        <p:txBody>
          <a:bodyPr/>
          <a:lstStyle>
            <a:lvl1pPr>
              <a:buNone/>
              <a:defRPr/>
            </a:lvl1pPr>
          </a:lstStyle>
          <a:p>
            <a:endParaRPr lang="en-US"/>
          </a:p>
        </p:txBody>
      </p:sp>
      <p:sp>
        <p:nvSpPr>
          <p:cNvPr id="405" name="Text Placeholder 11">
            <a:extLst>
              <a:ext uri="{FF2B5EF4-FFF2-40B4-BE49-F238E27FC236}">
                <a16:creationId xmlns:a16="http://schemas.microsoft.com/office/drawing/2014/main" id="{61F24946-315E-80C4-A664-957DBB12519E}"/>
              </a:ext>
            </a:extLst>
          </p:cNvPr>
          <p:cNvSpPr>
            <a:spLocks noGrp="1"/>
          </p:cNvSpPr>
          <p:nvPr>
            <p:ph type="body" sz="quarter" idx="284"/>
          </p:nvPr>
        </p:nvSpPr>
        <p:spPr>
          <a:xfrm>
            <a:off x="9133930" y="40743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6" name="Picture Placeholder 38">
            <a:extLst>
              <a:ext uri="{FF2B5EF4-FFF2-40B4-BE49-F238E27FC236}">
                <a16:creationId xmlns:a16="http://schemas.microsoft.com/office/drawing/2014/main" id="{4F1265E2-9C46-8EA2-9CC7-69C725FEB6C0}"/>
              </a:ext>
            </a:extLst>
          </p:cNvPr>
          <p:cNvSpPr>
            <a:spLocks noGrp="1"/>
          </p:cNvSpPr>
          <p:nvPr>
            <p:ph type="pic" sz="quarter" idx="285"/>
          </p:nvPr>
        </p:nvSpPr>
        <p:spPr>
          <a:xfrm>
            <a:off x="9187930" y="4128317"/>
            <a:ext cx="792000" cy="504000"/>
          </a:xfrm>
          <a:noFill/>
        </p:spPr>
        <p:txBody>
          <a:bodyPr/>
          <a:lstStyle>
            <a:lvl1pPr>
              <a:buNone/>
              <a:defRPr/>
            </a:lvl1pPr>
          </a:lstStyle>
          <a:p>
            <a:endParaRPr lang="en-US"/>
          </a:p>
        </p:txBody>
      </p:sp>
      <p:sp>
        <p:nvSpPr>
          <p:cNvPr id="407" name="Text Placeholder 11">
            <a:extLst>
              <a:ext uri="{FF2B5EF4-FFF2-40B4-BE49-F238E27FC236}">
                <a16:creationId xmlns:a16="http://schemas.microsoft.com/office/drawing/2014/main" id="{A478FC87-6AB3-2CF5-FD97-3C9CA7F5B64D}"/>
              </a:ext>
            </a:extLst>
          </p:cNvPr>
          <p:cNvSpPr>
            <a:spLocks noGrp="1"/>
          </p:cNvSpPr>
          <p:nvPr>
            <p:ph type="body" sz="quarter" idx="286" hasCustomPrompt="1"/>
          </p:nvPr>
        </p:nvSpPr>
        <p:spPr>
          <a:xfrm>
            <a:off x="9133930" y="5519957"/>
            <a:ext cx="900000" cy="612000"/>
          </a:xfrm>
          <a:prstGeom prst="roundRect">
            <a:avLst>
              <a:gd name="adj" fmla="val 2993"/>
            </a:avLst>
          </a:prstGeom>
          <a:solidFill>
            <a:schemeClr val="bg1"/>
          </a:solidFill>
        </p:spPr>
        <p:txBody>
          <a:bodyPr/>
          <a:lstStyle>
            <a:lvl1pPr>
              <a:buNone/>
              <a:defRPr>
                <a:noFill/>
              </a:defRPr>
            </a:lvl1pPr>
          </a:lstStyle>
          <a:p>
            <a:pPr lvl="0"/>
            <a:r>
              <a:rPr lang="en-GB"/>
              <a:t>Click to di Master text styles</a:t>
            </a:r>
          </a:p>
        </p:txBody>
      </p:sp>
      <p:sp>
        <p:nvSpPr>
          <p:cNvPr id="408" name="Picture Placeholder 38">
            <a:extLst>
              <a:ext uri="{FF2B5EF4-FFF2-40B4-BE49-F238E27FC236}">
                <a16:creationId xmlns:a16="http://schemas.microsoft.com/office/drawing/2014/main" id="{63727A78-DC8D-AD18-7C85-8392C746122B}"/>
              </a:ext>
            </a:extLst>
          </p:cNvPr>
          <p:cNvSpPr>
            <a:spLocks noGrp="1"/>
          </p:cNvSpPr>
          <p:nvPr>
            <p:ph type="pic" sz="quarter" idx="287"/>
          </p:nvPr>
        </p:nvSpPr>
        <p:spPr>
          <a:xfrm>
            <a:off x="9187930" y="5573957"/>
            <a:ext cx="792000" cy="504000"/>
          </a:xfrm>
          <a:noFill/>
        </p:spPr>
        <p:txBody>
          <a:bodyPr/>
          <a:lstStyle>
            <a:lvl1pPr>
              <a:buNone/>
              <a:defRPr/>
            </a:lvl1pPr>
          </a:lstStyle>
          <a:p>
            <a:endParaRPr lang="en-US"/>
          </a:p>
        </p:txBody>
      </p:sp>
      <p:sp>
        <p:nvSpPr>
          <p:cNvPr id="409" name="Text Placeholder 11">
            <a:extLst>
              <a:ext uri="{FF2B5EF4-FFF2-40B4-BE49-F238E27FC236}">
                <a16:creationId xmlns:a16="http://schemas.microsoft.com/office/drawing/2014/main" id="{03D46C1D-1061-5C2B-2F2F-0AB6D8893959}"/>
              </a:ext>
            </a:extLst>
          </p:cNvPr>
          <p:cNvSpPr>
            <a:spLocks noGrp="1"/>
          </p:cNvSpPr>
          <p:nvPr>
            <p:ph type="body" sz="quarter" idx="288" hasCustomPrompt="1"/>
          </p:nvPr>
        </p:nvSpPr>
        <p:spPr>
          <a:xfrm>
            <a:off x="9133930" y="4797137"/>
            <a:ext cx="900000" cy="612000"/>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410" name="Picture Placeholder 38">
            <a:extLst>
              <a:ext uri="{FF2B5EF4-FFF2-40B4-BE49-F238E27FC236}">
                <a16:creationId xmlns:a16="http://schemas.microsoft.com/office/drawing/2014/main" id="{8CA6398B-4854-9103-DF7F-C3854B6797F1}"/>
              </a:ext>
            </a:extLst>
          </p:cNvPr>
          <p:cNvSpPr>
            <a:spLocks noGrp="1"/>
          </p:cNvSpPr>
          <p:nvPr>
            <p:ph type="pic" sz="quarter" idx="289"/>
          </p:nvPr>
        </p:nvSpPr>
        <p:spPr>
          <a:xfrm>
            <a:off x="9187930" y="4851429"/>
            <a:ext cx="792000" cy="504000"/>
          </a:xfrm>
          <a:noFill/>
        </p:spPr>
        <p:txBody>
          <a:bodyPr/>
          <a:lstStyle>
            <a:lvl1pPr>
              <a:buNone/>
              <a:defRPr/>
            </a:lvl1pPr>
          </a:lstStyle>
          <a:p>
            <a:endParaRPr lang="en-US"/>
          </a:p>
        </p:txBody>
      </p:sp>
      <p:sp>
        <p:nvSpPr>
          <p:cNvPr id="412" name="Text Placeholder 11">
            <a:extLst>
              <a:ext uri="{FF2B5EF4-FFF2-40B4-BE49-F238E27FC236}">
                <a16:creationId xmlns:a16="http://schemas.microsoft.com/office/drawing/2014/main" id="{2075FF0E-CBD4-C67E-9F77-30B3A636E8CD}"/>
              </a:ext>
            </a:extLst>
          </p:cNvPr>
          <p:cNvSpPr>
            <a:spLocks noGrp="1"/>
          </p:cNvSpPr>
          <p:nvPr>
            <p:ph type="body" sz="quarter" idx="291"/>
          </p:nvPr>
        </p:nvSpPr>
        <p:spPr>
          <a:xfrm>
            <a:off x="10107552" y="10561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3" name="Picture Placeholder 38">
            <a:extLst>
              <a:ext uri="{FF2B5EF4-FFF2-40B4-BE49-F238E27FC236}">
                <a16:creationId xmlns:a16="http://schemas.microsoft.com/office/drawing/2014/main" id="{E9407F42-572E-C82F-E76E-F338D9594EAA}"/>
              </a:ext>
            </a:extLst>
          </p:cNvPr>
          <p:cNvSpPr>
            <a:spLocks noGrp="1"/>
          </p:cNvSpPr>
          <p:nvPr>
            <p:ph type="pic" sz="quarter" idx="292"/>
          </p:nvPr>
        </p:nvSpPr>
        <p:spPr>
          <a:xfrm>
            <a:off x="10161552" y="1110117"/>
            <a:ext cx="792000" cy="504000"/>
          </a:xfrm>
          <a:noFill/>
        </p:spPr>
        <p:txBody>
          <a:bodyPr/>
          <a:lstStyle>
            <a:lvl1pPr>
              <a:buNone/>
              <a:defRPr/>
            </a:lvl1pPr>
          </a:lstStyle>
          <a:p>
            <a:endParaRPr lang="en-US"/>
          </a:p>
        </p:txBody>
      </p:sp>
      <p:sp>
        <p:nvSpPr>
          <p:cNvPr id="415" name="Text Placeholder 11">
            <a:extLst>
              <a:ext uri="{FF2B5EF4-FFF2-40B4-BE49-F238E27FC236}">
                <a16:creationId xmlns:a16="http://schemas.microsoft.com/office/drawing/2014/main" id="{DC7C6C91-85FE-14AF-DD9D-E76281561D99}"/>
              </a:ext>
            </a:extLst>
          </p:cNvPr>
          <p:cNvSpPr>
            <a:spLocks noGrp="1"/>
          </p:cNvSpPr>
          <p:nvPr>
            <p:ph type="body" sz="quarter" idx="294"/>
          </p:nvPr>
        </p:nvSpPr>
        <p:spPr>
          <a:xfrm>
            <a:off x="10107552" y="25017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6" name="Picture Placeholder 38">
            <a:extLst>
              <a:ext uri="{FF2B5EF4-FFF2-40B4-BE49-F238E27FC236}">
                <a16:creationId xmlns:a16="http://schemas.microsoft.com/office/drawing/2014/main" id="{D8DA5178-C9F6-5BFE-8FC3-A7DE1405286C}"/>
              </a:ext>
            </a:extLst>
          </p:cNvPr>
          <p:cNvSpPr>
            <a:spLocks noGrp="1"/>
          </p:cNvSpPr>
          <p:nvPr>
            <p:ph type="pic" sz="quarter" idx="295"/>
          </p:nvPr>
        </p:nvSpPr>
        <p:spPr>
          <a:xfrm>
            <a:off x="10161552" y="2555757"/>
            <a:ext cx="792000" cy="504000"/>
          </a:xfrm>
          <a:noFill/>
        </p:spPr>
        <p:txBody>
          <a:bodyPr/>
          <a:lstStyle>
            <a:lvl1pPr>
              <a:buNone/>
              <a:defRPr/>
            </a:lvl1pPr>
          </a:lstStyle>
          <a:p>
            <a:endParaRPr lang="en-US"/>
          </a:p>
        </p:txBody>
      </p:sp>
      <p:sp>
        <p:nvSpPr>
          <p:cNvPr id="417" name="Text Placeholder 11">
            <a:extLst>
              <a:ext uri="{FF2B5EF4-FFF2-40B4-BE49-F238E27FC236}">
                <a16:creationId xmlns:a16="http://schemas.microsoft.com/office/drawing/2014/main" id="{04E95245-613F-01C8-28B4-C40B42198F2B}"/>
              </a:ext>
            </a:extLst>
          </p:cNvPr>
          <p:cNvSpPr>
            <a:spLocks noGrp="1"/>
          </p:cNvSpPr>
          <p:nvPr>
            <p:ph type="body" sz="quarter" idx="296"/>
          </p:nvPr>
        </p:nvSpPr>
        <p:spPr>
          <a:xfrm>
            <a:off x="10107552" y="177893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8" name="Picture Placeholder 38">
            <a:extLst>
              <a:ext uri="{FF2B5EF4-FFF2-40B4-BE49-F238E27FC236}">
                <a16:creationId xmlns:a16="http://schemas.microsoft.com/office/drawing/2014/main" id="{4D5F39FD-20BA-8675-4FC2-452312191AA2}"/>
              </a:ext>
            </a:extLst>
          </p:cNvPr>
          <p:cNvSpPr>
            <a:spLocks noGrp="1"/>
          </p:cNvSpPr>
          <p:nvPr>
            <p:ph type="pic" sz="quarter" idx="297"/>
          </p:nvPr>
        </p:nvSpPr>
        <p:spPr>
          <a:xfrm>
            <a:off x="10161552" y="1833229"/>
            <a:ext cx="792000" cy="504000"/>
          </a:xfrm>
          <a:noFill/>
        </p:spPr>
        <p:txBody>
          <a:bodyPr/>
          <a:lstStyle>
            <a:lvl1pPr>
              <a:buNone/>
              <a:defRPr/>
            </a:lvl1pPr>
          </a:lstStyle>
          <a:p>
            <a:endParaRPr lang="en-US"/>
          </a:p>
        </p:txBody>
      </p:sp>
      <p:sp>
        <p:nvSpPr>
          <p:cNvPr id="419" name="Text Placeholder 11">
            <a:extLst>
              <a:ext uri="{FF2B5EF4-FFF2-40B4-BE49-F238E27FC236}">
                <a16:creationId xmlns:a16="http://schemas.microsoft.com/office/drawing/2014/main" id="{81141BFC-2795-E94C-76EC-BAE7E7F5E1E2}"/>
              </a:ext>
            </a:extLst>
          </p:cNvPr>
          <p:cNvSpPr>
            <a:spLocks noGrp="1"/>
          </p:cNvSpPr>
          <p:nvPr>
            <p:ph type="body" sz="quarter" idx="298"/>
          </p:nvPr>
        </p:nvSpPr>
        <p:spPr>
          <a:xfrm>
            <a:off x="11099913" y="40726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20" name="Picture Placeholder 38">
            <a:extLst>
              <a:ext uri="{FF2B5EF4-FFF2-40B4-BE49-F238E27FC236}">
                <a16:creationId xmlns:a16="http://schemas.microsoft.com/office/drawing/2014/main" id="{C2911953-92D3-A076-771E-1F8139675DED}"/>
              </a:ext>
            </a:extLst>
          </p:cNvPr>
          <p:cNvSpPr>
            <a:spLocks noGrp="1"/>
          </p:cNvSpPr>
          <p:nvPr>
            <p:ph type="pic" sz="quarter" idx="299"/>
          </p:nvPr>
        </p:nvSpPr>
        <p:spPr>
          <a:xfrm>
            <a:off x="11153913" y="4126687"/>
            <a:ext cx="792000" cy="504000"/>
          </a:xfrm>
          <a:noFill/>
        </p:spPr>
        <p:txBody>
          <a:bodyPr/>
          <a:lstStyle>
            <a:lvl1pPr>
              <a:buNone/>
              <a:defRPr/>
            </a:lvl1pPr>
          </a:lstStyle>
          <a:p>
            <a:endParaRPr lang="en-US"/>
          </a:p>
        </p:txBody>
      </p:sp>
      <p:sp>
        <p:nvSpPr>
          <p:cNvPr id="421" name="Text Placeholder 11">
            <a:extLst>
              <a:ext uri="{FF2B5EF4-FFF2-40B4-BE49-F238E27FC236}">
                <a16:creationId xmlns:a16="http://schemas.microsoft.com/office/drawing/2014/main" id="{72F98636-2959-D0B2-F917-A2EC39CD2905}"/>
              </a:ext>
            </a:extLst>
          </p:cNvPr>
          <p:cNvSpPr>
            <a:spLocks noGrp="1"/>
          </p:cNvSpPr>
          <p:nvPr>
            <p:ph type="body" sz="quarter" idx="300" hasCustomPrompt="1"/>
          </p:nvPr>
        </p:nvSpPr>
        <p:spPr>
          <a:xfrm>
            <a:off x="11099913" y="5518327"/>
            <a:ext cx="900000" cy="612000"/>
          </a:xfrm>
          <a:prstGeom prst="roundRect">
            <a:avLst>
              <a:gd name="adj" fmla="val 2993"/>
            </a:avLst>
          </a:prstGeom>
          <a:solidFill>
            <a:schemeClr val="bg1"/>
          </a:solidFill>
        </p:spPr>
        <p:txBody>
          <a:bodyPr/>
          <a:lstStyle>
            <a:lvl1pPr>
              <a:buNone/>
              <a:defRPr>
                <a:noFill/>
              </a:defRPr>
            </a:lvl1pPr>
          </a:lstStyle>
          <a:p>
            <a:pPr lvl="0"/>
            <a:r>
              <a:rPr lang="en-GB"/>
              <a:t>styles</a:t>
            </a:r>
          </a:p>
        </p:txBody>
      </p:sp>
      <p:sp>
        <p:nvSpPr>
          <p:cNvPr id="422" name="Picture Placeholder 38">
            <a:extLst>
              <a:ext uri="{FF2B5EF4-FFF2-40B4-BE49-F238E27FC236}">
                <a16:creationId xmlns:a16="http://schemas.microsoft.com/office/drawing/2014/main" id="{76806C31-58B4-4D66-656E-B0F116FF5CA3}"/>
              </a:ext>
            </a:extLst>
          </p:cNvPr>
          <p:cNvSpPr>
            <a:spLocks noGrp="1"/>
          </p:cNvSpPr>
          <p:nvPr>
            <p:ph type="pic" sz="quarter" idx="301"/>
          </p:nvPr>
        </p:nvSpPr>
        <p:spPr>
          <a:xfrm>
            <a:off x="11153913" y="5572327"/>
            <a:ext cx="792000" cy="504000"/>
          </a:xfrm>
          <a:noFill/>
        </p:spPr>
        <p:txBody>
          <a:bodyPr/>
          <a:lstStyle>
            <a:lvl1pPr>
              <a:buNone/>
              <a:defRPr/>
            </a:lvl1pPr>
          </a:lstStyle>
          <a:p>
            <a:endParaRPr lang="en-US"/>
          </a:p>
        </p:txBody>
      </p:sp>
      <p:sp>
        <p:nvSpPr>
          <p:cNvPr id="423" name="Text Placeholder 11">
            <a:extLst>
              <a:ext uri="{FF2B5EF4-FFF2-40B4-BE49-F238E27FC236}">
                <a16:creationId xmlns:a16="http://schemas.microsoft.com/office/drawing/2014/main" id="{3A95C265-1F2E-94BF-EFC0-D648EB70589D}"/>
              </a:ext>
            </a:extLst>
          </p:cNvPr>
          <p:cNvSpPr>
            <a:spLocks noGrp="1"/>
          </p:cNvSpPr>
          <p:nvPr>
            <p:ph type="body" sz="quarter" idx="302" hasCustomPrompt="1"/>
          </p:nvPr>
        </p:nvSpPr>
        <p:spPr>
          <a:xfrm>
            <a:off x="11099913" y="4795507"/>
            <a:ext cx="900000" cy="612000"/>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424" name="Picture Placeholder 38">
            <a:extLst>
              <a:ext uri="{FF2B5EF4-FFF2-40B4-BE49-F238E27FC236}">
                <a16:creationId xmlns:a16="http://schemas.microsoft.com/office/drawing/2014/main" id="{C58C84D8-6B69-250D-F2EB-99482FA11DF7}"/>
              </a:ext>
            </a:extLst>
          </p:cNvPr>
          <p:cNvSpPr>
            <a:spLocks noGrp="1"/>
          </p:cNvSpPr>
          <p:nvPr>
            <p:ph type="pic" sz="quarter" idx="303"/>
          </p:nvPr>
        </p:nvSpPr>
        <p:spPr>
          <a:xfrm>
            <a:off x="11153913" y="4849799"/>
            <a:ext cx="792000" cy="504000"/>
          </a:xfrm>
          <a:noFill/>
        </p:spPr>
        <p:txBody>
          <a:bodyPr/>
          <a:lstStyle>
            <a:lvl1pPr>
              <a:buNone/>
              <a:defRPr/>
            </a:lvl1pPr>
          </a:lstStyle>
          <a:p>
            <a:endParaRPr lang="en-US"/>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183995" y="3240342"/>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174652" y="3377867"/>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165309" y="3240342"/>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155966" y="3377867"/>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146623" y="3240342"/>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137280" y="3377867"/>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8127937" y="3237134"/>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9118594" y="3374659"/>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10109251" y="3236652"/>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1099913" y="3374177"/>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 name="Text Placeholder 10">
            <a:extLst>
              <a:ext uri="{FF2B5EF4-FFF2-40B4-BE49-F238E27FC236}">
                <a16:creationId xmlns:a16="http://schemas.microsoft.com/office/drawing/2014/main" id="{C7FAB368-31F8-1619-3475-291B3E0D5BDE}"/>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2369984295"/>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Timeline events light logo">
    <p:bg>
      <p:bgPr>
        <a:solidFill>
          <a:schemeClr val="tx1"/>
        </a:solidFill>
        <a:effectLst/>
      </p:bgPr>
    </p:bg>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561394" y="3298089"/>
            <a:ext cx="900000" cy="504000"/>
          </a:xfrm>
          <a:prstGeom prst="upArrowCallout">
            <a:avLst>
              <a:gd name="adj1" fmla="val 50000"/>
              <a:gd name="adj2" fmla="val 25000"/>
              <a:gd name="adj3" fmla="val 25000"/>
              <a:gd name="adj4" fmla="val 75000"/>
            </a:avLst>
          </a:prstGeom>
          <a:solidFill>
            <a:schemeClr val="accent3"/>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486413" y="3431221"/>
            <a:ext cx="900000" cy="504000"/>
          </a:xfrm>
          <a:prstGeom prst="downArrowCallout">
            <a:avLst>
              <a:gd name="adj1" fmla="val 50000"/>
              <a:gd name="adj2" fmla="val 25000"/>
              <a:gd name="adj3" fmla="val 25000"/>
              <a:gd name="adj4" fmla="val 74554"/>
            </a:avLst>
          </a:prstGeom>
          <a:solidFill>
            <a:schemeClr val="accent6"/>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411432" y="3298089"/>
            <a:ext cx="900000" cy="504000"/>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336451" y="3431221"/>
            <a:ext cx="900000" cy="504000"/>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261470" y="3298089"/>
            <a:ext cx="900000" cy="504000"/>
          </a:xfrm>
          <a:prstGeom prst="upArrowCallout">
            <a:avLst>
              <a:gd name="adj1" fmla="val 50000"/>
              <a:gd name="adj2" fmla="val 25000"/>
              <a:gd name="adj3" fmla="val 25000"/>
              <a:gd name="adj4" fmla="val 75000"/>
            </a:avLst>
          </a:prstGeom>
          <a:solidFill>
            <a:schemeClr val="accent5"/>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186489" y="3431221"/>
            <a:ext cx="900000" cy="504000"/>
          </a:xfrm>
          <a:prstGeom prst="downArrowCallout">
            <a:avLst>
              <a:gd name="adj1" fmla="val 50000"/>
              <a:gd name="adj2" fmla="val 25000"/>
              <a:gd name="adj3" fmla="val 25000"/>
              <a:gd name="adj4" fmla="val 74554"/>
            </a:avLst>
          </a:prstGeom>
          <a:solidFill>
            <a:srgbClr val="267355"/>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111508" y="3298089"/>
            <a:ext cx="900000" cy="504000"/>
          </a:xfrm>
          <a:prstGeom prst="upArrowCallout">
            <a:avLst>
              <a:gd name="adj1" fmla="val 50000"/>
              <a:gd name="adj2" fmla="val 25000"/>
              <a:gd name="adj3" fmla="val 25000"/>
              <a:gd name="adj4" fmla="val 75000"/>
            </a:avLst>
          </a:prstGeom>
          <a:solidFill>
            <a:schemeClr val="accent3"/>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036527" y="3431221"/>
            <a:ext cx="900000" cy="504000"/>
          </a:xfrm>
          <a:prstGeom prst="downArrowCallout">
            <a:avLst>
              <a:gd name="adj1" fmla="val 50000"/>
              <a:gd name="adj2" fmla="val 25000"/>
              <a:gd name="adj3" fmla="val 25000"/>
              <a:gd name="adj4" fmla="val 74554"/>
            </a:avLst>
          </a:prstGeom>
          <a:solidFill>
            <a:schemeClr val="accent6"/>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7961546" y="3294881"/>
            <a:ext cx="900000" cy="504000"/>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8886565" y="3426923"/>
            <a:ext cx="900000" cy="504000"/>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9811584" y="3294399"/>
            <a:ext cx="900000" cy="504000"/>
          </a:xfrm>
          <a:prstGeom prst="upArrowCallout">
            <a:avLst>
              <a:gd name="adj1" fmla="val 50000"/>
              <a:gd name="adj2" fmla="val 25000"/>
              <a:gd name="adj3" fmla="val 25000"/>
              <a:gd name="adj4" fmla="val 75000"/>
            </a:avLst>
          </a:prstGeom>
          <a:solidFill>
            <a:schemeClr val="accent5"/>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0736600" y="3433601"/>
            <a:ext cx="900000" cy="504000"/>
          </a:xfrm>
          <a:prstGeom prst="downArrowCallout">
            <a:avLst>
              <a:gd name="adj1" fmla="val 50000"/>
              <a:gd name="adj2" fmla="val 25000"/>
              <a:gd name="adj3" fmla="val 25000"/>
              <a:gd name="adj4" fmla="val 74554"/>
            </a:avLst>
          </a:prstGeom>
          <a:solidFill>
            <a:srgbClr val="267355"/>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5" name="Text Placeholder 11">
            <a:extLst>
              <a:ext uri="{FF2B5EF4-FFF2-40B4-BE49-F238E27FC236}">
                <a16:creationId xmlns:a16="http://schemas.microsoft.com/office/drawing/2014/main" id="{CA4629F8-9F6C-DB12-1240-93E628F4F492}"/>
              </a:ext>
            </a:extLst>
          </p:cNvPr>
          <p:cNvSpPr>
            <a:spLocks noGrp="1"/>
          </p:cNvSpPr>
          <p:nvPr>
            <p:ph type="body" sz="quarter" idx="64"/>
          </p:nvPr>
        </p:nvSpPr>
        <p:spPr>
          <a:xfrm>
            <a:off x="228304"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2" name="Text Placeholder 11">
            <a:extLst>
              <a:ext uri="{FF2B5EF4-FFF2-40B4-BE49-F238E27FC236}">
                <a16:creationId xmlns:a16="http://schemas.microsoft.com/office/drawing/2014/main" id="{E201A10D-89CB-FCA2-1C1E-838D1D42F1BF}"/>
              </a:ext>
            </a:extLst>
          </p:cNvPr>
          <p:cNvSpPr>
            <a:spLocks noGrp="1"/>
          </p:cNvSpPr>
          <p:nvPr>
            <p:ph type="body" sz="quarter" idx="337"/>
          </p:nvPr>
        </p:nvSpPr>
        <p:spPr>
          <a:xfrm>
            <a:off x="2076620"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8" name="Text Placeholder 11">
            <a:extLst>
              <a:ext uri="{FF2B5EF4-FFF2-40B4-BE49-F238E27FC236}">
                <a16:creationId xmlns:a16="http://schemas.microsoft.com/office/drawing/2014/main" id="{95E79081-0903-9470-8FFD-448A34D92EA4}"/>
              </a:ext>
            </a:extLst>
          </p:cNvPr>
          <p:cNvSpPr>
            <a:spLocks noGrp="1"/>
          </p:cNvSpPr>
          <p:nvPr>
            <p:ph type="body" sz="quarter" idx="340"/>
          </p:nvPr>
        </p:nvSpPr>
        <p:spPr>
          <a:xfrm>
            <a:off x="3924936"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9" name="Text Placeholder 24">
            <a:extLst>
              <a:ext uri="{FF2B5EF4-FFF2-40B4-BE49-F238E27FC236}">
                <a16:creationId xmlns:a16="http://schemas.microsoft.com/office/drawing/2014/main" id="{565548EF-B140-5D06-D268-4628F4A43D1A}"/>
              </a:ext>
            </a:extLst>
          </p:cNvPr>
          <p:cNvSpPr>
            <a:spLocks noGrp="1"/>
          </p:cNvSpPr>
          <p:nvPr>
            <p:ph type="body" sz="quarter" idx="353" hasCustomPrompt="1"/>
          </p:nvPr>
        </p:nvSpPr>
        <p:spPr>
          <a:xfrm>
            <a:off x="328979"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30" name="Text Placeholder 20">
            <a:extLst>
              <a:ext uri="{FF2B5EF4-FFF2-40B4-BE49-F238E27FC236}">
                <a16:creationId xmlns:a16="http://schemas.microsoft.com/office/drawing/2014/main" id="{BA4CF917-B97E-EDC6-3B26-0A4707BA6999}"/>
              </a:ext>
            </a:extLst>
          </p:cNvPr>
          <p:cNvSpPr>
            <a:spLocks noGrp="1"/>
          </p:cNvSpPr>
          <p:nvPr>
            <p:ph type="body" sz="quarter" idx="354" hasCustomPrompt="1"/>
          </p:nvPr>
        </p:nvSpPr>
        <p:spPr>
          <a:xfrm>
            <a:off x="274872" y="1903098"/>
            <a:ext cx="1491502" cy="429422"/>
          </a:xfrm>
          <a:prstGeom prst="roundRect">
            <a:avLst>
              <a:gd name="adj" fmla="val 7892"/>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65" name="Text Placeholder 24">
            <a:extLst>
              <a:ext uri="{FF2B5EF4-FFF2-40B4-BE49-F238E27FC236}">
                <a16:creationId xmlns:a16="http://schemas.microsoft.com/office/drawing/2014/main" id="{37EA59CA-2269-D8DD-D93D-8B83967700CF}"/>
              </a:ext>
            </a:extLst>
          </p:cNvPr>
          <p:cNvSpPr>
            <a:spLocks noGrp="1"/>
          </p:cNvSpPr>
          <p:nvPr>
            <p:ph type="body" sz="quarter" idx="370" hasCustomPrompt="1"/>
          </p:nvPr>
        </p:nvSpPr>
        <p:spPr>
          <a:xfrm>
            <a:off x="2176382"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66" name="Text Placeholder 20">
            <a:extLst>
              <a:ext uri="{FF2B5EF4-FFF2-40B4-BE49-F238E27FC236}">
                <a16:creationId xmlns:a16="http://schemas.microsoft.com/office/drawing/2014/main" id="{D68FBF64-7FB0-6C8A-3798-5A0DE1324235}"/>
              </a:ext>
            </a:extLst>
          </p:cNvPr>
          <p:cNvSpPr>
            <a:spLocks noGrp="1"/>
          </p:cNvSpPr>
          <p:nvPr>
            <p:ph type="body" sz="quarter" idx="371" hasCustomPrompt="1"/>
          </p:nvPr>
        </p:nvSpPr>
        <p:spPr>
          <a:xfrm>
            <a:off x="2123099" y="1903098"/>
            <a:ext cx="1491502" cy="429422"/>
          </a:xfrm>
          <a:prstGeom prst="roundRect">
            <a:avLst>
              <a:gd name="adj" fmla="val 7892"/>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67" name="Text Placeholder 24">
            <a:extLst>
              <a:ext uri="{FF2B5EF4-FFF2-40B4-BE49-F238E27FC236}">
                <a16:creationId xmlns:a16="http://schemas.microsoft.com/office/drawing/2014/main" id="{71480B55-15C2-E2B3-D57C-21E513663232}"/>
              </a:ext>
            </a:extLst>
          </p:cNvPr>
          <p:cNvSpPr>
            <a:spLocks noGrp="1"/>
          </p:cNvSpPr>
          <p:nvPr>
            <p:ph type="body" sz="quarter" idx="372" hasCustomPrompt="1"/>
          </p:nvPr>
        </p:nvSpPr>
        <p:spPr>
          <a:xfrm>
            <a:off x="4039756"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68" name="Text Placeholder 20">
            <a:extLst>
              <a:ext uri="{FF2B5EF4-FFF2-40B4-BE49-F238E27FC236}">
                <a16:creationId xmlns:a16="http://schemas.microsoft.com/office/drawing/2014/main" id="{E35836D4-1F20-839E-48FA-11C8A601D67C}"/>
              </a:ext>
            </a:extLst>
          </p:cNvPr>
          <p:cNvSpPr>
            <a:spLocks noGrp="1"/>
          </p:cNvSpPr>
          <p:nvPr>
            <p:ph type="body" sz="quarter" idx="373" hasCustomPrompt="1"/>
          </p:nvPr>
        </p:nvSpPr>
        <p:spPr>
          <a:xfrm>
            <a:off x="3971326" y="1903098"/>
            <a:ext cx="1491502" cy="429422"/>
          </a:xfrm>
          <a:prstGeom prst="roundRect">
            <a:avLst>
              <a:gd name="adj" fmla="val 7892"/>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69" name="Text Placeholder 11">
            <a:extLst>
              <a:ext uri="{FF2B5EF4-FFF2-40B4-BE49-F238E27FC236}">
                <a16:creationId xmlns:a16="http://schemas.microsoft.com/office/drawing/2014/main" id="{2EA9667A-7A99-B102-77B1-BEBAD1839FBA}"/>
              </a:ext>
            </a:extLst>
          </p:cNvPr>
          <p:cNvSpPr>
            <a:spLocks noGrp="1"/>
          </p:cNvSpPr>
          <p:nvPr>
            <p:ph type="body" sz="quarter" idx="374"/>
          </p:nvPr>
        </p:nvSpPr>
        <p:spPr>
          <a:xfrm>
            <a:off x="5773252"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0" name="Text Placeholder 11">
            <a:extLst>
              <a:ext uri="{FF2B5EF4-FFF2-40B4-BE49-F238E27FC236}">
                <a16:creationId xmlns:a16="http://schemas.microsoft.com/office/drawing/2014/main" id="{24A08368-481E-6F86-9201-7C2165298A61}"/>
              </a:ext>
            </a:extLst>
          </p:cNvPr>
          <p:cNvSpPr>
            <a:spLocks noGrp="1"/>
          </p:cNvSpPr>
          <p:nvPr>
            <p:ph type="body" sz="quarter" idx="375"/>
          </p:nvPr>
        </p:nvSpPr>
        <p:spPr>
          <a:xfrm>
            <a:off x="7621568"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1" name="Text Placeholder 11">
            <a:extLst>
              <a:ext uri="{FF2B5EF4-FFF2-40B4-BE49-F238E27FC236}">
                <a16:creationId xmlns:a16="http://schemas.microsoft.com/office/drawing/2014/main" id="{6707B914-4283-1D88-784F-E31D14E19536}"/>
              </a:ext>
            </a:extLst>
          </p:cNvPr>
          <p:cNvSpPr>
            <a:spLocks noGrp="1"/>
          </p:cNvSpPr>
          <p:nvPr>
            <p:ph type="body" sz="quarter" idx="376"/>
          </p:nvPr>
        </p:nvSpPr>
        <p:spPr>
          <a:xfrm>
            <a:off x="9469886"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2" name="Text Placeholder 24">
            <a:extLst>
              <a:ext uri="{FF2B5EF4-FFF2-40B4-BE49-F238E27FC236}">
                <a16:creationId xmlns:a16="http://schemas.microsoft.com/office/drawing/2014/main" id="{A048C2B8-516A-991D-EF9F-1E106B9475F8}"/>
              </a:ext>
            </a:extLst>
          </p:cNvPr>
          <p:cNvSpPr>
            <a:spLocks noGrp="1"/>
          </p:cNvSpPr>
          <p:nvPr>
            <p:ph type="body" sz="quarter" idx="377" hasCustomPrompt="1"/>
          </p:nvPr>
        </p:nvSpPr>
        <p:spPr>
          <a:xfrm>
            <a:off x="5878895"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73" name="Text Placeholder 20">
            <a:extLst>
              <a:ext uri="{FF2B5EF4-FFF2-40B4-BE49-F238E27FC236}">
                <a16:creationId xmlns:a16="http://schemas.microsoft.com/office/drawing/2014/main" id="{88FCE4D9-2638-9934-63E6-25BFD230E5A2}"/>
              </a:ext>
            </a:extLst>
          </p:cNvPr>
          <p:cNvSpPr>
            <a:spLocks noGrp="1"/>
          </p:cNvSpPr>
          <p:nvPr>
            <p:ph type="body" sz="quarter" idx="378" hasCustomPrompt="1"/>
          </p:nvPr>
        </p:nvSpPr>
        <p:spPr>
          <a:xfrm>
            <a:off x="5819553" y="1903098"/>
            <a:ext cx="1491502" cy="429422"/>
          </a:xfrm>
          <a:prstGeom prst="roundRect">
            <a:avLst>
              <a:gd name="adj" fmla="val 7892"/>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74" name="Text Placeholder 24">
            <a:extLst>
              <a:ext uri="{FF2B5EF4-FFF2-40B4-BE49-F238E27FC236}">
                <a16:creationId xmlns:a16="http://schemas.microsoft.com/office/drawing/2014/main" id="{9E609A12-AE7F-B140-60D3-AA6FED5EB63C}"/>
              </a:ext>
            </a:extLst>
          </p:cNvPr>
          <p:cNvSpPr>
            <a:spLocks noGrp="1"/>
          </p:cNvSpPr>
          <p:nvPr>
            <p:ph type="body" sz="quarter" idx="379" hasCustomPrompt="1"/>
          </p:nvPr>
        </p:nvSpPr>
        <p:spPr>
          <a:xfrm>
            <a:off x="7728169"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75" name="Text Placeholder 20">
            <a:extLst>
              <a:ext uri="{FF2B5EF4-FFF2-40B4-BE49-F238E27FC236}">
                <a16:creationId xmlns:a16="http://schemas.microsoft.com/office/drawing/2014/main" id="{6A64EC74-C008-39F7-7CC5-6D904F96943B}"/>
              </a:ext>
            </a:extLst>
          </p:cNvPr>
          <p:cNvSpPr>
            <a:spLocks noGrp="1"/>
          </p:cNvSpPr>
          <p:nvPr>
            <p:ph type="body" sz="quarter" idx="380" hasCustomPrompt="1"/>
          </p:nvPr>
        </p:nvSpPr>
        <p:spPr>
          <a:xfrm>
            <a:off x="7667780" y="1903098"/>
            <a:ext cx="1491502" cy="429422"/>
          </a:xfrm>
          <a:prstGeom prst="roundRect">
            <a:avLst>
              <a:gd name="adj" fmla="val 7892"/>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76" name="Text Placeholder 24">
            <a:extLst>
              <a:ext uri="{FF2B5EF4-FFF2-40B4-BE49-F238E27FC236}">
                <a16:creationId xmlns:a16="http://schemas.microsoft.com/office/drawing/2014/main" id="{29951C60-3871-DF86-AF4D-A33F3C433B5D}"/>
              </a:ext>
            </a:extLst>
          </p:cNvPr>
          <p:cNvSpPr>
            <a:spLocks noGrp="1"/>
          </p:cNvSpPr>
          <p:nvPr>
            <p:ph type="body" sz="quarter" idx="381" hasCustomPrompt="1"/>
          </p:nvPr>
        </p:nvSpPr>
        <p:spPr>
          <a:xfrm>
            <a:off x="9570112"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77" name="Text Placeholder 20">
            <a:extLst>
              <a:ext uri="{FF2B5EF4-FFF2-40B4-BE49-F238E27FC236}">
                <a16:creationId xmlns:a16="http://schemas.microsoft.com/office/drawing/2014/main" id="{EE155B42-1F6B-C4D9-3E95-386F28FA71A5}"/>
              </a:ext>
            </a:extLst>
          </p:cNvPr>
          <p:cNvSpPr>
            <a:spLocks noGrp="1"/>
          </p:cNvSpPr>
          <p:nvPr>
            <p:ph type="body" sz="quarter" idx="382" hasCustomPrompt="1"/>
          </p:nvPr>
        </p:nvSpPr>
        <p:spPr>
          <a:xfrm>
            <a:off x="9516005" y="1903098"/>
            <a:ext cx="1491502" cy="429422"/>
          </a:xfrm>
          <a:prstGeom prst="roundRect">
            <a:avLst>
              <a:gd name="adj" fmla="val 7892"/>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78" name="Text Placeholder 11">
            <a:extLst>
              <a:ext uri="{FF2B5EF4-FFF2-40B4-BE49-F238E27FC236}">
                <a16:creationId xmlns:a16="http://schemas.microsoft.com/office/drawing/2014/main" id="{BF86A3E0-8473-842B-5468-C346C0E574F9}"/>
              </a:ext>
            </a:extLst>
          </p:cNvPr>
          <p:cNvSpPr>
            <a:spLocks noGrp="1"/>
          </p:cNvSpPr>
          <p:nvPr>
            <p:ph type="body" sz="quarter" idx="383"/>
          </p:nvPr>
        </p:nvSpPr>
        <p:spPr>
          <a:xfrm>
            <a:off x="115332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9" name="Text Placeholder 11">
            <a:extLst>
              <a:ext uri="{FF2B5EF4-FFF2-40B4-BE49-F238E27FC236}">
                <a16:creationId xmlns:a16="http://schemas.microsoft.com/office/drawing/2014/main" id="{A73DB0BA-B805-4CCC-8919-5E816DC511C8}"/>
              </a:ext>
            </a:extLst>
          </p:cNvPr>
          <p:cNvSpPr>
            <a:spLocks noGrp="1"/>
          </p:cNvSpPr>
          <p:nvPr>
            <p:ph type="body" sz="quarter" idx="384"/>
          </p:nvPr>
        </p:nvSpPr>
        <p:spPr>
          <a:xfrm>
            <a:off x="3001578"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0" name="Text Placeholder 11">
            <a:extLst>
              <a:ext uri="{FF2B5EF4-FFF2-40B4-BE49-F238E27FC236}">
                <a16:creationId xmlns:a16="http://schemas.microsoft.com/office/drawing/2014/main" id="{D6E27780-8CFF-E13F-32DA-AD974807C453}"/>
              </a:ext>
            </a:extLst>
          </p:cNvPr>
          <p:cNvSpPr>
            <a:spLocks noGrp="1"/>
          </p:cNvSpPr>
          <p:nvPr>
            <p:ph type="body" sz="quarter" idx="385"/>
          </p:nvPr>
        </p:nvSpPr>
        <p:spPr>
          <a:xfrm>
            <a:off x="484983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1" name="Text Placeholder 24">
            <a:extLst>
              <a:ext uri="{FF2B5EF4-FFF2-40B4-BE49-F238E27FC236}">
                <a16:creationId xmlns:a16="http://schemas.microsoft.com/office/drawing/2014/main" id="{C541CA12-2DB3-08FB-4CBF-6E252F404095}"/>
              </a:ext>
            </a:extLst>
          </p:cNvPr>
          <p:cNvSpPr>
            <a:spLocks noGrp="1"/>
          </p:cNvSpPr>
          <p:nvPr>
            <p:ph type="body" sz="quarter" idx="386" hasCustomPrompt="1"/>
          </p:nvPr>
        </p:nvSpPr>
        <p:spPr>
          <a:xfrm>
            <a:off x="1253998"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82" name="Text Placeholder 20">
            <a:extLst>
              <a:ext uri="{FF2B5EF4-FFF2-40B4-BE49-F238E27FC236}">
                <a16:creationId xmlns:a16="http://schemas.microsoft.com/office/drawing/2014/main" id="{846C2CAA-6E9C-30C3-9105-3A9ADC3D28FB}"/>
              </a:ext>
            </a:extLst>
          </p:cNvPr>
          <p:cNvSpPr>
            <a:spLocks noGrp="1"/>
          </p:cNvSpPr>
          <p:nvPr>
            <p:ph type="body" sz="quarter" idx="387" hasCustomPrompt="1"/>
          </p:nvPr>
        </p:nvSpPr>
        <p:spPr>
          <a:xfrm>
            <a:off x="1199891" y="4146711"/>
            <a:ext cx="1491502" cy="429422"/>
          </a:xfrm>
          <a:prstGeom prst="roundRect">
            <a:avLst>
              <a:gd name="adj" fmla="val 7892"/>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83" name="Text Placeholder 24">
            <a:extLst>
              <a:ext uri="{FF2B5EF4-FFF2-40B4-BE49-F238E27FC236}">
                <a16:creationId xmlns:a16="http://schemas.microsoft.com/office/drawing/2014/main" id="{C9926F43-E362-2B84-06BB-375FF4440121}"/>
              </a:ext>
            </a:extLst>
          </p:cNvPr>
          <p:cNvSpPr>
            <a:spLocks noGrp="1"/>
          </p:cNvSpPr>
          <p:nvPr>
            <p:ph type="body" sz="quarter" idx="388" hasCustomPrompt="1"/>
          </p:nvPr>
        </p:nvSpPr>
        <p:spPr>
          <a:xfrm>
            <a:off x="3100304"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84" name="Text Placeholder 20">
            <a:extLst>
              <a:ext uri="{FF2B5EF4-FFF2-40B4-BE49-F238E27FC236}">
                <a16:creationId xmlns:a16="http://schemas.microsoft.com/office/drawing/2014/main" id="{A25AE97B-F621-30D0-D35D-55DEA1A2A1D1}"/>
              </a:ext>
            </a:extLst>
          </p:cNvPr>
          <p:cNvSpPr>
            <a:spLocks noGrp="1"/>
          </p:cNvSpPr>
          <p:nvPr>
            <p:ph type="body" sz="quarter" idx="389" hasCustomPrompt="1"/>
          </p:nvPr>
        </p:nvSpPr>
        <p:spPr>
          <a:xfrm>
            <a:off x="3048083" y="4146711"/>
            <a:ext cx="1491502" cy="429422"/>
          </a:xfrm>
          <a:prstGeom prst="roundRect">
            <a:avLst>
              <a:gd name="adj" fmla="val 7892"/>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85" name="Text Placeholder 24">
            <a:extLst>
              <a:ext uri="{FF2B5EF4-FFF2-40B4-BE49-F238E27FC236}">
                <a16:creationId xmlns:a16="http://schemas.microsoft.com/office/drawing/2014/main" id="{E9C9C894-5924-A337-0722-B88915B2864E}"/>
              </a:ext>
            </a:extLst>
          </p:cNvPr>
          <p:cNvSpPr>
            <a:spLocks noGrp="1"/>
          </p:cNvSpPr>
          <p:nvPr>
            <p:ph type="body" sz="quarter" idx="390" hasCustomPrompt="1"/>
          </p:nvPr>
        </p:nvSpPr>
        <p:spPr>
          <a:xfrm>
            <a:off x="4956537"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86" name="Text Placeholder 20">
            <a:extLst>
              <a:ext uri="{FF2B5EF4-FFF2-40B4-BE49-F238E27FC236}">
                <a16:creationId xmlns:a16="http://schemas.microsoft.com/office/drawing/2014/main" id="{34B1B1EF-9A02-57F9-D8A8-2FE7F0C30107}"/>
              </a:ext>
            </a:extLst>
          </p:cNvPr>
          <p:cNvSpPr>
            <a:spLocks noGrp="1"/>
          </p:cNvSpPr>
          <p:nvPr>
            <p:ph type="body" sz="quarter" idx="391" hasCustomPrompt="1"/>
          </p:nvPr>
        </p:nvSpPr>
        <p:spPr>
          <a:xfrm>
            <a:off x="4896275" y="4146711"/>
            <a:ext cx="1491502" cy="429422"/>
          </a:xfrm>
          <a:prstGeom prst="roundRect">
            <a:avLst>
              <a:gd name="adj" fmla="val 7892"/>
            </a:avLst>
          </a:prstGeom>
          <a:solidFill>
            <a:srgbClr val="26735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87" name="Text Placeholder 11">
            <a:extLst>
              <a:ext uri="{FF2B5EF4-FFF2-40B4-BE49-F238E27FC236}">
                <a16:creationId xmlns:a16="http://schemas.microsoft.com/office/drawing/2014/main" id="{6A7A7720-5FB7-2F9F-4404-F238FEF67DB3}"/>
              </a:ext>
            </a:extLst>
          </p:cNvPr>
          <p:cNvSpPr>
            <a:spLocks noGrp="1"/>
          </p:cNvSpPr>
          <p:nvPr>
            <p:ph type="body" sz="quarter" idx="392"/>
          </p:nvPr>
        </p:nvSpPr>
        <p:spPr>
          <a:xfrm>
            <a:off x="6698088"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8" name="Text Placeholder 11">
            <a:extLst>
              <a:ext uri="{FF2B5EF4-FFF2-40B4-BE49-F238E27FC236}">
                <a16:creationId xmlns:a16="http://schemas.microsoft.com/office/drawing/2014/main" id="{19435D05-ABA0-BA2B-C2FF-0108CB41146B}"/>
              </a:ext>
            </a:extLst>
          </p:cNvPr>
          <p:cNvSpPr>
            <a:spLocks noGrp="1"/>
          </p:cNvSpPr>
          <p:nvPr>
            <p:ph type="body" sz="quarter" idx="393"/>
          </p:nvPr>
        </p:nvSpPr>
        <p:spPr>
          <a:xfrm>
            <a:off x="854634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1D29C662-406B-EAA3-89F5-7E7EA974D1EE}"/>
              </a:ext>
            </a:extLst>
          </p:cNvPr>
          <p:cNvSpPr>
            <a:spLocks noGrp="1"/>
          </p:cNvSpPr>
          <p:nvPr>
            <p:ph type="body" sz="quarter" idx="394"/>
          </p:nvPr>
        </p:nvSpPr>
        <p:spPr>
          <a:xfrm>
            <a:off x="10394600"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24">
            <a:extLst>
              <a:ext uri="{FF2B5EF4-FFF2-40B4-BE49-F238E27FC236}">
                <a16:creationId xmlns:a16="http://schemas.microsoft.com/office/drawing/2014/main" id="{94BF0F50-0E43-197C-B895-0A05AF99AEDE}"/>
              </a:ext>
            </a:extLst>
          </p:cNvPr>
          <p:cNvSpPr>
            <a:spLocks noGrp="1"/>
          </p:cNvSpPr>
          <p:nvPr>
            <p:ph type="body" sz="quarter" idx="395" hasCustomPrompt="1"/>
          </p:nvPr>
        </p:nvSpPr>
        <p:spPr>
          <a:xfrm>
            <a:off x="6795676"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91" name="Text Placeholder 20">
            <a:extLst>
              <a:ext uri="{FF2B5EF4-FFF2-40B4-BE49-F238E27FC236}">
                <a16:creationId xmlns:a16="http://schemas.microsoft.com/office/drawing/2014/main" id="{65B6F0D9-1C19-2288-7D58-084A22D4D264}"/>
              </a:ext>
            </a:extLst>
          </p:cNvPr>
          <p:cNvSpPr>
            <a:spLocks noGrp="1"/>
          </p:cNvSpPr>
          <p:nvPr>
            <p:ph type="body" sz="quarter" idx="396" hasCustomPrompt="1"/>
          </p:nvPr>
        </p:nvSpPr>
        <p:spPr>
          <a:xfrm>
            <a:off x="6744467" y="4146711"/>
            <a:ext cx="1491502" cy="429422"/>
          </a:xfrm>
          <a:prstGeom prst="roundRect">
            <a:avLst>
              <a:gd name="adj" fmla="val 7892"/>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256" name="Text Placeholder 24">
            <a:extLst>
              <a:ext uri="{FF2B5EF4-FFF2-40B4-BE49-F238E27FC236}">
                <a16:creationId xmlns:a16="http://schemas.microsoft.com/office/drawing/2014/main" id="{8E8947C0-B082-F0ED-3BE1-98F41B29D5B2}"/>
              </a:ext>
            </a:extLst>
          </p:cNvPr>
          <p:cNvSpPr>
            <a:spLocks noGrp="1"/>
          </p:cNvSpPr>
          <p:nvPr>
            <p:ph type="body" sz="quarter" idx="397" hasCustomPrompt="1"/>
          </p:nvPr>
        </p:nvSpPr>
        <p:spPr>
          <a:xfrm>
            <a:off x="8659237"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257" name="Text Placeholder 20">
            <a:extLst>
              <a:ext uri="{FF2B5EF4-FFF2-40B4-BE49-F238E27FC236}">
                <a16:creationId xmlns:a16="http://schemas.microsoft.com/office/drawing/2014/main" id="{815DE7BE-9827-F53A-88A8-780132DDBFE4}"/>
              </a:ext>
            </a:extLst>
          </p:cNvPr>
          <p:cNvSpPr>
            <a:spLocks noGrp="1"/>
          </p:cNvSpPr>
          <p:nvPr>
            <p:ph type="body" sz="quarter" idx="398" hasCustomPrompt="1"/>
          </p:nvPr>
        </p:nvSpPr>
        <p:spPr>
          <a:xfrm>
            <a:off x="8592659" y="4146711"/>
            <a:ext cx="1491502" cy="429422"/>
          </a:xfrm>
          <a:prstGeom prst="roundRect">
            <a:avLst>
              <a:gd name="adj" fmla="val 7892"/>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269" name="Text Placeholder 24">
            <a:extLst>
              <a:ext uri="{FF2B5EF4-FFF2-40B4-BE49-F238E27FC236}">
                <a16:creationId xmlns:a16="http://schemas.microsoft.com/office/drawing/2014/main" id="{F047C47E-91CF-6F2D-1D03-824CBA066F2B}"/>
              </a:ext>
            </a:extLst>
          </p:cNvPr>
          <p:cNvSpPr>
            <a:spLocks noGrp="1"/>
          </p:cNvSpPr>
          <p:nvPr>
            <p:ph type="body" sz="quarter" idx="399" hasCustomPrompt="1"/>
          </p:nvPr>
        </p:nvSpPr>
        <p:spPr>
          <a:xfrm>
            <a:off x="10494826"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270" name="Text Placeholder 20">
            <a:extLst>
              <a:ext uri="{FF2B5EF4-FFF2-40B4-BE49-F238E27FC236}">
                <a16:creationId xmlns:a16="http://schemas.microsoft.com/office/drawing/2014/main" id="{AA7D3AAD-6307-A72F-4B05-D664FE90877A}"/>
              </a:ext>
            </a:extLst>
          </p:cNvPr>
          <p:cNvSpPr>
            <a:spLocks noGrp="1"/>
          </p:cNvSpPr>
          <p:nvPr>
            <p:ph type="body" sz="quarter" idx="400" hasCustomPrompt="1"/>
          </p:nvPr>
        </p:nvSpPr>
        <p:spPr>
          <a:xfrm>
            <a:off x="10440849" y="4146711"/>
            <a:ext cx="1491502" cy="429422"/>
          </a:xfrm>
          <a:prstGeom prst="roundRect">
            <a:avLst>
              <a:gd name="adj" fmla="val 7892"/>
            </a:avLst>
          </a:prstGeom>
          <a:solidFill>
            <a:srgbClr val="26735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271" name="Text Placeholder 10">
            <a:extLst>
              <a:ext uri="{FF2B5EF4-FFF2-40B4-BE49-F238E27FC236}">
                <a16:creationId xmlns:a16="http://schemas.microsoft.com/office/drawing/2014/main" id="{16BCB094-B34C-6657-77C0-04775A3D660B}"/>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pic>
        <p:nvPicPr>
          <p:cNvPr id="272" name="Picture 271" descr="A white circle with black background&#10;&#10;AI-generated content may be incorrect.">
            <a:extLst>
              <a:ext uri="{FF2B5EF4-FFF2-40B4-BE49-F238E27FC236}">
                <a16:creationId xmlns:a16="http://schemas.microsoft.com/office/drawing/2014/main" id="{9C77B348-EF5B-3FFB-5D17-41996C724D29}"/>
              </a:ext>
            </a:extLst>
          </p:cNvPr>
          <p:cNvPicPr/>
          <p:nvPr/>
        </p:nvPicPr>
        <p:blipFill>
          <a:blip r:embed="rId2"/>
          <a:stretch>
            <a:fillRect/>
          </a:stretch>
        </p:blipFill>
        <p:spPr>
          <a:xfrm>
            <a:off x="205242" y="6369457"/>
            <a:ext cx="1252800" cy="266400"/>
          </a:xfrm>
          <a:prstGeom prst="rect">
            <a:avLst/>
          </a:prstGeom>
        </p:spPr>
      </p:pic>
      <p:sp>
        <p:nvSpPr>
          <p:cNvPr id="273" name="Subtitle 2">
            <a:extLst>
              <a:ext uri="{FF2B5EF4-FFF2-40B4-BE49-F238E27FC236}">
                <a16:creationId xmlns:a16="http://schemas.microsoft.com/office/drawing/2014/main" id="{5F083180-341C-A819-44C1-471EFC49BE7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Tree>
    <p:extLst>
      <p:ext uri="{BB962C8B-B14F-4D97-AF65-F5344CB8AC3E}">
        <p14:creationId xmlns:p14="http://schemas.microsoft.com/office/powerpoint/2010/main" val="795537565"/>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Timeline events dark logo">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E0E9DF22-68DB-1DE3-2634-5D01B65FB626}"/>
              </a:ext>
            </a:extLst>
          </p:cNvPr>
          <p:cNvPicPr>
            <a:picLocks/>
          </p:cNvPicPr>
          <p:nvPr userDrawn="1"/>
        </p:nvPicPr>
        <p:blipFill>
          <a:blip r:embed="rId2"/>
          <a:stretch>
            <a:fillRect/>
          </a:stretch>
        </p:blipFill>
        <p:spPr>
          <a:xfrm>
            <a:off x="203078" y="6371736"/>
            <a:ext cx="1255194" cy="261683"/>
          </a:xfrm>
          <a:prstGeom prst="rect">
            <a:avLst/>
          </a:prstGeom>
        </p:spPr>
      </p:pic>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561394" y="3298089"/>
            <a:ext cx="900000" cy="504000"/>
          </a:xfrm>
          <a:prstGeom prst="upArrowCallout">
            <a:avLst>
              <a:gd name="adj1" fmla="val 50000"/>
              <a:gd name="adj2" fmla="val 25000"/>
              <a:gd name="adj3" fmla="val 25000"/>
              <a:gd name="adj4" fmla="val 75000"/>
            </a:avLst>
          </a:prstGeom>
          <a:solidFill>
            <a:schemeClr val="accent3"/>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486413" y="3431221"/>
            <a:ext cx="900000" cy="504000"/>
          </a:xfrm>
          <a:prstGeom prst="downArrowCallout">
            <a:avLst>
              <a:gd name="adj1" fmla="val 50000"/>
              <a:gd name="adj2" fmla="val 25000"/>
              <a:gd name="adj3" fmla="val 25000"/>
              <a:gd name="adj4" fmla="val 74554"/>
            </a:avLst>
          </a:prstGeom>
          <a:solidFill>
            <a:schemeClr val="accent6"/>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411432" y="3298089"/>
            <a:ext cx="900000" cy="504000"/>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336451" y="3431221"/>
            <a:ext cx="900000" cy="504000"/>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261470" y="3298089"/>
            <a:ext cx="900000" cy="504000"/>
          </a:xfrm>
          <a:prstGeom prst="upArrowCallout">
            <a:avLst>
              <a:gd name="adj1" fmla="val 50000"/>
              <a:gd name="adj2" fmla="val 25000"/>
              <a:gd name="adj3" fmla="val 25000"/>
              <a:gd name="adj4" fmla="val 75000"/>
            </a:avLst>
          </a:prstGeom>
          <a:solidFill>
            <a:schemeClr val="accent5"/>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186489" y="3431221"/>
            <a:ext cx="900000" cy="504000"/>
          </a:xfrm>
          <a:prstGeom prst="downArrowCallout">
            <a:avLst>
              <a:gd name="adj1" fmla="val 50000"/>
              <a:gd name="adj2" fmla="val 25000"/>
              <a:gd name="adj3" fmla="val 25000"/>
              <a:gd name="adj4" fmla="val 74554"/>
            </a:avLst>
          </a:prstGeom>
          <a:solidFill>
            <a:srgbClr val="267355"/>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111508" y="3298089"/>
            <a:ext cx="900000" cy="504000"/>
          </a:xfrm>
          <a:prstGeom prst="upArrowCallout">
            <a:avLst>
              <a:gd name="adj1" fmla="val 50000"/>
              <a:gd name="adj2" fmla="val 25000"/>
              <a:gd name="adj3" fmla="val 25000"/>
              <a:gd name="adj4" fmla="val 75000"/>
            </a:avLst>
          </a:prstGeom>
          <a:solidFill>
            <a:schemeClr val="accent3"/>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036527" y="3431221"/>
            <a:ext cx="900000" cy="504000"/>
          </a:xfrm>
          <a:prstGeom prst="downArrowCallout">
            <a:avLst>
              <a:gd name="adj1" fmla="val 50000"/>
              <a:gd name="adj2" fmla="val 25000"/>
              <a:gd name="adj3" fmla="val 25000"/>
              <a:gd name="adj4" fmla="val 74554"/>
            </a:avLst>
          </a:prstGeom>
          <a:solidFill>
            <a:schemeClr val="accent6"/>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7961546" y="3294881"/>
            <a:ext cx="900000" cy="504000"/>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8886565" y="3426923"/>
            <a:ext cx="900000" cy="504000"/>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9811584" y="3294399"/>
            <a:ext cx="900000" cy="504000"/>
          </a:xfrm>
          <a:prstGeom prst="upArrowCallout">
            <a:avLst>
              <a:gd name="adj1" fmla="val 50000"/>
              <a:gd name="adj2" fmla="val 25000"/>
              <a:gd name="adj3" fmla="val 25000"/>
              <a:gd name="adj4" fmla="val 75000"/>
            </a:avLst>
          </a:prstGeom>
          <a:solidFill>
            <a:schemeClr val="accent5"/>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0736600" y="3433601"/>
            <a:ext cx="900000" cy="504000"/>
          </a:xfrm>
          <a:prstGeom prst="downArrowCallout">
            <a:avLst>
              <a:gd name="adj1" fmla="val 50000"/>
              <a:gd name="adj2" fmla="val 25000"/>
              <a:gd name="adj3" fmla="val 25000"/>
              <a:gd name="adj4" fmla="val 74554"/>
            </a:avLst>
          </a:prstGeom>
          <a:solidFill>
            <a:srgbClr val="267355"/>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5" name="Text Placeholder 11">
            <a:extLst>
              <a:ext uri="{FF2B5EF4-FFF2-40B4-BE49-F238E27FC236}">
                <a16:creationId xmlns:a16="http://schemas.microsoft.com/office/drawing/2014/main" id="{CA4629F8-9F6C-DB12-1240-93E628F4F492}"/>
              </a:ext>
            </a:extLst>
          </p:cNvPr>
          <p:cNvSpPr>
            <a:spLocks noGrp="1"/>
          </p:cNvSpPr>
          <p:nvPr>
            <p:ph type="body" sz="quarter" idx="64"/>
          </p:nvPr>
        </p:nvSpPr>
        <p:spPr>
          <a:xfrm>
            <a:off x="228304"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2" name="Text Placeholder 11">
            <a:extLst>
              <a:ext uri="{FF2B5EF4-FFF2-40B4-BE49-F238E27FC236}">
                <a16:creationId xmlns:a16="http://schemas.microsoft.com/office/drawing/2014/main" id="{E201A10D-89CB-FCA2-1C1E-838D1D42F1BF}"/>
              </a:ext>
            </a:extLst>
          </p:cNvPr>
          <p:cNvSpPr>
            <a:spLocks noGrp="1"/>
          </p:cNvSpPr>
          <p:nvPr>
            <p:ph type="body" sz="quarter" idx="337"/>
          </p:nvPr>
        </p:nvSpPr>
        <p:spPr>
          <a:xfrm>
            <a:off x="2076620"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8" name="Text Placeholder 11">
            <a:extLst>
              <a:ext uri="{FF2B5EF4-FFF2-40B4-BE49-F238E27FC236}">
                <a16:creationId xmlns:a16="http://schemas.microsoft.com/office/drawing/2014/main" id="{95E79081-0903-9470-8FFD-448A34D92EA4}"/>
              </a:ext>
            </a:extLst>
          </p:cNvPr>
          <p:cNvSpPr>
            <a:spLocks noGrp="1"/>
          </p:cNvSpPr>
          <p:nvPr>
            <p:ph type="body" sz="quarter" idx="340"/>
          </p:nvPr>
        </p:nvSpPr>
        <p:spPr>
          <a:xfrm>
            <a:off x="3924936"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9" name="Text Placeholder 24">
            <a:extLst>
              <a:ext uri="{FF2B5EF4-FFF2-40B4-BE49-F238E27FC236}">
                <a16:creationId xmlns:a16="http://schemas.microsoft.com/office/drawing/2014/main" id="{565548EF-B140-5D06-D268-4628F4A43D1A}"/>
              </a:ext>
            </a:extLst>
          </p:cNvPr>
          <p:cNvSpPr>
            <a:spLocks noGrp="1"/>
          </p:cNvSpPr>
          <p:nvPr>
            <p:ph type="body" sz="quarter" idx="353" hasCustomPrompt="1"/>
          </p:nvPr>
        </p:nvSpPr>
        <p:spPr>
          <a:xfrm>
            <a:off x="328979"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30" name="Text Placeholder 20">
            <a:extLst>
              <a:ext uri="{FF2B5EF4-FFF2-40B4-BE49-F238E27FC236}">
                <a16:creationId xmlns:a16="http://schemas.microsoft.com/office/drawing/2014/main" id="{BA4CF917-B97E-EDC6-3B26-0A4707BA6999}"/>
              </a:ext>
            </a:extLst>
          </p:cNvPr>
          <p:cNvSpPr>
            <a:spLocks noGrp="1"/>
          </p:cNvSpPr>
          <p:nvPr>
            <p:ph type="body" sz="quarter" idx="354" hasCustomPrompt="1"/>
          </p:nvPr>
        </p:nvSpPr>
        <p:spPr>
          <a:xfrm>
            <a:off x="274872" y="1903098"/>
            <a:ext cx="1491502" cy="429422"/>
          </a:xfrm>
          <a:prstGeom prst="roundRect">
            <a:avLst>
              <a:gd name="adj" fmla="val 7892"/>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65" name="Text Placeholder 24">
            <a:extLst>
              <a:ext uri="{FF2B5EF4-FFF2-40B4-BE49-F238E27FC236}">
                <a16:creationId xmlns:a16="http://schemas.microsoft.com/office/drawing/2014/main" id="{37EA59CA-2269-D8DD-D93D-8B83967700CF}"/>
              </a:ext>
            </a:extLst>
          </p:cNvPr>
          <p:cNvSpPr>
            <a:spLocks noGrp="1"/>
          </p:cNvSpPr>
          <p:nvPr>
            <p:ph type="body" sz="quarter" idx="370" hasCustomPrompt="1"/>
          </p:nvPr>
        </p:nvSpPr>
        <p:spPr>
          <a:xfrm>
            <a:off x="2176382"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66" name="Text Placeholder 20">
            <a:extLst>
              <a:ext uri="{FF2B5EF4-FFF2-40B4-BE49-F238E27FC236}">
                <a16:creationId xmlns:a16="http://schemas.microsoft.com/office/drawing/2014/main" id="{D68FBF64-7FB0-6C8A-3798-5A0DE1324235}"/>
              </a:ext>
            </a:extLst>
          </p:cNvPr>
          <p:cNvSpPr>
            <a:spLocks noGrp="1"/>
          </p:cNvSpPr>
          <p:nvPr>
            <p:ph type="body" sz="quarter" idx="371" hasCustomPrompt="1"/>
          </p:nvPr>
        </p:nvSpPr>
        <p:spPr>
          <a:xfrm>
            <a:off x="2123099" y="1903098"/>
            <a:ext cx="1491502" cy="429422"/>
          </a:xfrm>
          <a:prstGeom prst="roundRect">
            <a:avLst>
              <a:gd name="adj" fmla="val 7892"/>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67" name="Text Placeholder 24">
            <a:extLst>
              <a:ext uri="{FF2B5EF4-FFF2-40B4-BE49-F238E27FC236}">
                <a16:creationId xmlns:a16="http://schemas.microsoft.com/office/drawing/2014/main" id="{71480B55-15C2-E2B3-D57C-21E513663232}"/>
              </a:ext>
            </a:extLst>
          </p:cNvPr>
          <p:cNvSpPr>
            <a:spLocks noGrp="1"/>
          </p:cNvSpPr>
          <p:nvPr>
            <p:ph type="body" sz="quarter" idx="372" hasCustomPrompt="1"/>
          </p:nvPr>
        </p:nvSpPr>
        <p:spPr>
          <a:xfrm>
            <a:off x="4039756"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68" name="Text Placeholder 20">
            <a:extLst>
              <a:ext uri="{FF2B5EF4-FFF2-40B4-BE49-F238E27FC236}">
                <a16:creationId xmlns:a16="http://schemas.microsoft.com/office/drawing/2014/main" id="{E35836D4-1F20-839E-48FA-11C8A601D67C}"/>
              </a:ext>
            </a:extLst>
          </p:cNvPr>
          <p:cNvSpPr>
            <a:spLocks noGrp="1"/>
          </p:cNvSpPr>
          <p:nvPr>
            <p:ph type="body" sz="quarter" idx="373" hasCustomPrompt="1"/>
          </p:nvPr>
        </p:nvSpPr>
        <p:spPr>
          <a:xfrm>
            <a:off x="3971326" y="1903098"/>
            <a:ext cx="1491502" cy="429422"/>
          </a:xfrm>
          <a:prstGeom prst="roundRect">
            <a:avLst>
              <a:gd name="adj" fmla="val 7892"/>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69" name="Text Placeholder 11">
            <a:extLst>
              <a:ext uri="{FF2B5EF4-FFF2-40B4-BE49-F238E27FC236}">
                <a16:creationId xmlns:a16="http://schemas.microsoft.com/office/drawing/2014/main" id="{2EA9667A-7A99-B102-77B1-BEBAD1839FBA}"/>
              </a:ext>
            </a:extLst>
          </p:cNvPr>
          <p:cNvSpPr>
            <a:spLocks noGrp="1"/>
          </p:cNvSpPr>
          <p:nvPr>
            <p:ph type="body" sz="quarter" idx="374"/>
          </p:nvPr>
        </p:nvSpPr>
        <p:spPr>
          <a:xfrm>
            <a:off x="5773252"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0" name="Text Placeholder 11">
            <a:extLst>
              <a:ext uri="{FF2B5EF4-FFF2-40B4-BE49-F238E27FC236}">
                <a16:creationId xmlns:a16="http://schemas.microsoft.com/office/drawing/2014/main" id="{24A08368-481E-6F86-9201-7C2165298A61}"/>
              </a:ext>
            </a:extLst>
          </p:cNvPr>
          <p:cNvSpPr>
            <a:spLocks noGrp="1"/>
          </p:cNvSpPr>
          <p:nvPr>
            <p:ph type="body" sz="quarter" idx="375"/>
          </p:nvPr>
        </p:nvSpPr>
        <p:spPr>
          <a:xfrm>
            <a:off x="7621568"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1" name="Text Placeholder 11">
            <a:extLst>
              <a:ext uri="{FF2B5EF4-FFF2-40B4-BE49-F238E27FC236}">
                <a16:creationId xmlns:a16="http://schemas.microsoft.com/office/drawing/2014/main" id="{6707B914-4283-1D88-784F-E31D14E19536}"/>
              </a:ext>
            </a:extLst>
          </p:cNvPr>
          <p:cNvSpPr>
            <a:spLocks noGrp="1"/>
          </p:cNvSpPr>
          <p:nvPr>
            <p:ph type="body" sz="quarter" idx="376"/>
          </p:nvPr>
        </p:nvSpPr>
        <p:spPr>
          <a:xfrm>
            <a:off x="9469886"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2" name="Text Placeholder 24">
            <a:extLst>
              <a:ext uri="{FF2B5EF4-FFF2-40B4-BE49-F238E27FC236}">
                <a16:creationId xmlns:a16="http://schemas.microsoft.com/office/drawing/2014/main" id="{A048C2B8-516A-991D-EF9F-1E106B9475F8}"/>
              </a:ext>
            </a:extLst>
          </p:cNvPr>
          <p:cNvSpPr>
            <a:spLocks noGrp="1"/>
          </p:cNvSpPr>
          <p:nvPr>
            <p:ph type="body" sz="quarter" idx="377" hasCustomPrompt="1"/>
          </p:nvPr>
        </p:nvSpPr>
        <p:spPr>
          <a:xfrm>
            <a:off x="5878895"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73" name="Text Placeholder 20">
            <a:extLst>
              <a:ext uri="{FF2B5EF4-FFF2-40B4-BE49-F238E27FC236}">
                <a16:creationId xmlns:a16="http://schemas.microsoft.com/office/drawing/2014/main" id="{88FCE4D9-2638-9934-63E6-25BFD230E5A2}"/>
              </a:ext>
            </a:extLst>
          </p:cNvPr>
          <p:cNvSpPr>
            <a:spLocks noGrp="1"/>
          </p:cNvSpPr>
          <p:nvPr>
            <p:ph type="body" sz="quarter" idx="378" hasCustomPrompt="1"/>
          </p:nvPr>
        </p:nvSpPr>
        <p:spPr>
          <a:xfrm>
            <a:off x="5819553" y="1903098"/>
            <a:ext cx="1491502" cy="429422"/>
          </a:xfrm>
          <a:prstGeom prst="roundRect">
            <a:avLst>
              <a:gd name="adj" fmla="val 7892"/>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74" name="Text Placeholder 24">
            <a:extLst>
              <a:ext uri="{FF2B5EF4-FFF2-40B4-BE49-F238E27FC236}">
                <a16:creationId xmlns:a16="http://schemas.microsoft.com/office/drawing/2014/main" id="{9E609A12-AE7F-B140-60D3-AA6FED5EB63C}"/>
              </a:ext>
            </a:extLst>
          </p:cNvPr>
          <p:cNvSpPr>
            <a:spLocks noGrp="1"/>
          </p:cNvSpPr>
          <p:nvPr>
            <p:ph type="body" sz="quarter" idx="379" hasCustomPrompt="1"/>
          </p:nvPr>
        </p:nvSpPr>
        <p:spPr>
          <a:xfrm>
            <a:off x="7728169"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75" name="Text Placeholder 20">
            <a:extLst>
              <a:ext uri="{FF2B5EF4-FFF2-40B4-BE49-F238E27FC236}">
                <a16:creationId xmlns:a16="http://schemas.microsoft.com/office/drawing/2014/main" id="{6A64EC74-C008-39F7-7CC5-6D904F96943B}"/>
              </a:ext>
            </a:extLst>
          </p:cNvPr>
          <p:cNvSpPr>
            <a:spLocks noGrp="1"/>
          </p:cNvSpPr>
          <p:nvPr>
            <p:ph type="body" sz="quarter" idx="380" hasCustomPrompt="1"/>
          </p:nvPr>
        </p:nvSpPr>
        <p:spPr>
          <a:xfrm>
            <a:off x="7667780" y="1903098"/>
            <a:ext cx="1491502" cy="429422"/>
          </a:xfrm>
          <a:prstGeom prst="roundRect">
            <a:avLst>
              <a:gd name="adj" fmla="val 7892"/>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76" name="Text Placeholder 24">
            <a:extLst>
              <a:ext uri="{FF2B5EF4-FFF2-40B4-BE49-F238E27FC236}">
                <a16:creationId xmlns:a16="http://schemas.microsoft.com/office/drawing/2014/main" id="{29951C60-3871-DF86-AF4D-A33F3C433B5D}"/>
              </a:ext>
            </a:extLst>
          </p:cNvPr>
          <p:cNvSpPr>
            <a:spLocks noGrp="1"/>
          </p:cNvSpPr>
          <p:nvPr>
            <p:ph type="body" sz="quarter" idx="381" hasCustomPrompt="1"/>
          </p:nvPr>
        </p:nvSpPr>
        <p:spPr>
          <a:xfrm>
            <a:off x="9570112"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77" name="Text Placeholder 20">
            <a:extLst>
              <a:ext uri="{FF2B5EF4-FFF2-40B4-BE49-F238E27FC236}">
                <a16:creationId xmlns:a16="http://schemas.microsoft.com/office/drawing/2014/main" id="{EE155B42-1F6B-C4D9-3E95-386F28FA71A5}"/>
              </a:ext>
            </a:extLst>
          </p:cNvPr>
          <p:cNvSpPr>
            <a:spLocks noGrp="1"/>
          </p:cNvSpPr>
          <p:nvPr>
            <p:ph type="body" sz="quarter" idx="382" hasCustomPrompt="1"/>
          </p:nvPr>
        </p:nvSpPr>
        <p:spPr>
          <a:xfrm>
            <a:off x="9516005" y="1903098"/>
            <a:ext cx="1491502" cy="429422"/>
          </a:xfrm>
          <a:prstGeom prst="roundRect">
            <a:avLst>
              <a:gd name="adj" fmla="val 7892"/>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78" name="Text Placeholder 11">
            <a:extLst>
              <a:ext uri="{FF2B5EF4-FFF2-40B4-BE49-F238E27FC236}">
                <a16:creationId xmlns:a16="http://schemas.microsoft.com/office/drawing/2014/main" id="{BF86A3E0-8473-842B-5468-C346C0E574F9}"/>
              </a:ext>
            </a:extLst>
          </p:cNvPr>
          <p:cNvSpPr>
            <a:spLocks noGrp="1"/>
          </p:cNvSpPr>
          <p:nvPr>
            <p:ph type="body" sz="quarter" idx="383"/>
          </p:nvPr>
        </p:nvSpPr>
        <p:spPr>
          <a:xfrm>
            <a:off x="115332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9" name="Text Placeholder 11">
            <a:extLst>
              <a:ext uri="{FF2B5EF4-FFF2-40B4-BE49-F238E27FC236}">
                <a16:creationId xmlns:a16="http://schemas.microsoft.com/office/drawing/2014/main" id="{A73DB0BA-B805-4CCC-8919-5E816DC511C8}"/>
              </a:ext>
            </a:extLst>
          </p:cNvPr>
          <p:cNvSpPr>
            <a:spLocks noGrp="1"/>
          </p:cNvSpPr>
          <p:nvPr>
            <p:ph type="body" sz="quarter" idx="384"/>
          </p:nvPr>
        </p:nvSpPr>
        <p:spPr>
          <a:xfrm>
            <a:off x="3001578"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0" name="Text Placeholder 11">
            <a:extLst>
              <a:ext uri="{FF2B5EF4-FFF2-40B4-BE49-F238E27FC236}">
                <a16:creationId xmlns:a16="http://schemas.microsoft.com/office/drawing/2014/main" id="{D6E27780-8CFF-E13F-32DA-AD974807C453}"/>
              </a:ext>
            </a:extLst>
          </p:cNvPr>
          <p:cNvSpPr>
            <a:spLocks noGrp="1"/>
          </p:cNvSpPr>
          <p:nvPr>
            <p:ph type="body" sz="quarter" idx="385"/>
          </p:nvPr>
        </p:nvSpPr>
        <p:spPr>
          <a:xfrm>
            <a:off x="484983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1" name="Text Placeholder 24">
            <a:extLst>
              <a:ext uri="{FF2B5EF4-FFF2-40B4-BE49-F238E27FC236}">
                <a16:creationId xmlns:a16="http://schemas.microsoft.com/office/drawing/2014/main" id="{C541CA12-2DB3-08FB-4CBF-6E252F404095}"/>
              </a:ext>
            </a:extLst>
          </p:cNvPr>
          <p:cNvSpPr>
            <a:spLocks noGrp="1"/>
          </p:cNvSpPr>
          <p:nvPr>
            <p:ph type="body" sz="quarter" idx="386" hasCustomPrompt="1"/>
          </p:nvPr>
        </p:nvSpPr>
        <p:spPr>
          <a:xfrm>
            <a:off x="1253998"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82" name="Text Placeholder 20">
            <a:extLst>
              <a:ext uri="{FF2B5EF4-FFF2-40B4-BE49-F238E27FC236}">
                <a16:creationId xmlns:a16="http://schemas.microsoft.com/office/drawing/2014/main" id="{846C2CAA-6E9C-30C3-9105-3A9ADC3D28FB}"/>
              </a:ext>
            </a:extLst>
          </p:cNvPr>
          <p:cNvSpPr>
            <a:spLocks noGrp="1"/>
          </p:cNvSpPr>
          <p:nvPr>
            <p:ph type="body" sz="quarter" idx="387" hasCustomPrompt="1"/>
          </p:nvPr>
        </p:nvSpPr>
        <p:spPr>
          <a:xfrm>
            <a:off x="1199891" y="4146711"/>
            <a:ext cx="1491502" cy="429422"/>
          </a:xfrm>
          <a:prstGeom prst="roundRect">
            <a:avLst>
              <a:gd name="adj" fmla="val 7892"/>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83" name="Text Placeholder 24">
            <a:extLst>
              <a:ext uri="{FF2B5EF4-FFF2-40B4-BE49-F238E27FC236}">
                <a16:creationId xmlns:a16="http://schemas.microsoft.com/office/drawing/2014/main" id="{C9926F43-E362-2B84-06BB-375FF4440121}"/>
              </a:ext>
            </a:extLst>
          </p:cNvPr>
          <p:cNvSpPr>
            <a:spLocks noGrp="1"/>
          </p:cNvSpPr>
          <p:nvPr>
            <p:ph type="body" sz="quarter" idx="388" hasCustomPrompt="1"/>
          </p:nvPr>
        </p:nvSpPr>
        <p:spPr>
          <a:xfrm>
            <a:off x="3100304"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84" name="Text Placeholder 20">
            <a:extLst>
              <a:ext uri="{FF2B5EF4-FFF2-40B4-BE49-F238E27FC236}">
                <a16:creationId xmlns:a16="http://schemas.microsoft.com/office/drawing/2014/main" id="{A25AE97B-F621-30D0-D35D-55DEA1A2A1D1}"/>
              </a:ext>
            </a:extLst>
          </p:cNvPr>
          <p:cNvSpPr>
            <a:spLocks noGrp="1"/>
          </p:cNvSpPr>
          <p:nvPr>
            <p:ph type="body" sz="quarter" idx="389" hasCustomPrompt="1"/>
          </p:nvPr>
        </p:nvSpPr>
        <p:spPr>
          <a:xfrm>
            <a:off x="3048083" y="4146711"/>
            <a:ext cx="1491502" cy="429422"/>
          </a:xfrm>
          <a:prstGeom prst="roundRect">
            <a:avLst>
              <a:gd name="adj" fmla="val 7892"/>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85" name="Text Placeholder 24">
            <a:extLst>
              <a:ext uri="{FF2B5EF4-FFF2-40B4-BE49-F238E27FC236}">
                <a16:creationId xmlns:a16="http://schemas.microsoft.com/office/drawing/2014/main" id="{E9C9C894-5924-A337-0722-B88915B2864E}"/>
              </a:ext>
            </a:extLst>
          </p:cNvPr>
          <p:cNvSpPr>
            <a:spLocks noGrp="1"/>
          </p:cNvSpPr>
          <p:nvPr>
            <p:ph type="body" sz="quarter" idx="390" hasCustomPrompt="1"/>
          </p:nvPr>
        </p:nvSpPr>
        <p:spPr>
          <a:xfrm>
            <a:off x="4956537"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86" name="Text Placeholder 20">
            <a:extLst>
              <a:ext uri="{FF2B5EF4-FFF2-40B4-BE49-F238E27FC236}">
                <a16:creationId xmlns:a16="http://schemas.microsoft.com/office/drawing/2014/main" id="{34B1B1EF-9A02-57F9-D8A8-2FE7F0C30107}"/>
              </a:ext>
            </a:extLst>
          </p:cNvPr>
          <p:cNvSpPr>
            <a:spLocks noGrp="1"/>
          </p:cNvSpPr>
          <p:nvPr>
            <p:ph type="body" sz="quarter" idx="391" hasCustomPrompt="1"/>
          </p:nvPr>
        </p:nvSpPr>
        <p:spPr>
          <a:xfrm>
            <a:off x="4896275" y="4146711"/>
            <a:ext cx="1491502" cy="429422"/>
          </a:xfrm>
          <a:prstGeom prst="roundRect">
            <a:avLst>
              <a:gd name="adj" fmla="val 7892"/>
            </a:avLst>
          </a:prstGeom>
          <a:solidFill>
            <a:srgbClr val="26735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87" name="Text Placeholder 11">
            <a:extLst>
              <a:ext uri="{FF2B5EF4-FFF2-40B4-BE49-F238E27FC236}">
                <a16:creationId xmlns:a16="http://schemas.microsoft.com/office/drawing/2014/main" id="{6A7A7720-5FB7-2F9F-4404-F238FEF67DB3}"/>
              </a:ext>
            </a:extLst>
          </p:cNvPr>
          <p:cNvSpPr>
            <a:spLocks noGrp="1"/>
          </p:cNvSpPr>
          <p:nvPr>
            <p:ph type="body" sz="quarter" idx="392"/>
          </p:nvPr>
        </p:nvSpPr>
        <p:spPr>
          <a:xfrm>
            <a:off x="6698088"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8" name="Text Placeholder 11">
            <a:extLst>
              <a:ext uri="{FF2B5EF4-FFF2-40B4-BE49-F238E27FC236}">
                <a16:creationId xmlns:a16="http://schemas.microsoft.com/office/drawing/2014/main" id="{19435D05-ABA0-BA2B-C2FF-0108CB41146B}"/>
              </a:ext>
            </a:extLst>
          </p:cNvPr>
          <p:cNvSpPr>
            <a:spLocks noGrp="1"/>
          </p:cNvSpPr>
          <p:nvPr>
            <p:ph type="body" sz="quarter" idx="393"/>
          </p:nvPr>
        </p:nvSpPr>
        <p:spPr>
          <a:xfrm>
            <a:off x="854634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1D29C662-406B-EAA3-89F5-7E7EA974D1EE}"/>
              </a:ext>
            </a:extLst>
          </p:cNvPr>
          <p:cNvSpPr>
            <a:spLocks noGrp="1"/>
          </p:cNvSpPr>
          <p:nvPr>
            <p:ph type="body" sz="quarter" idx="394"/>
          </p:nvPr>
        </p:nvSpPr>
        <p:spPr>
          <a:xfrm>
            <a:off x="10394600"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24">
            <a:extLst>
              <a:ext uri="{FF2B5EF4-FFF2-40B4-BE49-F238E27FC236}">
                <a16:creationId xmlns:a16="http://schemas.microsoft.com/office/drawing/2014/main" id="{94BF0F50-0E43-197C-B895-0A05AF99AEDE}"/>
              </a:ext>
            </a:extLst>
          </p:cNvPr>
          <p:cNvSpPr>
            <a:spLocks noGrp="1"/>
          </p:cNvSpPr>
          <p:nvPr>
            <p:ph type="body" sz="quarter" idx="395" hasCustomPrompt="1"/>
          </p:nvPr>
        </p:nvSpPr>
        <p:spPr>
          <a:xfrm>
            <a:off x="6795676"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91" name="Text Placeholder 20">
            <a:extLst>
              <a:ext uri="{FF2B5EF4-FFF2-40B4-BE49-F238E27FC236}">
                <a16:creationId xmlns:a16="http://schemas.microsoft.com/office/drawing/2014/main" id="{65B6F0D9-1C19-2288-7D58-084A22D4D264}"/>
              </a:ext>
            </a:extLst>
          </p:cNvPr>
          <p:cNvSpPr>
            <a:spLocks noGrp="1"/>
          </p:cNvSpPr>
          <p:nvPr>
            <p:ph type="body" sz="quarter" idx="396" hasCustomPrompt="1"/>
          </p:nvPr>
        </p:nvSpPr>
        <p:spPr>
          <a:xfrm>
            <a:off x="6744467" y="4146711"/>
            <a:ext cx="1491502" cy="429422"/>
          </a:xfrm>
          <a:prstGeom prst="roundRect">
            <a:avLst>
              <a:gd name="adj" fmla="val 7892"/>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256" name="Text Placeholder 24">
            <a:extLst>
              <a:ext uri="{FF2B5EF4-FFF2-40B4-BE49-F238E27FC236}">
                <a16:creationId xmlns:a16="http://schemas.microsoft.com/office/drawing/2014/main" id="{8E8947C0-B082-F0ED-3BE1-98F41B29D5B2}"/>
              </a:ext>
            </a:extLst>
          </p:cNvPr>
          <p:cNvSpPr>
            <a:spLocks noGrp="1"/>
          </p:cNvSpPr>
          <p:nvPr>
            <p:ph type="body" sz="quarter" idx="397" hasCustomPrompt="1"/>
          </p:nvPr>
        </p:nvSpPr>
        <p:spPr>
          <a:xfrm>
            <a:off x="8659237"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257" name="Text Placeholder 20">
            <a:extLst>
              <a:ext uri="{FF2B5EF4-FFF2-40B4-BE49-F238E27FC236}">
                <a16:creationId xmlns:a16="http://schemas.microsoft.com/office/drawing/2014/main" id="{815DE7BE-9827-F53A-88A8-780132DDBFE4}"/>
              </a:ext>
            </a:extLst>
          </p:cNvPr>
          <p:cNvSpPr>
            <a:spLocks noGrp="1"/>
          </p:cNvSpPr>
          <p:nvPr>
            <p:ph type="body" sz="quarter" idx="398" hasCustomPrompt="1"/>
          </p:nvPr>
        </p:nvSpPr>
        <p:spPr>
          <a:xfrm>
            <a:off x="8592659" y="4146711"/>
            <a:ext cx="1491502" cy="429422"/>
          </a:xfrm>
          <a:prstGeom prst="roundRect">
            <a:avLst>
              <a:gd name="adj" fmla="val 7892"/>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269" name="Text Placeholder 24">
            <a:extLst>
              <a:ext uri="{FF2B5EF4-FFF2-40B4-BE49-F238E27FC236}">
                <a16:creationId xmlns:a16="http://schemas.microsoft.com/office/drawing/2014/main" id="{F047C47E-91CF-6F2D-1D03-824CBA066F2B}"/>
              </a:ext>
            </a:extLst>
          </p:cNvPr>
          <p:cNvSpPr>
            <a:spLocks noGrp="1"/>
          </p:cNvSpPr>
          <p:nvPr>
            <p:ph type="body" sz="quarter" idx="399" hasCustomPrompt="1"/>
          </p:nvPr>
        </p:nvSpPr>
        <p:spPr>
          <a:xfrm>
            <a:off x="10494826"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270" name="Text Placeholder 20">
            <a:extLst>
              <a:ext uri="{FF2B5EF4-FFF2-40B4-BE49-F238E27FC236}">
                <a16:creationId xmlns:a16="http://schemas.microsoft.com/office/drawing/2014/main" id="{AA7D3AAD-6307-A72F-4B05-D664FE90877A}"/>
              </a:ext>
            </a:extLst>
          </p:cNvPr>
          <p:cNvSpPr>
            <a:spLocks noGrp="1"/>
          </p:cNvSpPr>
          <p:nvPr>
            <p:ph type="body" sz="quarter" idx="400" hasCustomPrompt="1"/>
          </p:nvPr>
        </p:nvSpPr>
        <p:spPr>
          <a:xfrm>
            <a:off x="10440849" y="4146711"/>
            <a:ext cx="1491502" cy="429422"/>
          </a:xfrm>
          <a:prstGeom prst="roundRect">
            <a:avLst>
              <a:gd name="adj" fmla="val 7892"/>
            </a:avLst>
          </a:prstGeom>
          <a:solidFill>
            <a:srgbClr val="26735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271" name="Text Placeholder 10">
            <a:extLst>
              <a:ext uri="{FF2B5EF4-FFF2-40B4-BE49-F238E27FC236}">
                <a16:creationId xmlns:a16="http://schemas.microsoft.com/office/drawing/2014/main" id="{16BCB094-B34C-6657-77C0-04775A3D660B}"/>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273" name="Subtitle 2">
            <a:extLst>
              <a:ext uri="{FF2B5EF4-FFF2-40B4-BE49-F238E27FC236}">
                <a16:creationId xmlns:a16="http://schemas.microsoft.com/office/drawing/2014/main" id="{5F083180-341C-A819-44C1-471EFC49BE7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Tree>
    <p:extLst>
      <p:ext uri="{BB962C8B-B14F-4D97-AF65-F5344CB8AC3E}">
        <p14:creationId xmlns:p14="http://schemas.microsoft.com/office/powerpoint/2010/main" val="489506904"/>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Ten films light logo">
    <p:bg>
      <p:bgPr>
        <a:solidFill>
          <a:schemeClr val="tx1"/>
        </a:solidFill>
        <a:effectLst/>
      </p:bgPr>
    </p:bg>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26C0A2D6-81CF-124F-6EEE-51EE40C326A5}"/>
              </a:ext>
            </a:extLst>
          </p:cNvPr>
          <p:cNvSpPr>
            <a:spLocks noGrp="1"/>
          </p:cNvSpPr>
          <p:nvPr>
            <p:ph type="body" sz="quarter" idx="64"/>
          </p:nvPr>
        </p:nvSpPr>
        <p:spPr>
          <a:xfrm>
            <a:off x="210652" y="1431937"/>
            <a:ext cx="11789261" cy="4690257"/>
          </a:xfrm>
          <a:prstGeom prst="roundRect">
            <a:avLst>
              <a:gd name="adj" fmla="val 966"/>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215736A8-CBB5-7A53-CCDC-768E90CF746A}"/>
              </a:ext>
            </a:extLst>
          </p:cNvPr>
          <p:cNvSpPr>
            <a:spLocks noGrp="1"/>
          </p:cNvSpPr>
          <p:nvPr>
            <p:ph type="body" sz="quarter" idx="15" hasCustomPrompt="1"/>
          </p:nvPr>
        </p:nvSpPr>
        <p:spPr>
          <a:xfrm>
            <a:off x="364116"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24" name="Text Placeholder 24">
            <a:extLst>
              <a:ext uri="{FF2B5EF4-FFF2-40B4-BE49-F238E27FC236}">
                <a16:creationId xmlns:a16="http://schemas.microsoft.com/office/drawing/2014/main" id="{5CFCBA5A-862D-E791-B9B8-009A2CEF5EAD}"/>
              </a:ext>
            </a:extLst>
          </p:cNvPr>
          <p:cNvSpPr>
            <a:spLocks noGrp="1"/>
          </p:cNvSpPr>
          <p:nvPr>
            <p:ph type="body" sz="quarter" idx="16" hasCustomPrompt="1"/>
          </p:nvPr>
        </p:nvSpPr>
        <p:spPr>
          <a:xfrm>
            <a:off x="364116"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2" name="Text Placeholder 10">
            <a:extLst>
              <a:ext uri="{FF2B5EF4-FFF2-40B4-BE49-F238E27FC236}">
                <a16:creationId xmlns:a16="http://schemas.microsoft.com/office/drawing/2014/main" id="{C438D541-E6BD-2946-4280-FD771367B53B}"/>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pic>
        <p:nvPicPr>
          <p:cNvPr id="7" name="Picture 6" descr="A white circle with black background&#10;&#10;AI-generated content may be incorrect.">
            <a:extLst>
              <a:ext uri="{FF2B5EF4-FFF2-40B4-BE49-F238E27FC236}">
                <a16:creationId xmlns:a16="http://schemas.microsoft.com/office/drawing/2014/main" id="{7BF0035F-4AB9-961E-9521-4BAFD63F3A9A}"/>
              </a:ext>
            </a:extLst>
          </p:cNvPr>
          <p:cNvPicPr/>
          <p:nvPr/>
        </p:nvPicPr>
        <p:blipFill>
          <a:blip r:embed="rId2"/>
          <a:stretch>
            <a:fillRect/>
          </a:stretch>
        </p:blipFill>
        <p:spPr>
          <a:xfrm>
            <a:off x="205242" y="6369457"/>
            <a:ext cx="1252800" cy="266400"/>
          </a:xfrm>
          <a:prstGeom prst="rect">
            <a:avLst/>
          </a:prstGeom>
        </p:spPr>
      </p:pic>
      <p:sp>
        <p:nvSpPr>
          <p:cNvPr id="8" name="Subtitle 2">
            <a:extLst>
              <a:ext uri="{FF2B5EF4-FFF2-40B4-BE49-F238E27FC236}">
                <a16:creationId xmlns:a16="http://schemas.microsoft.com/office/drawing/2014/main" id="{F46CD7D9-D70E-A9F8-C955-28A75504506C}"/>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1" name="Title 1">
            <a:extLst>
              <a:ext uri="{FF2B5EF4-FFF2-40B4-BE49-F238E27FC236}">
                <a16:creationId xmlns:a16="http://schemas.microsoft.com/office/drawing/2014/main" id="{C36E1229-9D44-1468-8B4F-4FFA62E64A37}"/>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3" name="Picture Placeholder 12">
            <a:extLst>
              <a:ext uri="{FF2B5EF4-FFF2-40B4-BE49-F238E27FC236}">
                <a16:creationId xmlns:a16="http://schemas.microsoft.com/office/drawing/2014/main" id="{BCA5347E-6E39-91BE-8699-91F85852879B}"/>
              </a:ext>
            </a:extLst>
          </p:cNvPr>
          <p:cNvSpPr>
            <a:spLocks noGrp="1"/>
          </p:cNvSpPr>
          <p:nvPr>
            <p:ph type="pic" sz="quarter" idx="10"/>
          </p:nvPr>
        </p:nvSpPr>
        <p:spPr>
          <a:xfrm>
            <a:off x="364116" y="1588609"/>
            <a:ext cx="2143342" cy="1152000"/>
          </a:xfrm>
          <a:prstGeom prst="roundRect">
            <a:avLst>
              <a:gd name="adj" fmla="val 1469"/>
            </a:avLst>
          </a:prstGeom>
          <a:noFill/>
        </p:spPr>
        <p:txBody>
          <a:bodyPr>
            <a:noAutofit/>
          </a:bodyPr>
          <a:lstStyle>
            <a:lvl1pPr>
              <a:buNone/>
              <a:defRPr/>
            </a:lvl1pPr>
          </a:lstStyle>
          <a:p>
            <a:endParaRPr lang="en-US"/>
          </a:p>
        </p:txBody>
      </p:sp>
      <p:sp>
        <p:nvSpPr>
          <p:cNvPr id="31" name="Picture Placeholder 12">
            <a:extLst>
              <a:ext uri="{FF2B5EF4-FFF2-40B4-BE49-F238E27FC236}">
                <a16:creationId xmlns:a16="http://schemas.microsoft.com/office/drawing/2014/main" id="{904237B6-3A39-15CE-BA6A-692A1E31B46C}"/>
              </a:ext>
            </a:extLst>
          </p:cNvPr>
          <p:cNvSpPr>
            <a:spLocks noGrp="1"/>
          </p:cNvSpPr>
          <p:nvPr>
            <p:ph type="pic" sz="quarter" idx="87"/>
          </p:nvPr>
        </p:nvSpPr>
        <p:spPr>
          <a:xfrm>
            <a:off x="2699950" y="1588609"/>
            <a:ext cx="2143342" cy="1152000"/>
          </a:xfrm>
          <a:prstGeom prst="roundRect">
            <a:avLst>
              <a:gd name="adj" fmla="val 1469"/>
            </a:avLst>
          </a:prstGeom>
          <a:noFill/>
        </p:spPr>
        <p:txBody>
          <a:bodyPr>
            <a:noAutofit/>
          </a:bodyPr>
          <a:lstStyle>
            <a:lvl1pPr>
              <a:buNone/>
              <a:defRPr/>
            </a:lvl1pPr>
          </a:lstStyle>
          <a:p>
            <a:endParaRPr lang="en-US"/>
          </a:p>
        </p:txBody>
      </p:sp>
      <p:sp>
        <p:nvSpPr>
          <p:cNvPr id="32" name="Picture Placeholder 12">
            <a:extLst>
              <a:ext uri="{FF2B5EF4-FFF2-40B4-BE49-F238E27FC236}">
                <a16:creationId xmlns:a16="http://schemas.microsoft.com/office/drawing/2014/main" id="{653CC7EA-AD1A-0BA4-72A1-EA6E80D58C15}"/>
              </a:ext>
            </a:extLst>
          </p:cNvPr>
          <p:cNvSpPr>
            <a:spLocks noGrp="1"/>
          </p:cNvSpPr>
          <p:nvPr>
            <p:ph type="pic" sz="quarter" idx="88"/>
          </p:nvPr>
        </p:nvSpPr>
        <p:spPr>
          <a:xfrm>
            <a:off x="5035784" y="1588609"/>
            <a:ext cx="2143342" cy="1152000"/>
          </a:xfrm>
          <a:prstGeom prst="roundRect">
            <a:avLst>
              <a:gd name="adj" fmla="val 1469"/>
            </a:avLst>
          </a:prstGeom>
          <a:noFill/>
        </p:spPr>
        <p:txBody>
          <a:bodyPr>
            <a:noAutofit/>
          </a:bodyPr>
          <a:lstStyle>
            <a:lvl1pPr>
              <a:buNone/>
              <a:defRPr/>
            </a:lvl1pPr>
          </a:lstStyle>
          <a:p>
            <a:endParaRPr lang="en-US"/>
          </a:p>
        </p:txBody>
      </p:sp>
      <p:sp>
        <p:nvSpPr>
          <p:cNvPr id="33" name="Picture Placeholder 12">
            <a:extLst>
              <a:ext uri="{FF2B5EF4-FFF2-40B4-BE49-F238E27FC236}">
                <a16:creationId xmlns:a16="http://schemas.microsoft.com/office/drawing/2014/main" id="{5BC61650-BE3E-858E-9FFD-DB911242EFCE}"/>
              </a:ext>
            </a:extLst>
          </p:cNvPr>
          <p:cNvSpPr>
            <a:spLocks noGrp="1"/>
          </p:cNvSpPr>
          <p:nvPr>
            <p:ph type="pic" sz="quarter" idx="89"/>
          </p:nvPr>
        </p:nvSpPr>
        <p:spPr>
          <a:xfrm>
            <a:off x="7371618" y="1588609"/>
            <a:ext cx="2143342" cy="1152000"/>
          </a:xfrm>
          <a:prstGeom prst="roundRect">
            <a:avLst>
              <a:gd name="adj" fmla="val 1469"/>
            </a:avLst>
          </a:prstGeom>
          <a:noFill/>
        </p:spPr>
        <p:txBody>
          <a:bodyPr>
            <a:noAutofit/>
          </a:bodyPr>
          <a:lstStyle>
            <a:lvl1pPr>
              <a:buNone/>
              <a:defRPr/>
            </a:lvl1pPr>
          </a:lstStyle>
          <a:p>
            <a:endParaRPr lang="en-US"/>
          </a:p>
        </p:txBody>
      </p:sp>
      <p:sp>
        <p:nvSpPr>
          <p:cNvPr id="34" name="Picture Placeholder 12">
            <a:extLst>
              <a:ext uri="{FF2B5EF4-FFF2-40B4-BE49-F238E27FC236}">
                <a16:creationId xmlns:a16="http://schemas.microsoft.com/office/drawing/2014/main" id="{03BF5437-2885-4450-7034-1F061D6B28FD}"/>
              </a:ext>
            </a:extLst>
          </p:cNvPr>
          <p:cNvSpPr>
            <a:spLocks noGrp="1"/>
          </p:cNvSpPr>
          <p:nvPr>
            <p:ph type="pic" sz="quarter" idx="90"/>
          </p:nvPr>
        </p:nvSpPr>
        <p:spPr>
          <a:xfrm>
            <a:off x="9707453" y="1588609"/>
            <a:ext cx="2143342" cy="1152000"/>
          </a:xfrm>
          <a:prstGeom prst="roundRect">
            <a:avLst>
              <a:gd name="adj" fmla="val 1469"/>
            </a:avLst>
          </a:prstGeom>
          <a:noFill/>
        </p:spPr>
        <p:txBody>
          <a:bodyPr>
            <a:noAutofit/>
          </a:bodyPr>
          <a:lstStyle>
            <a:lvl1pPr>
              <a:buNone/>
              <a:defRPr/>
            </a:lvl1pPr>
          </a:lstStyle>
          <a:p>
            <a:endParaRPr lang="en-US"/>
          </a:p>
        </p:txBody>
      </p:sp>
      <p:sp>
        <p:nvSpPr>
          <p:cNvPr id="39" name="Text Placeholder 20">
            <a:extLst>
              <a:ext uri="{FF2B5EF4-FFF2-40B4-BE49-F238E27FC236}">
                <a16:creationId xmlns:a16="http://schemas.microsoft.com/office/drawing/2014/main" id="{B3593780-0BC6-75FA-C248-238609985212}"/>
              </a:ext>
            </a:extLst>
          </p:cNvPr>
          <p:cNvSpPr>
            <a:spLocks noGrp="1"/>
          </p:cNvSpPr>
          <p:nvPr>
            <p:ph type="body" sz="quarter" idx="91" hasCustomPrompt="1"/>
          </p:nvPr>
        </p:nvSpPr>
        <p:spPr>
          <a:xfrm>
            <a:off x="2699950"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0" name="Text Placeholder 24">
            <a:extLst>
              <a:ext uri="{FF2B5EF4-FFF2-40B4-BE49-F238E27FC236}">
                <a16:creationId xmlns:a16="http://schemas.microsoft.com/office/drawing/2014/main" id="{B5BCB1FC-13AE-E754-A10F-1C6AEA8A18A1}"/>
              </a:ext>
            </a:extLst>
          </p:cNvPr>
          <p:cNvSpPr>
            <a:spLocks noGrp="1"/>
          </p:cNvSpPr>
          <p:nvPr>
            <p:ph type="body" sz="quarter" idx="92" hasCustomPrompt="1"/>
          </p:nvPr>
        </p:nvSpPr>
        <p:spPr>
          <a:xfrm>
            <a:off x="2699950"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1" name="Text Placeholder 20">
            <a:extLst>
              <a:ext uri="{FF2B5EF4-FFF2-40B4-BE49-F238E27FC236}">
                <a16:creationId xmlns:a16="http://schemas.microsoft.com/office/drawing/2014/main" id="{0C2F584E-EC85-965F-44E1-8E49D1D5FD7C}"/>
              </a:ext>
            </a:extLst>
          </p:cNvPr>
          <p:cNvSpPr>
            <a:spLocks noGrp="1"/>
          </p:cNvSpPr>
          <p:nvPr>
            <p:ph type="body" sz="quarter" idx="93" hasCustomPrompt="1"/>
          </p:nvPr>
        </p:nvSpPr>
        <p:spPr>
          <a:xfrm>
            <a:off x="5035784"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2" name="Text Placeholder 24">
            <a:extLst>
              <a:ext uri="{FF2B5EF4-FFF2-40B4-BE49-F238E27FC236}">
                <a16:creationId xmlns:a16="http://schemas.microsoft.com/office/drawing/2014/main" id="{81E0E94D-0CB8-3A58-7BBD-A20D8AA22249}"/>
              </a:ext>
            </a:extLst>
          </p:cNvPr>
          <p:cNvSpPr>
            <a:spLocks noGrp="1"/>
          </p:cNvSpPr>
          <p:nvPr>
            <p:ph type="body" sz="quarter" idx="94" hasCustomPrompt="1"/>
          </p:nvPr>
        </p:nvSpPr>
        <p:spPr>
          <a:xfrm>
            <a:off x="5035784"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3" name="Text Placeholder 20">
            <a:extLst>
              <a:ext uri="{FF2B5EF4-FFF2-40B4-BE49-F238E27FC236}">
                <a16:creationId xmlns:a16="http://schemas.microsoft.com/office/drawing/2014/main" id="{A417EF3D-0742-F988-8ABB-A0B8798AC7E3}"/>
              </a:ext>
            </a:extLst>
          </p:cNvPr>
          <p:cNvSpPr>
            <a:spLocks noGrp="1"/>
          </p:cNvSpPr>
          <p:nvPr>
            <p:ph type="body" sz="quarter" idx="95" hasCustomPrompt="1"/>
          </p:nvPr>
        </p:nvSpPr>
        <p:spPr>
          <a:xfrm>
            <a:off x="7371618"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4" name="Text Placeholder 24">
            <a:extLst>
              <a:ext uri="{FF2B5EF4-FFF2-40B4-BE49-F238E27FC236}">
                <a16:creationId xmlns:a16="http://schemas.microsoft.com/office/drawing/2014/main" id="{ACB7EFA0-03E1-CAD8-2197-0D0619DDC5AD}"/>
              </a:ext>
            </a:extLst>
          </p:cNvPr>
          <p:cNvSpPr>
            <a:spLocks noGrp="1"/>
          </p:cNvSpPr>
          <p:nvPr>
            <p:ph type="body" sz="quarter" idx="96" hasCustomPrompt="1"/>
          </p:nvPr>
        </p:nvSpPr>
        <p:spPr>
          <a:xfrm>
            <a:off x="7371618"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5" name="Text Placeholder 20">
            <a:extLst>
              <a:ext uri="{FF2B5EF4-FFF2-40B4-BE49-F238E27FC236}">
                <a16:creationId xmlns:a16="http://schemas.microsoft.com/office/drawing/2014/main" id="{7A5320C6-9C51-335D-755A-43C9421EA377}"/>
              </a:ext>
            </a:extLst>
          </p:cNvPr>
          <p:cNvSpPr>
            <a:spLocks noGrp="1"/>
          </p:cNvSpPr>
          <p:nvPr>
            <p:ph type="body" sz="quarter" idx="97" hasCustomPrompt="1"/>
          </p:nvPr>
        </p:nvSpPr>
        <p:spPr>
          <a:xfrm>
            <a:off x="9707452"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6" name="Text Placeholder 24">
            <a:extLst>
              <a:ext uri="{FF2B5EF4-FFF2-40B4-BE49-F238E27FC236}">
                <a16:creationId xmlns:a16="http://schemas.microsoft.com/office/drawing/2014/main" id="{06DAEAC2-AC27-6E40-9AE4-A99BA56B5149}"/>
              </a:ext>
            </a:extLst>
          </p:cNvPr>
          <p:cNvSpPr>
            <a:spLocks noGrp="1"/>
          </p:cNvSpPr>
          <p:nvPr>
            <p:ph type="body" sz="quarter" idx="98" hasCustomPrompt="1"/>
          </p:nvPr>
        </p:nvSpPr>
        <p:spPr>
          <a:xfrm>
            <a:off x="9707452"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7" name="Text Placeholder 20">
            <a:extLst>
              <a:ext uri="{FF2B5EF4-FFF2-40B4-BE49-F238E27FC236}">
                <a16:creationId xmlns:a16="http://schemas.microsoft.com/office/drawing/2014/main" id="{03CB7749-5A26-C9A1-AD45-83CE26F09748}"/>
              </a:ext>
            </a:extLst>
          </p:cNvPr>
          <p:cNvSpPr>
            <a:spLocks noGrp="1"/>
          </p:cNvSpPr>
          <p:nvPr>
            <p:ph type="body" sz="quarter" idx="99" hasCustomPrompt="1"/>
          </p:nvPr>
        </p:nvSpPr>
        <p:spPr>
          <a:xfrm>
            <a:off x="364115"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8" name="Text Placeholder 24">
            <a:extLst>
              <a:ext uri="{FF2B5EF4-FFF2-40B4-BE49-F238E27FC236}">
                <a16:creationId xmlns:a16="http://schemas.microsoft.com/office/drawing/2014/main" id="{25497C26-CAC9-0238-CCFB-B5749EF69732}"/>
              </a:ext>
            </a:extLst>
          </p:cNvPr>
          <p:cNvSpPr>
            <a:spLocks noGrp="1"/>
          </p:cNvSpPr>
          <p:nvPr>
            <p:ph type="body" sz="quarter" idx="100" hasCustomPrompt="1"/>
          </p:nvPr>
        </p:nvSpPr>
        <p:spPr>
          <a:xfrm>
            <a:off x="364115"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9" name="Picture Placeholder 12">
            <a:extLst>
              <a:ext uri="{FF2B5EF4-FFF2-40B4-BE49-F238E27FC236}">
                <a16:creationId xmlns:a16="http://schemas.microsoft.com/office/drawing/2014/main" id="{D0744D4D-C59D-CCAB-9959-5B4D73EB4351}"/>
              </a:ext>
            </a:extLst>
          </p:cNvPr>
          <p:cNvSpPr>
            <a:spLocks noGrp="1"/>
          </p:cNvSpPr>
          <p:nvPr>
            <p:ph type="pic" sz="quarter" idx="101"/>
          </p:nvPr>
        </p:nvSpPr>
        <p:spPr>
          <a:xfrm>
            <a:off x="364115" y="3883977"/>
            <a:ext cx="2143342" cy="1152000"/>
          </a:xfrm>
          <a:prstGeom prst="roundRect">
            <a:avLst>
              <a:gd name="adj" fmla="val 1469"/>
            </a:avLst>
          </a:prstGeom>
          <a:noFill/>
        </p:spPr>
        <p:txBody>
          <a:bodyPr>
            <a:noAutofit/>
          </a:bodyPr>
          <a:lstStyle>
            <a:lvl1pPr>
              <a:buNone/>
              <a:defRPr/>
            </a:lvl1pPr>
          </a:lstStyle>
          <a:p>
            <a:endParaRPr lang="en-US"/>
          </a:p>
        </p:txBody>
      </p:sp>
      <p:sp>
        <p:nvSpPr>
          <p:cNvPr id="50" name="Picture Placeholder 12">
            <a:extLst>
              <a:ext uri="{FF2B5EF4-FFF2-40B4-BE49-F238E27FC236}">
                <a16:creationId xmlns:a16="http://schemas.microsoft.com/office/drawing/2014/main" id="{2B02A888-7C94-5316-D118-586E87E3D07D}"/>
              </a:ext>
            </a:extLst>
          </p:cNvPr>
          <p:cNvSpPr>
            <a:spLocks noGrp="1"/>
          </p:cNvSpPr>
          <p:nvPr>
            <p:ph type="pic" sz="quarter" idx="102"/>
          </p:nvPr>
        </p:nvSpPr>
        <p:spPr>
          <a:xfrm>
            <a:off x="2699949" y="3883977"/>
            <a:ext cx="2143342" cy="1152000"/>
          </a:xfrm>
          <a:prstGeom prst="roundRect">
            <a:avLst>
              <a:gd name="adj" fmla="val 1469"/>
            </a:avLst>
          </a:prstGeom>
          <a:noFill/>
        </p:spPr>
        <p:txBody>
          <a:bodyPr>
            <a:noAutofit/>
          </a:bodyPr>
          <a:lstStyle>
            <a:lvl1pPr>
              <a:buNone/>
              <a:defRPr/>
            </a:lvl1pPr>
          </a:lstStyle>
          <a:p>
            <a:endParaRPr lang="en-US"/>
          </a:p>
        </p:txBody>
      </p:sp>
      <p:sp>
        <p:nvSpPr>
          <p:cNvPr id="51" name="Picture Placeholder 12">
            <a:extLst>
              <a:ext uri="{FF2B5EF4-FFF2-40B4-BE49-F238E27FC236}">
                <a16:creationId xmlns:a16="http://schemas.microsoft.com/office/drawing/2014/main" id="{87551604-2545-B136-1CD0-1B2EB0E25783}"/>
              </a:ext>
            </a:extLst>
          </p:cNvPr>
          <p:cNvSpPr>
            <a:spLocks noGrp="1"/>
          </p:cNvSpPr>
          <p:nvPr>
            <p:ph type="pic" sz="quarter" idx="103"/>
          </p:nvPr>
        </p:nvSpPr>
        <p:spPr>
          <a:xfrm>
            <a:off x="5035783" y="3883977"/>
            <a:ext cx="2143342" cy="1152000"/>
          </a:xfrm>
          <a:prstGeom prst="roundRect">
            <a:avLst>
              <a:gd name="adj" fmla="val 1469"/>
            </a:avLst>
          </a:prstGeom>
          <a:noFill/>
        </p:spPr>
        <p:txBody>
          <a:bodyPr>
            <a:noAutofit/>
          </a:bodyPr>
          <a:lstStyle>
            <a:lvl1pPr>
              <a:buNone/>
              <a:defRPr/>
            </a:lvl1pPr>
          </a:lstStyle>
          <a:p>
            <a:endParaRPr lang="en-US"/>
          </a:p>
        </p:txBody>
      </p:sp>
      <p:sp>
        <p:nvSpPr>
          <p:cNvPr id="52" name="Picture Placeholder 12">
            <a:extLst>
              <a:ext uri="{FF2B5EF4-FFF2-40B4-BE49-F238E27FC236}">
                <a16:creationId xmlns:a16="http://schemas.microsoft.com/office/drawing/2014/main" id="{CE032279-12A7-742C-7883-DE552F413BBF}"/>
              </a:ext>
            </a:extLst>
          </p:cNvPr>
          <p:cNvSpPr>
            <a:spLocks noGrp="1"/>
          </p:cNvSpPr>
          <p:nvPr>
            <p:ph type="pic" sz="quarter" idx="104"/>
          </p:nvPr>
        </p:nvSpPr>
        <p:spPr>
          <a:xfrm>
            <a:off x="7371617" y="3883977"/>
            <a:ext cx="2143342" cy="1152000"/>
          </a:xfrm>
          <a:prstGeom prst="roundRect">
            <a:avLst>
              <a:gd name="adj" fmla="val 1469"/>
            </a:avLst>
          </a:prstGeom>
          <a:noFill/>
        </p:spPr>
        <p:txBody>
          <a:bodyPr>
            <a:noAutofit/>
          </a:bodyPr>
          <a:lstStyle>
            <a:lvl1pPr>
              <a:buNone/>
              <a:defRPr/>
            </a:lvl1pPr>
          </a:lstStyle>
          <a:p>
            <a:endParaRPr lang="en-US"/>
          </a:p>
        </p:txBody>
      </p:sp>
      <p:sp>
        <p:nvSpPr>
          <p:cNvPr id="53" name="Picture Placeholder 12">
            <a:extLst>
              <a:ext uri="{FF2B5EF4-FFF2-40B4-BE49-F238E27FC236}">
                <a16:creationId xmlns:a16="http://schemas.microsoft.com/office/drawing/2014/main" id="{8E511EFD-E475-91A3-3718-7830F8F7402B}"/>
              </a:ext>
            </a:extLst>
          </p:cNvPr>
          <p:cNvSpPr>
            <a:spLocks noGrp="1"/>
          </p:cNvSpPr>
          <p:nvPr>
            <p:ph type="pic" sz="quarter" idx="105"/>
          </p:nvPr>
        </p:nvSpPr>
        <p:spPr>
          <a:xfrm>
            <a:off x="9707452" y="3883977"/>
            <a:ext cx="2143342" cy="1152000"/>
          </a:xfrm>
          <a:prstGeom prst="roundRect">
            <a:avLst>
              <a:gd name="adj" fmla="val 1469"/>
            </a:avLst>
          </a:prstGeom>
          <a:noFill/>
        </p:spPr>
        <p:txBody>
          <a:bodyPr>
            <a:noAutofit/>
          </a:bodyPr>
          <a:lstStyle>
            <a:lvl1pPr>
              <a:buNone/>
              <a:defRPr/>
            </a:lvl1pPr>
          </a:lstStyle>
          <a:p>
            <a:endParaRPr lang="en-US"/>
          </a:p>
        </p:txBody>
      </p:sp>
      <p:sp>
        <p:nvSpPr>
          <p:cNvPr id="54" name="Text Placeholder 20">
            <a:extLst>
              <a:ext uri="{FF2B5EF4-FFF2-40B4-BE49-F238E27FC236}">
                <a16:creationId xmlns:a16="http://schemas.microsoft.com/office/drawing/2014/main" id="{194B1185-737C-B797-9AE7-463BF1CD9166}"/>
              </a:ext>
            </a:extLst>
          </p:cNvPr>
          <p:cNvSpPr>
            <a:spLocks noGrp="1"/>
          </p:cNvSpPr>
          <p:nvPr>
            <p:ph type="body" sz="quarter" idx="106" hasCustomPrompt="1"/>
          </p:nvPr>
        </p:nvSpPr>
        <p:spPr>
          <a:xfrm>
            <a:off x="2699949"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55" name="Text Placeholder 24">
            <a:extLst>
              <a:ext uri="{FF2B5EF4-FFF2-40B4-BE49-F238E27FC236}">
                <a16:creationId xmlns:a16="http://schemas.microsoft.com/office/drawing/2014/main" id="{DE41C81F-778C-476E-6B80-17BA769F2F44}"/>
              </a:ext>
            </a:extLst>
          </p:cNvPr>
          <p:cNvSpPr>
            <a:spLocks noGrp="1"/>
          </p:cNvSpPr>
          <p:nvPr>
            <p:ph type="body" sz="quarter" idx="107" hasCustomPrompt="1"/>
          </p:nvPr>
        </p:nvSpPr>
        <p:spPr>
          <a:xfrm>
            <a:off x="2699949"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56" name="Text Placeholder 20">
            <a:extLst>
              <a:ext uri="{FF2B5EF4-FFF2-40B4-BE49-F238E27FC236}">
                <a16:creationId xmlns:a16="http://schemas.microsoft.com/office/drawing/2014/main" id="{8418AC4C-82D5-B581-7D6D-929592150C0A}"/>
              </a:ext>
            </a:extLst>
          </p:cNvPr>
          <p:cNvSpPr>
            <a:spLocks noGrp="1"/>
          </p:cNvSpPr>
          <p:nvPr>
            <p:ph type="body" sz="quarter" idx="108" hasCustomPrompt="1"/>
          </p:nvPr>
        </p:nvSpPr>
        <p:spPr>
          <a:xfrm>
            <a:off x="5035783"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57" name="Text Placeholder 24">
            <a:extLst>
              <a:ext uri="{FF2B5EF4-FFF2-40B4-BE49-F238E27FC236}">
                <a16:creationId xmlns:a16="http://schemas.microsoft.com/office/drawing/2014/main" id="{EBF15EE3-6158-6146-D250-13812185FA43}"/>
              </a:ext>
            </a:extLst>
          </p:cNvPr>
          <p:cNvSpPr>
            <a:spLocks noGrp="1"/>
          </p:cNvSpPr>
          <p:nvPr>
            <p:ph type="body" sz="quarter" idx="109" hasCustomPrompt="1"/>
          </p:nvPr>
        </p:nvSpPr>
        <p:spPr>
          <a:xfrm>
            <a:off x="5035783"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58" name="Text Placeholder 20">
            <a:extLst>
              <a:ext uri="{FF2B5EF4-FFF2-40B4-BE49-F238E27FC236}">
                <a16:creationId xmlns:a16="http://schemas.microsoft.com/office/drawing/2014/main" id="{5E24E1CB-78F9-1466-0EE0-935A7F81B238}"/>
              </a:ext>
            </a:extLst>
          </p:cNvPr>
          <p:cNvSpPr>
            <a:spLocks noGrp="1"/>
          </p:cNvSpPr>
          <p:nvPr>
            <p:ph type="body" sz="quarter" idx="110" hasCustomPrompt="1"/>
          </p:nvPr>
        </p:nvSpPr>
        <p:spPr>
          <a:xfrm>
            <a:off x="7371617"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59" name="Text Placeholder 24">
            <a:extLst>
              <a:ext uri="{FF2B5EF4-FFF2-40B4-BE49-F238E27FC236}">
                <a16:creationId xmlns:a16="http://schemas.microsoft.com/office/drawing/2014/main" id="{A7B228F2-B303-2833-6195-89DE05FA0A10}"/>
              </a:ext>
            </a:extLst>
          </p:cNvPr>
          <p:cNvSpPr>
            <a:spLocks noGrp="1"/>
          </p:cNvSpPr>
          <p:nvPr>
            <p:ph type="body" sz="quarter" idx="111" hasCustomPrompt="1"/>
          </p:nvPr>
        </p:nvSpPr>
        <p:spPr>
          <a:xfrm>
            <a:off x="7371617"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60" name="Text Placeholder 20">
            <a:extLst>
              <a:ext uri="{FF2B5EF4-FFF2-40B4-BE49-F238E27FC236}">
                <a16:creationId xmlns:a16="http://schemas.microsoft.com/office/drawing/2014/main" id="{DA34D17B-5B63-A149-6ACB-E72C1216B6E6}"/>
              </a:ext>
            </a:extLst>
          </p:cNvPr>
          <p:cNvSpPr>
            <a:spLocks noGrp="1"/>
          </p:cNvSpPr>
          <p:nvPr>
            <p:ph type="body" sz="quarter" idx="112" hasCustomPrompt="1"/>
          </p:nvPr>
        </p:nvSpPr>
        <p:spPr>
          <a:xfrm>
            <a:off x="9707451"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61" name="Text Placeholder 24">
            <a:extLst>
              <a:ext uri="{FF2B5EF4-FFF2-40B4-BE49-F238E27FC236}">
                <a16:creationId xmlns:a16="http://schemas.microsoft.com/office/drawing/2014/main" id="{88266782-A87E-BC2E-4776-82636BF2E56F}"/>
              </a:ext>
            </a:extLst>
          </p:cNvPr>
          <p:cNvSpPr>
            <a:spLocks noGrp="1"/>
          </p:cNvSpPr>
          <p:nvPr>
            <p:ph type="body" sz="quarter" idx="113" hasCustomPrompt="1"/>
          </p:nvPr>
        </p:nvSpPr>
        <p:spPr>
          <a:xfrm>
            <a:off x="9707451" y="5522661"/>
            <a:ext cx="2143342" cy="470202"/>
          </a:xfrm>
        </p:spPr>
        <p:txBody>
          <a:bodyPr>
            <a:noAutofit/>
          </a:bodyPr>
          <a:lstStyle>
            <a:lvl1pPr marL="0">
              <a:lnSpc>
                <a:spcPct val="100000"/>
              </a:lnSpc>
              <a:buNone/>
              <a:defRPr sz="1200" b="0"/>
            </a:lvl1pPr>
          </a:lstStyle>
          <a:p>
            <a:pPr lvl="0"/>
            <a:r>
              <a:rPr lang="en-US"/>
              <a:t>Body copy here over two lines if needed</a:t>
            </a:r>
          </a:p>
        </p:txBody>
      </p:sp>
    </p:spTree>
    <p:extLst>
      <p:ext uri="{BB962C8B-B14F-4D97-AF65-F5344CB8AC3E}">
        <p14:creationId xmlns:p14="http://schemas.microsoft.com/office/powerpoint/2010/main" val="2048238551"/>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Ten films dark logo">
    <p:bg>
      <p:bgPr>
        <a:solidFill>
          <a:schemeClr val="bg2"/>
        </a:solidFill>
        <a:effectLst/>
      </p:bgPr>
    </p:bg>
    <p:spTree>
      <p:nvGrpSpPr>
        <p:cNvPr id="1" name=""/>
        <p:cNvGrpSpPr/>
        <p:nvPr/>
      </p:nvGrpSpPr>
      <p:grpSpPr>
        <a:xfrm>
          <a:off x="0" y="0"/>
          <a:ext cx="0" cy="0"/>
          <a:chOff x="0" y="0"/>
          <a:chExt cx="0" cy="0"/>
        </a:xfrm>
      </p:grpSpPr>
      <p:pic>
        <p:nvPicPr>
          <p:cNvPr id="4" name="Picture 3" descr="A group of blue circles&#10;&#10;AI-generated content may be incorrect.">
            <a:extLst>
              <a:ext uri="{FF2B5EF4-FFF2-40B4-BE49-F238E27FC236}">
                <a16:creationId xmlns:a16="http://schemas.microsoft.com/office/drawing/2014/main" id="{6D11AFD2-7E24-67E5-F02F-694196F874CE}"/>
              </a:ext>
            </a:extLst>
          </p:cNvPr>
          <p:cNvPicPr>
            <a:picLocks/>
          </p:cNvPicPr>
          <p:nvPr userDrawn="1"/>
        </p:nvPicPr>
        <p:blipFill>
          <a:blip r:embed="rId2"/>
          <a:stretch>
            <a:fillRect/>
          </a:stretch>
        </p:blipFill>
        <p:spPr>
          <a:xfrm>
            <a:off x="203078" y="6371736"/>
            <a:ext cx="1255194" cy="261683"/>
          </a:xfrm>
          <a:prstGeom prst="rect">
            <a:avLst/>
          </a:prstGeom>
        </p:spPr>
      </p:pic>
      <p:sp>
        <p:nvSpPr>
          <p:cNvPr id="5" name="Text Placeholder 11">
            <a:extLst>
              <a:ext uri="{FF2B5EF4-FFF2-40B4-BE49-F238E27FC236}">
                <a16:creationId xmlns:a16="http://schemas.microsoft.com/office/drawing/2014/main" id="{26C0A2D6-81CF-124F-6EEE-51EE40C326A5}"/>
              </a:ext>
            </a:extLst>
          </p:cNvPr>
          <p:cNvSpPr>
            <a:spLocks noGrp="1"/>
          </p:cNvSpPr>
          <p:nvPr>
            <p:ph type="body" sz="quarter" idx="64"/>
          </p:nvPr>
        </p:nvSpPr>
        <p:spPr>
          <a:xfrm>
            <a:off x="210652" y="1431937"/>
            <a:ext cx="11789261" cy="4690257"/>
          </a:xfrm>
          <a:prstGeom prst="roundRect">
            <a:avLst>
              <a:gd name="adj" fmla="val 966"/>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215736A8-CBB5-7A53-CCDC-768E90CF746A}"/>
              </a:ext>
            </a:extLst>
          </p:cNvPr>
          <p:cNvSpPr>
            <a:spLocks noGrp="1"/>
          </p:cNvSpPr>
          <p:nvPr>
            <p:ph type="body" sz="quarter" idx="15" hasCustomPrompt="1"/>
          </p:nvPr>
        </p:nvSpPr>
        <p:spPr>
          <a:xfrm>
            <a:off x="364116"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24" name="Text Placeholder 24">
            <a:extLst>
              <a:ext uri="{FF2B5EF4-FFF2-40B4-BE49-F238E27FC236}">
                <a16:creationId xmlns:a16="http://schemas.microsoft.com/office/drawing/2014/main" id="{5CFCBA5A-862D-E791-B9B8-009A2CEF5EAD}"/>
              </a:ext>
            </a:extLst>
          </p:cNvPr>
          <p:cNvSpPr>
            <a:spLocks noGrp="1"/>
          </p:cNvSpPr>
          <p:nvPr>
            <p:ph type="body" sz="quarter" idx="16" hasCustomPrompt="1"/>
          </p:nvPr>
        </p:nvSpPr>
        <p:spPr>
          <a:xfrm>
            <a:off x="364116"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2" name="Text Placeholder 10">
            <a:extLst>
              <a:ext uri="{FF2B5EF4-FFF2-40B4-BE49-F238E27FC236}">
                <a16:creationId xmlns:a16="http://schemas.microsoft.com/office/drawing/2014/main" id="{C438D541-E6BD-2946-4280-FD771367B53B}"/>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8" name="Subtitle 2">
            <a:extLst>
              <a:ext uri="{FF2B5EF4-FFF2-40B4-BE49-F238E27FC236}">
                <a16:creationId xmlns:a16="http://schemas.microsoft.com/office/drawing/2014/main" id="{F46CD7D9-D70E-A9F8-C955-28A75504506C}"/>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1" name="Title 1">
            <a:extLst>
              <a:ext uri="{FF2B5EF4-FFF2-40B4-BE49-F238E27FC236}">
                <a16:creationId xmlns:a16="http://schemas.microsoft.com/office/drawing/2014/main" id="{C36E1229-9D44-1468-8B4F-4FFA62E64A37}"/>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3" name="Picture Placeholder 12">
            <a:extLst>
              <a:ext uri="{FF2B5EF4-FFF2-40B4-BE49-F238E27FC236}">
                <a16:creationId xmlns:a16="http://schemas.microsoft.com/office/drawing/2014/main" id="{BCA5347E-6E39-91BE-8699-91F85852879B}"/>
              </a:ext>
            </a:extLst>
          </p:cNvPr>
          <p:cNvSpPr>
            <a:spLocks noGrp="1"/>
          </p:cNvSpPr>
          <p:nvPr>
            <p:ph type="pic" sz="quarter" idx="10"/>
          </p:nvPr>
        </p:nvSpPr>
        <p:spPr>
          <a:xfrm>
            <a:off x="364116" y="1588609"/>
            <a:ext cx="2143342" cy="1152000"/>
          </a:xfrm>
          <a:prstGeom prst="roundRect">
            <a:avLst>
              <a:gd name="adj" fmla="val 1469"/>
            </a:avLst>
          </a:prstGeom>
          <a:noFill/>
        </p:spPr>
        <p:txBody>
          <a:bodyPr>
            <a:noAutofit/>
          </a:bodyPr>
          <a:lstStyle>
            <a:lvl1pPr>
              <a:buNone/>
              <a:defRPr/>
            </a:lvl1pPr>
          </a:lstStyle>
          <a:p>
            <a:endParaRPr lang="en-US"/>
          </a:p>
        </p:txBody>
      </p:sp>
      <p:sp>
        <p:nvSpPr>
          <p:cNvPr id="31" name="Picture Placeholder 12">
            <a:extLst>
              <a:ext uri="{FF2B5EF4-FFF2-40B4-BE49-F238E27FC236}">
                <a16:creationId xmlns:a16="http://schemas.microsoft.com/office/drawing/2014/main" id="{904237B6-3A39-15CE-BA6A-692A1E31B46C}"/>
              </a:ext>
            </a:extLst>
          </p:cNvPr>
          <p:cNvSpPr>
            <a:spLocks noGrp="1"/>
          </p:cNvSpPr>
          <p:nvPr>
            <p:ph type="pic" sz="quarter" idx="87"/>
          </p:nvPr>
        </p:nvSpPr>
        <p:spPr>
          <a:xfrm>
            <a:off x="2699950" y="1588609"/>
            <a:ext cx="2143342" cy="1152000"/>
          </a:xfrm>
          <a:prstGeom prst="roundRect">
            <a:avLst>
              <a:gd name="adj" fmla="val 1469"/>
            </a:avLst>
          </a:prstGeom>
          <a:noFill/>
        </p:spPr>
        <p:txBody>
          <a:bodyPr>
            <a:noAutofit/>
          </a:bodyPr>
          <a:lstStyle>
            <a:lvl1pPr>
              <a:buNone/>
              <a:defRPr/>
            </a:lvl1pPr>
          </a:lstStyle>
          <a:p>
            <a:endParaRPr lang="en-US"/>
          </a:p>
        </p:txBody>
      </p:sp>
      <p:sp>
        <p:nvSpPr>
          <p:cNvPr id="32" name="Picture Placeholder 12">
            <a:extLst>
              <a:ext uri="{FF2B5EF4-FFF2-40B4-BE49-F238E27FC236}">
                <a16:creationId xmlns:a16="http://schemas.microsoft.com/office/drawing/2014/main" id="{653CC7EA-AD1A-0BA4-72A1-EA6E80D58C15}"/>
              </a:ext>
            </a:extLst>
          </p:cNvPr>
          <p:cNvSpPr>
            <a:spLocks noGrp="1"/>
          </p:cNvSpPr>
          <p:nvPr>
            <p:ph type="pic" sz="quarter" idx="88"/>
          </p:nvPr>
        </p:nvSpPr>
        <p:spPr>
          <a:xfrm>
            <a:off x="5035784" y="1588609"/>
            <a:ext cx="2143342" cy="1152000"/>
          </a:xfrm>
          <a:prstGeom prst="roundRect">
            <a:avLst>
              <a:gd name="adj" fmla="val 1469"/>
            </a:avLst>
          </a:prstGeom>
          <a:noFill/>
        </p:spPr>
        <p:txBody>
          <a:bodyPr>
            <a:noAutofit/>
          </a:bodyPr>
          <a:lstStyle>
            <a:lvl1pPr>
              <a:buNone/>
              <a:defRPr/>
            </a:lvl1pPr>
          </a:lstStyle>
          <a:p>
            <a:endParaRPr lang="en-US"/>
          </a:p>
        </p:txBody>
      </p:sp>
      <p:sp>
        <p:nvSpPr>
          <p:cNvPr id="33" name="Picture Placeholder 12">
            <a:extLst>
              <a:ext uri="{FF2B5EF4-FFF2-40B4-BE49-F238E27FC236}">
                <a16:creationId xmlns:a16="http://schemas.microsoft.com/office/drawing/2014/main" id="{5BC61650-BE3E-858E-9FFD-DB911242EFCE}"/>
              </a:ext>
            </a:extLst>
          </p:cNvPr>
          <p:cNvSpPr>
            <a:spLocks noGrp="1"/>
          </p:cNvSpPr>
          <p:nvPr>
            <p:ph type="pic" sz="quarter" idx="89"/>
          </p:nvPr>
        </p:nvSpPr>
        <p:spPr>
          <a:xfrm>
            <a:off x="7371618" y="1588609"/>
            <a:ext cx="2143342" cy="1152000"/>
          </a:xfrm>
          <a:prstGeom prst="roundRect">
            <a:avLst>
              <a:gd name="adj" fmla="val 1469"/>
            </a:avLst>
          </a:prstGeom>
          <a:noFill/>
        </p:spPr>
        <p:txBody>
          <a:bodyPr>
            <a:noAutofit/>
          </a:bodyPr>
          <a:lstStyle>
            <a:lvl1pPr>
              <a:buNone/>
              <a:defRPr/>
            </a:lvl1pPr>
          </a:lstStyle>
          <a:p>
            <a:endParaRPr lang="en-US"/>
          </a:p>
        </p:txBody>
      </p:sp>
      <p:sp>
        <p:nvSpPr>
          <p:cNvPr id="34" name="Picture Placeholder 12">
            <a:extLst>
              <a:ext uri="{FF2B5EF4-FFF2-40B4-BE49-F238E27FC236}">
                <a16:creationId xmlns:a16="http://schemas.microsoft.com/office/drawing/2014/main" id="{03BF5437-2885-4450-7034-1F061D6B28FD}"/>
              </a:ext>
            </a:extLst>
          </p:cNvPr>
          <p:cNvSpPr>
            <a:spLocks noGrp="1"/>
          </p:cNvSpPr>
          <p:nvPr>
            <p:ph type="pic" sz="quarter" idx="90"/>
          </p:nvPr>
        </p:nvSpPr>
        <p:spPr>
          <a:xfrm>
            <a:off x="9707453" y="1588609"/>
            <a:ext cx="2143342" cy="1152000"/>
          </a:xfrm>
          <a:prstGeom prst="roundRect">
            <a:avLst>
              <a:gd name="adj" fmla="val 1469"/>
            </a:avLst>
          </a:prstGeom>
          <a:noFill/>
        </p:spPr>
        <p:txBody>
          <a:bodyPr>
            <a:noAutofit/>
          </a:bodyPr>
          <a:lstStyle>
            <a:lvl1pPr>
              <a:buNone/>
              <a:defRPr/>
            </a:lvl1pPr>
          </a:lstStyle>
          <a:p>
            <a:endParaRPr lang="en-US"/>
          </a:p>
        </p:txBody>
      </p:sp>
      <p:sp>
        <p:nvSpPr>
          <p:cNvPr id="39" name="Text Placeholder 20">
            <a:extLst>
              <a:ext uri="{FF2B5EF4-FFF2-40B4-BE49-F238E27FC236}">
                <a16:creationId xmlns:a16="http://schemas.microsoft.com/office/drawing/2014/main" id="{B3593780-0BC6-75FA-C248-238609985212}"/>
              </a:ext>
            </a:extLst>
          </p:cNvPr>
          <p:cNvSpPr>
            <a:spLocks noGrp="1"/>
          </p:cNvSpPr>
          <p:nvPr>
            <p:ph type="body" sz="quarter" idx="91" hasCustomPrompt="1"/>
          </p:nvPr>
        </p:nvSpPr>
        <p:spPr>
          <a:xfrm>
            <a:off x="2699950"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0" name="Text Placeholder 24">
            <a:extLst>
              <a:ext uri="{FF2B5EF4-FFF2-40B4-BE49-F238E27FC236}">
                <a16:creationId xmlns:a16="http://schemas.microsoft.com/office/drawing/2014/main" id="{B5BCB1FC-13AE-E754-A10F-1C6AEA8A18A1}"/>
              </a:ext>
            </a:extLst>
          </p:cNvPr>
          <p:cNvSpPr>
            <a:spLocks noGrp="1"/>
          </p:cNvSpPr>
          <p:nvPr>
            <p:ph type="body" sz="quarter" idx="92" hasCustomPrompt="1"/>
          </p:nvPr>
        </p:nvSpPr>
        <p:spPr>
          <a:xfrm>
            <a:off x="2699950"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1" name="Text Placeholder 20">
            <a:extLst>
              <a:ext uri="{FF2B5EF4-FFF2-40B4-BE49-F238E27FC236}">
                <a16:creationId xmlns:a16="http://schemas.microsoft.com/office/drawing/2014/main" id="{0C2F584E-EC85-965F-44E1-8E49D1D5FD7C}"/>
              </a:ext>
            </a:extLst>
          </p:cNvPr>
          <p:cNvSpPr>
            <a:spLocks noGrp="1"/>
          </p:cNvSpPr>
          <p:nvPr>
            <p:ph type="body" sz="quarter" idx="93" hasCustomPrompt="1"/>
          </p:nvPr>
        </p:nvSpPr>
        <p:spPr>
          <a:xfrm>
            <a:off x="5035784"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2" name="Text Placeholder 24">
            <a:extLst>
              <a:ext uri="{FF2B5EF4-FFF2-40B4-BE49-F238E27FC236}">
                <a16:creationId xmlns:a16="http://schemas.microsoft.com/office/drawing/2014/main" id="{81E0E94D-0CB8-3A58-7BBD-A20D8AA22249}"/>
              </a:ext>
            </a:extLst>
          </p:cNvPr>
          <p:cNvSpPr>
            <a:spLocks noGrp="1"/>
          </p:cNvSpPr>
          <p:nvPr>
            <p:ph type="body" sz="quarter" idx="94" hasCustomPrompt="1"/>
          </p:nvPr>
        </p:nvSpPr>
        <p:spPr>
          <a:xfrm>
            <a:off x="5035784"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3" name="Text Placeholder 20">
            <a:extLst>
              <a:ext uri="{FF2B5EF4-FFF2-40B4-BE49-F238E27FC236}">
                <a16:creationId xmlns:a16="http://schemas.microsoft.com/office/drawing/2014/main" id="{A417EF3D-0742-F988-8ABB-A0B8798AC7E3}"/>
              </a:ext>
            </a:extLst>
          </p:cNvPr>
          <p:cNvSpPr>
            <a:spLocks noGrp="1"/>
          </p:cNvSpPr>
          <p:nvPr>
            <p:ph type="body" sz="quarter" idx="95" hasCustomPrompt="1"/>
          </p:nvPr>
        </p:nvSpPr>
        <p:spPr>
          <a:xfrm>
            <a:off x="7371618"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4" name="Text Placeholder 24">
            <a:extLst>
              <a:ext uri="{FF2B5EF4-FFF2-40B4-BE49-F238E27FC236}">
                <a16:creationId xmlns:a16="http://schemas.microsoft.com/office/drawing/2014/main" id="{ACB7EFA0-03E1-CAD8-2197-0D0619DDC5AD}"/>
              </a:ext>
            </a:extLst>
          </p:cNvPr>
          <p:cNvSpPr>
            <a:spLocks noGrp="1"/>
          </p:cNvSpPr>
          <p:nvPr>
            <p:ph type="body" sz="quarter" idx="96" hasCustomPrompt="1"/>
          </p:nvPr>
        </p:nvSpPr>
        <p:spPr>
          <a:xfrm>
            <a:off x="7371618"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5" name="Text Placeholder 20">
            <a:extLst>
              <a:ext uri="{FF2B5EF4-FFF2-40B4-BE49-F238E27FC236}">
                <a16:creationId xmlns:a16="http://schemas.microsoft.com/office/drawing/2014/main" id="{7A5320C6-9C51-335D-755A-43C9421EA377}"/>
              </a:ext>
            </a:extLst>
          </p:cNvPr>
          <p:cNvSpPr>
            <a:spLocks noGrp="1"/>
          </p:cNvSpPr>
          <p:nvPr>
            <p:ph type="body" sz="quarter" idx="97" hasCustomPrompt="1"/>
          </p:nvPr>
        </p:nvSpPr>
        <p:spPr>
          <a:xfrm>
            <a:off x="9707452"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6" name="Text Placeholder 24">
            <a:extLst>
              <a:ext uri="{FF2B5EF4-FFF2-40B4-BE49-F238E27FC236}">
                <a16:creationId xmlns:a16="http://schemas.microsoft.com/office/drawing/2014/main" id="{06DAEAC2-AC27-6E40-9AE4-A99BA56B5149}"/>
              </a:ext>
            </a:extLst>
          </p:cNvPr>
          <p:cNvSpPr>
            <a:spLocks noGrp="1"/>
          </p:cNvSpPr>
          <p:nvPr>
            <p:ph type="body" sz="quarter" idx="98" hasCustomPrompt="1"/>
          </p:nvPr>
        </p:nvSpPr>
        <p:spPr>
          <a:xfrm>
            <a:off x="9707452"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7" name="Text Placeholder 20">
            <a:extLst>
              <a:ext uri="{FF2B5EF4-FFF2-40B4-BE49-F238E27FC236}">
                <a16:creationId xmlns:a16="http://schemas.microsoft.com/office/drawing/2014/main" id="{03CB7749-5A26-C9A1-AD45-83CE26F09748}"/>
              </a:ext>
            </a:extLst>
          </p:cNvPr>
          <p:cNvSpPr>
            <a:spLocks noGrp="1"/>
          </p:cNvSpPr>
          <p:nvPr>
            <p:ph type="body" sz="quarter" idx="99" hasCustomPrompt="1"/>
          </p:nvPr>
        </p:nvSpPr>
        <p:spPr>
          <a:xfrm>
            <a:off x="364115"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8" name="Text Placeholder 24">
            <a:extLst>
              <a:ext uri="{FF2B5EF4-FFF2-40B4-BE49-F238E27FC236}">
                <a16:creationId xmlns:a16="http://schemas.microsoft.com/office/drawing/2014/main" id="{25497C26-CAC9-0238-CCFB-B5749EF69732}"/>
              </a:ext>
            </a:extLst>
          </p:cNvPr>
          <p:cNvSpPr>
            <a:spLocks noGrp="1"/>
          </p:cNvSpPr>
          <p:nvPr>
            <p:ph type="body" sz="quarter" idx="100" hasCustomPrompt="1"/>
          </p:nvPr>
        </p:nvSpPr>
        <p:spPr>
          <a:xfrm>
            <a:off x="364115"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9" name="Picture Placeholder 12">
            <a:extLst>
              <a:ext uri="{FF2B5EF4-FFF2-40B4-BE49-F238E27FC236}">
                <a16:creationId xmlns:a16="http://schemas.microsoft.com/office/drawing/2014/main" id="{D0744D4D-C59D-CCAB-9959-5B4D73EB4351}"/>
              </a:ext>
            </a:extLst>
          </p:cNvPr>
          <p:cNvSpPr>
            <a:spLocks noGrp="1"/>
          </p:cNvSpPr>
          <p:nvPr>
            <p:ph type="pic" sz="quarter" idx="101"/>
          </p:nvPr>
        </p:nvSpPr>
        <p:spPr>
          <a:xfrm>
            <a:off x="364115" y="3883977"/>
            <a:ext cx="2143342" cy="1152000"/>
          </a:xfrm>
          <a:prstGeom prst="roundRect">
            <a:avLst>
              <a:gd name="adj" fmla="val 1469"/>
            </a:avLst>
          </a:prstGeom>
          <a:noFill/>
        </p:spPr>
        <p:txBody>
          <a:bodyPr>
            <a:noAutofit/>
          </a:bodyPr>
          <a:lstStyle>
            <a:lvl1pPr>
              <a:buNone/>
              <a:defRPr/>
            </a:lvl1pPr>
          </a:lstStyle>
          <a:p>
            <a:endParaRPr lang="en-US"/>
          </a:p>
        </p:txBody>
      </p:sp>
      <p:sp>
        <p:nvSpPr>
          <p:cNvPr id="50" name="Picture Placeholder 12">
            <a:extLst>
              <a:ext uri="{FF2B5EF4-FFF2-40B4-BE49-F238E27FC236}">
                <a16:creationId xmlns:a16="http://schemas.microsoft.com/office/drawing/2014/main" id="{2B02A888-7C94-5316-D118-586E87E3D07D}"/>
              </a:ext>
            </a:extLst>
          </p:cNvPr>
          <p:cNvSpPr>
            <a:spLocks noGrp="1"/>
          </p:cNvSpPr>
          <p:nvPr>
            <p:ph type="pic" sz="quarter" idx="102"/>
          </p:nvPr>
        </p:nvSpPr>
        <p:spPr>
          <a:xfrm>
            <a:off x="2699949" y="3883977"/>
            <a:ext cx="2143342" cy="1152000"/>
          </a:xfrm>
          <a:prstGeom prst="roundRect">
            <a:avLst>
              <a:gd name="adj" fmla="val 1469"/>
            </a:avLst>
          </a:prstGeom>
          <a:noFill/>
        </p:spPr>
        <p:txBody>
          <a:bodyPr>
            <a:noAutofit/>
          </a:bodyPr>
          <a:lstStyle>
            <a:lvl1pPr>
              <a:buNone/>
              <a:defRPr/>
            </a:lvl1pPr>
          </a:lstStyle>
          <a:p>
            <a:endParaRPr lang="en-US"/>
          </a:p>
        </p:txBody>
      </p:sp>
      <p:sp>
        <p:nvSpPr>
          <p:cNvPr id="51" name="Picture Placeholder 12">
            <a:extLst>
              <a:ext uri="{FF2B5EF4-FFF2-40B4-BE49-F238E27FC236}">
                <a16:creationId xmlns:a16="http://schemas.microsoft.com/office/drawing/2014/main" id="{87551604-2545-B136-1CD0-1B2EB0E25783}"/>
              </a:ext>
            </a:extLst>
          </p:cNvPr>
          <p:cNvSpPr>
            <a:spLocks noGrp="1"/>
          </p:cNvSpPr>
          <p:nvPr>
            <p:ph type="pic" sz="quarter" idx="103"/>
          </p:nvPr>
        </p:nvSpPr>
        <p:spPr>
          <a:xfrm>
            <a:off x="5035783" y="3883977"/>
            <a:ext cx="2143342" cy="1152000"/>
          </a:xfrm>
          <a:prstGeom prst="roundRect">
            <a:avLst>
              <a:gd name="adj" fmla="val 1469"/>
            </a:avLst>
          </a:prstGeom>
          <a:noFill/>
        </p:spPr>
        <p:txBody>
          <a:bodyPr>
            <a:noAutofit/>
          </a:bodyPr>
          <a:lstStyle>
            <a:lvl1pPr>
              <a:buNone/>
              <a:defRPr/>
            </a:lvl1pPr>
          </a:lstStyle>
          <a:p>
            <a:endParaRPr lang="en-US"/>
          </a:p>
        </p:txBody>
      </p:sp>
      <p:sp>
        <p:nvSpPr>
          <p:cNvPr id="52" name="Picture Placeholder 12">
            <a:extLst>
              <a:ext uri="{FF2B5EF4-FFF2-40B4-BE49-F238E27FC236}">
                <a16:creationId xmlns:a16="http://schemas.microsoft.com/office/drawing/2014/main" id="{CE032279-12A7-742C-7883-DE552F413BBF}"/>
              </a:ext>
            </a:extLst>
          </p:cNvPr>
          <p:cNvSpPr>
            <a:spLocks noGrp="1"/>
          </p:cNvSpPr>
          <p:nvPr>
            <p:ph type="pic" sz="quarter" idx="104"/>
          </p:nvPr>
        </p:nvSpPr>
        <p:spPr>
          <a:xfrm>
            <a:off x="7371617" y="3883977"/>
            <a:ext cx="2143342" cy="1152000"/>
          </a:xfrm>
          <a:prstGeom prst="roundRect">
            <a:avLst>
              <a:gd name="adj" fmla="val 1469"/>
            </a:avLst>
          </a:prstGeom>
          <a:noFill/>
        </p:spPr>
        <p:txBody>
          <a:bodyPr>
            <a:noAutofit/>
          </a:bodyPr>
          <a:lstStyle>
            <a:lvl1pPr>
              <a:buNone/>
              <a:defRPr/>
            </a:lvl1pPr>
          </a:lstStyle>
          <a:p>
            <a:endParaRPr lang="en-US"/>
          </a:p>
        </p:txBody>
      </p:sp>
      <p:sp>
        <p:nvSpPr>
          <p:cNvPr id="53" name="Picture Placeholder 12">
            <a:extLst>
              <a:ext uri="{FF2B5EF4-FFF2-40B4-BE49-F238E27FC236}">
                <a16:creationId xmlns:a16="http://schemas.microsoft.com/office/drawing/2014/main" id="{8E511EFD-E475-91A3-3718-7830F8F7402B}"/>
              </a:ext>
            </a:extLst>
          </p:cNvPr>
          <p:cNvSpPr>
            <a:spLocks noGrp="1"/>
          </p:cNvSpPr>
          <p:nvPr>
            <p:ph type="pic" sz="quarter" idx="105"/>
          </p:nvPr>
        </p:nvSpPr>
        <p:spPr>
          <a:xfrm>
            <a:off x="9707452" y="3883977"/>
            <a:ext cx="2143342" cy="1152000"/>
          </a:xfrm>
          <a:prstGeom prst="roundRect">
            <a:avLst>
              <a:gd name="adj" fmla="val 1469"/>
            </a:avLst>
          </a:prstGeom>
          <a:noFill/>
        </p:spPr>
        <p:txBody>
          <a:bodyPr>
            <a:noAutofit/>
          </a:bodyPr>
          <a:lstStyle>
            <a:lvl1pPr>
              <a:buNone/>
              <a:defRPr/>
            </a:lvl1pPr>
          </a:lstStyle>
          <a:p>
            <a:endParaRPr lang="en-US"/>
          </a:p>
        </p:txBody>
      </p:sp>
      <p:sp>
        <p:nvSpPr>
          <p:cNvPr id="54" name="Text Placeholder 20">
            <a:extLst>
              <a:ext uri="{FF2B5EF4-FFF2-40B4-BE49-F238E27FC236}">
                <a16:creationId xmlns:a16="http://schemas.microsoft.com/office/drawing/2014/main" id="{194B1185-737C-B797-9AE7-463BF1CD9166}"/>
              </a:ext>
            </a:extLst>
          </p:cNvPr>
          <p:cNvSpPr>
            <a:spLocks noGrp="1"/>
          </p:cNvSpPr>
          <p:nvPr>
            <p:ph type="body" sz="quarter" idx="106" hasCustomPrompt="1"/>
          </p:nvPr>
        </p:nvSpPr>
        <p:spPr>
          <a:xfrm>
            <a:off x="2699949"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55" name="Text Placeholder 24">
            <a:extLst>
              <a:ext uri="{FF2B5EF4-FFF2-40B4-BE49-F238E27FC236}">
                <a16:creationId xmlns:a16="http://schemas.microsoft.com/office/drawing/2014/main" id="{DE41C81F-778C-476E-6B80-17BA769F2F44}"/>
              </a:ext>
            </a:extLst>
          </p:cNvPr>
          <p:cNvSpPr>
            <a:spLocks noGrp="1"/>
          </p:cNvSpPr>
          <p:nvPr>
            <p:ph type="body" sz="quarter" idx="107" hasCustomPrompt="1"/>
          </p:nvPr>
        </p:nvSpPr>
        <p:spPr>
          <a:xfrm>
            <a:off x="2699949"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56" name="Text Placeholder 20">
            <a:extLst>
              <a:ext uri="{FF2B5EF4-FFF2-40B4-BE49-F238E27FC236}">
                <a16:creationId xmlns:a16="http://schemas.microsoft.com/office/drawing/2014/main" id="{8418AC4C-82D5-B581-7D6D-929592150C0A}"/>
              </a:ext>
            </a:extLst>
          </p:cNvPr>
          <p:cNvSpPr>
            <a:spLocks noGrp="1"/>
          </p:cNvSpPr>
          <p:nvPr>
            <p:ph type="body" sz="quarter" idx="108" hasCustomPrompt="1"/>
          </p:nvPr>
        </p:nvSpPr>
        <p:spPr>
          <a:xfrm>
            <a:off x="5035783"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57" name="Text Placeholder 24">
            <a:extLst>
              <a:ext uri="{FF2B5EF4-FFF2-40B4-BE49-F238E27FC236}">
                <a16:creationId xmlns:a16="http://schemas.microsoft.com/office/drawing/2014/main" id="{EBF15EE3-6158-6146-D250-13812185FA43}"/>
              </a:ext>
            </a:extLst>
          </p:cNvPr>
          <p:cNvSpPr>
            <a:spLocks noGrp="1"/>
          </p:cNvSpPr>
          <p:nvPr>
            <p:ph type="body" sz="quarter" idx="109" hasCustomPrompt="1"/>
          </p:nvPr>
        </p:nvSpPr>
        <p:spPr>
          <a:xfrm>
            <a:off x="5035783"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58" name="Text Placeholder 20">
            <a:extLst>
              <a:ext uri="{FF2B5EF4-FFF2-40B4-BE49-F238E27FC236}">
                <a16:creationId xmlns:a16="http://schemas.microsoft.com/office/drawing/2014/main" id="{5E24E1CB-78F9-1466-0EE0-935A7F81B238}"/>
              </a:ext>
            </a:extLst>
          </p:cNvPr>
          <p:cNvSpPr>
            <a:spLocks noGrp="1"/>
          </p:cNvSpPr>
          <p:nvPr>
            <p:ph type="body" sz="quarter" idx="110" hasCustomPrompt="1"/>
          </p:nvPr>
        </p:nvSpPr>
        <p:spPr>
          <a:xfrm>
            <a:off x="7371617"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59" name="Text Placeholder 24">
            <a:extLst>
              <a:ext uri="{FF2B5EF4-FFF2-40B4-BE49-F238E27FC236}">
                <a16:creationId xmlns:a16="http://schemas.microsoft.com/office/drawing/2014/main" id="{A7B228F2-B303-2833-6195-89DE05FA0A10}"/>
              </a:ext>
            </a:extLst>
          </p:cNvPr>
          <p:cNvSpPr>
            <a:spLocks noGrp="1"/>
          </p:cNvSpPr>
          <p:nvPr>
            <p:ph type="body" sz="quarter" idx="111" hasCustomPrompt="1"/>
          </p:nvPr>
        </p:nvSpPr>
        <p:spPr>
          <a:xfrm>
            <a:off x="7371617"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60" name="Text Placeholder 20">
            <a:extLst>
              <a:ext uri="{FF2B5EF4-FFF2-40B4-BE49-F238E27FC236}">
                <a16:creationId xmlns:a16="http://schemas.microsoft.com/office/drawing/2014/main" id="{DA34D17B-5B63-A149-6ACB-E72C1216B6E6}"/>
              </a:ext>
            </a:extLst>
          </p:cNvPr>
          <p:cNvSpPr>
            <a:spLocks noGrp="1"/>
          </p:cNvSpPr>
          <p:nvPr>
            <p:ph type="body" sz="quarter" idx="112" hasCustomPrompt="1"/>
          </p:nvPr>
        </p:nvSpPr>
        <p:spPr>
          <a:xfrm>
            <a:off x="9707451"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61" name="Text Placeholder 24">
            <a:extLst>
              <a:ext uri="{FF2B5EF4-FFF2-40B4-BE49-F238E27FC236}">
                <a16:creationId xmlns:a16="http://schemas.microsoft.com/office/drawing/2014/main" id="{88266782-A87E-BC2E-4776-82636BF2E56F}"/>
              </a:ext>
            </a:extLst>
          </p:cNvPr>
          <p:cNvSpPr>
            <a:spLocks noGrp="1"/>
          </p:cNvSpPr>
          <p:nvPr>
            <p:ph type="body" sz="quarter" idx="113" hasCustomPrompt="1"/>
          </p:nvPr>
        </p:nvSpPr>
        <p:spPr>
          <a:xfrm>
            <a:off x="9707451" y="5522661"/>
            <a:ext cx="2143342" cy="470202"/>
          </a:xfrm>
        </p:spPr>
        <p:txBody>
          <a:bodyPr>
            <a:noAutofit/>
          </a:bodyPr>
          <a:lstStyle>
            <a:lvl1pPr marL="0">
              <a:lnSpc>
                <a:spcPct val="100000"/>
              </a:lnSpc>
              <a:buNone/>
              <a:defRPr sz="1200" b="0"/>
            </a:lvl1pPr>
          </a:lstStyle>
          <a:p>
            <a:pPr lvl="0"/>
            <a:r>
              <a:rPr lang="en-US"/>
              <a:t>Body copy here over two lines if needed</a:t>
            </a:r>
          </a:p>
        </p:txBody>
      </p:sp>
    </p:spTree>
    <p:extLst>
      <p:ext uri="{BB962C8B-B14F-4D97-AF65-F5344CB8AC3E}">
        <p14:creationId xmlns:p14="http://schemas.microsoft.com/office/powerpoint/2010/main" val="251459402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Q1-Q4 dark logo">
    <p:bg>
      <p:bgPr>
        <a:solidFill>
          <a:schemeClr val="bg2"/>
        </a:solidFill>
        <a:effectLst/>
      </p:bgPr>
    </p:bg>
    <p:spTree>
      <p:nvGrpSpPr>
        <p:cNvPr id="1" name=""/>
        <p:cNvGrpSpPr/>
        <p:nvPr/>
      </p:nvGrpSpPr>
      <p:grpSpPr>
        <a:xfrm>
          <a:off x="0" y="0"/>
          <a:ext cx="0" cy="0"/>
          <a:chOff x="0" y="0"/>
          <a:chExt cx="0" cy="0"/>
        </a:xfrm>
      </p:grpSpPr>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199829" y="1407404"/>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675" y="1535731"/>
            <a:ext cx="1008000" cy="820104"/>
          </a:xfrm>
          <a:prstGeom prst="roundRect">
            <a:avLst>
              <a:gd name="adj" fmla="val 6343"/>
            </a:avLst>
          </a:prstGeom>
          <a:solidFill>
            <a:schemeClr val="accent5"/>
          </a:solidFill>
        </p:spPr>
        <p:txBody>
          <a:bodyPr vert="horz" lIns="108000" anchor="ctr">
            <a:noAutofit/>
          </a:bodyPr>
          <a:lstStyle>
            <a:lvl1pPr marL="92075" indent="0" algn="ctr" rtl="1">
              <a:buNone/>
              <a:tabLst/>
              <a:defRPr sz="1200"/>
            </a:lvl1pPr>
            <a:lvl2pPr algn="thaiDist">
              <a:defRPr/>
            </a:lvl2pPr>
          </a:lstStyle>
          <a:p>
            <a:pPr lvl="0"/>
            <a:r>
              <a:rPr lang="en-US"/>
              <a:t>Q1</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5" name="Picture Placeholder 38">
            <a:extLst>
              <a:ext uri="{FF2B5EF4-FFF2-40B4-BE49-F238E27FC236}">
                <a16:creationId xmlns:a16="http://schemas.microsoft.com/office/drawing/2014/main" id="{22379CB6-D13E-139B-AC7F-A264EA416434}"/>
              </a:ext>
            </a:extLst>
          </p:cNvPr>
          <p:cNvSpPr>
            <a:spLocks noGrp="1"/>
          </p:cNvSpPr>
          <p:nvPr>
            <p:ph type="pic" sz="quarter" idx="95"/>
          </p:nvPr>
        </p:nvSpPr>
        <p:spPr>
          <a:xfrm>
            <a:off x="1477702" y="1535731"/>
            <a:ext cx="1008000" cy="820104"/>
          </a:xfrm>
          <a:noFill/>
        </p:spPr>
        <p:txBody>
          <a:bodyPr/>
          <a:lstStyle>
            <a:lvl1pPr>
              <a:buNone/>
              <a:defRPr/>
            </a:lvl1pPr>
          </a:lstStyle>
          <a:p>
            <a:endParaRPr lang="en-US"/>
          </a:p>
        </p:txBody>
      </p:sp>
      <p:pic>
        <p:nvPicPr>
          <p:cNvPr id="3" name="Picture 2" descr="A group of blue circles&#10;&#10;AI-generated content may be incorrect.">
            <a:extLst>
              <a:ext uri="{FF2B5EF4-FFF2-40B4-BE49-F238E27FC236}">
                <a16:creationId xmlns:a16="http://schemas.microsoft.com/office/drawing/2014/main" id="{5EF55EB9-C933-82F7-22FC-16C3D5F33AF4}"/>
              </a:ext>
            </a:extLst>
          </p:cNvPr>
          <p:cNvPicPr>
            <a:picLocks/>
          </p:cNvPicPr>
          <p:nvPr/>
        </p:nvPicPr>
        <p:blipFill>
          <a:blip r:embed="rId2"/>
          <a:stretch>
            <a:fillRect/>
          </a:stretch>
        </p:blipFill>
        <p:spPr>
          <a:xfrm>
            <a:off x="203078" y="6371736"/>
            <a:ext cx="1255194" cy="261683"/>
          </a:xfrm>
          <a:prstGeom prst="rect">
            <a:avLst/>
          </a:prstGeom>
          <a:noFill/>
        </p:spPr>
      </p:pic>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2" name="Picture Placeholder 38">
            <a:extLst>
              <a:ext uri="{FF2B5EF4-FFF2-40B4-BE49-F238E27FC236}">
                <a16:creationId xmlns:a16="http://schemas.microsoft.com/office/drawing/2014/main" id="{796D875F-0FE4-92E9-B276-E296D59A3F2A}"/>
              </a:ext>
            </a:extLst>
          </p:cNvPr>
          <p:cNvSpPr>
            <a:spLocks noGrp="1"/>
          </p:cNvSpPr>
          <p:nvPr>
            <p:ph type="pic" sz="quarter" idx="130"/>
          </p:nvPr>
        </p:nvSpPr>
        <p:spPr>
          <a:xfrm>
            <a:off x="2649581" y="1535731"/>
            <a:ext cx="1008000" cy="820104"/>
          </a:xfrm>
          <a:noFill/>
        </p:spPr>
        <p:txBody>
          <a:bodyPr/>
          <a:lstStyle>
            <a:lvl1pPr>
              <a:buNone/>
              <a:defRPr/>
            </a:lvl1pPr>
          </a:lstStyle>
          <a:p>
            <a:endParaRPr lang="en-US"/>
          </a:p>
        </p:txBody>
      </p:sp>
      <p:sp>
        <p:nvSpPr>
          <p:cNvPr id="6" name="Picture Placeholder 38">
            <a:extLst>
              <a:ext uri="{FF2B5EF4-FFF2-40B4-BE49-F238E27FC236}">
                <a16:creationId xmlns:a16="http://schemas.microsoft.com/office/drawing/2014/main" id="{0EF3CB6F-4B19-D264-1F5A-14BC682BC936}"/>
              </a:ext>
            </a:extLst>
          </p:cNvPr>
          <p:cNvSpPr>
            <a:spLocks noGrp="1"/>
          </p:cNvSpPr>
          <p:nvPr>
            <p:ph type="pic" sz="quarter" idx="131"/>
          </p:nvPr>
        </p:nvSpPr>
        <p:spPr>
          <a:xfrm>
            <a:off x="3821460" y="1535731"/>
            <a:ext cx="1008000" cy="820104"/>
          </a:xfrm>
          <a:noFill/>
        </p:spPr>
        <p:txBody>
          <a:bodyPr/>
          <a:lstStyle>
            <a:lvl1pPr>
              <a:buNone/>
              <a:defRPr/>
            </a:lvl1pPr>
          </a:lstStyle>
          <a:p>
            <a:endParaRPr lang="en-US"/>
          </a:p>
        </p:txBody>
      </p:sp>
      <p:sp>
        <p:nvSpPr>
          <p:cNvPr id="7" name="Picture Placeholder 38">
            <a:extLst>
              <a:ext uri="{FF2B5EF4-FFF2-40B4-BE49-F238E27FC236}">
                <a16:creationId xmlns:a16="http://schemas.microsoft.com/office/drawing/2014/main" id="{2BBE32C6-A0D8-E447-CC5E-8E492BD93C86}"/>
              </a:ext>
            </a:extLst>
          </p:cNvPr>
          <p:cNvSpPr>
            <a:spLocks noGrp="1"/>
          </p:cNvSpPr>
          <p:nvPr>
            <p:ph type="pic" sz="quarter" idx="132"/>
          </p:nvPr>
        </p:nvSpPr>
        <p:spPr>
          <a:xfrm>
            <a:off x="4993339" y="1535731"/>
            <a:ext cx="1008000" cy="820104"/>
          </a:xfrm>
          <a:noFill/>
        </p:spPr>
        <p:txBody>
          <a:bodyPr/>
          <a:lstStyle>
            <a:lvl1pPr>
              <a:buNone/>
              <a:defRPr/>
            </a:lvl1pPr>
          </a:lstStyle>
          <a:p>
            <a:endParaRPr lang="en-US"/>
          </a:p>
        </p:txBody>
      </p:sp>
      <p:sp>
        <p:nvSpPr>
          <p:cNvPr id="26" name="Picture Placeholder 38">
            <a:extLst>
              <a:ext uri="{FF2B5EF4-FFF2-40B4-BE49-F238E27FC236}">
                <a16:creationId xmlns:a16="http://schemas.microsoft.com/office/drawing/2014/main" id="{F848DB7B-DB4E-EB1A-59DB-AE672614A53F}"/>
              </a:ext>
            </a:extLst>
          </p:cNvPr>
          <p:cNvSpPr>
            <a:spLocks noGrp="1"/>
          </p:cNvSpPr>
          <p:nvPr>
            <p:ph type="pic" sz="quarter" idx="133"/>
          </p:nvPr>
        </p:nvSpPr>
        <p:spPr>
          <a:xfrm>
            <a:off x="6165218" y="1535731"/>
            <a:ext cx="1008000" cy="820104"/>
          </a:xfrm>
          <a:noFill/>
        </p:spPr>
        <p:txBody>
          <a:bodyPr/>
          <a:lstStyle>
            <a:lvl1pPr>
              <a:buNone/>
              <a:defRPr/>
            </a:lvl1pPr>
          </a:lstStyle>
          <a:p>
            <a:endParaRPr lang="en-US"/>
          </a:p>
        </p:txBody>
      </p:sp>
      <p:sp>
        <p:nvSpPr>
          <p:cNvPr id="32" name="Picture Placeholder 38">
            <a:extLst>
              <a:ext uri="{FF2B5EF4-FFF2-40B4-BE49-F238E27FC236}">
                <a16:creationId xmlns:a16="http://schemas.microsoft.com/office/drawing/2014/main" id="{8B601E90-A015-3E97-F6A2-137146304C19}"/>
              </a:ext>
            </a:extLst>
          </p:cNvPr>
          <p:cNvSpPr>
            <a:spLocks noGrp="1"/>
          </p:cNvSpPr>
          <p:nvPr>
            <p:ph type="pic" sz="quarter" idx="134"/>
          </p:nvPr>
        </p:nvSpPr>
        <p:spPr>
          <a:xfrm>
            <a:off x="7337097" y="1535731"/>
            <a:ext cx="1008000" cy="820104"/>
          </a:xfrm>
          <a:noFill/>
        </p:spPr>
        <p:txBody>
          <a:bodyPr/>
          <a:lstStyle>
            <a:lvl1pPr>
              <a:buNone/>
              <a:defRPr/>
            </a:lvl1pPr>
          </a:lstStyle>
          <a:p>
            <a:endParaRPr lang="en-US"/>
          </a:p>
        </p:txBody>
      </p:sp>
      <p:sp>
        <p:nvSpPr>
          <p:cNvPr id="45" name="Picture Placeholder 38">
            <a:extLst>
              <a:ext uri="{FF2B5EF4-FFF2-40B4-BE49-F238E27FC236}">
                <a16:creationId xmlns:a16="http://schemas.microsoft.com/office/drawing/2014/main" id="{4D338D27-38D9-9266-2134-5D6528BD6AED}"/>
              </a:ext>
            </a:extLst>
          </p:cNvPr>
          <p:cNvSpPr>
            <a:spLocks noGrp="1"/>
          </p:cNvSpPr>
          <p:nvPr>
            <p:ph type="pic" sz="quarter" idx="135"/>
          </p:nvPr>
        </p:nvSpPr>
        <p:spPr>
          <a:xfrm>
            <a:off x="8508976" y="1535731"/>
            <a:ext cx="1008000" cy="820104"/>
          </a:xfrm>
          <a:noFill/>
        </p:spPr>
        <p:txBody>
          <a:bodyPr/>
          <a:lstStyle>
            <a:lvl1pPr>
              <a:buNone/>
              <a:defRPr/>
            </a:lvl1pPr>
          </a:lstStyle>
          <a:p>
            <a:endParaRPr lang="en-US"/>
          </a:p>
        </p:txBody>
      </p:sp>
      <p:sp>
        <p:nvSpPr>
          <p:cNvPr id="46" name="Picture Placeholder 38">
            <a:extLst>
              <a:ext uri="{FF2B5EF4-FFF2-40B4-BE49-F238E27FC236}">
                <a16:creationId xmlns:a16="http://schemas.microsoft.com/office/drawing/2014/main" id="{985F0DAF-60D3-2E59-D5A3-387D0AF636FA}"/>
              </a:ext>
            </a:extLst>
          </p:cNvPr>
          <p:cNvSpPr>
            <a:spLocks noGrp="1"/>
          </p:cNvSpPr>
          <p:nvPr>
            <p:ph type="pic" sz="quarter" idx="136"/>
          </p:nvPr>
        </p:nvSpPr>
        <p:spPr>
          <a:xfrm>
            <a:off x="9680855" y="1535731"/>
            <a:ext cx="1008000" cy="820104"/>
          </a:xfrm>
          <a:noFill/>
        </p:spPr>
        <p:txBody>
          <a:bodyPr/>
          <a:lstStyle>
            <a:lvl1pPr>
              <a:buNone/>
              <a:defRPr/>
            </a:lvl1pPr>
          </a:lstStyle>
          <a:p>
            <a:endParaRPr lang="en-US"/>
          </a:p>
        </p:txBody>
      </p:sp>
      <p:sp>
        <p:nvSpPr>
          <p:cNvPr id="47" name="Picture Placeholder 38">
            <a:extLst>
              <a:ext uri="{FF2B5EF4-FFF2-40B4-BE49-F238E27FC236}">
                <a16:creationId xmlns:a16="http://schemas.microsoft.com/office/drawing/2014/main" id="{A74DDFF2-C377-F892-2BBE-A0EA9377BE52}"/>
              </a:ext>
            </a:extLst>
          </p:cNvPr>
          <p:cNvSpPr>
            <a:spLocks noGrp="1"/>
          </p:cNvSpPr>
          <p:nvPr>
            <p:ph type="pic" sz="quarter" idx="137"/>
          </p:nvPr>
        </p:nvSpPr>
        <p:spPr>
          <a:xfrm>
            <a:off x="10852735" y="1535731"/>
            <a:ext cx="1008000" cy="820104"/>
          </a:xfrm>
          <a:noFill/>
        </p:spPr>
        <p:txBody>
          <a:bodyPr/>
          <a:lstStyle>
            <a:lvl1pPr>
              <a:buNone/>
              <a:defRPr/>
            </a:lvl1pPr>
          </a:lstStyle>
          <a:p>
            <a:endParaRPr lang="en-US"/>
          </a:p>
        </p:txBody>
      </p:sp>
      <p:sp>
        <p:nvSpPr>
          <p:cNvPr id="48" name="Text Placeholder 11">
            <a:extLst>
              <a:ext uri="{FF2B5EF4-FFF2-40B4-BE49-F238E27FC236}">
                <a16:creationId xmlns:a16="http://schemas.microsoft.com/office/drawing/2014/main" id="{9B999672-F3C7-3FDC-CA39-19AEB74963B3}"/>
              </a:ext>
            </a:extLst>
          </p:cNvPr>
          <p:cNvSpPr>
            <a:spLocks noGrp="1"/>
          </p:cNvSpPr>
          <p:nvPr>
            <p:ph type="body" sz="quarter" idx="138"/>
          </p:nvPr>
        </p:nvSpPr>
        <p:spPr>
          <a:xfrm>
            <a:off x="199829" y="2627973"/>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9" name="Text Placeholder 20">
            <a:extLst>
              <a:ext uri="{FF2B5EF4-FFF2-40B4-BE49-F238E27FC236}">
                <a16:creationId xmlns:a16="http://schemas.microsoft.com/office/drawing/2014/main" id="{A65B7D1F-87FF-39E8-6741-149687DD39ED}"/>
              </a:ext>
            </a:extLst>
          </p:cNvPr>
          <p:cNvSpPr>
            <a:spLocks noGrp="1"/>
          </p:cNvSpPr>
          <p:nvPr>
            <p:ph type="body" sz="quarter" idx="139" hasCustomPrompt="1"/>
          </p:nvPr>
        </p:nvSpPr>
        <p:spPr>
          <a:xfrm>
            <a:off x="334416" y="2756300"/>
            <a:ext cx="1008000" cy="820104"/>
          </a:xfrm>
          <a:prstGeom prst="roundRect">
            <a:avLst>
              <a:gd name="adj" fmla="val 6343"/>
            </a:avLst>
          </a:prstGeom>
          <a:solidFill>
            <a:schemeClr val="accent2"/>
          </a:solidFill>
        </p:spPr>
        <p:txBody>
          <a:bodyPr vert="horz" lIns="108000" anchor="ctr">
            <a:noAutofit/>
          </a:bodyPr>
          <a:lstStyle>
            <a:lvl1pPr marL="92075" indent="0" algn="ctr" rtl="1">
              <a:buNone/>
              <a:tabLst/>
              <a:defRPr sz="1200">
                <a:solidFill>
                  <a:schemeClr val="bg1"/>
                </a:solidFill>
              </a:defRPr>
            </a:lvl1pPr>
            <a:lvl2pPr algn="thaiDist">
              <a:defRPr/>
            </a:lvl2pPr>
          </a:lstStyle>
          <a:p>
            <a:pPr lvl="0"/>
            <a:r>
              <a:rPr lang="en-US"/>
              <a:t>Q2</a:t>
            </a:r>
          </a:p>
        </p:txBody>
      </p:sp>
      <p:sp>
        <p:nvSpPr>
          <p:cNvPr id="50" name="Picture Placeholder 38">
            <a:extLst>
              <a:ext uri="{FF2B5EF4-FFF2-40B4-BE49-F238E27FC236}">
                <a16:creationId xmlns:a16="http://schemas.microsoft.com/office/drawing/2014/main" id="{B54534B0-D8BB-22CE-1617-0402183D5C9D}"/>
              </a:ext>
            </a:extLst>
          </p:cNvPr>
          <p:cNvSpPr>
            <a:spLocks noGrp="1"/>
          </p:cNvSpPr>
          <p:nvPr>
            <p:ph type="pic" sz="quarter" idx="140"/>
          </p:nvPr>
        </p:nvSpPr>
        <p:spPr>
          <a:xfrm>
            <a:off x="1485443" y="2756300"/>
            <a:ext cx="1008000" cy="820104"/>
          </a:xfrm>
          <a:noFill/>
        </p:spPr>
        <p:txBody>
          <a:bodyPr/>
          <a:lstStyle>
            <a:lvl1pPr>
              <a:buNone/>
              <a:defRPr/>
            </a:lvl1pPr>
          </a:lstStyle>
          <a:p>
            <a:endParaRPr lang="en-US"/>
          </a:p>
        </p:txBody>
      </p:sp>
      <p:sp>
        <p:nvSpPr>
          <p:cNvPr id="52" name="Picture Placeholder 38">
            <a:extLst>
              <a:ext uri="{FF2B5EF4-FFF2-40B4-BE49-F238E27FC236}">
                <a16:creationId xmlns:a16="http://schemas.microsoft.com/office/drawing/2014/main" id="{8A83D69F-4A81-8261-F369-17A6CA3C11A8}"/>
              </a:ext>
            </a:extLst>
          </p:cNvPr>
          <p:cNvSpPr>
            <a:spLocks noGrp="1"/>
          </p:cNvSpPr>
          <p:nvPr>
            <p:ph type="pic" sz="quarter" idx="141"/>
          </p:nvPr>
        </p:nvSpPr>
        <p:spPr>
          <a:xfrm>
            <a:off x="2657322" y="2756300"/>
            <a:ext cx="1008000" cy="820104"/>
          </a:xfrm>
          <a:noFill/>
        </p:spPr>
        <p:txBody>
          <a:bodyPr/>
          <a:lstStyle>
            <a:lvl1pPr>
              <a:buNone/>
              <a:defRPr/>
            </a:lvl1pPr>
          </a:lstStyle>
          <a:p>
            <a:endParaRPr lang="en-US"/>
          </a:p>
        </p:txBody>
      </p:sp>
      <p:sp>
        <p:nvSpPr>
          <p:cNvPr id="53" name="Picture Placeholder 38">
            <a:extLst>
              <a:ext uri="{FF2B5EF4-FFF2-40B4-BE49-F238E27FC236}">
                <a16:creationId xmlns:a16="http://schemas.microsoft.com/office/drawing/2014/main" id="{CA53D24E-85E3-B16E-3BCA-91CBA6B185E7}"/>
              </a:ext>
            </a:extLst>
          </p:cNvPr>
          <p:cNvSpPr>
            <a:spLocks noGrp="1"/>
          </p:cNvSpPr>
          <p:nvPr>
            <p:ph type="pic" sz="quarter" idx="142"/>
          </p:nvPr>
        </p:nvSpPr>
        <p:spPr>
          <a:xfrm>
            <a:off x="3829201" y="2756300"/>
            <a:ext cx="1008000" cy="820104"/>
          </a:xfrm>
          <a:noFill/>
        </p:spPr>
        <p:txBody>
          <a:bodyPr/>
          <a:lstStyle>
            <a:lvl1pPr>
              <a:buNone/>
              <a:defRPr/>
            </a:lvl1pPr>
          </a:lstStyle>
          <a:p>
            <a:endParaRPr lang="en-US"/>
          </a:p>
        </p:txBody>
      </p:sp>
      <p:sp>
        <p:nvSpPr>
          <p:cNvPr id="54" name="Picture Placeholder 38">
            <a:extLst>
              <a:ext uri="{FF2B5EF4-FFF2-40B4-BE49-F238E27FC236}">
                <a16:creationId xmlns:a16="http://schemas.microsoft.com/office/drawing/2014/main" id="{906549D0-890C-287E-72F8-32E68BA6FB13}"/>
              </a:ext>
            </a:extLst>
          </p:cNvPr>
          <p:cNvSpPr>
            <a:spLocks noGrp="1"/>
          </p:cNvSpPr>
          <p:nvPr>
            <p:ph type="pic" sz="quarter" idx="143"/>
          </p:nvPr>
        </p:nvSpPr>
        <p:spPr>
          <a:xfrm>
            <a:off x="5001080" y="2756300"/>
            <a:ext cx="1008000" cy="820104"/>
          </a:xfrm>
          <a:noFill/>
        </p:spPr>
        <p:txBody>
          <a:bodyPr/>
          <a:lstStyle>
            <a:lvl1pPr>
              <a:buNone/>
              <a:defRPr/>
            </a:lvl1pPr>
          </a:lstStyle>
          <a:p>
            <a:endParaRPr lang="en-US"/>
          </a:p>
        </p:txBody>
      </p:sp>
      <p:sp>
        <p:nvSpPr>
          <p:cNvPr id="56" name="Picture Placeholder 38">
            <a:extLst>
              <a:ext uri="{FF2B5EF4-FFF2-40B4-BE49-F238E27FC236}">
                <a16:creationId xmlns:a16="http://schemas.microsoft.com/office/drawing/2014/main" id="{1F4E2FD8-7F11-81FF-5999-14804294072E}"/>
              </a:ext>
            </a:extLst>
          </p:cNvPr>
          <p:cNvSpPr>
            <a:spLocks noGrp="1"/>
          </p:cNvSpPr>
          <p:nvPr>
            <p:ph type="pic" sz="quarter" idx="144"/>
          </p:nvPr>
        </p:nvSpPr>
        <p:spPr>
          <a:xfrm>
            <a:off x="6172959" y="2756300"/>
            <a:ext cx="1008000" cy="820104"/>
          </a:xfrm>
          <a:noFill/>
        </p:spPr>
        <p:txBody>
          <a:bodyPr/>
          <a:lstStyle>
            <a:lvl1pPr>
              <a:buNone/>
              <a:defRPr/>
            </a:lvl1pPr>
          </a:lstStyle>
          <a:p>
            <a:endParaRPr lang="en-US"/>
          </a:p>
        </p:txBody>
      </p:sp>
      <p:sp>
        <p:nvSpPr>
          <p:cNvPr id="57" name="Picture Placeholder 38">
            <a:extLst>
              <a:ext uri="{FF2B5EF4-FFF2-40B4-BE49-F238E27FC236}">
                <a16:creationId xmlns:a16="http://schemas.microsoft.com/office/drawing/2014/main" id="{FBB1B363-66FC-C6DA-E7CC-38D3ECDFAADB}"/>
              </a:ext>
            </a:extLst>
          </p:cNvPr>
          <p:cNvSpPr>
            <a:spLocks noGrp="1"/>
          </p:cNvSpPr>
          <p:nvPr>
            <p:ph type="pic" sz="quarter" idx="145"/>
          </p:nvPr>
        </p:nvSpPr>
        <p:spPr>
          <a:xfrm>
            <a:off x="7344838" y="2756300"/>
            <a:ext cx="1008000" cy="820104"/>
          </a:xfrm>
          <a:noFill/>
        </p:spPr>
        <p:txBody>
          <a:bodyPr/>
          <a:lstStyle>
            <a:lvl1pPr>
              <a:buNone/>
              <a:defRPr/>
            </a:lvl1pPr>
          </a:lstStyle>
          <a:p>
            <a:endParaRPr lang="en-US"/>
          </a:p>
        </p:txBody>
      </p:sp>
      <p:sp>
        <p:nvSpPr>
          <p:cNvPr id="58" name="Picture Placeholder 38">
            <a:extLst>
              <a:ext uri="{FF2B5EF4-FFF2-40B4-BE49-F238E27FC236}">
                <a16:creationId xmlns:a16="http://schemas.microsoft.com/office/drawing/2014/main" id="{932EFA28-AE4E-4E34-0EAE-7FB32E93E269}"/>
              </a:ext>
            </a:extLst>
          </p:cNvPr>
          <p:cNvSpPr>
            <a:spLocks noGrp="1"/>
          </p:cNvSpPr>
          <p:nvPr>
            <p:ph type="pic" sz="quarter" idx="146"/>
          </p:nvPr>
        </p:nvSpPr>
        <p:spPr>
          <a:xfrm>
            <a:off x="8516717" y="2756300"/>
            <a:ext cx="1008000" cy="820104"/>
          </a:xfrm>
          <a:noFill/>
        </p:spPr>
        <p:txBody>
          <a:bodyPr/>
          <a:lstStyle>
            <a:lvl1pPr>
              <a:buNone/>
              <a:defRPr/>
            </a:lvl1pPr>
          </a:lstStyle>
          <a:p>
            <a:endParaRPr lang="en-US"/>
          </a:p>
        </p:txBody>
      </p:sp>
      <p:sp>
        <p:nvSpPr>
          <p:cNvPr id="59" name="Picture Placeholder 38">
            <a:extLst>
              <a:ext uri="{FF2B5EF4-FFF2-40B4-BE49-F238E27FC236}">
                <a16:creationId xmlns:a16="http://schemas.microsoft.com/office/drawing/2014/main" id="{68854966-015C-7847-6B5E-277305D7831E}"/>
              </a:ext>
            </a:extLst>
          </p:cNvPr>
          <p:cNvSpPr>
            <a:spLocks noGrp="1"/>
          </p:cNvSpPr>
          <p:nvPr>
            <p:ph type="pic" sz="quarter" idx="147"/>
          </p:nvPr>
        </p:nvSpPr>
        <p:spPr>
          <a:xfrm>
            <a:off x="9688596" y="2756300"/>
            <a:ext cx="1008000" cy="820104"/>
          </a:xfrm>
          <a:noFill/>
        </p:spPr>
        <p:txBody>
          <a:bodyPr/>
          <a:lstStyle>
            <a:lvl1pPr>
              <a:buNone/>
              <a:defRPr/>
            </a:lvl1pPr>
          </a:lstStyle>
          <a:p>
            <a:endParaRPr lang="en-US"/>
          </a:p>
        </p:txBody>
      </p:sp>
      <p:sp>
        <p:nvSpPr>
          <p:cNvPr id="60" name="Picture Placeholder 38">
            <a:extLst>
              <a:ext uri="{FF2B5EF4-FFF2-40B4-BE49-F238E27FC236}">
                <a16:creationId xmlns:a16="http://schemas.microsoft.com/office/drawing/2014/main" id="{1D8C823F-A167-F13E-840E-4103204872EB}"/>
              </a:ext>
            </a:extLst>
          </p:cNvPr>
          <p:cNvSpPr>
            <a:spLocks noGrp="1"/>
          </p:cNvSpPr>
          <p:nvPr>
            <p:ph type="pic" sz="quarter" idx="148"/>
          </p:nvPr>
        </p:nvSpPr>
        <p:spPr>
          <a:xfrm>
            <a:off x="10860476" y="2756300"/>
            <a:ext cx="1008000" cy="820104"/>
          </a:xfrm>
          <a:noFill/>
        </p:spPr>
        <p:txBody>
          <a:bodyPr/>
          <a:lstStyle>
            <a:lvl1pPr>
              <a:buNone/>
              <a:defRPr/>
            </a:lvl1pPr>
          </a:lstStyle>
          <a:p>
            <a:endParaRPr lang="en-US"/>
          </a:p>
        </p:txBody>
      </p:sp>
      <p:sp>
        <p:nvSpPr>
          <p:cNvPr id="61" name="Text Placeholder 11">
            <a:extLst>
              <a:ext uri="{FF2B5EF4-FFF2-40B4-BE49-F238E27FC236}">
                <a16:creationId xmlns:a16="http://schemas.microsoft.com/office/drawing/2014/main" id="{45F896B5-9810-8AD1-4C75-C26FC5EDB731}"/>
              </a:ext>
            </a:extLst>
          </p:cNvPr>
          <p:cNvSpPr>
            <a:spLocks noGrp="1"/>
          </p:cNvSpPr>
          <p:nvPr>
            <p:ph type="body" sz="quarter" idx="149"/>
          </p:nvPr>
        </p:nvSpPr>
        <p:spPr>
          <a:xfrm>
            <a:off x="199829" y="3848542"/>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2" name="Text Placeholder 20">
            <a:extLst>
              <a:ext uri="{FF2B5EF4-FFF2-40B4-BE49-F238E27FC236}">
                <a16:creationId xmlns:a16="http://schemas.microsoft.com/office/drawing/2014/main" id="{7B6F4A3D-99C3-7D5A-8258-33F038C2EFC1}"/>
              </a:ext>
            </a:extLst>
          </p:cNvPr>
          <p:cNvSpPr>
            <a:spLocks noGrp="1"/>
          </p:cNvSpPr>
          <p:nvPr>
            <p:ph type="body" sz="quarter" idx="150" hasCustomPrompt="1"/>
          </p:nvPr>
        </p:nvSpPr>
        <p:spPr>
          <a:xfrm>
            <a:off x="318934" y="3976869"/>
            <a:ext cx="1008000" cy="820104"/>
          </a:xfrm>
          <a:prstGeom prst="roundRect">
            <a:avLst>
              <a:gd name="adj" fmla="val 6343"/>
            </a:avLst>
          </a:prstGeom>
          <a:solidFill>
            <a:schemeClr val="accent6"/>
          </a:solidFill>
        </p:spPr>
        <p:txBody>
          <a:bodyPr vert="horz" lIns="108000" anchor="ctr">
            <a:noAutofit/>
          </a:bodyPr>
          <a:lstStyle>
            <a:lvl1pPr marL="92075" indent="0" algn="ctr" rtl="1">
              <a:buNone/>
              <a:tabLst/>
              <a:defRPr sz="1200"/>
            </a:lvl1pPr>
            <a:lvl2pPr algn="thaiDist">
              <a:defRPr/>
            </a:lvl2pPr>
          </a:lstStyle>
          <a:p>
            <a:pPr lvl="0"/>
            <a:r>
              <a:rPr lang="en-US"/>
              <a:t>Q3</a:t>
            </a:r>
          </a:p>
        </p:txBody>
      </p:sp>
      <p:sp>
        <p:nvSpPr>
          <p:cNvPr id="63" name="Picture Placeholder 38">
            <a:extLst>
              <a:ext uri="{FF2B5EF4-FFF2-40B4-BE49-F238E27FC236}">
                <a16:creationId xmlns:a16="http://schemas.microsoft.com/office/drawing/2014/main" id="{63A78D93-84D2-3798-B748-73D025CAA1EE}"/>
              </a:ext>
            </a:extLst>
          </p:cNvPr>
          <p:cNvSpPr>
            <a:spLocks noGrp="1"/>
          </p:cNvSpPr>
          <p:nvPr>
            <p:ph type="pic" sz="quarter" idx="151"/>
          </p:nvPr>
        </p:nvSpPr>
        <p:spPr>
          <a:xfrm>
            <a:off x="1469961" y="3976869"/>
            <a:ext cx="1008000" cy="820104"/>
          </a:xfrm>
          <a:noFill/>
        </p:spPr>
        <p:txBody>
          <a:bodyPr/>
          <a:lstStyle>
            <a:lvl1pPr>
              <a:buNone/>
              <a:defRPr/>
            </a:lvl1pPr>
          </a:lstStyle>
          <a:p>
            <a:endParaRPr lang="en-US"/>
          </a:p>
        </p:txBody>
      </p:sp>
      <p:sp>
        <p:nvSpPr>
          <p:cNvPr id="128" name="Picture Placeholder 38">
            <a:extLst>
              <a:ext uri="{FF2B5EF4-FFF2-40B4-BE49-F238E27FC236}">
                <a16:creationId xmlns:a16="http://schemas.microsoft.com/office/drawing/2014/main" id="{F844737A-8388-DAE2-77FF-C5E9EB6E1E95}"/>
              </a:ext>
            </a:extLst>
          </p:cNvPr>
          <p:cNvSpPr>
            <a:spLocks noGrp="1"/>
          </p:cNvSpPr>
          <p:nvPr>
            <p:ph type="pic" sz="quarter" idx="152"/>
          </p:nvPr>
        </p:nvSpPr>
        <p:spPr>
          <a:xfrm>
            <a:off x="2641840" y="3976869"/>
            <a:ext cx="1008000" cy="820104"/>
          </a:xfrm>
          <a:noFill/>
        </p:spPr>
        <p:txBody>
          <a:bodyPr/>
          <a:lstStyle>
            <a:lvl1pPr>
              <a:buNone/>
              <a:defRPr/>
            </a:lvl1pPr>
          </a:lstStyle>
          <a:p>
            <a:endParaRPr lang="en-US"/>
          </a:p>
        </p:txBody>
      </p:sp>
      <p:sp>
        <p:nvSpPr>
          <p:cNvPr id="129" name="Picture Placeholder 38">
            <a:extLst>
              <a:ext uri="{FF2B5EF4-FFF2-40B4-BE49-F238E27FC236}">
                <a16:creationId xmlns:a16="http://schemas.microsoft.com/office/drawing/2014/main" id="{D4D86A25-4BFB-0B01-3895-9BDA81D3095C}"/>
              </a:ext>
            </a:extLst>
          </p:cNvPr>
          <p:cNvSpPr>
            <a:spLocks noGrp="1"/>
          </p:cNvSpPr>
          <p:nvPr>
            <p:ph type="pic" sz="quarter" idx="153"/>
          </p:nvPr>
        </p:nvSpPr>
        <p:spPr>
          <a:xfrm>
            <a:off x="3813719" y="3976869"/>
            <a:ext cx="1008000" cy="820104"/>
          </a:xfrm>
          <a:noFill/>
        </p:spPr>
        <p:txBody>
          <a:bodyPr/>
          <a:lstStyle>
            <a:lvl1pPr>
              <a:buNone/>
              <a:defRPr/>
            </a:lvl1pPr>
          </a:lstStyle>
          <a:p>
            <a:endParaRPr lang="en-US"/>
          </a:p>
        </p:txBody>
      </p:sp>
      <p:sp>
        <p:nvSpPr>
          <p:cNvPr id="130" name="Picture Placeholder 38">
            <a:extLst>
              <a:ext uri="{FF2B5EF4-FFF2-40B4-BE49-F238E27FC236}">
                <a16:creationId xmlns:a16="http://schemas.microsoft.com/office/drawing/2014/main" id="{397FB439-1587-3A76-82B9-5D9261D41C2C}"/>
              </a:ext>
            </a:extLst>
          </p:cNvPr>
          <p:cNvSpPr>
            <a:spLocks noGrp="1"/>
          </p:cNvSpPr>
          <p:nvPr>
            <p:ph type="pic" sz="quarter" idx="154"/>
          </p:nvPr>
        </p:nvSpPr>
        <p:spPr>
          <a:xfrm>
            <a:off x="4985598" y="3976869"/>
            <a:ext cx="1008000" cy="820104"/>
          </a:xfrm>
          <a:noFill/>
        </p:spPr>
        <p:txBody>
          <a:bodyPr/>
          <a:lstStyle>
            <a:lvl1pPr>
              <a:buNone/>
              <a:defRPr/>
            </a:lvl1pPr>
          </a:lstStyle>
          <a:p>
            <a:endParaRPr lang="en-US"/>
          </a:p>
        </p:txBody>
      </p:sp>
      <p:sp>
        <p:nvSpPr>
          <p:cNvPr id="131" name="Picture Placeholder 38">
            <a:extLst>
              <a:ext uri="{FF2B5EF4-FFF2-40B4-BE49-F238E27FC236}">
                <a16:creationId xmlns:a16="http://schemas.microsoft.com/office/drawing/2014/main" id="{9D700B04-FC13-1E72-2D54-394218C10A60}"/>
              </a:ext>
            </a:extLst>
          </p:cNvPr>
          <p:cNvSpPr>
            <a:spLocks noGrp="1"/>
          </p:cNvSpPr>
          <p:nvPr>
            <p:ph type="pic" sz="quarter" idx="155"/>
          </p:nvPr>
        </p:nvSpPr>
        <p:spPr>
          <a:xfrm>
            <a:off x="6157477" y="3976869"/>
            <a:ext cx="1008000" cy="820104"/>
          </a:xfrm>
          <a:noFill/>
        </p:spPr>
        <p:txBody>
          <a:bodyPr/>
          <a:lstStyle>
            <a:lvl1pPr>
              <a:buNone/>
              <a:defRPr/>
            </a:lvl1pPr>
          </a:lstStyle>
          <a:p>
            <a:endParaRPr lang="en-US"/>
          </a:p>
        </p:txBody>
      </p:sp>
      <p:sp>
        <p:nvSpPr>
          <p:cNvPr id="132" name="Picture Placeholder 38">
            <a:extLst>
              <a:ext uri="{FF2B5EF4-FFF2-40B4-BE49-F238E27FC236}">
                <a16:creationId xmlns:a16="http://schemas.microsoft.com/office/drawing/2014/main" id="{652369AC-6F58-5712-413C-A9EC4CC6B1DC}"/>
              </a:ext>
            </a:extLst>
          </p:cNvPr>
          <p:cNvSpPr>
            <a:spLocks noGrp="1"/>
          </p:cNvSpPr>
          <p:nvPr>
            <p:ph type="pic" sz="quarter" idx="156"/>
          </p:nvPr>
        </p:nvSpPr>
        <p:spPr>
          <a:xfrm>
            <a:off x="7329356" y="3976869"/>
            <a:ext cx="1008000" cy="820104"/>
          </a:xfrm>
          <a:noFill/>
        </p:spPr>
        <p:txBody>
          <a:bodyPr/>
          <a:lstStyle>
            <a:lvl1pPr>
              <a:buNone/>
              <a:defRPr/>
            </a:lvl1pPr>
          </a:lstStyle>
          <a:p>
            <a:endParaRPr lang="en-US"/>
          </a:p>
        </p:txBody>
      </p:sp>
      <p:sp>
        <p:nvSpPr>
          <p:cNvPr id="133" name="Picture Placeholder 38">
            <a:extLst>
              <a:ext uri="{FF2B5EF4-FFF2-40B4-BE49-F238E27FC236}">
                <a16:creationId xmlns:a16="http://schemas.microsoft.com/office/drawing/2014/main" id="{AB4A24C3-35B5-CB90-9A7A-C2276ECB0C14}"/>
              </a:ext>
            </a:extLst>
          </p:cNvPr>
          <p:cNvSpPr>
            <a:spLocks noGrp="1"/>
          </p:cNvSpPr>
          <p:nvPr>
            <p:ph type="pic" sz="quarter" idx="157"/>
          </p:nvPr>
        </p:nvSpPr>
        <p:spPr>
          <a:xfrm>
            <a:off x="8501235" y="3976869"/>
            <a:ext cx="1008000" cy="820104"/>
          </a:xfrm>
          <a:noFill/>
        </p:spPr>
        <p:txBody>
          <a:bodyPr/>
          <a:lstStyle>
            <a:lvl1pPr>
              <a:buNone/>
              <a:defRPr/>
            </a:lvl1pPr>
          </a:lstStyle>
          <a:p>
            <a:endParaRPr lang="en-US"/>
          </a:p>
        </p:txBody>
      </p:sp>
      <p:sp>
        <p:nvSpPr>
          <p:cNvPr id="134" name="Picture Placeholder 38">
            <a:extLst>
              <a:ext uri="{FF2B5EF4-FFF2-40B4-BE49-F238E27FC236}">
                <a16:creationId xmlns:a16="http://schemas.microsoft.com/office/drawing/2014/main" id="{D200F815-E38B-324D-E33C-2CB408E71CCF}"/>
              </a:ext>
            </a:extLst>
          </p:cNvPr>
          <p:cNvSpPr>
            <a:spLocks noGrp="1"/>
          </p:cNvSpPr>
          <p:nvPr>
            <p:ph type="pic" sz="quarter" idx="158"/>
          </p:nvPr>
        </p:nvSpPr>
        <p:spPr>
          <a:xfrm>
            <a:off x="9673114" y="3976869"/>
            <a:ext cx="1008000" cy="820104"/>
          </a:xfrm>
          <a:noFill/>
        </p:spPr>
        <p:txBody>
          <a:bodyPr/>
          <a:lstStyle>
            <a:lvl1pPr>
              <a:buNone/>
              <a:defRPr/>
            </a:lvl1pPr>
          </a:lstStyle>
          <a:p>
            <a:endParaRPr lang="en-US"/>
          </a:p>
        </p:txBody>
      </p:sp>
      <p:sp>
        <p:nvSpPr>
          <p:cNvPr id="135" name="Picture Placeholder 38">
            <a:extLst>
              <a:ext uri="{FF2B5EF4-FFF2-40B4-BE49-F238E27FC236}">
                <a16:creationId xmlns:a16="http://schemas.microsoft.com/office/drawing/2014/main" id="{EE90BDD2-F0F7-E8D5-A8E0-98DF7C2A4416}"/>
              </a:ext>
            </a:extLst>
          </p:cNvPr>
          <p:cNvSpPr>
            <a:spLocks noGrp="1"/>
          </p:cNvSpPr>
          <p:nvPr>
            <p:ph type="pic" sz="quarter" idx="159"/>
          </p:nvPr>
        </p:nvSpPr>
        <p:spPr>
          <a:xfrm>
            <a:off x="10844994" y="3976869"/>
            <a:ext cx="1008000" cy="820104"/>
          </a:xfrm>
          <a:noFill/>
        </p:spPr>
        <p:txBody>
          <a:bodyPr/>
          <a:lstStyle>
            <a:lvl1pPr>
              <a:buNone/>
              <a:defRPr/>
            </a:lvl1pPr>
          </a:lstStyle>
          <a:p>
            <a:endParaRPr lang="en-US"/>
          </a:p>
        </p:txBody>
      </p:sp>
      <p:sp>
        <p:nvSpPr>
          <p:cNvPr id="141" name="Text Placeholder 11">
            <a:extLst>
              <a:ext uri="{FF2B5EF4-FFF2-40B4-BE49-F238E27FC236}">
                <a16:creationId xmlns:a16="http://schemas.microsoft.com/office/drawing/2014/main" id="{45573C20-337A-26A4-3A6F-173C0CA235B2}"/>
              </a:ext>
            </a:extLst>
          </p:cNvPr>
          <p:cNvSpPr>
            <a:spLocks noGrp="1"/>
          </p:cNvSpPr>
          <p:nvPr>
            <p:ph type="body" sz="quarter" idx="160"/>
          </p:nvPr>
        </p:nvSpPr>
        <p:spPr>
          <a:xfrm>
            <a:off x="199829" y="5083968"/>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2" name="Text Placeholder 20">
            <a:extLst>
              <a:ext uri="{FF2B5EF4-FFF2-40B4-BE49-F238E27FC236}">
                <a16:creationId xmlns:a16="http://schemas.microsoft.com/office/drawing/2014/main" id="{A426E866-D781-6697-474C-E677741CC36D}"/>
              </a:ext>
            </a:extLst>
          </p:cNvPr>
          <p:cNvSpPr>
            <a:spLocks noGrp="1"/>
          </p:cNvSpPr>
          <p:nvPr>
            <p:ph type="body" sz="quarter" idx="161" hasCustomPrompt="1"/>
          </p:nvPr>
        </p:nvSpPr>
        <p:spPr>
          <a:xfrm>
            <a:off x="326675" y="5212295"/>
            <a:ext cx="1008000" cy="820104"/>
          </a:xfrm>
          <a:prstGeom prst="roundRect">
            <a:avLst>
              <a:gd name="adj" fmla="val 6343"/>
            </a:avLst>
          </a:prstGeom>
          <a:solidFill>
            <a:schemeClr val="accent3"/>
          </a:solidFill>
        </p:spPr>
        <p:txBody>
          <a:bodyPr vert="horz" lIns="108000" anchor="ctr">
            <a:noAutofit/>
          </a:bodyPr>
          <a:lstStyle>
            <a:lvl1pPr marL="92075" indent="0" algn="ctr" rtl="1">
              <a:buNone/>
              <a:tabLst/>
              <a:defRPr sz="1200"/>
            </a:lvl1pPr>
            <a:lvl2pPr algn="thaiDist">
              <a:defRPr/>
            </a:lvl2pPr>
          </a:lstStyle>
          <a:p>
            <a:pPr lvl="0"/>
            <a:r>
              <a:rPr lang="en-US"/>
              <a:t>Q4</a:t>
            </a:r>
          </a:p>
        </p:txBody>
      </p:sp>
      <p:sp>
        <p:nvSpPr>
          <p:cNvPr id="143" name="Picture Placeholder 38">
            <a:extLst>
              <a:ext uri="{FF2B5EF4-FFF2-40B4-BE49-F238E27FC236}">
                <a16:creationId xmlns:a16="http://schemas.microsoft.com/office/drawing/2014/main" id="{73E2C23D-4193-E3D4-FB9A-9190FD19C2A0}"/>
              </a:ext>
            </a:extLst>
          </p:cNvPr>
          <p:cNvSpPr>
            <a:spLocks noGrp="1"/>
          </p:cNvSpPr>
          <p:nvPr>
            <p:ph type="pic" sz="quarter" idx="162"/>
          </p:nvPr>
        </p:nvSpPr>
        <p:spPr>
          <a:xfrm>
            <a:off x="1477702" y="5212295"/>
            <a:ext cx="1008000" cy="820104"/>
          </a:xfrm>
          <a:noFill/>
        </p:spPr>
        <p:txBody>
          <a:bodyPr/>
          <a:lstStyle>
            <a:lvl1pPr>
              <a:buNone/>
              <a:defRPr/>
            </a:lvl1pPr>
          </a:lstStyle>
          <a:p>
            <a:endParaRPr lang="en-US"/>
          </a:p>
        </p:txBody>
      </p:sp>
      <p:sp>
        <p:nvSpPr>
          <p:cNvPr id="144" name="Picture Placeholder 38">
            <a:extLst>
              <a:ext uri="{FF2B5EF4-FFF2-40B4-BE49-F238E27FC236}">
                <a16:creationId xmlns:a16="http://schemas.microsoft.com/office/drawing/2014/main" id="{A106416A-DE8A-73C5-4705-385BF6C9F3B0}"/>
              </a:ext>
            </a:extLst>
          </p:cNvPr>
          <p:cNvSpPr>
            <a:spLocks noGrp="1"/>
          </p:cNvSpPr>
          <p:nvPr>
            <p:ph type="pic" sz="quarter" idx="163"/>
          </p:nvPr>
        </p:nvSpPr>
        <p:spPr>
          <a:xfrm>
            <a:off x="2649581" y="5212295"/>
            <a:ext cx="1008000" cy="820104"/>
          </a:xfrm>
          <a:noFill/>
        </p:spPr>
        <p:txBody>
          <a:bodyPr/>
          <a:lstStyle>
            <a:lvl1pPr>
              <a:buNone/>
              <a:defRPr/>
            </a:lvl1pPr>
          </a:lstStyle>
          <a:p>
            <a:endParaRPr lang="en-US"/>
          </a:p>
        </p:txBody>
      </p:sp>
      <p:sp>
        <p:nvSpPr>
          <p:cNvPr id="145" name="Picture Placeholder 38">
            <a:extLst>
              <a:ext uri="{FF2B5EF4-FFF2-40B4-BE49-F238E27FC236}">
                <a16:creationId xmlns:a16="http://schemas.microsoft.com/office/drawing/2014/main" id="{0B16C6DE-44DA-941F-6725-95D9F1876063}"/>
              </a:ext>
            </a:extLst>
          </p:cNvPr>
          <p:cNvSpPr>
            <a:spLocks noGrp="1"/>
          </p:cNvSpPr>
          <p:nvPr>
            <p:ph type="pic" sz="quarter" idx="164"/>
          </p:nvPr>
        </p:nvSpPr>
        <p:spPr>
          <a:xfrm>
            <a:off x="3821460" y="5212295"/>
            <a:ext cx="1008000" cy="820104"/>
          </a:xfrm>
          <a:noFill/>
        </p:spPr>
        <p:txBody>
          <a:bodyPr/>
          <a:lstStyle>
            <a:lvl1pPr>
              <a:buNone/>
              <a:defRPr/>
            </a:lvl1pPr>
          </a:lstStyle>
          <a:p>
            <a:endParaRPr lang="en-US"/>
          </a:p>
        </p:txBody>
      </p:sp>
      <p:sp>
        <p:nvSpPr>
          <p:cNvPr id="146" name="Picture Placeholder 38">
            <a:extLst>
              <a:ext uri="{FF2B5EF4-FFF2-40B4-BE49-F238E27FC236}">
                <a16:creationId xmlns:a16="http://schemas.microsoft.com/office/drawing/2014/main" id="{2679D618-AB86-82FF-4B9A-71DEF6A4C798}"/>
              </a:ext>
            </a:extLst>
          </p:cNvPr>
          <p:cNvSpPr>
            <a:spLocks noGrp="1"/>
          </p:cNvSpPr>
          <p:nvPr>
            <p:ph type="pic" sz="quarter" idx="165"/>
          </p:nvPr>
        </p:nvSpPr>
        <p:spPr>
          <a:xfrm>
            <a:off x="4993339" y="5212295"/>
            <a:ext cx="1008000" cy="820104"/>
          </a:xfrm>
          <a:noFill/>
        </p:spPr>
        <p:txBody>
          <a:bodyPr/>
          <a:lstStyle>
            <a:lvl1pPr>
              <a:buNone/>
              <a:defRPr/>
            </a:lvl1pPr>
          </a:lstStyle>
          <a:p>
            <a:endParaRPr lang="en-US"/>
          </a:p>
        </p:txBody>
      </p:sp>
      <p:sp>
        <p:nvSpPr>
          <p:cNvPr id="147" name="Picture Placeholder 38">
            <a:extLst>
              <a:ext uri="{FF2B5EF4-FFF2-40B4-BE49-F238E27FC236}">
                <a16:creationId xmlns:a16="http://schemas.microsoft.com/office/drawing/2014/main" id="{05E845C9-6378-61E3-67BE-F177C6E1D6D4}"/>
              </a:ext>
            </a:extLst>
          </p:cNvPr>
          <p:cNvSpPr>
            <a:spLocks noGrp="1"/>
          </p:cNvSpPr>
          <p:nvPr>
            <p:ph type="pic" sz="quarter" idx="166"/>
          </p:nvPr>
        </p:nvSpPr>
        <p:spPr>
          <a:xfrm>
            <a:off x="6165218" y="5212295"/>
            <a:ext cx="1008000" cy="820104"/>
          </a:xfrm>
          <a:noFill/>
        </p:spPr>
        <p:txBody>
          <a:bodyPr/>
          <a:lstStyle>
            <a:lvl1pPr>
              <a:buNone/>
              <a:defRPr/>
            </a:lvl1pPr>
          </a:lstStyle>
          <a:p>
            <a:endParaRPr lang="en-US"/>
          </a:p>
        </p:txBody>
      </p:sp>
      <p:sp>
        <p:nvSpPr>
          <p:cNvPr id="148" name="Picture Placeholder 38">
            <a:extLst>
              <a:ext uri="{FF2B5EF4-FFF2-40B4-BE49-F238E27FC236}">
                <a16:creationId xmlns:a16="http://schemas.microsoft.com/office/drawing/2014/main" id="{2C649538-2ECC-8E7A-2E7E-C8A5BFB63F37}"/>
              </a:ext>
            </a:extLst>
          </p:cNvPr>
          <p:cNvSpPr>
            <a:spLocks noGrp="1"/>
          </p:cNvSpPr>
          <p:nvPr>
            <p:ph type="pic" sz="quarter" idx="167"/>
          </p:nvPr>
        </p:nvSpPr>
        <p:spPr>
          <a:xfrm>
            <a:off x="7337097" y="5212295"/>
            <a:ext cx="1008000" cy="820104"/>
          </a:xfrm>
          <a:noFill/>
        </p:spPr>
        <p:txBody>
          <a:bodyPr/>
          <a:lstStyle>
            <a:lvl1pPr>
              <a:buNone/>
              <a:defRPr/>
            </a:lvl1pPr>
          </a:lstStyle>
          <a:p>
            <a:endParaRPr lang="en-US"/>
          </a:p>
        </p:txBody>
      </p:sp>
      <p:sp>
        <p:nvSpPr>
          <p:cNvPr id="149" name="Picture Placeholder 38">
            <a:extLst>
              <a:ext uri="{FF2B5EF4-FFF2-40B4-BE49-F238E27FC236}">
                <a16:creationId xmlns:a16="http://schemas.microsoft.com/office/drawing/2014/main" id="{571F511A-0792-539B-AC9E-245AA1A649CD}"/>
              </a:ext>
            </a:extLst>
          </p:cNvPr>
          <p:cNvSpPr>
            <a:spLocks noGrp="1"/>
          </p:cNvSpPr>
          <p:nvPr>
            <p:ph type="pic" sz="quarter" idx="168"/>
          </p:nvPr>
        </p:nvSpPr>
        <p:spPr>
          <a:xfrm>
            <a:off x="8508976" y="5212295"/>
            <a:ext cx="1008000" cy="820104"/>
          </a:xfrm>
          <a:noFill/>
        </p:spPr>
        <p:txBody>
          <a:bodyPr/>
          <a:lstStyle>
            <a:lvl1pPr>
              <a:buNone/>
              <a:defRPr/>
            </a:lvl1pPr>
          </a:lstStyle>
          <a:p>
            <a:endParaRPr lang="en-US"/>
          </a:p>
        </p:txBody>
      </p:sp>
      <p:sp>
        <p:nvSpPr>
          <p:cNvPr id="150" name="Picture Placeholder 38">
            <a:extLst>
              <a:ext uri="{FF2B5EF4-FFF2-40B4-BE49-F238E27FC236}">
                <a16:creationId xmlns:a16="http://schemas.microsoft.com/office/drawing/2014/main" id="{785BED7F-CBE5-2102-F10B-FFEEA36039F6}"/>
              </a:ext>
            </a:extLst>
          </p:cNvPr>
          <p:cNvSpPr>
            <a:spLocks noGrp="1"/>
          </p:cNvSpPr>
          <p:nvPr>
            <p:ph type="pic" sz="quarter" idx="169"/>
          </p:nvPr>
        </p:nvSpPr>
        <p:spPr>
          <a:xfrm>
            <a:off x="9680855" y="5212295"/>
            <a:ext cx="1008000" cy="820104"/>
          </a:xfrm>
          <a:noFill/>
        </p:spPr>
        <p:txBody>
          <a:bodyPr/>
          <a:lstStyle>
            <a:lvl1pPr>
              <a:buNone/>
              <a:defRPr/>
            </a:lvl1pPr>
          </a:lstStyle>
          <a:p>
            <a:endParaRPr lang="en-US"/>
          </a:p>
        </p:txBody>
      </p:sp>
      <p:sp>
        <p:nvSpPr>
          <p:cNvPr id="151" name="Picture Placeholder 38">
            <a:extLst>
              <a:ext uri="{FF2B5EF4-FFF2-40B4-BE49-F238E27FC236}">
                <a16:creationId xmlns:a16="http://schemas.microsoft.com/office/drawing/2014/main" id="{74A331C8-1578-02BF-2498-B43E2D151A15}"/>
              </a:ext>
            </a:extLst>
          </p:cNvPr>
          <p:cNvSpPr>
            <a:spLocks noGrp="1"/>
          </p:cNvSpPr>
          <p:nvPr>
            <p:ph type="pic" sz="quarter" idx="170"/>
          </p:nvPr>
        </p:nvSpPr>
        <p:spPr>
          <a:xfrm>
            <a:off x="10852735" y="5212295"/>
            <a:ext cx="1008000" cy="820104"/>
          </a:xfrm>
          <a:noFill/>
        </p:spPr>
        <p:txBody>
          <a:bodyPr/>
          <a:lstStyle>
            <a:lvl1pPr>
              <a:buNone/>
              <a:defRPr/>
            </a:lvl1pPr>
          </a:lstStyle>
          <a:p>
            <a:endParaRPr lang="en-US"/>
          </a:p>
        </p:txBody>
      </p:sp>
    </p:spTree>
    <p:extLst>
      <p:ext uri="{BB962C8B-B14F-4D97-AF65-F5344CB8AC3E}">
        <p14:creationId xmlns:p14="http://schemas.microsoft.com/office/powerpoint/2010/main" val="5294549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horter header dark text">
    <p:bg>
      <p:bgPr>
        <a:solidFill>
          <a:schemeClr val="accent4"/>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192088" y="244864"/>
            <a:ext cx="11772900" cy="984092"/>
          </a:xfrm>
        </p:spPr>
        <p:txBody>
          <a:bodyPr anchor="t">
            <a:noAutofit/>
          </a:bodyPr>
          <a:lstStyle>
            <a:lvl1pPr>
              <a:defRPr sz="7400"/>
            </a:lvl1pPr>
          </a:lstStyle>
          <a:p>
            <a:r>
              <a:rPr lang="en-GB">
                <a:effectLst/>
              </a:rPr>
              <a:t>Shorter heading goes here</a:t>
            </a:r>
            <a:endParaRPr lang="en-US"/>
          </a:p>
        </p:txBody>
      </p:sp>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192088" y="1516870"/>
            <a:ext cx="11807825" cy="4419964"/>
          </a:xfrm>
          <a:prstGeom prst="roundRect">
            <a:avLst>
              <a:gd name="adj" fmla="val 1469"/>
            </a:avLst>
          </a:prstGeom>
          <a:noFill/>
        </p:spPr>
        <p:txBody>
          <a:bodyPr/>
          <a:lstStyle/>
          <a:p>
            <a:endParaRPr lang="en-US"/>
          </a:p>
        </p:txBody>
      </p:sp>
      <p:sp>
        <p:nvSpPr>
          <p:cNvPr id="3" name="Text Placeholder 6">
            <a:extLst>
              <a:ext uri="{FF2B5EF4-FFF2-40B4-BE49-F238E27FC236}">
                <a16:creationId xmlns:a16="http://schemas.microsoft.com/office/drawing/2014/main" id="{A285FE8F-4637-F82B-C012-BC38956110E1}"/>
              </a:ext>
            </a:extLst>
          </p:cNvPr>
          <p:cNvSpPr>
            <a:spLocks noGrp="1"/>
          </p:cNvSpPr>
          <p:nvPr>
            <p:ph type="body" sz="quarter" idx="12" hasCustomPrompt="1"/>
          </p:nvPr>
        </p:nvSpPr>
        <p:spPr>
          <a:xfrm>
            <a:off x="9932908" y="6405907"/>
            <a:ext cx="2067005" cy="222835"/>
          </a:xfrm>
        </p:spPr>
        <p:txBody>
          <a:bodyPr anchor="ctr">
            <a:noAutofit/>
          </a:bodyPr>
          <a:lstStyle>
            <a:lvl1pPr algn="r">
              <a:buNone/>
              <a:defRPr sz="1200" b="0">
                <a:solidFill>
                  <a:schemeClr val="tx1"/>
                </a:solidFill>
              </a:defRPr>
            </a:lvl1pPr>
          </a:lstStyle>
          <a:p>
            <a:pPr lvl="0"/>
            <a:r>
              <a:rPr lang="en-US"/>
              <a:t>Date goes here align right</a:t>
            </a:r>
          </a:p>
        </p:txBody>
      </p:sp>
      <p:pic>
        <p:nvPicPr>
          <p:cNvPr id="4" name="Picture 3" descr="A group of blue circles&#10;&#10;AI-generated content may be incorrect.">
            <a:extLst>
              <a:ext uri="{FF2B5EF4-FFF2-40B4-BE49-F238E27FC236}">
                <a16:creationId xmlns:a16="http://schemas.microsoft.com/office/drawing/2014/main" id="{0C8E95DF-8101-ED42-903B-CF2B62DBDEB3}"/>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484715360"/>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Q1-Q4 light logo">
    <p:bg>
      <p:bgPr>
        <a:solidFill>
          <a:schemeClr val="tx2"/>
        </a:solidFill>
        <a:effectLst/>
      </p:bgPr>
    </p:bg>
    <p:spTree>
      <p:nvGrpSpPr>
        <p:cNvPr id="1" name=""/>
        <p:cNvGrpSpPr/>
        <p:nvPr/>
      </p:nvGrpSpPr>
      <p:grpSpPr>
        <a:xfrm>
          <a:off x="0" y="0"/>
          <a:ext cx="0" cy="0"/>
          <a:chOff x="0" y="0"/>
          <a:chExt cx="0" cy="0"/>
        </a:xfrm>
      </p:grpSpPr>
      <p:pic>
        <p:nvPicPr>
          <p:cNvPr id="8" name="Picture 7" descr="A white circle with black background&#10;&#10;AI-generated content may be incorrect.">
            <a:extLst>
              <a:ext uri="{FF2B5EF4-FFF2-40B4-BE49-F238E27FC236}">
                <a16:creationId xmlns:a16="http://schemas.microsoft.com/office/drawing/2014/main" id="{60CB624A-7977-AE07-85F5-32AF7B20FEFC}"/>
              </a:ext>
            </a:extLst>
          </p:cNvPr>
          <p:cNvPicPr/>
          <p:nvPr userDrawn="1"/>
        </p:nvPicPr>
        <p:blipFill>
          <a:blip r:embed="rId2"/>
          <a:stretch>
            <a:fillRect/>
          </a:stretch>
        </p:blipFill>
        <p:spPr>
          <a:xfrm>
            <a:off x="205242" y="6369457"/>
            <a:ext cx="1252800" cy="266400"/>
          </a:xfrm>
          <a:prstGeom prst="rect">
            <a:avLst/>
          </a:prstGeom>
        </p:spPr>
      </p:pic>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199829" y="1407404"/>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675" y="1535731"/>
            <a:ext cx="1008000" cy="820104"/>
          </a:xfrm>
          <a:prstGeom prst="roundRect">
            <a:avLst>
              <a:gd name="adj" fmla="val 6343"/>
            </a:avLst>
          </a:prstGeom>
          <a:solidFill>
            <a:schemeClr val="accent5"/>
          </a:solidFill>
        </p:spPr>
        <p:txBody>
          <a:bodyPr vert="horz" lIns="108000" anchor="ctr">
            <a:noAutofit/>
          </a:bodyPr>
          <a:lstStyle>
            <a:lvl1pPr marL="92075" indent="0" algn="ctr" rtl="1">
              <a:buNone/>
              <a:tabLst/>
              <a:defRPr sz="1200"/>
            </a:lvl1pPr>
            <a:lvl2pPr algn="thaiDist">
              <a:defRPr/>
            </a:lvl2pPr>
          </a:lstStyle>
          <a:p>
            <a:pPr lvl="0"/>
            <a:r>
              <a:rPr lang="en-US"/>
              <a:t>Q1</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5" name="Picture Placeholder 38">
            <a:extLst>
              <a:ext uri="{FF2B5EF4-FFF2-40B4-BE49-F238E27FC236}">
                <a16:creationId xmlns:a16="http://schemas.microsoft.com/office/drawing/2014/main" id="{22379CB6-D13E-139B-AC7F-A264EA416434}"/>
              </a:ext>
            </a:extLst>
          </p:cNvPr>
          <p:cNvSpPr>
            <a:spLocks noGrp="1"/>
          </p:cNvSpPr>
          <p:nvPr>
            <p:ph type="pic" sz="quarter" idx="95"/>
          </p:nvPr>
        </p:nvSpPr>
        <p:spPr>
          <a:xfrm>
            <a:off x="1477702" y="1535731"/>
            <a:ext cx="1008000" cy="820104"/>
          </a:xfrm>
          <a:noFill/>
        </p:spPr>
        <p:txBody>
          <a:bodyPr/>
          <a:lstStyle>
            <a:lvl1pPr>
              <a:buNone/>
              <a:defRPr/>
            </a:lvl1pPr>
          </a:lstStyle>
          <a:p>
            <a:endParaRPr lang="en-US"/>
          </a:p>
        </p:txBody>
      </p:sp>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Picture Placeholder 38">
            <a:extLst>
              <a:ext uri="{FF2B5EF4-FFF2-40B4-BE49-F238E27FC236}">
                <a16:creationId xmlns:a16="http://schemas.microsoft.com/office/drawing/2014/main" id="{796D875F-0FE4-92E9-B276-E296D59A3F2A}"/>
              </a:ext>
            </a:extLst>
          </p:cNvPr>
          <p:cNvSpPr>
            <a:spLocks noGrp="1"/>
          </p:cNvSpPr>
          <p:nvPr>
            <p:ph type="pic" sz="quarter" idx="130"/>
          </p:nvPr>
        </p:nvSpPr>
        <p:spPr>
          <a:xfrm>
            <a:off x="2649581" y="1535731"/>
            <a:ext cx="1008000" cy="820104"/>
          </a:xfrm>
          <a:noFill/>
        </p:spPr>
        <p:txBody>
          <a:bodyPr/>
          <a:lstStyle>
            <a:lvl1pPr>
              <a:buNone/>
              <a:defRPr/>
            </a:lvl1pPr>
          </a:lstStyle>
          <a:p>
            <a:endParaRPr lang="en-US"/>
          </a:p>
        </p:txBody>
      </p:sp>
      <p:sp>
        <p:nvSpPr>
          <p:cNvPr id="6" name="Picture Placeholder 38">
            <a:extLst>
              <a:ext uri="{FF2B5EF4-FFF2-40B4-BE49-F238E27FC236}">
                <a16:creationId xmlns:a16="http://schemas.microsoft.com/office/drawing/2014/main" id="{0EF3CB6F-4B19-D264-1F5A-14BC682BC936}"/>
              </a:ext>
            </a:extLst>
          </p:cNvPr>
          <p:cNvSpPr>
            <a:spLocks noGrp="1"/>
          </p:cNvSpPr>
          <p:nvPr>
            <p:ph type="pic" sz="quarter" idx="131"/>
          </p:nvPr>
        </p:nvSpPr>
        <p:spPr>
          <a:xfrm>
            <a:off x="3821460" y="1535731"/>
            <a:ext cx="1008000" cy="820104"/>
          </a:xfrm>
          <a:noFill/>
        </p:spPr>
        <p:txBody>
          <a:bodyPr/>
          <a:lstStyle>
            <a:lvl1pPr>
              <a:buNone/>
              <a:defRPr/>
            </a:lvl1pPr>
          </a:lstStyle>
          <a:p>
            <a:endParaRPr lang="en-US"/>
          </a:p>
        </p:txBody>
      </p:sp>
      <p:sp>
        <p:nvSpPr>
          <p:cNvPr id="7" name="Picture Placeholder 38">
            <a:extLst>
              <a:ext uri="{FF2B5EF4-FFF2-40B4-BE49-F238E27FC236}">
                <a16:creationId xmlns:a16="http://schemas.microsoft.com/office/drawing/2014/main" id="{2BBE32C6-A0D8-E447-CC5E-8E492BD93C86}"/>
              </a:ext>
            </a:extLst>
          </p:cNvPr>
          <p:cNvSpPr>
            <a:spLocks noGrp="1"/>
          </p:cNvSpPr>
          <p:nvPr>
            <p:ph type="pic" sz="quarter" idx="132"/>
          </p:nvPr>
        </p:nvSpPr>
        <p:spPr>
          <a:xfrm>
            <a:off x="4993339" y="1535731"/>
            <a:ext cx="1008000" cy="820104"/>
          </a:xfrm>
          <a:noFill/>
        </p:spPr>
        <p:txBody>
          <a:bodyPr/>
          <a:lstStyle>
            <a:lvl1pPr>
              <a:buNone/>
              <a:defRPr/>
            </a:lvl1pPr>
          </a:lstStyle>
          <a:p>
            <a:endParaRPr lang="en-US"/>
          </a:p>
        </p:txBody>
      </p:sp>
      <p:sp>
        <p:nvSpPr>
          <p:cNvPr id="26" name="Picture Placeholder 38">
            <a:extLst>
              <a:ext uri="{FF2B5EF4-FFF2-40B4-BE49-F238E27FC236}">
                <a16:creationId xmlns:a16="http://schemas.microsoft.com/office/drawing/2014/main" id="{F848DB7B-DB4E-EB1A-59DB-AE672614A53F}"/>
              </a:ext>
            </a:extLst>
          </p:cNvPr>
          <p:cNvSpPr>
            <a:spLocks noGrp="1"/>
          </p:cNvSpPr>
          <p:nvPr>
            <p:ph type="pic" sz="quarter" idx="133"/>
          </p:nvPr>
        </p:nvSpPr>
        <p:spPr>
          <a:xfrm>
            <a:off x="6165218" y="1535731"/>
            <a:ext cx="1008000" cy="820104"/>
          </a:xfrm>
          <a:noFill/>
        </p:spPr>
        <p:txBody>
          <a:bodyPr/>
          <a:lstStyle>
            <a:lvl1pPr>
              <a:buNone/>
              <a:defRPr/>
            </a:lvl1pPr>
          </a:lstStyle>
          <a:p>
            <a:endParaRPr lang="en-US"/>
          </a:p>
        </p:txBody>
      </p:sp>
      <p:sp>
        <p:nvSpPr>
          <p:cNvPr id="32" name="Picture Placeholder 38">
            <a:extLst>
              <a:ext uri="{FF2B5EF4-FFF2-40B4-BE49-F238E27FC236}">
                <a16:creationId xmlns:a16="http://schemas.microsoft.com/office/drawing/2014/main" id="{8B601E90-A015-3E97-F6A2-137146304C19}"/>
              </a:ext>
            </a:extLst>
          </p:cNvPr>
          <p:cNvSpPr>
            <a:spLocks noGrp="1"/>
          </p:cNvSpPr>
          <p:nvPr>
            <p:ph type="pic" sz="quarter" idx="134"/>
          </p:nvPr>
        </p:nvSpPr>
        <p:spPr>
          <a:xfrm>
            <a:off x="7337097" y="1535731"/>
            <a:ext cx="1008000" cy="820104"/>
          </a:xfrm>
          <a:noFill/>
        </p:spPr>
        <p:txBody>
          <a:bodyPr/>
          <a:lstStyle>
            <a:lvl1pPr>
              <a:buNone/>
              <a:defRPr/>
            </a:lvl1pPr>
          </a:lstStyle>
          <a:p>
            <a:endParaRPr lang="en-US"/>
          </a:p>
        </p:txBody>
      </p:sp>
      <p:sp>
        <p:nvSpPr>
          <p:cNvPr id="45" name="Picture Placeholder 38">
            <a:extLst>
              <a:ext uri="{FF2B5EF4-FFF2-40B4-BE49-F238E27FC236}">
                <a16:creationId xmlns:a16="http://schemas.microsoft.com/office/drawing/2014/main" id="{4D338D27-38D9-9266-2134-5D6528BD6AED}"/>
              </a:ext>
            </a:extLst>
          </p:cNvPr>
          <p:cNvSpPr>
            <a:spLocks noGrp="1"/>
          </p:cNvSpPr>
          <p:nvPr>
            <p:ph type="pic" sz="quarter" idx="135"/>
          </p:nvPr>
        </p:nvSpPr>
        <p:spPr>
          <a:xfrm>
            <a:off x="8508976" y="1535731"/>
            <a:ext cx="1008000" cy="820104"/>
          </a:xfrm>
          <a:noFill/>
        </p:spPr>
        <p:txBody>
          <a:bodyPr/>
          <a:lstStyle>
            <a:lvl1pPr>
              <a:buNone/>
              <a:defRPr/>
            </a:lvl1pPr>
          </a:lstStyle>
          <a:p>
            <a:endParaRPr lang="en-US"/>
          </a:p>
        </p:txBody>
      </p:sp>
      <p:sp>
        <p:nvSpPr>
          <p:cNvPr id="46" name="Picture Placeholder 38">
            <a:extLst>
              <a:ext uri="{FF2B5EF4-FFF2-40B4-BE49-F238E27FC236}">
                <a16:creationId xmlns:a16="http://schemas.microsoft.com/office/drawing/2014/main" id="{985F0DAF-60D3-2E59-D5A3-387D0AF636FA}"/>
              </a:ext>
            </a:extLst>
          </p:cNvPr>
          <p:cNvSpPr>
            <a:spLocks noGrp="1"/>
          </p:cNvSpPr>
          <p:nvPr>
            <p:ph type="pic" sz="quarter" idx="136"/>
          </p:nvPr>
        </p:nvSpPr>
        <p:spPr>
          <a:xfrm>
            <a:off x="9680855" y="1535731"/>
            <a:ext cx="1008000" cy="820104"/>
          </a:xfrm>
          <a:noFill/>
        </p:spPr>
        <p:txBody>
          <a:bodyPr/>
          <a:lstStyle>
            <a:lvl1pPr>
              <a:buNone/>
              <a:defRPr/>
            </a:lvl1pPr>
          </a:lstStyle>
          <a:p>
            <a:endParaRPr lang="en-US"/>
          </a:p>
        </p:txBody>
      </p:sp>
      <p:sp>
        <p:nvSpPr>
          <p:cNvPr id="47" name="Picture Placeholder 38">
            <a:extLst>
              <a:ext uri="{FF2B5EF4-FFF2-40B4-BE49-F238E27FC236}">
                <a16:creationId xmlns:a16="http://schemas.microsoft.com/office/drawing/2014/main" id="{A74DDFF2-C377-F892-2BBE-A0EA9377BE52}"/>
              </a:ext>
            </a:extLst>
          </p:cNvPr>
          <p:cNvSpPr>
            <a:spLocks noGrp="1"/>
          </p:cNvSpPr>
          <p:nvPr>
            <p:ph type="pic" sz="quarter" idx="137"/>
          </p:nvPr>
        </p:nvSpPr>
        <p:spPr>
          <a:xfrm>
            <a:off x="10852735" y="1535731"/>
            <a:ext cx="1008000" cy="820104"/>
          </a:xfrm>
          <a:noFill/>
        </p:spPr>
        <p:txBody>
          <a:bodyPr/>
          <a:lstStyle>
            <a:lvl1pPr>
              <a:buNone/>
              <a:defRPr/>
            </a:lvl1pPr>
          </a:lstStyle>
          <a:p>
            <a:endParaRPr lang="en-US"/>
          </a:p>
        </p:txBody>
      </p:sp>
      <p:sp>
        <p:nvSpPr>
          <p:cNvPr id="48" name="Text Placeholder 11">
            <a:extLst>
              <a:ext uri="{FF2B5EF4-FFF2-40B4-BE49-F238E27FC236}">
                <a16:creationId xmlns:a16="http://schemas.microsoft.com/office/drawing/2014/main" id="{9B999672-F3C7-3FDC-CA39-19AEB74963B3}"/>
              </a:ext>
            </a:extLst>
          </p:cNvPr>
          <p:cNvSpPr>
            <a:spLocks noGrp="1"/>
          </p:cNvSpPr>
          <p:nvPr>
            <p:ph type="body" sz="quarter" idx="138"/>
          </p:nvPr>
        </p:nvSpPr>
        <p:spPr>
          <a:xfrm>
            <a:off x="199829" y="2627973"/>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9" name="Text Placeholder 20">
            <a:extLst>
              <a:ext uri="{FF2B5EF4-FFF2-40B4-BE49-F238E27FC236}">
                <a16:creationId xmlns:a16="http://schemas.microsoft.com/office/drawing/2014/main" id="{A65B7D1F-87FF-39E8-6741-149687DD39ED}"/>
              </a:ext>
            </a:extLst>
          </p:cNvPr>
          <p:cNvSpPr>
            <a:spLocks noGrp="1"/>
          </p:cNvSpPr>
          <p:nvPr>
            <p:ph type="body" sz="quarter" idx="139" hasCustomPrompt="1"/>
          </p:nvPr>
        </p:nvSpPr>
        <p:spPr>
          <a:xfrm>
            <a:off x="334416" y="2756300"/>
            <a:ext cx="1008000" cy="820104"/>
          </a:xfrm>
          <a:prstGeom prst="roundRect">
            <a:avLst>
              <a:gd name="adj" fmla="val 6343"/>
            </a:avLst>
          </a:prstGeom>
          <a:solidFill>
            <a:schemeClr val="accent2"/>
          </a:solidFill>
        </p:spPr>
        <p:txBody>
          <a:bodyPr vert="horz" lIns="108000" anchor="ctr">
            <a:noAutofit/>
          </a:bodyPr>
          <a:lstStyle>
            <a:lvl1pPr marL="92075" indent="0" algn="ctr" rtl="1">
              <a:buNone/>
              <a:tabLst/>
              <a:defRPr sz="1200">
                <a:solidFill>
                  <a:schemeClr val="bg1"/>
                </a:solidFill>
              </a:defRPr>
            </a:lvl1pPr>
            <a:lvl2pPr algn="thaiDist">
              <a:defRPr/>
            </a:lvl2pPr>
          </a:lstStyle>
          <a:p>
            <a:pPr lvl="0"/>
            <a:r>
              <a:rPr lang="en-US"/>
              <a:t>Q2</a:t>
            </a:r>
          </a:p>
        </p:txBody>
      </p:sp>
      <p:sp>
        <p:nvSpPr>
          <p:cNvPr id="50" name="Picture Placeholder 38">
            <a:extLst>
              <a:ext uri="{FF2B5EF4-FFF2-40B4-BE49-F238E27FC236}">
                <a16:creationId xmlns:a16="http://schemas.microsoft.com/office/drawing/2014/main" id="{B54534B0-D8BB-22CE-1617-0402183D5C9D}"/>
              </a:ext>
            </a:extLst>
          </p:cNvPr>
          <p:cNvSpPr>
            <a:spLocks noGrp="1"/>
          </p:cNvSpPr>
          <p:nvPr>
            <p:ph type="pic" sz="quarter" idx="140"/>
          </p:nvPr>
        </p:nvSpPr>
        <p:spPr>
          <a:xfrm>
            <a:off x="1485443" y="2756300"/>
            <a:ext cx="1008000" cy="820104"/>
          </a:xfrm>
          <a:noFill/>
        </p:spPr>
        <p:txBody>
          <a:bodyPr/>
          <a:lstStyle>
            <a:lvl1pPr>
              <a:buNone/>
              <a:defRPr/>
            </a:lvl1pPr>
          </a:lstStyle>
          <a:p>
            <a:endParaRPr lang="en-US"/>
          </a:p>
        </p:txBody>
      </p:sp>
      <p:sp>
        <p:nvSpPr>
          <p:cNvPr id="52" name="Picture Placeholder 38">
            <a:extLst>
              <a:ext uri="{FF2B5EF4-FFF2-40B4-BE49-F238E27FC236}">
                <a16:creationId xmlns:a16="http://schemas.microsoft.com/office/drawing/2014/main" id="{8A83D69F-4A81-8261-F369-17A6CA3C11A8}"/>
              </a:ext>
            </a:extLst>
          </p:cNvPr>
          <p:cNvSpPr>
            <a:spLocks noGrp="1"/>
          </p:cNvSpPr>
          <p:nvPr>
            <p:ph type="pic" sz="quarter" idx="141"/>
          </p:nvPr>
        </p:nvSpPr>
        <p:spPr>
          <a:xfrm>
            <a:off x="2657322" y="2756300"/>
            <a:ext cx="1008000" cy="820104"/>
          </a:xfrm>
          <a:noFill/>
        </p:spPr>
        <p:txBody>
          <a:bodyPr/>
          <a:lstStyle>
            <a:lvl1pPr>
              <a:buNone/>
              <a:defRPr/>
            </a:lvl1pPr>
          </a:lstStyle>
          <a:p>
            <a:endParaRPr lang="en-US"/>
          </a:p>
        </p:txBody>
      </p:sp>
      <p:sp>
        <p:nvSpPr>
          <p:cNvPr id="53" name="Picture Placeholder 38">
            <a:extLst>
              <a:ext uri="{FF2B5EF4-FFF2-40B4-BE49-F238E27FC236}">
                <a16:creationId xmlns:a16="http://schemas.microsoft.com/office/drawing/2014/main" id="{CA53D24E-85E3-B16E-3BCA-91CBA6B185E7}"/>
              </a:ext>
            </a:extLst>
          </p:cNvPr>
          <p:cNvSpPr>
            <a:spLocks noGrp="1"/>
          </p:cNvSpPr>
          <p:nvPr>
            <p:ph type="pic" sz="quarter" idx="142"/>
          </p:nvPr>
        </p:nvSpPr>
        <p:spPr>
          <a:xfrm>
            <a:off x="3829201" y="2756300"/>
            <a:ext cx="1008000" cy="820104"/>
          </a:xfrm>
          <a:noFill/>
        </p:spPr>
        <p:txBody>
          <a:bodyPr/>
          <a:lstStyle>
            <a:lvl1pPr>
              <a:buNone/>
              <a:defRPr/>
            </a:lvl1pPr>
          </a:lstStyle>
          <a:p>
            <a:endParaRPr lang="en-US"/>
          </a:p>
        </p:txBody>
      </p:sp>
      <p:sp>
        <p:nvSpPr>
          <p:cNvPr id="54" name="Picture Placeholder 38">
            <a:extLst>
              <a:ext uri="{FF2B5EF4-FFF2-40B4-BE49-F238E27FC236}">
                <a16:creationId xmlns:a16="http://schemas.microsoft.com/office/drawing/2014/main" id="{906549D0-890C-287E-72F8-32E68BA6FB13}"/>
              </a:ext>
            </a:extLst>
          </p:cNvPr>
          <p:cNvSpPr>
            <a:spLocks noGrp="1"/>
          </p:cNvSpPr>
          <p:nvPr>
            <p:ph type="pic" sz="quarter" idx="143"/>
          </p:nvPr>
        </p:nvSpPr>
        <p:spPr>
          <a:xfrm>
            <a:off x="5001080" y="2756300"/>
            <a:ext cx="1008000" cy="820104"/>
          </a:xfrm>
          <a:noFill/>
        </p:spPr>
        <p:txBody>
          <a:bodyPr/>
          <a:lstStyle>
            <a:lvl1pPr>
              <a:buNone/>
              <a:defRPr/>
            </a:lvl1pPr>
          </a:lstStyle>
          <a:p>
            <a:endParaRPr lang="en-US"/>
          </a:p>
        </p:txBody>
      </p:sp>
      <p:sp>
        <p:nvSpPr>
          <p:cNvPr id="56" name="Picture Placeholder 38">
            <a:extLst>
              <a:ext uri="{FF2B5EF4-FFF2-40B4-BE49-F238E27FC236}">
                <a16:creationId xmlns:a16="http://schemas.microsoft.com/office/drawing/2014/main" id="{1F4E2FD8-7F11-81FF-5999-14804294072E}"/>
              </a:ext>
            </a:extLst>
          </p:cNvPr>
          <p:cNvSpPr>
            <a:spLocks noGrp="1"/>
          </p:cNvSpPr>
          <p:nvPr>
            <p:ph type="pic" sz="quarter" idx="144"/>
          </p:nvPr>
        </p:nvSpPr>
        <p:spPr>
          <a:xfrm>
            <a:off x="6172959" y="2756300"/>
            <a:ext cx="1008000" cy="820104"/>
          </a:xfrm>
          <a:noFill/>
        </p:spPr>
        <p:txBody>
          <a:bodyPr/>
          <a:lstStyle>
            <a:lvl1pPr>
              <a:buNone/>
              <a:defRPr/>
            </a:lvl1pPr>
          </a:lstStyle>
          <a:p>
            <a:endParaRPr lang="en-US"/>
          </a:p>
        </p:txBody>
      </p:sp>
      <p:sp>
        <p:nvSpPr>
          <p:cNvPr id="57" name="Picture Placeholder 38">
            <a:extLst>
              <a:ext uri="{FF2B5EF4-FFF2-40B4-BE49-F238E27FC236}">
                <a16:creationId xmlns:a16="http://schemas.microsoft.com/office/drawing/2014/main" id="{FBB1B363-66FC-C6DA-E7CC-38D3ECDFAADB}"/>
              </a:ext>
            </a:extLst>
          </p:cNvPr>
          <p:cNvSpPr>
            <a:spLocks noGrp="1"/>
          </p:cNvSpPr>
          <p:nvPr>
            <p:ph type="pic" sz="quarter" idx="145"/>
          </p:nvPr>
        </p:nvSpPr>
        <p:spPr>
          <a:xfrm>
            <a:off x="7344838" y="2756300"/>
            <a:ext cx="1008000" cy="820104"/>
          </a:xfrm>
          <a:noFill/>
        </p:spPr>
        <p:txBody>
          <a:bodyPr/>
          <a:lstStyle>
            <a:lvl1pPr>
              <a:buNone/>
              <a:defRPr/>
            </a:lvl1pPr>
          </a:lstStyle>
          <a:p>
            <a:endParaRPr lang="en-US"/>
          </a:p>
        </p:txBody>
      </p:sp>
      <p:sp>
        <p:nvSpPr>
          <p:cNvPr id="58" name="Picture Placeholder 38">
            <a:extLst>
              <a:ext uri="{FF2B5EF4-FFF2-40B4-BE49-F238E27FC236}">
                <a16:creationId xmlns:a16="http://schemas.microsoft.com/office/drawing/2014/main" id="{932EFA28-AE4E-4E34-0EAE-7FB32E93E269}"/>
              </a:ext>
            </a:extLst>
          </p:cNvPr>
          <p:cNvSpPr>
            <a:spLocks noGrp="1"/>
          </p:cNvSpPr>
          <p:nvPr>
            <p:ph type="pic" sz="quarter" idx="146"/>
          </p:nvPr>
        </p:nvSpPr>
        <p:spPr>
          <a:xfrm>
            <a:off x="8516717" y="2756300"/>
            <a:ext cx="1008000" cy="820104"/>
          </a:xfrm>
          <a:noFill/>
        </p:spPr>
        <p:txBody>
          <a:bodyPr/>
          <a:lstStyle>
            <a:lvl1pPr>
              <a:buNone/>
              <a:defRPr/>
            </a:lvl1pPr>
          </a:lstStyle>
          <a:p>
            <a:endParaRPr lang="en-US"/>
          </a:p>
        </p:txBody>
      </p:sp>
      <p:sp>
        <p:nvSpPr>
          <p:cNvPr id="59" name="Picture Placeholder 38">
            <a:extLst>
              <a:ext uri="{FF2B5EF4-FFF2-40B4-BE49-F238E27FC236}">
                <a16:creationId xmlns:a16="http://schemas.microsoft.com/office/drawing/2014/main" id="{68854966-015C-7847-6B5E-277305D7831E}"/>
              </a:ext>
            </a:extLst>
          </p:cNvPr>
          <p:cNvSpPr>
            <a:spLocks noGrp="1"/>
          </p:cNvSpPr>
          <p:nvPr>
            <p:ph type="pic" sz="quarter" idx="147"/>
          </p:nvPr>
        </p:nvSpPr>
        <p:spPr>
          <a:xfrm>
            <a:off x="9688596" y="2756300"/>
            <a:ext cx="1008000" cy="820104"/>
          </a:xfrm>
          <a:noFill/>
        </p:spPr>
        <p:txBody>
          <a:bodyPr/>
          <a:lstStyle>
            <a:lvl1pPr>
              <a:buNone/>
              <a:defRPr/>
            </a:lvl1pPr>
          </a:lstStyle>
          <a:p>
            <a:endParaRPr lang="en-US"/>
          </a:p>
        </p:txBody>
      </p:sp>
      <p:sp>
        <p:nvSpPr>
          <p:cNvPr id="60" name="Picture Placeholder 38">
            <a:extLst>
              <a:ext uri="{FF2B5EF4-FFF2-40B4-BE49-F238E27FC236}">
                <a16:creationId xmlns:a16="http://schemas.microsoft.com/office/drawing/2014/main" id="{1D8C823F-A167-F13E-840E-4103204872EB}"/>
              </a:ext>
            </a:extLst>
          </p:cNvPr>
          <p:cNvSpPr>
            <a:spLocks noGrp="1"/>
          </p:cNvSpPr>
          <p:nvPr>
            <p:ph type="pic" sz="quarter" idx="148"/>
          </p:nvPr>
        </p:nvSpPr>
        <p:spPr>
          <a:xfrm>
            <a:off x="10860476" y="2756300"/>
            <a:ext cx="1008000" cy="820104"/>
          </a:xfrm>
          <a:noFill/>
        </p:spPr>
        <p:txBody>
          <a:bodyPr/>
          <a:lstStyle>
            <a:lvl1pPr>
              <a:buNone/>
              <a:defRPr/>
            </a:lvl1pPr>
          </a:lstStyle>
          <a:p>
            <a:endParaRPr lang="en-US"/>
          </a:p>
        </p:txBody>
      </p:sp>
      <p:sp>
        <p:nvSpPr>
          <p:cNvPr id="61" name="Text Placeholder 11">
            <a:extLst>
              <a:ext uri="{FF2B5EF4-FFF2-40B4-BE49-F238E27FC236}">
                <a16:creationId xmlns:a16="http://schemas.microsoft.com/office/drawing/2014/main" id="{45F896B5-9810-8AD1-4C75-C26FC5EDB731}"/>
              </a:ext>
            </a:extLst>
          </p:cNvPr>
          <p:cNvSpPr>
            <a:spLocks noGrp="1"/>
          </p:cNvSpPr>
          <p:nvPr>
            <p:ph type="body" sz="quarter" idx="149"/>
          </p:nvPr>
        </p:nvSpPr>
        <p:spPr>
          <a:xfrm>
            <a:off x="199829" y="3848542"/>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2" name="Text Placeholder 20">
            <a:extLst>
              <a:ext uri="{FF2B5EF4-FFF2-40B4-BE49-F238E27FC236}">
                <a16:creationId xmlns:a16="http://schemas.microsoft.com/office/drawing/2014/main" id="{7B6F4A3D-99C3-7D5A-8258-33F038C2EFC1}"/>
              </a:ext>
            </a:extLst>
          </p:cNvPr>
          <p:cNvSpPr>
            <a:spLocks noGrp="1"/>
          </p:cNvSpPr>
          <p:nvPr>
            <p:ph type="body" sz="quarter" idx="150" hasCustomPrompt="1"/>
          </p:nvPr>
        </p:nvSpPr>
        <p:spPr>
          <a:xfrm>
            <a:off x="318934" y="3976869"/>
            <a:ext cx="1008000" cy="820104"/>
          </a:xfrm>
          <a:prstGeom prst="roundRect">
            <a:avLst>
              <a:gd name="adj" fmla="val 6343"/>
            </a:avLst>
          </a:prstGeom>
          <a:solidFill>
            <a:schemeClr val="accent6"/>
          </a:solidFill>
        </p:spPr>
        <p:txBody>
          <a:bodyPr vert="horz" lIns="108000" anchor="ctr">
            <a:noAutofit/>
          </a:bodyPr>
          <a:lstStyle>
            <a:lvl1pPr marL="92075" indent="0" algn="ctr" rtl="1">
              <a:buNone/>
              <a:tabLst/>
              <a:defRPr sz="1200"/>
            </a:lvl1pPr>
            <a:lvl2pPr algn="thaiDist">
              <a:defRPr/>
            </a:lvl2pPr>
          </a:lstStyle>
          <a:p>
            <a:pPr lvl="0"/>
            <a:r>
              <a:rPr lang="en-US"/>
              <a:t>Q3</a:t>
            </a:r>
          </a:p>
        </p:txBody>
      </p:sp>
      <p:sp>
        <p:nvSpPr>
          <p:cNvPr id="63" name="Picture Placeholder 38">
            <a:extLst>
              <a:ext uri="{FF2B5EF4-FFF2-40B4-BE49-F238E27FC236}">
                <a16:creationId xmlns:a16="http://schemas.microsoft.com/office/drawing/2014/main" id="{63A78D93-84D2-3798-B748-73D025CAA1EE}"/>
              </a:ext>
            </a:extLst>
          </p:cNvPr>
          <p:cNvSpPr>
            <a:spLocks noGrp="1"/>
          </p:cNvSpPr>
          <p:nvPr>
            <p:ph type="pic" sz="quarter" idx="151"/>
          </p:nvPr>
        </p:nvSpPr>
        <p:spPr>
          <a:xfrm>
            <a:off x="1469961" y="3976869"/>
            <a:ext cx="1008000" cy="820104"/>
          </a:xfrm>
          <a:noFill/>
        </p:spPr>
        <p:txBody>
          <a:bodyPr/>
          <a:lstStyle>
            <a:lvl1pPr>
              <a:buNone/>
              <a:defRPr/>
            </a:lvl1pPr>
          </a:lstStyle>
          <a:p>
            <a:endParaRPr lang="en-US"/>
          </a:p>
        </p:txBody>
      </p:sp>
      <p:sp>
        <p:nvSpPr>
          <p:cNvPr id="128" name="Picture Placeholder 38">
            <a:extLst>
              <a:ext uri="{FF2B5EF4-FFF2-40B4-BE49-F238E27FC236}">
                <a16:creationId xmlns:a16="http://schemas.microsoft.com/office/drawing/2014/main" id="{F844737A-8388-DAE2-77FF-C5E9EB6E1E95}"/>
              </a:ext>
            </a:extLst>
          </p:cNvPr>
          <p:cNvSpPr>
            <a:spLocks noGrp="1"/>
          </p:cNvSpPr>
          <p:nvPr>
            <p:ph type="pic" sz="quarter" idx="152"/>
          </p:nvPr>
        </p:nvSpPr>
        <p:spPr>
          <a:xfrm>
            <a:off x="2641840" y="3976869"/>
            <a:ext cx="1008000" cy="820104"/>
          </a:xfrm>
          <a:noFill/>
        </p:spPr>
        <p:txBody>
          <a:bodyPr/>
          <a:lstStyle>
            <a:lvl1pPr>
              <a:buNone/>
              <a:defRPr/>
            </a:lvl1pPr>
          </a:lstStyle>
          <a:p>
            <a:endParaRPr lang="en-US"/>
          </a:p>
        </p:txBody>
      </p:sp>
      <p:sp>
        <p:nvSpPr>
          <p:cNvPr id="129" name="Picture Placeholder 38">
            <a:extLst>
              <a:ext uri="{FF2B5EF4-FFF2-40B4-BE49-F238E27FC236}">
                <a16:creationId xmlns:a16="http://schemas.microsoft.com/office/drawing/2014/main" id="{D4D86A25-4BFB-0B01-3895-9BDA81D3095C}"/>
              </a:ext>
            </a:extLst>
          </p:cNvPr>
          <p:cNvSpPr>
            <a:spLocks noGrp="1"/>
          </p:cNvSpPr>
          <p:nvPr>
            <p:ph type="pic" sz="quarter" idx="153"/>
          </p:nvPr>
        </p:nvSpPr>
        <p:spPr>
          <a:xfrm>
            <a:off x="3813719" y="3976869"/>
            <a:ext cx="1008000" cy="820104"/>
          </a:xfrm>
          <a:noFill/>
        </p:spPr>
        <p:txBody>
          <a:bodyPr/>
          <a:lstStyle>
            <a:lvl1pPr>
              <a:buNone/>
              <a:defRPr/>
            </a:lvl1pPr>
          </a:lstStyle>
          <a:p>
            <a:endParaRPr lang="en-US"/>
          </a:p>
        </p:txBody>
      </p:sp>
      <p:sp>
        <p:nvSpPr>
          <p:cNvPr id="130" name="Picture Placeholder 38">
            <a:extLst>
              <a:ext uri="{FF2B5EF4-FFF2-40B4-BE49-F238E27FC236}">
                <a16:creationId xmlns:a16="http://schemas.microsoft.com/office/drawing/2014/main" id="{397FB439-1587-3A76-82B9-5D9261D41C2C}"/>
              </a:ext>
            </a:extLst>
          </p:cNvPr>
          <p:cNvSpPr>
            <a:spLocks noGrp="1"/>
          </p:cNvSpPr>
          <p:nvPr>
            <p:ph type="pic" sz="quarter" idx="154"/>
          </p:nvPr>
        </p:nvSpPr>
        <p:spPr>
          <a:xfrm>
            <a:off x="4985598" y="3976869"/>
            <a:ext cx="1008000" cy="820104"/>
          </a:xfrm>
          <a:noFill/>
        </p:spPr>
        <p:txBody>
          <a:bodyPr/>
          <a:lstStyle>
            <a:lvl1pPr>
              <a:buNone/>
              <a:defRPr/>
            </a:lvl1pPr>
          </a:lstStyle>
          <a:p>
            <a:endParaRPr lang="en-US"/>
          </a:p>
        </p:txBody>
      </p:sp>
      <p:sp>
        <p:nvSpPr>
          <p:cNvPr id="131" name="Picture Placeholder 38">
            <a:extLst>
              <a:ext uri="{FF2B5EF4-FFF2-40B4-BE49-F238E27FC236}">
                <a16:creationId xmlns:a16="http://schemas.microsoft.com/office/drawing/2014/main" id="{9D700B04-FC13-1E72-2D54-394218C10A60}"/>
              </a:ext>
            </a:extLst>
          </p:cNvPr>
          <p:cNvSpPr>
            <a:spLocks noGrp="1"/>
          </p:cNvSpPr>
          <p:nvPr>
            <p:ph type="pic" sz="quarter" idx="155"/>
          </p:nvPr>
        </p:nvSpPr>
        <p:spPr>
          <a:xfrm>
            <a:off x="6157477" y="3976869"/>
            <a:ext cx="1008000" cy="820104"/>
          </a:xfrm>
          <a:noFill/>
        </p:spPr>
        <p:txBody>
          <a:bodyPr/>
          <a:lstStyle>
            <a:lvl1pPr>
              <a:buNone/>
              <a:defRPr/>
            </a:lvl1pPr>
          </a:lstStyle>
          <a:p>
            <a:endParaRPr lang="en-US"/>
          </a:p>
        </p:txBody>
      </p:sp>
      <p:sp>
        <p:nvSpPr>
          <p:cNvPr id="132" name="Picture Placeholder 38">
            <a:extLst>
              <a:ext uri="{FF2B5EF4-FFF2-40B4-BE49-F238E27FC236}">
                <a16:creationId xmlns:a16="http://schemas.microsoft.com/office/drawing/2014/main" id="{652369AC-6F58-5712-413C-A9EC4CC6B1DC}"/>
              </a:ext>
            </a:extLst>
          </p:cNvPr>
          <p:cNvSpPr>
            <a:spLocks noGrp="1"/>
          </p:cNvSpPr>
          <p:nvPr>
            <p:ph type="pic" sz="quarter" idx="156"/>
          </p:nvPr>
        </p:nvSpPr>
        <p:spPr>
          <a:xfrm>
            <a:off x="7329356" y="3976869"/>
            <a:ext cx="1008000" cy="820104"/>
          </a:xfrm>
          <a:noFill/>
        </p:spPr>
        <p:txBody>
          <a:bodyPr/>
          <a:lstStyle>
            <a:lvl1pPr>
              <a:buNone/>
              <a:defRPr/>
            </a:lvl1pPr>
          </a:lstStyle>
          <a:p>
            <a:endParaRPr lang="en-US"/>
          </a:p>
        </p:txBody>
      </p:sp>
      <p:sp>
        <p:nvSpPr>
          <p:cNvPr id="133" name="Picture Placeholder 38">
            <a:extLst>
              <a:ext uri="{FF2B5EF4-FFF2-40B4-BE49-F238E27FC236}">
                <a16:creationId xmlns:a16="http://schemas.microsoft.com/office/drawing/2014/main" id="{AB4A24C3-35B5-CB90-9A7A-C2276ECB0C14}"/>
              </a:ext>
            </a:extLst>
          </p:cNvPr>
          <p:cNvSpPr>
            <a:spLocks noGrp="1"/>
          </p:cNvSpPr>
          <p:nvPr>
            <p:ph type="pic" sz="quarter" idx="157"/>
          </p:nvPr>
        </p:nvSpPr>
        <p:spPr>
          <a:xfrm>
            <a:off x="8501235" y="3976869"/>
            <a:ext cx="1008000" cy="820104"/>
          </a:xfrm>
          <a:noFill/>
        </p:spPr>
        <p:txBody>
          <a:bodyPr/>
          <a:lstStyle>
            <a:lvl1pPr>
              <a:buNone/>
              <a:defRPr/>
            </a:lvl1pPr>
          </a:lstStyle>
          <a:p>
            <a:endParaRPr lang="en-US"/>
          </a:p>
        </p:txBody>
      </p:sp>
      <p:sp>
        <p:nvSpPr>
          <p:cNvPr id="134" name="Picture Placeholder 38">
            <a:extLst>
              <a:ext uri="{FF2B5EF4-FFF2-40B4-BE49-F238E27FC236}">
                <a16:creationId xmlns:a16="http://schemas.microsoft.com/office/drawing/2014/main" id="{D200F815-E38B-324D-E33C-2CB408E71CCF}"/>
              </a:ext>
            </a:extLst>
          </p:cNvPr>
          <p:cNvSpPr>
            <a:spLocks noGrp="1"/>
          </p:cNvSpPr>
          <p:nvPr>
            <p:ph type="pic" sz="quarter" idx="158"/>
          </p:nvPr>
        </p:nvSpPr>
        <p:spPr>
          <a:xfrm>
            <a:off x="9673114" y="3976869"/>
            <a:ext cx="1008000" cy="820104"/>
          </a:xfrm>
          <a:noFill/>
        </p:spPr>
        <p:txBody>
          <a:bodyPr/>
          <a:lstStyle>
            <a:lvl1pPr>
              <a:buNone/>
              <a:defRPr/>
            </a:lvl1pPr>
          </a:lstStyle>
          <a:p>
            <a:endParaRPr lang="en-US"/>
          </a:p>
        </p:txBody>
      </p:sp>
      <p:sp>
        <p:nvSpPr>
          <p:cNvPr id="135" name="Picture Placeholder 38">
            <a:extLst>
              <a:ext uri="{FF2B5EF4-FFF2-40B4-BE49-F238E27FC236}">
                <a16:creationId xmlns:a16="http://schemas.microsoft.com/office/drawing/2014/main" id="{EE90BDD2-F0F7-E8D5-A8E0-98DF7C2A4416}"/>
              </a:ext>
            </a:extLst>
          </p:cNvPr>
          <p:cNvSpPr>
            <a:spLocks noGrp="1"/>
          </p:cNvSpPr>
          <p:nvPr>
            <p:ph type="pic" sz="quarter" idx="159"/>
          </p:nvPr>
        </p:nvSpPr>
        <p:spPr>
          <a:xfrm>
            <a:off x="10844994" y="3976869"/>
            <a:ext cx="1008000" cy="820104"/>
          </a:xfrm>
          <a:noFill/>
        </p:spPr>
        <p:txBody>
          <a:bodyPr/>
          <a:lstStyle>
            <a:lvl1pPr>
              <a:buNone/>
              <a:defRPr/>
            </a:lvl1pPr>
          </a:lstStyle>
          <a:p>
            <a:endParaRPr lang="en-US"/>
          </a:p>
        </p:txBody>
      </p:sp>
      <p:sp>
        <p:nvSpPr>
          <p:cNvPr id="141" name="Text Placeholder 11">
            <a:extLst>
              <a:ext uri="{FF2B5EF4-FFF2-40B4-BE49-F238E27FC236}">
                <a16:creationId xmlns:a16="http://schemas.microsoft.com/office/drawing/2014/main" id="{45573C20-337A-26A4-3A6F-173C0CA235B2}"/>
              </a:ext>
            </a:extLst>
          </p:cNvPr>
          <p:cNvSpPr>
            <a:spLocks noGrp="1"/>
          </p:cNvSpPr>
          <p:nvPr>
            <p:ph type="body" sz="quarter" idx="160"/>
          </p:nvPr>
        </p:nvSpPr>
        <p:spPr>
          <a:xfrm>
            <a:off x="199829" y="5083968"/>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2" name="Text Placeholder 20">
            <a:extLst>
              <a:ext uri="{FF2B5EF4-FFF2-40B4-BE49-F238E27FC236}">
                <a16:creationId xmlns:a16="http://schemas.microsoft.com/office/drawing/2014/main" id="{A426E866-D781-6697-474C-E677741CC36D}"/>
              </a:ext>
            </a:extLst>
          </p:cNvPr>
          <p:cNvSpPr>
            <a:spLocks noGrp="1"/>
          </p:cNvSpPr>
          <p:nvPr>
            <p:ph type="body" sz="quarter" idx="161" hasCustomPrompt="1"/>
          </p:nvPr>
        </p:nvSpPr>
        <p:spPr>
          <a:xfrm>
            <a:off x="326675" y="5212295"/>
            <a:ext cx="1008000" cy="820104"/>
          </a:xfrm>
          <a:prstGeom prst="roundRect">
            <a:avLst>
              <a:gd name="adj" fmla="val 6343"/>
            </a:avLst>
          </a:prstGeom>
          <a:solidFill>
            <a:schemeClr val="accent3"/>
          </a:solidFill>
        </p:spPr>
        <p:txBody>
          <a:bodyPr vert="horz" lIns="108000" anchor="ctr">
            <a:noAutofit/>
          </a:bodyPr>
          <a:lstStyle>
            <a:lvl1pPr marL="92075" indent="0" algn="ctr" rtl="1">
              <a:buNone/>
              <a:tabLst/>
              <a:defRPr sz="1200"/>
            </a:lvl1pPr>
            <a:lvl2pPr algn="thaiDist">
              <a:defRPr/>
            </a:lvl2pPr>
          </a:lstStyle>
          <a:p>
            <a:pPr lvl="0"/>
            <a:r>
              <a:rPr lang="en-US"/>
              <a:t>Q4</a:t>
            </a:r>
          </a:p>
        </p:txBody>
      </p:sp>
      <p:sp>
        <p:nvSpPr>
          <p:cNvPr id="143" name="Picture Placeholder 38">
            <a:extLst>
              <a:ext uri="{FF2B5EF4-FFF2-40B4-BE49-F238E27FC236}">
                <a16:creationId xmlns:a16="http://schemas.microsoft.com/office/drawing/2014/main" id="{73E2C23D-4193-E3D4-FB9A-9190FD19C2A0}"/>
              </a:ext>
            </a:extLst>
          </p:cNvPr>
          <p:cNvSpPr>
            <a:spLocks noGrp="1"/>
          </p:cNvSpPr>
          <p:nvPr>
            <p:ph type="pic" sz="quarter" idx="162"/>
          </p:nvPr>
        </p:nvSpPr>
        <p:spPr>
          <a:xfrm>
            <a:off x="1477702" y="5212295"/>
            <a:ext cx="1008000" cy="820104"/>
          </a:xfrm>
          <a:noFill/>
        </p:spPr>
        <p:txBody>
          <a:bodyPr/>
          <a:lstStyle>
            <a:lvl1pPr>
              <a:buNone/>
              <a:defRPr/>
            </a:lvl1pPr>
          </a:lstStyle>
          <a:p>
            <a:endParaRPr lang="en-US"/>
          </a:p>
        </p:txBody>
      </p:sp>
      <p:sp>
        <p:nvSpPr>
          <p:cNvPr id="144" name="Picture Placeholder 38">
            <a:extLst>
              <a:ext uri="{FF2B5EF4-FFF2-40B4-BE49-F238E27FC236}">
                <a16:creationId xmlns:a16="http://schemas.microsoft.com/office/drawing/2014/main" id="{A106416A-DE8A-73C5-4705-385BF6C9F3B0}"/>
              </a:ext>
            </a:extLst>
          </p:cNvPr>
          <p:cNvSpPr>
            <a:spLocks noGrp="1"/>
          </p:cNvSpPr>
          <p:nvPr>
            <p:ph type="pic" sz="quarter" idx="163"/>
          </p:nvPr>
        </p:nvSpPr>
        <p:spPr>
          <a:xfrm>
            <a:off x="2649581" y="5212295"/>
            <a:ext cx="1008000" cy="820104"/>
          </a:xfrm>
          <a:noFill/>
        </p:spPr>
        <p:txBody>
          <a:bodyPr/>
          <a:lstStyle>
            <a:lvl1pPr>
              <a:buNone/>
              <a:defRPr/>
            </a:lvl1pPr>
          </a:lstStyle>
          <a:p>
            <a:endParaRPr lang="en-US"/>
          </a:p>
        </p:txBody>
      </p:sp>
      <p:sp>
        <p:nvSpPr>
          <p:cNvPr id="145" name="Picture Placeholder 38">
            <a:extLst>
              <a:ext uri="{FF2B5EF4-FFF2-40B4-BE49-F238E27FC236}">
                <a16:creationId xmlns:a16="http://schemas.microsoft.com/office/drawing/2014/main" id="{0B16C6DE-44DA-941F-6725-95D9F1876063}"/>
              </a:ext>
            </a:extLst>
          </p:cNvPr>
          <p:cNvSpPr>
            <a:spLocks noGrp="1"/>
          </p:cNvSpPr>
          <p:nvPr>
            <p:ph type="pic" sz="quarter" idx="164"/>
          </p:nvPr>
        </p:nvSpPr>
        <p:spPr>
          <a:xfrm>
            <a:off x="3821460" y="5212295"/>
            <a:ext cx="1008000" cy="820104"/>
          </a:xfrm>
          <a:noFill/>
        </p:spPr>
        <p:txBody>
          <a:bodyPr/>
          <a:lstStyle>
            <a:lvl1pPr>
              <a:buNone/>
              <a:defRPr/>
            </a:lvl1pPr>
          </a:lstStyle>
          <a:p>
            <a:endParaRPr lang="en-US"/>
          </a:p>
        </p:txBody>
      </p:sp>
      <p:sp>
        <p:nvSpPr>
          <p:cNvPr id="146" name="Picture Placeholder 38">
            <a:extLst>
              <a:ext uri="{FF2B5EF4-FFF2-40B4-BE49-F238E27FC236}">
                <a16:creationId xmlns:a16="http://schemas.microsoft.com/office/drawing/2014/main" id="{2679D618-AB86-82FF-4B9A-71DEF6A4C798}"/>
              </a:ext>
            </a:extLst>
          </p:cNvPr>
          <p:cNvSpPr>
            <a:spLocks noGrp="1"/>
          </p:cNvSpPr>
          <p:nvPr>
            <p:ph type="pic" sz="quarter" idx="165"/>
          </p:nvPr>
        </p:nvSpPr>
        <p:spPr>
          <a:xfrm>
            <a:off x="4993339" y="5212295"/>
            <a:ext cx="1008000" cy="820104"/>
          </a:xfrm>
          <a:noFill/>
        </p:spPr>
        <p:txBody>
          <a:bodyPr/>
          <a:lstStyle>
            <a:lvl1pPr>
              <a:buNone/>
              <a:defRPr/>
            </a:lvl1pPr>
          </a:lstStyle>
          <a:p>
            <a:endParaRPr lang="en-US"/>
          </a:p>
        </p:txBody>
      </p:sp>
      <p:sp>
        <p:nvSpPr>
          <p:cNvPr id="147" name="Picture Placeholder 38">
            <a:extLst>
              <a:ext uri="{FF2B5EF4-FFF2-40B4-BE49-F238E27FC236}">
                <a16:creationId xmlns:a16="http://schemas.microsoft.com/office/drawing/2014/main" id="{05E845C9-6378-61E3-67BE-F177C6E1D6D4}"/>
              </a:ext>
            </a:extLst>
          </p:cNvPr>
          <p:cNvSpPr>
            <a:spLocks noGrp="1"/>
          </p:cNvSpPr>
          <p:nvPr>
            <p:ph type="pic" sz="quarter" idx="166"/>
          </p:nvPr>
        </p:nvSpPr>
        <p:spPr>
          <a:xfrm>
            <a:off x="6165218" y="5212295"/>
            <a:ext cx="1008000" cy="820104"/>
          </a:xfrm>
          <a:noFill/>
        </p:spPr>
        <p:txBody>
          <a:bodyPr/>
          <a:lstStyle>
            <a:lvl1pPr>
              <a:buNone/>
              <a:defRPr/>
            </a:lvl1pPr>
          </a:lstStyle>
          <a:p>
            <a:endParaRPr lang="en-US"/>
          </a:p>
        </p:txBody>
      </p:sp>
      <p:sp>
        <p:nvSpPr>
          <p:cNvPr id="148" name="Picture Placeholder 38">
            <a:extLst>
              <a:ext uri="{FF2B5EF4-FFF2-40B4-BE49-F238E27FC236}">
                <a16:creationId xmlns:a16="http://schemas.microsoft.com/office/drawing/2014/main" id="{2C649538-2ECC-8E7A-2E7E-C8A5BFB63F37}"/>
              </a:ext>
            </a:extLst>
          </p:cNvPr>
          <p:cNvSpPr>
            <a:spLocks noGrp="1"/>
          </p:cNvSpPr>
          <p:nvPr>
            <p:ph type="pic" sz="quarter" idx="167"/>
          </p:nvPr>
        </p:nvSpPr>
        <p:spPr>
          <a:xfrm>
            <a:off x="7337097" y="5212295"/>
            <a:ext cx="1008000" cy="820104"/>
          </a:xfrm>
          <a:noFill/>
        </p:spPr>
        <p:txBody>
          <a:bodyPr/>
          <a:lstStyle>
            <a:lvl1pPr>
              <a:buNone/>
              <a:defRPr/>
            </a:lvl1pPr>
          </a:lstStyle>
          <a:p>
            <a:endParaRPr lang="en-US"/>
          </a:p>
        </p:txBody>
      </p:sp>
      <p:sp>
        <p:nvSpPr>
          <p:cNvPr id="149" name="Picture Placeholder 38">
            <a:extLst>
              <a:ext uri="{FF2B5EF4-FFF2-40B4-BE49-F238E27FC236}">
                <a16:creationId xmlns:a16="http://schemas.microsoft.com/office/drawing/2014/main" id="{571F511A-0792-539B-AC9E-245AA1A649CD}"/>
              </a:ext>
            </a:extLst>
          </p:cNvPr>
          <p:cNvSpPr>
            <a:spLocks noGrp="1"/>
          </p:cNvSpPr>
          <p:nvPr>
            <p:ph type="pic" sz="quarter" idx="168"/>
          </p:nvPr>
        </p:nvSpPr>
        <p:spPr>
          <a:xfrm>
            <a:off x="8508976" y="5212295"/>
            <a:ext cx="1008000" cy="820104"/>
          </a:xfrm>
          <a:noFill/>
        </p:spPr>
        <p:txBody>
          <a:bodyPr/>
          <a:lstStyle>
            <a:lvl1pPr>
              <a:buNone/>
              <a:defRPr/>
            </a:lvl1pPr>
          </a:lstStyle>
          <a:p>
            <a:endParaRPr lang="en-US"/>
          </a:p>
        </p:txBody>
      </p:sp>
      <p:sp>
        <p:nvSpPr>
          <p:cNvPr id="150" name="Picture Placeholder 38">
            <a:extLst>
              <a:ext uri="{FF2B5EF4-FFF2-40B4-BE49-F238E27FC236}">
                <a16:creationId xmlns:a16="http://schemas.microsoft.com/office/drawing/2014/main" id="{785BED7F-CBE5-2102-F10B-FFEEA36039F6}"/>
              </a:ext>
            </a:extLst>
          </p:cNvPr>
          <p:cNvSpPr>
            <a:spLocks noGrp="1"/>
          </p:cNvSpPr>
          <p:nvPr>
            <p:ph type="pic" sz="quarter" idx="169"/>
          </p:nvPr>
        </p:nvSpPr>
        <p:spPr>
          <a:xfrm>
            <a:off x="9680855" y="5212295"/>
            <a:ext cx="1008000" cy="820104"/>
          </a:xfrm>
          <a:noFill/>
        </p:spPr>
        <p:txBody>
          <a:bodyPr/>
          <a:lstStyle>
            <a:lvl1pPr>
              <a:buNone/>
              <a:defRPr/>
            </a:lvl1pPr>
          </a:lstStyle>
          <a:p>
            <a:endParaRPr lang="en-US"/>
          </a:p>
        </p:txBody>
      </p:sp>
      <p:sp>
        <p:nvSpPr>
          <p:cNvPr id="151" name="Picture Placeholder 38">
            <a:extLst>
              <a:ext uri="{FF2B5EF4-FFF2-40B4-BE49-F238E27FC236}">
                <a16:creationId xmlns:a16="http://schemas.microsoft.com/office/drawing/2014/main" id="{74A331C8-1578-02BF-2498-B43E2D151A15}"/>
              </a:ext>
            </a:extLst>
          </p:cNvPr>
          <p:cNvSpPr>
            <a:spLocks noGrp="1"/>
          </p:cNvSpPr>
          <p:nvPr>
            <p:ph type="pic" sz="quarter" idx="170"/>
          </p:nvPr>
        </p:nvSpPr>
        <p:spPr>
          <a:xfrm>
            <a:off x="10852735" y="5212295"/>
            <a:ext cx="1008000" cy="820104"/>
          </a:xfrm>
          <a:noFill/>
        </p:spPr>
        <p:txBody>
          <a:bodyPr/>
          <a:lstStyle>
            <a:lvl1pPr>
              <a:buNone/>
              <a:defRPr/>
            </a:lvl1pPr>
          </a:lstStyle>
          <a:p>
            <a:endParaRPr lang="en-US"/>
          </a:p>
        </p:txBody>
      </p:sp>
    </p:spTree>
    <p:extLst>
      <p:ext uri="{BB962C8B-B14F-4D97-AF65-F5344CB8AC3E}">
        <p14:creationId xmlns:p14="http://schemas.microsoft.com/office/powerpoint/2010/main" val="2099885819"/>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5 columns dark logo">
    <p:bg>
      <p:bgPr>
        <a:solidFill>
          <a:schemeClr val="accent4"/>
        </a:solidFill>
        <a:effectLst/>
      </p:bgPr>
    </p:bg>
    <p:spTree>
      <p:nvGrpSpPr>
        <p:cNvPr id="1" name=""/>
        <p:cNvGrpSpPr/>
        <p:nvPr/>
      </p:nvGrpSpPr>
      <p:grpSpPr>
        <a:xfrm>
          <a:off x="0" y="0"/>
          <a:ext cx="0" cy="0"/>
          <a:chOff x="0" y="0"/>
          <a:chExt cx="0" cy="0"/>
        </a:xfrm>
      </p:grpSpPr>
      <p:sp>
        <p:nvSpPr>
          <p:cNvPr id="15" name="Text Placeholder 24">
            <a:extLst>
              <a:ext uri="{FF2B5EF4-FFF2-40B4-BE49-F238E27FC236}">
                <a16:creationId xmlns:a16="http://schemas.microsoft.com/office/drawing/2014/main" id="{CF43A5E7-AE5D-9D16-6483-985E9B5FC31E}"/>
              </a:ext>
            </a:extLst>
          </p:cNvPr>
          <p:cNvSpPr>
            <a:spLocks noGrp="1"/>
          </p:cNvSpPr>
          <p:nvPr>
            <p:ph type="body" sz="quarter" idx="16" hasCustomPrompt="1"/>
          </p:nvPr>
        </p:nvSpPr>
        <p:spPr>
          <a:xfrm>
            <a:off x="344346" y="3138707"/>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0" name="Text Placeholder 24">
            <a:extLst>
              <a:ext uri="{FF2B5EF4-FFF2-40B4-BE49-F238E27FC236}">
                <a16:creationId xmlns:a16="http://schemas.microsoft.com/office/drawing/2014/main" id="{A2DE1FF0-7E23-6868-28C5-D917C6147EAD}"/>
              </a:ext>
            </a:extLst>
          </p:cNvPr>
          <p:cNvSpPr>
            <a:spLocks noGrp="1"/>
          </p:cNvSpPr>
          <p:nvPr>
            <p:ph type="body" sz="quarter" idx="59" hasCustomPrompt="1"/>
          </p:nvPr>
        </p:nvSpPr>
        <p:spPr>
          <a:xfrm>
            <a:off x="5147871" y="3130824"/>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4" name="Text Placeholder 24">
            <a:extLst>
              <a:ext uri="{FF2B5EF4-FFF2-40B4-BE49-F238E27FC236}">
                <a16:creationId xmlns:a16="http://schemas.microsoft.com/office/drawing/2014/main" id="{0E92AF9C-4E56-6D33-CE33-CAF625826A1B}"/>
              </a:ext>
            </a:extLst>
          </p:cNvPr>
          <p:cNvSpPr>
            <a:spLocks noGrp="1"/>
          </p:cNvSpPr>
          <p:nvPr>
            <p:ph type="body" sz="quarter" idx="61" hasCustomPrompt="1"/>
          </p:nvPr>
        </p:nvSpPr>
        <p:spPr>
          <a:xfrm>
            <a:off x="2775383" y="3138707"/>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8" name="Text Placeholder 24">
            <a:extLst>
              <a:ext uri="{FF2B5EF4-FFF2-40B4-BE49-F238E27FC236}">
                <a16:creationId xmlns:a16="http://schemas.microsoft.com/office/drawing/2014/main" id="{58AD674A-4EF6-EE70-DD86-04F85C76B54A}"/>
              </a:ext>
            </a:extLst>
          </p:cNvPr>
          <p:cNvSpPr>
            <a:spLocks noGrp="1"/>
          </p:cNvSpPr>
          <p:nvPr>
            <p:ph type="body" sz="quarter" idx="63" hasCustomPrompt="1"/>
          </p:nvPr>
        </p:nvSpPr>
        <p:spPr>
          <a:xfrm>
            <a:off x="7579163" y="3130824"/>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53" name="Text Placeholder 24">
            <a:extLst>
              <a:ext uri="{FF2B5EF4-FFF2-40B4-BE49-F238E27FC236}">
                <a16:creationId xmlns:a16="http://schemas.microsoft.com/office/drawing/2014/main" id="{41E780BF-E1B1-03A5-2EB7-2F317EECFC0D}"/>
              </a:ext>
            </a:extLst>
          </p:cNvPr>
          <p:cNvSpPr>
            <a:spLocks noGrp="1"/>
          </p:cNvSpPr>
          <p:nvPr>
            <p:ph type="body" sz="quarter" idx="65" hasCustomPrompt="1"/>
          </p:nvPr>
        </p:nvSpPr>
        <p:spPr>
          <a:xfrm>
            <a:off x="10002908" y="3130824"/>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 name="Text Placeholder 11">
            <a:extLst>
              <a:ext uri="{FF2B5EF4-FFF2-40B4-BE49-F238E27FC236}">
                <a16:creationId xmlns:a16="http://schemas.microsoft.com/office/drawing/2014/main" id="{3469A942-95B6-CCD2-BA05-920588C52BCD}"/>
              </a:ext>
            </a:extLst>
          </p:cNvPr>
          <p:cNvSpPr>
            <a:spLocks noGrp="1"/>
          </p:cNvSpPr>
          <p:nvPr>
            <p:ph type="body" sz="quarter" idx="72"/>
          </p:nvPr>
        </p:nvSpPr>
        <p:spPr>
          <a:xfrm>
            <a:off x="207360"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11">
            <a:extLst>
              <a:ext uri="{FF2B5EF4-FFF2-40B4-BE49-F238E27FC236}">
                <a16:creationId xmlns:a16="http://schemas.microsoft.com/office/drawing/2014/main" id="{06A7B72D-6C50-A8F5-9D55-AA973CFAEA38}"/>
              </a:ext>
            </a:extLst>
          </p:cNvPr>
          <p:cNvSpPr>
            <a:spLocks noGrp="1"/>
          </p:cNvSpPr>
          <p:nvPr>
            <p:ph type="body" sz="quarter" idx="73"/>
          </p:nvPr>
        </p:nvSpPr>
        <p:spPr>
          <a:xfrm>
            <a:off x="2622879"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9" name="Text Placeholder 11">
            <a:extLst>
              <a:ext uri="{FF2B5EF4-FFF2-40B4-BE49-F238E27FC236}">
                <a16:creationId xmlns:a16="http://schemas.microsoft.com/office/drawing/2014/main" id="{C55372CB-D758-EE22-0766-0A2A29F93E05}"/>
              </a:ext>
            </a:extLst>
          </p:cNvPr>
          <p:cNvSpPr>
            <a:spLocks noGrp="1"/>
          </p:cNvSpPr>
          <p:nvPr>
            <p:ph type="body" sz="quarter" idx="74"/>
          </p:nvPr>
        </p:nvSpPr>
        <p:spPr>
          <a:xfrm>
            <a:off x="9869436"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11">
            <a:extLst>
              <a:ext uri="{FF2B5EF4-FFF2-40B4-BE49-F238E27FC236}">
                <a16:creationId xmlns:a16="http://schemas.microsoft.com/office/drawing/2014/main" id="{8D8A12C5-A427-39B1-9D79-3A9116338E61}"/>
              </a:ext>
            </a:extLst>
          </p:cNvPr>
          <p:cNvSpPr>
            <a:spLocks noGrp="1"/>
          </p:cNvSpPr>
          <p:nvPr>
            <p:ph type="body" sz="quarter" idx="75"/>
          </p:nvPr>
        </p:nvSpPr>
        <p:spPr>
          <a:xfrm>
            <a:off x="5038398"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Text Placeholder 11">
            <a:extLst>
              <a:ext uri="{FF2B5EF4-FFF2-40B4-BE49-F238E27FC236}">
                <a16:creationId xmlns:a16="http://schemas.microsoft.com/office/drawing/2014/main" id="{91EBD236-AD99-75A2-AFD1-35C3E4C20E7D}"/>
              </a:ext>
            </a:extLst>
          </p:cNvPr>
          <p:cNvSpPr>
            <a:spLocks noGrp="1"/>
          </p:cNvSpPr>
          <p:nvPr>
            <p:ph type="body" sz="quarter" idx="76"/>
          </p:nvPr>
        </p:nvSpPr>
        <p:spPr>
          <a:xfrm>
            <a:off x="7453917"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20">
            <a:extLst>
              <a:ext uri="{FF2B5EF4-FFF2-40B4-BE49-F238E27FC236}">
                <a16:creationId xmlns:a16="http://schemas.microsoft.com/office/drawing/2014/main" id="{26622926-A93C-70BE-1CAA-E205E1163E7F}"/>
              </a:ext>
            </a:extLst>
          </p:cNvPr>
          <p:cNvSpPr>
            <a:spLocks noGrp="1"/>
          </p:cNvSpPr>
          <p:nvPr>
            <p:ph type="body" sz="quarter" idx="58" hasCustomPrompt="1"/>
          </p:nvPr>
        </p:nvSpPr>
        <p:spPr>
          <a:xfrm>
            <a:off x="277063" y="1658072"/>
            <a:ext cx="1979818" cy="525552"/>
          </a:xfrm>
          <a:prstGeom prst="roundRect">
            <a:avLst>
              <a:gd name="adj" fmla="val 13265"/>
            </a:avLst>
          </a:prstGeom>
          <a:solidFill>
            <a:schemeClr val="accent3"/>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01</a:t>
            </a:r>
          </a:p>
        </p:txBody>
      </p:sp>
      <p:sp>
        <p:nvSpPr>
          <p:cNvPr id="17" name="Subtitle 2">
            <a:extLst>
              <a:ext uri="{FF2B5EF4-FFF2-40B4-BE49-F238E27FC236}">
                <a16:creationId xmlns:a16="http://schemas.microsoft.com/office/drawing/2014/main" id="{62856FCC-AE76-896A-BAD4-D22392B1454D}"/>
              </a:ext>
            </a:extLst>
          </p:cNvPr>
          <p:cNvSpPr>
            <a:spLocks noGrp="1"/>
          </p:cNvSpPr>
          <p:nvPr>
            <p:ph type="subTitle" idx="1" hasCustomPrompt="1"/>
          </p:nvPr>
        </p:nvSpPr>
        <p:spPr>
          <a:xfrm>
            <a:off x="344345" y="2323369"/>
            <a:ext cx="1860081" cy="725583"/>
          </a:xfrm>
        </p:spPr>
        <p:txBody>
          <a:bodyPr>
            <a:noAutofit/>
          </a:bodyPr>
          <a:lstStyle>
            <a:lvl1pPr marL="0" indent="0" algn="l">
              <a:lnSpc>
                <a:spcPct val="100000"/>
              </a:lnSpc>
              <a:buNone/>
              <a:defRPr sz="14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Title goes here over two or three lines if needed</a:t>
            </a:r>
            <a:endParaRPr lang="en-US"/>
          </a:p>
        </p:txBody>
      </p:sp>
      <p:sp>
        <p:nvSpPr>
          <p:cNvPr id="18" name="Text Placeholder 20">
            <a:extLst>
              <a:ext uri="{FF2B5EF4-FFF2-40B4-BE49-F238E27FC236}">
                <a16:creationId xmlns:a16="http://schemas.microsoft.com/office/drawing/2014/main" id="{861E663F-5DE6-BC94-24F4-35C701B1B2DE}"/>
              </a:ext>
            </a:extLst>
          </p:cNvPr>
          <p:cNvSpPr>
            <a:spLocks noGrp="1"/>
          </p:cNvSpPr>
          <p:nvPr>
            <p:ph type="body" sz="quarter" idx="60" hasCustomPrompt="1"/>
          </p:nvPr>
        </p:nvSpPr>
        <p:spPr>
          <a:xfrm>
            <a:off x="5106091" y="1650189"/>
            <a:ext cx="1979818" cy="525552"/>
          </a:xfrm>
          <a:prstGeom prst="roundRect">
            <a:avLst>
              <a:gd name="adj" fmla="val 13265"/>
            </a:avLst>
          </a:prstGeom>
          <a:solidFill>
            <a:schemeClr val="accent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03</a:t>
            </a:r>
          </a:p>
        </p:txBody>
      </p:sp>
      <p:sp>
        <p:nvSpPr>
          <p:cNvPr id="19" name="Text Placeholder 20">
            <a:extLst>
              <a:ext uri="{FF2B5EF4-FFF2-40B4-BE49-F238E27FC236}">
                <a16:creationId xmlns:a16="http://schemas.microsoft.com/office/drawing/2014/main" id="{85EC1282-3941-8F8C-A787-36CE7BD77AFD}"/>
              </a:ext>
            </a:extLst>
          </p:cNvPr>
          <p:cNvSpPr>
            <a:spLocks noGrp="1"/>
          </p:cNvSpPr>
          <p:nvPr>
            <p:ph type="body" sz="quarter" idx="62" hasCustomPrompt="1"/>
          </p:nvPr>
        </p:nvSpPr>
        <p:spPr>
          <a:xfrm>
            <a:off x="2700956" y="1658072"/>
            <a:ext cx="1979818" cy="525552"/>
          </a:xfrm>
          <a:prstGeom prst="roundRect">
            <a:avLst>
              <a:gd name="adj" fmla="val 13265"/>
            </a:avLst>
          </a:prstGeom>
          <a:solidFill>
            <a:schemeClr val="accent5"/>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02</a:t>
            </a:r>
          </a:p>
        </p:txBody>
      </p:sp>
      <p:sp>
        <p:nvSpPr>
          <p:cNvPr id="20" name="Text Placeholder 20">
            <a:extLst>
              <a:ext uri="{FF2B5EF4-FFF2-40B4-BE49-F238E27FC236}">
                <a16:creationId xmlns:a16="http://schemas.microsoft.com/office/drawing/2014/main" id="{18FE55A9-2B69-B8AE-6522-B49800138354}"/>
              </a:ext>
            </a:extLst>
          </p:cNvPr>
          <p:cNvSpPr>
            <a:spLocks noGrp="1"/>
          </p:cNvSpPr>
          <p:nvPr>
            <p:ph type="body" sz="quarter" idx="64" hasCustomPrompt="1"/>
          </p:nvPr>
        </p:nvSpPr>
        <p:spPr>
          <a:xfrm>
            <a:off x="7519024" y="1650189"/>
            <a:ext cx="1979818" cy="525552"/>
          </a:xfrm>
          <a:prstGeom prst="roundRect">
            <a:avLst>
              <a:gd name="adj" fmla="val 13265"/>
            </a:avLst>
          </a:prstGeom>
          <a:solidFill>
            <a:schemeClr val="accent6"/>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04</a:t>
            </a:r>
          </a:p>
        </p:txBody>
      </p:sp>
      <p:sp>
        <p:nvSpPr>
          <p:cNvPr id="21" name="Text Placeholder 20">
            <a:extLst>
              <a:ext uri="{FF2B5EF4-FFF2-40B4-BE49-F238E27FC236}">
                <a16:creationId xmlns:a16="http://schemas.microsoft.com/office/drawing/2014/main" id="{8C6E4384-F89F-2FA3-FE1C-0162C246F396}"/>
              </a:ext>
            </a:extLst>
          </p:cNvPr>
          <p:cNvSpPr>
            <a:spLocks noGrp="1"/>
          </p:cNvSpPr>
          <p:nvPr>
            <p:ph type="body" sz="quarter" idx="66" hasCustomPrompt="1"/>
          </p:nvPr>
        </p:nvSpPr>
        <p:spPr>
          <a:xfrm>
            <a:off x="9942769" y="1650189"/>
            <a:ext cx="1979818" cy="525552"/>
          </a:xfrm>
          <a:prstGeom prst="roundRect">
            <a:avLst>
              <a:gd name="adj" fmla="val 13265"/>
            </a:avLst>
          </a:prstGeom>
          <a:solidFill>
            <a:schemeClr val="bg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05</a:t>
            </a:r>
          </a:p>
        </p:txBody>
      </p:sp>
      <p:sp>
        <p:nvSpPr>
          <p:cNvPr id="22" name="Text Placeholder 60">
            <a:extLst>
              <a:ext uri="{FF2B5EF4-FFF2-40B4-BE49-F238E27FC236}">
                <a16:creationId xmlns:a16="http://schemas.microsoft.com/office/drawing/2014/main" id="{FEF4E3D8-84E9-5B22-B9D0-A44230C3DD98}"/>
              </a:ext>
            </a:extLst>
          </p:cNvPr>
          <p:cNvSpPr>
            <a:spLocks noGrp="1"/>
          </p:cNvSpPr>
          <p:nvPr>
            <p:ph type="body" sz="quarter" idx="67" hasCustomPrompt="1"/>
          </p:nvPr>
        </p:nvSpPr>
        <p:spPr>
          <a:xfrm>
            <a:off x="2774948" y="2323959"/>
            <a:ext cx="1860080" cy="724993"/>
          </a:xfrm>
        </p:spPr>
        <p:txBody>
          <a:bodyPr>
            <a:noAutofit/>
          </a:bodyPr>
          <a:lstStyle>
            <a:lvl1pPr>
              <a:lnSpc>
                <a:spcPct val="100000"/>
              </a:lnSpc>
              <a:buNone/>
              <a:defRPr sz="1400"/>
            </a:lvl1pPr>
          </a:lstStyle>
          <a:p>
            <a:pPr lvl="0"/>
            <a:r>
              <a:rPr lang="en-US"/>
              <a:t>Title goes in here</a:t>
            </a:r>
          </a:p>
        </p:txBody>
      </p:sp>
      <p:sp>
        <p:nvSpPr>
          <p:cNvPr id="23" name="Text Placeholder 60">
            <a:extLst>
              <a:ext uri="{FF2B5EF4-FFF2-40B4-BE49-F238E27FC236}">
                <a16:creationId xmlns:a16="http://schemas.microsoft.com/office/drawing/2014/main" id="{35E74B1C-568A-81EC-8DA6-0BCDAA3F3D08}"/>
              </a:ext>
            </a:extLst>
          </p:cNvPr>
          <p:cNvSpPr>
            <a:spLocks noGrp="1"/>
          </p:cNvSpPr>
          <p:nvPr>
            <p:ph type="body" sz="quarter" idx="68" hasCustomPrompt="1"/>
          </p:nvPr>
        </p:nvSpPr>
        <p:spPr>
          <a:xfrm>
            <a:off x="5147600" y="2323959"/>
            <a:ext cx="1860080" cy="724993"/>
          </a:xfrm>
        </p:spPr>
        <p:txBody>
          <a:bodyPr>
            <a:noAutofit/>
          </a:bodyPr>
          <a:lstStyle>
            <a:lvl1pPr>
              <a:lnSpc>
                <a:spcPct val="100000"/>
              </a:lnSpc>
              <a:buNone/>
              <a:defRPr sz="1400"/>
            </a:lvl1pPr>
          </a:lstStyle>
          <a:p>
            <a:pPr lvl="0"/>
            <a:r>
              <a:rPr lang="en-US"/>
              <a:t>Title goes in here over one, two or three lines</a:t>
            </a:r>
          </a:p>
        </p:txBody>
      </p:sp>
      <p:sp>
        <p:nvSpPr>
          <p:cNvPr id="24" name="Text Placeholder 60">
            <a:extLst>
              <a:ext uri="{FF2B5EF4-FFF2-40B4-BE49-F238E27FC236}">
                <a16:creationId xmlns:a16="http://schemas.microsoft.com/office/drawing/2014/main" id="{67A25711-5C35-9CB3-0D87-0233583E0989}"/>
              </a:ext>
            </a:extLst>
          </p:cNvPr>
          <p:cNvSpPr>
            <a:spLocks noGrp="1"/>
          </p:cNvSpPr>
          <p:nvPr>
            <p:ph type="body" sz="quarter" idx="69" hasCustomPrompt="1"/>
          </p:nvPr>
        </p:nvSpPr>
        <p:spPr>
          <a:xfrm>
            <a:off x="7578893" y="2323959"/>
            <a:ext cx="1860080" cy="724993"/>
          </a:xfrm>
        </p:spPr>
        <p:txBody>
          <a:bodyPr>
            <a:noAutofit/>
          </a:bodyPr>
          <a:lstStyle>
            <a:lvl1pPr>
              <a:lnSpc>
                <a:spcPct val="100000"/>
              </a:lnSpc>
              <a:buNone/>
              <a:defRPr sz="1400"/>
            </a:lvl1pPr>
          </a:lstStyle>
          <a:p>
            <a:pPr lvl="0"/>
            <a:r>
              <a:rPr lang="en-US"/>
              <a:t>Title goes in here</a:t>
            </a:r>
          </a:p>
        </p:txBody>
      </p:sp>
      <p:sp>
        <p:nvSpPr>
          <p:cNvPr id="25" name="Text Placeholder 60">
            <a:extLst>
              <a:ext uri="{FF2B5EF4-FFF2-40B4-BE49-F238E27FC236}">
                <a16:creationId xmlns:a16="http://schemas.microsoft.com/office/drawing/2014/main" id="{8C3B932A-2CCB-919E-2E87-8820F65F245C}"/>
              </a:ext>
            </a:extLst>
          </p:cNvPr>
          <p:cNvSpPr>
            <a:spLocks noGrp="1"/>
          </p:cNvSpPr>
          <p:nvPr>
            <p:ph type="body" sz="quarter" idx="70" hasCustomPrompt="1"/>
          </p:nvPr>
        </p:nvSpPr>
        <p:spPr>
          <a:xfrm>
            <a:off x="10002908" y="2323959"/>
            <a:ext cx="1860080" cy="724993"/>
          </a:xfrm>
        </p:spPr>
        <p:txBody>
          <a:bodyPr>
            <a:noAutofit/>
          </a:bodyPr>
          <a:lstStyle>
            <a:lvl1pPr>
              <a:lnSpc>
                <a:spcPct val="100000"/>
              </a:lnSpc>
              <a:buNone/>
              <a:defRPr sz="1400"/>
            </a:lvl1pPr>
          </a:lstStyle>
          <a:p>
            <a:pPr lvl="0"/>
            <a:r>
              <a:rPr lang="en-US"/>
              <a:t>Title goes in here over one, two or three lines</a:t>
            </a:r>
          </a:p>
        </p:txBody>
      </p:sp>
      <p:sp>
        <p:nvSpPr>
          <p:cNvPr id="26" name="Text Placeholder 24">
            <a:extLst>
              <a:ext uri="{FF2B5EF4-FFF2-40B4-BE49-F238E27FC236}">
                <a16:creationId xmlns:a16="http://schemas.microsoft.com/office/drawing/2014/main" id="{4FF45020-2062-FC65-DFFA-7BCC398CD0DC}"/>
              </a:ext>
            </a:extLst>
          </p:cNvPr>
          <p:cNvSpPr>
            <a:spLocks noGrp="1"/>
          </p:cNvSpPr>
          <p:nvPr>
            <p:ph type="body" sz="quarter" idx="77" hasCustomPrompt="1"/>
          </p:nvPr>
        </p:nvSpPr>
        <p:spPr>
          <a:xfrm>
            <a:off x="344345"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6" name="Text Placeholder 24">
            <a:extLst>
              <a:ext uri="{FF2B5EF4-FFF2-40B4-BE49-F238E27FC236}">
                <a16:creationId xmlns:a16="http://schemas.microsoft.com/office/drawing/2014/main" id="{444FDB7E-1C97-848C-E16A-B12186A1D66D}"/>
              </a:ext>
            </a:extLst>
          </p:cNvPr>
          <p:cNvSpPr>
            <a:spLocks noGrp="1"/>
          </p:cNvSpPr>
          <p:nvPr>
            <p:ph type="body" sz="quarter" idx="78" hasCustomPrompt="1"/>
          </p:nvPr>
        </p:nvSpPr>
        <p:spPr>
          <a:xfrm>
            <a:off x="2755127"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7" name="Text Placeholder 24">
            <a:extLst>
              <a:ext uri="{FF2B5EF4-FFF2-40B4-BE49-F238E27FC236}">
                <a16:creationId xmlns:a16="http://schemas.microsoft.com/office/drawing/2014/main" id="{DF8C61A6-892E-7C28-9249-9614669A8CF8}"/>
              </a:ext>
            </a:extLst>
          </p:cNvPr>
          <p:cNvSpPr>
            <a:spLocks noGrp="1"/>
          </p:cNvSpPr>
          <p:nvPr>
            <p:ph type="body" sz="quarter" idx="79" hasCustomPrompt="1"/>
          </p:nvPr>
        </p:nvSpPr>
        <p:spPr>
          <a:xfrm>
            <a:off x="5173016"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8" name="Text Placeholder 24">
            <a:extLst>
              <a:ext uri="{FF2B5EF4-FFF2-40B4-BE49-F238E27FC236}">
                <a16:creationId xmlns:a16="http://schemas.microsoft.com/office/drawing/2014/main" id="{08515AD1-18D0-9DAC-3B25-D2E235EDCAE5}"/>
              </a:ext>
            </a:extLst>
          </p:cNvPr>
          <p:cNvSpPr>
            <a:spLocks noGrp="1"/>
          </p:cNvSpPr>
          <p:nvPr>
            <p:ph type="body" sz="quarter" idx="80" hasCustomPrompt="1"/>
          </p:nvPr>
        </p:nvSpPr>
        <p:spPr>
          <a:xfrm>
            <a:off x="7583798"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2" name="Text Placeholder 24">
            <a:extLst>
              <a:ext uri="{FF2B5EF4-FFF2-40B4-BE49-F238E27FC236}">
                <a16:creationId xmlns:a16="http://schemas.microsoft.com/office/drawing/2014/main" id="{90B7963C-CD41-004F-96D8-816287F05326}"/>
              </a:ext>
            </a:extLst>
          </p:cNvPr>
          <p:cNvSpPr>
            <a:spLocks noGrp="1"/>
          </p:cNvSpPr>
          <p:nvPr>
            <p:ph type="body" sz="quarter" idx="81" hasCustomPrompt="1"/>
          </p:nvPr>
        </p:nvSpPr>
        <p:spPr>
          <a:xfrm>
            <a:off x="10001684"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 name="Text Placeholder 10">
            <a:extLst>
              <a:ext uri="{FF2B5EF4-FFF2-40B4-BE49-F238E27FC236}">
                <a16:creationId xmlns:a16="http://schemas.microsoft.com/office/drawing/2014/main" id="{00B0DB83-E009-E776-7EC3-3DE5E1AED4AA}"/>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6" name="Picture 5" descr="A group of blue circles&#10;&#10;AI-generated content may be incorrect.">
            <a:extLst>
              <a:ext uri="{FF2B5EF4-FFF2-40B4-BE49-F238E27FC236}">
                <a16:creationId xmlns:a16="http://schemas.microsoft.com/office/drawing/2014/main" id="{120E0181-6EF6-C8DC-16C9-2C4E611BCA99}"/>
              </a:ext>
            </a:extLst>
          </p:cNvPr>
          <p:cNvPicPr>
            <a:picLocks/>
          </p:cNvPicPr>
          <p:nvPr/>
        </p:nvPicPr>
        <p:blipFill>
          <a:blip r:embed="rId2"/>
          <a:stretch>
            <a:fillRect/>
          </a:stretch>
        </p:blipFill>
        <p:spPr>
          <a:xfrm>
            <a:off x="203078" y="6371736"/>
            <a:ext cx="1255194" cy="261683"/>
          </a:xfrm>
          <a:prstGeom prst="rect">
            <a:avLst/>
          </a:prstGeom>
        </p:spPr>
      </p:pic>
      <p:sp>
        <p:nvSpPr>
          <p:cNvPr id="11" name="Title 1">
            <a:extLst>
              <a:ext uri="{FF2B5EF4-FFF2-40B4-BE49-F238E27FC236}">
                <a16:creationId xmlns:a16="http://schemas.microsoft.com/office/drawing/2014/main" id="{AB7BF36A-97CC-DAD2-8749-7017340024D8}"/>
              </a:ext>
            </a:extLst>
          </p:cNvPr>
          <p:cNvSpPr>
            <a:spLocks noGrp="1"/>
          </p:cNvSpPr>
          <p:nvPr>
            <p:ph type="title" hasCustomPrompt="1"/>
          </p:nvPr>
        </p:nvSpPr>
        <p:spPr>
          <a:xfrm>
            <a:off x="199829" y="239094"/>
            <a:ext cx="10882181" cy="525552"/>
          </a:xfrm>
          <a:noFill/>
        </p:spPr>
        <p:txBody>
          <a:bodyPr>
            <a:noAutofit/>
          </a:bodyPr>
          <a:lstStyle>
            <a:lvl1pPr>
              <a:defRPr>
                <a:solidFill>
                  <a:schemeClr val="tx1"/>
                </a:solidFill>
              </a:defRPr>
            </a:lvl1pPr>
          </a:lstStyle>
          <a:p>
            <a:r>
              <a:rPr lang="en-GB"/>
              <a:t>Heading goes here</a:t>
            </a:r>
            <a:endParaRPr lang="en-US"/>
          </a:p>
        </p:txBody>
      </p:sp>
      <p:sp>
        <p:nvSpPr>
          <p:cNvPr id="27" name="Text Placeholder 26">
            <a:extLst>
              <a:ext uri="{FF2B5EF4-FFF2-40B4-BE49-F238E27FC236}">
                <a16:creationId xmlns:a16="http://schemas.microsoft.com/office/drawing/2014/main" id="{6B59898D-4140-858C-AA7F-06BF85D9CBB3}"/>
              </a:ext>
            </a:extLst>
          </p:cNvPr>
          <p:cNvSpPr>
            <a:spLocks noGrp="1"/>
          </p:cNvSpPr>
          <p:nvPr>
            <p:ph type="body" sz="quarter" idx="84" hasCustomPrompt="1"/>
          </p:nvPr>
        </p:nvSpPr>
        <p:spPr>
          <a:xfrm>
            <a:off x="200819" y="955471"/>
            <a:ext cx="10852616" cy="347554"/>
          </a:xfrm>
        </p:spPr>
        <p:txBody>
          <a:bodyPr>
            <a:noAutofit/>
          </a:bodyPr>
          <a:lstStyle>
            <a:lvl1pPr>
              <a:buNone/>
              <a:defRPr sz="2000"/>
            </a:lvl1pPr>
          </a:lstStyle>
          <a:p>
            <a:pPr lvl="0"/>
            <a:r>
              <a:rPr lang="en-US"/>
              <a:t>Subheading goes here</a:t>
            </a:r>
          </a:p>
        </p:txBody>
      </p:sp>
    </p:spTree>
    <p:extLst>
      <p:ext uri="{BB962C8B-B14F-4D97-AF65-F5344CB8AC3E}">
        <p14:creationId xmlns:p14="http://schemas.microsoft.com/office/powerpoint/2010/main" val="1286491384"/>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p:cSld name="5 columns light logo">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F8E4BECE-3205-FE16-2CFF-E7020D786F5B}"/>
              </a:ext>
            </a:extLst>
          </p:cNvPr>
          <p:cNvPicPr/>
          <p:nvPr userDrawn="1"/>
        </p:nvPicPr>
        <p:blipFill>
          <a:blip r:embed="rId2"/>
          <a:stretch>
            <a:fillRect/>
          </a:stretch>
        </p:blipFill>
        <p:spPr>
          <a:xfrm>
            <a:off x="205242" y="6369457"/>
            <a:ext cx="1252800" cy="266400"/>
          </a:xfrm>
          <a:prstGeom prst="rect">
            <a:avLst/>
          </a:prstGeom>
        </p:spPr>
      </p:pic>
      <p:sp>
        <p:nvSpPr>
          <p:cNvPr id="15" name="Text Placeholder 24">
            <a:extLst>
              <a:ext uri="{FF2B5EF4-FFF2-40B4-BE49-F238E27FC236}">
                <a16:creationId xmlns:a16="http://schemas.microsoft.com/office/drawing/2014/main" id="{CF43A5E7-AE5D-9D16-6483-985E9B5FC31E}"/>
              </a:ext>
            </a:extLst>
          </p:cNvPr>
          <p:cNvSpPr>
            <a:spLocks noGrp="1"/>
          </p:cNvSpPr>
          <p:nvPr>
            <p:ph type="body" sz="quarter" idx="16" hasCustomPrompt="1"/>
          </p:nvPr>
        </p:nvSpPr>
        <p:spPr>
          <a:xfrm>
            <a:off x="344346" y="3138707"/>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0" name="Text Placeholder 24">
            <a:extLst>
              <a:ext uri="{FF2B5EF4-FFF2-40B4-BE49-F238E27FC236}">
                <a16:creationId xmlns:a16="http://schemas.microsoft.com/office/drawing/2014/main" id="{A2DE1FF0-7E23-6868-28C5-D917C6147EAD}"/>
              </a:ext>
            </a:extLst>
          </p:cNvPr>
          <p:cNvSpPr>
            <a:spLocks noGrp="1"/>
          </p:cNvSpPr>
          <p:nvPr>
            <p:ph type="body" sz="quarter" idx="59" hasCustomPrompt="1"/>
          </p:nvPr>
        </p:nvSpPr>
        <p:spPr>
          <a:xfrm>
            <a:off x="5147871" y="3130824"/>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4" name="Text Placeholder 24">
            <a:extLst>
              <a:ext uri="{FF2B5EF4-FFF2-40B4-BE49-F238E27FC236}">
                <a16:creationId xmlns:a16="http://schemas.microsoft.com/office/drawing/2014/main" id="{0E92AF9C-4E56-6D33-CE33-CAF625826A1B}"/>
              </a:ext>
            </a:extLst>
          </p:cNvPr>
          <p:cNvSpPr>
            <a:spLocks noGrp="1"/>
          </p:cNvSpPr>
          <p:nvPr>
            <p:ph type="body" sz="quarter" idx="61" hasCustomPrompt="1"/>
          </p:nvPr>
        </p:nvSpPr>
        <p:spPr>
          <a:xfrm>
            <a:off x="2775383" y="3138707"/>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8" name="Text Placeholder 24">
            <a:extLst>
              <a:ext uri="{FF2B5EF4-FFF2-40B4-BE49-F238E27FC236}">
                <a16:creationId xmlns:a16="http://schemas.microsoft.com/office/drawing/2014/main" id="{58AD674A-4EF6-EE70-DD86-04F85C76B54A}"/>
              </a:ext>
            </a:extLst>
          </p:cNvPr>
          <p:cNvSpPr>
            <a:spLocks noGrp="1"/>
          </p:cNvSpPr>
          <p:nvPr>
            <p:ph type="body" sz="quarter" idx="63" hasCustomPrompt="1"/>
          </p:nvPr>
        </p:nvSpPr>
        <p:spPr>
          <a:xfrm>
            <a:off x="7579163" y="3130824"/>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53" name="Text Placeholder 24">
            <a:extLst>
              <a:ext uri="{FF2B5EF4-FFF2-40B4-BE49-F238E27FC236}">
                <a16:creationId xmlns:a16="http://schemas.microsoft.com/office/drawing/2014/main" id="{41E780BF-E1B1-03A5-2EB7-2F317EECFC0D}"/>
              </a:ext>
            </a:extLst>
          </p:cNvPr>
          <p:cNvSpPr>
            <a:spLocks noGrp="1"/>
          </p:cNvSpPr>
          <p:nvPr>
            <p:ph type="body" sz="quarter" idx="65" hasCustomPrompt="1"/>
          </p:nvPr>
        </p:nvSpPr>
        <p:spPr>
          <a:xfrm>
            <a:off x="10002908" y="3130824"/>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 name="Text Placeholder 11">
            <a:extLst>
              <a:ext uri="{FF2B5EF4-FFF2-40B4-BE49-F238E27FC236}">
                <a16:creationId xmlns:a16="http://schemas.microsoft.com/office/drawing/2014/main" id="{3469A942-95B6-CCD2-BA05-920588C52BCD}"/>
              </a:ext>
            </a:extLst>
          </p:cNvPr>
          <p:cNvSpPr>
            <a:spLocks noGrp="1"/>
          </p:cNvSpPr>
          <p:nvPr>
            <p:ph type="body" sz="quarter" idx="72"/>
          </p:nvPr>
        </p:nvSpPr>
        <p:spPr>
          <a:xfrm>
            <a:off x="207360"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11">
            <a:extLst>
              <a:ext uri="{FF2B5EF4-FFF2-40B4-BE49-F238E27FC236}">
                <a16:creationId xmlns:a16="http://schemas.microsoft.com/office/drawing/2014/main" id="{06A7B72D-6C50-A8F5-9D55-AA973CFAEA38}"/>
              </a:ext>
            </a:extLst>
          </p:cNvPr>
          <p:cNvSpPr>
            <a:spLocks noGrp="1"/>
          </p:cNvSpPr>
          <p:nvPr>
            <p:ph type="body" sz="quarter" idx="73"/>
          </p:nvPr>
        </p:nvSpPr>
        <p:spPr>
          <a:xfrm>
            <a:off x="2622879"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9" name="Text Placeholder 11">
            <a:extLst>
              <a:ext uri="{FF2B5EF4-FFF2-40B4-BE49-F238E27FC236}">
                <a16:creationId xmlns:a16="http://schemas.microsoft.com/office/drawing/2014/main" id="{C55372CB-D758-EE22-0766-0A2A29F93E05}"/>
              </a:ext>
            </a:extLst>
          </p:cNvPr>
          <p:cNvSpPr>
            <a:spLocks noGrp="1"/>
          </p:cNvSpPr>
          <p:nvPr>
            <p:ph type="body" sz="quarter" idx="74"/>
          </p:nvPr>
        </p:nvSpPr>
        <p:spPr>
          <a:xfrm>
            <a:off x="9869436"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11">
            <a:extLst>
              <a:ext uri="{FF2B5EF4-FFF2-40B4-BE49-F238E27FC236}">
                <a16:creationId xmlns:a16="http://schemas.microsoft.com/office/drawing/2014/main" id="{8D8A12C5-A427-39B1-9D79-3A9116338E61}"/>
              </a:ext>
            </a:extLst>
          </p:cNvPr>
          <p:cNvSpPr>
            <a:spLocks noGrp="1"/>
          </p:cNvSpPr>
          <p:nvPr>
            <p:ph type="body" sz="quarter" idx="75"/>
          </p:nvPr>
        </p:nvSpPr>
        <p:spPr>
          <a:xfrm>
            <a:off x="5038398"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Text Placeholder 11">
            <a:extLst>
              <a:ext uri="{FF2B5EF4-FFF2-40B4-BE49-F238E27FC236}">
                <a16:creationId xmlns:a16="http://schemas.microsoft.com/office/drawing/2014/main" id="{91EBD236-AD99-75A2-AFD1-35C3E4C20E7D}"/>
              </a:ext>
            </a:extLst>
          </p:cNvPr>
          <p:cNvSpPr>
            <a:spLocks noGrp="1"/>
          </p:cNvSpPr>
          <p:nvPr>
            <p:ph type="body" sz="quarter" idx="76"/>
          </p:nvPr>
        </p:nvSpPr>
        <p:spPr>
          <a:xfrm>
            <a:off x="7453917"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20">
            <a:extLst>
              <a:ext uri="{FF2B5EF4-FFF2-40B4-BE49-F238E27FC236}">
                <a16:creationId xmlns:a16="http://schemas.microsoft.com/office/drawing/2014/main" id="{26622926-A93C-70BE-1CAA-E205E1163E7F}"/>
              </a:ext>
            </a:extLst>
          </p:cNvPr>
          <p:cNvSpPr>
            <a:spLocks noGrp="1"/>
          </p:cNvSpPr>
          <p:nvPr>
            <p:ph type="body" sz="quarter" idx="58" hasCustomPrompt="1"/>
          </p:nvPr>
        </p:nvSpPr>
        <p:spPr>
          <a:xfrm>
            <a:off x="277063" y="1658072"/>
            <a:ext cx="1979818" cy="525552"/>
          </a:xfrm>
          <a:prstGeom prst="roundRect">
            <a:avLst>
              <a:gd name="adj" fmla="val 13265"/>
            </a:avLst>
          </a:prstGeom>
          <a:solidFill>
            <a:schemeClr val="accent3"/>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01</a:t>
            </a:r>
          </a:p>
        </p:txBody>
      </p:sp>
      <p:sp>
        <p:nvSpPr>
          <p:cNvPr id="17" name="Subtitle 2">
            <a:extLst>
              <a:ext uri="{FF2B5EF4-FFF2-40B4-BE49-F238E27FC236}">
                <a16:creationId xmlns:a16="http://schemas.microsoft.com/office/drawing/2014/main" id="{62856FCC-AE76-896A-BAD4-D22392B1454D}"/>
              </a:ext>
            </a:extLst>
          </p:cNvPr>
          <p:cNvSpPr>
            <a:spLocks noGrp="1"/>
          </p:cNvSpPr>
          <p:nvPr>
            <p:ph type="subTitle" idx="1" hasCustomPrompt="1"/>
          </p:nvPr>
        </p:nvSpPr>
        <p:spPr>
          <a:xfrm>
            <a:off x="344345" y="2323369"/>
            <a:ext cx="1860081" cy="725583"/>
          </a:xfrm>
        </p:spPr>
        <p:txBody>
          <a:bodyPr>
            <a:noAutofit/>
          </a:bodyPr>
          <a:lstStyle>
            <a:lvl1pPr marL="0" indent="0" algn="l">
              <a:lnSpc>
                <a:spcPct val="100000"/>
              </a:lnSpc>
              <a:buNone/>
              <a:defRPr sz="14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Title goes here over two or three lines if needed</a:t>
            </a:r>
            <a:endParaRPr lang="en-US"/>
          </a:p>
        </p:txBody>
      </p:sp>
      <p:sp>
        <p:nvSpPr>
          <p:cNvPr id="18" name="Text Placeholder 20">
            <a:extLst>
              <a:ext uri="{FF2B5EF4-FFF2-40B4-BE49-F238E27FC236}">
                <a16:creationId xmlns:a16="http://schemas.microsoft.com/office/drawing/2014/main" id="{861E663F-5DE6-BC94-24F4-35C701B1B2DE}"/>
              </a:ext>
            </a:extLst>
          </p:cNvPr>
          <p:cNvSpPr>
            <a:spLocks noGrp="1"/>
          </p:cNvSpPr>
          <p:nvPr>
            <p:ph type="body" sz="quarter" idx="60" hasCustomPrompt="1"/>
          </p:nvPr>
        </p:nvSpPr>
        <p:spPr>
          <a:xfrm>
            <a:off x="5106091" y="1650189"/>
            <a:ext cx="1979818" cy="525552"/>
          </a:xfrm>
          <a:prstGeom prst="roundRect">
            <a:avLst>
              <a:gd name="adj" fmla="val 13265"/>
            </a:avLst>
          </a:prstGeom>
          <a:solidFill>
            <a:schemeClr val="accent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03</a:t>
            </a:r>
          </a:p>
        </p:txBody>
      </p:sp>
      <p:sp>
        <p:nvSpPr>
          <p:cNvPr id="19" name="Text Placeholder 20">
            <a:extLst>
              <a:ext uri="{FF2B5EF4-FFF2-40B4-BE49-F238E27FC236}">
                <a16:creationId xmlns:a16="http://schemas.microsoft.com/office/drawing/2014/main" id="{85EC1282-3941-8F8C-A787-36CE7BD77AFD}"/>
              </a:ext>
            </a:extLst>
          </p:cNvPr>
          <p:cNvSpPr>
            <a:spLocks noGrp="1"/>
          </p:cNvSpPr>
          <p:nvPr>
            <p:ph type="body" sz="quarter" idx="62" hasCustomPrompt="1"/>
          </p:nvPr>
        </p:nvSpPr>
        <p:spPr>
          <a:xfrm>
            <a:off x="2700956" y="1658072"/>
            <a:ext cx="1979818" cy="525552"/>
          </a:xfrm>
          <a:prstGeom prst="roundRect">
            <a:avLst>
              <a:gd name="adj" fmla="val 13265"/>
            </a:avLst>
          </a:prstGeom>
          <a:solidFill>
            <a:schemeClr val="accent5"/>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02</a:t>
            </a:r>
          </a:p>
        </p:txBody>
      </p:sp>
      <p:sp>
        <p:nvSpPr>
          <p:cNvPr id="20" name="Text Placeholder 20">
            <a:extLst>
              <a:ext uri="{FF2B5EF4-FFF2-40B4-BE49-F238E27FC236}">
                <a16:creationId xmlns:a16="http://schemas.microsoft.com/office/drawing/2014/main" id="{18FE55A9-2B69-B8AE-6522-B49800138354}"/>
              </a:ext>
            </a:extLst>
          </p:cNvPr>
          <p:cNvSpPr>
            <a:spLocks noGrp="1"/>
          </p:cNvSpPr>
          <p:nvPr>
            <p:ph type="body" sz="quarter" idx="64" hasCustomPrompt="1"/>
          </p:nvPr>
        </p:nvSpPr>
        <p:spPr>
          <a:xfrm>
            <a:off x="7519024" y="1650189"/>
            <a:ext cx="1979818" cy="525552"/>
          </a:xfrm>
          <a:prstGeom prst="roundRect">
            <a:avLst>
              <a:gd name="adj" fmla="val 13265"/>
            </a:avLst>
          </a:prstGeom>
          <a:solidFill>
            <a:schemeClr val="accent6"/>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04</a:t>
            </a:r>
          </a:p>
        </p:txBody>
      </p:sp>
      <p:sp>
        <p:nvSpPr>
          <p:cNvPr id="21" name="Text Placeholder 20">
            <a:extLst>
              <a:ext uri="{FF2B5EF4-FFF2-40B4-BE49-F238E27FC236}">
                <a16:creationId xmlns:a16="http://schemas.microsoft.com/office/drawing/2014/main" id="{8C6E4384-F89F-2FA3-FE1C-0162C246F396}"/>
              </a:ext>
            </a:extLst>
          </p:cNvPr>
          <p:cNvSpPr>
            <a:spLocks noGrp="1"/>
          </p:cNvSpPr>
          <p:nvPr>
            <p:ph type="body" sz="quarter" idx="66" hasCustomPrompt="1"/>
          </p:nvPr>
        </p:nvSpPr>
        <p:spPr>
          <a:xfrm>
            <a:off x="9942769" y="1650189"/>
            <a:ext cx="1979818" cy="525552"/>
          </a:xfrm>
          <a:prstGeom prst="roundRect">
            <a:avLst>
              <a:gd name="adj" fmla="val 13265"/>
            </a:avLst>
          </a:prstGeom>
          <a:solidFill>
            <a:schemeClr val="bg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05</a:t>
            </a:r>
          </a:p>
        </p:txBody>
      </p:sp>
      <p:sp>
        <p:nvSpPr>
          <p:cNvPr id="22" name="Text Placeholder 60">
            <a:extLst>
              <a:ext uri="{FF2B5EF4-FFF2-40B4-BE49-F238E27FC236}">
                <a16:creationId xmlns:a16="http://schemas.microsoft.com/office/drawing/2014/main" id="{FEF4E3D8-84E9-5B22-B9D0-A44230C3DD98}"/>
              </a:ext>
            </a:extLst>
          </p:cNvPr>
          <p:cNvSpPr>
            <a:spLocks noGrp="1"/>
          </p:cNvSpPr>
          <p:nvPr>
            <p:ph type="body" sz="quarter" idx="67" hasCustomPrompt="1"/>
          </p:nvPr>
        </p:nvSpPr>
        <p:spPr>
          <a:xfrm>
            <a:off x="2774948" y="2323959"/>
            <a:ext cx="1860080" cy="724993"/>
          </a:xfrm>
        </p:spPr>
        <p:txBody>
          <a:bodyPr>
            <a:noAutofit/>
          </a:bodyPr>
          <a:lstStyle>
            <a:lvl1pPr>
              <a:lnSpc>
                <a:spcPct val="100000"/>
              </a:lnSpc>
              <a:buNone/>
              <a:defRPr sz="1400"/>
            </a:lvl1pPr>
          </a:lstStyle>
          <a:p>
            <a:pPr lvl="0"/>
            <a:r>
              <a:rPr lang="en-US"/>
              <a:t>Title goes in here</a:t>
            </a:r>
          </a:p>
        </p:txBody>
      </p:sp>
      <p:sp>
        <p:nvSpPr>
          <p:cNvPr id="23" name="Text Placeholder 60">
            <a:extLst>
              <a:ext uri="{FF2B5EF4-FFF2-40B4-BE49-F238E27FC236}">
                <a16:creationId xmlns:a16="http://schemas.microsoft.com/office/drawing/2014/main" id="{35E74B1C-568A-81EC-8DA6-0BCDAA3F3D08}"/>
              </a:ext>
            </a:extLst>
          </p:cNvPr>
          <p:cNvSpPr>
            <a:spLocks noGrp="1"/>
          </p:cNvSpPr>
          <p:nvPr>
            <p:ph type="body" sz="quarter" idx="68" hasCustomPrompt="1"/>
          </p:nvPr>
        </p:nvSpPr>
        <p:spPr>
          <a:xfrm>
            <a:off x="5147600" y="2323959"/>
            <a:ext cx="1860080" cy="724993"/>
          </a:xfrm>
        </p:spPr>
        <p:txBody>
          <a:bodyPr>
            <a:noAutofit/>
          </a:bodyPr>
          <a:lstStyle>
            <a:lvl1pPr>
              <a:lnSpc>
                <a:spcPct val="100000"/>
              </a:lnSpc>
              <a:buNone/>
              <a:defRPr sz="1400"/>
            </a:lvl1pPr>
          </a:lstStyle>
          <a:p>
            <a:pPr lvl="0"/>
            <a:r>
              <a:rPr lang="en-US"/>
              <a:t>Title goes in here over one, two or three lines</a:t>
            </a:r>
          </a:p>
        </p:txBody>
      </p:sp>
      <p:sp>
        <p:nvSpPr>
          <p:cNvPr id="24" name="Text Placeholder 60">
            <a:extLst>
              <a:ext uri="{FF2B5EF4-FFF2-40B4-BE49-F238E27FC236}">
                <a16:creationId xmlns:a16="http://schemas.microsoft.com/office/drawing/2014/main" id="{67A25711-5C35-9CB3-0D87-0233583E0989}"/>
              </a:ext>
            </a:extLst>
          </p:cNvPr>
          <p:cNvSpPr>
            <a:spLocks noGrp="1"/>
          </p:cNvSpPr>
          <p:nvPr>
            <p:ph type="body" sz="quarter" idx="69" hasCustomPrompt="1"/>
          </p:nvPr>
        </p:nvSpPr>
        <p:spPr>
          <a:xfrm>
            <a:off x="7578893" y="2323959"/>
            <a:ext cx="1860080" cy="724993"/>
          </a:xfrm>
        </p:spPr>
        <p:txBody>
          <a:bodyPr>
            <a:noAutofit/>
          </a:bodyPr>
          <a:lstStyle>
            <a:lvl1pPr>
              <a:lnSpc>
                <a:spcPct val="100000"/>
              </a:lnSpc>
              <a:buNone/>
              <a:defRPr sz="1400"/>
            </a:lvl1pPr>
          </a:lstStyle>
          <a:p>
            <a:pPr lvl="0"/>
            <a:r>
              <a:rPr lang="en-US"/>
              <a:t>Title goes in here</a:t>
            </a:r>
          </a:p>
        </p:txBody>
      </p:sp>
      <p:sp>
        <p:nvSpPr>
          <p:cNvPr id="25" name="Text Placeholder 60">
            <a:extLst>
              <a:ext uri="{FF2B5EF4-FFF2-40B4-BE49-F238E27FC236}">
                <a16:creationId xmlns:a16="http://schemas.microsoft.com/office/drawing/2014/main" id="{8C3B932A-2CCB-919E-2E87-8820F65F245C}"/>
              </a:ext>
            </a:extLst>
          </p:cNvPr>
          <p:cNvSpPr>
            <a:spLocks noGrp="1"/>
          </p:cNvSpPr>
          <p:nvPr>
            <p:ph type="body" sz="quarter" idx="70" hasCustomPrompt="1"/>
          </p:nvPr>
        </p:nvSpPr>
        <p:spPr>
          <a:xfrm>
            <a:off x="10002908" y="2323959"/>
            <a:ext cx="1860080" cy="724993"/>
          </a:xfrm>
        </p:spPr>
        <p:txBody>
          <a:bodyPr>
            <a:noAutofit/>
          </a:bodyPr>
          <a:lstStyle>
            <a:lvl1pPr>
              <a:lnSpc>
                <a:spcPct val="100000"/>
              </a:lnSpc>
              <a:buNone/>
              <a:defRPr sz="1400"/>
            </a:lvl1pPr>
          </a:lstStyle>
          <a:p>
            <a:pPr lvl="0"/>
            <a:r>
              <a:rPr lang="en-US"/>
              <a:t>Title goes in here over one, two or three lines</a:t>
            </a:r>
          </a:p>
        </p:txBody>
      </p:sp>
      <p:sp>
        <p:nvSpPr>
          <p:cNvPr id="26" name="Text Placeholder 24">
            <a:extLst>
              <a:ext uri="{FF2B5EF4-FFF2-40B4-BE49-F238E27FC236}">
                <a16:creationId xmlns:a16="http://schemas.microsoft.com/office/drawing/2014/main" id="{4FF45020-2062-FC65-DFFA-7BCC398CD0DC}"/>
              </a:ext>
            </a:extLst>
          </p:cNvPr>
          <p:cNvSpPr>
            <a:spLocks noGrp="1"/>
          </p:cNvSpPr>
          <p:nvPr>
            <p:ph type="body" sz="quarter" idx="77" hasCustomPrompt="1"/>
          </p:nvPr>
        </p:nvSpPr>
        <p:spPr>
          <a:xfrm>
            <a:off x="344345"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6" name="Text Placeholder 24">
            <a:extLst>
              <a:ext uri="{FF2B5EF4-FFF2-40B4-BE49-F238E27FC236}">
                <a16:creationId xmlns:a16="http://schemas.microsoft.com/office/drawing/2014/main" id="{444FDB7E-1C97-848C-E16A-B12186A1D66D}"/>
              </a:ext>
            </a:extLst>
          </p:cNvPr>
          <p:cNvSpPr>
            <a:spLocks noGrp="1"/>
          </p:cNvSpPr>
          <p:nvPr>
            <p:ph type="body" sz="quarter" idx="78" hasCustomPrompt="1"/>
          </p:nvPr>
        </p:nvSpPr>
        <p:spPr>
          <a:xfrm>
            <a:off x="2755127"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7" name="Text Placeholder 24">
            <a:extLst>
              <a:ext uri="{FF2B5EF4-FFF2-40B4-BE49-F238E27FC236}">
                <a16:creationId xmlns:a16="http://schemas.microsoft.com/office/drawing/2014/main" id="{DF8C61A6-892E-7C28-9249-9614669A8CF8}"/>
              </a:ext>
            </a:extLst>
          </p:cNvPr>
          <p:cNvSpPr>
            <a:spLocks noGrp="1"/>
          </p:cNvSpPr>
          <p:nvPr>
            <p:ph type="body" sz="quarter" idx="79" hasCustomPrompt="1"/>
          </p:nvPr>
        </p:nvSpPr>
        <p:spPr>
          <a:xfrm>
            <a:off x="5173016"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8" name="Text Placeholder 24">
            <a:extLst>
              <a:ext uri="{FF2B5EF4-FFF2-40B4-BE49-F238E27FC236}">
                <a16:creationId xmlns:a16="http://schemas.microsoft.com/office/drawing/2014/main" id="{08515AD1-18D0-9DAC-3B25-D2E235EDCAE5}"/>
              </a:ext>
            </a:extLst>
          </p:cNvPr>
          <p:cNvSpPr>
            <a:spLocks noGrp="1"/>
          </p:cNvSpPr>
          <p:nvPr>
            <p:ph type="body" sz="quarter" idx="80" hasCustomPrompt="1"/>
          </p:nvPr>
        </p:nvSpPr>
        <p:spPr>
          <a:xfrm>
            <a:off x="7583798"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2" name="Text Placeholder 24">
            <a:extLst>
              <a:ext uri="{FF2B5EF4-FFF2-40B4-BE49-F238E27FC236}">
                <a16:creationId xmlns:a16="http://schemas.microsoft.com/office/drawing/2014/main" id="{90B7963C-CD41-004F-96D8-816287F05326}"/>
              </a:ext>
            </a:extLst>
          </p:cNvPr>
          <p:cNvSpPr>
            <a:spLocks noGrp="1"/>
          </p:cNvSpPr>
          <p:nvPr>
            <p:ph type="body" sz="quarter" idx="81" hasCustomPrompt="1"/>
          </p:nvPr>
        </p:nvSpPr>
        <p:spPr>
          <a:xfrm>
            <a:off x="10001684"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 name="Text Placeholder 10">
            <a:extLst>
              <a:ext uri="{FF2B5EF4-FFF2-40B4-BE49-F238E27FC236}">
                <a16:creationId xmlns:a16="http://schemas.microsoft.com/office/drawing/2014/main" id="{00B0DB83-E009-E776-7EC3-3DE5E1AED4AA}"/>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11" name="Title 1">
            <a:extLst>
              <a:ext uri="{FF2B5EF4-FFF2-40B4-BE49-F238E27FC236}">
                <a16:creationId xmlns:a16="http://schemas.microsoft.com/office/drawing/2014/main" id="{AB7BF36A-97CC-DAD2-8749-7017340024D8}"/>
              </a:ext>
            </a:extLst>
          </p:cNvPr>
          <p:cNvSpPr>
            <a:spLocks noGrp="1"/>
          </p:cNvSpPr>
          <p:nvPr>
            <p:ph type="title" hasCustomPrompt="1"/>
          </p:nvPr>
        </p:nvSpPr>
        <p:spPr>
          <a:xfrm>
            <a:off x="199829" y="239094"/>
            <a:ext cx="10882181" cy="525552"/>
          </a:xfrm>
          <a:noFill/>
        </p:spPr>
        <p:txBody>
          <a:bodyPr>
            <a:noAutofit/>
          </a:bodyPr>
          <a:lstStyle>
            <a:lvl1pPr>
              <a:defRPr>
                <a:solidFill>
                  <a:schemeClr val="bg1"/>
                </a:solidFill>
              </a:defRPr>
            </a:lvl1pPr>
          </a:lstStyle>
          <a:p>
            <a:r>
              <a:rPr lang="en-GB"/>
              <a:t>Heading goes here</a:t>
            </a:r>
            <a:endParaRPr lang="en-US"/>
          </a:p>
        </p:txBody>
      </p:sp>
      <p:sp>
        <p:nvSpPr>
          <p:cNvPr id="27" name="Text Placeholder 26">
            <a:extLst>
              <a:ext uri="{FF2B5EF4-FFF2-40B4-BE49-F238E27FC236}">
                <a16:creationId xmlns:a16="http://schemas.microsoft.com/office/drawing/2014/main" id="{6B59898D-4140-858C-AA7F-06BF85D9CBB3}"/>
              </a:ext>
            </a:extLst>
          </p:cNvPr>
          <p:cNvSpPr>
            <a:spLocks noGrp="1"/>
          </p:cNvSpPr>
          <p:nvPr>
            <p:ph type="body" sz="quarter" idx="84" hasCustomPrompt="1"/>
          </p:nvPr>
        </p:nvSpPr>
        <p:spPr>
          <a:xfrm>
            <a:off x="200819" y="955471"/>
            <a:ext cx="10852616" cy="347554"/>
          </a:xfrm>
        </p:spPr>
        <p:txBody>
          <a:bodyPr>
            <a:noAutofit/>
          </a:bodyPr>
          <a:lstStyle>
            <a:lvl1pPr>
              <a:buNone/>
              <a:defRPr sz="2000">
                <a:solidFill>
                  <a:schemeClr val="bg1"/>
                </a:solidFill>
              </a:defRPr>
            </a:lvl1pPr>
          </a:lstStyle>
          <a:p>
            <a:pPr lvl="0"/>
            <a:r>
              <a:rPr lang="en-US"/>
              <a:t>Subheading goes here</a:t>
            </a:r>
          </a:p>
        </p:txBody>
      </p:sp>
    </p:spTree>
    <p:extLst>
      <p:ext uri="{BB962C8B-B14F-4D97-AF65-F5344CB8AC3E}">
        <p14:creationId xmlns:p14="http://schemas.microsoft.com/office/powerpoint/2010/main" val="280593158"/>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Quote and image light text">
    <p:bg>
      <p:bgPr>
        <a:solidFill>
          <a:schemeClr val="tx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095999" y="225425"/>
            <a:ext cx="5890758" cy="6407150"/>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5544952" cy="1962499"/>
          </a:xfrm>
          <a:noFill/>
        </p:spPr>
        <p:txBody>
          <a:bodyPr>
            <a:noAutofit/>
          </a:bodyPr>
          <a:lstStyle>
            <a:lvl1pPr>
              <a:defRPr sz="4400">
                <a:solidFill>
                  <a:schemeClr val="bg1"/>
                </a:solidFill>
              </a:defRPr>
            </a:lvl1pPr>
          </a:lstStyle>
          <a:p>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2364221"/>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bg1"/>
                </a:solidFill>
              </a:defRPr>
            </a:lvl1pPr>
          </a:lstStyle>
          <a:p>
            <a:r>
              <a:rPr lang="en-US">
                <a:sym typeface="Inter Tight"/>
              </a:rPr>
              <a:t>Name Surname</a:t>
            </a:r>
          </a:p>
        </p:txBody>
      </p:sp>
      <p:pic>
        <p:nvPicPr>
          <p:cNvPr id="2" name="Picture 1" descr="A white circle with black background&#10;&#10;AI-generated content may be incorrect.">
            <a:extLst>
              <a:ext uri="{FF2B5EF4-FFF2-40B4-BE49-F238E27FC236}">
                <a16:creationId xmlns:a16="http://schemas.microsoft.com/office/drawing/2014/main" id="{E03C78FC-F7CB-CF6E-9963-EF8CBA2F6C51}"/>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2983171541"/>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Quote and image dark text">
    <p:bg>
      <p:bgPr>
        <a:solidFill>
          <a:schemeClr val="bg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095999" y="225425"/>
            <a:ext cx="5890758" cy="6407150"/>
          </a:xfrm>
          <a:prstGeom prst="roundRect">
            <a:avLst>
              <a:gd name="adj" fmla="val 1469"/>
            </a:avLst>
          </a:prstGeom>
          <a:noFill/>
        </p:spPr>
        <p:txBody>
          <a:bodyPr/>
          <a:lstStyle>
            <a:lvl1pPr>
              <a:buNone/>
              <a:defRPr/>
            </a:lvl1p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5544952" cy="1962499"/>
          </a:xfrm>
          <a:noFill/>
        </p:spPr>
        <p:txBody>
          <a:bodyPr>
            <a:noAutofit/>
          </a:bodyPr>
          <a:lstStyle>
            <a:lvl1pPr>
              <a:defRPr sz="4400">
                <a:solidFill>
                  <a:schemeClr val="tx1"/>
                </a:solidFill>
              </a:defRPr>
            </a:lvl1pPr>
          </a:lstStyle>
          <a:p>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2364221"/>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a:sym typeface="Inter Tight"/>
              </a:rPr>
              <a:t>Name Surname</a:t>
            </a:r>
          </a:p>
        </p:txBody>
      </p:sp>
      <p:pic>
        <p:nvPicPr>
          <p:cNvPr id="3" name="Picture 2" descr="A group of blue circles&#10;&#10;AI-generated content may be incorrect.">
            <a:extLst>
              <a:ext uri="{FF2B5EF4-FFF2-40B4-BE49-F238E27FC236}">
                <a16:creationId xmlns:a16="http://schemas.microsoft.com/office/drawing/2014/main" id="{2C82924A-0BC4-13F8-ED1B-970A282D8C2A}"/>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386288026"/>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Long quote dark text">
    <p:bg>
      <p:bgPr>
        <a:solidFill>
          <a:schemeClr val="bg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11794670" cy="4567847"/>
          </a:xfrm>
          <a:noFill/>
        </p:spPr>
        <p:txBody>
          <a:bodyPr anchor="ctr">
            <a:noAutofit/>
          </a:bodyPr>
          <a:lstStyle>
            <a:lvl1pPr>
              <a:defRPr sz="4400">
                <a:solidFill>
                  <a:schemeClr val="tx1"/>
                </a:solidFill>
              </a:defRPr>
            </a:lvl1pPr>
          </a:lstStyle>
          <a:p>
            <a:r>
              <a:rPr lang="en-GB"/>
              <a:t>“Quote goes here over two lines or more if needed. Quote goes here over two lines or more if needed. Quote goes here over two lines or more if needed.</a:t>
            </a:r>
            <a:br>
              <a:rPr lang="en-GB"/>
            </a:br>
            <a:br>
              <a:rPr lang="en-GB"/>
            </a:br>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5013325"/>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a:sym typeface="Inter Tight"/>
              </a:rPr>
              <a:t>Name Surname</a:t>
            </a:r>
          </a:p>
        </p:txBody>
      </p:sp>
      <p:pic>
        <p:nvPicPr>
          <p:cNvPr id="3" name="Picture 2" descr="A group of blue circles&#10;&#10;AI-generated content may be incorrect.">
            <a:extLst>
              <a:ext uri="{FF2B5EF4-FFF2-40B4-BE49-F238E27FC236}">
                <a16:creationId xmlns:a16="http://schemas.microsoft.com/office/drawing/2014/main" id="{2C82924A-0BC4-13F8-ED1B-970A282D8C2A}"/>
              </a:ext>
            </a:extLst>
          </p:cNvPr>
          <p:cNvPicPr>
            <a:picLocks/>
          </p:cNvPicPr>
          <p:nvPr/>
        </p:nvPicPr>
        <p:blipFill>
          <a:blip r:embed="rId2"/>
          <a:stretch>
            <a:fillRect/>
          </a:stretch>
        </p:blipFill>
        <p:spPr>
          <a:xfrm>
            <a:off x="203078" y="6371736"/>
            <a:ext cx="1255194" cy="261683"/>
          </a:xfrm>
          <a:prstGeom prst="rect">
            <a:avLst/>
          </a:prstGeom>
        </p:spPr>
      </p:pic>
      <p:sp>
        <p:nvSpPr>
          <p:cNvPr id="2" name="Text Placeholder 10">
            <a:extLst>
              <a:ext uri="{FF2B5EF4-FFF2-40B4-BE49-F238E27FC236}">
                <a16:creationId xmlns:a16="http://schemas.microsoft.com/office/drawing/2014/main" id="{7FF0C7F7-3D96-0F88-274D-A7DB76178369}"/>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Tree>
    <p:extLst>
      <p:ext uri="{BB962C8B-B14F-4D97-AF65-F5344CB8AC3E}">
        <p14:creationId xmlns:p14="http://schemas.microsoft.com/office/powerpoint/2010/main" val="739457069"/>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Long quote light text">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E4CE7508-194B-D028-1CE9-DD1DE39BDC27}"/>
              </a:ext>
            </a:extLst>
          </p:cNvPr>
          <p:cNvPicPr/>
          <p:nvPr userDrawn="1"/>
        </p:nvPicPr>
        <p:blipFill>
          <a:blip r:embed="rId2"/>
          <a:stretch>
            <a:fillRect/>
          </a:stretch>
        </p:blipFill>
        <p:spPr>
          <a:xfrm>
            <a:off x="205242" y="6369457"/>
            <a:ext cx="1252800" cy="266400"/>
          </a:xfrm>
          <a:prstGeom prst="rect">
            <a:avLst/>
          </a:prstGeom>
        </p:spPr>
      </p:pic>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11794670" cy="4567847"/>
          </a:xfrm>
          <a:noFill/>
        </p:spPr>
        <p:txBody>
          <a:bodyPr anchor="ctr">
            <a:noAutofit/>
          </a:bodyPr>
          <a:lstStyle>
            <a:lvl1pPr>
              <a:defRPr sz="4400">
                <a:solidFill>
                  <a:schemeClr val="bg1"/>
                </a:solidFill>
              </a:defRPr>
            </a:lvl1pPr>
          </a:lstStyle>
          <a:p>
            <a:r>
              <a:rPr lang="en-GB"/>
              <a:t>“Quote goes here over two lines or more if needed. Quote goes here over two lines or more if needed. Quote goes here over two lines or more if needed.</a:t>
            </a:r>
            <a:br>
              <a:rPr lang="en-GB"/>
            </a:br>
            <a:br>
              <a:rPr lang="en-GB"/>
            </a:br>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5013325"/>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bg1"/>
                </a:solidFill>
              </a:defRPr>
            </a:lvl1pPr>
          </a:lstStyle>
          <a:p>
            <a:r>
              <a:rPr lang="en-US">
                <a:sym typeface="Inter Tight"/>
              </a:rPr>
              <a:t>Name Surname</a:t>
            </a:r>
          </a:p>
        </p:txBody>
      </p:sp>
      <p:sp>
        <p:nvSpPr>
          <p:cNvPr id="6" name="Text Placeholder 10">
            <a:extLst>
              <a:ext uri="{FF2B5EF4-FFF2-40B4-BE49-F238E27FC236}">
                <a16:creationId xmlns:a16="http://schemas.microsoft.com/office/drawing/2014/main" id="{BCBDAD5D-D66A-5E7D-EB84-8B41EEF39D8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1986889338"/>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Evolution Flow light text">
    <p:bg>
      <p:bgPr>
        <a:solidFill>
          <a:schemeClr val="accent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210652" y="2048934"/>
            <a:ext cx="5326547"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5836689" y="3402585"/>
            <a:ext cx="589514" cy="484632"/>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299810" y="2130150"/>
            <a:ext cx="5151965" cy="680785"/>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385235" y="3081868"/>
            <a:ext cx="4923366"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9" name="Text Placeholder 11">
            <a:extLst>
              <a:ext uri="{FF2B5EF4-FFF2-40B4-BE49-F238E27FC236}">
                <a16:creationId xmlns:a16="http://schemas.microsoft.com/office/drawing/2014/main" id="{D578DE60-18DA-6454-7C7B-F66E6F42D38E}"/>
              </a:ext>
            </a:extLst>
          </p:cNvPr>
          <p:cNvSpPr>
            <a:spLocks noGrp="1"/>
          </p:cNvSpPr>
          <p:nvPr>
            <p:ph type="body" sz="quarter" idx="84"/>
          </p:nvPr>
        </p:nvSpPr>
        <p:spPr>
          <a:xfrm>
            <a:off x="6654801" y="2048934"/>
            <a:ext cx="5326547"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2CA66575-B5E3-E953-E4BD-54D65A004DF7}"/>
              </a:ext>
            </a:extLst>
          </p:cNvPr>
          <p:cNvSpPr>
            <a:spLocks noGrp="1"/>
          </p:cNvSpPr>
          <p:nvPr>
            <p:ph type="body" sz="quarter" idx="85" hasCustomPrompt="1"/>
          </p:nvPr>
        </p:nvSpPr>
        <p:spPr>
          <a:xfrm>
            <a:off x="6743959" y="2130150"/>
            <a:ext cx="5151965" cy="680785"/>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6829384" y="3081868"/>
            <a:ext cx="4923366"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4" name="Picture 3" descr="A white circle with black background&#10;&#10;AI-generated content may be incorrect.">
            <a:extLst>
              <a:ext uri="{FF2B5EF4-FFF2-40B4-BE49-F238E27FC236}">
                <a16:creationId xmlns:a16="http://schemas.microsoft.com/office/drawing/2014/main" id="{A8A32366-1564-4B84-C1B3-D06A12DF80FF}"/>
              </a:ext>
            </a:extLst>
          </p:cNvPr>
          <p:cNvPicPr/>
          <p:nvPr/>
        </p:nvPicPr>
        <p:blipFill>
          <a:blip r:embed="rId2"/>
          <a:stretch>
            <a:fillRect/>
          </a:stretch>
        </p:blipFill>
        <p:spPr>
          <a:xfrm>
            <a:off x="205242" y="6369457"/>
            <a:ext cx="1252800" cy="266400"/>
          </a:xfrm>
          <a:prstGeom prst="rect">
            <a:avLst/>
          </a:prstGeom>
        </p:spPr>
      </p:pic>
      <p:sp>
        <p:nvSpPr>
          <p:cNvPr id="6" name="Subtitle 2">
            <a:extLst>
              <a:ext uri="{FF2B5EF4-FFF2-40B4-BE49-F238E27FC236}">
                <a16:creationId xmlns:a16="http://schemas.microsoft.com/office/drawing/2014/main" id="{2D43B0C3-B972-1DA4-B1CD-7FC90ED75AF8}"/>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itle 1">
            <a:extLst>
              <a:ext uri="{FF2B5EF4-FFF2-40B4-BE49-F238E27FC236}">
                <a16:creationId xmlns:a16="http://schemas.microsoft.com/office/drawing/2014/main" id="{D4CE7ECB-EEB6-4DFE-154C-06B260A01E2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4117826698"/>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Evolution Flow dark tex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210652" y="2048934"/>
            <a:ext cx="5326547"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5836689" y="3402585"/>
            <a:ext cx="589514" cy="484632"/>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299810" y="2130150"/>
            <a:ext cx="5151965" cy="680785"/>
          </a:xfrm>
          <a:prstGeom prst="roundRect">
            <a:avLst>
              <a:gd name="adj" fmla="val 13265"/>
            </a:avLst>
          </a:prstGeom>
          <a:solidFill>
            <a:schemeClr val="accent5"/>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385235" y="3081868"/>
            <a:ext cx="4923366"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9" name="Text Placeholder 11">
            <a:extLst>
              <a:ext uri="{FF2B5EF4-FFF2-40B4-BE49-F238E27FC236}">
                <a16:creationId xmlns:a16="http://schemas.microsoft.com/office/drawing/2014/main" id="{D578DE60-18DA-6454-7C7B-F66E6F42D38E}"/>
              </a:ext>
            </a:extLst>
          </p:cNvPr>
          <p:cNvSpPr>
            <a:spLocks noGrp="1"/>
          </p:cNvSpPr>
          <p:nvPr>
            <p:ph type="body" sz="quarter" idx="84"/>
          </p:nvPr>
        </p:nvSpPr>
        <p:spPr>
          <a:xfrm>
            <a:off x="6654801" y="2048934"/>
            <a:ext cx="5326547"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2CA66575-B5E3-E953-E4BD-54D65A004DF7}"/>
              </a:ext>
            </a:extLst>
          </p:cNvPr>
          <p:cNvSpPr>
            <a:spLocks noGrp="1"/>
          </p:cNvSpPr>
          <p:nvPr>
            <p:ph type="body" sz="quarter" idx="85" hasCustomPrompt="1"/>
          </p:nvPr>
        </p:nvSpPr>
        <p:spPr>
          <a:xfrm>
            <a:off x="6743959" y="2130150"/>
            <a:ext cx="5151965" cy="680785"/>
          </a:xfrm>
          <a:prstGeom prst="roundRect">
            <a:avLst>
              <a:gd name="adj" fmla="val 13265"/>
            </a:avLst>
          </a:prstGeom>
          <a:solidFill>
            <a:schemeClr val="accent5"/>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6829384" y="3081868"/>
            <a:ext cx="4923366"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3" name="Picture 2" descr="A group of blue circles&#10;&#10;AI-generated content may be incorrect.">
            <a:extLst>
              <a:ext uri="{FF2B5EF4-FFF2-40B4-BE49-F238E27FC236}">
                <a16:creationId xmlns:a16="http://schemas.microsoft.com/office/drawing/2014/main" id="{F9B8436C-7106-4561-7EB2-0A8645A31C08}"/>
              </a:ext>
            </a:extLst>
          </p:cNvPr>
          <p:cNvPicPr>
            <a:picLocks/>
          </p:cNvPicPr>
          <p:nvPr/>
        </p:nvPicPr>
        <p:blipFill>
          <a:blip r:embed="rId2"/>
          <a:stretch>
            <a:fillRect/>
          </a:stretch>
        </p:blipFill>
        <p:spPr>
          <a:xfrm>
            <a:off x="203078" y="6371736"/>
            <a:ext cx="1255194" cy="261683"/>
          </a:xfrm>
          <a:prstGeom prst="rect">
            <a:avLst/>
          </a:prstGeom>
        </p:spPr>
      </p:pic>
      <p:sp>
        <p:nvSpPr>
          <p:cNvPr id="6" name="Subtitle 2">
            <a:extLst>
              <a:ext uri="{FF2B5EF4-FFF2-40B4-BE49-F238E27FC236}">
                <a16:creationId xmlns:a16="http://schemas.microsoft.com/office/drawing/2014/main" id="{BB34C2D6-0A65-1363-80A1-F63B3CB60FFD}"/>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itle 1">
            <a:extLst>
              <a:ext uri="{FF2B5EF4-FFF2-40B4-BE49-F238E27FC236}">
                <a16:creationId xmlns:a16="http://schemas.microsoft.com/office/drawing/2014/main" id="{31381C2A-B1C0-7A5C-E14A-9017A79F6208}"/>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3341575480"/>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Evolution Flow with image white text">
    <p:bg>
      <p:bgPr>
        <a:solidFill>
          <a:schemeClr val="accent2"/>
        </a:solidFill>
        <a:effectLst/>
      </p:bgPr>
    </p:bg>
    <p:spTree>
      <p:nvGrpSpPr>
        <p:cNvPr id="1" name=""/>
        <p:cNvGrpSpPr/>
        <p:nvPr/>
      </p:nvGrpSpPr>
      <p:grpSpPr>
        <a:xfrm>
          <a:off x="0" y="0"/>
          <a:ext cx="0" cy="0"/>
          <a:chOff x="0" y="0"/>
          <a:chExt cx="0" cy="0"/>
        </a:xfrm>
      </p:grpSpPr>
      <p:sp>
        <p:nvSpPr>
          <p:cNvPr id="3" name="Picture Placeholder 12">
            <a:extLst>
              <a:ext uri="{FF2B5EF4-FFF2-40B4-BE49-F238E27FC236}">
                <a16:creationId xmlns:a16="http://schemas.microsoft.com/office/drawing/2014/main" id="{A9310AD6-17F0-AFAF-DABE-00614ADA207B}"/>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385234" y="2048934"/>
            <a:ext cx="5151965"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5836689" y="3402585"/>
            <a:ext cx="589514" cy="484632"/>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457200" y="2130150"/>
            <a:ext cx="4994575" cy="680785"/>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525779" y="3081868"/>
            <a:ext cx="4782821"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4" name="Picture 3" descr="A white circle with black background&#10;&#10;AI-generated content may be incorrect.">
            <a:extLst>
              <a:ext uri="{FF2B5EF4-FFF2-40B4-BE49-F238E27FC236}">
                <a16:creationId xmlns:a16="http://schemas.microsoft.com/office/drawing/2014/main" id="{A8A32366-1564-4B84-C1B3-D06A12DF80FF}"/>
              </a:ext>
            </a:extLst>
          </p:cNvPr>
          <p:cNvPicPr/>
          <p:nvPr/>
        </p:nvPicPr>
        <p:blipFill>
          <a:blip r:embed="rId2"/>
          <a:stretch>
            <a:fillRect/>
          </a:stretch>
        </p:blipFill>
        <p:spPr>
          <a:xfrm>
            <a:off x="205242" y="6369457"/>
            <a:ext cx="1252800" cy="266400"/>
          </a:xfrm>
          <a:prstGeom prst="rect">
            <a:avLst/>
          </a:prstGeom>
        </p:spPr>
      </p:pic>
      <p:sp>
        <p:nvSpPr>
          <p:cNvPr id="6" name="Subtitle 2">
            <a:extLst>
              <a:ext uri="{FF2B5EF4-FFF2-40B4-BE49-F238E27FC236}">
                <a16:creationId xmlns:a16="http://schemas.microsoft.com/office/drawing/2014/main" id="{2D43B0C3-B972-1DA4-B1CD-7FC90ED75AF8}"/>
              </a:ext>
            </a:extLst>
          </p:cNvPr>
          <p:cNvSpPr>
            <a:spLocks noGrp="1"/>
          </p:cNvSpPr>
          <p:nvPr>
            <p:ph type="subTitle" idx="1" hasCustomPrompt="1"/>
          </p:nvPr>
        </p:nvSpPr>
        <p:spPr>
          <a:xfrm>
            <a:off x="385235" y="1159639"/>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itle 1">
            <a:extLst>
              <a:ext uri="{FF2B5EF4-FFF2-40B4-BE49-F238E27FC236}">
                <a16:creationId xmlns:a16="http://schemas.microsoft.com/office/drawing/2014/main" id="{D4CE7ECB-EEB6-4DFE-154C-06B260A01E26}"/>
              </a:ext>
            </a:extLst>
          </p:cNvPr>
          <p:cNvSpPr>
            <a:spLocks noGrp="1"/>
          </p:cNvSpPr>
          <p:nvPr>
            <p:ph type="title" hasCustomPrompt="1"/>
          </p:nvPr>
        </p:nvSpPr>
        <p:spPr>
          <a:xfrm>
            <a:off x="385235" y="439903"/>
            <a:ext cx="10882181" cy="525552"/>
          </a:xfrm>
        </p:spPr>
        <p:txBody>
          <a:bodyPr>
            <a:noAutofit/>
          </a:bodyPr>
          <a:lstStyle>
            <a:lvl1pPr>
              <a:defRPr>
                <a:solidFill>
                  <a:schemeClr val="bg1"/>
                </a:solidFill>
              </a:defRPr>
            </a:lvl1pPr>
          </a:lstStyle>
          <a:p>
            <a:r>
              <a:rPr lang="en-GB"/>
              <a:t>Heading goes here</a:t>
            </a:r>
            <a:endParaRPr lang="en-US"/>
          </a:p>
        </p:txBody>
      </p:sp>
      <p:sp>
        <p:nvSpPr>
          <p:cNvPr id="5" name="Text Placeholder 11">
            <a:extLst>
              <a:ext uri="{FF2B5EF4-FFF2-40B4-BE49-F238E27FC236}">
                <a16:creationId xmlns:a16="http://schemas.microsoft.com/office/drawing/2014/main" id="{2C37BEC0-6580-1AF8-7DE5-F3878825D08B}"/>
              </a:ext>
            </a:extLst>
          </p:cNvPr>
          <p:cNvSpPr>
            <a:spLocks noGrp="1"/>
          </p:cNvSpPr>
          <p:nvPr>
            <p:ph type="body" sz="quarter" idx="84"/>
          </p:nvPr>
        </p:nvSpPr>
        <p:spPr>
          <a:xfrm>
            <a:off x="6654803" y="2048934"/>
            <a:ext cx="5151965"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8" name="Text Placeholder 20">
            <a:extLst>
              <a:ext uri="{FF2B5EF4-FFF2-40B4-BE49-F238E27FC236}">
                <a16:creationId xmlns:a16="http://schemas.microsoft.com/office/drawing/2014/main" id="{E83CFB00-1CF9-BFEA-FD10-67A53BA5D686}"/>
              </a:ext>
            </a:extLst>
          </p:cNvPr>
          <p:cNvSpPr>
            <a:spLocks noGrp="1"/>
          </p:cNvSpPr>
          <p:nvPr>
            <p:ph type="body" sz="quarter" idx="85" hasCustomPrompt="1"/>
          </p:nvPr>
        </p:nvSpPr>
        <p:spPr>
          <a:xfrm>
            <a:off x="6726769" y="2130150"/>
            <a:ext cx="4994575" cy="680785"/>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10" name="Text Placeholder 24">
            <a:extLst>
              <a:ext uri="{FF2B5EF4-FFF2-40B4-BE49-F238E27FC236}">
                <a16:creationId xmlns:a16="http://schemas.microsoft.com/office/drawing/2014/main" id="{D8CBEAB0-56F0-9055-F9FF-3B1C69B8D185}"/>
              </a:ext>
            </a:extLst>
          </p:cNvPr>
          <p:cNvSpPr>
            <a:spLocks noGrp="1"/>
          </p:cNvSpPr>
          <p:nvPr>
            <p:ph type="body" sz="quarter" idx="86" hasCustomPrompt="1"/>
          </p:nvPr>
        </p:nvSpPr>
        <p:spPr>
          <a:xfrm>
            <a:off x="6795348" y="3081868"/>
            <a:ext cx="4782821"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Tree>
    <p:extLst>
      <p:ext uri="{BB962C8B-B14F-4D97-AF65-F5344CB8AC3E}">
        <p14:creationId xmlns:p14="http://schemas.microsoft.com/office/powerpoint/2010/main" val="16066707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horter header light text">
    <p:bg>
      <p:bgPr>
        <a:solidFill>
          <a:schemeClr val="accent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871A4AEF-1D87-C584-AF02-9102A58F48AA}"/>
              </a:ext>
            </a:extLst>
          </p:cNvPr>
          <p:cNvPicPr/>
          <p:nvPr userDrawn="1"/>
        </p:nvPicPr>
        <p:blipFill>
          <a:blip r:embed="rId2"/>
          <a:stretch>
            <a:fillRect/>
          </a:stretch>
        </p:blipFill>
        <p:spPr>
          <a:xfrm>
            <a:off x="205242" y="6369457"/>
            <a:ext cx="1252800" cy="266400"/>
          </a:xfrm>
          <a:prstGeom prst="rect">
            <a:avLst/>
          </a:prstGeom>
        </p:spPr>
      </p:pic>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192088" y="244864"/>
            <a:ext cx="11772900" cy="984092"/>
          </a:xfrm>
        </p:spPr>
        <p:txBody>
          <a:bodyPr anchor="t">
            <a:noAutofit/>
          </a:bodyPr>
          <a:lstStyle>
            <a:lvl1pPr>
              <a:defRPr sz="7400">
                <a:solidFill>
                  <a:schemeClr val="bg1"/>
                </a:solidFill>
              </a:defRPr>
            </a:lvl1pPr>
          </a:lstStyle>
          <a:p>
            <a:r>
              <a:rPr lang="en-GB">
                <a:effectLst/>
              </a:rPr>
              <a:t>Shorter heading goes here</a:t>
            </a:r>
            <a:endParaRPr lang="en-US"/>
          </a:p>
        </p:txBody>
      </p:sp>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192088" y="1516870"/>
            <a:ext cx="11807825" cy="4419964"/>
          </a:xfrm>
          <a:prstGeom prst="roundRect">
            <a:avLst>
              <a:gd name="adj" fmla="val 1469"/>
            </a:avLst>
          </a:prstGeom>
          <a:noFill/>
        </p:spPr>
        <p:txBody>
          <a:bodyPr/>
          <a:lstStyle>
            <a:lvl1pPr>
              <a:buNone/>
              <a:defRPr/>
            </a:lvl1pPr>
          </a:lstStyle>
          <a:p>
            <a:endParaRPr lang="en-US"/>
          </a:p>
        </p:txBody>
      </p:sp>
      <p:sp>
        <p:nvSpPr>
          <p:cNvPr id="3" name="Text Placeholder 6">
            <a:extLst>
              <a:ext uri="{FF2B5EF4-FFF2-40B4-BE49-F238E27FC236}">
                <a16:creationId xmlns:a16="http://schemas.microsoft.com/office/drawing/2014/main" id="{A285FE8F-4637-F82B-C012-BC38956110E1}"/>
              </a:ext>
            </a:extLst>
          </p:cNvPr>
          <p:cNvSpPr>
            <a:spLocks noGrp="1"/>
          </p:cNvSpPr>
          <p:nvPr>
            <p:ph type="body" sz="quarter" idx="12" hasCustomPrompt="1"/>
          </p:nvPr>
        </p:nvSpPr>
        <p:spPr>
          <a:xfrm>
            <a:off x="9932908" y="6405907"/>
            <a:ext cx="2067005" cy="222835"/>
          </a:xfrm>
        </p:spPr>
        <p:txBody>
          <a:bodyPr anchor="ctr">
            <a:noAutofit/>
          </a:bodyPr>
          <a:lstStyle>
            <a:lvl1pPr algn="r">
              <a:buNone/>
              <a:defRPr sz="1200" b="0">
                <a:solidFill>
                  <a:schemeClr val="bg1"/>
                </a:solidFill>
              </a:defRPr>
            </a:lvl1pPr>
          </a:lstStyle>
          <a:p>
            <a:pPr lvl="0"/>
            <a:r>
              <a:rPr lang="en-US"/>
              <a:t>Date goes here align right</a:t>
            </a:r>
          </a:p>
        </p:txBody>
      </p:sp>
    </p:spTree>
    <p:extLst>
      <p:ext uri="{BB962C8B-B14F-4D97-AF65-F5344CB8AC3E}">
        <p14:creationId xmlns:p14="http://schemas.microsoft.com/office/powerpoint/2010/main" val="1753083368"/>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Evolution Flow with image dark text">
    <p:bg>
      <p:bgPr>
        <a:solidFill>
          <a:schemeClr val="accent5"/>
        </a:solidFill>
        <a:effectLst/>
      </p:bgPr>
    </p:bg>
    <p:spTree>
      <p:nvGrpSpPr>
        <p:cNvPr id="1" name=""/>
        <p:cNvGrpSpPr/>
        <p:nvPr/>
      </p:nvGrpSpPr>
      <p:grpSpPr>
        <a:xfrm>
          <a:off x="0" y="0"/>
          <a:ext cx="0" cy="0"/>
          <a:chOff x="0" y="0"/>
          <a:chExt cx="0" cy="0"/>
        </a:xfrm>
      </p:grpSpPr>
      <p:sp>
        <p:nvSpPr>
          <p:cNvPr id="3" name="Picture Placeholder 12">
            <a:extLst>
              <a:ext uri="{FF2B5EF4-FFF2-40B4-BE49-F238E27FC236}">
                <a16:creationId xmlns:a16="http://schemas.microsoft.com/office/drawing/2014/main" id="{A9310AD6-17F0-AFAF-DABE-00614ADA207B}"/>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385234" y="2048934"/>
            <a:ext cx="5151965"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5836689" y="3402585"/>
            <a:ext cx="589514" cy="484632"/>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457200" y="2130150"/>
            <a:ext cx="4994575" cy="680785"/>
          </a:xfrm>
          <a:prstGeom prst="roundRect">
            <a:avLst>
              <a:gd name="adj" fmla="val 13265"/>
            </a:avLst>
          </a:prstGeom>
          <a:solidFill>
            <a:srgbClr val="267355"/>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525779" y="3081868"/>
            <a:ext cx="4782821"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6" name="Subtitle 2">
            <a:extLst>
              <a:ext uri="{FF2B5EF4-FFF2-40B4-BE49-F238E27FC236}">
                <a16:creationId xmlns:a16="http://schemas.microsoft.com/office/drawing/2014/main" id="{2D43B0C3-B972-1DA4-B1CD-7FC90ED75AF8}"/>
              </a:ext>
            </a:extLst>
          </p:cNvPr>
          <p:cNvSpPr>
            <a:spLocks noGrp="1"/>
          </p:cNvSpPr>
          <p:nvPr>
            <p:ph type="subTitle" idx="1" hasCustomPrompt="1"/>
          </p:nvPr>
        </p:nvSpPr>
        <p:spPr>
          <a:xfrm>
            <a:off x="385235" y="115963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itle 1">
            <a:extLst>
              <a:ext uri="{FF2B5EF4-FFF2-40B4-BE49-F238E27FC236}">
                <a16:creationId xmlns:a16="http://schemas.microsoft.com/office/drawing/2014/main" id="{D4CE7ECB-EEB6-4DFE-154C-06B260A01E26}"/>
              </a:ext>
            </a:extLst>
          </p:cNvPr>
          <p:cNvSpPr>
            <a:spLocks noGrp="1"/>
          </p:cNvSpPr>
          <p:nvPr>
            <p:ph type="title" hasCustomPrompt="1"/>
          </p:nvPr>
        </p:nvSpPr>
        <p:spPr>
          <a:xfrm>
            <a:off x="385235" y="439903"/>
            <a:ext cx="10882181" cy="525552"/>
          </a:xfrm>
        </p:spPr>
        <p:txBody>
          <a:bodyPr>
            <a:noAutofit/>
          </a:bodyPr>
          <a:lstStyle>
            <a:lvl1pPr>
              <a:defRPr>
                <a:solidFill>
                  <a:schemeClr val="tx1"/>
                </a:solidFill>
              </a:defRPr>
            </a:lvl1pPr>
          </a:lstStyle>
          <a:p>
            <a:r>
              <a:rPr lang="en-GB"/>
              <a:t>Heading goes here</a:t>
            </a:r>
            <a:endParaRPr lang="en-US"/>
          </a:p>
        </p:txBody>
      </p:sp>
      <p:sp>
        <p:nvSpPr>
          <p:cNvPr id="5" name="Text Placeholder 11">
            <a:extLst>
              <a:ext uri="{FF2B5EF4-FFF2-40B4-BE49-F238E27FC236}">
                <a16:creationId xmlns:a16="http://schemas.microsoft.com/office/drawing/2014/main" id="{2C37BEC0-6580-1AF8-7DE5-F3878825D08B}"/>
              </a:ext>
            </a:extLst>
          </p:cNvPr>
          <p:cNvSpPr>
            <a:spLocks noGrp="1"/>
          </p:cNvSpPr>
          <p:nvPr>
            <p:ph type="body" sz="quarter" idx="84"/>
          </p:nvPr>
        </p:nvSpPr>
        <p:spPr>
          <a:xfrm>
            <a:off x="6654803" y="2048934"/>
            <a:ext cx="5151965"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8" name="Text Placeholder 20">
            <a:extLst>
              <a:ext uri="{FF2B5EF4-FFF2-40B4-BE49-F238E27FC236}">
                <a16:creationId xmlns:a16="http://schemas.microsoft.com/office/drawing/2014/main" id="{E83CFB00-1CF9-BFEA-FD10-67A53BA5D686}"/>
              </a:ext>
            </a:extLst>
          </p:cNvPr>
          <p:cNvSpPr>
            <a:spLocks noGrp="1"/>
          </p:cNvSpPr>
          <p:nvPr>
            <p:ph type="body" sz="quarter" idx="85" hasCustomPrompt="1"/>
          </p:nvPr>
        </p:nvSpPr>
        <p:spPr>
          <a:xfrm>
            <a:off x="6726769" y="2130150"/>
            <a:ext cx="4994575" cy="680785"/>
          </a:xfrm>
          <a:prstGeom prst="roundRect">
            <a:avLst>
              <a:gd name="adj" fmla="val 13265"/>
            </a:avLst>
          </a:prstGeom>
          <a:solidFill>
            <a:srgbClr val="267355"/>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10" name="Text Placeholder 24">
            <a:extLst>
              <a:ext uri="{FF2B5EF4-FFF2-40B4-BE49-F238E27FC236}">
                <a16:creationId xmlns:a16="http://schemas.microsoft.com/office/drawing/2014/main" id="{D8CBEAB0-56F0-9055-F9FF-3B1C69B8D185}"/>
              </a:ext>
            </a:extLst>
          </p:cNvPr>
          <p:cNvSpPr>
            <a:spLocks noGrp="1"/>
          </p:cNvSpPr>
          <p:nvPr>
            <p:ph type="body" sz="quarter" idx="86" hasCustomPrompt="1"/>
          </p:nvPr>
        </p:nvSpPr>
        <p:spPr>
          <a:xfrm>
            <a:off x="6795348" y="3081868"/>
            <a:ext cx="4782821"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12" name="Picture 11" descr="A group of blue circles&#10;&#10;AI-generated content may be incorrect.">
            <a:extLst>
              <a:ext uri="{FF2B5EF4-FFF2-40B4-BE49-F238E27FC236}">
                <a16:creationId xmlns:a16="http://schemas.microsoft.com/office/drawing/2014/main" id="{97AB8E86-2A56-19B3-D875-5E649DF25E98}"/>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266752082"/>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p:cSld name="3 boxes with text light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12" name="Text Placeholder 11">
            <a:extLst>
              <a:ext uri="{FF2B5EF4-FFF2-40B4-BE49-F238E27FC236}">
                <a16:creationId xmlns:a16="http://schemas.microsoft.com/office/drawing/2014/main" id="{E020D5B2-0D42-FAE4-19C6-990B6345511D}"/>
              </a:ext>
            </a:extLst>
          </p:cNvPr>
          <p:cNvSpPr>
            <a:spLocks noGrp="1"/>
          </p:cNvSpPr>
          <p:nvPr>
            <p:ph type="body" sz="quarter" idx="11" hasCustomPrompt="1"/>
          </p:nvPr>
        </p:nvSpPr>
        <p:spPr>
          <a:xfrm>
            <a:off x="454337" y="1888052"/>
            <a:ext cx="2710920" cy="595043"/>
          </a:xfrm>
        </p:spPr>
        <p:txBody>
          <a:bodyPr>
            <a:normAutofit/>
          </a:bodyPr>
          <a:lstStyle>
            <a:lvl1pPr>
              <a:buNone/>
              <a:defRPr sz="4400">
                <a:solidFill>
                  <a:schemeClr val="tx1"/>
                </a:solidFill>
              </a:defRPr>
            </a:lvl1pPr>
          </a:lstStyle>
          <a:p>
            <a:pPr lvl="0"/>
            <a:r>
              <a:rPr lang="en-US"/>
              <a:t>XX%</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10653" y="1627626"/>
            <a:ext cx="3822264"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6EDD8AEB-AC14-9801-7C64-52BAB9C758F2}"/>
              </a:ext>
            </a:extLst>
          </p:cNvPr>
          <p:cNvSpPr>
            <a:spLocks noGrp="1"/>
          </p:cNvSpPr>
          <p:nvPr>
            <p:ph type="body" sz="quarter" idx="74" hasCustomPrompt="1"/>
          </p:nvPr>
        </p:nvSpPr>
        <p:spPr>
          <a:xfrm>
            <a:off x="299810" y="1723760"/>
            <a:ext cx="3638777" cy="727877"/>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16" name="Text Placeholder 24">
            <a:extLst>
              <a:ext uri="{FF2B5EF4-FFF2-40B4-BE49-F238E27FC236}">
                <a16:creationId xmlns:a16="http://schemas.microsoft.com/office/drawing/2014/main" id="{793F9DA9-8C34-2505-8A16-3E0C64526137}"/>
              </a:ext>
            </a:extLst>
          </p:cNvPr>
          <p:cNvSpPr>
            <a:spLocks noGrp="1"/>
          </p:cNvSpPr>
          <p:nvPr>
            <p:ph type="body" sz="quarter" idx="75" hasCustomPrompt="1"/>
          </p:nvPr>
        </p:nvSpPr>
        <p:spPr>
          <a:xfrm>
            <a:off x="385235" y="2706320"/>
            <a:ext cx="347556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8" name="Text Placeholder 11">
            <a:extLst>
              <a:ext uri="{FF2B5EF4-FFF2-40B4-BE49-F238E27FC236}">
                <a16:creationId xmlns:a16="http://schemas.microsoft.com/office/drawing/2014/main" id="{4716AC58-DBD6-08CF-794D-4CCA67E5C6CD}"/>
              </a:ext>
            </a:extLst>
          </p:cNvPr>
          <p:cNvSpPr>
            <a:spLocks noGrp="1"/>
          </p:cNvSpPr>
          <p:nvPr>
            <p:ph type="body" sz="quarter" idx="76"/>
          </p:nvPr>
        </p:nvSpPr>
        <p:spPr>
          <a:xfrm>
            <a:off x="4184868" y="1627626"/>
            <a:ext cx="3822264"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77136562-2978-EA53-CBD3-45E32D49EA49}"/>
              </a:ext>
            </a:extLst>
          </p:cNvPr>
          <p:cNvSpPr>
            <a:spLocks noGrp="1"/>
          </p:cNvSpPr>
          <p:nvPr>
            <p:ph type="body" sz="quarter" idx="77" hasCustomPrompt="1"/>
          </p:nvPr>
        </p:nvSpPr>
        <p:spPr>
          <a:xfrm>
            <a:off x="4274025" y="1723760"/>
            <a:ext cx="3638777" cy="727877"/>
          </a:xfrm>
          <a:prstGeom prst="roundRect">
            <a:avLst>
              <a:gd name="adj" fmla="val 13265"/>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21" name="Text Placeholder 24">
            <a:extLst>
              <a:ext uri="{FF2B5EF4-FFF2-40B4-BE49-F238E27FC236}">
                <a16:creationId xmlns:a16="http://schemas.microsoft.com/office/drawing/2014/main" id="{77CE8E45-BB2A-1509-563F-85282C4DA803}"/>
              </a:ext>
            </a:extLst>
          </p:cNvPr>
          <p:cNvSpPr>
            <a:spLocks noGrp="1"/>
          </p:cNvSpPr>
          <p:nvPr>
            <p:ph type="body" sz="quarter" idx="78" hasCustomPrompt="1"/>
          </p:nvPr>
        </p:nvSpPr>
        <p:spPr>
          <a:xfrm>
            <a:off x="4359450" y="2706320"/>
            <a:ext cx="347556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22" name="Text Placeholder 11">
            <a:extLst>
              <a:ext uri="{FF2B5EF4-FFF2-40B4-BE49-F238E27FC236}">
                <a16:creationId xmlns:a16="http://schemas.microsoft.com/office/drawing/2014/main" id="{97CCE703-BE2C-ACB1-9FF3-8B78D65129E6}"/>
              </a:ext>
            </a:extLst>
          </p:cNvPr>
          <p:cNvSpPr>
            <a:spLocks noGrp="1"/>
          </p:cNvSpPr>
          <p:nvPr>
            <p:ph type="body" sz="quarter" idx="79"/>
          </p:nvPr>
        </p:nvSpPr>
        <p:spPr>
          <a:xfrm>
            <a:off x="8159083" y="1627626"/>
            <a:ext cx="3822264"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1DEFC3AA-0427-7B85-6B16-9FE29A85C421}"/>
              </a:ext>
            </a:extLst>
          </p:cNvPr>
          <p:cNvSpPr>
            <a:spLocks noGrp="1"/>
          </p:cNvSpPr>
          <p:nvPr>
            <p:ph type="body" sz="quarter" idx="80" hasCustomPrompt="1"/>
          </p:nvPr>
        </p:nvSpPr>
        <p:spPr>
          <a:xfrm>
            <a:off x="8248240" y="1723760"/>
            <a:ext cx="3638777" cy="727877"/>
          </a:xfrm>
          <a:prstGeom prst="roundRect">
            <a:avLst>
              <a:gd name="adj" fmla="val 13265"/>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25" name="Text Placeholder 24">
            <a:extLst>
              <a:ext uri="{FF2B5EF4-FFF2-40B4-BE49-F238E27FC236}">
                <a16:creationId xmlns:a16="http://schemas.microsoft.com/office/drawing/2014/main" id="{AA8A12BD-3ED0-FB8E-4BB4-E6799515112B}"/>
              </a:ext>
            </a:extLst>
          </p:cNvPr>
          <p:cNvSpPr>
            <a:spLocks noGrp="1"/>
          </p:cNvSpPr>
          <p:nvPr>
            <p:ph type="body" sz="quarter" idx="81" hasCustomPrompt="1"/>
          </p:nvPr>
        </p:nvSpPr>
        <p:spPr>
          <a:xfrm>
            <a:off x="8333665" y="2706320"/>
            <a:ext cx="347556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2" name="Picture 1" descr="A white circle with black background&#10;&#10;AI-generated content may be incorrect.">
            <a:extLst>
              <a:ext uri="{FF2B5EF4-FFF2-40B4-BE49-F238E27FC236}">
                <a16:creationId xmlns:a16="http://schemas.microsoft.com/office/drawing/2014/main" id="{77D668CE-0846-3292-CB63-8C81086454B0}"/>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2546102949"/>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p:cSld name="4 boxes with text dark text">
    <p:bg>
      <p:bgPr>
        <a:solidFill>
          <a:schemeClr val="bg2"/>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10653" y="1627626"/>
            <a:ext cx="2832468"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6EDD8AEB-AC14-9801-7C64-52BAB9C758F2}"/>
              </a:ext>
            </a:extLst>
          </p:cNvPr>
          <p:cNvSpPr>
            <a:spLocks noGrp="1"/>
          </p:cNvSpPr>
          <p:nvPr>
            <p:ph type="body" sz="quarter" idx="74" hasCustomPrompt="1"/>
          </p:nvPr>
        </p:nvSpPr>
        <p:spPr>
          <a:xfrm>
            <a:off x="299811" y="1723760"/>
            <a:ext cx="2649130" cy="727877"/>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16" name="Text Placeholder 24">
            <a:extLst>
              <a:ext uri="{FF2B5EF4-FFF2-40B4-BE49-F238E27FC236}">
                <a16:creationId xmlns:a16="http://schemas.microsoft.com/office/drawing/2014/main" id="{793F9DA9-8C34-2505-8A16-3E0C64526137}"/>
              </a:ext>
            </a:extLst>
          </p:cNvPr>
          <p:cNvSpPr>
            <a:spLocks noGrp="1"/>
          </p:cNvSpPr>
          <p:nvPr>
            <p:ph type="body" sz="quarter" idx="75" hasCustomPrompt="1"/>
          </p:nvPr>
        </p:nvSpPr>
        <p:spPr>
          <a:xfrm>
            <a:off x="385235" y="2706320"/>
            <a:ext cx="249512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5" name="Text Placeholder 11">
            <a:extLst>
              <a:ext uri="{FF2B5EF4-FFF2-40B4-BE49-F238E27FC236}">
                <a16:creationId xmlns:a16="http://schemas.microsoft.com/office/drawing/2014/main" id="{F2863377-0938-1086-0701-541C28B7C089}"/>
              </a:ext>
            </a:extLst>
          </p:cNvPr>
          <p:cNvSpPr>
            <a:spLocks noGrp="1"/>
          </p:cNvSpPr>
          <p:nvPr>
            <p:ph type="body" sz="quarter" idx="76"/>
          </p:nvPr>
        </p:nvSpPr>
        <p:spPr>
          <a:xfrm>
            <a:off x="3170379" y="1627626"/>
            <a:ext cx="2832468"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6" name="Text Placeholder 20">
            <a:extLst>
              <a:ext uri="{FF2B5EF4-FFF2-40B4-BE49-F238E27FC236}">
                <a16:creationId xmlns:a16="http://schemas.microsoft.com/office/drawing/2014/main" id="{F4F3533F-45EF-E1C1-2372-9F3EBDBDBDD9}"/>
              </a:ext>
            </a:extLst>
          </p:cNvPr>
          <p:cNvSpPr>
            <a:spLocks noGrp="1"/>
          </p:cNvSpPr>
          <p:nvPr>
            <p:ph type="body" sz="quarter" idx="77" hasCustomPrompt="1"/>
          </p:nvPr>
        </p:nvSpPr>
        <p:spPr>
          <a:xfrm>
            <a:off x="3259537" y="1723760"/>
            <a:ext cx="2649130" cy="727877"/>
          </a:xfrm>
          <a:prstGeom prst="roundRect">
            <a:avLst>
              <a:gd name="adj" fmla="val 13265"/>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9" name="Text Placeholder 24">
            <a:extLst>
              <a:ext uri="{FF2B5EF4-FFF2-40B4-BE49-F238E27FC236}">
                <a16:creationId xmlns:a16="http://schemas.microsoft.com/office/drawing/2014/main" id="{52C9F60F-C838-6ACA-5F0C-00B86E32816D}"/>
              </a:ext>
            </a:extLst>
          </p:cNvPr>
          <p:cNvSpPr>
            <a:spLocks noGrp="1"/>
          </p:cNvSpPr>
          <p:nvPr>
            <p:ph type="body" sz="quarter" idx="78" hasCustomPrompt="1"/>
          </p:nvPr>
        </p:nvSpPr>
        <p:spPr>
          <a:xfrm>
            <a:off x="3344961" y="2706320"/>
            <a:ext cx="249512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0" name="Text Placeholder 11">
            <a:extLst>
              <a:ext uri="{FF2B5EF4-FFF2-40B4-BE49-F238E27FC236}">
                <a16:creationId xmlns:a16="http://schemas.microsoft.com/office/drawing/2014/main" id="{A3396F09-7607-1BC2-5F50-055A76FF351D}"/>
              </a:ext>
            </a:extLst>
          </p:cNvPr>
          <p:cNvSpPr>
            <a:spLocks noGrp="1"/>
          </p:cNvSpPr>
          <p:nvPr>
            <p:ph type="body" sz="quarter" idx="79"/>
          </p:nvPr>
        </p:nvSpPr>
        <p:spPr>
          <a:xfrm>
            <a:off x="6189155" y="1627626"/>
            <a:ext cx="2832468"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2A391B38-A219-F6AF-A80E-1292C32BB124}"/>
              </a:ext>
            </a:extLst>
          </p:cNvPr>
          <p:cNvSpPr>
            <a:spLocks noGrp="1"/>
          </p:cNvSpPr>
          <p:nvPr>
            <p:ph type="body" sz="quarter" idx="80" hasCustomPrompt="1"/>
          </p:nvPr>
        </p:nvSpPr>
        <p:spPr>
          <a:xfrm>
            <a:off x="6278313" y="1723760"/>
            <a:ext cx="2649130" cy="727877"/>
          </a:xfrm>
          <a:prstGeom prst="roundRect">
            <a:avLst>
              <a:gd name="adj" fmla="val 13265"/>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14" name="Text Placeholder 24">
            <a:extLst>
              <a:ext uri="{FF2B5EF4-FFF2-40B4-BE49-F238E27FC236}">
                <a16:creationId xmlns:a16="http://schemas.microsoft.com/office/drawing/2014/main" id="{3994B05A-2532-E37B-0F8D-8E41AD7E6FBD}"/>
              </a:ext>
            </a:extLst>
          </p:cNvPr>
          <p:cNvSpPr>
            <a:spLocks noGrp="1"/>
          </p:cNvSpPr>
          <p:nvPr>
            <p:ph type="body" sz="quarter" idx="81" hasCustomPrompt="1"/>
          </p:nvPr>
        </p:nvSpPr>
        <p:spPr>
          <a:xfrm>
            <a:off x="6363737" y="2706320"/>
            <a:ext cx="249512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7" name="Text Placeholder 11">
            <a:extLst>
              <a:ext uri="{FF2B5EF4-FFF2-40B4-BE49-F238E27FC236}">
                <a16:creationId xmlns:a16="http://schemas.microsoft.com/office/drawing/2014/main" id="{B041C3BA-B1BE-AB85-9F7B-3CE19F412E8F}"/>
              </a:ext>
            </a:extLst>
          </p:cNvPr>
          <p:cNvSpPr>
            <a:spLocks noGrp="1"/>
          </p:cNvSpPr>
          <p:nvPr>
            <p:ph type="body" sz="quarter" idx="82"/>
          </p:nvPr>
        </p:nvSpPr>
        <p:spPr>
          <a:xfrm>
            <a:off x="9148881" y="1627626"/>
            <a:ext cx="2832468"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5F70658D-E408-B897-5605-B79F6C1282E0}"/>
              </a:ext>
            </a:extLst>
          </p:cNvPr>
          <p:cNvSpPr>
            <a:spLocks noGrp="1"/>
          </p:cNvSpPr>
          <p:nvPr>
            <p:ph type="body" sz="quarter" idx="83" hasCustomPrompt="1"/>
          </p:nvPr>
        </p:nvSpPr>
        <p:spPr>
          <a:xfrm>
            <a:off x="9238039" y="1723760"/>
            <a:ext cx="2649130" cy="727877"/>
          </a:xfrm>
          <a:prstGeom prst="roundRect">
            <a:avLst>
              <a:gd name="adj" fmla="val 13265"/>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24" name="Text Placeholder 24">
            <a:extLst>
              <a:ext uri="{FF2B5EF4-FFF2-40B4-BE49-F238E27FC236}">
                <a16:creationId xmlns:a16="http://schemas.microsoft.com/office/drawing/2014/main" id="{D2413928-D207-99D7-E2B5-EAB4D4C991B4}"/>
              </a:ext>
            </a:extLst>
          </p:cNvPr>
          <p:cNvSpPr>
            <a:spLocks noGrp="1"/>
          </p:cNvSpPr>
          <p:nvPr>
            <p:ph type="body" sz="quarter" idx="84" hasCustomPrompt="1"/>
          </p:nvPr>
        </p:nvSpPr>
        <p:spPr>
          <a:xfrm>
            <a:off x="9323463" y="2706320"/>
            <a:ext cx="249512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26" name="Picture 25" descr="A group of blue circles&#10;&#10;AI-generated content may be incorrect.">
            <a:extLst>
              <a:ext uri="{FF2B5EF4-FFF2-40B4-BE49-F238E27FC236}">
                <a16:creationId xmlns:a16="http://schemas.microsoft.com/office/drawing/2014/main" id="{DAB31A94-F92C-098E-EADE-6AD7D719C8D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073812256"/>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p:cSld name="3 stats boxes dark text">
    <p:bg>
      <p:bgPr>
        <a:solidFill>
          <a:schemeClr val="accent6"/>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10652" y="1943776"/>
            <a:ext cx="3822263" cy="2970447"/>
          </a:xfrm>
          <a:prstGeom prst="roundRect">
            <a:avLst>
              <a:gd name="adj" fmla="val 1848"/>
            </a:avLst>
          </a:prstGeom>
          <a:solidFill>
            <a:schemeClr val="accent3"/>
          </a:solidFill>
        </p:spPr>
        <p:txBody>
          <a:bodyPr/>
          <a:lstStyle>
            <a:lvl1pPr>
              <a:buNone/>
              <a:defRPr>
                <a:noFill/>
              </a:defRPr>
            </a:lvl1pPr>
          </a:lstStyle>
          <a:p>
            <a:pPr lvl="0"/>
            <a:r>
              <a:rPr lang="en-GB"/>
              <a:t>Click to edit Master text styles</a:t>
            </a:r>
          </a:p>
        </p:txBody>
      </p:sp>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9" name="Text Placeholder 11">
            <a:extLst>
              <a:ext uri="{FF2B5EF4-FFF2-40B4-BE49-F238E27FC236}">
                <a16:creationId xmlns:a16="http://schemas.microsoft.com/office/drawing/2014/main" id="{4DC30C34-1939-2DD6-A0E3-7F0E1215E990}"/>
              </a:ext>
            </a:extLst>
          </p:cNvPr>
          <p:cNvSpPr>
            <a:spLocks noGrp="1"/>
          </p:cNvSpPr>
          <p:nvPr>
            <p:ph type="body" sz="quarter" idx="98"/>
          </p:nvPr>
        </p:nvSpPr>
        <p:spPr>
          <a:xfrm>
            <a:off x="284123" y="3111366"/>
            <a:ext cx="3685895"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8">
            <a:extLst>
              <a:ext uri="{FF2B5EF4-FFF2-40B4-BE49-F238E27FC236}">
                <a16:creationId xmlns:a16="http://schemas.microsoft.com/office/drawing/2014/main" id="{DC43D109-17C7-6139-6E38-31DBBDBBEB11}"/>
              </a:ext>
            </a:extLst>
          </p:cNvPr>
          <p:cNvSpPr>
            <a:spLocks noGrp="1"/>
          </p:cNvSpPr>
          <p:nvPr>
            <p:ph type="body" sz="quarter" idx="100" hasCustomPrompt="1"/>
          </p:nvPr>
        </p:nvSpPr>
        <p:spPr>
          <a:xfrm>
            <a:off x="284122" y="2260000"/>
            <a:ext cx="3685897" cy="558729"/>
          </a:xfrm>
        </p:spPr>
        <p:txBody>
          <a:bodyPr>
            <a:noAutofit/>
          </a:bodyPr>
          <a:lstStyle>
            <a:lvl1pPr algn="ctr">
              <a:buNone/>
              <a:defRPr sz="4400"/>
            </a:lvl1pPr>
          </a:lstStyle>
          <a:p>
            <a:pPr lvl="0"/>
            <a:r>
              <a:rPr lang="en-US" dirty="0"/>
              <a:t>XXX</a:t>
            </a:r>
          </a:p>
        </p:txBody>
      </p:sp>
      <p:sp>
        <p:nvSpPr>
          <p:cNvPr id="24" name="Text Placeholder 28">
            <a:extLst>
              <a:ext uri="{FF2B5EF4-FFF2-40B4-BE49-F238E27FC236}">
                <a16:creationId xmlns:a16="http://schemas.microsoft.com/office/drawing/2014/main" id="{CBAA5CD1-9A5C-3C9F-1AE1-B183AB5D99BF}"/>
              </a:ext>
            </a:extLst>
          </p:cNvPr>
          <p:cNvSpPr>
            <a:spLocks noGrp="1"/>
          </p:cNvSpPr>
          <p:nvPr>
            <p:ph type="body" sz="quarter" idx="96" hasCustomPrompt="1"/>
          </p:nvPr>
        </p:nvSpPr>
        <p:spPr>
          <a:xfrm>
            <a:off x="406980" y="3307081"/>
            <a:ext cx="3433499" cy="1371600"/>
          </a:xfrm>
        </p:spPr>
        <p:txBody>
          <a:bodyPr>
            <a:noAutofit/>
          </a:bodyPr>
          <a:lstStyle>
            <a:lvl1pPr algn="ctr">
              <a:lnSpc>
                <a:spcPct val="100000"/>
              </a:lnSpc>
              <a:buNone/>
              <a:defRPr sz="2000"/>
            </a:lvl1pPr>
          </a:lstStyle>
          <a:p>
            <a:pPr lvl="0"/>
            <a:r>
              <a:rPr lang="en-US" dirty="0"/>
              <a:t>Stat goes here over more lines if needed</a:t>
            </a:r>
          </a:p>
        </p:txBody>
      </p:sp>
      <p:sp>
        <p:nvSpPr>
          <p:cNvPr id="14" name="Text Placeholder 11">
            <a:extLst>
              <a:ext uri="{FF2B5EF4-FFF2-40B4-BE49-F238E27FC236}">
                <a16:creationId xmlns:a16="http://schemas.microsoft.com/office/drawing/2014/main" id="{D3462871-32BB-78C2-D1D6-492C8F1139CF}"/>
              </a:ext>
            </a:extLst>
          </p:cNvPr>
          <p:cNvSpPr>
            <a:spLocks noGrp="1"/>
          </p:cNvSpPr>
          <p:nvPr>
            <p:ph type="body" sz="quarter" idx="101"/>
          </p:nvPr>
        </p:nvSpPr>
        <p:spPr>
          <a:xfrm>
            <a:off x="4180325" y="1943776"/>
            <a:ext cx="3822263" cy="2970447"/>
          </a:xfrm>
          <a:prstGeom prst="roundRect">
            <a:avLst>
              <a:gd name="adj" fmla="val 1848"/>
            </a:avLst>
          </a:prstGeom>
          <a:solidFill>
            <a:srgbClr val="267355"/>
          </a:solidFill>
        </p:spPr>
        <p:txBody>
          <a:bodyPr/>
          <a:lstStyle>
            <a:lvl1pPr>
              <a:buNone/>
              <a:defRPr>
                <a:noFill/>
              </a:defRPr>
            </a:lvl1pPr>
          </a:lstStyle>
          <a:p>
            <a:pPr lvl="0"/>
            <a:r>
              <a:rPr lang="en-GB"/>
              <a:t>Click to edit Master text styles</a:t>
            </a:r>
          </a:p>
        </p:txBody>
      </p:sp>
      <p:sp>
        <p:nvSpPr>
          <p:cNvPr id="15" name="Text Placeholder 11">
            <a:extLst>
              <a:ext uri="{FF2B5EF4-FFF2-40B4-BE49-F238E27FC236}">
                <a16:creationId xmlns:a16="http://schemas.microsoft.com/office/drawing/2014/main" id="{322202CE-6443-825A-B3D5-41AB257F8147}"/>
              </a:ext>
            </a:extLst>
          </p:cNvPr>
          <p:cNvSpPr>
            <a:spLocks noGrp="1"/>
          </p:cNvSpPr>
          <p:nvPr>
            <p:ph type="body" sz="quarter" idx="102"/>
          </p:nvPr>
        </p:nvSpPr>
        <p:spPr>
          <a:xfrm>
            <a:off x="4253796" y="3111366"/>
            <a:ext cx="3685895"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28">
            <a:extLst>
              <a:ext uri="{FF2B5EF4-FFF2-40B4-BE49-F238E27FC236}">
                <a16:creationId xmlns:a16="http://schemas.microsoft.com/office/drawing/2014/main" id="{FC623418-6EB8-932C-80D2-5A4F83A8A078}"/>
              </a:ext>
            </a:extLst>
          </p:cNvPr>
          <p:cNvSpPr>
            <a:spLocks noGrp="1"/>
          </p:cNvSpPr>
          <p:nvPr>
            <p:ph type="body" sz="quarter" idx="103" hasCustomPrompt="1"/>
          </p:nvPr>
        </p:nvSpPr>
        <p:spPr>
          <a:xfrm>
            <a:off x="4253795" y="2260000"/>
            <a:ext cx="3685897" cy="558729"/>
          </a:xfrm>
        </p:spPr>
        <p:txBody>
          <a:bodyPr>
            <a:noAutofit/>
          </a:bodyPr>
          <a:lstStyle>
            <a:lvl1pPr algn="ctr">
              <a:buNone/>
              <a:defRPr sz="4400">
                <a:solidFill>
                  <a:schemeClr val="bg1"/>
                </a:solidFill>
              </a:defRPr>
            </a:lvl1pPr>
          </a:lstStyle>
          <a:p>
            <a:pPr lvl="0"/>
            <a:r>
              <a:rPr lang="en-US" dirty="0"/>
              <a:t>XXX</a:t>
            </a:r>
          </a:p>
        </p:txBody>
      </p:sp>
      <p:sp>
        <p:nvSpPr>
          <p:cNvPr id="17" name="Text Placeholder 28">
            <a:extLst>
              <a:ext uri="{FF2B5EF4-FFF2-40B4-BE49-F238E27FC236}">
                <a16:creationId xmlns:a16="http://schemas.microsoft.com/office/drawing/2014/main" id="{D40F4783-AF23-D9C1-111F-A01098F2F9B4}"/>
              </a:ext>
            </a:extLst>
          </p:cNvPr>
          <p:cNvSpPr>
            <a:spLocks noGrp="1"/>
          </p:cNvSpPr>
          <p:nvPr>
            <p:ph type="body" sz="quarter" idx="104" hasCustomPrompt="1"/>
          </p:nvPr>
        </p:nvSpPr>
        <p:spPr>
          <a:xfrm>
            <a:off x="4376653" y="3307081"/>
            <a:ext cx="3433499" cy="1371600"/>
          </a:xfrm>
        </p:spPr>
        <p:txBody>
          <a:bodyPr>
            <a:noAutofit/>
          </a:bodyPr>
          <a:lstStyle>
            <a:lvl1pPr algn="ctr">
              <a:lnSpc>
                <a:spcPct val="100000"/>
              </a:lnSpc>
              <a:buNone/>
              <a:defRPr sz="2000"/>
            </a:lvl1pPr>
          </a:lstStyle>
          <a:p>
            <a:pPr lvl="0"/>
            <a:r>
              <a:rPr lang="en-US" dirty="0"/>
              <a:t>Stat goes here over more lines if needed</a:t>
            </a:r>
          </a:p>
        </p:txBody>
      </p:sp>
      <p:sp>
        <p:nvSpPr>
          <p:cNvPr id="18" name="Text Placeholder 11">
            <a:extLst>
              <a:ext uri="{FF2B5EF4-FFF2-40B4-BE49-F238E27FC236}">
                <a16:creationId xmlns:a16="http://schemas.microsoft.com/office/drawing/2014/main" id="{0909E2DC-B56C-8B19-910F-A046EB6DD302}"/>
              </a:ext>
            </a:extLst>
          </p:cNvPr>
          <p:cNvSpPr>
            <a:spLocks noGrp="1"/>
          </p:cNvSpPr>
          <p:nvPr>
            <p:ph type="body" sz="quarter" idx="105"/>
          </p:nvPr>
        </p:nvSpPr>
        <p:spPr>
          <a:xfrm>
            <a:off x="8159087" y="1943776"/>
            <a:ext cx="3822263" cy="2970447"/>
          </a:xfrm>
          <a:prstGeom prst="roundRect">
            <a:avLst>
              <a:gd name="adj" fmla="val 1848"/>
            </a:avLst>
          </a:prstGeom>
          <a:solidFill>
            <a:schemeClr val="accent2"/>
          </a:solidFill>
        </p:spPr>
        <p:txBody>
          <a:bodyPr/>
          <a:lstStyle>
            <a:lvl1pPr>
              <a:buNone/>
              <a:defRPr>
                <a:noFill/>
              </a:defRPr>
            </a:lvl1pPr>
          </a:lstStyle>
          <a:p>
            <a:pPr lvl="0"/>
            <a:r>
              <a:rPr lang="en-GB"/>
              <a:t>Click to edit Master text styles</a:t>
            </a:r>
          </a:p>
        </p:txBody>
      </p:sp>
      <p:sp>
        <p:nvSpPr>
          <p:cNvPr id="19" name="Text Placeholder 11">
            <a:extLst>
              <a:ext uri="{FF2B5EF4-FFF2-40B4-BE49-F238E27FC236}">
                <a16:creationId xmlns:a16="http://schemas.microsoft.com/office/drawing/2014/main" id="{D675E756-3F1B-B583-D4B3-43DD5451389D}"/>
              </a:ext>
            </a:extLst>
          </p:cNvPr>
          <p:cNvSpPr>
            <a:spLocks noGrp="1"/>
          </p:cNvSpPr>
          <p:nvPr>
            <p:ph type="body" sz="quarter" idx="106"/>
          </p:nvPr>
        </p:nvSpPr>
        <p:spPr>
          <a:xfrm>
            <a:off x="8232558" y="3111366"/>
            <a:ext cx="3685895"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8">
            <a:extLst>
              <a:ext uri="{FF2B5EF4-FFF2-40B4-BE49-F238E27FC236}">
                <a16:creationId xmlns:a16="http://schemas.microsoft.com/office/drawing/2014/main" id="{966B4098-617D-17FA-00B9-CD75DD7DEE26}"/>
              </a:ext>
            </a:extLst>
          </p:cNvPr>
          <p:cNvSpPr>
            <a:spLocks noGrp="1"/>
          </p:cNvSpPr>
          <p:nvPr>
            <p:ph type="body" sz="quarter" idx="107" hasCustomPrompt="1"/>
          </p:nvPr>
        </p:nvSpPr>
        <p:spPr>
          <a:xfrm>
            <a:off x="8232557" y="2260000"/>
            <a:ext cx="3685897" cy="558729"/>
          </a:xfrm>
        </p:spPr>
        <p:txBody>
          <a:bodyPr>
            <a:noAutofit/>
          </a:bodyPr>
          <a:lstStyle>
            <a:lvl1pPr algn="ctr">
              <a:buNone/>
              <a:defRPr sz="4400">
                <a:solidFill>
                  <a:schemeClr val="bg1"/>
                </a:solidFill>
              </a:defRPr>
            </a:lvl1pPr>
          </a:lstStyle>
          <a:p>
            <a:pPr lvl="0"/>
            <a:r>
              <a:rPr lang="en-US" dirty="0"/>
              <a:t>XXX</a:t>
            </a:r>
          </a:p>
        </p:txBody>
      </p:sp>
      <p:sp>
        <p:nvSpPr>
          <p:cNvPr id="21" name="Text Placeholder 28">
            <a:extLst>
              <a:ext uri="{FF2B5EF4-FFF2-40B4-BE49-F238E27FC236}">
                <a16:creationId xmlns:a16="http://schemas.microsoft.com/office/drawing/2014/main" id="{DB985F49-A0AF-F262-9BF2-FD9869C40ACB}"/>
              </a:ext>
            </a:extLst>
          </p:cNvPr>
          <p:cNvSpPr>
            <a:spLocks noGrp="1"/>
          </p:cNvSpPr>
          <p:nvPr>
            <p:ph type="body" sz="quarter" idx="108" hasCustomPrompt="1"/>
          </p:nvPr>
        </p:nvSpPr>
        <p:spPr>
          <a:xfrm>
            <a:off x="8355415" y="3307081"/>
            <a:ext cx="3433499" cy="1371600"/>
          </a:xfrm>
        </p:spPr>
        <p:txBody>
          <a:bodyPr>
            <a:noAutofit/>
          </a:bodyPr>
          <a:lstStyle>
            <a:lvl1pPr algn="ctr">
              <a:lnSpc>
                <a:spcPct val="100000"/>
              </a:lnSpc>
              <a:buNone/>
              <a:defRPr sz="2000"/>
            </a:lvl1pPr>
          </a:lstStyle>
          <a:p>
            <a:pPr lvl="0"/>
            <a:r>
              <a:rPr lang="en-US" dirty="0"/>
              <a:t>Stat goes here over more lines if needed</a:t>
            </a:r>
          </a:p>
        </p:txBody>
      </p:sp>
      <p:pic>
        <p:nvPicPr>
          <p:cNvPr id="22" name="Picture 21" descr="A group of blue circles&#10;&#10;AI-generated content may be incorrect.">
            <a:extLst>
              <a:ext uri="{FF2B5EF4-FFF2-40B4-BE49-F238E27FC236}">
                <a16:creationId xmlns:a16="http://schemas.microsoft.com/office/drawing/2014/main" id="{510A4B1B-1077-1BF6-0B07-6D7F7EB73A1D}"/>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421647475"/>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p:cSld name="4 stats with boxes light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10653" y="1943776"/>
            <a:ext cx="2832468" cy="2970447"/>
          </a:xfrm>
          <a:prstGeom prst="roundRect">
            <a:avLst>
              <a:gd name="adj" fmla="val 1848"/>
            </a:avLst>
          </a:prstGeom>
          <a:solidFill>
            <a:schemeClr val="accent4"/>
          </a:solidFill>
        </p:spPr>
        <p:txBody>
          <a:bodyPr/>
          <a:lstStyle>
            <a:lvl1pPr>
              <a:buNone/>
              <a:defRPr>
                <a:noFill/>
              </a:defRPr>
            </a:lvl1pPr>
          </a:lstStyle>
          <a:p>
            <a:pPr lvl="0"/>
            <a:r>
              <a:rPr lang="en-GB"/>
              <a:t>Click to edit Master text styles</a:t>
            </a:r>
          </a:p>
        </p:txBody>
      </p:sp>
      <p:pic>
        <p:nvPicPr>
          <p:cNvPr id="2" name="Picture 1" descr="A white circle with black background&#10;&#10;AI-generated content may be incorrect.">
            <a:extLst>
              <a:ext uri="{FF2B5EF4-FFF2-40B4-BE49-F238E27FC236}">
                <a16:creationId xmlns:a16="http://schemas.microsoft.com/office/drawing/2014/main" id="{77D668CE-0846-3292-CB63-8C81086454B0}"/>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9" name="Text Placeholder 11">
            <a:extLst>
              <a:ext uri="{FF2B5EF4-FFF2-40B4-BE49-F238E27FC236}">
                <a16:creationId xmlns:a16="http://schemas.microsoft.com/office/drawing/2014/main" id="{4DC30C34-1939-2DD6-A0E3-7F0E1215E990}"/>
              </a:ext>
            </a:extLst>
          </p:cNvPr>
          <p:cNvSpPr>
            <a:spLocks noGrp="1"/>
          </p:cNvSpPr>
          <p:nvPr>
            <p:ph type="body" sz="quarter" idx="98"/>
          </p:nvPr>
        </p:nvSpPr>
        <p:spPr>
          <a:xfrm>
            <a:off x="284124" y="3111366"/>
            <a:ext cx="2677190"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8">
            <a:extLst>
              <a:ext uri="{FF2B5EF4-FFF2-40B4-BE49-F238E27FC236}">
                <a16:creationId xmlns:a16="http://schemas.microsoft.com/office/drawing/2014/main" id="{DC43D109-17C7-6139-6E38-31DBBDBBEB11}"/>
              </a:ext>
            </a:extLst>
          </p:cNvPr>
          <p:cNvSpPr>
            <a:spLocks noGrp="1"/>
          </p:cNvSpPr>
          <p:nvPr>
            <p:ph type="body" sz="quarter" idx="100" hasCustomPrompt="1"/>
          </p:nvPr>
        </p:nvSpPr>
        <p:spPr>
          <a:xfrm>
            <a:off x="284123" y="2260000"/>
            <a:ext cx="2677190" cy="558729"/>
          </a:xfrm>
        </p:spPr>
        <p:txBody>
          <a:bodyPr>
            <a:noAutofit/>
          </a:bodyPr>
          <a:lstStyle>
            <a:lvl1pPr algn="ctr">
              <a:buNone/>
              <a:defRPr sz="4400"/>
            </a:lvl1pPr>
          </a:lstStyle>
          <a:p>
            <a:pPr lvl="0"/>
            <a:r>
              <a:rPr lang="en-US" dirty="0"/>
              <a:t>XXX</a:t>
            </a:r>
          </a:p>
        </p:txBody>
      </p:sp>
      <p:sp>
        <p:nvSpPr>
          <p:cNvPr id="24" name="Text Placeholder 28">
            <a:extLst>
              <a:ext uri="{FF2B5EF4-FFF2-40B4-BE49-F238E27FC236}">
                <a16:creationId xmlns:a16="http://schemas.microsoft.com/office/drawing/2014/main" id="{CBAA5CD1-9A5C-3C9F-1AE1-B183AB5D99BF}"/>
              </a:ext>
            </a:extLst>
          </p:cNvPr>
          <p:cNvSpPr>
            <a:spLocks noGrp="1"/>
          </p:cNvSpPr>
          <p:nvPr>
            <p:ph type="body" sz="quarter" idx="96" hasCustomPrompt="1"/>
          </p:nvPr>
        </p:nvSpPr>
        <p:spPr>
          <a:xfrm>
            <a:off x="406981" y="3359189"/>
            <a:ext cx="2431476" cy="1117457"/>
          </a:xfrm>
        </p:spPr>
        <p:txBody>
          <a:bodyPr>
            <a:noAutofit/>
          </a:bodyPr>
          <a:lstStyle>
            <a:lvl1pPr algn="ctr">
              <a:lnSpc>
                <a:spcPct val="100000"/>
              </a:lnSpc>
              <a:buNone/>
              <a:defRPr sz="2000"/>
            </a:lvl1pPr>
          </a:lstStyle>
          <a:p>
            <a:pPr lvl="0"/>
            <a:r>
              <a:rPr lang="en-US" dirty="0"/>
              <a:t>Stat goes here over more lines if needed</a:t>
            </a:r>
          </a:p>
        </p:txBody>
      </p:sp>
      <p:sp>
        <p:nvSpPr>
          <p:cNvPr id="27" name="Text Placeholder 11">
            <a:extLst>
              <a:ext uri="{FF2B5EF4-FFF2-40B4-BE49-F238E27FC236}">
                <a16:creationId xmlns:a16="http://schemas.microsoft.com/office/drawing/2014/main" id="{C78AA5D0-171C-C1B5-7CA2-1781E98F96BB}"/>
              </a:ext>
            </a:extLst>
          </p:cNvPr>
          <p:cNvSpPr>
            <a:spLocks noGrp="1"/>
          </p:cNvSpPr>
          <p:nvPr>
            <p:ph type="body" sz="quarter" idx="101"/>
          </p:nvPr>
        </p:nvSpPr>
        <p:spPr>
          <a:xfrm>
            <a:off x="3185335" y="1943776"/>
            <a:ext cx="2832468" cy="2970447"/>
          </a:xfrm>
          <a:prstGeom prst="roundRect">
            <a:avLst>
              <a:gd name="adj" fmla="val 1848"/>
            </a:avLst>
          </a:prstGeom>
          <a:solidFill>
            <a:schemeClr val="accent5"/>
          </a:solidFill>
        </p:spPr>
        <p:txBody>
          <a:bodyPr/>
          <a:lstStyle>
            <a:lvl1pPr>
              <a:buNone/>
              <a:defRPr>
                <a:noFill/>
              </a:defRPr>
            </a:lvl1pPr>
          </a:lstStyle>
          <a:p>
            <a:pPr lvl="0"/>
            <a:r>
              <a:rPr lang="en-GB"/>
              <a:t>Click to edit Master text styles</a:t>
            </a:r>
          </a:p>
        </p:txBody>
      </p:sp>
      <p:sp>
        <p:nvSpPr>
          <p:cNvPr id="28" name="Text Placeholder 11">
            <a:extLst>
              <a:ext uri="{FF2B5EF4-FFF2-40B4-BE49-F238E27FC236}">
                <a16:creationId xmlns:a16="http://schemas.microsoft.com/office/drawing/2014/main" id="{D8C95014-FD85-E811-4C45-47460C16E8E8}"/>
              </a:ext>
            </a:extLst>
          </p:cNvPr>
          <p:cNvSpPr>
            <a:spLocks noGrp="1"/>
          </p:cNvSpPr>
          <p:nvPr>
            <p:ph type="body" sz="quarter" idx="102"/>
          </p:nvPr>
        </p:nvSpPr>
        <p:spPr>
          <a:xfrm>
            <a:off x="3258806" y="3111366"/>
            <a:ext cx="2677190"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29" name="Text Placeholder 28">
            <a:extLst>
              <a:ext uri="{FF2B5EF4-FFF2-40B4-BE49-F238E27FC236}">
                <a16:creationId xmlns:a16="http://schemas.microsoft.com/office/drawing/2014/main" id="{EC56589C-32EC-339E-ED1A-3B866ACFF8C9}"/>
              </a:ext>
            </a:extLst>
          </p:cNvPr>
          <p:cNvSpPr>
            <a:spLocks noGrp="1"/>
          </p:cNvSpPr>
          <p:nvPr>
            <p:ph type="body" sz="quarter" idx="103" hasCustomPrompt="1"/>
          </p:nvPr>
        </p:nvSpPr>
        <p:spPr>
          <a:xfrm>
            <a:off x="3267142" y="2260000"/>
            <a:ext cx="2668854" cy="558729"/>
          </a:xfrm>
        </p:spPr>
        <p:txBody>
          <a:bodyPr>
            <a:noAutofit/>
          </a:bodyPr>
          <a:lstStyle>
            <a:lvl1pPr algn="ctr">
              <a:buNone/>
              <a:defRPr sz="4400"/>
            </a:lvl1pPr>
          </a:lstStyle>
          <a:p>
            <a:pPr lvl="0"/>
            <a:r>
              <a:rPr lang="en-US" dirty="0"/>
              <a:t>XXX</a:t>
            </a:r>
          </a:p>
        </p:txBody>
      </p:sp>
      <p:sp>
        <p:nvSpPr>
          <p:cNvPr id="30" name="Text Placeholder 28">
            <a:extLst>
              <a:ext uri="{FF2B5EF4-FFF2-40B4-BE49-F238E27FC236}">
                <a16:creationId xmlns:a16="http://schemas.microsoft.com/office/drawing/2014/main" id="{AFB562D4-6833-4BA1-ADC8-22554DE1CC00}"/>
              </a:ext>
            </a:extLst>
          </p:cNvPr>
          <p:cNvSpPr>
            <a:spLocks noGrp="1"/>
          </p:cNvSpPr>
          <p:nvPr>
            <p:ph type="body" sz="quarter" idx="104" hasCustomPrompt="1"/>
          </p:nvPr>
        </p:nvSpPr>
        <p:spPr>
          <a:xfrm>
            <a:off x="3381663" y="3359189"/>
            <a:ext cx="2431476" cy="1117457"/>
          </a:xfrm>
        </p:spPr>
        <p:txBody>
          <a:bodyPr>
            <a:noAutofit/>
          </a:bodyPr>
          <a:lstStyle>
            <a:lvl1pPr algn="ctr">
              <a:lnSpc>
                <a:spcPct val="100000"/>
              </a:lnSpc>
              <a:buNone/>
              <a:defRPr sz="2000"/>
            </a:lvl1pPr>
          </a:lstStyle>
          <a:p>
            <a:pPr lvl="0"/>
            <a:r>
              <a:rPr lang="en-US" dirty="0"/>
              <a:t>Stat goes here over more lines if needed</a:t>
            </a:r>
          </a:p>
        </p:txBody>
      </p:sp>
      <p:sp>
        <p:nvSpPr>
          <p:cNvPr id="31" name="Text Placeholder 11">
            <a:extLst>
              <a:ext uri="{FF2B5EF4-FFF2-40B4-BE49-F238E27FC236}">
                <a16:creationId xmlns:a16="http://schemas.microsoft.com/office/drawing/2014/main" id="{5C9C2C7A-0296-5528-FB29-836452871D82}"/>
              </a:ext>
            </a:extLst>
          </p:cNvPr>
          <p:cNvSpPr>
            <a:spLocks noGrp="1"/>
          </p:cNvSpPr>
          <p:nvPr>
            <p:ph type="body" sz="quarter" idx="105"/>
          </p:nvPr>
        </p:nvSpPr>
        <p:spPr>
          <a:xfrm>
            <a:off x="6174199" y="1943776"/>
            <a:ext cx="2832468" cy="2970447"/>
          </a:xfrm>
          <a:prstGeom prst="roundRect">
            <a:avLst>
              <a:gd name="adj" fmla="val 1848"/>
            </a:avLst>
          </a:prstGeom>
          <a:solidFill>
            <a:schemeClr val="accent6"/>
          </a:solidFill>
        </p:spPr>
        <p:txBody>
          <a:bodyPr/>
          <a:lstStyle>
            <a:lvl1pPr>
              <a:buNone/>
              <a:defRPr>
                <a:noFill/>
              </a:defRPr>
            </a:lvl1pPr>
          </a:lstStyle>
          <a:p>
            <a:pPr lvl="0"/>
            <a:r>
              <a:rPr lang="en-GB"/>
              <a:t>Click to edit Master text styles</a:t>
            </a:r>
          </a:p>
        </p:txBody>
      </p:sp>
      <p:sp>
        <p:nvSpPr>
          <p:cNvPr id="32" name="Text Placeholder 11">
            <a:extLst>
              <a:ext uri="{FF2B5EF4-FFF2-40B4-BE49-F238E27FC236}">
                <a16:creationId xmlns:a16="http://schemas.microsoft.com/office/drawing/2014/main" id="{DBC7EB12-EBAB-584F-9A7E-0EB1D4B5C145}"/>
              </a:ext>
            </a:extLst>
          </p:cNvPr>
          <p:cNvSpPr>
            <a:spLocks noGrp="1"/>
          </p:cNvSpPr>
          <p:nvPr>
            <p:ph type="body" sz="quarter" idx="106"/>
          </p:nvPr>
        </p:nvSpPr>
        <p:spPr>
          <a:xfrm>
            <a:off x="6247670" y="3111366"/>
            <a:ext cx="2677190"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8">
            <a:extLst>
              <a:ext uri="{FF2B5EF4-FFF2-40B4-BE49-F238E27FC236}">
                <a16:creationId xmlns:a16="http://schemas.microsoft.com/office/drawing/2014/main" id="{13C14CB1-1691-FEE1-A569-6AE2A5A4412B}"/>
              </a:ext>
            </a:extLst>
          </p:cNvPr>
          <p:cNvSpPr>
            <a:spLocks noGrp="1"/>
          </p:cNvSpPr>
          <p:nvPr>
            <p:ph type="body" sz="quarter" idx="107" hasCustomPrompt="1"/>
          </p:nvPr>
        </p:nvSpPr>
        <p:spPr>
          <a:xfrm>
            <a:off x="6241824" y="2260000"/>
            <a:ext cx="2677190" cy="558729"/>
          </a:xfrm>
        </p:spPr>
        <p:txBody>
          <a:bodyPr>
            <a:noAutofit/>
          </a:bodyPr>
          <a:lstStyle>
            <a:lvl1pPr algn="ctr">
              <a:buNone/>
              <a:defRPr sz="4400"/>
            </a:lvl1pPr>
          </a:lstStyle>
          <a:p>
            <a:pPr lvl="0"/>
            <a:r>
              <a:rPr lang="en-US" dirty="0"/>
              <a:t>XXX</a:t>
            </a:r>
          </a:p>
        </p:txBody>
      </p:sp>
      <p:sp>
        <p:nvSpPr>
          <p:cNvPr id="34" name="Text Placeholder 28">
            <a:extLst>
              <a:ext uri="{FF2B5EF4-FFF2-40B4-BE49-F238E27FC236}">
                <a16:creationId xmlns:a16="http://schemas.microsoft.com/office/drawing/2014/main" id="{C020E25E-8E53-57EC-655D-B81188F9CE51}"/>
              </a:ext>
            </a:extLst>
          </p:cNvPr>
          <p:cNvSpPr>
            <a:spLocks noGrp="1"/>
          </p:cNvSpPr>
          <p:nvPr>
            <p:ph type="body" sz="quarter" idx="108" hasCustomPrompt="1"/>
          </p:nvPr>
        </p:nvSpPr>
        <p:spPr>
          <a:xfrm>
            <a:off x="6370527" y="3359189"/>
            <a:ext cx="2431476" cy="1117457"/>
          </a:xfrm>
        </p:spPr>
        <p:txBody>
          <a:bodyPr>
            <a:noAutofit/>
          </a:bodyPr>
          <a:lstStyle>
            <a:lvl1pPr algn="ctr">
              <a:lnSpc>
                <a:spcPct val="100000"/>
              </a:lnSpc>
              <a:buNone/>
              <a:defRPr sz="2000"/>
            </a:lvl1pPr>
          </a:lstStyle>
          <a:p>
            <a:pPr lvl="0"/>
            <a:r>
              <a:rPr lang="en-US" dirty="0"/>
              <a:t>Stat goes here over more lines if needed</a:t>
            </a:r>
          </a:p>
        </p:txBody>
      </p:sp>
      <p:sp>
        <p:nvSpPr>
          <p:cNvPr id="35" name="Text Placeholder 11">
            <a:extLst>
              <a:ext uri="{FF2B5EF4-FFF2-40B4-BE49-F238E27FC236}">
                <a16:creationId xmlns:a16="http://schemas.microsoft.com/office/drawing/2014/main" id="{C039787F-F324-D826-F173-3419A87293AF}"/>
              </a:ext>
            </a:extLst>
          </p:cNvPr>
          <p:cNvSpPr>
            <a:spLocks noGrp="1"/>
          </p:cNvSpPr>
          <p:nvPr>
            <p:ph type="body" sz="quarter" idx="109"/>
          </p:nvPr>
        </p:nvSpPr>
        <p:spPr>
          <a:xfrm>
            <a:off x="9148881" y="1943776"/>
            <a:ext cx="2832468" cy="2970447"/>
          </a:xfrm>
          <a:prstGeom prst="roundRect">
            <a:avLst>
              <a:gd name="adj" fmla="val 1848"/>
            </a:avLst>
          </a:prstGeom>
          <a:solidFill>
            <a:schemeClr val="accent3"/>
          </a:solidFill>
        </p:spPr>
        <p:txBody>
          <a:bodyPr/>
          <a:lstStyle>
            <a:lvl1pPr>
              <a:buNone/>
              <a:defRPr>
                <a:noFill/>
              </a:defRPr>
            </a:lvl1pPr>
          </a:lstStyle>
          <a:p>
            <a:pPr lvl="0"/>
            <a:r>
              <a:rPr lang="en-GB"/>
              <a:t>Click to edit Master text styles</a:t>
            </a:r>
          </a:p>
        </p:txBody>
      </p:sp>
      <p:sp>
        <p:nvSpPr>
          <p:cNvPr id="36" name="Text Placeholder 11">
            <a:extLst>
              <a:ext uri="{FF2B5EF4-FFF2-40B4-BE49-F238E27FC236}">
                <a16:creationId xmlns:a16="http://schemas.microsoft.com/office/drawing/2014/main" id="{241FBC9F-EEBA-2A30-B166-FB4E7671CB8E}"/>
              </a:ext>
            </a:extLst>
          </p:cNvPr>
          <p:cNvSpPr>
            <a:spLocks noGrp="1"/>
          </p:cNvSpPr>
          <p:nvPr>
            <p:ph type="body" sz="quarter" idx="110"/>
          </p:nvPr>
        </p:nvSpPr>
        <p:spPr>
          <a:xfrm>
            <a:off x="9222352" y="3111366"/>
            <a:ext cx="2677190"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37" name="Text Placeholder 28">
            <a:extLst>
              <a:ext uri="{FF2B5EF4-FFF2-40B4-BE49-F238E27FC236}">
                <a16:creationId xmlns:a16="http://schemas.microsoft.com/office/drawing/2014/main" id="{F049A304-A6BF-D359-102E-2A90279B8F5C}"/>
              </a:ext>
            </a:extLst>
          </p:cNvPr>
          <p:cNvSpPr>
            <a:spLocks noGrp="1"/>
          </p:cNvSpPr>
          <p:nvPr>
            <p:ph type="body" sz="quarter" idx="111" hasCustomPrompt="1"/>
          </p:nvPr>
        </p:nvSpPr>
        <p:spPr>
          <a:xfrm>
            <a:off x="9222352" y="2260000"/>
            <a:ext cx="2677190" cy="558729"/>
          </a:xfrm>
        </p:spPr>
        <p:txBody>
          <a:bodyPr>
            <a:noAutofit/>
          </a:bodyPr>
          <a:lstStyle>
            <a:lvl1pPr algn="ctr">
              <a:buNone/>
              <a:defRPr sz="4400"/>
            </a:lvl1pPr>
          </a:lstStyle>
          <a:p>
            <a:pPr lvl="0"/>
            <a:r>
              <a:rPr lang="en-US" dirty="0"/>
              <a:t>XXX</a:t>
            </a:r>
          </a:p>
        </p:txBody>
      </p:sp>
      <p:sp>
        <p:nvSpPr>
          <p:cNvPr id="38" name="Text Placeholder 28">
            <a:extLst>
              <a:ext uri="{FF2B5EF4-FFF2-40B4-BE49-F238E27FC236}">
                <a16:creationId xmlns:a16="http://schemas.microsoft.com/office/drawing/2014/main" id="{0B32919F-6834-EF41-EC10-C75AE1BFE78A}"/>
              </a:ext>
            </a:extLst>
          </p:cNvPr>
          <p:cNvSpPr>
            <a:spLocks noGrp="1"/>
          </p:cNvSpPr>
          <p:nvPr>
            <p:ph type="body" sz="quarter" idx="112" hasCustomPrompt="1"/>
          </p:nvPr>
        </p:nvSpPr>
        <p:spPr>
          <a:xfrm>
            <a:off x="9345209" y="3359189"/>
            <a:ext cx="2431476" cy="1117457"/>
          </a:xfrm>
        </p:spPr>
        <p:txBody>
          <a:bodyPr>
            <a:noAutofit/>
          </a:bodyPr>
          <a:lstStyle>
            <a:lvl1pPr algn="ctr">
              <a:lnSpc>
                <a:spcPct val="100000"/>
              </a:lnSpc>
              <a:buNone/>
              <a:defRPr sz="2000"/>
            </a:lvl1pPr>
          </a:lstStyle>
          <a:p>
            <a:pPr lvl="0"/>
            <a:r>
              <a:rPr lang="en-US" dirty="0"/>
              <a:t>Stat goes here over more lines if needed</a:t>
            </a:r>
          </a:p>
        </p:txBody>
      </p:sp>
    </p:spTree>
    <p:extLst>
      <p:ext uri="{BB962C8B-B14F-4D97-AF65-F5344CB8AC3E}">
        <p14:creationId xmlns:p14="http://schemas.microsoft.com/office/powerpoint/2010/main" val="2751170666"/>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Custom stats with text dark text">
    <p:bg>
      <p:bgPr>
        <a:solidFill>
          <a:schemeClr val="bg2"/>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10294000" cy="417473"/>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stats with text</a:t>
            </a:r>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stats with text slide</a:t>
            </a:r>
            <a:endParaRPr lang="en-US" dirty="0"/>
          </a:p>
        </p:txBody>
      </p:sp>
      <p:pic>
        <p:nvPicPr>
          <p:cNvPr id="26" name="Picture 25" descr="A group of blue circles&#10;&#10;AI-generated content may be incorrect.">
            <a:extLst>
              <a:ext uri="{FF2B5EF4-FFF2-40B4-BE49-F238E27FC236}">
                <a16:creationId xmlns:a16="http://schemas.microsoft.com/office/drawing/2014/main" id="{DAB31A94-F92C-098E-EADE-6AD7D719C8D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228544598"/>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Custom stats with text white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77D668CE-0846-3292-CB63-8C81086454B0}"/>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9488457" cy="383473"/>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stats with text</a:t>
            </a:r>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stats with text slide</a:t>
            </a:r>
            <a:endParaRPr lang="en-US" dirty="0"/>
          </a:p>
        </p:txBody>
      </p:sp>
    </p:spTree>
    <p:extLst>
      <p:ext uri="{BB962C8B-B14F-4D97-AF65-F5344CB8AC3E}">
        <p14:creationId xmlns:p14="http://schemas.microsoft.com/office/powerpoint/2010/main" val="2917513217"/>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Stat/facts x 2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5784078" cy="3953252"/>
          </a:xfrm>
          <a:prstGeom prst="roundRect">
            <a:avLst>
              <a:gd name="adj" fmla="val 2208"/>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20" name="Text Placeholder 11">
            <a:extLst>
              <a:ext uri="{FF2B5EF4-FFF2-40B4-BE49-F238E27FC236}">
                <a16:creationId xmlns:a16="http://schemas.microsoft.com/office/drawing/2014/main" id="{34A0D662-4272-654B-ABE3-CECBDF842ABF}"/>
              </a:ext>
            </a:extLst>
          </p:cNvPr>
          <p:cNvSpPr>
            <a:spLocks noGrp="1"/>
          </p:cNvSpPr>
          <p:nvPr>
            <p:ph type="body" sz="quarter" idx="89" hasCustomPrompt="1"/>
          </p:nvPr>
        </p:nvSpPr>
        <p:spPr>
          <a:xfrm>
            <a:off x="6202680" y="1708408"/>
            <a:ext cx="5784078" cy="3953252"/>
          </a:xfrm>
          <a:prstGeom prst="roundRect">
            <a:avLst>
              <a:gd name="adj" fmla="val 2208"/>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Tree>
    <p:extLst>
      <p:ext uri="{BB962C8B-B14F-4D97-AF65-F5344CB8AC3E}">
        <p14:creationId xmlns:p14="http://schemas.microsoft.com/office/powerpoint/2010/main" val="1281704633"/>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Stat/facts x 2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5784078" cy="3953252"/>
          </a:xfrm>
          <a:prstGeom prst="roundRect">
            <a:avLst>
              <a:gd name="adj" fmla="val 2208"/>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20" name="Text Placeholder 11">
            <a:extLst>
              <a:ext uri="{FF2B5EF4-FFF2-40B4-BE49-F238E27FC236}">
                <a16:creationId xmlns:a16="http://schemas.microsoft.com/office/drawing/2014/main" id="{34A0D662-4272-654B-ABE3-CECBDF842ABF}"/>
              </a:ext>
            </a:extLst>
          </p:cNvPr>
          <p:cNvSpPr>
            <a:spLocks noGrp="1"/>
          </p:cNvSpPr>
          <p:nvPr>
            <p:ph type="body" sz="quarter" idx="89" hasCustomPrompt="1"/>
          </p:nvPr>
        </p:nvSpPr>
        <p:spPr>
          <a:xfrm>
            <a:off x="6202680" y="1708408"/>
            <a:ext cx="5784078" cy="3953252"/>
          </a:xfrm>
          <a:prstGeom prst="roundRect">
            <a:avLst>
              <a:gd name="adj" fmla="val 2208"/>
            </a:avLst>
          </a:prstGeom>
          <a:solidFill>
            <a:schemeClr val="accent1"/>
          </a:solidFill>
        </p:spPr>
        <p:txBody>
          <a:bodyPr anchor="ctr" anchorCtr="1">
            <a:noAutofit/>
          </a:bodyPr>
          <a:lstStyle>
            <a:lvl1pPr algn="ctr">
              <a:buNone/>
              <a:defRPr>
                <a:solidFill>
                  <a:schemeClr val="bg1"/>
                </a:solidFill>
              </a:defRPr>
            </a:lvl1pPr>
          </a:lstStyle>
          <a:p>
            <a:pPr lvl="0"/>
            <a:r>
              <a:rPr lang="en-GB" dirty="0"/>
              <a:t>Stat or fact</a:t>
            </a:r>
          </a:p>
        </p:txBody>
      </p:sp>
      <p:pic>
        <p:nvPicPr>
          <p:cNvPr id="3" name="Picture 2" descr="A group of blue circles&#10;&#10;AI-generated content may be incorrect.">
            <a:extLst>
              <a:ext uri="{FF2B5EF4-FFF2-40B4-BE49-F238E27FC236}">
                <a16:creationId xmlns:a16="http://schemas.microsoft.com/office/drawing/2014/main" id="{AEE58AA8-C9B0-42A3-0EA8-A817A371764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570746976"/>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1_Stat/facts x 3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3822263" cy="3953252"/>
          </a:xfrm>
          <a:prstGeom prst="roundRect">
            <a:avLst>
              <a:gd name="adj" fmla="val 2208"/>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192035" y="1708408"/>
            <a:ext cx="3822263" cy="3953252"/>
          </a:xfrm>
          <a:prstGeom prst="roundRect">
            <a:avLst>
              <a:gd name="adj" fmla="val 2208"/>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8176897" y="1708408"/>
            <a:ext cx="3822263" cy="3953252"/>
          </a:xfrm>
          <a:prstGeom prst="roundRect">
            <a:avLst>
              <a:gd name="adj" fmla="val 2208"/>
            </a:avLst>
          </a:prstGeom>
          <a:solidFill>
            <a:schemeClr val="bg2"/>
          </a:solidFill>
        </p:spPr>
        <p:txBody>
          <a:bodyPr anchor="ctr" anchorCtr="1">
            <a:noAutofit/>
          </a:bodyPr>
          <a:lstStyle>
            <a:lvl1pPr algn="ctr">
              <a:buNone/>
              <a:defRPr>
                <a:solidFill>
                  <a:schemeClr val="tx1"/>
                </a:solidFill>
              </a:defRPr>
            </a:lvl1pPr>
          </a:lstStyle>
          <a:p>
            <a:pPr lvl="0"/>
            <a:r>
              <a:rPr lang="en-GB" dirty="0"/>
              <a:t>Stat or fact</a:t>
            </a:r>
          </a:p>
        </p:txBody>
      </p:sp>
    </p:spTree>
    <p:extLst>
      <p:ext uri="{BB962C8B-B14F-4D97-AF65-F5344CB8AC3E}">
        <p14:creationId xmlns:p14="http://schemas.microsoft.com/office/powerpoint/2010/main" val="24927447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Bold statement green">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203078" y="1399922"/>
            <a:ext cx="11783680" cy="3981282"/>
          </a:xfrm>
          <a:noFill/>
        </p:spPr>
        <p:txBody>
          <a:bodyPr anchor="ctr">
            <a:noAutofit/>
          </a:bodyPr>
          <a:lstStyle>
            <a:lvl1pPr algn="ctr">
              <a:defRPr sz="7400">
                <a:solidFill>
                  <a:schemeClr val="tx1"/>
                </a:solidFill>
              </a:defRPr>
            </a:lvl1pPr>
          </a:lstStyle>
          <a:p>
            <a:r>
              <a:rPr lang="en-GB" dirty="0"/>
              <a:t>Statement </a:t>
            </a:r>
            <a:br>
              <a:rPr lang="en-GB" dirty="0"/>
            </a:br>
            <a:r>
              <a:rPr lang="en-GB" dirty="0"/>
              <a:t>or numbers</a:t>
            </a:r>
            <a:endParaRPr lang="en-US" dirty="0"/>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448844349"/>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Stat/facts x 3 colourful l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3822263" cy="3953252"/>
          </a:xfrm>
          <a:prstGeom prst="roundRect">
            <a:avLst>
              <a:gd name="adj" fmla="val 2208"/>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192035" y="1708408"/>
            <a:ext cx="3822263" cy="3953252"/>
          </a:xfrm>
          <a:prstGeom prst="roundRect">
            <a:avLst>
              <a:gd name="adj" fmla="val 2208"/>
            </a:avLst>
          </a:prstGeom>
          <a:solidFill>
            <a:schemeClr val="tx2"/>
          </a:solidFill>
        </p:spPr>
        <p:txBody>
          <a:bodyPr anchor="ctr" anchorCtr="1">
            <a:noAutofit/>
          </a:bodyPr>
          <a:lstStyle>
            <a:lvl1pPr algn="ctr">
              <a:buNone/>
              <a:defRPr>
                <a:solidFill>
                  <a:schemeClr val="bg1"/>
                </a:solidFill>
              </a:defRPr>
            </a:lvl1pPr>
          </a:lstStyle>
          <a:p>
            <a:pPr lvl="0"/>
            <a:r>
              <a:rPr lang="en-GB"/>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8176897" y="1708408"/>
            <a:ext cx="3822263" cy="3953252"/>
          </a:xfrm>
          <a:prstGeom prst="roundRect">
            <a:avLst>
              <a:gd name="adj" fmla="val 2208"/>
            </a:avLst>
          </a:prstGeom>
          <a:solidFill>
            <a:srgbClr val="267355"/>
          </a:solidFill>
        </p:spPr>
        <p:txBody>
          <a:bodyPr anchor="ctr" anchorCtr="1">
            <a:noAutofit/>
          </a:bodyPr>
          <a:lstStyle>
            <a:lvl1pPr algn="ctr">
              <a:buNone/>
              <a:defRPr>
                <a:solidFill>
                  <a:schemeClr val="bg1"/>
                </a:solidFill>
              </a:defRPr>
            </a:lvl1pPr>
          </a:lstStyle>
          <a:p>
            <a:pPr lvl="0"/>
            <a:r>
              <a:rPr lang="en-GB"/>
              <a:t>Stat or fact</a:t>
            </a:r>
          </a:p>
        </p:txBody>
      </p:sp>
      <p:sp>
        <p:nvSpPr>
          <p:cNvPr id="3" name="Text Placeholder 10">
            <a:extLst>
              <a:ext uri="{FF2B5EF4-FFF2-40B4-BE49-F238E27FC236}">
                <a16:creationId xmlns:a16="http://schemas.microsoft.com/office/drawing/2014/main" id="{63BF9568-7160-C8B1-9ED0-EB526C913E95}"/>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10" name="Subtitle 2">
            <a:extLst>
              <a:ext uri="{FF2B5EF4-FFF2-40B4-BE49-F238E27FC236}">
                <a16:creationId xmlns:a16="http://schemas.microsoft.com/office/drawing/2014/main" id="{AA5D6C52-EDA7-4079-E85C-51FF397D4AD3}"/>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1" name="Title 1">
            <a:extLst>
              <a:ext uri="{FF2B5EF4-FFF2-40B4-BE49-F238E27FC236}">
                <a16:creationId xmlns:a16="http://schemas.microsoft.com/office/drawing/2014/main" id="{BF6B1869-7BBE-62F0-1687-1A02BA03361A}"/>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pic>
        <p:nvPicPr>
          <p:cNvPr id="12" name="Picture 11" descr="A group of blue circles&#10;&#10;AI-generated content may be incorrect.">
            <a:extLst>
              <a:ext uri="{FF2B5EF4-FFF2-40B4-BE49-F238E27FC236}">
                <a16:creationId xmlns:a16="http://schemas.microsoft.com/office/drawing/2014/main" id="{3B60F246-9DAF-7F04-F636-28F400BCE834}"/>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132834372"/>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2_Stat/facts x 3 colourfu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3822263" cy="3953252"/>
          </a:xfrm>
          <a:prstGeom prst="roundRect">
            <a:avLst>
              <a:gd name="adj" fmla="val 2208"/>
            </a:avLst>
          </a:prstGeom>
          <a:solidFill>
            <a:schemeClr val="accent4"/>
          </a:solidFill>
        </p:spPr>
        <p:txBody>
          <a:bodyPr anchor="ctr" anchorCtr="1">
            <a:noAutofit/>
          </a:bodyPr>
          <a:lstStyle>
            <a:lvl1pPr algn="ctr">
              <a:buNone/>
              <a:defRPr>
                <a:solidFill>
                  <a:schemeClr val="tx1"/>
                </a:solidFill>
              </a:defRPr>
            </a:lvl1pPr>
          </a:lstStyle>
          <a:p>
            <a:pPr lvl="0"/>
            <a:r>
              <a:rPr lang="en-GB"/>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3"/>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192035" y="1708408"/>
            <a:ext cx="3822263" cy="3953252"/>
          </a:xfrm>
          <a:prstGeom prst="roundRect">
            <a:avLst>
              <a:gd name="adj" fmla="val 2208"/>
            </a:avLst>
          </a:prstGeom>
          <a:solidFill>
            <a:schemeClr val="accent5"/>
          </a:solidFill>
        </p:spPr>
        <p:txBody>
          <a:bodyPr anchor="ctr" anchorCtr="1">
            <a:noAutofit/>
          </a:bodyPr>
          <a:lstStyle>
            <a:lvl1pPr algn="ctr">
              <a:buNone/>
              <a:defRPr>
                <a:solidFill>
                  <a:schemeClr val="tx1"/>
                </a:solidFill>
              </a:defRPr>
            </a:lvl1pPr>
          </a:lstStyle>
          <a:p>
            <a:pPr lvl="0"/>
            <a:r>
              <a:rPr lang="en-GB"/>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8176897" y="1708408"/>
            <a:ext cx="3822263" cy="3953252"/>
          </a:xfrm>
          <a:prstGeom prst="roundRect">
            <a:avLst>
              <a:gd name="adj" fmla="val 2208"/>
            </a:avLst>
          </a:prstGeom>
          <a:solidFill>
            <a:schemeClr val="bg2"/>
          </a:solidFill>
        </p:spPr>
        <p:txBody>
          <a:bodyPr anchor="ctr" anchorCtr="1">
            <a:noAutofit/>
          </a:bodyPr>
          <a:lstStyle>
            <a:lvl1pPr algn="ctr">
              <a:buNone/>
              <a:defRPr>
                <a:solidFill>
                  <a:schemeClr val="tx1"/>
                </a:solidFill>
              </a:defRPr>
            </a:lvl1pPr>
          </a:lstStyle>
          <a:p>
            <a:pPr lvl="0"/>
            <a:r>
              <a:rPr lang="en-GB"/>
              <a:t>Stat or fact</a:t>
            </a:r>
          </a:p>
        </p:txBody>
      </p:sp>
    </p:spTree>
    <p:extLst>
      <p:ext uri="{BB962C8B-B14F-4D97-AF65-F5344CB8AC3E}">
        <p14:creationId xmlns:p14="http://schemas.microsoft.com/office/powerpoint/2010/main" val="3845227875"/>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1_Stat/facts x 3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3822263" cy="3953252"/>
          </a:xfrm>
          <a:prstGeom prst="roundRect">
            <a:avLst>
              <a:gd name="adj" fmla="val 2208"/>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192035" y="1708408"/>
            <a:ext cx="3822263" cy="3953252"/>
          </a:xfrm>
          <a:prstGeom prst="roundRect">
            <a:avLst>
              <a:gd name="adj" fmla="val 2208"/>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8176897" y="1708408"/>
            <a:ext cx="3822263" cy="3953252"/>
          </a:xfrm>
          <a:prstGeom prst="roundRect">
            <a:avLst>
              <a:gd name="adj" fmla="val 2208"/>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 name="Text Placeholder 10">
            <a:extLst>
              <a:ext uri="{FF2B5EF4-FFF2-40B4-BE49-F238E27FC236}">
                <a16:creationId xmlns:a16="http://schemas.microsoft.com/office/drawing/2014/main" id="{63BF9568-7160-C8B1-9ED0-EB526C913E95}"/>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0" name="Subtitle 2">
            <a:extLst>
              <a:ext uri="{FF2B5EF4-FFF2-40B4-BE49-F238E27FC236}">
                <a16:creationId xmlns:a16="http://schemas.microsoft.com/office/drawing/2014/main" id="{AA5D6C52-EDA7-4079-E85C-51FF397D4AD3}"/>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1" name="Title 1">
            <a:extLst>
              <a:ext uri="{FF2B5EF4-FFF2-40B4-BE49-F238E27FC236}">
                <a16:creationId xmlns:a16="http://schemas.microsoft.com/office/drawing/2014/main" id="{BF6B1869-7BBE-62F0-1687-1A02BA03361A}"/>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pic>
        <p:nvPicPr>
          <p:cNvPr id="12" name="Picture 11" descr="A group of blue circles&#10;&#10;AI-generated content may be incorrect.">
            <a:extLst>
              <a:ext uri="{FF2B5EF4-FFF2-40B4-BE49-F238E27FC236}">
                <a16:creationId xmlns:a16="http://schemas.microsoft.com/office/drawing/2014/main" id="{3B60F246-9DAF-7F04-F636-28F400BCE834}"/>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703169474"/>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1_Stat/facts x 4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2728167" cy="3953252"/>
          </a:xfrm>
          <a:prstGeom prst="roundRect">
            <a:avLst>
              <a:gd name="adj" fmla="val 4800"/>
            </a:avLst>
          </a:prstGeom>
          <a:solidFill>
            <a:schemeClr val="bg2"/>
          </a:solidFill>
        </p:spPr>
        <p:txBody>
          <a:bodyPr anchor="ctr" anchorCtr="1">
            <a:noAutofit/>
          </a:bodyPr>
          <a:lstStyle>
            <a:lvl1pPr algn="ctr">
              <a:buNone/>
              <a:defRPr>
                <a:solidFill>
                  <a:schemeClr val="tx1"/>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1708408"/>
            <a:ext cx="2728167" cy="3953252"/>
          </a:xfrm>
          <a:prstGeom prst="roundRect">
            <a:avLst>
              <a:gd name="adj" fmla="val 4800"/>
            </a:avLst>
          </a:prstGeom>
          <a:solidFill>
            <a:schemeClr val="accent6"/>
          </a:solidFill>
        </p:spPr>
        <p:txBody>
          <a:bodyPr anchor="ctr" anchorCtr="1"/>
          <a:lstStyle>
            <a:lvl1pPr algn="ctr">
              <a:buNone/>
              <a:defRPr>
                <a:solidFill>
                  <a:schemeClr val="tx1"/>
                </a:solidFill>
              </a:defRPr>
            </a:lvl1pPr>
          </a:lstStyle>
          <a:p>
            <a:pPr lvl="0"/>
            <a:r>
              <a:rPr lang="en-US"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1708408"/>
            <a:ext cx="2728167" cy="3953252"/>
          </a:xfrm>
          <a:prstGeom prst="roundRect">
            <a:avLst>
              <a:gd name="adj" fmla="val 4800"/>
            </a:avLst>
          </a:prstGeom>
          <a:solidFill>
            <a:schemeClr val="accent5"/>
          </a:solidFill>
        </p:spPr>
        <p:txBody>
          <a:bodyPr anchor="ctr" anchorCtr="1"/>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1708408"/>
            <a:ext cx="2728167" cy="3953252"/>
          </a:xfrm>
          <a:prstGeom prst="roundRect">
            <a:avLst>
              <a:gd name="adj" fmla="val 4800"/>
            </a:avLst>
          </a:prstGeom>
          <a:solidFill>
            <a:schemeClr val="accent4"/>
          </a:solidFill>
        </p:spPr>
        <p:txBody>
          <a:bodyPr anchor="ctr" anchorCtr="1"/>
          <a:lstStyle>
            <a:lvl1pPr algn="ctr">
              <a:buNone/>
              <a:defRPr>
                <a:solidFill>
                  <a:schemeClr val="tx2"/>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098863303"/>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Stat/facts x 4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2728167" cy="3953252"/>
          </a:xfrm>
          <a:prstGeom prst="roundRect">
            <a:avLst>
              <a:gd name="adj" fmla="val 4800"/>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1708408"/>
            <a:ext cx="2728167" cy="395325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1708408"/>
            <a:ext cx="2728167" cy="3953252"/>
          </a:xfrm>
          <a:prstGeom prst="roundRect">
            <a:avLst>
              <a:gd name="adj" fmla="val 4800"/>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1708408"/>
            <a:ext cx="2728167" cy="3953252"/>
          </a:xfrm>
          <a:prstGeom prst="roundRect">
            <a:avLst>
              <a:gd name="adj" fmla="val 4800"/>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3" name="Text Placeholder 10">
            <a:extLst>
              <a:ext uri="{FF2B5EF4-FFF2-40B4-BE49-F238E27FC236}">
                <a16:creationId xmlns:a16="http://schemas.microsoft.com/office/drawing/2014/main" id="{61D0E476-1F46-AAF4-BC71-9BFA45471D9F}"/>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5" name="Subtitle 2">
            <a:extLst>
              <a:ext uri="{FF2B5EF4-FFF2-40B4-BE49-F238E27FC236}">
                <a16:creationId xmlns:a16="http://schemas.microsoft.com/office/drawing/2014/main" id="{1B9DC65A-3F6E-BF20-8536-D6129689434F}"/>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6" name="Title 1">
            <a:extLst>
              <a:ext uri="{FF2B5EF4-FFF2-40B4-BE49-F238E27FC236}">
                <a16:creationId xmlns:a16="http://schemas.microsoft.com/office/drawing/2014/main" id="{58AAE07F-CD2C-96A5-143C-AA43C6818E11}"/>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pic>
        <p:nvPicPr>
          <p:cNvPr id="13" name="Picture 12" descr="A group of blue circles&#10;&#10;AI-generated content may be incorrect.">
            <a:extLst>
              <a:ext uri="{FF2B5EF4-FFF2-40B4-BE49-F238E27FC236}">
                <a16:creationId xmlns:a16="http://schemas.microsoft.com/office/drawing/2014/main" id="{405A68FD-3B16-F481-09CA-E1B46771494F}"/>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570525933"/>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1_Stat/facts x 8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2728167" cy="1720592"/>
          </a:xfrm>
          <a:prstGeom prst="roundRect">
            <a:avLst>
              <a:gd name="adj" fmla="val 4800"/>
            </a:avLst>
          </a:prstGeom>
          <a:solidFill>
            <a:schemeClr val="bg2"/>
          </a:solidFill>
        </p:spPr>
        <p:txBody>
          <a:bodyPr anchor="ctr" anchorCtr="1">
            <a:noAutofit/>
          </a:bodyPr>
          <a:lstStyle>
            <a:lvl1pPr algn="ctr">
              <a:buNone/>
              <a:defRPr>
                <a:solidFill>
                  <a:schemeClr val="tx2"/>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1708408"/>
            <a:ext cx="2728167" cy="1720592"/>
          </a:xfrm>
          <a:prstGeom prst="roundRect">
            <a:avLst>
              <a:gd name="adj" fmla="val 4800"/>
            </a:avLst>
          </a:prstGeom>
          <a:solidFill>
            <a:schemeClr val="accent6"/>
          </a:solidFill>
        </p:spPr>
        <p:txBody>
          <a:bodyPr anchor="ctr" anchorCtr="1">
            <a:noAutofit/>
          </a:bodyPr>
          <a:lstStyle>
            <a:lvl1pPr algn="ctr">
              <a:buNone/>
              <a:defRPr>
                <a:solidFill>
                  <a:schemeClr val="tx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1708408"/>
            <a:ext cx="2728167" cy="1720592"/>
          </a:xfrm>
          <a:prstGeom prst="roundRect">
            <a:avLst>
              <a:gd name="adj" fmla="val 4800"/>
            </a:avLst>
          </a:prstGeom>
          <a:solidFill>
            <a:schemeClr val="accent5"/>
          </a:solidFill>
        </p:spPr>
        <p:txBody>
          <a:bodyPr anchor="ctr" anchorCtr="1">
            <a:noAutofit/>
          </a:bodyPr>
          <a:lstStyle>
            <a:lvl1pPr algn="ctr">
              <a:buNone/>
              <a:defRPr>
                <a:solidFill>
                  <a:schemeClr val="tx2"/>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1708408"/>
            <a:ext cx="2728167" cy="1720592"/>
          </a:xfrm>
          <a:prstGeom prst="roundRect">
            <a:avLst>
              <a:gd name="adj" fmla="val 4800"/>
            </a:avLst>
          </a:prstGeom>
          <a:solidFill>
            <a:schemeClr val="accent4"/>
          </a:solidFill>
        </p:spPr>
        <p:txBody>
          <a:bodyPr anchor="ctr" anchorCtr="1"/>
          <a:lstStyle>
            <a:lvl1pPr algn="ctr">
              <a:buNone/>
              <a:defRPr>
                <a:solidFill>
                  <a:schemeClr val="tx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3910148"/>
            <a:ext cx="2728167" cy="1720592"/>
          </a:xfrm>
          <a:prstGeom prst="roundRect">
            <a:avLst>
              <a:gd name="adj" fmla="val 4800"/>
            </a:avLst>
          </a:prstGeom>
          <a:solidFill>
            <a:schemeClr val="accent4"/>
          </a:solidFill>
        </p:spPr>
        <p:txBody>
          <a:bodyPr anchor="ctr" anchorCtr="1"/>
          <a:lstStyle>
            <a:lvl1pPr algn="ctr">
              <a:buNone/>
              <a:defRPr>
                <a:solidFill>
                  <a:schemeClr val="tx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3910148"/>
            <a:ext cx="2728167" cy="1720592"/>
          </a:xfrm>
          <a:prstGeom prst="roundRect">
            <a:avLst>
              <a:gd name="adj" fmla="val 4800"/>
            </a:avLst>
          </a:prstGeom>
          <a:solidFill>
            <a:schemeClr val="accent5"/>
          </a:solidFill>
        </p:spPr>
        <p:txBody>
          <a:bodyPr anchor="ctr" anchorCtr="1">
            <a:noAutofit/>
          </a:bodyPr>
          <a:lstStyle>
            <a:lvl1pPr algn="ctr">
              <a:buNone/>
              <a:defRPr>
                <a:solidFill>
                  <a:schemeClr val="tx2"/>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3910148"/>
            <a:ext cx="2728167" cy="1720592"/>
          </a:xfrm>
          <a:prstGeom prst="roundRect">
            <a:avLst>
              <a:gd name="adj" fmla="val 4800"/>
            </a:avLst>
          </a:prstGeom>
          <a:solidFill>
            <a:schemeClr val="accent6"/>
          </a:solidFill>
        </p:spPr>
        <p:txBody>
          <a:bodyPr anchor="ctr" anchorCtr="1">
            <a:noAutofit/>
          </a:bodyPr>
          <a:lstStyle>
            <a:lvl1pPr algn="ctr">
              <a:buNone/>
              <a:defRPr>
                <a:solidFill>
                  <a:schemeClr val="tx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3910148"/>
            <a:ext cx="2728167" cy="1720592"/>
          </a:xfrm>
          <a:prstGeom prst="roundRect">
            <a:avLst>
              <a:gd name="adj" fmla="val 4800"/>
            </a:avLst>
          </a:prstGeom>
          <a:solidFill>
            <a:schemeClr val="bg2"/>
          </a:solidFill>
        </p:spPr>
        <p:txBody>
          <a:bodyPr anchor="ctr" anchorCtr="1"/>
          <a:lstStyle>
            <a:lvl1pPr algn="ctr">
              <a:buNone/>
              <a:defRPr>
                <a:solidFill>
                  <a:schemeClr val="tx2"/>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514645329"/>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Stat/facts x 8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1708408"/>
            <a:ext cx="2728167" cy="1720592"/>
          </a:xfrm>
          <a:prstGeom prst="roundRect">
            <a:avLst>
              <a:gd name="adj" fmla="val 4800"/>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1708408"/>
            <a:ext cx="2728167" cy="1720592"/>
          </a:xfrm>
          <a:prstGeom prst="roundRect">
            <a:avLst>
              <a:gd name="adj" fmla="val 4800"/>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1708408"/>
            <a:ext cx="2728167" cy="1720592"/>
          </a:xfrm>
          <a:prstGeom prst="roundRect">
            <a:avLst>
              <a:gd name="adj" fmla="val 4800"/>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3910148"/>
            <a:ext cx="2728167" cy="1720592"/>
          </a:xfrm>
          <a:prstGeom prst="roundRect">
            <a:avLst>
              <a:gd name="adj" fmla="val 4800"/>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3910148"/>
            <a:ext cx="2728167" cy="1720592"/>
          </a:xfrm>
          <a:prstGeom prst="roundRect">
            <a:avLst>
              <a:gd name="adj" fmla="val 4800"/>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3910148"/>
            <a:ext cx="2728167" cy="1720592"/>
          </a:xfrm>
          <a:prstGeom prst="roundRect">
            <a:avLst>
              <a:gd name="adj" fmla="val 4800"/>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3910148"/>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 name="Text Placeholder 10">
            <a:extLst>
              <a:ext uri="{FF2B5EF4-FFF2-40B4-BE49-F238E27FC236}">
                <a16:creationId xmlns:a16="http://schemas.microsoft.com/office/drawing/2014/main" id="{E7216686-140F-F3B2-EE76-90AF377F39A4}"/>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5" name="Subtitle 2">
            <a:extLst>
              <a:ext uri="{FF2B5EF4-FFF2-40B4-BE49-F238E27FC236}">
                <a16:creationId xmlns:a16="http://schemas.microsoft.com/office/drawing/2014/main" id="{F36A0D44-0BC0-49F5-1B15-6B53319FDF5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6" name="Title 1">
            <a:extLst>
              <a:ext uri="{FF2B5EF4-FFF2-40B4-BE49-F238E27FC236}">
                <a16:creationId xmlns:a16="http://schemas.microsoft.com/office/drawing/2014/main" id="{D1A06CFB-5D07-0365-AB5D-83CD74FBEE8C}"/>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pic>
        <p:nvPicPr>
          <p:cNvPr id="17" name="Picture 16" descr="A group of blue circles&#10;&#10;AI-generated content may be incorrect.">
            <a:extLst>
              <a:ext uri="{FF2B5EF4-FFF2-40B4-BE49-F238E27FC236}">
                <a16:creationId xmlns:a16="http://schemas.microsoft.com/office/drawing/2014/main" id="{EDE03D77-229F-525F-E522-C03A1EEBCC63}"/>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579724639"/>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Stat/facts x 8">
    <p:bg>
      <p:bgPr>
        <a:solidFill>
          <a:schemeClr val="accent4"/>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051843" y="2725756"/>
            <a:ext cx="6088314" cy="598525"/>
          </a:xfrm>
          <a:noFill/>
        </p:spPr>
        <p:txBody>
          <a:bodyPr>
            <a:noAutofit/>
          </a:bodyPr>
          <a:lstStyle>
            <a:lvl1pPr algn="ctr">
              <a:defRPr sz="4400">
                <a:solidFill>
                  <a:schemeClr val="tx1"/>
                </a:solidFill>
              </a:defRPr>
            </a:lvl1pPr>
          </a:lstStyle>
          <a:p>
            <a:r>
              <a:rPr lang="en-GB" dirty="0"/>
              <a:t>Heading goes here</a:t>
            </a:r>
            <a:endParaRPr lang="en-US" dirty="0"/>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044087" y="3500460"/>
            <a:ext cx="6096070" cy="347555"/>
          </a:xfrm>
        </p:spPr>
        <p:txBody>
          <a:bodyPr>
            <a:noAutofit/>
          </a:bodyPr>
          <a:lstStyle>
            <a:lvl1pPr marL="0" indent="0" algn="ctr">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pic>
        <p:nvPicPr>
          <p:cNvPr id="3" name="Picture 2" descr="A group of blue circles&#10;&#10;AI-generated content may be incorrect.">
            <a:extLst>
              <a:ext uri="{FF2B5EF4-FFF2-40B4-BE49-F238E27FC236}">
                <a16:creationId xmlns:a16="http://schemas.microsoft.com/office/drawing/2014/main" id="{29CB603E-19AF-181C-0437-5D88FD23E6E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396157389"/>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3_Stat/facts x 8">
    <p:bg>
      <p:bgPr>
        <a:solidFill>
          <a:schemeClr val="tx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2125565A-EE8F-3631-3F08-7B73063F5B7D}"/>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576452"/>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051843" y="2725756"/>
            <a:ext cx="6088314" cy="598525"/>
          </a:xfrm>
          <a:noFill/>
        </p:spPr>
        <p:txBody>
          <a:bodyPr>
            <a:noAutofit/>
          </a:bodyPr>
          <a:lstStyle>
            <a:lvl1pPr algn="ctr">
              <a:defRPr sz="4400">
                <a:solidFill>
                  <a:schemeClr val="bg1"/>
                </a:solidFill>
              </a:defRPr>
            </a:lvl1pPr>
          </a:lstStyle>
          <a:p>
            <a:r>
              <a:rPr lang="en-GB" dirty="0"/>
              <a:t>Heading goes here</a:t>
            </a:r>
            <a:endParaRPr lang="en-US" dirty="0"/>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044087" y="3500460"/>
            <a:ext cx="6096070" cy="347555"/>
          </a:xfrm>
        </p:spPr>
        <p:txBody>
          <a:bodyPr>
            <a:noAutofit/>
          </a:bodyPr>
          <a:lstStyle>
            <a:lvl1pPr marL="0" indent="0" algn="ctr">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576452"/>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576452"/>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576452"/>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4224500"/>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4224500"/>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4224500"/>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4224500"/>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Tree>
    <p:extLst>
      <p:ext uri="{BB962C8B-B14F-4D97-AF65-F5344CB8AC3E}">
        <p14:creationId xmlns:p14="http://schemas.microsoft.com/office/powerpoint/2010/main" val="3914442355"/>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1_Stat/facts x 8">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051843" y="2725756"/>
            <a:ext cx="6088314" cy="598525"/>
          </a:xfrm>
          <a:noFill/>
        </p:spPr>
        <p:txBody>
          <a:bodyPr>
            <a:noAutofit/>
          </a:bodyPr>
          <a:lstStyle>
            <a:lvl1pPr algn="ctr">
              <a:defRPr sz="4400">
                <a:solidFill>
                  <a:schemeClr val="tx1"/>
                </a:solidFill>
              </a:defRPr>
            </a:lvl1pPr>
          </a:lstStyle>
          <a:p>
            <a:r>
              <a:rPr lang="en-GB"/>
              <a:t>Heading goes here</a:t>
            </a:r>
            <a:endParaRPr lang="en-US"/>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044087" y="3500460"/>
            <a:ext cx="6096070" cy="347555"/>
          </a:xfrm>
        </p:spPr>
        <p:txBody>
          <a:bodyPr>
            <a:noAutofit/>
          </a:bodyPr>
          <a:lstStyle>
            <a:lvl1pPr marL="0" indent="0" algn="ctr">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pic>
        <p:nvPicPr>
          <p:cNvPr id="3" name="Picture 2" descr="A group of blue circles&#10;&#10;AI-generated content may be incorrect.">
            <a:extLst>
              <a:ext uri="{FF2B5EF4-FFF2-40B4-BE49-F238E27FC236}">
                <a16:creationId xmlns:a16="http://schemas.microsoft.com/office/drawing/2014/main" id="{29CB603E-19AF-181C-0437-5D88FD23E6E0}"/>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0577375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Info with team member light text">
    <p:bg>
      <p:bgPr>
        <a:solidFill>
          <a:schemeClr val="tx2"/>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6096000" y="225424"/>
            <a:ext cx="5903913" cy="6407151"/>
          </a:xfrm>
          <a:prstGeom prst="roundRect">
            <a:avLst>
              <a:gd name="adj" fmla="val 1469"/>
            </a:avLst>
          </a:prstGeom>
          <a:noFill/>
        </p:spPr>
        <p:txBody>
          <a:bodyPr/>
          <a:lstStyle>
            <a:lvl1pPr>
              <a:buNone/>
              <a:defRPr/>
            </a:lvl1pPr>
          </a:lstStyle>
          <a:p>
            <a:endParaRPr lang="en-US"/>
          </a:p>
        </p:txBody>
      </p:sp>
      <p:pic>
        <p:nvPicPr>
          <p:cNvPr id="2" name="Picture 1" descr="A white circle with black background&#10;&#10;AI-generated content may be incorrect.">
            <a:extLst>
              <a:ext uri="{FF2B5EF4-FFF2-40B4-BE49-F238E27FC236}">
                <a16:creationId xmlns:a16="http://schemas.microsoft.com/office/drawing/2014/main" id="{6196FD2A-A5BF-860B-A843-33E88965FE1C}"/>
              </a:ext>
            </a:extLst>
          </p:cNvPr>
          <p:cNvPicPr/>
          <p:nvPr/>
        </p:nvPicPr>
        <p:blipFill>
          <a:blip r:embed="rId2"/>
          <a:stretch>
            <a:fillRect/>
          </a:stretch>
        </p:blipFill>
        <p:spPr>
          <a:xfrm>
            <a:off x="205242" y="6369457"/>
            <a:ext cx="1252800" cy="266400"/>
          </a:xfrm>
          <a:prstGeom prst="rect">
            <a:avLst/>
          </a:prstGeom>
        </p:spPr>
      </p:pic>
      <p:sp>
        <p:nvSpPr>
          <p:cNvPr id="4" name="Picture Placeholder 50">
            <a:extLst>
              <a:ext uri="{FF2B5EF4-FFF2-40B4-BE49-F238E27FC236}">
                <a16:creationId xmlns:a16="http://schemas.microsoft.com/office/drawing/2014/main" id="{38B68BC5-ED6C-54E5-AB38-8C68823FCFDA}"/>
              </a:ext>
            </a:extLst>
          </p:cNvPr>
          <p:cNvSpPr>
            <a:spLocks noGrp="1" noChangeAspect="1"/>
          </p:cNvSpPr>
          <p:nvPr>
            <p:ph type="pic" sz="quarter" idx="127"/>
          </p:nvPr>
        </p:nvSpPr>
        <p:spPr>
          <a:xfrm>
            <a:off x="204531" y="3761371"/>
            <a:ext cx="702185" cy="838155"/>
          </a:xfrm>
          <a:prstGeom prst="roundRect">
            <a:avLst>
              <a:gd name="adj" fmla="val 2732"/>
            </a:avLst>
          </a:prstGeom>
          <a:noFill/>
        </p:spPr>
        <p:txBody>
          <a:bodyPr/>
          <a:lstStyle>
            <a:lvl1pPr>
              <a:buNone/>
              <a:defRPr/>
            </a:lvl1pPr>
          </a:lstStyle>
          <a:p>
            <a:endParaRPr lang="en-US"/>
          </a:p>
        </p:txBody>
      </p:sp>
      <p:sp>
        <p:nvSpPr>
          <p:cNvPr id="5" name="Text Placeholder 20">
            <a:extLst>
              <a:ext uri="{FF2B5EF4-FFF2-40B4-BE49-F238E27FC236}">
                <a16:creationId xmlns:a16="http://schemas.microsoft.com/office/drawing/2014/main" id="{42620D89-3055-642A-EF84-B3CDEF578F17}"/>
              </a:ext>
            </a:extLst>
          </p:cNvPr>
          <p:cNvSpPr>
            <a:spLocks noGrp="1"/>
          </p:cNvSpPr>
          <p:nvPr>
            <p:ph type="body" sz="quarter" idx="128" hasCustomPrompt="1"/>
          </p:nvPr>
        </p:nvSpPr>
        <p:spPr>
          <a:xfrm>
            <a:off x="1139798" y="3932885"/>
            <a:ext cx="3255621" cy="252413"/>
          </a:xfrm>
        </p:spPr>
        <p:txBody>
          <a:bodyPr vert="horz">
            <a:noAutofit/>
          </a:bodyPr>
          <a:lstStyle>
            <a:lvl1pPr marL="0" algn="l" rtl="1">
              <a:buNone/>
              <a:defRPr sz="1600">
                <a:solidFill>
                  <a:schemeClr val="bg1"/>
                </a:solidFill>
              </a:defRPr>
            </a:lvl1pPr>
            <a:lvl2pPr algn="thaiDist">
              <a:defRPr/>
            </a:lvl2pPr>
          </a:lstStyle>
          <a:p>
            <a:pPr lvl="0"/>
            <a:r>
              <a:rPr lang="en-US"/>
              <a:t>Name Surname</a:t>
            </a:r>
          </a:p>
        </p:txBody>
      </p:sp>
      <p:sp>
        <p:nvSpPr>
          <p:cNvPr id="6" name="Text Placeholder 24">
            <a:extLst>
              <a:ext uri="{FF2B5EF4-FFF2-40B4-BE49-F238E27FC236}">
                <a16:creationId xmlns:a16="http://schemas.microsoft.com/office/drawing/2014/main" id="{0F1C03C5-9CBA-A799-639A-FC0B367E88B3}"/>
              </a:ext>
            </a:extLst>
          </p:cNvPr>
          <p:cNvSpPr>
            <a:spLocks noGrp="1"/>
          </p:cNvSpPr>
          <p:nvPr>
            <p:ph type="body" sz="quarter" idx="129" hasCustomPrompt="1"/>
          </p:nvPr>
        </p:nvSpPr>
        <p:spPr>
          <a:xfrm>
            <a:off x="1147482" y="4263470"/>
            <a:ext cx="2896406" cy="252413"/>
          </a:xfrm>
        </p:spPr>
        <p:txBody>
          <a:bodyPr>
            <a:noAutofit/>
          </a:bodyPr>
          <a:lstStyle>
            <a:lvl1pPr marL="0">
              <a:buNone/>
              <a:defRPr sz="1200" b="0">
                <a:solidFill>
                  <a:schemeClr val="bg1"/>
                </a:solidFill>
              </a:defRPr>
            </a:lvl1pPr>
          </a:lstStyle>
          <a:p>
            <a:pPr lvl="0"/>
            <a:r>
              <a:rPr lang="en-US"/>
              <a:t>Job title goes here</a:t>
            </a:r>
          </a:p>
        </p:txBody>
      </p:sp>
      <p:sp>
        <p:nvSpPr>
          <p:cNvPr id="10" name="Title 1">
            <a:extLst>
              <a:ext uri="{FF2B5EF4-FFF2-40B4-BE49-F238E27FC236}">
                <a16:creationId xmlns:a16="http://schemas.microsoft.com/office/drawing/2014/main" id="{E6B6D627-5C1F-C47E-91B8-B812C3C723F5}"/>
              </a:ext>
            </a:extLst>
          </p:cNvPr>
          <p:cNvSpPr>
            <a:spLocks noGrp="1"/>
          </p:cNvSpPr>
          <p:nvPr>
            <p:ph type="title" hasCustomPrompt="1"/>
          </p:nvPr>
        </p:nvSpPr>
        <p:spPr>
          <a:xfrm>
            <a:off x="199829" y="1352390"/>
            <a:ext cx="5663089" cy="2076610"/>
          </a:xfrm>
        </p:spPr>
        <p:txBody>
          <a:bodyPr>
            <a:noAutofit/>
          </a:bodyPr>
          <a:lstStyle>
            <a:lvl1pPr>
              <a:defRPr>
                <a:solidFill>
                  <a:schemeClr val="bg1"/>
                </a:solidFill>
              </a:defRPr>
            </a:lvl1pPr>
          </a:lstStyle>
          <a:p>
            <a:r>
              <a:rPr lang="en-GB"/>
              <a:t>Heading goes here, over more lines if needed</a:t>
            </a:r>
            <a:endParaRPr lang="en-US"/>
          </a:p>
        </p:txBody>
      </p:sp>
    </p:spTree>
    <p:extLst>
      <p:ext uri="{BB962C8B-B14F-4D97-AF65-F5344CB8AC3E}">
        <p14:creationId xmlns:p14="http://schemas.microsoft.com/office/powerpoint/2010/main" val="2780525850"/>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2_Stat/facts x 8">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FA935234-64A5-7A38-120C-E2450A526477}"/>
              </a:ext>
            </a:extLst>
          </p:cNvPr>
          <p:cNvPicPr/>
          <p:nvPr userDrawn="1"/>
        </p:nvPicPr>
        <p:blipFill>
          <a:blip r:embed="rId3"/>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576452"/>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051843" y="2725756"/>
            <a:ext cx="6088314" cy="598525"/>
          </a:xfrm>
          <a:noFill/>
        </p:spPr>
        <p:txBody>
          <a:bodyPr>
            <a:noAutofit/>
          </a:bodyPr>
          <a:lstStyle>
            <a:lvl1pPr algn="ctr">
              <a:defRPr sz="4400">
                <a:solidFill>
                  <a:schemeClr val="bg1"/>
                </a:solidFill>
              </a:defRPr>
            </a:lvl1pPr>
          </a:lstStyle>
          <a:p>
            <a:r>
              <a:rPr lang="en-GB"/>
              <a:t>Heading goes here</a:t>
            </a:r>
            <a:endParaRPr lang="en-US"/>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044087" y="3500460"/>
            <a:ext cx="6096070" cy="347555"/>
          </a:xfrm>
        </p:spPr>
        <p:txBody>
          <a:bodyPr>
            <a:noAutofit/>
          </a:bodyPr>
          <a:lstStyle>
            <a:lvl1pPr marL="0" indent="0" algn="ctr">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576452"/>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576452"/>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576452"/>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4224500"/>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4224500"/>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4224500"/>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4224500"/>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Tree>
    <p:extLst>
      <p:ext uri="{BB962C8B-B14F-4D97-AF65-F5344CB8AC3E}">
        <p14:creationId xmlns:p14="http://schemas.microsoft.com/office/powerpoint/2010/main" val="3247970128"/>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Custom stats light text">
    <p:bg>
      <p:bgPr>
        <a:solidFill>
          <a:schemeClr val="tx1"/>
        </a:solidFill>
        <a:effectLst/>
      </p:bgPr>
    </p:bg>
    <p:spTree>
      <p:nvGrpSpPr>
        <p:cNvPr id="1" name=""/>
        <p:cNvGrpSpPr/>
        <p:nvPr/>
      </p:nvGrpSpPr>
      <p:grpSpPr>
        <a:xfrm>
          <a:off x="0" y="0"/>
          <a:ext cx="0" cy="0"/>
          <a:chOff x="0" y="0"/>
          <a:chExt cx="0" cy="0"/>
        </a:xfrm>
      </p:grpSpPr>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10882181" cy="394359"/>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stats</a:t>
            </a:r>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stats slide</a:t>
            </a:r>
            <a:endParaRPr lang="en-US" dirty="0"/>
          </a:p>
        </p:txBody>
      </p:sp>
    </p:spTree>
    <p:extLst>
      <p:ext uri="{BB962C8B-B14F-4D97-AF65-F5344CB8AC3E}">
        <p14:creationId xmlns:p14="http://schemas.microsoft.com/office/powerpoint/2010/main" val="1053278910"/>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Custom stats dark text">
    <p:bg>
      <p:bgPr>
        <a:solidFill>
          <a:schemeClr val="bg2"/>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E7216686-140F-F3B2-EE76-90AF377F39A4}"/>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5" name="Subtitle 2">
            <a:extLst>
              <a:ext uri="{FF2B5EF4-FFF2-40B4-BE49-F238E27FC236}">
                <a16:creationId xmlns:a16="http://schemas.microsoft.com/office/drawing/2014/main" id="{F36A0D44-0BC0-49F5-1B15-6B53319FDF54}"/>
              </a:ext>
            </a:extLst>
          </p:cNvPr>
          <p:cNvSpPr>
            <a:spLocks noGrp="1"/>
          </p:cNvSpPr>
          <p:nvPr>
            <p:ph type="subTitle" idx="1" hasCustomPrompt="1"/>
          </p:nvPr>
        </p:nvSpPr>
        <p:spPr>
          <a:xfrm>
            <a:off x="199829" y="955471"/>
            <a:ext cx="10882181" cy="290324"/>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stats</a:t>
            </a:r>
          </a:p>
        </p:txBody>
      </p:sp>
      <p:sp>
        <p:nvSpPr>
          <p:cNvPr id="6" name="Title 1">
            <a:extLst>
              <a:ext uri="{FF2B5EF4-FFF2-40B4-BE49-F238E27FC236}">
                <a16:creationId xmlns:a16="http://schemas.microsoft.com/office/drawing/2014/main" id="{D1A06CFB-5D07-0365-AB5D-83CD74FBEE8C}"/>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stats slide</a:t>
            </a:r>
            <a:endParaRPr lang="en-US" dirty="0"/>
          </a:p>
        </p:txBody>
      </p:sp>
      <p:pic>
        <p:nvPicPr>
          <p:cNvPr id="17" name="Picture 16" descr="A group of blue circles&#10;&#10;AI-generated content may be incorrect.">
            <a:extLst>
              <a:ext uri="{FF2B5EF4-FFF2-40B4-BE49-F238E27FC236}">
                <a16:creationId xmlns:a16="http://schemas.microsoft.com/office/drawing/2014/main" id="{EDE03D77-229F-525F-E522-C03A1EEBCC63}"/>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4160870962"/>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p:cSld name="6 arrows">
    <p:bg>
      <p:bgPr>
        <a:solidFill>
          <a:schemeClr val="bg2"/>
        </a:solidFill>
        <a:effectLst/>
      </p:bgPr>
    </p:bg>
    <p:spTree>
      <p:nvGrpSpPr>
        <p:cNvPr id="1" name=""/>
        <p:cNvGrpSpPr/>
        <p:nvPr/>
      </p:nvGrpSpPr>
      <p:grpSpPr>
        <a:xfrm>
          <a:off x="0" y="0"/>
          <a:ext cx="0" cy="0"/>
          <a:chOff x="0" y="0"/>
          <a:chExt cx="0" cy="0"/>
        </a:xfrm>
      </p:grpSpPr>
      <p:sp>
        <p:nvSpPr>
          <p:cNvPr id="38" name="Text Placeholder 11">
            <a:extLst>
              <a:ext uri="{FF2B5EF4-FFF2-40B4-BE49-F238E27FC236}">
                <a16:creationId xmlns:a16="http://schemas.microsoft.com/office/drawing/2014/main" id="{23C42A72-F3B8-9EAF-0165-AB13C616D8E4}"/>
              </a:ext>
            </a:extLst>
          </p:cNvPr>
          <p:cNvSpPr>
            <a:spLocks noGrp="1"/>
          </p:cNvSpPr>
          <p:nvPr>
            <p:ph type="body" sz="quarter" idx="84"/>
          </p:nvPr>
        </p:nvSpPr>
        <p:spPr>
          <a:xfrm>
            <a:off x="207361" y="245842"/>
            <a:ext cx="11792552" cy="5935502"/>
          </a:xfrm>
          <a:prstGeom prst="roundRect">
            <a:avLst>
              <a:gd name="adj" fmla="val 1761"/>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6303263" y="98546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12" name="Text Placeholder 10">
            <a:extLst>
              <a:ext uri="{FF2B5EF4-FFF2-40B4-BE49-F238E27FC236}">
                <a16:creationId xmlns:a16="http://schemas.microsoft.com/office/drawing/2014/main" id="{9B6D21E2-E0B6-2E41-9507-06204CF1923C}"/>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18" name="Text Placeholder 6">
            <a:extLst>
              <a:ext uri="{FF2B5EF4-FFF2-40B4-BE49-F238E27FC236}">
                <a16:creationId xmlns:a16="http://schemas.microsoft.com/office/drawing/2014/main" id="{C63A0AD8-6210-D348-9245-13415EF2FDE1}"/>
              </a:ext>
            </a:extLst>
          </p:cNvPr>
          <p:cNvSpPr>
            <a:spLocks noGrp="1"/>
          </p:cNvSpPr>
          <p:nvPr>
            <p:ph type="body" sz="quarter" idx="90" hasCustomPrompt="1"/>
          </p:nvPr>
        </p:nvSpPr>
        <p:spPr>
          <a:xfrm rot="16200000">
            <a:off x="2866455" y="-1493214"/>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2"/>
          </a:solidFill>
        </p:spPr>
        <p:txBody>
          <a:bodyPr vert="vert" lIns="108000" tIns="108000" rIns="108000" anchor="ctr">
            <a:noAutofit/>
          </a:bodyPr>
          <a:lstStyle>
            <a:lvl1pPr>
              <a:buNone/>
              <a:defRPr sz="1800">
                <a:solidFill>
                  <a:schemeClr val="bg1"/>
                </a:solidFill>
              </a:defRPr>
            </a:lvl1pPr>
          </a:lstStyle>
          <a:p>
            <a:pPr lvl="0"/>
            <a:r>
              <a:rPr lang="en-GB"/>
              <a:t>Heading goes here</a:t>
            </a:r>
          </a:p>
        </p:txBody>
      </p:sp>
      <p:sp>
        <p:nvSpPr>
          <p:cNvPr id="39" name="Text Placeholder 24">
            <a:extLst>
              <a:ext uri="{FF2B5EF4-FFF2-40B4-BE49-F238E27FC236}">
                <a16:creationId xmlns:a16="http://schemas.microsoft.com/office/drawing/2014/main" id="{39A07A5A-69DF-D8EF-DC9D-32317D458868}"/>
              </a:ext>
            </a:extLst>
          </p:cNvPr>
          <p:cNvSpPr>
            <a:spLocks noGrp="1"/>
          </p:cNvSpPr>
          <p:nvPr>
            <p:ph type="body" sz="quarter" idx="91" hasCustomPrompt="1"/>
          </p:nvPr>
        </p:nvSpPr>
        <p:spPr>
          <a:xfrm>
            <a:off x="6303263" y="176036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0" name="Text Placeholder 6">
            <a:extLst>
              <a:ext uri="{FF2B5EF4-FFF2-40B4-BE49-F238E27FC236}">
                <a16:creationId xmlns:a16="http://schemas.microsoft.com/office/drawing/2014/main" id="{E1D306EA-B92E-3F41-4CE3-E25DFBF8E080}"/>
              </a:ext>
            </a:extLst>
          </p:cNvPr>
          <p:cNvSpPr>
            <a:spLocks noGrp="1"/>
          </p:cNvSpPr>
          <p:nvPr>
            <p:ph type="body" sz="quarter" idx="92" hasCustomPrompt="1"/>
          </p:nvPr>
        </p:nvSpPr>
        <p:spPr>
          <a:xfrm rot="16200000">
            <a:off x="2866455" y="-718314"/>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3"/>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sp>
        <p:nvSpPr>
          <p:cNvPr id="41" name="Text Placeholder 24">
            <a:extLst>
              <a:ext uri="{FF2B5EF4-FFF2-40B4-BE49-F238E27FC236}">
                <a16:creationId xmlns:a16="http://schemas.microsoft.com/office/drawing/2014/main" id="{58029499-F752-5B8D-DF6F-038658E49FCD}"/>
              </a:ext>
            </a:extLst>
          </p:cNvPr>
          <p:cNvSpPr>
            <a:spLocks noGrp="1"/>
          </p:cNvSpPr>
          <p:nvPr>
            <p:ph type="body" sz="quarter" idx="93" hasCustomPrompt="1"/>
          </p:nvPr>
        </p:nvSpPr>
        <p:spPr>
          <a:xfrm>
            <a:off x="6303262" y="253526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2" name="Text Placeholder 6">
            <a:extLst>
              <a:ext uri="{FF2B5EF4-FFF2-40B4-BE49-F238E27FC236}">
                <a16:creationId xmlns:a16="http://schemas.microsoft.com/office/drawing/2014/main" id="{EF9C13AE-2426-31FC-38D5-9243E0FA1AB3}"/>
              </a:ext>
            </a:extLst>
          </p:cNvPr>
          <p:cNvSpPr>
            <a:spLocks noGrp="1"/>
          </p:cNvSpPr>
          <p:nvPr>
            <p:ph type="body" sz="quarter" idx="94" hasCustomPrompt="1"/>
          </p:nvPr>
        </p:nvSpPr>
        <p:spPr>
          <a:xfrm rot="16200000">
            <a:off x="2866454" y="56586"/>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5"/>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sp>
        <p:nvSpPr>
          <p:cNvPr id="43" name="Text Placeholder 24">
            <a:extLst>
              <a:ext uri="{FF2B5EF4-FFF2-40B4-BE49-F238E27FC236}">
                <a16:creationId xmlns:a16="http://schemas.microsoft.com/office/drawing/2014/main" id="{BC72924D-8B53-4A2A-9292-844EB8136976}"/>
              </a:ext>
            </a:extLst>
          </p:cNvPr>
          <p:cNvSpPr>
            <a:spLocks noGrp="1"/>
          </p:cNvSpPr>
          <p:nvPr>
            <p:ph type="body" sz="quarter" idx="95" hasCustomPrompt="1"/>
          </p:nvPr>
        </p:nvSpPr>
        <p:spPr>
          <a:xfrm>
            <a:off x="6303261" y="3298971"/>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4" name="Text Placeholder 6">
            <a:extLst>
              <a:ext uri="{FF2B5EF4-FFF2-40B4-BE49-F238E27FC236}">
                <a16:creationId xmlns:a16="http://schemas.microsoft.com/office/drawing/2014/main" id="{1CB0B557-1B32-3530-8B8B-C89866276DC1}"/>
              </a:ext>
            </a:extLst>
          </p:cNvPr>
          <p:cNvSpPr>
            <a:spLocks noGrp="1"/>
          </p:cNvSpPr>
          <p:nvPr>
            <p:ph type="body" sz="quarter" idx="96" hasCustomPrompt="1"/>
          </p:nvPr>
        </p:nvSpPr>
        <p:spPr>
          <a:xfrm rot="16200000">
            <a:off x="2866453" y="820288"/>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4"/>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sp>
        <p:nvSpPr>
          <p:cNvPr id="45" name="Text Placeholder 24">
            <a:extLst>
              <a:ext uri="{FF2B5EF4-FFF2-40B4-BE49-F238E27FC236}">
                <a16:creationId xmlns:a16="http://schemas.microsoft.com/office/drawing/2014/main" id="{EE579D89-9DBE-BDD8-2943-894124692E2A}"/>
              </a:ext>
            </a:extLst>
          </p:cNvPr>
          <p:cNvSpPr>
            <a:spLocks noGrp="1"/>
          </p:cNvSpPr>
          <p:nvPr>
            <p:ph type="body" sz="quarter" idx="97" hasCustomPrompt="1"/>
          </p:nvPr>
        </p:nvSpPr>
        <p:spPr>
          <a:xfrm>
            <a:off x="6303260" y="4102585"/>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6" name="Text Placeholder 6">
            <a:extLst>
              <a:ext uri="{FF2B5EF4-FFF2-40B4-BE49-F238E27FC236}">
                <a16:creationId xmlns:a16="http://schemas.microsoft.com/office/drawing/2014/main" id="{DE663446-FE55-B7DC-6F94-C712E754C158}"/>
              </a:ext>
            </a:extLst>
          </p:cNvPr>
          <p:cNvSpPr>
            <a:spLocks noGrp="1"/>
          </p:cNvSpPr>
          <p:nvPr>
            <p:ph type="body" sz="quarter" idx="98" hasCustomPrompt="1"/>
          </p:nvPr>
        </p:nvSpPr>
        <p:spPr>
          <a:xfrm rot="16200000">
            <a:off x="2866452" y="1623902"/>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tx1"/>
          </a:solidFill>
        </p:spPr>
        <p:txBody>
          <a:bodyPr vert="vert" lIns="108000" tIns="108000" rIns="108000" anchor="ctr">
            <a:noAutofit/>
          </a:bodyPr>
          <a:lstStyle>
            <a:lvl1pPr>
              <a:buNone/>
              <a:defRPr sz="1800">
                <a:solidFill>
                  <a:schemeClr val="bg1"/>
                </a:solidFill>
              </a:defRPr>
            </a:lvl1pPr>
          </a:lstStyle>
          <a:p>
            <a:pPr lvl="0"/>
            <a:r>
              <a:rPr lang="en-GB"/>
              <a:t>Heading goes here</a:t>
            </a:r>
          </a:p>
        </p:txBody>
      </p:sp>
      <p:sp>
        <p:nvSpPr>
          <p:cNvPr id="47" name="Text Placeholder 24">
            <a:extLst>
              <a:ext uri="{FF2B5EF4-FFF2-40B4-BE49-F238E27FC236}">
                <a16:creationId xmlns:a16="http://schemas.microsoft.com/office/drawing/2014/main" id="{19598164-8B34-F654-51BB-AEED4127AEA1}"/>
              </a:ext>
            </a:extLst>
          </p:cNvPr>
          <p:cNvSpPr>
            <a:spLocks noGrp="1"/>
          </p:cNvSpPr>
          <p:nvPr>
            <p:ph type="body" sz="quarter" idx="99" hasCustomPrompt="1"/>
          </p:nvPr>
        </p:nvSpPr>
        <p:spPr>
          <a:xfrm>
            <a:off x="6303259" y="4895488"/>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8" name="Text Placeholder 6">
            <a:extLst>
              <a:ext uri="{FF2B5EF4-FFF2-40B4-BE49-F238E27FC236}">
                <a16:creationId xmlns:a16="http://schemas.microsoft.com/office/drawing/2014/main" id="{E91DBCE1-2EDB-E51B-AD01-2A3EF4DBD0F7}"/>
              </a:ext>
            </a:extLst>
          </p:cNvPr>
          <p:cNvSpPr>
            <a:spLocks noGrp="1"/>
          </p:cNvSpPr>
          <p:nvPr>
            <p:ph type="body" sz="quarter" idx="100" hasCustomPrompt="1"/>
          </p:nvPr>
        </p:nvSpPr>
        <p:spPr>
          <a:xfrm rot="16200000">
            <a:off x="2866451" y="2416805"/>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6"/>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pic>
        <p:nvPicPr>
          <p:cNvPr id="2" name="Picture 1" descr="A group of blue circles&#10;&#10;AI-generated content may be incorrect.">
            <a:extLst>
              <a:ext uri="{FF2B5EF4-FFF2-40B4-BE49-F238E27FC236}">
                <a16:creationId xmlns:a16="http://schemas.microsoft.com/office/drawing/2014/main" id="{D1EBFEED-9FF3-7167-DB7C-46E2A590521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665591566"/>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p:cSld name="1_6 arrows">
    <p:bg>
      <p:bgPr>
        <a:solidFill>
          <a:schemeClr val="tx2"/>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00E6953C-404C-D46E-5903-379133587914}"/>
              </a:ext>
            </a:extLst>
          </p:cNvPr>
          <p:cNvPicPr/>
          <p:nvPr userDrawn="1"/>
        </p:nvPicPr>
        <p:blipFill>
          <a:blip r:embed="rId2"/>
          <a:stretch>
            <a:fillRect/>
          </a:stretch>
        </p:blipFill>
        <p:spPr>
          <a:xfrm>
            <a:off x="205242" y="6369457"/>
            <a:ext cx="1252800" cy="266400"/>
          </a:xfrm>
          <a:prstGeom prst="rect">
            <a:avLst/>
          </a:prstGeom>
        </p:spPr>
      </p:pic>
      <p:sp>
        <p:nvSpPr>
          <p:cNvPr id="38" name="Text Placeholder 11">
            <a:extLst>
              <a:ext uri="{FF2B5EF4-FFF2-40B4-BE49-F238E27FC236}">
                <a16:creationId xmlns:a16="http://schemas.microsoft.com/office/drawing/2014/main" id="{23C42A72-F3B8-9EAF-0165-AB13C616D8E4}"/>
              </a:ext>
            </a:extLst>
          </p:cNvPr>
          <p:cNvSpPr>
            <a:spLocks noGrp="1"/>
          </p:cNvSpPr>
          <p:nvPr>
            <p:ph type="body" sz="quarter" idx="84"/>
          </p:nvPr>
        </p:nvSpPr>
        <p:spPr>
          <a:xfrm>
            <a:off x="207361" y="245842"/>
            <a:ext cx="11792552" cy="5935502"/>
          </a:xfrm>
          <a:prstGeom prst="roundRect">
            <a:avLst>
              <a:gd name="adj" fmla="val 1761"/>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6303263" y="98546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12" name="Text Placeholder 10">
            <a:extLst>
              <a:ext uri="{FF2B5EF4-FFF2-40B4-BE49-F238E27FC236}">
                <a16:creationId xmlns:a16="http://schemas.microsoft.com/office/drawing/2014/main" id="{9B6D21E2-E0B6-2E41-9507-06204CF1923C}"/>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18" name="Text Placeholder 6">
            <a:extLst>
              <a:ext uri="{FF2B5EF4-FFF2-40B4-BE49-F238E27FC236}">
                <a16:creationId xmlns:a16="http://schemas.microsoft.com/office/drawing/2014/main" id="{C63A0AD8-6210-D348-9245-13415EF2FDE1}"/>
              </a:ext>
            </a:extLst>
          </p:cNvPr>
          <p:cNvSpPr>
            <a:spLocks noGrp="1"/>
          </p:cNvSpPr>
          <p:nvPr>
            <p:ph type="body" sz="quarter" idx="90" hasCustomPrompt="1"/>
          </p:nvPr>
        </p:nvSpPr>
        <p:spPr>
          <a:xfrm rot="16200000">
            <a:off x="2866455" y="-1493214"/>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2"/>
          </a:solidFill>
        </p:spPr>
        <p:txBody>
          <a:bodyPr vert="vert" lIns="108000" tIns="108000" rIns="108000" anchor="ctr">
            <a:noAutofit/>
          </a:bodyPr>
          <a:lstStyle>
            <a:lvl1pPr>
              <a:buNone/>
              <a:defRPr sz="1800">
                <a:solidFill>
                  <a:schemeClr val="bg1"/>
                </a:solidFill>
              </a:defRPr>
            </a:lvl1pPr>
          </a:lstStyle>
          <a:p>
            <a:pPr lvl="0"/>
            <a:r>
              <a:rPr lang="en-GB"/>
              <a:t>Heading goes here</a:t>
            </a:r>
          </a:p>
        </p:txBody>
      </p:sp>
      <p:sp>
        <p:nvSpPr>
          <p:cNvPr id="39" name="Text Placeholder 24">
            <a:extLst>
              <a:ext uri="{FF2B5EF4-FFF2-40B4-BE49-F238E27FC236}">
                <a16:creationId xmlns:a16="http://schemas.microsoft.com/office/drawing/2014/main" id="{39A07A5A-69DF-D8EF-DC9D-32317D458868}"/>
              </a:ext>
            </a:extLst>
          </p:cNvPr>
          <p:cNvSpPr>
            <a:spLocks noGrp="1"/>
          </p:cNvSpPr>
          <p:nvPr>
            <p:ph type="body" sz="quarter" idx="91" hasCustomPrompt="1"/>
          </p:nvPr>
        </p:nvSpPr>
        <p:spPr>
          <a:xfrm>
            <a:off x="6303263" y="176036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0" name="Text Placeholder 6">
            <a:extLst>
              <a:ext uri="{FF2B5EF4-FFF2-40B4-BE49-F238E27FC236}">
                <a16:creationId xmlns:a16="http://schemas.microsoft.com/office/drawing/2014/main" id="{E1D306EA-B92E-3F41-4CE3-E25DFBF8E080}"/>
              </a:ext>
            </a:extLst>
          </p:cNvPr>
          <p:cNvSpPr>
            <a:spLocks noGrp="1"/>
          </p:cNvSpPr>
          <p:nvPr>
            <p:ph type="body" sz="quarter" idx="92" hasCustomPrompt="1"/>
          </p:nvPr>
        </p:nvSpPr>
        <p:spPr>
          <a:xfrm rot="16200000">
            <a:off x="2866455" y="-718314"/>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3"/>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sp>
        <p:nvSpPr>
          <p:cNvPr id="41" name="Text Placeholder 24">
            <a:extLst>
              <a:ext uri="{FF2B5EF4-FFF2-40B4-BE49-F238E27FC236}">
                <a16:creationId xmlns:a16="http://schemas.microsoft.com/office/drawing/2014/main" id="{58029499-F752-5B8D-DF6F-038658E49FCD}"/>
              </a:ext>
            </a:extLst>
          </p:cNvPr>
          <p:cNvSpPr>
            <a:spLocks noGrp="1"/>
          </p:cNvSpPr>
          <p:nvPr>
            <p:ph type="body" sz="quarter" idx="93" hasCustomPrompt="1"/>
          </p:nvPr>
        </p:nvSpPr>
        <p:spPr>
          <a:xfrm>
            <a:off x="6303262" y="253526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2" name="Text Placeholder 6">
            <a:extLst>
              <a:ext uri="{FF2B5EF4-FFF2-40B4-BE49-F238E27FC236}">
                <a16:creationId xmlns:a16="http://schemas.microsoft.com/office/drawing/2014/main" id="{EF9C13AE-2426-31FC-38D5-9243E0FA1AB3}"/>
              </a:ext>
            </a:extLst>
          </p:cNvPr>
          <p:cNvSpPr>
            <a:spLocks noGrp="1"/>
          </p:cNvSpPr>
          <p:nvPr>
            <p:ph type="body" sz="quarter" idx="94" hasCustomPrompt="1"/>
          </p:nvPr>
        </p:nvSpPr>
        <p:spPr>
          <a:xfrm rot="16200000">
            <a:off x="2866454" y="56586"/>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5"/>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sp>
        <p:nvSpPr>
          <p:cNvPr id="43" name="Text Placeholder 24">
            <a:extLst>
              <a:ext uri="{FF2B5EF4-FFF2-40B4-BE49-F238E27FC236}">
                <a16:creationId xmlns:a16="http://schemas.microsoft.com/office/drawing/2014/main" id="{BC72924D-8B53-4A2A-9292-844EB8136976}"/>
              </a:ext>
            </a:extLst>
          </p:cNvPr>
          <p:cNvSpPr>
            <a:spLocks noGrp="1"/>
          </p:cNvSpPr>
          <p:nvPr>
            <p:ph type="body" sz="quarter" idx="95" hasCustomPrompt="1"/>
          </p:nvPr>
        </p:nvSpPr>
        <p:spPr>
          <a:xfrm>
            <a:off x="6303261" y="3298971"/>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4" name="Text Placeholder 6">
            <a:extLst>
              <a:ext uri="{FF2B5EF4-FFF2-40B4-BE49-F238E27FC236}">
                <a16:creationId xmlns:a16="http://schemas.microsoft.com/office/drawing/2014/main" id="{1CB0B557-1B32-3530-8B8B-C89866276DC1}"/>
              </a:ext>
            </a:extLst>
          </p:cNvPr>
          <p:cNvSpPr>
            <a:spLocks noGrp="1"/>
          </p:cNvSpPr>
          <p:nvPr>
            <p:ph type="body" sz="quarter" idx="96" hasCustomPrompt="1"/>
          </p:nvPr>
        </p:nvSpPr>
        <p:spPr>
          <a:xfrm rot="16200000">
            <a:off x="2866453" y="820288"/>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4"/>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sp>
        <p:nvSpPr>
          <p:cNvPr id="45" name="Text Placeholder 24">
            <a:extLst>
              <a:ext uri="{FF2B5EF4-FFF2-40B4-BE49-F238E27FC236}">
                <a16:creationId xmlns:a16="http://schemas.microsoft.com/office/drawing/2014/main" id="{EE579D89-9DBE-BDD8-2943-894124692E2A}"/>
              </a:ext>
            </a:extLst>
          </p:cNvPr>
          <p:cNvSpPr>
            <a:spLocks noGrp="1"/>
          </p:cNvSpPr>
          <p:nvPr>
            <p:ph type="body" sz="quarter" idx="97" hasCustomPrompt="1"/>
          </p:nvPr>
        </p:nvSpPr>
        <p:spPr>
          <a:xfrm>
            <a:off x="6303260" y="4102585"/>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6" name="Text Placeholder 6">
            <a:extLst>
              <a:ext uri="{FF2B5EF4-FFF2-40B4-BE49-F238E27FC236}">
                <a16:creationId xmlns:a16="http://schemas.microsoft.com/office/drawing/2014/main" id="{DE663446-FE55-B7DC-6F94-C712E754C158}"/>
              </a:ext>
            </a:extLst>
          </p:cNvPr>
          <p:cNvSpPr>
            <a:spLocks noGrp="1"/>
          </p:cNvSpPr>
          <p:nvPr>
            <p:ph type="body" sz="quarter" idx="98" hasCustomPrompt="1"/>
          </p:nvPr>
        </p:nvSpPr>
        <p:spPr>
          <a:xfrm rot="16200000">
            <a:off x="2866452" y="1623902"/>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6"/>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sp>
        <p:nvSpPr>
          <p:cNvPr id="47" name="Text Placeholder 24">
            <a:extLst>
              <a:ext uri="{FF2B5EF4-FFF2-40B4-BE49-F238E27FC236}">
                <a16:creationId xmlns:a16="http://schemas.microsoft.com/office/drawing/2014/main" id="{19598164-8B34-F654-51BB-AEED4127AEA1}"/>
              </a:ext>
            </a:extLst>
          </p:cNvPr>
          <p:cNvSpPr>
            <a:spLocks noGrp="1"/>
          </p:cNvSpPr>
          <p:nvPr>
            <p:ph type="body" sz="quarter" idx="99" hasCustomPrompt="1"/>
          </p:nvPr>
        </p:nvSpPr>
        <p:spPr>
          <a:xfrm>
            <a:off x="6303259" y="4895488"/>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8" name="Text Placeholder 6">
            <a:extLst>
              <a:ext uri="{FF2B5EF4-FFF2-40B4-BE49-F238E27FC236}">
                <a16:creationId xmlns:a16="http://schemas.microsoft.com/office/drawing/2014/main" id="{E91DBCE1-2EDB-E51B-AD01-2A3EF4DBD0F7}"/>
              </a:ext>
            </a:extLst>
          </p:cNvPr>
          <p:cNvSpPr>
            <a:spLocks noGrp="1"/>
          </p:cNvSpPr>
          <p:nvPr>
            <p:ph type="body" sz="quarter" idx="100" hasCustomPrompt="1"/>
          </p:nvPr>
        </p:nvSpPr>
        <p:spPr>
          <a:xfrm rot="16200000">
            <a:off x="2866451" y="2416805"/>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bg2"/>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spTree>
    <p:extLst>
      <p:ext uri="{BB962C8B-B14F-4D97-AF65-F5344CB8AC3E}">
        <p14:creationId xmlns:p14="http://schemas.microsoft.com/office/powerpoint/2010/main" val="1752103825"/>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p:cSld name="Icons">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a:t>Source goes here</a:t>
            </a:r>
          </a:p>
        </p:txBody>
      </p:sp>
      <p:sp>
        <p:nvSpPr>
          <p:cNvPr id="7" name="Text Placeholder 11">
            <a:extLst>
              <a:ext uri="{FF2B5EF4-FFF2-40B4-BE49-F238E27FC236}">
                <a16:creationId xmlns:a16="http://schemas.microsoft.com/office/drawing/2014/main" id="{5BCEEC64-5D0B-F912-A516-F7737E92F341}"/>
              </a:ext>
            </a:extLst>
          </p:cNvPr>
          <p:cNvSpPr>
            <a:spLocks noGrp="1"/>
          </p:cNvSpPr>
          <p:nvPr>
            <p:ph type="body" sz="quarter" idx="84"/>
          </p:nvPr>
        </p:nvSpPr>
        <p:spPr>
          <a:xfrm>
            <a:off x="207360" y="1474209"/>
            <a:ext cx="5839787"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4">
            <a:extLst>
              <a:ext uri="{FF2B5EF4-FFF2-40B4-BE49-F238E27FC236}">
                <a16:creationId xmlns:a16="http://schemas.microsoft.com/office/drawing/2014/main" id="{43F5F22A-4196-4C57-5B32-2943BFABAFD2}"/>
              </a:ext>
            </a:extLst>
          </p:cNvPr>
          <p:cNvSpPr>
            <a:spLocks noGrp="1"/>
          </p:cNvSpPr>
          <p:nvPr>
            <p:ph type="body" sz="quarter" idx="74" hasCustomPrompt="1"/>
          </p:nvPr>
        </p:nvSpPr>
        <p:spPr>
          <a:xfrm>
            <a:off x="1588787" y="1716531"/>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22" name="Text Placeholder 11">
            <a:extLst>
              <a:ext uri="{FF2B5EF4-FFF2-40B4-BE49-F238E27FC236}">
                <a16:creationId xmlns:a16="http://schemas.microsoft.com/office/drawing/2014/main" id="{496489A3-997A-748F-FA56-19F18A50392D}"/>
              </a:ext>
            </a:extLst>
          </p:cNvPr>
          <p:cNvSpPr>
            <a:spLocks noGrp="1"/>
          </p:cNvSpPr>
          <p:nvPr>
            <p:ph type="body" sz="quarter" idx="85"/>
          </p:nvPr>
        </p:nvSpPr>
        <p:spPr>
          <a:xfrm>
            <a:off x="313476" y="1587864"/>
            <a:ext cx="1100675" cy="1222531"/>
          </a:xfrm>
          <a:prstGeom prst="roundRect">
            <a:avLst>
              <a:gd name="adj" fmla="val 2993"/>
            </a:avLst>
          </a:prstGeom>
          <a:solidFill>
            <a:srgbClr val="267355"/>
          </a:solidFill>
        </p:spPr>
        <p:txBody>
          <a:bodyPr/>
          <a:lstStyle>
            <a:lvl1pPr>
              <a:buNone/>
              <a:defRPr>
                <a:noFill/>
              </a:defRPr>
            </a:lvl1pPr>
          </a:lstStyle>
          <a:p>
            <a:pPr lvl="0"/>
            <a:r>
              <a:rPr lang="en-GB"/>
              <a:t>Click to edit Master text styles</a:t>
            </a:r>
          </a:p>
        </p:txBody>
      </p:sp>
      <p:sp>
        <p:nvSpPr>
          <p:cNvPr id="24" name="Text Placeholder 11">
            <a:extLst>
              <a:ext uri="{FF2B5EF4-FFF2-40B4-BE49-F238E27FC236}">
                <a16:creationId xmlns:a16="http://schemas.microsoft.com/office/drawing/2014/main" id="{F67A6C10-8EBE-BB07-7FD5-5CAFD0049993}"/>
              </a:ext>
            </a:extLst>
          </p:cNvPr>
          <p:cNvSpPr>
            <a:spLocks noGrp="1"/>
          </p:cNvSpPr>
          <p:nvPr>
            <p:ph type="body" sz="quarter" idx="86"/>
          </p:nvPr>
        </p:nvSpPr>
        <p:spPr>
          <a:xfrm>
            <a:off x="186948" y="3038250"/>
            <a:ext cx="585690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4">
            <a:extLst>
              <a:ext uri="{FF2B5EF4-FFF2-40B4-BE49-F238E27FC236}">
                <a16:creationId xmlns:a16="http://schemas.microsoft.com/office/drawing/2014/main" id="{643EA9EF-D8C1-6A63-C542-F0FA6414E055}"/>
              </a:ext>
            </a:extLst>
          </p:cNvPr>
          <p:cNvSpPr>
            <a:spLocks noGrp="1"/>
          </p:cNvSpPr>
          <p:nvPr>
            <p:ph type="body" sz="quarter" idx="87" hasCustomPrompt="1"/>
          </p:nvPr>
        </p:nvSpPr>
        <p:spPr>
          <a:xfrm>
            <a:off x="1585489" y="3285933"/>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26" name="Text Placeholder 11">
            <a:extLst>
              <a:ext uri="{FF2B5EF4-FFF2-40B4-BE49-F238E27FC236}">
                <a16:creationId xmlns:a16="http://schemas.microsoft.com/office/drawing/2014/main" id="{9996390A-5BCC-BED0-0BB1-5E0C736D9C67}"/>
              </a:ext>
            </a:extLst>
          </p:cNvPr>
          <p:cNvSpPr>
            <a:spLocks noGrp="1"/>
          </p:cNvSpPr>
          <p:nvPr>
            <p:ph type="body" sz="quarter" idx="88"/>
          </p:nvPr>
        </p:nvSpPr>
        <p:spPr>
          <a:xfrm>
            <a:off x="313476" y="3148553"/>
            <a:ext cx="1100675" cy="1222531"/>
          </a:xfrm>
          <a:prstGeom prst="roundRect">
            <a:avLst>
              <a:gd name="adj" fmla="val 2993"/>
            </a:avLst>
          </a:prstGeom>
          <a:solidFill>
            <a:schemeClr val="accent4"/>
          </a:solidFill>
        </p:spPr>
        <p:txBody>
          <a:bodyPr/>
          <a:lstStyle>
            <a:lvl1pPr>
              <a:buNone/>
              <a:defRPr>
                <a:noFill/>
              </a:defRPr>
            </a:lvl1pPr>
          </a:lstStyle>
          <a:p>
            <a:pPr lvl="0"/>
            <a:r>
              <a:rPr lang="en-GB"/>
              <a:t>Click to edit Master text styles</a:t>
            </a:r>
          </a:p>
        </p:txBody>
      </p:sp>
      <p:sp>
        <p:nvSpPr>
          <p:cNvPr id="31" name="Text Placeholder 11">
            <a:extLst>
              <a:ext uri="{FF2B5EF4-FFF2-40B4-BE49-F238E27FC236}">
                <a16:creationId xmlns:a16="http://schemas.microsoft.com/office/drawing/2014/main" id="{E560881A-F1F2-EBF1-0C9B-82EE69F0D26B}"/>
              </a:ext>
            </a:extLst>
          </p:cNvPr>
          <p:cNvSpPr>
            <a:spLocks noGrp="1"/>
          </p:cNvSpPr>
          <p:nvPr>
            <p:ph type="body" sz="quarter" idx="89"/>
          </p:nvPr>
        </p:nvSpPr>
        <p:spPr>
          <a:xfrm>
            <a:off x="211818" y="4607652"/>
            <a:ext cx="583203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2" name="Text Placeholder 24">
            <a:extLst>
              <a:ext uri="{FF2B5EF4-FFF2-40B4-BE49-F238E27FC236}">
                <a16:creationId xmlns:a16="http://schemas.microsoft.com/office/drawing/2014/main" id="{60437240-B92B-E544-AF63-127976BBDAD6}"/>
              </a:ext>
            </a:extLst>
          </p:cNvPr>
          <p:cNvSpPr>
            <a:spLocks noGrp="1"/>
          </p:cNvSpPr>
          <p:nvPr>
            <p:ph type="body" sz="quarter" idx="90" hasCustomPrompt="1"/>
          </p:nvPr>
        </p:nvSpPr>
        <p:spPr>
          <a:xfrm>
            <a:off x="1593244" y="4862478"/>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33" name="Text Placeholder 11">
            <a:extLst>
              <a:ext uri="{FF2B5EF4-FFF2-40B4-BE49-F238E27FC236}">
                <a16:creationId xmlns:a16="http://schemas.microsoft.com/office/drawing/2014/main" id="{CE542AB9-AB59-6177-2414-A87CBA518DC0}"/>
              </a:ext>
            </a:extLst>
          </p:cNvPr>
          <p:cNvSpPr>
            <a:spLocks noGrp="1"/>
          </p:cNvSpPr>
          <p:nvPr>
            <p:ph type="body" sz="quarter" idx="91"/>
          </p:nvPr>
        </p:nvSpPr>
        <p:spPr>
          <a:xfrm>
            <a:off x="313476" y="4723530"/>
            <a:ext cx="1100675" cy="1222531"/>
          </a:xfrm>
          <a:prstGeom prst="roundRect">
            <a:avLst>
              <a:gd name="adj" fmla="val 2993"/>
            </a:avLst>
          </a:prstGeom>
          <a:solidFill>
            <a:schemeClr val="accent3"/>
          </a:solidFill>
        </p:spPr>
        <p:txBody>
          <a:bodyPr/>
          <a:lstStyle>
            <a:lvl1pPr>
              <a:buNone/>
              <a:defRPr>
                <a:noFill/>
              </a:defRPr>
            </a:lvl1pPr>
          </a:lstStyle>
          <a:p>
            <a:pPr lvl="0"/>
            <a:r>
              <a:rPr lang="en-GB"/>
              <a:t>Click to edit Master text styles</a:t>
            </a:r>
          </a:p>
        </p:txBody>
      </p:sp>
      <p:pic>
        <p:nvPicPr>
          <p:cNvPr id="4" name="Picture 3" descr="A group of blue circles&#10;&#10;AI-generated content may be incorrect.">
            <a:extLst>
              <a:ext uri="{FF2B5EF4-FFF2-40B4-BE49-F238E27FC236}">
                <a16:creationId xmlns:a16="http://schemas.microsoft.com/office/drawing/2014/main" id="{ADFE9B18-8D16-F8C5-ACF0-9565332CA109}"/>
              </a:ext>
            </a:extLst>
          </p:cNvPr>
          <p:cNvPicPr>
            <a:picLocks/>
          </p:cNvPicPr>
          <p:nvPr/>
        </p:nvPicPr>
        <p:blipFill>
          <a:blip r:embed="rId2"/>
          <a:stretch>
            <a:fillRect/>
          </a:stretch>
        </p:blipFill>
        <p:spPr>
          <a:xfrm>
            <a:off x="203078" y="6371736"/>
            <a:ext cx="1255194" cy="261683"/>
          </a:xfrm>
          <a:prstGeom prst="rect">
            <a:avLst/>
          </a:prstGeom>
        </p:spPr>
      </p:pic>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a:t>Heading goes here</a:t>
            </a:r>
            <a:endParaRPr lang="en-US"/>
          </a:p>
        </p:txBody>
      </p:sp>
      <p:sp>
        <p:nvSpPr>
          <p:cNvPr id="38" name="Text Placeholder 11">
            <a:extLst>
              <a:ext uri="{FF2B5EF4-FFF2-40B4-BE49-F238E27FC236}">
                <a16:creationId xmlns:a16="http://schemas.microsoft.com/office/drawing/2014/main" id="{A871431D-15C2-620D-9931-4B57E3A6581A}"/>
              </a:ext>
            </a:extLst>
          </p:cNvPr>
          <p:cNvSpPr>
            <a:spLocks noGrp="1"/>
          </p:cNvSpPr>
          <p:nvPr>
            <p:ph type="body" sz="quarter" idx="92"/>
          </p:nvPr>
        </p:nvSpPr>
        <p:spPr>
          <a:xfrm>
            <a:off x="6160126" y="1474209"/>
            <a:ext cx="5839787"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 name="Text Placeholder 24">
            <a:extLst>
              <a:ext uri="{FF2B5EF4-FFF2-40B4-BE49-F238E27FC236}">
                <a16:creationId xmlns:a16="http://schemas.microsoft.com/office/drawing/2014/main" id="{88B7EAF7-6468-A81D-4CBF-EFA3435E3A33}"/>
              </a:ext>
            </a:extLst>
          </p:cNvPr>
          <p:cNvSpPr>
            <a:spLocks noGrp="1"/>
          </p:cNvSpPr>
          <p:nvPr>
            <p:ph type="body" sz="quarter" idx="93" hasCustomPrompt="1"/>
          </p:nvPr>
        </p:nvSpPr>
        <p:spPr>
          <a:xfrm>
            <a:off x="7541553" y="1716531"/>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40" name="Text Placeholder 11">
            <a:extLst>
              <a:ext uri="{FF2B5EF4-FFF2-40B4-BE49-F238E27FC236}">
                <a16:creationId xmlns:a16="http://schemas.microsoft.com/office/drawing/2014/main" id="{4906005D-8D03-E357-5C6F-93E759606D26}"/>
              </a:ext>
            </a:extLst>
          </p:cNvPr>
          <p:cNvSpPr>
            <a:spLocks noGrp="1"/>
          </p:cNvSpPr>
          <p:nvPr>
            <p:ph type="body" sz="quarter" idx="94"/>
          </p:nvPr>
        </p:nvSpPr>
        <p:spPr>
          <a:xfrm>
            <a:off x="6266242" y="1587864"/>
            <a:ext cx="1100675" cy="1222531"/>
          </a:xfrm>
          <a:prstGeom prst="roundRect">
            <a:avLst>
              <a:gd name="adj" fmla="val 2993"/>
            </a:avLst>
          </a:prstGeom>
          <a:solidFill>
            <a:schemeClr val="accent6"/>
          </a:solidFill>
        </p:spPr>
        <p:txBody>
          <a:bodyPr/>
          <a:lstStyle>
            <a:lvl1pPr>
              <a:buNone/>
              <a:defRPr>
                <a:noFill/>
              </a:defRPr>
            </a:lvl1pPr>
          </a:lstStyle>
          <a:p>
            <a:pPr lvl="0"/>
            <a:r>
              <a:rPr lang="en-GB"/>
              <a:t>Click to edit Master text styles</a:t>
            </a:r>
          </a:p>
        </p:txBody>
      </p:sp>
      <p:sp>
        <p:nvSpPr>
          <p:cNvPr id="41" name="Text Placeholder 11">
            <a:extLst>
              <a:ext uri="{FF2B5EF4-FFF2-40B4-BE49-F238E27FC236}">
                <a16:creationId xmlns:a16="http://schemas.microsoft.com/office/drawing/2014/main" id="{BB930E23-5186-E111-B295-066D87A6053A}"/>
              </a:ext>
            </a:extLst>
          </p:cNvPr>
          <p:cNvSpPr>
            <a:spLocks noGrp="1"/>
          </p:cNvSpPr>
          <p:nvPr>
            <p:ph type="body" sz="quarter" idx="95"/>
          </p:nvPr>
        </p:nvSpPr>
        <p:spPr>
          <a:xfrm>
            <a:off x="6139714" y="3038250"/>
            <a:ext cx="585690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1" name="Text Placeholder 24">
            <a:extLst>
              <a:ext uri="{FF2B5EF4-FFF2-40B4-BE49-F238E27FC236}">
                <a16:creationId xmlns:a16="http://schemas.microsoft.com/office/drawing/2014/main" id="{7FC48FF4-0A99-32D0-A121-1505560E55A5}"/>
              </a:ext>
            </a:extLst>
          </p:cNvPr>
          <p:cNvSpPr>
            <a:spLocks noGrp="1"/>
          </p:cNvSpPr>
          <p:nvPr>
            <p:ph type="body" sz="quarter" idx="96" hasCustomPrompt="1"/>
          </p:nvPr>
        </p:nvSpPr>
        <p:spPr>
          <a:xfrm>
            <a:off x="7538255" y="3285933"/>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52" name="Text Placeholder 11">
            <a:extLst>
              <a:ext uri="{FF2B5EF4-FFF2-40B4-BE49-F238E27FC236}">
                <a16:creationId xmlns:a16="http://schemas.microsoft.com/office/drawing/2014/main" id="{C2D47E86-EC78-7BBE-17DE-558112285602}"/>
              </a:ext>
            </a:extLst>
          </p:cNvPr>
          <p:cNvSpPr>
            <a:spLocks noGrp="1"/>
          </p:cNvSpPr>
          <p:nvPr>
            <p:ph type="body" sz="quarter" idx="97"/>
          </p:nvPr>
        </p:nvSpPr>
        <p:spPr>
          <a:xfrm>
            <a:off x="6266242" y="3148553"/>
            <a:ext cx="1100675" cy="1222531"/>
          </a:xfrm>
          <a:prstGeom prst="roundRect">
            <a:avLst>
              <a:gd name="adj" fmla="val 2993"/>
            </a:avLst>
          </a:prstGeom>
          <a:solidFill>
            <a:schemeClr val="accent2"/>
          </a:solidFill>
        </p:spPr>
        <p:txBody>
          <a:bodyPr/>
          <a:lstStyle>
            <a:lvl1pPr>
              <a:buNone/>
              <a:defRPr>
                <a:noFill/>
              </a:defRPr>
            </a:lvl1pPr>
          </a:lstStyle>
          <a:p>
            <a:pPr lvl="0"/>
            <a:r>
              <a:rPr lang="en-GB"/>
              <a:t>Click to edit Master text styles</a:t>
            </a:r>
          </a:p>
        </p:txBody>
      </p:sp>
      <p:sp>
        <p:nvSpPr>
          <p:cNvPr id="53" name="Text Placeholder 11">
            <a:extLst>
              <a:ext uri="{FF2B5EF4-FFF2-40B4-BE49-F238E27FC236}">
                <a16:creationId xmlns:a16="http://schemas.microsoft.com/office/drawing/2014/main" id="{85217C41-CD32-A055-BC2A-93D0C907955C}"/>
              </a:ext>
            </a:extLst>
          </p:cNvPr>
          <p:cNvSpPr>
            <a:spLocks noGrp="1"/>
          </p:cNvSpPr>
          <p:nvPr>
            <p:ph type="body" sz="quarter" idx="98"/>
          </p:nvPr>
        </p:nvSpPr>
        <p:spPr>
          <a:xfrm>
            <a:off x="6164584" y="4607652"/>
            <a:ext cx="583203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4" name="Text Placeholder 24">
            <a:extLst>
              <a:ext uri="{FF2B5EF4-FFF2-40B4-BE49-F238E27FC236}">
                <a16:creationId xmlns:a16="http://schemas.microsoft.com/office/drawing/2014/main" id="{7EDE4639-C0C7-621E-27C6-3E514E202A82}"/>
              </a:ext>
            </a:extLst>
          </p:cNvPr>
          <p:cNvSpPr>
            <a:spLocks noGrp="1"/>
          </p:cNvSpPr>
          <p:nvPr>
            <p:ph type="body" sz="quarter" idx="99" hasCustomPrompt="1"/>
          </p:nvPr>
        </p:nvSpPr>
        <p:spPr>
          <a:xfrm>
            <a:off x="7546010" y="4862478"/>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55" name="Text Placeholder 11">
            <a:extLst>
              <a:ext uri="{FF2B5EF4-FFF2-40B4-BE49-F238E27FC236}">
                <a16:creationId xmlns:a16="http://schemas.microsoft.com/office/drawing/2014/main" id="{7ED1907F-D7C8-60C0-A6B9-F7C5FA4106A8}"/>
              </a:ext>
            </a:extLst>
          </p:cNvPr>
          <p:cNvSpPr>
            <a:spLocks noGrp="1"/>
          </p:cNvSpPr>
          <p:nvPr>
            <p:ph type="body" sz="quarter" idx="100"/>
          </p:nvPr>
        </p:nvSpPr>
        <p:spPr>
          <a:xfrm>
            <a:off x="6266242" y="4723530"/>
            <a:ext cx="1100675" cy="1222531"/>
          </a:xfrm>
          <a:prstGeom prst="roundRect">
            <a:avLst>
              <a:gd name="adj" fmla="val 2993"/>
            </a:avLst>
          </a:prstGeom>
          <a:solidFill>
            <a:schemeClr val="tx2"/>
          </a:solidFill>
        </p:spPr>
        <p:txBody>
          <a:bodyPr/>
          <a:lstStyle>
            <a:lvl1pPr>
              <a:buNone/>
              <a:defRPr>
                <a:noFill/>
              </a:defRPr>
            </a:lvl1pPr>
          </a:lstStyle>
          <a:p>
            <a:pPr lvl="0"/>
            <a:r>
              <a:rPr lang="en-GB"/>
              <a:t>Click to edit Master text styles</a:t>
            </a:r>
          </a:p>
        </p:txBody>
      </p:sp>
    </p:spTree>
    <p:extLst>
      <p:ext uri="{BB962C8B-B14F-4D97-AF65-F5344CB8AC3E}">
        <p14:creationId xmlns:p14="http://schemas.microsoft.com/office/powerpoint/2010/main" val="3024745021"/>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1_Icons">
    <p:bg>
      <p:bgPr>
        <a:solidFill>
          <a:schemeClr val="accent1"/>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538FACB8-41D9-BEB0-DB35-B9638E79FA40}"/>
              </a:ext>
            </a:extLst>
          </p:cNvPr>
          <p:cNvPicPr>
            <a:picLocks/>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a:t>Source goes here</a:t>
            </a:r>
          </a:p>
        </p:txBody>
      </p:sp>
      <p:sp>
        <p:nvSpPr>
          <p:cNvPr id="7" name="Text Placeholder 11">
            <a:extLst>
              <a:ext uri="{FF2B5EF4-FFF2-40B4-BE49-F238E27FC236}">
                <a16:creationId xmlns:a16="http://schemas.microsoft.com/office/drawing/2014/main" id="{5BCEEC64-5D0B-F912-A516-F7737E92F341}"/>
              </a:ext>
            </a:extLst>
          </p:cNvPr>
          <p:cNvSpPr>
            <a:spLocks noGrp="1"/>
          </p:cNvSpPr>
          <p:nvPr>
            <p:ph type="body" sz="quarter" idx="84"/>
          </p:nvPr>
        </p:nvSpPr>
        <p:spPr>
          <a:xfrm>
            <a:off x="207360" y="1474209"/>
            <a:ext cx="5839787"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4">
            <a:extLst>
              <a:ext uri="{FF2B5EF4-FFF2-40B4-BE49-F238E27FC236}">
                <a16:creationId xmlns:a16="http://schemas.microsoft.com/office/drawing/2014/main" id="{43F5F22A-4196-4C57-5B32-2943BFABAFD2}"/>
              </a:ext>
            </a:extLst>
          </p:cNvPr>
          <p:cNvSpPr>
            <a:spLocks noGrp="1"/>
          </p:cNvSpPr>
          <p:nvPr>
            <p:ph type="body" sz="quarter" idx="74" hasCustomPrompt="1"/>
          </p:nvPr>
        </p:nvSpPr>
        <p:spPr>
          <a:xfrm>
            <a:off x="1588787" y="1716531"/>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22" name="Text Placeholder 11">
            <a:extLst>
              <a:ext uri="{FF2B5EF4-FFF2-40B4-BE49-F238E27FC236}">
                <a16:creationId xmlns:a16="http://schemas.microsoft.com/office/drawing/2014/main" id="{496489A3-997A-748F-FA56-19F18A50392D}"/>
              </a:ext>
            </a:extLst>
          </p:cNvPr>
          <p:cNvSpPr>
            <a:spLocks noGrp="1"/>
          </p:cNvSpPr>
          <p:nvPr>
            <p:ph type="body" sz="quarter" idx="85"/>
          </p:nvPr>
        </p:nvSpPr>
        <p:spPr>
          <a:xfrm>
            <a:off x="313476" y="1587864"/>
            <a:ext cx="1100675" cy="1222531"/>
          </a:xfrm>
          <a:prstGeom prst="roundRect">
            <a:avLst>
              <a:gd name="adj" fmla="val 2993"/>
            </a:avLst>
          </a:prstGeom>
          <a:solidFill>
            <a:schemeClr val="accent6"/>
          </a:solidFill>
        </p:spPr>
        <p:txBody>
          <a:bodyPr/>
          <a:lstStyle>
            <a:lvl1pPr>
              <a:buNone/>
              <a:defRPr>
                <a:noFill/>
              </a:defRPr>
            </a:lvl1pPr>
          </a:lstStyle>
          <a:p>
            <a:pPr lvl="0"/>
            <a:r>
              <a:rPr lang="en-GB"/>
              <a:t>Click to edit Master text styles</a:t>
            </a:r>
          </a:p>
        </p:txBody>
      </p:sp>
      <p:sp>
        <p:nvSpPr>
          <p:cNvPr id="24" name="Text Placeholder 11">
            <a:extLst>
              <a:ext uri="{FF2B5EF4-FFF2-40B4-BE49-F238E27FC236}">
                <a16:creationId xmlns:a16="http://schemas.microsoft.com/office/drawing/2014/main" id="{F67A6C10-8EBE-BB07-7FD5-5CAFD0049993}"/>
              </a:ext>
            </a:extLst>
          </p:cNvPr>
          <p:cNvSpPr>
            <a:spLocks noGrp="1"/>
          </p:cNvSpPr>
          <p:nvPr>
            <p:ph type="body" sz="quarter" idx="86"/>
          </p:nvPr>
        </p:nvSpPr>
        <p:spPr>
          <a:xfrm>
            <a:off x="186948" y="3038250"/>
            <a:ext cx="585690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4">
            <a:extLst>
              <a:ext uri="{FF2B5EF4-FFF2-40B4-BE49-F238E27FC236}">
                <a16:creationId xmlns:a16="http://schemas.microsoft.com/office/drawing/2014/main" id="{643EA9EF-D8C1-6A63-C542-F0FA6414E055}"/>
              </a:ext>
            </a:extLst>
          </p:cNvPr>
          <p:cNvSpPr>
            <a:spLocks noGrp="1"/>
          </p:cNvSpPr>
          <p:nvPr>
            <p:ph type="body" sz="quarter" idx="87" hasCustomPrompt="1"/>
          </p:nvPr>
        </p:nvSpPr>
        <p:spPr>
          <a:xfrm>
            <a:off x="1585489" y="3285933"/>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26" name="Text Placeholder 11">
            <a:extLst>
              <a:ext uri="{FF2B5EF4-FFF2-40B4-BE49-F238E27FC236}">
                <a16:creationId xmlns:a16="http://schemas.microsoft.com/office/drawing/2014/main" id="{9996390A-5BCC-BED0-0BB1-5E0C736D9C67}"/>
              </a:ext>
            </a:extLst>
          </p:cNvPr>
          <p:cNvSpPr>
            <a:spLocks noGrp="1"/>
          </p:cNvSpPr>
          <p:nvPr>
            <p:ph type="body" sz="quarter" idx="88"/>
          </p:nvPr>
        </p:nvSpPr>
        <p:spPr>
          <a:xfrm>
            <a:off x="313476" y="3148553"/>
            <a:ext cx="1100675" cy="1222531"/>
          </a:xfrm>
          <a:prstGeom prst="roundRect">
            <a:avLst>
              <a:gd name="adj" fmla="val 2993"/>
            </a:avLst>
          </a:prstGeom>
          <a:solidFill>
            <a:schemeClr val="accent4"/>
          </a:solidFill>
        </p:spPr>
        <p:txBody>
          <a:bodyPr/>
          <a:lstStyle>
            <a:lvl1pPr>
              <a:buNone/>
              <a:defRPr>
                <a:noFill/>
              </a:defRPr>
            </a:lvl1pPr>
          </a:lstStyle>
          <a:p>
            <a:pPr lvl="0"/>
            <a:r>
              <a:rPr lang="en-GB"/>
              <a:t>Click to edit Master text styles</a:t>
            </a:r>
          </a:p>
        </p:txBody>
      </p:sp>
      <p:sp>
        <p:nvSpPr>
          <p:cNvPr id="31" name="Text Placeholder 11">
            <a:extLst>
              <a:ext uri="{FF2B5EF4-FFF2-40B4-BE49-F238E27FC236}">
                <a16:creationId xmlns:a16="http://schemas.microsoft.com/office/drawing/2014/main" id="{E560881A-F1F2-EBF1-0C9B-82EE69F0D26B}"/>
              </a:ext>
            </a:extLst>
          </p:cNvPr>
          <p:cNvSpPr>
            <a:spLocks noGrp="1"/>
          </p:cNvSpPr>
          <p:nvPr>
            <p:ph type="body" sz="quarter" idx="89"/>
          </p:nvPr>
        </p:nvSpPr>
        <p:spPr>
          <a:xfrm>
            <a:off x="211818" y="4607652"/>
            <a:ext cx="583203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2" name="Text Placeholder 24">
            <a:extLst>
              <a:ext uri="{FF2B5EF4-FFF2-40B4-BE49-F238E27FC236}">
                <a16:creationId xmlns:a16="http://schemas.microsoft.com/office/drawing/2014/main" id="{60437240-B92B-E544-AF63-127976BBDAD6}"/>
              </a:ext>
            </a:extLst>
          </p:cNvPr>
          <p:cNvSpPr>
            <a:spLocks noGrp="1"/>
          </p:cNvSpPr>
          <p:nvPr>
            <p:ph type="body" sz="quarter" idx="90" hasCustomPrompt="1"/>
          </p:nvPr>
        </p:nvSpPr>
        <p:spPr>
          <a:xfrm>
            <a:off x="1593244" y="4862478"/>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33" name="Text Placeholder 11">
            <a:extLst>
              <a:ext uri="{FF2B5EF4-FFF2-40B4-BE49-F238E27FC236}">
                <a16:creationId xmlns:a16="http://schemas.microsoft.com/office/drawing/2014/main" id="{CE542AB9-AB59-6177-2414-A87CBA518DC0}"/>
              </a:ext>
            </a:extLst>
          </p:cNvPr>
          <p:cNvSpPr>
            <a:spLocks noGrp="1"/>
          </p:cNvSpPr>
          <p:nvPr>
            <p:ph type="body" sz="quarter" idx="91"/>
          </p:nvPr>
        </p:nvSpPr>
        <p:spPr>
          <a:xfrm>
            <a:off x="313476" y="4723530"/>
            <a:ext cx="1100675" cy="1222531"/>
          </a:xfrm>
          <a:prstGeom prst="roundRect">
            <a:avLst>
              <a:gd name="adj" fmla="val 2993"/>
            </a:avLst>
          </a:prstGeom>
          <a:solidFill>
            <a:schemeClr val="accent3"/>
          </a:solidFill>
        </p:spPr>
        <p:txBody>
          <a:bodyPr/>
          <a:lstStyle>
            <a:lvl1pPr>
              <a:buNone/>
              <a:defRPr>
                <a:noFill/>
              </a:defRPr>
            </a:lvl1pPr>
          </a:lstStyle>
          <a:p>
            <a:pPr lvl="0"/>
            <a:r>
              <a:rPr lang="en-GB"/>
              <a:t>Click to edit Master text styles</a:t>
            </a:r>
          </a:p>
        </p:txBody>
      </p:sp>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a:t>Heading goes here</a:t>
            </a:r>
            <a:endParaRPr lang="en-US"/>
          </a:p>
        </p:txBody>
      </p:sp>
      <p:sp>
        <p:nvSpPr>
          <p:cNvPr id="38" name="Text Placeholder 11">
            <a:extLst>
              <a:ext uri="{FF2B5EF4-FFF2-40B4-BE49-F238E27FC236}">
                <a16:creationId xmlns:a16="http://schemas.microsoft.com/office/drawing/2014/main" id="{A871431D-15C2-620D-9931-4B57E3A6581A}"/>
              </a:ext>
            </a:extLst>
          </p:cNvPr>
          <p:cNvSpPr>
            <a:spLocks noGrp="1"/>
          </p:cNvSpPr>
          <p:nvPr>
            <p:ph type="body" sz="quarter" idx="92"/>
          </p:nvPr>
        </p:nvSpPr>
        <p:spPr>
          <a:xfrm>
            <a:off x="6160126" y="1474209"/>
            <a:ext cx="5839787"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 name="Text Placeholder 24">
            <a:extLst>
              <a:ext uri="{FF2B5EF4-FFF2-40B4-BE49-F238E27FC236}">
                <a16:creationId xmlns:a16="http://schemas.microsoft.com/office/drawing/2014/main" id="{88B7EAF7-6468-A81D-4CBF-EFA3435E3A33}"/>
              </a:ext>
            </a:extLst>
          </p:cNvPr>
          <p:cNvSpPr>
            <a:spLocks noGrp="1"/>
          </p:cNvSpPr>
          <p:nvPr>
            <p:ph type="body" sz="quarter" idx="93" hasCustomPrompt="1"/>
          </p:nvPr>
        </p:nvSpPr>
        <p:spPr>
          <a:xfrm>
            <a:off x="7541553" y="1716531"/>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40" name="Text Placeholder 11">
            <a:extLst>
              <a:ext uri="{FF2B5EF4-FFF2-40B4-BE49-F238E27FC236}">
                <a16:creationId xmlns:a16="http://schemas.microsoft.com/office/drawing/2014/main" id="{4906005D-8D03-E357-5C6F-93E759606D26}"/>
              </a:ext>
            </a:extLst>
          </p:cNvPr>
          <p:cNvSpPr>
            <a:spLocks noGrp="1"/>
          </p:cNvSpPr>
          <p:nvPr>
            <p:ph type="body" sz="quarter" idx="94"/>
          </p:nvPr>
        </p:nvSpPr>
        <p:spPr>
          <a:xfrm>
            <a:off x="6266242" y="1587864"/>
            <a:ext cx="1100675" cy="1222531"/>
          </a:xfrm>
          <a:prstGeom prst="roundRect">
            <a:avLst>
              <a:gd name="adj" fmla="val 2993"/>
            </a:avLst>
          </a:prstGeom>
          <a:solidFill>
            <a:schemeClr val="bg2"/>
          </a:solidFill>
        </p:spPr>
        <p:txBody>
          <a:bodyPr/>
          <a:lstStyle>
            <a:lvl1pPr>
              <a:buNone/>
              <a:defRPr>
                <a:noFill/>
              </a:defRPr>
            </a:lvl1pPr>
          </a:lstStyle>
          <a:p>
            <a:pPr lvl="0"/>
            <a:r>
              <a:rPr lang="en-GB"/>
              <a:t>Click to edit Master text styles</a:t>
            </a:r>
          </a:p>
        </p:txBody>
      </p:sp>
      <p:sp>
        <p:nvSpPr>
          <p:cNvPr id="41" name="Text Placeholder 11">
            <a:extLst>
              <a:ext uri="{FF2B5EF4-FFF2-40B4-BE49-F238E27FC236}">
                <a16:creationId xmlns:a16="http://schemas.microsoft.com/office/drawing/2014/main" id="{BB930E23-5186-E111-B295-066D87A6053A}"/>
              </a:ext>
            </a:extLst>
          </p:cNvPr>
          <p:cNvSpPr>
            <a:spLocks noGrp="1"/>
          </p:cNvSpPr>
          <p:nvPr>
            <p:ph type="body" sz="quarter" idx="95"/>
          </p:nvPr>
        </p:nvSpPr>
        <p:spPr>
          <a:xfrm>
            <a:off x="6139714" y="3038250"/>
            <a:ext cx="585690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1" name="Text Placeholder 24">
            <a:extLst>
              <a:ext uri="{FF2B5EF4-FFF2-40B4-BE49-F238E27FC236}">
                <a16:creationId xmlns:a16="http://schemas.microsoft.com/office/drawing/2014/main" id="{7FC48FF4-0A99-32D0-A121-1505560E55A5}"/>
              </a:ext>
            </a:extLst>
          </p:cNvPr>
          <p:cNvSpPr>
            <a:spLocks noGrp="1"/>
          </p:cNvSpPr>
          <p:nvPr>
            <p:ph type="body" sz="quarter" idx="96" hasCustomPrompt="1"/>
          </p:nvPr>
        </p:nvSpPr>
        <p:spPr>
          <a:xfrm>
            <a:off x="7538255" y="3285933"/>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52" name="Text Placeholder 11">
            <a:extLst>
              <a:ext uri="{FF2B5EF4-FFF2-40B4-BE49-F238E27FC236}">
                <a16:creationId xmlns:a16="http://schemas.microsoft.com/office/drawing/2014/main" id="{C2D47E86-EC78-7BBE-17DE-558112285602}"/>
              </a:ext>
            </a:extLst>
          </p:cNvPr>
          <p:cNvSpPr>
            <a:spLocks noGrp="1"/>
          </p:cNvSpPr>
          <p:nvPr>
            <p:ph type="body" sz="quarter" idx="97"/>
          </p:nvPr>
        </p:nvSpPr>
        <p:spPr>
          <a:xfrm>
            <a:off x="6266242" y="3148553"/>
            <a:ext cx="1100675" cy="1222531"/>
          </a:xfrm>
          <a:prstGeom prst="roundRect">
            <a:avLst>
              <a:gd name="adj" fmla="val 2993"/>
            </a:avLst>
          </a:prstGeom>
          <a:solidFill>
            <a:schemeClr val="accent2"/>
          </a:solidFill>
        </p:spPr>
        <p:txBody>
          <a:bodyPr/>
          <a:lstStyle>
            <a:lvl1pPr>
              <a:buNone/>
              <a:defRPr>
                <a:noFill/>
              </a:defRPr>
            </a:lvl1pPr>
          </a:lstStyle>
          <a:p>
            <a:pPr lvl="0"/>
            <a:r>
              <a:rPr lang="en-GB"/>
              <a:t>Click to edit Master text styles</a:t>
            </a:r>
          </a:p>
        </p:txBody>
      </p:sp>
      <p:sp>
        <p:nvSpPr>
          <p:cNvPr id="53" name="Text Placeholder 11">
            <a:extLst>
              <a:ext uri="{FF2B5EF4-FFF2-40B4-BE49-F238E27FC236}">
                <a16:creationId xmlns:a16="http://schemas.microsoft.com/office/drawing/2014/main" id="{85217C41-CD32-A055-BC2A-93D0C907955C}"/>
              </a:ext>
            </a:extLst>
          </p:cNvPr>
          <p:cNvSpPr>
            <a:spLocks noGrp="1"/>
          </p:cNvSpPr>
          <p:nvPr>
            <p:ph type="body" sz="quarter" idx="98"/>
          </p:nvPr>
        </p:nvSpPr>
        <p:spPr>
          <a:xfrm>
            <a:off x="6164584" y="4607652"/>
            <a:ext cx="583203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4" name="Text Placeholder 24">
            <a:extLst>
              <a:ext uri="{FF2B5EF4-FFF2-40B4-BE49-F238E27FC236}">
                <a16:creationId xmlns:a16="http://schemas.microsoft.com/office/drawing/2014/main" id="{7EDE4639-C0C7-621E-27C6-3E514E202A82}"/>
              </a:ext>
            </a:extLst>
          </p:cNvPr>
          <p:cNvSpPr>
            <a:spLocks noGrp="1"/>
          </p:cNvSpPr>
          <p:nvPr>
            <p:ph type="body" sz="quarter" idx="99" hasCustomPrompt="1"/>
          </p:nvPr>
        </p:nvSpPr>
        <p:spPr>
          <a:xfrm>
            <a:off x="7546010" y="4862478"/>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55" name="Text Placeholder 11">
            <a:extLst>
              <a:ext uri="{FF2B5EF4-FFF2-40B4-BE49-F238E27FC236}">
                <a16:creationId xmlns:a16="http://schemas.microsoft.com/office/drawing/2014/main" id="{7ED1907F-D7C8-60C0-A6B9-F7C5FA4106A8}"/>
              </a:ext>
            </a:extLst>
          </p:cNvPr>
          <p:cNvSpPr>
            <a:spLocks noGrp="1"/>
          </p:cNvSpPr>
          <p:nvPr>
            <p:ph type="body" sz="quarter" idx="100"/>
          </p:nvPr>
        </p:nvSpPr>
        <p:spPr>
          <a:xfrm>
            <a:off x="6266242" y="4723530"/>
            <a:ext cx="1100675" cy="1222531"/>
          </a:xfrm>
          <a:prstGeom prst="roundRect">
            <a:avLst>
              <a:gd name="adj" fmla="val 2993"/>
            </a:avLst>
          </a:prstGeom>
          <a:solidFill>
            <a:schemeClr val="tx2"/>
          </a:solidFill>
        </p:spPr>
        <p:txBody>
          <a:bodyPr/>
          <a:lstStyle>
            <a:lvl1pPr>
              <a:buNone/>
              <a:defRPr>
                <a:noFill/>
              </a:defRPr>
            </a:lvl1pPr>
          </a:lstStyle>
          <a:p>
            <a:pPr lvl="0"/>
            <a:r>
              <a:rPr lang="en-GB"/>
              <a:t>Click to edit Master text styles</a:t>
            </a:r>
          </a:p>
        </p:txBody>
      </p:sp>
    </p:spTree>
    <p:extLst>
      <p:ext uri="{BB962C8B-B14F-4D97-AF65-F5344CB8AC3E}">
        <p14:creationId xmlns:p14="http://schemas.microsoft.com/office/powerpoint/2010/main" val="1891246295"/>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2_Icons">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pic>
        <p:nvPicPr>
          <p:cNvPr id="4" name="Picture 3" descr="A group of blue circles&#10;&#10;AI-generated content may be incorrect.">
            <a:extLst>
              <a:ext uri="{FF2B5EF4-FFF2-40B4-BE49-F238E27FC236}">
                <a16:creationId xmlns:a16="http://schemas.microsoft.com/office/drawing/2014/main" id="{ADFE9B18-8D16-F8C5-ACF0-9565332CA109}"/>
              </a:ext>
            </a:extLst>
          </p:cNvPr>
          <p:cNvPicPr>
            <a:picLocks/>
          </p:cNvPicPr>
          <p:nvPr/>
        </p:nvPicPr>
        <p:blipFill>
          <a:blip r:embed="rId2"/>
          <a:stretch>
            <a:fillRect/>
          </a:stretch>
        </p:blipFill>
        <p:spPr>
          <a:xfrm>
            <a:off x="203078" y="6371736"/>
            <a:ext cx="1255194" cy="261683"/>
          </a:xfrm>
          <a:prstGeom prst="rect">
            <a:avLst/>
          </a:prstGeom>
        </p:spPr>
      </p:pic>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4127247188"/>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3_Icons">
    <p:bg>
      <p:bgPr>
        <a:solidFill>
          <a:schemeClr val="accent1"/>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538FACB8-41D9-BEB0-DB35-B9638E79FA40}"/>
              </a:ext>
            </a:extLst>
          </p:cNvPr>
          <p:cNvPicPr>
            <a:picLocks/>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dirty="0"/>
              <a:t>Source goes here</a:t>
            </a:r>
          </a:p>
        </p:txBody>
      </p:sp>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455536584"/>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p:cSld name="Chart colour bg dark logo">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192088" y="1542264"/>
            <a:ext cx="11807825" cy="446483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669345"/>
            <a:ext cx="11540992" cy="4210672"/>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7950458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Film poster 4 light text">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87A90B76-F87A-5E58-6EDF-8801BB296915}"/>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7EF48F39-A088-BA34-74AF-325728A4DED4}"/>
              </a:ext>
            </a:extLst>
          </p:cNvPr>
          <p:cNvSpPr>
            <a:spLocks noGrp="1"/>
          </p:cNvSpPr>
          <p:nvPr>
            <p:ph type="body" sz="quarter" idx="110" hasCustomPrompt="1"/>
          </p:nvPr>
        </p:nvSpPr>
        <p:spPr>
          <a:xfrm>
            <a:off x="1158890"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4BA61FFB-7436-633A-3B76-90FBC46678FF}"/>
              </a:ext>
            </a:extLst>
          </p:cNvPr>
          <p:cNvSpPr>
            <a:spLocks noGrp="1"/>
          </p:cNvSpPr>
          <p:nvPr>
            <p:ph type="body" sz="quarter" idx="111" hasCustomPrompt="1"/>
          </p:nvPr>
        </p:nvSpPr>
        <p:spPr>
          <a:xfrm>
            <a:off x="1167326"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11" name="Text Placeholder 20">
            <a:extLst>
              <a:ext uri="{FF2B5EF4-FFF2-40B4-BE49-F238E27FC236}">
                <a16:creationId xmlns:a16="http://schemas.microsoft.com/office/drawing/2014/main" id="{D778EA51-334E-4030-5978-D80B9D383C63}"/>
              </a:ext>
            </a:extLst>
          </p:cNvPr>
          <p:cNvSpPr>
            <a:spLocks noGrp="1"/>
          </p:cNvSpPr>
          <p:nvPr>
            <p:ph type="body" sz="quarter" idx="112" hasCustomPrompt="1"/>
          </p:nvPr>
        </p:nvSpPr>
        <p:spPr>
          <a:xfrm>
            <a:off x="3772617"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13" name="Text Placeholder 24">
            <a:extLst>
              <a:ext uri="{FF2B5EF4-FFF2-40B4-BE49-F238E27FC236}">
                <a16:creationId xmlns:a16="http://schemas.microsoft.com/office/drawing/2014/main" id="{98124E94-91DF-EDB5-5B86-B730E365AED0}"/>
              </a:ext>
            </a:extLst>
          </p:cNvPr>
          <p:cNvSpPr>
            <a:spLocks noGrp="1"/>
          </p:cNvSpPr>
          <p:nvPr>
            <p:ph type="body" sz="quarter" idx="113" hasCustomPrompt="1"/>
          </p:nvPr>
        </p:nvSpPr>
        <p:spPr>
          <a:xfrm>
            <a:off x="3781053"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2" name="Picture Placeholder 50">
            <a:extLst>
              <a:ext uri="{FF2B5EF4-FFF2-40B4-BE49-F238E27FC236}">
                <a16:creationId xmlns:a16="http://schemas.microsoft.com/office/drawing/2014/main" id="{A27C98CA-6AEB-160B-16E3-CBA81B74BD61}"/>
              </a:ext>
            </a:extLst>
          </p:cNvPr>
          <p:cNvSpPr>
            <a:spLocks noGrp="1" noChangeAspect="1"/>
          </p:cNvSpPr>
          <p:nvPr>
            <p:ph type="pic" sz="quarter" idx="114"/>
          </p:nvPr>
        </p:nvSpPr>
        <p:spPr>
          <a:xfrm>
            <a:off x="1158890" y="1532931"/>
            <a:ext cx="1992000" cy="2988000"/>
          </a:xfrm>
          <a:prstGeom prst="roundRect">
            <a:avLst>
              <a:gd name="adj" fmla="val 2732"/>
            </a:avLst>
          </a:prstGeom>
          <a:noFill/>
        </p:spPr>
        <p:txBody>
          <a:bodyPr/>
          <a:lstStyle>
            <a:lvl1pPr>
              <a:buNone/>
              <a:defRPr/>
            </a:lvl1pPr>
          </a:lstStyle>
          <a:p>
            <a:endParaRPr lang="en-US"/>
          </a:p>
        </p:txBody>
      </p:sp>
      <p:sp>
        <p:nvSpPr>
          <p:cNvPr id="23" name="Picture Placeholder 50">
            <a:extLst>
              <a:ext uri="{FF2B5EF4-FFF2-40B4-BE49-F238E27FC236}">
                <a16:creationId xmlns:a16="http://schemas.microsoft.com/office/drawing/2014/main" id="{5D9274C3-5F74-0839-CEB3-0605615B11F9}"/>
              </a:ext>
            </a:extLst>
          </p:cNvPr>
          <p:cNvSpPr>
            <a:spLocks noGrp="1" noChangeAspect="1"/>
          </p:cNvSpPr>
          <p:nvPr>
            <p:ph type="pic" sz="quarter" idx="115"/>
          </p:nvPr>
        </p:nvSpPr>
        <p:spPr>
          <a:xfrm>
            <a:off x="3781053" y="1532931"/>
            <a:ext cx="1992000" cy="2988000"/>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69D2DDE9-9BCC-DE14-9B52-F95E4FADF412}"/>
              </a:ext>
            </a:extLst>
          </p:cNvPr>
          <p:cNvSpPr>
            <a:spLocks noGrp="1"/>
          </p:cNvSpPr>
          <p:nvPr>
            <p:ph type="body" sz="quarter" idx="116" hasCustomPrompt="1"/>
          </p:nvPr>
        </p:nvSpPr>
        <p:spPr>
          <a:xfrm>
            <a:off x="6411653"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ACD6C507-2837-8552-24CC-63B843A9BE7E}"/>
              </a:ext>
            </a:extLst>
          </p:cNvPr>
          <p:cNvSpPr>
            <a:spLocks noGrp="1"/>
          </p:cNvSpPr>
          <p:nvPr>
            <p:ph type="body" sz="quarter" idx="117" hasCustomPrompt="1"/>
          </p:nvPr>
        </p:nvSpPr>
        <p:spPr>
          <a:xfrm>
            <a:off x="6420089"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6" name="Text Placeholder 20">
            <a:extLst>
              <a:ext uri="{FF2B5EF4-FFF2-40B4-BE49-F238E27FC236}">
                <a16:creationId xmlns:a16="http://schemas.microsoft.com/office/drawing/2014/main" id="{43E65448-2239-F1DC-CAB2-D79C8CD9E546}"/>
              </a:ext>
            </a:extLst>
          </p:cNvPr>
          <p:cNvSpPr>
            <a:spLocks noGrp="1"/>
          </p:cNvSpPr>
          <p:nvPr>
            <p:ph type="body" sz="quarter" idx="118" hasCustomPrompt="1"/>
          </p:nvPr>
        </p:nvSpPr>
        <p:spPr>
          <a:xfrm>
            <a:off x="9025380"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8D00A6B4-E923-4E76-7CB1-D07FFBBB1152}"/>
              </a:ext>
            </a:extLst>
          </p:cNvPr>
          <p:cNvSpPr>
            <a:spLocks noGrp="1"/>
          </p:cNvSpPr>
          <p:nvPr>
            <p:ph type="body" sz="quarter" idx="119" hasCustomPrompt="1"/>
          </p:nvPr>
        </p:nvSpPr>
        <p:spPr>
          <a:xfrm>
            <a:off x="9033816"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8" name="Picture Placeholder 50">
            <a:extLst>
              <a:ext uri="{FF2B5EF4-FFF2-40B4-BE49-F238E27FC236}">
                <a16:creationId xmlns:a16="http://schemas.microsoft.com/office/drawing/2014/main" id="{56C8FEAF-5F97-1431-D7C4-E890B601F59D}"/>
              </a:ext>
            </a:extLst>
          </p:cNvPr>
          <p:cNvSpPr>
            <a:spLocks noGrp="1" noChangeAspect="1"/>
          </p:cNvSpPr>
          <p:nvPr>
            <p:ph type="pic" sz="quarter" idx="120"/>
          </p:nvPr>
        </p:nvSpPr>
        <p:spPr>
          <a:xfrm>
            <a:off x="6411653" y="1532931"/>
            <a:ext cx="1992000" cy="2988000"/>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ADD9B8DF-5C0E-AA4F-C88A-AAC0DB25FEBF}"/>
              </a:ext>
            </a:extLst>
          </p:cNvPr>
          <p:cNvSpPr>
            <a:spLocks noGrp="1" noChangeAspect="1"/>
          </p:cNvSpPr>
          <p:nvPr>
            <p:ph type="pic" sz="quarter" idx="121"/>
          </p:nvPr>
        </p:nvSpPr>
        <p:spPr>
          <a:xfrm>
            <a:off x="9033816"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483581381"/>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p:cSld name="Chart full width dark logo">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560856"/>
            <a:ext cx="11540992" cy="4386168"/>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2972406055"/>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p:cSld name="Chart colour bg light logo">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D7432837-2BA8-0629-2238-F5DCC4704D22}"/>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192088" y="1542264"/>
            <a:ext cx="11807825" cy="446483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669345"/>
            <a:ext cx="11540992" cy="4210672"/>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35798955"/>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p:cSld name="Chart full width light logo">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1CC6019A-253F-3051-85BC-8137BE9F3739}"/>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560856"/>
            <a:ext cx="11540992" cy="4386168"/>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1801084681"/>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p:cSld name="Chart half page with copy dark logo">
    <p:bg>
      <p:bgPr>
        <a:solidFill>
          <a:schemeClr val="accent4"/>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5715000" y="239094"/>
            <a:ext cx="6284913" cy="576800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1585912"/>
            <a:ext cx="5308341" cy="261683"/>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30" y="239094"/>
            <a:ext cx="5308341" cy="1225963"/>
          </a:xfrm>
        </p:spPr>
        <p:txBody>
          <a:bodyPr>
            <a:noAutofit/>
          </a:bodyPr>
          <a:lstStyle>
            <a:lvl1pPr>
              <a:defRPr>
                <a:solidFill>
                  <a:schemeClr val="tx1"/>
                </a:solidFill>
              </a:defRPr>
            </a:lvl1pPr>
          </a:lstStyle>
          <a:p>
            <a:r>
              <a:rPr lang="en-GB"/>
              <a:t>Heading goes here over one line or two </a:t>
            </a:r>
            <a:endParaRPr lang="en-US"/>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5856514" y="371475"/>
            <a:ext cx="6009982" cy="5508542"/>
          </a:xfrm>
          <a:pattFill prst="trellis">
            <a:fgClr>
              <a:schemeClr val="accent6"/>
            </a:fgClr>
            <a:bgClr>
              <a:schemeClr val="bg1"/>
            </a:bgClr>
          </a:pattFill>
        </p:spPr>
        <p:txBody>
          <a:bodyPr/>
          <a:lstStyle>
            <a:lvl1pPr>
              <a:buNone/>
              <a:defRPr/>
            </a:lvl1pPr>
          </a:lstStyle>
          <a:p>
            <a:endParaRPr lang="en-US"/>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05242" y="2099866"/>
            <a:ext cx="530292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2"/>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3969256209"/>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p:cSld name="Chart half page with copy light logo">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5BC6931F-56BB-A15B-F652-1E8F06E8FE57}"/>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5715000" y="239094"/>
            <a:ext cx="6284913" cy="576800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1585912"/>
            <a:ext cx="5308341" cy="261683"/>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30" y="239094"/>
            <a:ext cx="5308341" cy="1225963"/>
          </a:xfrm>
        </p:spPr>
        <p:txBody>
          <a:bodyPr>
            <a:noAutofit/>
          </a:bodyPr>
          <a:lstStyle>
            <a:lvl1pPr>
              <a:defRPr>
                <a:solidFill>
                  <a:schemeClr val="bg1"/>
                </a:solidFill>
              </a:defRPr>
            </a:lvl1pPr>
          </a:lstStyle>
          <a:p>
            <a:r>
              <a:rPr lang="en-GB"/>
              <a:t>Heading goes here over one line or two </a:t>
            </a:r>
            <a:endParaRPr lang="en-US"/>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5856514" y="371475"/>
            <a:ext cx="6009982" cy="5508542"/>
          </a:xfrm>
          <a:pattFill prst="trellis">
            <a:fgClr>
              <a:schemeClr val="accent6"/>
            </a:fgClr>
            <a:bgClr>
              <a:schemeClr val="bg1"/>
            </a:bgClr>
          </a:pattFill>
        </p:spPr>
        <p:txBody>
          <a:bodyPr/>
          <a:lstStyle>
            <a:lvl1pPr>
              <a:buNone/>
              <a:defRPr/>
            </a:lvl1pPr>
          </a:lstStyle>
          <a:p>
            <a:endParaRPr lang="en-US"/>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05242" y="2099866"/>
            <a:ext cx="530292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3012806195"/>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p:cSld name="Table colour bg light logo">
    <p:bg>
      <p:bgPr>
        <a:solidFill>
          <a:schemeClr val="accent2"/>
        </a:solidFill>
        <a:effectLst/>
      </p:bgPr>
    </p:bg>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0D4AD4EE-C184-DD8E-800E-AC2A1C21059E}"/>
              </a:ext>
            </a:extLst>
          </p:cNvPr>
          <p:cNvSpPr/>
          <p:nvPr/>
        </p:nvSpPr>
        <p:spPr>
          <a:xfrm>
            <a:off x="192088" y="1542264"/>
            <a:ext cx="11807825" cy="446483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4" name="Table Placeholder 3">
            <a:extLst>
              <a:ext uri="{FF2B5EF4-FFF2-40B4-BE49-F238E27FC236}">
                <a16:creationId xmlns:a16="http://schemas.microsoft.com/office/drawing/2014/main" id="{2BA7CB94-4EEF-9604-4CA2-9B5A402F379C}"/>
              </a:ext>
            </a:extLst>
          </p:cNvPr>
          <p:cNvSpPr>
            <a:spLocks noGrp="1"/>
          </p:cNvSpPr>
          <p:nvPr>
            <p:ph type="tbl" sz="quarter" idx="10"/>
          </p:nvPr>
        </p:nvSpPr>
        <p:spPr>
          <a:xfrm>
            <a:off x="339065" y="1691859"/>
            <a:ext cx="11513869" cy="4158018"/>
          </a:xfrm>
          <a:pattFill prst="pct50">
            <a:fgClr>
              <a:schemeClr val="accent1"/>
            </a:fgClr>
            <a:bgClr>
              <a:schemeClr val="bg1"/>
            </a:bgClr>
          </a:pattFill>
        </p:spPr>
        <p:txBody>
          <a:bodyPr/>
          <a:lstStyle>
            <a:lvl1pPr>
              <a:buNone/>
              <a:defRPr/>
            </a:lvl1pPr>
          </a:lstStyle>
          <a:p>
            <a:endParaRPr lang="en-US" dirty="0"/>
          </a:p>
        </p:txBody>
      </p:sp>
      <p:sp>
        <p:nvSpPr>
          <p:cNvPr id="2" name="Text Placeholder 10">
            <a:extLst>
              <a:ext uri="{FF2B5EF4-FFF2-40B4-BE49-F238E27FC236}">
                <a16:creationId xmlns:a16="http://schemas.microsoft.com/office/drawing/2014/main" id="{C9E9A3C2-F95F-36CC-309B-ACB214913F08}"/>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3" name="Picture 2" descr="A white circle with black background&#10;&#10;AI-generated content may be incorrect.">
            <a:extLst>
              <a:ext uri="{FF2B5EF4-FFF2-40B4-BE49-F238E27FC236}">
                <a16:creationId xmlns:a16="http://schemas.microsoft.com/office/drawing/2014/main" id="{4506E29F-784D-657F-893A-978C2567ACE2}"/>
              </a:ext>
            </a:extLst>
          </p:cNvPr>
          <p:cNvPicPr/>
          <p:nvPr/>
        </p:nvPicPr>
        <p:blipFill>
          <a:blip r:embed="rId2"/>
          <a:stretch>
            <a:fillRect/>
          </a:stretch>
        </p:blipFill>
        <p:spPr>
          <a:xfrm>
            <a:off x="205242" y="6369457"/>
            <a:ext cx="1252800" cy="266400"/>
          </a:xfrm>
          <a:prstGeom prst="rect">
            <a:avLst/>
          </a:prstGeom>
        </p:spPr>
      </p:pic>
      <p:sp>
        <p:nvSpPr>
          <p:cNvPr id="6" name="Subtitle 2">
            <a:extLst>
              <a:ext uri="{FF2B5EF4-FFF2-40B4-BE49-F238E27FC236}">
                <a16:creationId xmlns:a16="http://schemas.microsoft.com/office/drawing/2014/main" id="{65B5C5B5-5C90-CEE4-9C7E-3D238452386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7" name="Title 1">
            <a:extLst>
              <a:ext uri="{FF2B5EF4-FFF2-40B4-BE49-F238E27FC236}">
                <a16:creationId xmlns:a16="http://schemas.microsoft.com/office/drawing/2014/main" id="{04634B2F-C197-0583-BDD8-DC58BA1EAA37}"/>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753567604"/>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p:cSld name="Table colour bg dark logo">
    <p:bg>
      <p:bgPr>
        <a:solidFill>
          <a:schemeClr val="accent5"/>
        </a:solidFill>
        <a:effectLst/>
      </p:bgPr>
    </p:bg>
    <p:spTree>
      <p:nvGrpSpPr>
        <p:cNvPr id="1" name=""/>
        <p:cNvGrpSpPr/>
        <p:nvPr/>
      </p:nvGrpSpPr>
      <p:grpSpPr>
        <a:xfrm>
          <a:off x="0" y="0"/>
          <a:ext cx="0" cy="0"/>
          <a:chOff x="0" y="0"/>
          <a:chExt cx="0" cy="0"/>
        </a:xfrm>
      </p:grpSpPr>
      <p:pic>
        <p:nvPicPr>
          <p:cNvPr id="8" name="Picture 7" descr="A group of blue circles&#10;&#10;AI-generated content may be incorrect.">
            <a:extLst>
              <a:ext uri="{FF2B5EF4-FFF2-40B4-BE49-F238E27FC236}">
                <a16:creationId xmlns:a16="http://schemas.microsoft.com/office/drawing/2014/main" id="{4B4A6E9B-F332-AFFE-01BC-0DE8D9F84D57}"/>
              </a:ext>
            </a:extLst>
          </p:cNvPr>
          <p:cNvPicPr>
            <a:picLocks/>
          </p:cNvPicPr>
          <p:nvPr userDrawn="1"/>
        </p:nvPicPr>
        <p:blipFill>
          <a:blip r:embed="rId2"/>
          <a:stretch>
            <a:fillRect/>
          </a:stretch>
        </p:blipFill>
        <p:spPr>
          <a:xfrm>
            <a:off x="203078" y="6371736"/>
            <a:ext cx="1255194" cy="261683"/>
          </a:xfrm>
          <a:prstGeom prst="rect">
            <a:avLst/>
          </a:prstGeom>
        </p:spPr>
      </p:pic>
      <p:sp>
        <p:nvSpPr>
          <p:cNvPr id="5" name="Rounded Rectangle 4">
            <a:extLst>
              <a:ext uri="{FF2B5EF4-FFF2-40B4-BE49-F238E27FC236}">
                <a16:creationId xmlns:a16="http://schemas.microsoft.com/office/drawing/2014/main" id="{0D4AD4EE-C184-DD8E-800E-AC2A1C21059E}"/>
              </a:ext>
            </a:extLst>
          </p:cNvPr>
          <p:cNvSpPr/>
          <p:nvPr/>
        </p:nvSpPr>
        <p:spPr>
          <a:xfrm>
            <a:off x="192088" y="1542264"/>
            <a:ext cx="11807825" cy="446483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4" name="Table Placeholder 3">
            <a:extLst>
              <a:ext uri="{FF2B5EF4-FFF2-40B4-BE49-F238E27FC236}">
                <a16:creationId xmlns:a16="http://schemas.microsoft.com/office/drawing/2014/main" id="{2BA7CB94-4EEF-9604-4CA2-9B5A402F379C}"/>
              </a:ext>
            </a:extLst>
          </p:cNvPr>
          <p:cNvSpPr>
            <a:spLocks noGrp="1"/>
          </p:cNvSpPr>
          <p:nvPr>
            <p:ph type="tbl" sz="quarter" idx="10"/>
          </p:nvPr>
        </p:nvSpPr>
        <p:spPr>
          <a:xfrm>
            <a:off x="339065" y="1691859"/>
            <a:ext cx="11513869" cy="4158018"/>
          </a:xfrm>
          <a:pattFill prst="pct50">
            <a:fgClr>
              <a:schemeClr val="accent1"/>
            </a:fgClr>
            <a:bgClr>
              <a:schemeClr val="bg1"/>
            </a:bgClr>
          </a:pattFill>
        </p:spPr>
        <p:txBody>
          <a:bodyPr/>
          <a:lstStyle>
            <a:lvl1pPr>
              <a:buNone/>
              <a:defRPr/>
            </a:lvl1pPr>
          </a:lstStyle>
          <a:p>
            <a:endParaRPr lang="en-US" dirty="0"/>
          </a:p>
        </p:txBody>
      </p:sp>
      <p:sp>
        <p:nvSpPr>
          <p:cNvPr id="2" name="Text Placeholder 10">
            <a:extLst>
              <a:ext uri="{FF2B5EF4-FFF2-40B4-BE49-F238E27FC236}">
                <a16:creationId xmlns:a16="http://schemas.microsoft.com/office/drawing/2014/main" id="{C9E9A3C2-F95F-36CC-309B-ACB214913F08}"/>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6" name="Subtitle 2">
            <a:extLst>
              <a:ext uri="{FF2B5EF4-FFF2-40B4-BE49-F238E27FC236}">
                <a16:creationId xmlns:a16="http://schemas.microsoft.com/office/drawing/2014/main" id="{65B5C5B5-5C90-CEE4-9C7E-3D238452386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7" name="Title 1">
            <a:extLst>
              <a:ext uri="{FF2B5EF4-FFF2-40B4-BE49-F238E27FC236}">
                <a16:creationId xmlns:a16="http://schemas.microsoft.com/office/drawing/2014/main" id="{04634B2F-C197-0583-BDD8-DC58BA1EAA37}"/>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1260496072"/>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Table white bg light logo">
    <p:bg>
      <p:bgPr>
        <a:solidFill>
          <a:schemeClr val="accent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78D00772-244B-2410-1224-52C7A2893F2D}"/>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4" name="Table Placeholder 3">
            <a:extLst>
              <a:ext uri="{FF2B5EF4-FFF2-40B4-BE49-F238E27FC236}">
                <a16:creationId xmlns:a16="http://schemas.microsoft.com/office/drawing/2014/main" id="{1D027E47-8CEA-6808-0068-B5746C6F5504}"/>
              </a:ext>
            </a:extLst>
          </p:cNvPr>
          <p:cNvSpPr>
            <a:spLocks noGrp="1"/>
          </p:cNvSpPr>
          <p:nvPr>
            <p:ph type="tbl" sz="quarter" idx="10"/>
          </p:nvPr>
        </p:nvSpPr>
        <p:spPr>
          <a:xfrm>
            <a:off x="339065" y="1578760"/>
            <a:ext cx="11513869" cy="4323769"/>
          </a:xfrm>
          <a:pattFill prst="pct50">
            <a:fgClr>
              <a:schemeClr val="accent1"/>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3252913974"/>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Table white bg dark logo">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4" name="Table Placeholder 3">
            <a:extLst>
              <a:ext uri="{FF2B5EF4-FFF2-40B4-BE49-F238E27FC236}">
                <a16:creationId xmlns:a16="http://schemas.microsoft.com/office/drawing/2014/main" id="{1D027E47-8CEA-6808-0068-B5746C6F5504}"/>
              </a:ext>
            </a:extLst>
          </p:cNvPr>
          <p:cNvSpPr>
            <a:spLocks noGrp="1"/>
          </p:cNvSpPr>
          <p:nvPr>
            <p:ph type="tbl" sz="quarter" idx="10"/>
          </p:nvPr>
        </p:nvSpPr>
        <p:spPr>
          <a:xfrm>
            <a:off x="339065" y="1578760"/>
            <a:ext cx="11513869" cy="4323769"/>
          </a:xfrm>
          <a:pattFill prst="pct50">
            <a:fgClr>
              <a:schemeClr val="accent1"/>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518731087"/>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p:cSld name="Table half page with copy dark logo">
    <p:bg>
      <p:bgPr>
        <a:solidFill>
          <a:schemeClr val="accent4"/>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5606144" y="239094"/>
            <a:ext cx="6393770" cy="576800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1585912"/>
            <a:ext cx="5221256" cy="395288"/>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30" y="239094"/>
            <a:ext cx="5221256" cy="1225963"/>
          </a:xfrm>
        </p:spPr>
        <p:txBody>
          <a:bodyPr>
            <a:noAutofit/>
          </a:bodyPr>
          <a:lstStyle>
            <a:lvl1pPr>
              <a:defRPr>
                <a:solidFill>
                  <a:schemeClr val="tx1"/>
                </a:solidFill>
              </a:defRPr>
            </a:lvl1pPr>
          </a:lstStyle>
          <a:p>
            <a:r>
              <a:rPr lang="en-GB"/>
              <a:t>Heading goes here over one line or two </a:t>
            </a:r>
            <a:endParaRPr lang="en-US"/>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05242" y="2099866"/>
            <a:ext cx="5215843"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2"/>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4" name="Table Placeholder 3">
            <a:extLst>
              <a:ext uri="{FF2B5EF4-FFF2-40B4-BE49-F238E27FC236}">
                <a16:creationId xmlns:a16="http://schemas.microsoft.com/office/drawing/2014/main" id="{4BEB6A73-B7D8-1C39-0EA1-CC5B69159459}"/>
              </a:ext>
            </a:extLst>
          </p:cNvPr>
          <p:cNvSpPr>
            <a:spLocks noGrp="1"/>
          </p:cNvSpPr>
          <p:nvPr>
            <p:ph type="tbl" sz="quarter" idx="10"/>
          </p:nvPr>
        </p:nvSpPr>
        <p:spPr>
          <a:xfrm>
            <a:off x="5769430" y="369096"/>
            <a:ext cx="6097068" cy="5508000"/>
          </a:xfrm>
          <a:pattFill prst="pct50">
            <a:fgClr>
              <a:schemeClr val="accent1"/>
            </a:fgClr>
            <a:bgClr>
              <a:schemeClr val="bg1"/>
            </a:bgClr>
          </a:pattFill>
        </p:spPr>
        <p:txBody>
          <a:bodyPr/>
          <a:lstStyle>
            <a:lvl1pPr>
              <a:buNone/>
              <a:defRPr/>
            </a:lvl1pPr>
          </a:lstStyle>
          <a:p>
            <a:endParaRPr lang="en-US"/>
          </a:p>
        </p:txBody>
      </p:sp>
    </p:spTree>
    <p:extLst>
      <p:ext uri="{BB962C8B-B14F-4D97-AF65-F5344CB8AC3E}">
        <p14:creationId xmlns:p14="http://schemas.microsoft.com/office/powerpoint/2010/main" val="32519232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Custom graph dark tex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7" name="Picture 6" descr="A group of blue circles&#10;&#10;AI-generated content may be incorrect.">
            <a:extLst>
              <a:ext uri="{FF2B5EF4-FFF2-40B4-BE49-F238E27FC236}">
                <a16:creationId xmlns:a16="http://schemas.microsoft.com/office/drawing/2014/main" id="{2327F8F2-E9F6-0070-6FE9-743D2EBF5C3D}"/>
              </a:ext>
            </a:extLst>
          </p:cNvPr>
          <p:cNvPicPr>
            <a:picLocks/>
          </p:cNvPicPr>
          <p:nvPr/>
        </p:nvPicPr>
        <p:blipFill>
          <a:blip r:embed="rId2"/>
          <a:stretch>
            <a:fillRect/>
          </a:stretch>
        </p:blipFill>
        <p:spPr>
          <a:xfrm>
            <a:off x="203078" y="6371736"/>
            <a:ext cx="1255194" cy="261683"/>
          </a:xfrm>
          <a:prstGeom prst="rect">
            <a:avLst/>
          </a:prstGeom>
        </p:spPr>
      </p:pic>
      <p:sp>
        <p:nvSpPr>
          <p:cNvPr id="9" name="Subtitle 2">
            <a:extLst>
              <a:ext uri="{FF2B5EF4-FFF2-40B4-BE49-F238E27FC236}">
                <a16:creationId xmlns:a16="http://schemas.microsoft.com/office/drawing/2014/main" id="{A3A19C17-3CD7-82AF-DF4D-0096519ACF65}"/>
              </a:ext>
            </a:extLst>
          </p:cNvPr>
          <p:cNvSpPr>
            <a:spLocks noGrp="1"/>
          </p:cNvSpPr>
          <p:nvPr>
            <p:ph type="subTitle" idx="1" hasCustomPrompt="1"/>
          </p:nvPr>
        </p:nvSpPr>
        <p:spPr>
          <a:xfrm>
            <a:off x="199829" y="955470"/>
            <a:ext cx="11786928" cy="350816"/>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moveable and resizable graphs</a:t>
            </a:r>
          </a:p>
        </p:txBody>
      </p:sp>
      <p:sp>
        <p:nvSpPr>
          <p:cNvPr id="12" name="Title 1">
            <a:extLst>
              <a:ext uri="{FF2B5EF4-FFF2-40B4-BE49-F238E27FC236}">
                <a16:creationId xmlns:a16="http://schemas.microsoft.com/office/drawing/2014/main" id="{D3A0F2F0-F913-DF62-C987-B2A8791049AC}"/>
              </a:ext>
            </a:extLst>
          </p:cNvPr>
          <p:cNvSpPr>
            <a:spLocks noGrp="1"/>
          </p:cNvSpPr>
          <p:nvPr>
            <p:ph type="title" hasCustomPrompt="1"/>
          </p:nvPr>
        </p:nvSpPr>
        <p:spPr>
          <a:xfrm>
            <a:off x="199830" y="239094"/>
            <a:ext cx="11786928" cy="525552"/>
          </a:xfrm>
        </p:spPr>
        <p:txBody>
          <a:bodyPr>
            <a:noAutofit/>
          </a:bodyPr>
          <a:lstStyle>
            <a:lvl1pPr>
              <a:defRPr>
                <a:solidFill>
                  <a:schemeClr val="tx1"/>
                </a:solidFill>
              </a:defRPr>
            </a:lvl1pPr>
          </a:lstStyle>
          <a:p>
            <a:r>
              <a:rPr lang="en-GB" dirty="0"/>
              <a:t>Custom graph slide</a:t>
            </a:r>
            <a:endParaRPr lang="en-US" dirty="0"/>
          </a:p>
        </p:txBody>
      </p:sp>
    </p:spTree>
    <p:extLst>
      <p:ext uri="{BB962C8B-B14F-4D97-AF65-F5344CB8AC3E}">
        <p14:creationId xmlns:p14="http://schemas.microsoft.com/office/powerpoint/2010/main" val="1073141192"/>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p:cSld name="Table half page with copy light logo">
    <p:bg>
      <p:bgPr>
        <a:solidFill>
          <a:schemeClr val="tx1"/>
        </a:solidFill>
        <a:effectLst/>
      </p:bgPr>
    </p:bg>
    <p:spTree>
      <p:nvGrpSpPr>
        <p:cNvPr id="1" name=""/>
        <p:cNvGrpSpPr/>
        <p:nvPr/>
      </p:nvGrpSpPr>
      <p:grpSpPr>
        <a:xfrm>
          <a:off x="0" y="0"/>
          <a:ext cx="0" cy="0"/>
          <a:chOff x="0" y="0"/>
          <a:chExt cx="0" cy="0"/>
        </a:xfrm>
      </p:grpSpPr>
      <p:pic>
        <p:nvPicPr>
          <p:cNvPr id="9" name="Picture 8" descr="A white circle with black background&#10;&#10;AI-generated content may be incorrect.">
            <a:extLst>
              <a:ext uri="{FF2B5EF4-FFF2-40B4-BE49-F238E27FC236}">
                <a16:creationId xmlns:a16="http://schemas.microsoft.com/office/drawing/2014/main" id="{20235A93-7E87-2C4A-91DF-064B2921DDA5}"/>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5606144" y="239094"/>
            <a:ext cx="6393770" cy="576800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1585912"/>
            <a:ext cx="5221256" cy="395288"/>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30" y="239094"/>
            <a:ext cx="5221256" cy="1225963"/>
          </a:xfrm>
        </p:spPr>
        <p:txBody>
          <a:bodyPr>
            <a:noAutofit/>
          </a:bodyPr>
          <a:lstStyle>
            <a:lvl1pPr>
              <a:defRPr>
                <a:solidFill>
                  <a:schemeClr val="bg1"/>
                </a:solidFill>
              </a:defRPr>
            </a:lvl1pPr>
          </a:lstStyle>
          <a:p>
            <a:r>
              <a:rPr lang="en-GB"/>
              <a:t>Heading goes here over one line or two </a:t>
            </a:r>
            <a:endParaRPr lang="en-US"/>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05242" y="2099866"/>
            <a:ext cx="5215843"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4" name="Table Placeholder 3">
            <a:extLst>
              <a:ext uri="{FF2B5EF4-FFF2-40B4-BE49-F238E27FC236}">
                <a16:creationId xmlns:a16="http://schemas.microsoft.com/office/drawing/2014/main" id="{4BEB6A73-B7D8-1C39-0EA1-CC5B69159459}"/>
              </a:ext>
            </a:extLst>
          </p:cNvPr>
          <p:cNvSpPr>
            <a:spLocks noGrp="1"/>
          </p:cNvSpPr>
          <p:nvPr>
            <p:ph type="tbl" sz="quarter" idx="10"/>
          </p:nvPr>
        </p:nvSpPr>
        <p:spPr>
          <a:xfrm>
            <a:off x="5769430" y="369096"/>
            <a:ext cx="6097068" cy="5508000"/>
          </a:xfrm>
          <a:pattFill prst="pct50">
            <a:fgClr>
              <a:schemeClr val="accent1"/>
            </a:fgClr>
            <a:bgClr>
              <a:schemeClr val="bg1"/>
            </a:bgClr>
          </a:pattFill>
        </p:spPr>
        <p:txBody>
          <a:bodyPr/>
          <a:lstStyle>
            <a:lvl1pPr>
              <a:buNone/>
              <a:defRPr/>
            </a:lvl1pPr>
          </a:lstStyle>
          <a:p>
            <a:endParaRPr lang="en-US"/>
          </a:p>
        </p:txBody>
      </p:sp>
    </p:spTree>
    <p:extLst>
      <p:ext uri="{BB962C8B-B14F-4D97-AF65-F5344CB8AC3E}">
        <p14:creationId xmlns:p14="http://schemas.microsoft.com/office/powerpoint/2010/main" val="766222271"/>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Custom graph dark tex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7" name="Picture 6" descr="A group of blue circles&#10;&#10;AI-generated content may be incorrect.">
            <a:extLst>
              <a:ext uri="{FF2B5EF4-FFF2-40B4-BE49-F238E27FC236}">
                <a16:creationId xmlns:a16="http://schemas.microsoft.com/office/drawing/2014/main" id="{2327F8F2-E9F6-0070-6FE9-743D2EBF5C3D}"/>
              </a:ext>
            </a:extLst>
          </p:cNvPr>
          <p:cNvPicPr>
            <a:picLocks/>
          </p:cNvPicPr>
          <p:nvPr/>
        </p:nvPicPr>
        <p:blipFill>
          <a:blip r:embed="rId2"/>
          <a:stretch>
            <a:fillRect/>
          </a:stretch>
        </p:blipFill>
        <p:spPr>
          <a:xfrm>
            <a:off x="203078" y="6371736"/>
            <a:ext cx="1255194" cy="261683"/>
          </a:xfrm>
          <a:prstGeom prst="rect">
            <a:avLst/>
          </a:prstGeom>
        </p:spPr>
      </p:pic>
      <p:sp>
        <p:nvSpPr>
          <p:cNvPr id="9" name="Subtitle 2">
            <a:extLst>
              <a:ext uri="{FF2B5EF4-FFF2-40B4-BE49-F238E27FC236}">
                <a16:creationId xmlns:a16="http://schemas.microsoft.com/office/drawing/2014/main" id="{A3A19C17-3CD7-82AF-DF4D-0096519ACF65}"/>
              </a:ext>
            </a:extLst>
          </p:cNvPr>
          <p:cNvSpPr>
            <a:spLocks noGrp="1"/>
          </p:cNvSpPr>
          <p:nvPr>
            <p:ph type="subTitle" idx="1" hasCustomPrompt="1"/>
          </p:nvPr>
        </p:nvSpPr>
        <p:spPr>
          <a:xfrm>
            <a:off x="199829" y="955470"/>
            <a:ext cx="11786928" cy="350816"/>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moveable and resizable graphs</a:t>
            </a:r>
          </a:p>
        </p:txBody>
      </p:sp>
      <p:sp>
        <p:nvSpPr>
          <p:cNvPr id="12" name="Title 1">
            <a:extLst>
              <a:ext uri="{FF2B5EF4-FFF2-40B4-BE49-F238E27FC236}">
                <a16:creationId xmlns:a16="http://schemas.microsoft.com/office/drawing/2014/main" id="{D3A0F2F0-F913-DF62-C987-B2A8791049AC}"/>
              </a:ext>
            </a:extLst>
          </p:cNvPr>
          <p:cNvSpPr>
            <a:spLocks noGrp="1"/>
          </p:cNvSpPr>
          <p:nvPr>
            <p:ph type="title" hasCustomPrompt="1"/>
          </p:nvPr>
        </p:nvSpPr>
        <p:spPr>
          <a:xfrm>
            <a:off x="199830" y="239094"/>
            <a:ext cx="11786928" cy="525552"/>
          </a:xfrm>
        </p:spPr>
        <p:txBody>
          <a:bodyPr>
            <a:noAutofit/>
          </a:bodyPr>
          <a:lstStyle>
            <a:lvl1pPr>
              <a:defRPr>
                <a:solidFill>
                  <a:schemeClr val="tx1"/>
                </a:solidFill>
              </a:defRPr>
            </a:lvl1pPr>
          </a:lstStyle>
          <a:p>
            <a:r>
              <a:rPr lang="en-GB" dirty="0"/>
              <a:t>Custom graph slide</a:t>
            </a:r>
            <a:endParaRPr lang="en-US" dirty="0"/>
          </a:p>
        </p:txBody>
      </p:sp>
    </p:spTree>
    <p:extLst>
      <p:ext uri="{BB962C8B-B14F-4D97-AF65-F5344CB8AC3E}">
        <p14:creationId xmlns:p14="http://schemas.microsoft.com/office/powerpoint/2010/main" val="2484500237"/>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Custom graph light text">
    <p:bg>
      <p:bgPr>
        <a:solidFill>
          <a:schemeClr val="accent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B27CDC57-302F-6C37-277C-A49597B2A41D}"/>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9" name="Subtitle 2">
            <a:extLst>
              <a:ext uri="{FF2B5EF4-FFF2-40B4-BE49-F238E27FC236}">
                <a16:creationId xmlns:a16="http://schemas.microsoft.com/office/drawing/2014/main" id="{A3A19C17-3CD7-82AF-DF4D-0096519ACF65}"/>
              </a:ext>
            </a:extLst>
          </p:cNvPr>
          <p:cNvSpPr>
            <a:spLocks noGrp="1"/>
          </p:cNvSpPr>
          <p:nvPr>
            <p:ph type="subTitle" idx="1" hasCustomPrompt="1"/>
          </p:nvPr>
        </p:nvSpPr>
        <p:spPr>
          <a:xfrm>
            <a:off x="199829" y="955470"/>
            <a:ext cx="11786928" cy="350816"/>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moveable and resizable graphs</a:t>
            </a:r>
          </a:p>
        </p:txBody>
      </p:sp>
      <p:sp>
        <p:nvSpPr>
          <p:cNvPr id="12" name="Title 1">
            <a:extLst>
              <a:ext uri="{FF2B5EF4-FFF2-40B4-BE49-F238E27FC236}">
                <a16:creationId xmlns:a16="http://schemas.microsoft.com/office/drawing/2014/main" id="{D3A0F2F0-F913-DF62-C987-B2A8791049AC}"/>
              </a:ext>
            </a:extLst>
          </p:cNvPr>
          <p:cNvSpPr>
            <a:spLocks noGrp="1"/>
          </p:cNvSpPr>
          <p:nvPr>
            <p:ph type="title" hasCustomPrompt="1"/>
          </p:nvPr>
        </p:nvSpPr>
        <p:spPr>
          <a:xfrm>
            <a:off x="199830" y="239094"/>
            <a:ext cx="11786928" cy="525552"/>
          </a:xfrm>
        </p:spPr>
        <p:txBody>
          <a:bodyPr>
            <a:noAutofit/>
          </a:bodyPr>
          <a:lstStyle>
            <a:lvl1pPr>
              <a:defRPr>
                <a:solidFill>
                  <a:schemeClr val="bg1"/>
                </a:solidFill>
              </a:defRPr>
            </a:lvl1pPr>
          </a:lstStyle>
          <a:p>
            <a:r>
              <a:rPr lang="en-GB" dirty="0"/>
              <a:t>Custom graph slide</a:t>
            </a:r>
            <a:endParaRPr lang="en-US" dirty="0"/>
          </a:p>
        </p:txBody>
      </p:sp>
    </p:spTree>
    <p:extLst>
      <p:ext uri="{BB962C8B-B14F-4D97-AF65-F5344CB8AC3E}">
        <p14:creationId xmlns:p14="http://schemas.microsoft.com/office/powerpoint/2010/main" val="3872128508"/>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cSld name="Chart full width light logo v1">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1CC6019A-253F-3051-85BC-8137BE9F3739}"/>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560856"/>
            <a:ext cx="11540992" cy="4386168"/>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2440334401"/>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cSld name="Chart colour bg light logo v1">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D7432837-2BA8-0629-2238-F5DCC4704D22}"/>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192088" y="1542264"/>
            <a:ext cx="11807825" cy="446483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669345"/>
            <a:ext cx="11540992" cy="4210672"/>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675052593"/>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userDrawn="1">
  <p:cSld name="1_Stat/facts x 3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3822263" cy="3953252"/>
          </a:xfrm>
          <a:prstGeom prst="roundRect">
            <a:avLst>
              <a:gd name="adj" fmla="val 2208"/>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  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192035" y="1708408"/>
            <a:ext cx="3822263" cy="3953252"/>
          </a:xfrm>
          <a:prstGeom prst="roundRect">
            <a:avLst>
              <a:gd name="adj" fmla="val 2208"/>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8176897" y="1708408"/>
            <a:ext cx="3822263" cy="3953252"/>
          </a:xfrm>
          <a:prstGeom prst="roundRect">
            <a:avLst>
              <a:gd name="adj" fmla="val 2208"/>
            </a:avLst>
          </a:prstGeom>
          <a:solidFill>
            <a:schemeClr val="bg2"/>
          </a:solidFill>
        </p:spPr>
        <p:txBody>
          <a:bodyPr anchor="ctr" anchorCtr="1">
            <a:noAutofit/>
          </a:bodyPr>
          <a:lstStyle>
            <a:lvl1pPr algn="ctr">
              <a:buNone/>
              <a:defRPr>
                <a:solidFill>
                  <a:schemeClr val="tx1"/>
                </a:solidFill>
              </a:defRPr>
            </a:lvl1pPr>
          </a:lstStyle>
          <a:p>
            <a:pPr lvl="0"/>
            <a:r>
              <a:rPr lang="en-GB" dirty="0"/>
              <a:t>Stat or fact</a:t>
            </a:r>
          </a:p>
        </p:txBody>
      </p:sp>
    </p:spTree>
    <p:extLst>
      <p:ext uri="{BB962C8B-B14F-4D97-AF65-F5344CB8AC3E}">
        <p14:creationId xmlns:p14="http://schemas.microsoft.com/office/powerpoint/2010/main" val="417395659"/>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userDrawn="1">
  <p:cSld name="Film image 7-2">
    <p:bg>
      <p:bgPr>
        <a:solidFill>
          <a:schemeClr val="tx1"/>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A80F0E17-9F8D-859F-298C-E8C6FB2DEEC4}"/>
              </a:ext>
            </a:extLst>
          </p:cNvPr>
          <p:cNvSpPr>
            <a:spLocks noGrp="1"/>
          </p:cNvSpPr>
          <p:nvPr>
            <p:ph type="pic" sz="quarter" idx="50"/>
          </p:nvPr>
        </p:nvSpPr>
        <p:spPr>
          <a:xfrm>
            <a:off x="192088" y="225424"/>
            <a:ext cx="3862800" cy="3144024"/>
          </a:xfrm>
          <a:prstGeom prst="roundRect">
            <a:avLst>
              <a:gd name="adj" fmla="val 1469"/>
            </a:avLst>
          </a:prstGeom>
          <a:noFill/>
        </p:spPr>
        <p:txBody>
          <a:bodyPr>
            <a:noAutofit/>
          </a:bodyPr>
          <a:lstStyle>
            <a:lvl1pPr>
              <a:buNone/>
              <a:defRPr/>
            </a:lvl1pPr>
          </a:lstStyle>
          <a:p>
            <a:endParaRPr lang="en-US"/>
          </a:p>
        </p:txBody>
      </p:sp>
      <p:sp>
        <p:nvSpPr>
          <p:cNvPr id="13" name="Picture Placeholder 12">
            <a:extLst>
              <a:ext uri="{FF2B5EF4-FFF2-40B4-BE49-F238E27FC236}">
                <a16:creationId xmlns:a16="http://schemas.microsoft.com/office/drawing/2014/main" id="{83155FE4-2F76-10D9-21A1-351EC2F4EB4E}"/>
              </a:ext>
            </a:extLst>
          </p:cNvPr>
          <p:cNvSpPr>
            <a:spLocks noGrp="1"/>
          </p:cNvSpPr>
          <p:nvPr>
            <p:ph type="pic" sz="quarter" idx="51"/>
          </p:nvPr>
        </p:nvSpPr>
        <p:spPr>
          <a:xfrm>
            <a:off x="8137112" y="225424"/>
            <a:ext cx="3862800" cy="3144024"/>
          </a:xfrm>
          <a:prstGeom prst="roundRect">
            <a:avLst>
              <a:gd name="adj" fmla="val 1469"/>
            </a:avLst>
          </a:prstGeom>
          <a:noFill/>
        </p:spPr>
        <p:txBody>
          <a:bodyPr>
            <a:noAutofit/>
          </a:bodyPr>
          <a:lstStyle>
            <a:lvl1pPr>
              <a:buNone/>
              <a:defRPr/>
            </a:lvl1pPr>
          </a:lstStyle>
          <a:p>
            <a:endParaRPr lang="en-US"/>
          </a:p>
        </p:txBody>
      </p:sp>
      <p:sp>
        <p:nvSpPr>
          <p:cNvPr id="22" name="Picture Placeholder 12">
            <a:extLst>
              <a:ext uri="{FF2B5EF4-FFF2-40B4-BE49-F238E27FC236}">
                <a16:creationId xmlns:a16="http://schemas.microsoft.com/office/drawing/2014/main" id="{410448F7-ED0B-7E82-7F80-EB7A0AA95252}"/>
              </a:ext>
            </a:extLst>
          </p:cNvPr>
          <p:cNvSpPr>
            <a:spLocks noGrp="1"/>
          </p:cNvSpPr>
          <p:nvPr>
            <p:ph type="pic" sz="quarter" idx="55"/>
          </p:nvPr>
        </p:nvSpPr>
        <p:spPr>
          <a:xfrm>
            <a:off x="192088" y="3497466"/>
            <a:ext cx="3862800" cy="3144024"/>
          </a:xfrm>
          <a:prstGeom prst="roundRect">
            <a:avLst>
              <a:gd name="adj" fmla="val 1469"/>
            </a:avLst>
          </a:prstGeom>
          <a:noFill/>
        </p:spPr>
        <p:txBody>
          <a:bodyPr>
            <a:noAutofit/>
          </a:bodyPr>
          <a:lstStyle>
            <a:lvl1pPr>
              <a:buNone/>
              <a:defRPr/>
            </a:lvl1pPr>
          </a:lstStyle>
          <a:p>
            <a:endParaRPr lang="en-US"/>
          </a:p>
        </p:txBody>
      </p:sp>
      <p:sp>
        <p:nvSpPr>
          <p:cNvPr id="24" name="Picture Placeholder 12">
            <a:extLst>
              <a:ext uri="{FF2B5EF4-FFF2-40B4-BE49-F238E27FC236}">
                <a16:creationId xmlns:a16="http://schemas.microsoft.com/office/drawing/2014/main" id="{62EE9E71-D61A-BDBE-98AD-3537C0CCA798}"/>
              </a:ext>
            </a:extLst>
          </p:cNvPr>
          <p:cNvSpPr>
            <a:spLocks noGrp="1"/>
          </p:cNvSpPr>
          <p:nvPr>
            <p:ph type="pic" sz="quarter" idx="57"/>
          </p:nvPr>
        </p:nvSpPr>
        <p:spPr>
          <a:xfrm>
            <a:off x="8137112" y="3497466"/>
            <a:ext cx="3862800" cy="3144024"/>
          </a:xfrm>
          <a:prstGeom prst="roundRect">
            <a:avLst>
              <a:gd name="adj" fmla="val 1469"/>
            </a:avLst>
          </a:prstGeom>
          <a:noFill/>
        </p:spPr>
        <p:txBody>
          <a:bodyPr>
            <a:noAutofit/>
          </a:bodyPr>
          <a:lstStyle>
            <a:lvl1pPr>
              <a:buNone/>
              <a:defRPr/>
            </a:lvl1pPr>
          </a:lstStyle>
          <a:p>
            <a:endParaRPr lang="en-US"/>
          </a:p>
        </p:txBody>
      </p:sp>
      <p:sp>
        <p:nvSpPr>
          <p:cNvPr id="8" name="Text Placeholder 21">
            <a:extLst>
              <a:ext uri="{FF2B5EF4-FFF2-40B4-BE49-F238E27FC236}">
                <a16:creationId xmlns:a16="http://schemas.microsoft.com/office/drawing/2014/main" id="{3FD27C7C-57D1-DEE1-1366-E34A94613651}"/>
              </a:ext>
            </a:extLst>
          </p:cNvPr>
          <p:cNvSpPr>
            <a:spLocks noGrp="1"/>
          </p:cNvSpPr>
          <p:nvPr>
            <p:ph type="body" sz="quarter" idx="87" hasCustomPrompt="1"/>
          </p:nvPr>
        </p:nvSpPr>
        <p:spPr>
          <a:xfrm>
            <a:off x="251488" y="3085419"/>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9" name="Text Placeholder 21">
            <a:extLst>
              <a:ext uri="{FF2B5EF4-FFF2-40B4-BE49-F238E27FC236}">
                <a16:creationId xmlns:a16="http://schemas.microsoft.com/office/drawing/2014/main" id="{B2D6376C-070C-52BB-88AE-E6C501296C10}"/>
              </a:ext>
            </a:extLst>
          </p:cNvPr>
          <p:cNvSpPr>
            <a:spLocks noGrp="1"/>
          </p:cNvSpPr>
          <p:nvPr>
            <p:ph type="body" sz="quarter" idx="88" hasCustomPrompt="1"/>
          </p:nvPr>
        </p:nvSpPr>
        <p:spPr>
          <a:xfrm>
            <a:off x="8196512" y="3085418"/>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0" name="Text Placeholder 21">
            <a:extLst>
              <a:ext uri="{FF2B5EF4-FFF2-40B4-BE49-F238E27FC236}">
                <a16:creationId xmlns:a16="http://schemas.microsoft.com/office/drawing/2014/main" id="{ABA74616-FA5D-B057-EEB9-4818700D4CA1}"/>
              </a:ext>
            </a:extLst>
          </p:cNvPr>
          <p:cNvSpPr>
            <a:spLocks noGrp="1"/>
          </p:cNvSpPr>
          <p:nvPr>
            <p:ph type="body" sz="quarter" idx="89" hasCustomPrompt="1"/>
          </p:nvPr>
        </p:nvSpPr>
        <p:spPr>
          <a:xfrm>
            <a:off x="238201" y="6332896"/>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6" name="Text Placeholder 21">
            <a:extLst>
              <a:ext uri="{FF2B5EF4-FFF2-40B4-BE49-F238E27FC236}">
                <a16:creationId xmlns:a16="http://schemas.microsoft.com/office/drawing/2014/main" id="{0E45C927-78D3-BF99-C96C-9455FADE6D5A}"/>
              </a:ext>
            </a:extLst>
          </p:cNvPr>
          <p:cNvSpPr>
            <a:spLocks noGrp="1"/>
          </p:cNvSpPr>
          <p:nvPr>
            <p:ph type="body" sz="quarter" idx="90" hasCustomPrompt="1"/>
          </p:nvPr>
        </p:nvSpPr>
        <p:spPr>
          <a:xfrm>
            <a:off x="8196512" y="6332895"/>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0" name="Picture Placeholder 12">
            <a:extLst>
              <a:ext uri="{FF2B5EF4-FFF2-40B4-BE49-F238E27FC236}">
                <a16:creationId xmlns:a16="http://schemas.microsoft.com/office/drawing/2014/main" id="{D9E68896-EEFA-72AC-33AA-CD069BD6A040}"/>
              </a:ext>
            </a:extLst>
          </p:cNvPr>
          <p:cNvSpPr>
            <a:spLocks noGrp="1"/>
          </p:cNvSpPr>
          <p:nvPr>
            <p:ph type="pic" sz="quarter" idx="59"/>
          </p:nvPr>
        </p:nvSpPr>
        <p:spPr>
          <a:xfrm>
            <a:off x="4164600" y="225424"/>
            <a:ext cx="3862800" cy="2062496"/>
          </a:xfrm>
          <a:prstGeom prst="roundRect">
            <a:avLst>
              <a:gd name="adj" fmla="val 1469"/>
            </a:avLst>
          </a:prstGeom>
          <a:noFill/>
        </p:spPr>
        <p:txBody>
          <a:bodyPr>
            <a:noAutofit/>
          </a:bodyPr>
          <a:lstStyle>
            <a:lvl1pPr>
              <a:buNone/>
              <a:defRPr/>
            </a:lvl1pPr>
          </a:lstStyle>
          <a:p>
            <a:endParaRPr lang="en-US"/>
          </a:p>
        </p:txBody>
      </p:sp>
      <p:sp>
        <p:nvSpPr>
          <p:cNvPr id="12" name="Text Placeholder 21">
            <a:extLst>
              <a:ext uri="{FF2B5EF4-FFF2-40B4-BE49-F238E27FC236}">
                <a16:creationId xmlns:a16="http://schemas.microsoft.com/office/drawing/2014/main" id="{0220A706-3096-2EBC-D23D-AC089990124D}"/>
              </a:ext>
            </a:extLst>
          </p:cNvPr>
          <p:cNvSpPr>
            <a:spLocks noGrp="1"/>
          </p:cNvSpPr>
          <p:nvPr>
            <p:ph type="body" sz="quarter" idx="91" hasCustomPrompt="1"/>
          </p:nvPr>
        </p:nvSpPr>
        <p:spPr>
          <a:xfrm>
            <a:off x="4224000" y="1995092"/>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4" name="Picture Placeholder 12">
            <a:extLst>
              <a:ext uri="{FF2B5EF4-FFF2-40B4-BE49-F238E27FC236}">
                <a16:creationId xmlns:a16="http://schemas.microsoft.com/office/drawing/2014/main" id="{2E424F09-8EFD-686A-B715-EEF02AE9D8CB}"/>
              </a:ext>
            </a:extLst>
          </p:cNvPr>
          <p:cNvSpPr>
            <a:spLocks noGrp="1"/>
          </p:cNvSpPr>
          <p:nvPr>
            <p:ph type="pic" sz="quarter" idx="92"/>
          </p:nvPr>
        </p:nvSpPr>
        <p:spPr>
          <a:xfrm>
            <a:off x="4164600" y="2400989"/>
            <a:ext cx="3862800" cy="2062496"/>
          </a:xfrm>
          <a:prstGeom prst="roundRect">
            <a:avLst>
              <a:gd name="adj" fmla="val 1469"/>
            </a:avLst>
          </a:prstGeom>
          <a:noFill/>
        </p:spPr>
        <p:txBody>
          <a:bodyPr>
            <a:noAutofit/>
          </a:bodyPr>
          <a:lstStyle>
            <a:lvl1pPr>
              <a:buNone/>
              <a:defRPr/>
            </a:lvl1pPr>
          </a:lstStyle>
          <a:p>
            <a:endParaRPr lang="en-US"/>
          </a:p>
        </p:txBody>
      </p:sp>
      <p:sp>
        <p:nvSpPr>
          <p:cNvPr id="15" name="Text Placeholder 21">
            <a:extLst>
              <a:ext uri="{FF2B5EF4-FFF2-40B4-BE49-F238E27FC236}">
                <a16:creationId xmlns:a16="http://schemas.microsoft.com/office/drawing/2014/main" id="{FF1291D8-A235-5F89-0F5F-DD245898CF1F}"/>
              </a:ext>
            </a:extLst>
          </p:cNvPr>
          <p:cNvSpPr>
            <a:spLocks noGrp="1"/>
          </p:cNvSpPr>
          <p:nvPr>
            <p:ph type="body" sz="quarter" idx="93" hasCustomPrompt="1"/>
          </p:nvPr>
        </p:nvSpPr>
        <p:spPr>
          <a:xfrm>
            <a:off x="4224000" y="4170657"/>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8" name="Picture Placeholder 12">
            <a:extLst>
              <a:ext uri="{FF2B5EF4-FFF2-40B4-BE49-F238E27FC236}">
                <a16:creationId xmlns:a16="http://schemas.microsoft.com/office/drawing/2014/main" id="{382E9B13-A9BC-DB83-1053-83D556DE7A06}"/>
              </a:ext>
            </a:extLst>
          </p:cNvPr>
          <p:cNvSpPr>
            <a:spLocks noGrp="1"/>
          </p:cNvSpPr>
          <p:nvPr>
            <p:ph type="pic" sz="quarter" idx="94"/>
          </p:nvPr>
        </p:nvSpPr>
        <p:spPr>
          <a:xfrm>
            <a:off x="4164600" y="4578994"/>
            <a:ext cx="3862800" cy="2062496"/>
          </a:xfrm>
          <a:prstGeom prst="roundRect">
            <a:avLst>
              <a:gd name="adj" fmla="val 1469"/>
            </a:avLst>
          </a:prstGeom>
          <a:noFill/>
        </p:spPr>
        <p:txBody>
          <a:bodyPr>
            <a:noAutofit/>
          </a:bodyPr>
          <a:lstStyle>
            <a:lvl1pPr>
              <a:buNone/>
              <a:defRPr/>
            </a:lvl1pPr>
          </a:lstStyle>
          <a:p>
            <a:endParaRPr lang="en-US"/>
          </a:p>
        </p:txBody>
      </p:sp>
      <p:sp>
        <p:nvSpPr>
          <p:cNvPr id="21" name="Text Placeholder 21">
            <a:extLst>
              <a:ext uri="{FF2B5EF4-FFF2-40B4-BE49-F238E27FC236}">
                <a16:creationId xmlns:a16="http://schemas.microsoft.com/office/drawing/2014/main" id="{D17F68A4-7A3C-C802-0F68-C9A648180ABA}"/>
              </a:ext>
            </a:extLst>
          </p:cNvPr>
          <p:cNvSpPr>
            <a:spLocks noGrp="1"/>
          </p:cNvSpPr>
          <p:nvPr>
            <p:ph type="body" sz="quarter" idx="95" hasCustomPrompt="1"/>
          </p:nvPr>
        </p:nvSpPr>
        <p:spPr>
          <a:xfrm>
            <a:off x="4224000" y="6348662"/>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2665602928"/>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cSld name="In Summary v1 light text">
    <p:bg>
      <p:bgPr>
        <a:solidFill>
          <a:schemeClr val="tx1"/>
        </a:solidFill>
        <a:effectLst/>
      </p:bgPr>
    </p:bg>
    <p:spTree>
      <p:nvGrpSpPr>
        <p:cNvPr id="1" name=""/>
        <p:cNvGrpSpPr/>
        <p:nvPr/>
      </p:nvGrpSpPr>
      <p:grpSpPr>
        <a:xfrm>
          <a:off x="0" y="0"/>
          <a:ext cx="0" cy="0"/>
          <a:chOff x="0" y="0"/>
          <a:chExt cx="0" cy="0"/>
        </a:xfrm>
      </p:grpSpPr>
      <p:sp>
        <p:nvSpPr>
          <p:cNvPr id="2" name="Text Placeholder 11">
            <a:extLst>
              <a:ext uri="{FF2B5EF4-FFF2-40B4-BE49-F238E27FC236}">
                <a16:creationId xmlns:a16="http://schemas.microsoft.com/office/drawing/2014/main" id="{B9DA2A06-7FC5-1E28-4E09-9F95C4692BBF}"/>
              </a:ext>
            </a:extLst>
          </p:cNvPr>
          <p:cNvSpPr>
            <a:spLocks noGrp="1"/>
          </p:cNvSpPr>
          <p:nvPr>
            <p:ph type="body" sz="quarter" idx="12"/>
          </p:nvPr>
        </p:nvSpPr>
        <p:spPr>
          <a:xfrm>
            <a:off x="4210506" y="1627627"/>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61BC7BB7-9723-F59E-A3C8-F94F71C0B071}"/>
              </a:ext>
            </a:extLst>
          </p:cNvPr>
          <p:cNvSpPr>
            <a:spLocks noGrp="1"/>
          </p:cNvSpPr>
          <p:nvPr>
            <p:ph type="body" sz="quarter" idx="59" hasCustomPrompt="1"/>
          </p:nvPr>
        </p:nvSpPr>
        <p:spPr>
          <a:xfrm>
            <a:off x="4315431" y="1760186"/>
            <a:ext cx="3587686" cy="507994"/>
          </a:xfrm>
          <a:prstGeom prst="roundRect">
            <a:avLst>
              <a:gd name="adj" fmla="val 13265"/>
            </a:avLst>
          </a:prstGeom>
          <a:solidFill>
            <a:schemeClr val="accent3"/>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2</a:t>
            </a:r>
          </a:p>
        </p:txBody>
      </p:sp>
      <p:sp>
        <p:nvSpPr>
          <p:cNvPr id="8" name="Text Placeholder 24">
            <a:extLst>
              <a:ext uri="{FF2B5EF4-FFF2-40B4-BE49-F238E27FC236}">
                <a16:creationId xmlns:a16="http://schemas.microsoft.com/office/drawing/2014/main" id="{68ECD555-15C0-4DB2-65CE-07E70F6D4F46}"/>
              </a:ext>
            </a:extLst>
          </p:cNvPr>
          <p:cNvSpPr>
            <a:spLocks noGrp="1"/>
          </p:cNvSpPr>
          <p:nvPr>
            <p:ph type="body" sz="quarter" idx="63" hasCustomPrompt="1"/>
          </p:nvPr>
        </p:nvSpPr>
        <p:spPr>
          <a:xfrm>
            <a:off x="4388095" y="2483095"/>
            <a:ext cx="3355730" cy="2390256"/>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9" name="Text Placeholder 11">
            <a:extLst>
              <a:ext uri="{FF2B5EF4-FFF2-40B4-BE49-F238E27FC236}">
                <a16:creationId xmlns:a16="http://schemas.microsoft.com/office/drawing/2014/main" id="{86B1708C-71B0-618C-6CF6-F331A4EFA9CA}"/>
              </a:ext>
            </a:extLst>
          </p:cNvPr>
          <p:cNvSpPr>
            <a:spLocks noGrp="1"/>
          </p:cNvSpPr>
          <p:nvPr>
            <p:ph type="body" sz="quarter" idx="64"/>
          </p:nvPr>
        </p:nvSpPr>
        <p:spPr>
          <a:xfrm>
            <a:off x="227678" y="1627627"/>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565CE061-565D-25C3-1863-F0CBE10E05DC}"/>
              </a:ext>
            </a:extLst>
          </p:cNvPr>
          <p:cNvSpPr>
            <a:spLocks noGrp="1"/>
          </p:cNvSpPr>
          <p:nvPr>
            <p:ph type="body" sz="quarter" idx="16" hasCustomPrompt="1"/>
          </p:nvPr>
        </p:nvSpPr>
        <p:spPr>
          <a:xfrm>
            <a:off x="454337" y="2483095"/>
            <a:ext cx="3237619" cy="300683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14" name="Text Placeholder 20">
            <a:extLst>
              <a:ext uri="{FF2B5EF4-FFF2-40B4-BE49-F238E27FC236}">
                <a16:creationId xmlns:a16="http://schemas.microsoft.com/office/drawing/2014/main" id="{FD37BEF1-6651-8DD0-76B8-29699027FC78}"/>
              </a:ext>
            </a:extLst>
          </p:cNvPr>
          <p:cNvSpPr>
            <a:spLocks noGrp="1"/>
          </p:cNvSpPr>
          <p:nvPr>
            <p:ph type="body" sz="quarter" idx="65" hasCustomPrompt="1"/>
          </p:nvPr>
        </p:nvSpPr>
        <p:spPr>
          <a:xfrm>
            <a:off x="336454" y="1760186"/>
            <a:ext cx="3587686" cy="507994"/>
          </a:xfrm>
          <a:prstGeom prst="roundRect">
            <a:avLst>
              <a:gd name="adj" fmla="val 13265"/>
            </a:avLst>
          </a:prstGeom>
          <a:solidFill>
            <a:schemeClr val="accent4"/>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17" name="Text Placeholder 11">
            <a:extLst>
              <a:ext uri="{FF2B5EF4-FFF2-40B4-BE49-F238E27FC236}">
                <a16:creationId xmlns:a16="http://schemas.microsoft.com/office/drawing/2014/main" id="{8EC93F63-55BD-0D7D-B673-828F4EA2EDBD}"/>
              </a:ext>
            </a:extLst>
          </p:cNvPr>
          <p:cNvSpPr>
            <a:spLocks noGrp="1"/>
          </p:cNvSpPr>
          <p:nvPr>
            <p:ph type="body" sz="quarter" idx="66"/>
          </p:nvPr>
        </p:nvSpPr>
        <p:spPr>
          <a:xfrm>
            <a:off x="8193333" y="1627626"/>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8D187A14-143C-AD2F-2B63-E09EC90A874D}"/>
              </a:ext>
            </a:extLst>
          </p:cNvPr>
          <p:cNvSpPr>
            <a:spLocks noGrp="1"/>
          </p:cNvSpPr>
          <p:nvPr>
            <p:ph type="body" sz="quarter" idx="67" hasCustomPrompt="1"/>
          </p:nvPr>
        </p:nvSpPr>
        <p:spPr>
          <a:xfrm>
            <a:off x="8302109" y="1760186"/>
            <a:ext cx="3587686" cy="507994"/>
          </a:xfrm>
          <a:prstGeom prst="roundRect">
            <a:avLst>
              <a:gd name="adj" fmla="val 13265"/>
            </a:avLst>
          </a:prstGeom>
          <a:solidFill>
            <a:schemeClr val="accent5"/>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3</a:t>
            </a:r>
          </a:p>
        </p:txBody>
      </p:sp>
      <p:sp>
        <p:nvSpPr>
          <p:cNvPr id="24" name="Text Placeholder 24">
            <a:extLst>
              <a:ext uri="{FF2B5EF4-FFF2-40B4-BE49-F238E27FC236}">
                <a16:creationId xmlns:a16="http://schemas.microsoft.com/office/drawing/2014/main" id="{91A155A0-50B7-ACF9-3E8B-D54C45EF8663}"/>
              </a:ext>
            </a:extLst>
          </p:cNvPr>
          <p:cNvSpPr>
            <a:spLocks noGrp="1"/>
          </p:cNvSpPr>
          <p:nvPr>
            <p:ph type="body" sz="quarter" idx="68" hasCustomPrompt="1"/>
          </p:nvPr>
        </p:nvSpPr>
        <p:spPr>
          <a:xfrm>
            <a:off x="8404601" y="2483095"/>
            <a:ext cx="3333062" cy="2390256"/>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pic>
        <p:nvPicPr>
          <p:cNvPr id="11" name="Picture 10" descr="A white circle with black background&#10;&#10;AI-generated content may be incorrect.">
            <a:extLst>
              <a:ext uri="{FF2B5EF4-FFF2-40B4-BE49-F238E27FC236}">
                <a16:creationId xmlns:a16="http://schemas.microsoft.com/office/drawing/2014/main" id="{5EDA8CBF-12CA-F8DD-8A63-8B1680C48A72}"/>
              </a:ext>
            </a:extLst>
          </p:cNvPr>
          <p:cNvPicPr/>
          <p:nvPr/>
        </p:nvPicPr>
        <p:blipFill>
          <a:blip r:embed="rId2"/>
          <a:stretch>
            <a:fillRect/>
          </a:stretch>
        </p:blipFill>
        <p:spPr>
          <a:xfrm>
            <a:off x="205242" y="6369457"/>
            <a:ext cx="1252800" cy="266400"/>
          </a:xfrm>
          <a:prstGeom prst="rect">
            <a:avLst/>
          </a:prstGeom>
        </p:spPr>
      </p:pic>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225682035"/>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Blank dark text">
    <p:bg>
      <p:bgPr>
        <a:solidFill>
          <a:schemeClr val="bg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pic>
        <p:nvPicPr>
          <p:cNvPr id="4" name="Picture 3" descr="A group of blue circles&#10;&#10;AI-generated content may be incorrect.">
            <a:extLst>
              <a:ext uri="{FF2B5EF4-FFF2-40B4-BE49-F238E27FC236}">
                <a16:creationId xmlns:a16="http://schemas.microsoft.com/office/drawing/2014/main" id="{ADFE9B18-8D16-F8C5-ACF0-9565332CA109}"/>
              </a:ext>
            </a:extLst>
          </p:cNvPr>
          <p:cNvPicPr>
            <a:picLocks/>
          </p:cNvPicPr>
          <p:nvPr/>
        </p:nvPicPr>
        <p:blipFill>
          <a:blip r:embed="rId2"/>
          <a:stretch>
            <a:fillRect/>
          </a:stretch>
        </p:blipFill>
        <p:spPr>
          <a:xfrm>
            <a:off x="203078" y="6371736"/>
            <a:ext cx="1255194" cy="261683"/>
          </a:xfrm>
          <a:prstGeom prst="rect">
            <a:avLst/>
          </a:prstGeom>
        </p:spPr>
      </p:pic>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2441332358"/>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Blank light text">
    <p:bg>
      <p:bgPr>
        <a:solidFill>
          <a:schemeClr val="tx2"/>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538FACB8-41D9-BEB0-DB35-B9638E79FA40}"/>
              </a:ext>
            </a:extLst>
          </p:cNvPr>
          <p:cNvPicPr>
            <a:picLocks/>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dirty="0"/>
              <a:t>Source goes here</a:t>
            </a:r>
          </a:p>
        </p:txBody>
      </p:sp>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7201506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ntents x 7 dark text">
    <p:bg>
      <p:bgPr>
        <a:solidFill>
          <a:schemeClr val="bg2"/>
        </a:solidFill>
        <a:effectLst/>
      </p:bgPr>
    </p:bg>
    <p:spTree>
      <p:nvGrpSpPr>
        <p:cNvPr id="1" name=""/>
        <p:cNvGrpSpPr/>
        <p:nvPr/>
      </p:nvGrpSpPr>
      <p:grpSpPr>
        <a:xfrm>
          <a:off x="0" y="0"/>
          <a:ext cx="0" cy="0"/>
          <a:chOff x="0" y="0"/>
          <a:chExt cx="0" cy="0"/>
        </a:xfrm>
      </p:grpSpPr>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192089" y="958899"/>
            <a:ext cx="11807824" cy="501661"/>
          </a:xfrm>
          <a:prstGeom prst="roundRect">
            <a:avLst>
              <a:gd name="adj" fmla="val 13265"/>
            </a:avLst>
          </a:prstGeom>
          <a:solidFill>
            <a:schemeClr val="accent2"/>
          </a:solidFill>
        </p:spPr>
        <p:txBody>
          <a:bodyPr vert="horz" lIns="108000" anchor="ctr">
            <a:noAutofit/>
          </a:bodyPr>
          <a:lstStyle>
            <a:lvl1pPr marL="216000" algn="l" rtl="1">
              <a:buNone/>
              <a:defRPr sz="2000">
                <a:solidFill>
                  <a:schemeClr val="bg1"/>
                </a:solidFill>
              </a:defRPr>
            </a:lvl1pPr>
            <a:lvl2pPr algn="thaiDist">
              <a:defRPr/>
            </a:lvl2pPr>
          </a:lstStyle>
          <a:p>
            <a:pPr lvl="0"/>
            <a:r>
              <a:rPr lang="en-US" dirty="0"/>
              <a:t>Agenda item 1</a:t>
            </a:r>
          </a:p>
        </p:txBody>
      </p:sp>
      <p:sp>
        <p:nvSpPr>
          <p:cNvPr id="4" name="Text Placeholder 20">
            <a:extLst>
              <a:ext uri="{FF2B5EF4-FFF2-40B4-BE49-F238E27FC236}">
                <a16:creationId xmlns:a16="http://schemas.microsoft.com/office/drawing/2014/main" id="{E190BFA8-6D96-3167-537C-A69346B71BAB}"/>
              </a:ext>
            </a:extLst>
          </p:cNvPr>
          <p:cNvSpPr>
            <a:spLocks noGrp="1"/>
          </p:cNvSpPr>
          <p:nvPr>
            <p:ph type="body" sz="quarter" idx="75" hasCustomPrompt="1"/>
          </p:nvPr>
        </p:nvSpPr>
        <p:spPr>
          <a:xfrm>
            <a:off x="192089" y="1627877"/>
            <a:ext cx="11807824" cy="501661"/>
          </a:xfrm>
          <a:prstGeom prst="roundRect">
            <a:avLst>
              <a:gd name="adj" fmla="val 13265"/>
            </a:avLst>
          </a:prstGeom>
          <a:solidFill>
            <a:schemeClr val="accent5"/>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2</a:t>
            </a:r>
          </a:p>
        </p:txBody>
      </p:sp>
      <p:sp>
        <p:nvSpPr>
          <p:cNvPr id="5" name="Text Placeholder 20">
            <a:extLst>
              <a:ext uri="{FF2B5EF4-FFF2-40B4-BE49-F238E27FC236}">
                <a16:creationId xmlns:a16="http://schemas.microsoft.com/office/drawing/2014/main" id="{4E141E3C-9F30-C7E1-B46A-D425CD1E12E9}"/>
              </a:ext>
            </a:extLst>
          </p:cNvPr>
          <p:cNvSpPr>
            <a:spLocks noGrp="1"/>
          </p:cNvSpPr>
          <p:nvPr>
            <p:ph type="body" sz="quarter" idx="76" hasCustomPrompt="1"/>
          </p:nvPr>
        </p:nvSpPr>
        <p:spPr>
          <a:xfrm>
            <a:off x="192089" y="2281458"/>
            <a:ext cx="11807824" cy="501661"/>
          </a:xfrm>
          <a:prstGeom prst="roundRect">
            <a:avLst>
              <a:gd name="adj" fmla="val 13265"/>
            </a:avLst>
          </a:prstGeom>
          <a:solidFill>
            <a:schemeClr val="tx1"/>
          </a:solidFill>
        </p:spPr>
        <p:txBody>
          <a:bodyPr vert="horz" lIns="108000" anchor="ctr">
            <a:noAutofit/>
          </a:bodyPr>
          <a:lstStyle>
            <a:lvl1pPr marL="216000" algn="l" rtl="1">
              <a:buNone/>
              <a:defRPr sz="2000">
                <a:solidFill>
                  <a:schemeClr val="bg1"/>
                </a:solidFill>
              </a:defRPr>
            </a:lvl1pPr>
            <a:lvl2pPr algn="thaiDist">
              <a:defRPr/>
            </a:lvl2pPr>
          </a:lstStyle>
          <a:p>
            <a:pPr lvl="0"/>
            <a:r>
              <a:rPr lang="en-US" dirty="0"/>
              <a:t>Agenda item 3</a:t>
            </a:r>
          </a:p>
        </p:txBody>
      </p:sp>
      <p:sp>
        <p:nvSpPr>
          <p:cNvPr id="8" name="Text Placeholder 20">
            <a:extLst>
              <a:ext uri="{FF2B5EF4-FFF2-40B4-BE49-F238E27FC236}">
                <a16:creationId xmlns:a16="http://schemas.microsoft.com/office/drawing/2014/main" id="{D76EADE9-599D-AC11-1593-977F7BADC945}"/>
              </a:ext>
            </a:extLst>
          </p:cNvPr>
          <p:cNvSpPr>
            <a:spLocks noGrp="1"/>
          </p:cNvSpPr>
          <p:nvPr>
            <p:ph type="body" sz="quarter" idx="77" hasCustomPrompt="1"/>
          </p:nvPr>
        </p:nvSpPr>
        <p:spPr>
          <a:xfrm>
            <a:off x="192089" y="2935039"/>
            <a:ext cx="11807824" cy="501661"/>
          </a:xfrm>
          <a:prstGeom prst="roundRect">
            <a:avLst>
              <a:gd name="adj" fmla="val 13265"/>
            </a:avLst>
          </a:prstGeom>
          <a:solidFill>
            <a:schemeClr val="accent3"/>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4</a:t>
            </a:r>
          </a:p>
        </p:txBody>
      </p:sp>
      <p:sp>
        <p:nvSpPr>
          <p:cNvPr id="9" name="Text Placeholder 20">
            <a:extLst>
              <a:ext uri="{FF2B5EF4-FFF2-40B4-BE49-F238E27FC236}">
                <a16:creationId xmlns:a16="http://schemas.microsoft.com/office/drawing/2014/main" id="{5C8E07B3-E638-0B96-EE0F-519D4310D1E1}"/>
              </a:ext>
            </a:extLst>
          </p:cNvPr>
          <p:cNvSpPr>
            <a:spLocks noGrp="1"/>
          </p:cNvSpPr>
          <p:nvPr>
            <p:ph type="body" sz="quarter" idx="78" hasCustomPrompt="1"/>
          </p:nvPr>
        </p:nvSpPr>
        <p:spPr>
          <a:xfrm>
            <a:off x="192089" y="3588620"/>
            <a:ext cx="11807824" cy="501661"/>
          </a:xfrm>
          <a:prstGeom prst="roundRect">
            <a:avLst>
              <a:gd name="adj" fmla="val 13265"/>
            </a:avLst>
          </a:prstGeom>
          <a:solidFill>
            <a:schemeClr val="accent4"/>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5</a:t>
            </a:r>
          </a:p>
        </p:txBody>
      </p:sp>
      <p:sp>
        <p:nvSpPr>
          <p:cNvPr id="19" name="Text Placeholder 20">
            <a:extLst>
              <a:ext uri="{FF2B5EF4-FFF2-40B4-BE49-F238E27FC236}">
                <a16:creationId xmlns:a16="http://schemas.microsoft.com/office/drawing/2014/main" id="{39E21C95-A6DB-2F03-98A3-86CE856BD9D0}"/>
              </a:ext>
            </a:extLst>
          </p:cNvPr>
          <p:cNvSpPr>
            <a:spLocks noGrp="1"/>
          </p:cNvSpPr>
          <p:nvPr>
            <p:ph type="body" sz="quarter" idx="79" hasCustomPrompt="1"/>
          </p:nvPr>
        </p:nvSpPr>
        <p:spPr>
          <a:xfrm>
            <a:off x="192089" y="4242201"/>
            <a:ext cx="11807824" cy="501661"/>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6</a:t>
            </a:r>
          </a:p>
        </p:txBody>
      </p:sp>
      <p:sp>
        <p:nvSpPr>
          <p:cNvPr id="21" name="Text Placeholder 20">
            <a:extLst>
              <a:ext uri="{FF2B5EF4-FFF2-40B4-BE49-F238E27FC236}">
                <a16:creationId xmlns:a16="http://schemas.microsoft.com/office/drawing/2014/main" id="{DA479764-F2E2-BB29-92EE-5EAD184A2554}"/>
              </a:ext>
            </a:extLst>
          </p:cNvPr>
          <p:cNvSpPr>
            <a:spLocks noGrp="1"/>
          </p:cNvSpPr>
          <p:nvPr>
            <p:ph type="body" sz="quarter" idx="80" hasCustomPrompt="1"/>
          </p:nvPr>
        </p:nvSpPr>
        <p:spPr>
          <a:xfrm>
            <a:off x="192089" y="4895779"/>
            <a:ext cx="11807824" cy="501661"/>
          </a:xfrm>
          <a:prstGeom prst="roundRect">
            <a:avLst>
              <a:gd name="adj" fmla="val 13265"/>
            </a:avLst>
          </a:prstGeom>
          <a:solidFill>
            <a:srgbClr val="267355"/>
          </a:solidFill>
        </p:spPr>
        <p:txBody>
          <a:bodyPr vert="horz" lIns="108000" anchor="ctr">
            <a:noAutofit/>
          </a:bodyPr>
          <a:lstStyle>
            <a:lvl1pPr marL="216000" algn="l" rtl="1">
              <a:buNone/>
              <a:defRPr sz="2000">
                <a:solidFill>
                  <a:schemeClr val="bg1"/>
                </a:solidFill>
              </a:defRPr>
            </a:lvl1pPr>
            <a:lvl2pPr algn="thaiDist">
              <a:defRPr/>
            </a:lvl2pPr>
          </a:lstStyle>
          <a:p>
            <a:pPr lvl="0"/>
            <a:r>
              <a:rPr lang="en-US" dirty="0"/>
              <a:t>Agenda item 7</a:t>
            </a:r>
          </a:p>
        </p:txBody>
      </p:sp>
      <p:pic>
        <p:nvPicPr>
          <p:cNvPr id="6" name="Picture 5" descr="A group of blue circles&#10;&#10;AI-generated content may be incorrect.">
            <a:extLst>
              <a:ext uri="{FF2B5EF4-FFF2-40B4-BE49-F238E27FC236}">
                <a16:creationId xmlns:a16="http://schemas.microsoft.com/office/drawing/2014/main" id="{68FF96BB-EF37-8B20-F436-50F8BA0DE5F4}"/>
              </a:ext>
            </a:extLst>
          </p:cNvPr>
          <p:cNvPicPr>
            <a:picLocks/>
          </p:cNvPicPr>
          <p:nvPr/>
        </p:nvPicPr>
        <p:blipFill>
          <a:blip r:embed="rId2"/>
          <a:stretch>
            <a:fillRect/>
          </a:stretch>
        </p:blipFill>
        <p:spPr>
          <a:xfrm>
            <a:off x="203078" y="6371736"/>
            <a:ext cx="1255194" cy="261683"/>
          </a:xfrm>
          <a:prstGeom prst="rect">
            <a:avLst/>
          </a:prstGeom>
        </p:spPr>
      </p:pic>
      <p:sp>
        <p:nvSpPr>
          <p:cNvPr id="10" name="Title 1">
            <a:extLst>
              <a:ext uri="{FF2B5EF4-FFF2-40B4-BE49-F238E27FC236}">
                <a16:creationId xmlns:a16="http://schemas.microsoft.com/office/drawing/2014/main" id="{C2D8D3D7-4934-1491-A0D7-3E1523DE0129}"/>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3671526612"/>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Blank border dark logo">
    <p:bg>
      <p:bgPr>
        <a:solidFill>
          <a:schemeClr val="accent5"/>
        </a:solidFill>
        <a:effectLst/>
      </p:bgPr>
    </p:bg>
    <p:spTree>
      <p:nvGrpSpPr>
        <p:cNvPr id="1" name=""/>
        <p:cNvGrpSpPr/>
        <p:nvPr/>
      </p:nvGrpSpPr>
      <p:grpSpPr>
        <a:xfrm>
          <a:off x="0" y="0"/>
          <a:ext cx="0" cy="0"/>
          <a:chOff x="0" y="0"/>
          <a:chExt cx="0" cy="0"/>
        </a:xfrm>
      </p:grpSpPr>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0F59E2B4-254C-16C9-F8C0-468844BD0216}"/>
              </a:ext>
            </a:extLst>
          </p:cNvPr>
          <p:cNvPicPr>
            <a:picLocks/>
          </p:cNvPicPr>
          <p:nvPr/>
        </p:nvPicPr>
        <p:blipFill>
          <a:blip r:embed="rId2"/>
          <a:stretch>
            <a:fillRect/>
          </a:stretch>
        </p:blipFill>
        <p:spPr>
          <a:xfrm>
            <a:off x="203078" y="6371736"/>
            <a:ext cx="1255194" cy="261683"/>
          </a:xfrm>
          <a:prstGeom prst="rect">
            <a:avLst/>
          </a:prstGeom>
        </p:spPr>
      </p:pic>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Tree>
    <p:extLst>
      <p:ext uri="{BB962C8B-B14F-4D97-AF65-F5344CB8AC3E}">
        <p14:creationId xmlns:p14="http://schemas.microsoft.com/office/powerpoint/2010/main" val="83760066"/>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Blank border light logo">
    <p:bg>
      <p:bgPr>
        <a:solidFill>
          <a:schemeClr val="tx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37F984AC-9DD0-BA85-9105-E2072800EDBD}"/>
              </a:ext>
            </a:extLst>
          </p:cNvPr>
          <p:cNvPicPr/>
          <p:nvPr userDrawn="1"/>
        </p:nvPicPr>
        <p:blipFill>
          <a:blip r:embed="rId2"/>
          <a:stretch>
            <a:fillRect/>
          </a:stretch>
        </p:blipFill>
        <p:spPr>
          <a:xfrm>
            <a:off x="205242" y="6369457"/>
            <a:ext cx="1252800" cy="266400"/>
          </a:xfrm>
          <a:prstGeom prst="rect">
            <a:avLst/>
          </a:prstGeom>
        </p:spPr>
      </p:pic>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Tree>
    <p:extLst>
      <p:ext uri="{BB962C8B-B14F-4D97-AF65-F5344CB8AC3E}">
        <p14:creationId xmlns:p14="http://schemas.microsoft.com/office/powerpoint/2010/main" val="978423194"/>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Blank strip dark logo">
    <p:bg>
      <p:bgPr>
        <a:solidFill>
          <a:schemeClr val="accent4"/>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a:spLocks noGrp="1" noRot="1" noMove="1" noResize="1" noEditPoints="1" noAdjustHandles="1" noChangeArrowheads="1" noChangeShapeType="1"/>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1520340457"/>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Blank strip light logo">
    <p:bg>
      <p:bgPr>
        <a:solidFill>
          <a:schemeClr val="accent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78D00772-244B-2410-1224-52C7A2893F2D}"/>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a:spLocks noGrp="1" noRot="1" noMove="1" noResize="1" noEditPoints="1" noAdjustHandles="1" noChangeArrowheads="1" noChangeShapeType="1"/>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3495622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ull image title light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a:t>Date goes here align right</a:t>
            </a:r>
          </a:p>
        </p:txBody>
      </p:sp>
      <p:sp>
        <p:nvSpPr>
          <p:cNvPr id="14" name="Title 1">
            <a:extLst>
              <a:ext uri="{FF2B5EF4-FFF2-40B4-BE49-F238E27FC236}">
                <a16:creationId xmlns:a16="http://schemas.microsoft.com/office/drawing/2014/main" id="{A68CC54B-5E77-FD5D-D44B-A2FB08F4636E}"/>
              </a:ext>
            </a:extLst>
          </p:cNvPr>
          <p:cNvSpPr>
            <a:spLocks noGrp="1"/>
          </p:cNvSpPr>
          <p:nvPr>
            <p:ph type="title" hasCustomPrompt="1"/>
          </p:nvPr>
        </p:nvSpPr>
        <p:spPr>
          <a:xfrm>
            <a:off x="1093694" y="1928692"/>
            <a:ext cx="10004612" cy="3027510"/>
          </a:xfrm>
          <a:noFill/>
        </p:spPr>
        <p:txBody>
          <a:bodyPr anchor="ctr">
            <a:noAutofit/>
          </a:bodyPr>
          <a:lstStyle>
            <a:lvl1pPr algn="ctr">
              <a:defRPr sz="7400">
                <a:solidFill>
                  <a:schemeClr val="bg1"/>
                </a:solidFill>
              </a:defRPr>
            </a:lvl1pPr>
          </a:lstStyle>
          <a:p>
            <a:r>
              <a:rPr lang="en-GB"/>
              <a:t>Heading goes here</a:t>
            </a:r>
            <a:endParaRPr lang="en-US"/>
          </a:p>
        </p:txBody>
      </p:sp>
      <p:pic>
        <p:nvPicPr>
          <p:cNvPr id="3" name="Picture 2" descr="A white circle with black background&#10;&#10;AI-generated content may be incorrect.">
            <a:extLst>
              <a:ext uri="{FF2B5EF4-FFF2-40B4-BE49-F238E27FC236}">
                <a16:creationId xmlns:a16="http://schemas.microsoft.com/office/drawing/2014/main" id="{0D0500D1-EC5A-F256-5A86-277537C17539}"/>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92774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s dark text blank">
    <p:bg>
      <p:bgPr>
        <a:solidFill>
          <a:schemeClr val="bg2"/>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68FF96BB-EF37-8B20-F436-50F8BA0DE5F4}"/>
              </a:ext>
            </a:extLst>
          </p:cNvPr>
          <p:cNvPicPr>
            <a:picLocks/>
          </p:cNvPicPr>
          <p:nvPr/>
        </p:nvPicPr>
        <p:blipFill>
          <a:blip r:embed="rId2"/>
          <a:stretch>
            <a:fillRect/>
          </a:stretch>
        </p:blipFill>
        <p:spPr>
          <a:xfrm>
            <a:off x="203078" y="6371736"/>
            <a:ext cx="1255194" cy="261683"/>
          </a:xfrm>
          <a:prstGeom prst="rect">
            <a:avLst/>
          </a:prstGeom>
        </p:spPr>
      </p:pic>
      <p:sp>
        <p:nvSpPr>
          <p:cNvPr id="10" name="Title 1">
            <a:extLst>
              <a:ext uri="{FF2B5EF4-FFF2-40B4-BE49-F238E27FC236}">
                <a16:creationId xmlns:a16="http://schemas.microsoft.com/office/drawing/2014/main" id="{C2D8D3D7-4934-1491-A0D7-3E1523DE0129}"/>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11740935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ntents x 14 light text">
    <p:bg>
      <p:bgPr>
        <a:solidFill>
          <a:schemeClr val="tx1"/>
        </a:solidFill>
        <a:effectLst/>
      </p:bgPr>
    </p:bg>
    <p:spTree>
      <p:nvGrpSpPr>
        <p:cNvPr id="1" name=""/>
        <p:cNvGrpSpPr/>
        <p:nvPr/>
      </p:nvGrpSpPr>
      <p:grpSpPr>
        <a:xfrm>
          <a:off x="0" y="0"/>
          <a:ext cx="0" cy="0"/>
          <a:chOff x="0" y="0"/>
          <a:chExt cx="0" cy="0"/>
        </a:xfrm>
      </p:grpSpPr>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205243" y="966643"/>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a:t>
            </a:r>
          </a:p>
        </p:txBody>
      </p:sp>
      <p:sp>
        <p:nvSpPr>
          <p:cNvPr id="11" name="Text Placeholder 20">
            <a:extLst>
              <a:ext uri="{FF2B5EF4-FFF2-40B4-BE49-F238E27FC236}">
                <a16:creationId xmlns:a16="http://schemas.microsoft.com/office/drawing/2014/main" id="{D0CD15F5-FEED-99DC-64A4-6764039ECF05}"/>
              </a:ext>
            </a:extLst>
          </p:cNvPr>
          <p:cNvSpPr>
            <a:spLocks noGrp="1"/>
          </p:cNvSpPr>
          <p:nvPr>
            <p:ph type="body" sz="quarter" idx="75" hasCustomPrompt="1"/>
          </p:nvPr>
        </p:nvSpPr>
        <p:spPr>
          <a:xfrm>
            <a:off x="6209857" y="966643"/>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2</a:t>
            </a:r>
          </a:p>
        </p:txBody>
      </p:sp>
      <p:sp>
        <p:nvSpPr>
          <p:cNvPr id="12" name="Text Placeholder 20">
            <a:extLst>
              <a:ext uri="{FF2B5EF4-FFF2-40B4-BE49-F238E27FC236}">
                <a16:creationId xmlns:a16="http://schemas.microsoft.com/office/drawing/2014/main" id="{50277601-642A-4D21-240E-DB17278AD851}"/>
              </a:ext>
            </a:extLst>
          </p:cNvPr>
          <p:cNvSpPr>
            <a:spLocks noGrp="1"/>
          </p:cNvSpPr>
          <p:nvPr>
            <p:ph type="body" sz="quarter" idx="76" hasCustomPrompt="1"/>
          </p:nvPr>
        </p:nvSpPr>
        <p:spPr>
          <a:xfrm>
            <a:off x="205243" y="1649130"/>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3</a:t>
            </a:r>
          </a:p>
        </p:txBody>
      </p:sp>
      <p:sp>
        <p:nvSpPr>
          <p:cNvPr id="13" name="Text Placeholder 20">
            <a:extLst>
              <a:ext uri="{FF2B5EF4-FFF2-40B4-BE49-F238E27FC236}">
                <a16:creationId xmlns:a16="http://schemas.microsoft.com/office/drawing/2014/main" id="{5EACC7DD-1A48-83DF-26F3-96F9413D1648}"/>
              </a:ext>
            </a:extLst>
          </p:cNvPr>
          <p:cNvSpPr>
            <a:spLocks noGrp="1"/>
          </p:cNvSpPr>
          <p:nvPr>
            <p:ph type="body" sz="quarter" idx="77" hasCustomPrompt="1"/>
          </p:nvPr>
        </p:nvSpPr>
        <p:spPr>
          <a:xfrm>
            <a:off x="6209857" y="1649130"/>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4</a:t>
            </a:r>
          </a:p>
        </p:txBody>
      </p:sp>
      <p:sp>
        <p:nvSpPr>
          <p:cNvPr id="14" name="Text Placeholder 20">
            <a:extLst>
              <a:ext uri="{FF2B5EF4-FFF2-40B4-BE49-F238E27FC236}">
                <a16:creationId xmlns:a16="http://schemas.microsoft.com/office/drawing/2014/main" id="{865F8661-963E-3196-F5E8-703BDA305B67}"/>
              </a:ext>
            </a:extLst>
          </p:cNvPr>
          <p:cNvSpPr>
            <a:spLocks noGrp="1"/>
          </p:cNvSpPr>
          <p:nvPr>
            <p:ph type="body" sz="quarter" idx="78" hasCustomPrompt="1"/>
          </p:nvPr>
        </p:nvSpPr>
        <p:spPr>
          <a:xfrm>
            <a:off x="205243" y="2331617"/>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5</a:t>
            </a:r>
          </a:p>
        </p:txBody>
      </p:sp>
      <p:sp>
        <p:nvSpPr>
          <p:cNvPr id="15" name="Text Placeholder 20">
            <a:extLst>
              <a:ext uri="{FF2B5EF4-FFF2-40B4-BE49-F238E27FC236}">
                <a16:creationId xmlns:a16="http://schemas.microsoft.com/office/drawing/2014/main" id="{7D0B7075-B1C6-43E4-65E0-BFF09F89CF3C}"/>
              </a:ext>
            </a:extLst>
          </p:cNvPr>
          <p:cNvSpPr>
            <a:spLocks noGrp="1"/>
          </p:cNvSpPr>
          <p:nvPr>
            <p:ph type="body" sz="quarter" idx="79" hasCustomPrompt="1"/>
          </p:nvPr>
        </p:nvSpPr>
        <p:spPr>
          <a:xfrm>
            <a:off x="6209857" y="2331617"/>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6</a:t>
            </a:r>
          </a:p>
        </p:txBody>
      </p:sp>
      <p:sp>
        <p:nvSpPr>
          <p:cNvPr id="16" name="Text Placeholder 20">
            <a:extLst>
              <a:ext uri="{FF2B5EF4-FFF2-40B4-BE49-F238E27FC236}">
                <a16:creationId xmlns:a16="http://schemas.microsoft.com/office/drawing/2014/main" id="{A5064CAF-0D9C-3933-C581-4F18D8AC7757}"/>
              </a:ext>
            </a:extLst>
          </p:cNvPr>
          <p:cNvSpPr>
            <a:spLocks noGrp="1"/>
          </p:cNvSpPr>
          <p:nvPr>
            <p:ph type="body" sz="quarter" idx="80" hasCustomPrompt="1"/>
          </p:nvPr>
        </p:nvSpPr>
        <p:spPr>
          <a:xfrm>
            <a:off x="205243" y="3020137"/>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7</a:t>
            </a:r>
          </a:p>
        </p:txBody>
      </p:sp>
      <p:sp>
        <p:nvSpPr>
          <p:cNvPr id="17" name="Text Placeholder 20">
            <a:extLst>
              <a:ext uri="{FF2B5EF4-FFF2-40B4-BE49-F238E27FC236}">
                <a16:creationId xmlns:a16="http://schemas.microsoft.com/office/drawing/2014/main" id="{3BD34450-10D0-2969-4F9C-A001ACD632F9}"/>
              </a:ext>
            </a:extLst>
          </p:cNvPr>
          <p:cNvSpPr>
            <a:spLocks noGrp="1"/>
          </p:cNvSpPr>
          <p:nvPr>
            <p:ph type="body" sz="quarter" idx="81" hasCustomPrompt="1"/>
          </p:nvPr>
        </p:nvSpPr>
        <p:spPr>
          <a:xfrm>
            <a:off x="6209857" y="3020137"/>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8</a:t>
            </a:r>
          </a:p>
        </p:txBody>
      </p:sp>
      <p:sp>
        <p:nvSpPr>
          <p:cNvPr id="20" name="Text Placeholder 20">
            <a:extLst>
              <a:ext uri="{FF2B5EF4-FFF2-40B4-BE49-F238E27FC236}">
                <a16:creationId xmlns:a16="http://schemas.microsoft.com/office/drawing/2014/main" id="{D63EF9BC-EBC0-D93C-8EA8-ADFA0800A480}"/>
              </a:ext>
            </a:extLst>
          </p:cNvPr>
          <p:cNvSpPr>
            <a:spLocks noGrp="1"/>
          </p:cNvSpPr>
          <p:nvPr>
            <p:ph type="body" sz="quarter" idx="82" hasCustomPrompt="1"/>
          </p:nvPr>
        </p:nvSpPr>
        <p:spPr>
          <a:xfrm>
            <a:off x="205243" y="3708657"/>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9</a:t>
            </a:r>
          </a:p>
        </p:txBody>
      </p:sp>
      <p:sp>
        <p:nvSpPr>
          <p:cNvPr id="22" name="Text Placeholder 20">
            <a:extLst>
              <a:ext uri="{FF2B5EF4-FFF2-40B4-BE49-F238E27FC236}">
                <a16:creationId xmlns:a16="http://schemas.microsoft.com/office/drawing/2014/main" id="{9821CB22-4F45-1520-14EC-0E87A6748A31}"/>
              </a:ext>
            </a:extLst>
          </p:cNvPr>
          <p:cNvSpPr>
            <a:spLocks noGrp="1"/>
          </p:cNvSpPr>
          <p:nvPr>
            <p:ph type="body" sz="quarter" idx="83" hasCustomPrompt="1"/>
          </p:nvPr>
        </p:nvSpPr>
        <p:spPr>
          <a:xfrm>
            <a:off x="6209857" y="3708657"/>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10</a:t>
            </a:r>
          </a:p>
        </p:txBody>
      </p:sp>
      <p:sp>
        <p:nvSpPr>
          <p:cNvPr id="23" name="Text Placeholder 20">
            <a:extLst>
              <a:ext uri="{FF2B5EF4-FFF2-40B4-BE49-F238E27FC236}">
                <a16:creationId xmlns:a16="http://schemas.microsoft.com/office/drawing/2014/main" id="{E69C5AE9-594A-0979-D89C-886568ED473A}"/>
              </a:ext>
            </a:extLst>
          </p:cNvPr>
          <p:cNvSpPr>
            <a:spLocks noGrp="1"/>
          </p:cNvSpPr>
          <p:nvPr>
            <p:ph type="body" sz="quarter" idx="84" hasCustomPrompt="1"/>
          </p:nvPr>
        </p:nvSpPr>
        <p:spPr>
          <a:xfrm>
            <a:off x="205241" y="4397177"/>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11</a:t>
            </a:r>
          </a:p>
        </p:txBody>
      </p:sp>
      <p:sp>
        <p:nvSpPr>
          <p:cNvPr id="24" name="Text Placeholder 20">
            <a:extLst>
              <a:ext uri="{FF2B5EF4-FFF2-40B4-BE49-F238E27FC236}">
                <a16:creationId xmlns:a16="http://schemas.microsoft.com/office/drawing/2014/main" id="{27F40FD7-5214-A464-D025-6CC2C7D0C685}"/>
              </a:ext>
            </a:extLst>
          </p:cNvPr>
          <p:cNvSpPr>
            <a:spLocks noGrp="1"/>
          </p:cNvSpPr>
          <p:nvPr>
            <p:ph type="body" sz="quarter" idx="85" hasCustomPrompt="1"/>
          </p:nvPr>
        </p:nvSpPr>
        <p:spPr>
          <a:xfrm>
            <a:off x="6209855" y="4397177"/>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12</a:t>
            </a:r>
          </a:p>
        </p:txBody>
      </p:sp>
      <p:sp>
        <p:nvSpPr>
          <p:cNvPr id="25" name="Text Placeholder 20">
            <a:extLst>
              <a:ext uri="{FF2B5EF4-FFF2-40B4-BE49-F238E27FC236}">
                <a16:creationId xmlns:a16="http://schemas.microsoft.com/office/drawing/2014/main" id="{7503C41D-D89B-6F52-2B83-F44987D9A3B1}"/>
              </a:ext>
            </a:extLst>
          </p:cNvPr>
          <p:cNvSpPr>
            <a:spLocks noGrp="1"/>
          </p:cNvSpPr>
          <p:nvPr>
            <p:ph type="body" sz="quarter" idx="86" hasCustomPrompt="1"/>
          </p:nvPr>
        </p:nvSpPr>
        <p:spPr>
          <a:xfrm>
            <a:off x="205241" y="5085697"/>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13</a:t>
            </a:r>
          </a:p>
        </p:txBody>
      </p:sp>
      <p:sp>
        <p:nvSpPr>
          <p:cNvPr id="26" name="Text Placeholder 20">
            <a:extLst>
              <a:ext uri="{FF2B5EF4-FFF2-40B4-BE49-F238E27FC236}">
                <a16:creationId xmlns:a16="http://schemas.microsoft.com/office/drawing/2014/main" id="{38553F9B-208A-2D9B-DA95-15B3E54BE281}"/>
              </a:ext>
            </a:extLst>
          </p:cNvPr>
          <p:cNvSpPr>
            <a:spLocks noGrp="1"/>
          </p:cNvSpPr>
          <p:nvPr>
            <p:ph type="body" sz="quarter" idx="87" hasCustomPrompt="1"/>
          </p:nvPr>
        </p:nvSpPr>
        <p:spPr>
          <a:xfrm>
            <a:off x="6209855" y="5085697"/>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14</a:t>
            </a:r>
          </a:p>
        </p:txBody>
      </p:sp>
      <p:pic>
        <p:nvPicPr>
          <p:cNvPr id="4" name="Picture 3" descr="A white circle with black background&#10;&#10;AI-generated content may be incorrect.">
            <a:extLst>
              <a:ext uri="{FF2B5EF4-FFF2-40B4-BE49-F238E27FC236}">
                <a16:creationId xmlns:a16="http://schemas.microsoft.com/office/drawing/2014/main" id="{C29725E2-B2B4-0868-41EA-60F5F38A5B51}"/>
              </a:ext>
            </a:extLst>
          </p:cNvPr>
          <p:cNvPicPr/>
          <p:nvPr/>
        </p:nvPicPr>
        <p:blipFill>
          <a:blip r:embed="rId2"/>
          <a:stretch>
            <a:fillRect/>
          </a:stretch>
        </p:blipFill>
        <p:spPr>
          <a:xfrm>
            <a:off x="205242" y="6369457"/>
            <a:ext cx="1252800" cy="266400"/>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2706666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s light text blank">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C29725E2-B2B4-0868-41EA-60F5F38A5B51}"/>
              </a:ext>
            </a:extLst>
          </p:cNvPr>
          <p:cNvPicPr/>
          <p:nvPr/>
        </p:nvPicPr>
        <p:blipFill>
          <a:blip r:embed="rId2"/>
          <a:stretch>
            <a:fillRect/>
          </a:stretch>
        </p:blipFill>
        <p:spPr>
          <a:xfrm>
            <a:off x="205242" y="6369457"/>
            <a:ext cx="1252800" cy="266400"/>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6076184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s with image light text">
    <p:bg>
      <p:bgPr>
        <a:solidFill>
          <a:schemeClr val="accent2"/>
        </a:solidFill>
        <a:effectLst/>
      </p:bgPr>
    </p:bg>
    <p:spTree>
      <p:nvGrpSpPr>
        <p:cNvPr id="1" name=""/>
        <p:cNvGrpSpPr/>
        <p:nvPr/>
      </p:nvGrpSpPr>
      <p:grpSpPr>
        <a:xfrm>
          <a:off x="0" y="0"/>
          <a:ext cx="0" cy="0"/>
          <a:chOff x="0" y="0"/>
          <a:chExt cx="0" cy="0"/>
        </a:xfrm>
      </p:grpSpPr>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205243" y="966643"/>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1</a:t>
            </a:r>
          </a:p>
        </p:txBody>
      </p:sp>
      <p:sp>
        <p:nvSpPr>
          <p:cNvPr id="12" name="Text Placeholder 20">
            <a:extLst>
              <a:ext uri="{FF2B5EF4-FFF2-40B4-BE49-F238E27FC236}">
                <a16:creationId xmlns:a16="http://schemas.microsoft.com/office/drawing/2014/main" id="{50277601-642A-4D21-240E-DB17278AD851}"/>
              </a:ext>
            </a:extLst>
          </p:cNvPr>
          <p:cNvSpPr>
            <a:spLocks noGrp="1"/>
          </p:cNvSpPr>
          <p:nvPr>
            <p:ph type="body" sz="quarter" idx="76" hasCustomPrompt="1"/>
          </p:nvPr>
        </p:nvSpPr>
        <p:spPr>
          <a:xfrm>
            <a:off x="205243" y="1649130"/>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2</a:t>
            </a:r>
          </a:p>
        </p:txBody>
      </p:sp>
      <p:sp>
        <p:nvSpPr>
          <p:cNvPr id="14" name="Text Placeholder 20">
            <a:extLst>
              <a:ext uri="{FF2B5EF4-FFF2-40B4-BE49-F238E27FC236}">
                <a16:creationId xmlns:a16="http://schemas.microsoft.com/office/drawing/2014/main" id="{865F8661-963E-3196-F5E8-703BDA305B67}"/>
              </a:ext>
            </a:extLst>
          </p:cNvPr>
          <p:cNvSpPr>
            <a:spLocks noGrp="1"/>
          </p:cNvSpPr>
          <p:nvPr>
            <p:ph type="body" sz="quarter" idx="78" hasCustomPrompt="1"/>
          </p:nvPr>
        </p:nvSpPr>
        <p:spPr>
          <a:xfrm>
            <a:off x="205243" y="233161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3</a:t>
            </a:r>
          </a:p>
        </p:txBody>
      </p:sp>
      <p:sp>
        <p:nvSpPr>
          <p:cNvPr id="16" name="Text Placeholder 20">
            <a:extLst>
              <a:ext uri="{FF2B5EF4-FFF2-40B4-BE49-F238E27FC236}">
                <a16:creationId xmlns:a16="http://schemas.microsoft.com/office/drawing/2014/main" id="{A5064CAF-0D9C-3933-C581-4F18D8AC7757}"/>
              </a:ext>
            </a:extLst>
          </p:cNvPr>
          <p:cNvSpPr>
            <a:spLocks noGrp="1"/>
          </p:cNvSpPr>
          <p:nvPr>
            <p:ph type="body" sz="quarter" idx="80" hasCustomPrompt="1"/>
          </p:nvPr>
        </p:nvSpPr>
        <p:spPr>
          <a:xfrm>
            <a:off x="205243" y="302013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4</a:t>
            </a:r>
          </a:p>
        </p:txBody>
      </p:sp>
      <p:sp>
        <p:nvSpPr>
          <p:cNvPr id="20" name="Text Placeholder 20">
            <a:extLst>
              <a:ext uri="{FF2B5EF4-FFF2-40B4-BE49-F238E27FC236}">
                <a16:creationId xmlns:a16="http://schemas.microsoft.com/office/drawing/2014/main" id="{D63EF9BC-EBC0-D93C-8EA8-ADFA0800A480}"/>
              </a:ext>
            </a:extLst>
          </p:cNvPr>
          <p:cNvSpPr>
            <a:spLocks noGrp="1"/>
          </p:cNvSpPr>
          <p:nvPr>
            <p:ph type="body" sz="quarter" idx="82" hasCustomPrompt="1"/>
          </p:nvPr>
        </p:nvSpPr>
        <p:spPr>
          <a:xfrm>
            <a:off x="205243" y="370865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5</a:t>
            </a:r>
          </a:p>
        </p:txBody>
      </p:sp>
      <p:sp>
        <p:nvSpPr>
          <p:cNvPr id="23" name="Text Placeholder 20">
            <a:extLst>
              <a:ext uri="{FF2B5EF4-FFF2-40B4-BE49-F238E27FC236}">
                <a16:creationId xmlns:a16="http://schemas.microsoft.com/office/drawing/2014/main" id="{E69C5AE9-594A-0979-D89C-886568ED473A}"/>
              </a:ext>
            </a:extLst>
          </p:cNvPr>
          <p:cNvSpPr>
            <a:spLocks noGrp="1"/>
          </p:cNvSpPr>
          <p:nvPr>
            <p:ph type="body" sz="quarter" idx="84" hasCustomPrompt="1"/>
          </p:nvPr>
        </p:nvSpPr>
        <p:spPr>
          <a:xfrm>
            <a:off x="205241" y="439717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6</a:t>
            </a:r>
          </a:p>
        </p:txBody>
      </p:sp>
      <p:sp>
        <p:nvSpPr>
          <p:cNvPr id="25" name="Text Placeholder 20">
            <a:extLst>
              <a:ext uri="{FF2B5EF4-FFF2-40B4-BE49-F238E27FC236}">
                <a16:creationId xmlns:a16="http://schemas.microsoft.com/office/drawing/2014/main" id="{7503C41D-D89B-6F52-2B83-F44987D9A3B1}"/>
              </a:ext>
            </a:extLst>
          </p:cNvPr>
          <p:cNvSpPr>
            <a:spLocks noGrp="1"/>
          </p:cNvSpPr>
          <p:nvPr>
            <p:ph type="body" sz="quarter" idx="86" hasCustomPrompt="1"/>
          </p:nvPr>
        </p:nvSpPr>
        <p:spPr>
          <a:xfrm>
            <a:off x="205241" y="508569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7</a:t>
            </a:r>
          </a:p>
        </p:txBody>
      </p:sp>
      <p:pic>
        <p:nvPicPr>
          <p:cNvPr id="4" name="Picture 3" descr="A white circle with black background&#10;&#10;AI-generated content may be incorrect.">
            <a:extLst>
              <a:ext uri="{FF2B5EF4-FFF2-40B4-BE49-F238E27FC236}">
                <a16:creationId xmlns:a16="http://schemas.microsoft.com/office/drawing/2014/main" id="{C29725E2-B2B4-0868-41EA-60F5F38A5B51}"/>
              </a:ext>
            </a:extLst>
          </p:cNvPr>
          <p:cNvPicPr/>
          <p:nvPr/>
        </p:nvPicPr>
        <p:blipFill>
          <a:blip r:embed="rId2"/>
          <a:stretch>
            <a:fillRect/>
          </a:stretch>
        </p:blipFill>
        <p:spPr>
          <a:xfrm>
            <a:off x="205242" y="6369457"/>
            <a:ext cx="1252800" cy="266400"/>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a:t>Heading goes here</a:t>
            </a:r>
            <a:endParaRPr lang="en-US"/>
          </a:p>
        </p:txBody>
      </p:sp>
      <p:sp>
        <p:nvSpPr>
          <p:cNvPr id="2" name="Picture Placeholder 12">
            <a:extLst>
              <a:ext uri="{FF2B5EF4-FFF2-40B4-BE49-F238E27FC236}">
                <a16:creationId xmlns:a16="http://schemas.microsoft.com/office/drawing/2014/main" id="{42CC1BB3-BDCB-CF56-D16D-453497392EFB}"/>
              </a:ext>
            </a:extLst>
          </p:cNvPr>
          <p:cNvSpPr>
            <a:spLocks noGrp="1"/>
          </p:cNvSpPr>
          <p:nvPr>
            <p:ph type="pic" sz="quarter" idx="10"/>
          </p:nvPr>
        </p:nvSpPr>
        <p:spPr>
          <a:xfrm>
            <a:off x="6202600" y="944563"/>
            <a:ext cx="5797313" cy="5688012"/>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5660886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s with image light text blank">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C29725E2-B2B4-0868-41EA-60F5F38A5B51}"/>
              </a:ext>
            </a:extLst>
          </p:cNvPr>
          <p:cNvPicPr/>
          <p:nvPr/>
        </p:nvPicPr>
        <p:blipFill>
          <a:blip r:embed="rId2"/>
          <a:stretch>
            <a:fillRect/>
          </a:stretch>
        </p:blipFill>
        <p:spPr>
          <a:xfrm>
            <a:off x="205242" y="6369457"/>
            <a:ext cx="1252800" cy="266400"/>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a:t>Heading goes here</a:t>
            </a:r>
            <a:endParaRPr lang="en-US"/>
          </a:p>
        </p:txBody>
      </p:sp>
      <p:sp>
        <p:nvSpPr>
          <p:cNvPr id="2" name="Picture Placeholder 12">
            <a:extLst>
              <a:ext uri="{FF2B5EF4-FFF2-40B4-BE49-F238E27FC236}">
                <a16:creationId xmlns:a16="http://schemas.microsoft.com/office/drawing/2014/main" id="{42CC1BB3-BDCB-CF56-D16D-453497392EFB}"/>
              </a:ext>
            </a:extLst>
          </p:cNvPr>
          <p:cNvSpPr>
            <a:spLocks noGrp="1"/>
          </p:cNvSpPr>
          <p:nvPr>
            <p:ph type="pic" sz="quarter" idx="10"/>
          </p:nvPr>
        </p:nvSpPr>
        <p:spPr>
          <a:xfrm>
            <a:off x="6202600" y="944563"/>
            <a:ext cx="5797313" cy="5688012"/>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29597924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ntents with image dark text">
    <p:bg>
      <p:bgPr>
        <a:solidFill>
          <a:schemeClr val="accent5"/>
        </a:solidFill>
        <a:effectLst/>
      </p:bgPr>
    </p:bg>
    <p:spTree>
      <p:nvGrpSpPr>
        <p:cNvPr id="1" name=""/>
        <p:cNvGrpSpPr/>
        <p:nvPr/>
      </p:nvGrpSpPr>
      <p:grpSpPr>
        <a:xfrm>
          <a:off x="0" y="0"/>
          <a:ext cx="0" cy="0"/>
          <a:chOff x="0" y="0"/>
          <a:chExt cx="0" cy="0"/>
        </a:xfrm>
      </p:grpSpPr>
      <p:pic>
        <p:nvPicPr>
          <p:cNvPr id="5" name="Picture 4" descr="A group of blue circles&#10;&#10;AI-generated content may be incorrect.">
            <a:extLst>
              <a:ext uri="{FF2B5EF4-FFF2-40B4-BE49-F238E27FC236}">
                <a16:creationId xmlns:a16="http://schemas.microsoft.com/office/drawing/2014/main" id="{63CF9284-2324-9179-AB07-A5EC2019507F}"/>
              </a:ext>
            </a:extLst>
          </p:cNvPr>
          <p:cNvPicPr>
            <a:picLocks/>
          </p:cNvPicPr>
          <p:nvPr userDrawn="1"/>
        </p:nvPicPr>
        <p:blipFill>
          <a:blip r:embed="rId2"/>
          <a:stretch>
            <a:fillRect/>
          </a:stretch>
        </p:blipFill>
        <p:spPr>
          <a:xfrm>
            <a:off x="203078" y="6371736"/>
            <a:ext cx="1255194" cy="261683"/>
          </a:xfrm>
          <a:prstGeom prst="rect">
            <a:avLst/>
          </a:prstGeom>
        </p:spPr>
      </p:pic>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205243" y="966643"/>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1</a:t>
            </a:r>
          </a:p>
        </p:txBody>
      </p:sp>
      <p:sp>
        <p:nvSpPr>
          <p:cNvPr id="12" name="Text Placeholder 20">
            <a:extLst>
              <a:ext uri="{FF2B5EF4-FFF2-40B4-BE49-F238E27FC236}">
                <a16:creationId xmlns:a16="http://schemas.microsoft.com/office/drawing/2014/main" id="{50277601-642A-4D21-240E-DB17278AD851}"/>
              </a:ext>
            </a:extLst>
          </p:cNvPr>
          <p:cNvSpPr>
            <a:spLocks noGrp="1"/>
          </p:cNvSpPr>
          <p:nvPr>
            <p:ph type="body" sz="quarter" idx="76" hasCustomPrompt="1"/>
          </p:nvPr>
        </p:nvSpPr>
        <p:spPr>
          <a:xfrm>
            <a:off x="205243" y="1649130"/>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2</a:t>
            </a:r>
          </a:p>
        </p:txBody>
      </p:sp>
      <p:sp>
        <p:nvSpPr>
          <p:cNvPr id="14" name="Text Placeholder 20">
            <a:extLst>
              <a:ext uri="{FF2B5EF4-FFF2-40B4-BE49-F238E27FC236}">
                <a16:creationId xmlns:a16="http://schemas.microsoft.com/office/drawing/2014/main" id="{865F8661-963E-3196-F5E8-703BDA305B67}"/>
              </a:ext>
            </a:extLst>
          </p:cNvPr>
          <p:cNvSpPr>
            <a:spLocks noGrp="1"/>
          </p:cNvSpPr>
          <p:nvPr>
            <p:ph type="body" sz="quarter" idx="78" hasCustomPrompt="1"/>
          </p:nvPr>
        </p:nvSpPr>
        <p:spPr>
          <a:xfrm>
            <a:off x="205243" y="233161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3</a:t>
            </a:r>
          </a:p>
        </p:txBody>
      </p:sp>
      <p:sp>
        <p:nvSpPr>
          <p:cNvPr id="16" name="Text Placeholder 20">
            <a:extLst>
              <a:ext uri="{FF2B5EF4-FFF2-40B4-BE49-F238E27FC236}">
                <a16:creationId xmlns:a16="http://schemas.microsoft.com/office/drawing/2014/main" id="{A5064CAF-0D9C-3933-C581-4F18D8AC7757}"/>
              </a:ext>
            </a:extLst>
          </p:cNvPr>
          <p:cNvSpPr>
            <a:spLocks noGrp="1"/>
          </p:cNvSpPr>
          <p:nvPr>
            <p:ph type="body" sz="quarter" idx="80" hasCustomPrompt="1"/>
          </p:nvPr>
        </p:nvSpPr>
        <p:spPr>
          <a:xfrm>
            <a:off x="205243" y="302013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4</a:t>
            </a:r>
          </a:p>
        </p:txBody>
      </p:sp>
      <p:sp>
        <p:nvSpPr>
          <p:cNvPr id="20" name="Text Placeholder 20">
            <a:extLst>
              <a:ext uri="{FF2B5EF4-FFF2-40B4-BE49-F238E27FC236}">
                <a16:creationId xmlns:a16="http://schemas.microsoft.com/office/drawing/2014/main" id="{D63EF9BC-EBC0-D93C-8EA8-ADFA0800A480}"/>
              </a:ext>
            </a:extLst>
          </p:cNvPr>
          <p:cNvSpPr>
            <a:spLocks noGrp="1"/>
          </p:cNvSpPr>
          <p:nvPr>
            <p:ph type="body" sz="quarter" idx="82" hasCustomPrompt="1"/>
          </p:nvPr>
        </p:nvSpPr>
        <p:spPr>
          <a:xfrm>
            <a:off x="205243" y="370865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5</a:t>
            </a:r>
          </a:p>
        </p:txBody>
      </p:sp>
      <p:sp>
        <p:nvSpPr>
          <p:cNvPr id="23" name="Text Placeholder 20">
            <a:extLst>
              <a:ext uri="{FF2B5EF4-FFF2-40B4-BE49-F238E27FC236}">
                <a16:creationId xmlns:a16="http://schemas.microsoft.com/office/drawing/2014/main" id="{E69C5AE9-594A-0979-D89C-886568ED473A}"/>
              </a:ext>
            </a:extLst>
          </p:cNvPr>
          <p:cNvSpPr>
            <a:spLocks noGrp="1"/>
          </p:cNvSpPr>
          <p:nvPr>
            <p:ph type="body" sz="quarter" idx="84" hasCustomPrompt="1"/>
          </p:nvPr>
        </p:nvSpPr>
        <p:spPr>
          <a:xfrm>
            <a:off x="205241" y="439717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6</a:t>
            </a:r>
          </a:p>
        </p:txBody>
      </p:sp>
      <p:sp>
        <p:nvSpPr>
          <p:cNvPr id="25" name="Text Placeholder 20">
            <a:extLst>
              <a:ext uri="{FF2B5EF4-FFF2-40B4-BE49-F238E27FC236}">
                <a16:creationId xmlns:a16="http://schemas.microsoft.com/office/drawing/2014/main" id="{7503C41D-D89B-6F52-2B83-F44987D9A3B1}"/>
              </a:ext>
            </a:extLst>
          </p:cNvPr>
          <p:cNvSpPr>
            <a:spLocks noGrp="1"/>
          </p:cNvSpPr>
          <p:nvPr>
            <p:ph type="body" sz="quarter" idx="86" hasCustomPrompt="1"/>
          </p:nvPr>
        </p:nvSpPr>
        <p:spPr>
          <a:xfrm>
            <a:off x="205241" y="508569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7</a:t>
            </a:r>
          </a:p>
        </p:txBody>
      </p:sp>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a:t>Heading goes here</a:t>
            </a:r>
            <a:endParaRPr lang="en-US"/>
          </a:p>
        </p:txBody>
      </p:sp>
      <p:sp>
        <p:nvSpPr>
          <p:cNvPr id="2" name="Picture Placeholder 12">
            <a:extLst>
              <a:ext uri="{FF2B5EF4-FFF2-40B4-BE49-F238E27FC236}">
                <a16:creationId xmlns:a16="http://schemas.microsoft.com/office/drawing/2014/main" id="{42CC1BB3-BDCB-CF56-D16D-453497392EFB}"/>
              </a:ext>
            </a:extLst>
          </p:cNvPr>
          <p:cNvSpPr>
            <a:spLocks noGrp="1"/>
          </p:cNvSpPr>
          <p:nvPr>
            <p:ph type="pic" sz="quarter" idx="10"/>
          </p:nvPr>
        </p:nvSpPr>
        <p:spPr>
          <a:xfrm>
            <a:off x="6202600" y="944563"/>
            <a:ext cx="5797313" cy="5688012"/>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34287460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s with image dark text blank">
    <p:bg>
      <p:bgPr>
        <a:solidFill>
          <a:schemeClr val="accent5"/>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B94B7C4E-5B3D-2D47-DE2D-8F71D5E24991}"/>
              </a:ext>
            </a:extLst>
          </p:cNvPr>
          <p:cNvPicPr>
            <a:picLocks/>
          </p:cNvPicPr>
          <p:nvPr userDrawn="1"/>
        </p:nvPicPr>
        <p:blipFill>
          <a:blip r:embed="rId2"/>
          <a:stretch>
            <a:fillRect/>
          </a:stretch>
        </p:blipFill>
        <p:spPr>
          <a:xfrm>
            <a:off x="203078" y="6371736"/>
            <a:ext cx="1255194" cy="261683"/>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a:t>Heading goes here</a:t>
            </a:r>
            <a:endParaRPr lang="en-US"/>
          </a:p>
        </p:txBody>
      </p:sp>
      <p:sp>
        <p:nvSpPr>
          <p:cNvPr id="2" name="Picture Placeholder 12">
            <a:extLst>
              <a:ext uri="{FF2B5EF4-FFF2-40B4-BE49-F238E27FC236}">
                <a16:creationId xmlns:a16="http://schemas.microsoft.com/office/drawing/2014/main" id="{42CC1BB3-BDCB-CF56-D16D-453497392EFB}"/>
              </a:ext>
            </a:extLst>
          </p:cNvPr>
          <p:cNvSpPr>
            <a:spLocks noGrp="1"/>
          </p:cNvSpPr>
          <p:nvPr>
            <p:ph type="pic" sz="quarter" idx="10"/>
          </p:nvPr>
        </p:nvSpPr>
        <p:spPr>
          <a:xfrm>
            <a:off x="6202600" y="944563"/>
            <a:ext cx="5797313" cy="5688012"/>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32796740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Info with team member light text">
    <p:bg>
      <p:bgPr>
        <a:solidFill>
          <a:schemeClr val="tx2"/>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6096000" y="225424"/>
            <a:ext cx="5903913" cy="6407151"/>
          </a:xfrm>
          <a:prstGeom prst="roundRect">
            <a:avLst>
              <a:gd name="adj" fmla="val 1469"/>
            </a:avLst>
          </a:prstGeom>
          <a:noFill/>
        </p:spPr>
        <p:txBody>
          <a:bodyPr/>
          <a:lstStyle>
            <a:lvl1pPr>
              <a:buNone/>
              <a:defRPr/>
            </a:lvl1pPr>
          </a:lstStyle>
          <a:p>
            <a:endParaRPr lang="en-US"/>
          </a:p>
        </p:txBody>
      </p:sp>
      <p:pic>
        <p:nvPicPr>
          <p:cNvPr id="2" name="Picture 1" descr="A white circle with black background&#10;&#10;AI-generated content may be incorrect.">
            <a:extLst>
              <a:ext uri="{FF2B5EF4-FFF2-40B4-BE49-F238E27FC236}">
                <a16:creationId xmlns:a16="http://schemas.microsoft.com/office/drawing/2014/main" id="{6196FD2A-A5BF-860B-A843-33E88965FE1C}"/>
              </a:ext>
            </a:extLst>
          </p:cNvPr>
          <p:cNvPicPr/>
          <p:nvPr/>
        </p:nvPicPr>
        <p:blipFill>
          <a:blip r:embed="rId2"/>
          <a:stretch>
            <a:fillRect/>
          </a:stretch>
        </p:blipFill>
        <p:spPr>
          <a:xfrm>
            <a:off x="205242" y="6369457"/>
            <a:ext cx="1252800" cy="266400"/>
          </a:xfrm>
          <a:prstGeom prst="rect">
            <a:avLst/>
          </a:prstGeom>
        </p:spPr>
      </p:pic>
      <p:sp>
        <p:nvSpPr>
          <p:cNvPr id="4" name="Picture Placeholder 50">
            <a:extLst>
              <a:ext uri="{FF2B5EF4-FFF2-40B4-BE49-F238E27FC236}">
                <a16:creationId xmlns:a16="http://schemas.microsoft.com/office/drawing/2014/main" id="{38B68BC5-ED6C-54E5-AB38-8C68823FCFDA}"/>
              </a:ext>
            </a:extLst>
          </p:cNvPr>
          <p:cNvSpPr>
            <a:spLocks noGrp="1" noChangeAspect="1"/>
          </p:cNvSpPr>
          <p:nvPr>
            <p:ph type="pic" sz="quarter" idx="127"/>
          </p:nvPr>
        </p:nvSpPr>
        <p:spPr>
          <a:xfrm>
            <a:off x="204531" y="3761371"/>
            <a:ext cx="702185" cy="838155"/>
          </a:xfrm>
          <a:prstGeom prst="roundRect">
            <a:avLst>
              <a:gd name="adj" fmla="val 2732"/>
            </a:avLst>
          </a:prstGeom>
          <a:noFill/>
        </p:spPr>
        <p:txBody>
          <a:bodyPr/>
          <a:lstStyle>
            <a:lvl1pPr>
              <a:buNone/>
              <a:defRPr/>
            </a:lvl1pPr>
          </a:lstStyle>
          <a:p>
            <a:endParaRPr lang="en-US"/>
          </a:p>
        </p:txBody>
      </p:sp>
      <p:sp>
        <p:nvSpPr>
          <p:cNvPr id="5" name="Text Placeholder 20">
            <a:extLst>
              <a:ext uri="{FF2B5EF4-FFF2-40B4-BE49-F238E27FC236}">
                <a16:creationId xmlns:a16="http://schemas.microsoft.com/office/drawing/2014/main" id="{42620D89-3055-642A-EF84-B3CDEF578F17}"/>
              </a:ext>
            </a:extLst>
          </p:cNvPr>
          <p:cNvSpPr>
            <a:spLocks noGrp="1"/>
          </p:cNvSpPr>
          <p:nvPr>
            <p:ph type="body" sz="quarter" idx="128" hasCustomPrompt="1"/>
          </p:nvPr>
        </p:nvSpPr>
        <p:spPr>
          <a:xfrm>
            <a:off x="1139798" y="3932885"/>
            <a:ext cx="3255621" cy="252413"/>
          </a:xfrm>
        </p:spPr>
        <p:txBody>
          <a:bodyPr vert="horz">
            <a:noAutofit/>
          </a:bodyPr>
          <a:lstStyle>
            <a:lvl1pPr marL="0" algn="l" rtl="1">
              <a:buNone/>
              <a:defRPr sz="1600">
                <a:solidFill>
                  <a:schemeClr val="bg1"/>
                </a:solidFill>
              </a:defRPr>
            </a:lvl1pPr>
            <a:lvl2pPr algn="thaiDist">
              <a:defRPr/>
            </a:lvl2pPr>
          </a:lstStyle>
          <a:p>
            <a:pPr lvl="0"/>
            <a:r>
              <a:rPr lang="en-US"/>
              <a:t>Name Surname</a:t>
            </a:r>
          </a:p>
        </p:txBody>
      </p:sp>
      <p:sp>
        <p:nvSpPr>
          <p:cNvPr id="6" name="Text Placeholder 24">
            <a:extLst>
              <a:ext uri="{FF2B5EF4-FFF2-40B4-BE49-F238E27FC236}">
                <a16:creationId xmlns:a16="http://schemas.microsoft.com/office/drawing/2014/main" id="{0F1C03C5-9CBA-A799-639A-FC0B367E88B3}"/>
              </a:ext>
            </a:extLst>
          </p:cNvPr>
          <p:cNvSpPr>
            <a:spLocks noGrp="1"/>
          </p:cNvSpPr>
          <p:nvPr>
            <p:ph type="body" sz="quarter" idx="129" hasCustomPrompt="1"/>
          </p:nvPr>
        </p:nvSpPr>
        <p:spPr>
          <a:xfrm>
            <a:off x="1147482" y="4263470"/>
            <a:ext cx="2896406" cy="252413"/>
          </a:xfrm>
        </p:spPr>
        <p:txBody>
          <a:bodyPr>
            <a:noAutofit/>
          </a:bodyPr>
          <a:lstStyle>
            <a:lvl1pPr marL="0">
              <a:buNone/>
              <a:defRPr sz="1200" b="0">
                <a:solidFill>
                  <a:schemeClr val="bg1"/>
                </a:solidFill>
              </a:defRPr>
            </a:lvl1pPr>
          </a:lstStyle>
          <a:p>
            <a:pPr lvl="0"/>
            <a:r>
              <a:rPr lang="en-US"/>
              <a:t>Job title goes here</a:t>
            </a:r>
          </a:p>
        </p:txBody>
      </p:sp>
      <p:sp>
        <p:nvSpPr>
          <p:cNvPr id="10" name="Title 1">
            <a:extLst>
              <a:ext uri="{FF2B5EF4-FFF2-40B4-BE49-F238E27FC236}">
                <a16:creationId xmlns:a16="http://schemas.microsoft.com/office/drawing/2014/main" id="{E6B6D627-5C1F-C47E-91B8-B812C3C723F5}"/>
              </a:ext>
            </a:extLst>
          </p:cNvPr>
          <p:cNvSpPr>
            <a:spLocks noGrp="1"/>
          </p:cNvSpPr>
          <p:nvPr>
            <p:ph type="title" hasCustomPrompt="1"/>
          </p:nvPr>
        </p:nvSpPr>
        <p:spPr>
          <a:xfrm>
            <a:off x="199829" y="1352390"/>
            <a:ext cx="5663089" cy="2076610"/>
          </a:xfrm>
        </p:spPr>
        <p:txBody>
          <a:bodyPr>
            <a:noAutofit/>
          </a:bodyPr>
          <a:lstStyle>
            <a:lvl1pPr>
              <a:defRPr>
                <a:solidFill>
                  <a:schemeClr val="bg1"/>
                </a:solidFill>
              </a:defRPr>
            </a:lvl1pPr>
          </a:lstStyle>
          <a:p>
            <a:r>
              <a:rPr lang="en-GB"/>
              <a:t>Heading goes here, over more lines if needed</a:t>
            </a:r>
            <a:endParaRPr lang="en-US"/>
          </a:p>
        </p:txBody>
      </p:sp>
    </p:spTree>
    <p:extLst>
      <p:ext uri="{BB962C8B-B14F-4D97-AF65-F5344CB8AC3E}">
        <p14:creationId xmlns:p14="http://schemas.microsoft.com/office/powerpoint/2010/main" val="35656082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Info with team member dark text">
    <p:bg>
      <p:bgPr>
        <a:solidFill>
          <a:schemeClr val="bg2"/>
        </a:solidFill>
        <a:effectLst/>
      </p:bgPr>
    </p:bg>
    <p:spTree>
      <p:nvGrpSpPr>
        <p:cNvPr id="1" name=""/>
        <p:cNvGrpSpPr/>
        <p:nvPr/>
      </p:nvGrpSpPr>
      <p:grpSpPr>
        <a:xfrm>
          <a:off x="0" y="0"/>
          <a:ext cx="0" cy="0"/>
          <a:chOff x="0" y="0"/>
          <a:chExt cx="0" cy="0"/>
        </a:xfrm>
      </p:grpSpPr>
      <p:sp>
        <p:nvSpPr>
          <p:cNvPr id="7" name="Picture Placeholder 50">
            <a:extLst>
              <a:ext uri="{FF2B5EF4-FFF2-40B4-BE49-F238E27FC236}">
                <a16:creationId xmlns:a16="http://schemas.microsoft.com/office/drawing/2014/main" id="{A7A5B921-A468-B6EF-E49B-858761D3EC12}"/>
              </a:ext>
            </a:extLst>
          </p:cNvPr>
          <p:cNvSpPr>
            <a:spLocks noGrp="1" noChangeAspect="1"/>
          </p:cNvSpPr>
          <p:nvPr>
            <p:ph type="pic" sz="quarter" idx="130"/>
          </p:nvPr>
        </p:nvSpPr>
        <p:spPr>
          <a:xfrm>
            <a:off x="204531" y="3761370"/>
            <a:ext cx="702185" cy="838155"/>
          </a:xfrm>
          <a:prstGeom prst="roundRect">
            <a:avLst>
              <a:gd name="adj" fmla="val 2732"/>
            </a:avLst>
          </a:prstGeom>
          <a:noFill/>
        </p:spPr>
        <p:txBody>
          <a:bodyPr/>
          <a:lstStyle>
            <a:lvl1pPr>
              <a:buNone/>
              <a:defRPr/>
            </a:lvl1pPr>
          </a:lstStyle>
          <a:p>
            <a:endParaRPr lang="en-US"/>
          </a:p>
        </p:txBody>
      </p:sp>
      <p:pic>
        <p:nvPicPr>
          <p:cNvPr id="3" name="Picture 2" descr="A group of blue circles&#10;&#10;AI-generated content may be incorrect.">
            <a:extLst>
              <a:ext uri="{FF2B5EF4-FFF2-40B4-BE49-F238E27FC236}">
                <a16:creationId xmlns:a16="http://schemas.microsoft.com/office/drawing/2014/main" id="{7D33FD2C-829E-818D-A54D-A59F56E7F755}"/>
              </a:ext>
            </a:extLst>
          </p:cNvPr>
          <p:cNvPicPr>
            <a:picLocks/>
          </p:cNvPicPr>
          <p:nvPr userDrawn="1"/>
        </p:nvPicPr>
        <p:blipFill>
          <a:blip r:embed="rId2"/>
          <a:stretch>
            <a:fillRect/>
          </a:stretch>
        </p:blipFill>
        <p:spPr>
          <a:xfrm>
            <a:off x="203078" y="6371736"/>
            <a:ext cx="1255194" cy="261683"/>
          </a:xfrm>
          <a:prstGeom prst="rect">
            <a:avLst/>
          </a:prstGeom>
        </p:spPr>
      </p:pic>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6096000" y="225424"/>
            <a:ext cx="5903913" cy="6407151"/>
          </a:xfrm>
          <a:prstGeom prst="roundRect">
            <a:avLst>
              <a:gd name="adj" fmla="val 1469"/>
            </a:avLst>
          </a:prstGeom>
          <a:noFill/>
        </p:spPr>
        <p:txBody>
          <a:bodyPr/>
          <a:lstStyle>
            <a:lvl1pPr>
              <a:buNone/>
              <a:defRPr/>
            </a:lvl1pPr>
          </a:lstStyle>
          <a:p>
            <a:endParaRPr lang="en-US"/>
          </a:p>
        </p:txBody>
      </p:sp>
      <p:sp>
        <p:nvSpPr>
          <p:cNvPr id="5" name="Text Placeholder 20">
            <a:extLst>
              <a:ext uri="{FF2B5EF4-FFF2-40B4-BE49-F238E27FC236}">
                <a16:creationId xmlns:a16="http://schemas.microsoft.com/office/drawing/2014/main" id="{42620D89-3055-642A-EF84-B3CDEF578F17}"/>
              </a:ext>
            </a:extLst>
          </p:cNvPr>
          <p:cNvSpPr>
            <a:spLocks noGrp="1"/>
          </p:cNvSpPr>
          <p:nvPr>
            <p:ph type="body" sz="quarter" idx="128" hasCustomPrompt="1"/>
          </p:nvPr>
        </p:nvSpPr>
        <p:spPr>
          <a:xfrm>
            <a:off x="1139798" y="3932885"/>
            <a:ext cx="3255621" cy="252413"/>
          </a:xfrm>
        </p:spPr>
        <p:txBody>
          <a:bodyPr vert="horz">
            <a:noAutofit/>
          </a:bodyPr>
          <a:lstStyle>
            <a:lvl1pPr marL="0" algn="l" rtl="1">
              <a:buNone/>
              <a:defRPr sz="1600">
                <a:solidFill>
                  <a:schemeClr val="tx1"/>
                </a:solidFill>
              </a:defRPr>
            </a:lvl1pPr>
            <a:lvl2pPr algn="thaiDist">
              <a:defRPr/>
            </a:lvl2pPr>
          </a:lstStyle>
          <a:p>
            <a:pPr lvl="0"/>
            <a:r>
              <a:rPr lang="en-US"/>
              <a:t>Name Surname</a:t>
            </a:r>
          </a:p>
        </p:txBody>
      </p:sp>
      <p:sp>
        <p:nvSpPr>
          <p:cNvPr id="6" name="Text Placeholder 24">
            <a:extLst>
              <a:ext uri="{FF2B5EF4-FFF2-40B4-BE49-F238E27FC236}">
                <a16:creationId xmlns:a16="http://schemas.microsoft.com/office/drawing/2014/main" id="{0F1C03C5-9CBA-A799-639A-FC0B367E88B3}"/>
              </a:ext>
            </a:extLst>
          </p:cNvPr>
          <p:cNvSpPr>
            <a:spLocks noGrp="1"/>
          </p:cNvSpPr>
          <p:nvPr>
            <p:ph type="body" sz="quarter" idx="129" hasCustomPrompt="1"/>
          </p:nvPr>
        </p:nvSpPr>
        <p:spPr>
          <a:xfrm>
            <a:off x="1147482" y="4263470"/>
            <a:ext cx="2896406" cy="252413"/>
          </a:xfrm>
        </p:spPr>
        <p:txBody>
          <a:bodyPr>
            <a:noAutofit/>
          </a:bodyPr>
          <a:lstStyle>
            <a:lvl1pPr marL="0">
              <a:buNone/>
              <a:defRPr sz="1200" b="0">
                <a:solidFill>
                  <a:schemeClr val="tx1"/>
                </a:solidFill>
              </a:defRPr>
            </a:lvl1pPr>
          </a:lstStyle>
          <a:p>
            <a:pPr lvl="0"/>
            <a:r>
              <a:rPr lang="en-US"/>
              <a:t>Job title goes here</a:t>
            </a:r>
          </a:p>
        </p:txBody>
      </p:sp>
      <p:sp>
        <p:nvSpPr>
          <p:cNvPr id="10" name="Title 1">
            <a:extLst>
              <a:ext uri="{FF2B5EF4-FFF2-40B4-BE49-F238E27FC236}">
                <a16:creationId xmlns:a16="http://schemas.microsoft.com/office/drawing/2014/main" id="{E6B6D627-5C1F-C47E-91B8-B812C3C723F5}"/>
              </a:ext>
            </a:extLst>
          </p:cNvPr>
          <p:cNvSpPr>
            <a:spLocks noGrp="1"/>
          </p:cNvSpPr>
          <p:nvPr>
            <p:ph type="title" hasCustomPrompt="1"/>
          </p:nvPr>
        </p:nvSpPr>
        <p:spPr>
          <a:xfrm>
            <a:off x="199829" y="1352390"/>
            <a:ext cx="5663089" cy="2076610"/>
          </a:xfrm>
        </p:spPr>
        <p:txBody>
          <a:bodyPr>
            <a:noAutofit/>
          </a:bodyPr>
          <a:lstStyle>
            <a:lvl1pPr>
              <a:defRPr>
                <a:solidFill>
                  <a:schemeClr val="tx1"/>
                </a:solidFill>
              </a:defRPr>
            </a:lvl1pPr>
          </a:lstStyle>
          <a:p>
            <a:r>
              <a:rPr lang="en-GB"/>
              <a:t>Heading goes here, over more lines if needed</a:t>
            </a:r>
            <a:endParaRPr lang="en-US"/>
          </a:p>
        </p:txBody>
      </p:sp>
    </p:spTree>
    <p:extLst>
      <p:ext uri="{BB962C8B-B14F-4D97-AF65-F5344CB8AC3E}">
        <p14:creationId xmlns:p14="http://schemas.microsoft.com/office/powerpoint/2010/main" val="9219121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am x 1 centred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34" name="Text Placeholder 11">
            <a:extLst>
              <a:ext uri="{FF2B5EF4-FFF2-40B4-BE49-F238E27FC236}">
                <a16:creationId xmlns:a16="http://schemas.microsoft.com/office/drawing/2014/main" id="{898B8C55-F2AF-DDDE-F05E-47FEE6635E4D}"/>
              </a:ext>
            </a:extLst>
          </p:cNvPr>
          <p:cNvSpPr>
            <a:spLocks noGrp="1"/>
          </p:cNvSpPr>
          <p:nvPr>
            <p:ph type="body" sz="quarter" idx="64"/>
          </p:nvPr>
        </p:nvSpPr>
        <p:spPr>
          <a:xfrm>
            <a:off x="4215053" y="2289067"/>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 name="Picture Placeholder 50">
            <a:extLst>
              <a:ext uri="{FF2B5EF4-FFF2-40B4-BE49-F238E27FC236}">
                <a16:creationId xmlns:a16="http://schemas.microsoft.com/office/drawing/2014/main" id="{F008C240-3FFF-87CA-7DF6-B0D0A1A52961}"/>
              </a:ext>
            </a:extLst>
          </p:cNvPr>
          <p:cNvSpPr>
            <a:spLocks noGrp="1" noChangeAspect="1"/>
          </p:cNvSpPr>
          <p:nvPr>
            <p:ph type="pic" sz="quarter" idx="115"/>
          </p:nvPr>
        </p:nvSpPr>
        <p:spPr>
          <a:xfrm>
            <a:off x="4265915" y="2345674"/>
            <a:ext cx="1697037" cy="2025650"/>
          </a:xfrm>
          <a:prstGeom prst="roundRect">
            <a:avLst>
              <a:gd name="adj" fmla="val 2732"/>
            </a:avLst>
          </a:prstGeom>
          <a:noFill/>
        </p:spPr>
        <p:txBody>
          <a:bodyPr/>
          <a:lstStyle>
            <a:lvl1pPr>
              <a:buNone/>
              <a:defRPr/>
            </a:lvl1pPr>
          </a:lstStyle>
          <a:p>
            <a:endParaRPr lang="en-US"/>
          </a:p>
        </p:txBody>
      </p:sp>
      <p:sp>
        <p:nvSpPr>
          <p:cNvPr id="36" name="Text Placeholder 20">
            <a:extLst>
              <a:ext uri="{FF2B5EF4-FFF2-40B4-BE49-F238E27FC236}">
                <a16:creationId xmlns:a16="http://schemas.microsoft.com/office/drawing/2014/main" id="{1C5E477D-9AEC-5EF6-09CC-2E01F2EC547E}"/>
              </a:ext>
            </a:extLst>
          </p:cNvPr>
          <p:cNvSpPr>
            <a:spLocks noGrp="1"/>
          </p:cNvSpPr>
          <p:nvPr>
            <p:ph type="body" sz="quarter" idx="116" hasCustomPrompt="1"/>
          </p:nvPr>
        </p:nvSpPr>
        <p:spPr>
          <a:xfrm>
            <a:off x="6102269" y="2964204"/>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37" name="Text Placeholder 24">
            <a:extLst>
              <a:ext uri="{FF2B5EF4-FFF2-40B4-BE49-F238E27FC236}">
                <a16:creationId xmlns:a16="http://schemas.microsoft.com/office/drawing/2014/main" id="{94B12745-C0B9-0855-9787-9DDB75295943}"/>
              </a:ext>
            </a:extLst>
          </p:cNvPr>
          <p:cNvSpPr>
            <a:spLocks noGrp="1"/>
          </p:cNvSpPr>
          <p:nvPr>
            <p:ph type="body" sz="quarter" idx="117" hasCustomPrompt="1"/>
          </p:nvPr>
        </p:nvSpPr>
        <p:spPr>
          <a:xfrm>
            <a:off x="6102269" y="3575088"/>
            <a:ext cx="1648795" cy="252413"/>
          </a:xfrm>
        </p:spPr>
        <p:txBody>
          <a:bodyPr>
            <a:noAutofit/>
          </a:bodyPr>
          <a:lstStyle>
            <a:lvl1pPr marL="0">
              <a:buNone/>
              <a:defRPr sz="1200" b="0"/>
            </a:lvl1pPr>
          </a:lstStyle>
          <a:p>
            <a:pPr lvl="0"/>
            <a:r>
              <a:rPr lang="en-US"/>
              <a:t>Job title goes here</a:t>
            </a:r>
          </a:p>
        </p:txBody>
      </p:sp>
      <p:pic>
        <p:nvPicPr>
          <p:cNvPr id="3" name="Picture 2" descr="A white circle with black background&#10;&#10;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05242" y="6369457"/>
            <a:ext cx="1252800" cy="266400"/>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17887000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popcorn">
    <p:bg>
      <p:bgPr>
        <a:solidFill>
          <a:schemeClr val="bg2"/>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193640" y="225425"/>
            <a:ext cx="6275214" cy="4645023"/>
          </a:xfrm>
        </p:spPr>
        <p:txBody>
          <a:bodyPr anchor="t">
            <a:noAutofit/>
          </a:bodyPr>
          <a:lstStyle>
            <a:lvl1pPr>
              <a:defRPr sz="7400"/>
            </a:lvl1pPr>
          </a:lstStyle>
          <a:p>
            <a:r>
              <a:rPr lang="en-GB">
                <a:effectLst/>
              </a:rPr>
              <a:t>Heading goes here</a:t>
            </a:r>
            <a:endParaRPr lang="en-US"/>
          </a:p>
        </p:txBody>
      </p:sp>
      <p:pic>
        <p:nvPicPr>
          <p:cNvPr id="2" name="Picture 1" descr="A group of blue circles&#10;&#10;AI-generated content may be incorrect.">
            <a:extLst>
              <a:ext uri="{FF2B5EF4-FFF2-40B4-BE49-F238E27FC236}">
                <a16:creationId xmlns:a16="http://schemas.microsoft.com/office/drawing/2014/main" id="{A4EF7DBE-C5D7-2EB8-CBDD-4E0BB1BB41EC}"/>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38E7F9E8-B51E-CD89-D043-252F09791D8D}"/>
              </a:ext>
            </a:extLst>
          </p:cNvPr>
          <p:cNvSpPr>
            <a:spLocks noGrp="1"/>
          </p:cNvSpPr>
          <p:nvPr>
            <p:ph type="subTitle" idx="1" hasCustomPrompt="1"/>
          </p:nvPr>
        </p:nvSpPr>
        <p:spPr>
          <a:xfrm>
            <a:off x="201612" y="5570102"/>
            <a:ext cx="560769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5" name="Text Placeholder 6">
            <a:extLst>
              <a:ext uri="{FF2B5EF4-FFF2-40B4-BE49-F238E27FC236}">
                <a16:creationId xmlns:a16="http://schemas.microsoft.com/office/drawing/2014/main" id="{87771EDC-B339-F5FF-E089-751E858F2E3B}"/>
              </a:ext>
            </a:extLst>
          </p:cNvPr>
          <p:cNvSpPr>
            <a:spLocks noGrp="1"/>
          </p:cNvSpPr>
          <p:nvPr>
            <p:ph type="body" sz="quarter" idx="12" hasCustomPrompt="1"/>
          </p:nvPr>
        </p:nvSpPr>
        <p:spPr>
          <a:xfrm>
            <a:off x="4756417" y="6405907"/>
            <a:ext cx="2067005" cy="222835"/>
          </a:xfrm>
        </p:spPr>
        <p:txBody>
          <a:bodyPr anchor="ctr">
            <a:noAutofit/>
          </a:bodyPr>
          <a:lstStyle>
            <a:lvl1pPr algn="r">
              <a:buNone/>
              <a:defRPr sz="1200" b="0">
                <a:solidFill>
                  <a:schemeClr val="tx1"/>
                </a:solidFill>
              </a:defRPr>
            </a:lvl1pPr>
          </a:lstStyle>
          <a:p>
            <a:pPr lvl="0"/>
            <a:r>
              <a:rPr lang="en-US"/>
              <a:t>Date goes here align right</a:t>
            </a:r>
          </a:p>
        </p:txBody>
      </p:sp>
      <p:cxnSp>
        <p:nvCxnSpPr>
          <p:cNvPr id="6" name="Straight Connector 5">
            <a:extLst>
              <a:ext uri="{FF2B5EF4-FFF2-40B4-BE49-F238E27FC236}">
                <a16:creationId xmlns:a16="http://schemas.microsoft.com/office/drawing/2014/main" id="{B07D8368-7367-BBEB-DCBC-1F3E0D019132}"/>
              </a:ext>
            </a:extLst>
          </p:cNvPr>
          <p:cNvCxnSpPr>
            <a:cxnSpLocks/>
          </p:cNvCxnSpPr>
          <p:nvPr/>
        </p:nvCxnSpPr>
        <p:spPr>
          <a:xfrm>
            <a:off x="192088" y="6146915"/>
            <a:ext cx="662181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0" name="Picture Placeholder 12">
            <a:extLst>
              <a:ext uri="{FF2B5EF4-FFF2-40B4-BE49-F238E27FC236}">
                <a16:creationId xmlns:a16="http://schemas.microsoft.com/office/drawing/2014/main" id="{8905730D-AF31-BD6F-1C12-6033CC3A6D87}"/>
              </a:ext>
            </a:extLst>
          </p:cNvPr>
          <p:cNvSpPr>
            <a:spLocks noGrp="1" noChangeAspect="1"/>
          </p:cNvSpPr>
          <p:nvPr>
            <p:ph type="pic" sz="quarter" idx="10"/>
          </p:nvPr>
        </p:nvSpPr>
        <p:spPr>
          <a:xfrm>
            <a:off x="7125833" y="225425"/>
            <a:ext cx="4860925" cy="6407150"/>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146528002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am x 1 centred dark text">
    <p:bg>
      <p:bgPr>
        <a:solidFill>
          <a:schemeClr val="bg2"/>
        </a:solidFill>
        <a:effectLst/>
      </p:bgPr>
    </p:bg>
    <p:spTree>
      <p:nvGrpSpPr>
        <p:cNvPr id="1" name=""/>
        <p:cNvGrpSpPr/>
        <p:nvPr/>
      </p:nvGrpSpPr>
      <p:grpSpPr>
        <a:xfrm>
          <a:off x="0" y="0"/>
          <a:ext cx="0" cy="0"/>
          <a:chOff x="0" y="0"/>
          <a:chExt cx="0" cy="0"/>
        </a:xfrm>
      </p:grpSpPr>
      <p:sp>
        <p:nvSpPr>
          <p:cNvPr id="6" name="Text Placeholder 11">
            <a:extLst>
              <a:ext uri="{FF2B5EF4-FFF2-40B4-BE49-F238E27FC236}">
                <a16:creationId xmlns:a16="http://schemas.microsoft.com/office/drawing/2014/main" id="{8866038C-7349-7C16-3F42-02FF40C9DE99}"/>
              </a:ext>
            </a:extLst>
          </p:cNvPr>
          <p:cNvSpPr>
            <a:spLocks noGrp="1"/>
          </p:cNvSpPr>
          <p:nvPr>
            <p:ph type="body" sz="quarter" idx="119"/>
          </p:nvPr>
        </p:nvSpPr>
        <p:spPr>
          <a:xfrm>
            <a:off x="4215053" y="2289067"/>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Picture Placeholder 50">
            <a:extLst>
              <a:ext uri="{FF2B5EF4-FFF2-40B4-BE49-F238E27FC236}">
                <a16:creationId xmlns:a16="http://schemas.microsoft.com/office/drawing/2014/main" id="{2824DFCC-05DD-DA07-78C2-18CBDFD67747}"/>
              </a:ext>
            </a:extLst>
          </p:cNvPr>
          <p:cNvSpPr>
            <a:spLocks noGrp="1" noChangeAspect="1"/>
          </p:cNvSpPr>
          <p:nvPr>
            <p:ph type="pic" sz="quarter" idx="120"/>
          </p:nvPr>
        </p:nvSpPr>
        <p:spPr>
          <a:xfrm>
            <a:off x="4265915" y="2345674"/>
            <a:ext cx="1697037" cy="2025650"/>
          </a:xfrm>
          <a:prstGeom prst="roundRect">
            <a:avLst>
              <a:gd name="adj" fmla="val 2732"/>
            </a:avLst>
          </a:prstGeom>
          <a:noFill/>
        </p:spPr>
        <p:txBody>
          <a:bodyPr/>
          <a:lstStyle>
            <a:lvl1pPr>
              <a:buNone/>
              <a:defRPr/>
            </a:lvl1pPr>
          </a:lstStyle>
          <a:p>
            <a:endParaRPr lang="en-US"/>
          </a:p>
        </p:txBody>
      </p:sp>
      <p:sp>
        <p:nvSpPr>
          <p:cNvPr id="9" name="Text Placeholder 24">
            <a:extLst>
              <a:ext uri="{FF2B5EF4-FFF2-40B4-BE49-F238E27FC236}">
                <a16:creationId xmlns:a16="http://schemas.microsoft.com/office/drawing/2014/main" id="{E0FE8852-0DB2-82D4-78C3-BCC2DE94CE03}"/>
              </a:ext>
            </a:extLst>
          </p:cNvPr>
          <p:cNvSpPr>
            <a:spLocks noGrp="1"/>
          </p:cNvSpPr>
          <p:nvPr>
            <p:ph type="body" sz="quarter" idx="122" hasCustomPrompt="1"/>
          </p:nvPr>
        </p:nvSpPr>
        <p:spPr>
          <a:xfrm>
            <a:off x="6102269" y="3575088"/>
            <a:ext cx="1648795" cy="252413"/>
          </a:xfrm>
        </p:spPr>
        <p:txBody>
          <a:bodyPr>
            <a:noAutofit/>
          </a:bodyPr>
          <a:lstStyle>
            <a:lvl1pPr marL="0">
              <a:buNone/>
              <a:defRPr sz="1200" b="0"/>
            </a:lvl1pPr>
          </a:lstStyle>
          <a:p>
            <a:pPr lvl="0"/>
            <a:r>
              <a:rPr lang="en-US"/>
              <a:t>Job title goes here</a:t>
            </a:r>
          </a:p>
        </p:txBody>
      </p:sp>
      <p:sp>
        <p:nvSpPr>
          <p:cNvPr id="8" name="Text Placeholder 20">
            <a:extLst>
              <a:ext uri="{FF2B5EF4-FFF2-40B4-BE49-F238E27FC236}">
                <a16:creationId xmlns:a16="http://schemas.microsoft.com/office/drawing/2014/main" id="{C99BEAD2-220C-06B1-3391-1F5CA4205657}"/>
              </a:ext>
            </a:extLst>
          </p:cNvPr>
          <p:cNvSpPr>
            <a:spLocks noGrp="1"/>
          </p:cNvSpPr>
          <p:nvPr>
            <p:ph type="body" sz="quarter" idx="121" hasCustomPrompt="1"/>
          </p:nvPr>
        </p:nvSpPr>
        <p:spPr>
          <a:xfrm>
            <a:off x="6102269" y="2964204"/>
            <a:ext cx="1648793" cy="495538"/>
          </a:xfrm>
        </p:spPr>
        <p:txBody>
          <a:bodyPr vert="horz">
            <a:noAutofit/>
          </a:bodyPr>
          <a:lstStyle>
            <a:lvl1pPr marL="0" algn="l" rtl="1">
              <a:buNone/>
              <a:defRPr sz="1600"/>
            </a:lvl1pPr>
            <a:lvl2pPr algn="thaiDist">
              <a:defRPr/>
            </a:lvl2pPr>
          </a:lstStyle>
          <a:p>
            <a:pPr lvl="0"/>
            <a:r>
              <a:rPr lang="en-US"/>
              <a:t>Name Surname</a:t>
            </a:r>
          </a:p>
        </p:txBody>
      </p:sp>
      <p:pic>
        <p:nvPicPr>
          <p:cNvPr id="2" name="Picture 1" descr="A group of blue circles&#10;&#10;AI-generated content may be incorrect.">
            <a:extLst>
              <a:ext uri="{FF2B5EF4-FFF2-40B4-BE49-F238E27FC236}">
                <a16:creationId xmlns:a16="http://schemas.microsoft.com/office/drawing/2014/main" id="{2A9A1567-2C45-4FE5-A02B-22C3C5248741}"/>
              </a:ext>
            </a:extLst>
          </p:cNvPr>
          <p:cNvPicPr>
            <a:picLocks/>
          </p:cNvPicPr>
          <p:nvPr userDrawn="1"/>
        </p:nvPicPr>
        <p:blipFill>
          <a:blip r:embed="rId2"/>
          <a:stretch>
            <a:fillRect/>
          </a:stretch>
        </p:blipFill>
        <p:spPr>
          <a:xfrm>
            <a:off x="203078" y="6371736"/>
            <a:ext cx="1255194" cy="261683"/>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128682151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ustom team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10882181" cy="416130"/>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team members</a:t>
            </a:r>
            <a:endParaRPr lang="en-US" dirty="0"/>
          </a:p>
        </p:txBody>
      </p:sp>
      <p:pic>
        <p:nvPicPr>
          <p:cNvPr id="3" name="Picture 2" descr="A white circle with black background&#10;&#10;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05242" y="6369457"/>
            <a:ext cx="1252800" cy="266400"/>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team slide</a:t>
            </a:r>
            <a:endParaRPr lang="en-US" dirty="0"/>
          </a:p>
        </p:txBody>
      </p:sp>
    </p:spTree>
    <p:extLst>
      <p:ext uri="{BB962C8B-B14F-4D97-AF65-F5344CB8AC3E}">
        <p14:creationId xmlns:p14="http://schemas.microsoft.com/office/powerpoint/2010/main" val="38835640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ustom Team dark text">
    <p:bg>
      <p:bgPr>
        <a:solidFill>
          <a:schemeClr val="bg2"/>
        </a:solidFill>
        <a:effectLst/>
      </p:bgPr>
    </p:bg>
    <p:spTree>
      <p:nvGrpSpPr>
        <p:cNvPr id="1" name=""/>
        <p:cNvGrpSpPr/>
        <p:nvPr/>
      </p:nvGrpSpPr>
      <p:grpSpPr>
        <a:xfrm>
          <a:off x="0" y="0"/>
          <a:ext cx="0" cy="0"/>
          <a:chOff x="0" y="0"/>
          <a:chExt cx="0" cy="0"/>
        </a:xfrm>
      </p:grpSpPr>
      <p:pic>
        <p:nvPicPr>
          <p:cNvPr id="2" name="Picture 1" descr="A group of blue circles&#10;&#10;AI-generated content may be incorrect.">
            <a:extLst>
              <a:ext uri="{FF2B5EF4-FFF2-40B4-BE49-F238E27FC236}">
                <a16:creationId xmlns:a16="http://schemas.microsoft.com/office/drawing/2014/main" id="{20D4E071-D884-E6BC-05E6-6CF050B00F86}"/>
              </a:ext>
            </a:extLst>
          </p:cNvPr>
          <p:cNvPicPr>
            <a:picLocks/>
          </p:cNvPicPr>
          <p:nvPr userDrawn="1"/>
        </p:nvPicPr>
        <p:blipFill>
          <a:blip r:embed="rId2"/>
          <a:stretch>
            <a:fillRect/>
          </a:stretch>
        </p:blipFill>
        <p:spPr>
          <a:xfrm>
            <a:off x="203078" y="6371736"/>
            <a:ext cx="1255194" cy="261683"/>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10882181" cy="394359"/>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team members</a:t>
            </a:r>
            <a:endParaRPr lang="en-US" dirty="0"/>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team slide</a:t>
            </a:r>
            <a:endParaRPr lang="en-US" dirty="0"/>
          </a:p>
        </p:txBody>
      </p:sp>
    </p:spTree>
    <p:extLst>
      <p:ext uri="{BB962C8B-B14F-4D97-AF65-F5344CB8AC3E}">
        <p14:creationId xmlns:p14="http://schemas.microsoft.com/office/powerpoint/2010/main" val="49696223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am x 2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pic>
        <p:nvPicPr>
          <p:cNvPr id="3" name="Picture 2" descr="A white circle with black background&#10;&#10;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05242" y="6369457"/>
            <a:ext cx="1252800" cy="266400"/>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12" name="Text Placeholder 11">
            <a:extLst>
              <a:ext uri="{FF2B5EF4-FFF2-40B4-BE49-F238E27FC236}">
                <a16:creationId xmlns:a16="http://schemas.microsoft.com/office/drawing/2014/main" id="{54678295-A2E7-0AEC-9EA7-B8FA4F74F2B9}"/>
              </a:ext>
            </a:extLst>
          </p:cNvPr>
          <p:cNvSpPr>
            <a:spLocks noGrp="1"/>
          </p:cNvSpPr>
          <p:nvPr>
            <p:ph type="body" sz="quarter" idx="122"/>
          </p:nvPr>
        </p:nvSpPr>
        <p:spPr>
          <a:xfrm>
            <a:off x="1803522" y="2274991"/>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Picture Placeholder 50">
            <a:extLst>
              <a:ext uri="{FF2B5EF4-FFF2-40B4-BE49-F238E27FC236}">
                <a16:creationId xmlns:a16="http://schemas.microsoft.com/office/drawing/2014/main" id="{CF284B0C-DA19-A9F9-549A-CA7F273A9A6E}"/>
              </a:ext>
            </a:extLst>
          </p:cNvPr>
          <p:cNvSpPr>
            <a:spLocks noGrp="1" noChangeAspect="1"/>
          </p:cNvSpPr>
          <p:nvPr>
            <p:ph type="pic" sz="quarter" idx="123"/>
          </p:nvPr>
        </p:nvSpPr>
        <p:spPr>
          <a:xfrm>
            <a:off x="1854384" y="2331598"/>
            <a:ext cx="1697037" cy="2025650"/>
          </a:xfrm>
          <a:prstGeom prst="roundRect">
            <a:avLst>
              <a:gd name="adj" fmla="val 2732"/>
            </a:avLst>
          </a:prstGeom>
          <a:noFill/>
        </p:spPr>
        <p:txBody>
          <a:bodyPr/>
          <a:lstStyle>
            <a:lvl1pPr>
              <a:buNone/>
              <a:defRPr/>
            </a:lvl1pPr>
          </a:lstStyle>
          <a:p>
            <a:endParaRPr lang="en-US"/>
          </a:p>
        </p:txBody>
      </p:sp>
      <p:sp>
        <p:nvSpPr>
          <p:cNvPr id="14" name="Text Placeholder 24">
            <a:extLst>
              <a:ext uri="{FF2B5EF4-FFF2-40B4-BE49-F238E27FC236}">
                <a16:creationId xmlns:a16="http://schemas.microsoft.com/office/drawing/2014/main" id="{B2FADF7D-7C3E-B322-3458-49C5C2D1A0AA}"/>
              </a:ext>
            </a:extLst>
          </p:cNvPr>
          <p:cNvSpPr>
            <a:spLocks noGrp="1"/>
          </p:cNvSpPr>
          <p:nvPr>
            <p:ph type="body" sz="quarter" idx="124" hasCustomPrompt="1"/>
          </p:nvPr>
        </p:nvSpPr>
        <p:spPr>
          <a:xfrm>
            <a:off x="3690738" y="3561012"/>
            <a:ext cx="1648795" cy="252413"/>
          </a:xfrm>
        </p:spPr>
        <p:txBody>
          <a:bodyPr>
            <a:noAutofit/>
          </a:bodyPr>
          <a:lstStyle>
            <a:lvl1pPr marL="0">
              <a:buNone/>
              <a:defRPr sz="1200" b="0"/>
            </a:lvl1pPr>
          </a:lstStyle>
          <a:p>
            <a:pPr lvl="0"/>
            <a:r>
              <a:rPr lang="en-US"/>
              <a:t>Job title goes here</a:t>
            </a:r>
          </a:p>
        </p:txBody>
      </p:sp>
      <p:sp>
        <p:nvSpPr>
          <p:cNvPr id="15" name="Text Placeholder 20">
            <a:extLst>
              <a:ext uri="{FF2B5EF4-FFF2-40B4-BE49-F238E27FC236}">
                <a16:creationId xmlns:a16="http://schemas.microsoft.com/office/drawing/2014/main" id="{C80E40D9-2AC0-7921-5162-BBBDFA94A775}"/>
              </a:ext>
            </a:extLst>
          </p:cNvPr>
          <p:cNvSpPr>
            <a:spLocks noGrp="1"/>
          </p:cNvSpPr>
          <p:nvPr>
            <p:ph type="body" sz="quarter" idx="125" hasCustomPrompt="1"/>
          </p:nvPr>
        </p:nvSpPr>
        <p:spPr>
          <a:xfrm>
            <a:off x="3690738" y="2950128"/>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16" name="Text Placeholder 11">
            <a:extLst>
              <a:ext uri="{FF2B5EF4-FFF2-40B4-BE49-F238E27FC236}">
                <a16:creationId xmlns:a16="http://schemas.microsoft.com/office/drawing/2014/main" id="{355B8EC6-1A36-69D2-B5FB-820A6132FD43}"/>
              </a:ext>
            </a:extLst>
          </p:cNvPr>
          <p:cNvSpPr>
            <a:spLocks noGrp="1"/>
          </p:cNvSpPr>
          <p:nvPr>
            <p:ph type="body" sz="quarter" idx="126"/>
          </p:nvPr>
        </p:nvSpPr>
        <p:spPr>
          <a:xfrm>
            <a:off x="6626586" y="2274991"/>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 name="Picture Placeholder 50">
            <a:extLst>
              <a:ext uri="{FF2B5EF4-FFF2-40B4-BE49-F238E27FC236}">
                <a16:creationId xmlns:a16="http://schemas.microsoft.com/office/drawing/2014/main" id="{9AA22884-ADCC-39EE-375A-4D262342E0A3}"/>
              </a:ext>
            </a:extLst>
          </p:cNvPr>
          <p:cNvSpPr>
            <a:spLocks noGrp="1" noChangeAspect="1"/>
          </p:cNvSpPr>
          <p:nvPr>
            <p:ph type="pic" sz="quarter" idx="127"/>
          </p:nvPr>
        </p:nvSpPr>
        <p:spPr>
          <a:xfrm>
            <a:off x="6677448" y="2331598"/>
            <a:ext cx="1697037" cy="2025650"/>
          </a:xfrm>
          <a:prstGeom prst="roundRect">
            <a:avLst>
              <a:gd name="adj" fmla="val 2732"/>
            </a:avLst>
          </a:prstGeom>
          <a:noFill/>
        </p:spPr>
        <p:txBody>
          <a:bodyPr/>
          <a:lstStyle>
            <a:lvl1pPr>
              <a:buNone/>
              <a:defRPr/>
            </a:lvl1pPr>
          </a:lstStyle>
          <a:p>
            <a:endParaRPr lang="en-US"/>
          </a:p>
        </p:txBody>
      </p:sp>
      <p:sp>
        <p:nvSpPr>
          <p:cNvPr id="18" name="Text Placeholder 24">
            <a:extLst>
              <a:ext uri="{FF2B5EF4-FFF2-40B4-BE49-F238E27FC236}">
                <a16:creationId xmlns:a16="http://schemas.microsoft.com/office/drawing/2014/main" id="{8ABEEC0B-E025-63A2-BA74-CD1EDDA0B96C}"/>
              </a:ext>
            </a:extLst>
          </p:cNvPr>
          <p:cNvSpPr>
            <a:spLocks noGrp="1"/>
          </p:cNvSpPr>
          <p:nvPr>
            <p:ph type="body" sz="quarter" idx="128" hasCustomPrompt="1"/>
          </p:nvPr>
        </p:nvSpPr>
        <p:spPr>
          <a:xfrm>
            <a:off x="8513802" y="3561012"/>
            <a:ext cx="1648795" cy="252413"/>
          </a:xfrm>
        </p:spPr>
        <p:txBody>
          <a:bodyPr>
            <a:noAutofit/>
          </a:bodyPr>
          <a:lstStyle>
            <a:lvl1pPr marL="0">
              <a:buNone/>
              <a:defRPr sz="1200" b="0"/>
            </a:lvl1pPr>
          </a:lstStyle>
          <a:p>
            <a:pPr lvl="0"/>
            <a:r>
              <a:rPr lang="en-US"/>
              <a:t>Job title goes here</a:t>
            </a:r>
          </a:p>
        </p:txBody>
      </p:sp>
      <p:sp>
        <p:nvSpPr>
          <p:cNvPr id="19" name="Text Placeholder 20">
            <a:extLst>
              <a:ext uri="{FF2B5EF4-FFF2-40B4-BE49-F238E27FC236}">
                <a16:creationId xmlns:a16="http://schemas.microsoft.com/office/drawing/2014/main" id="{B8155893-1906-005F-1A85-D84171E22055}"/>
              </a:ext>
            </a:extLst>
          </p:cNvPr>
          <p:cNvSpPr>
            <a:spLocks noGrp="1"/>
          </p:cNvSpPr>
          <p:nvPr>
            <p:ph type="body" sz="quarter" idx="129" hasCustomPrompt="1"/>
          </p:nvPr>
        </p:nvSpPr>
        <p:spPr>
          <a:xfrm>
            <a:off x="8513802" y="2950128"/>
            <a:ext cx="1648793" cy="495538"/>
          </a:xfrm>
        </p:spPr>
        <p:txBody>
          <a:bodyPr vert="horz">
            <a:noAutofit/>
          </a:bodyPr>
          <a:lstStyle>
            <a:lvl1pPr marL="0" algn="l" rtl="1">
              <a:buNone/>
              <a:defRPr sz="1600"/>
            </a:lvl1pPr>
            <a:lvl2pPr algn="thaiDist">
              <a:defRPr/>
            </a:lvl2pPr>
          </a:lstStyle>
          <a:p>
            <a:pPr lvl="0"/>
            <a:r>
              <a:rPr lang="en-US"/>
              <a:t>Name Surname</a:t>
            </a:r>
          </a:p>
        </p:txBody>
      </p:sp>
    </p:spTree>
    <p:extLst>
      <p:ext uri="{BB962C8B-B14F-4D97-AF65-F5344CB8AC3E}">
        <p14:creationId xmlns:p14="http://schemas.microsoft.com/office/powerpoint/2010/main" val="23637646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am x 2 dark text">
    <p:bg>
      <p:bgPr>
        <a:solidFill>
          <a:schemeClr val="bg2"/>
        </a:solidFill>
        <a:effectLst/>
      </p:bgPr>
    </p:bg>
    <p:spTree>
      <p:nvGrpSpPr>
        <p:cNvPr id="1" name=""/>
        <p:cNvGrpSpPr/>
        <p:nvPr/>
      </p:nvGrpSpPr>
      <p:grpSpPr>
        <a:xfrm>
          <a:off x="0" y="0"/>
          <a:ext cx="0" cy="0"/>
          <a:chOff x="0" y="0"/>
          <a:chExt cx="0" cy="0"/>
        </a:xfrm>
      </p:grpSpPr>
      <p:pic>
        <p:nvPicPr>
          <p:cNvPr id="12" name="Picture 11" descr="A group of blue circles&#10;&#10;AI-generated content may be incorrect.">
            <a:extLst>
              <a:ext uri="{FF2B5EF4-FFF2-40B4-BE49-F238E27FC236}">
                <a16:creationId xmlns:a16="http://schemas.microsoft.com/office/drawing/2014/main" id="{FF0370D9-74B9-9A37-9E6A-2EE7986F96FA}"/>
              </a:ext>
            </a:extLst>
          </p:cNvPr>
          <p:cNvPicPr>
            <a:picLocks/>
          </p:cNvPicPr>
          <p:nvPr userDrawn="1"/>
        </p:nvPicPr>
        <p:blipFill>
          <a:blip r:embed="rId2"/>
          <a:stretch>
            <a:fillRect/>
          </a:stretch>
        </p:blipFill>
        <p:spPr>
          <a:xfrm>
            <a:off x="203078" y="6371736"/>
            <a:ext cx="1255194" cy="261683"/>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13" name="Text Placeholder 11">
            <a:extLst>
              <a:ext uri="{FF2B5EF4-FFF2-40B4-BE49-F238E27FC236}">
                <a16:creationId xmlns:a16="http://schemas.microsoft.com/office/drawing/2014/main" id="{341AE291-A42F-7EB3-0E2B-E2A4A2CAB14D}"/>
              </a:ext>
            </a:extLst>
          </p:cNvPr>
          <p:cNvSpPr>
            <a:spLocks noGrp="1"/>
          </p:cNvSpPr>
          <p:nvPr>
            <p:ph type="body" sz="quarter" idx="122"/>
          </p:nvPr>
        </p:nvSpPr>
        <p:spPr>
          <a:xfrm>
            <a:off x="1803522" y="2274991"/>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 name="Picture Placeholder 50">
            <a:extLst>
              <a:ext uri="{FF2B5EF4-FFF2-40B4-BE49-F238E27FC236}">
                <a16:creationId xmlns:a16="http://schemas.microsoft.com/office/drawing/2014/main" id="{1C8B4FEC-A65F-5FF2-84D7-4B82BADAD35D}"/>
              </a:ext>
            </a:extLst>
          </p:cNvPr>
          <p:cNvSpPr>
            <a:spLocks noGrp="1" noChangeAspect="1"/>
          </p:cNvSpPr>
          <p:nvPr>
            <p:ph type="pic" sz="quarter" idx="123"/>
          </p:nvPr>
        </p:nvSpPr>
        <p:spPr>
          <a:xfrm>
            <a:off x="1854384" y="2331598"/>
            <a:ext cx="1697037" cy="2025650"/>
          </a:xfrm>
          <a:prstGeom prst="roundRect">
            <a:avLst>
              <a:gd name="adj" fmla="val 2732"/>
            </a:avLst>
          </a:prstGeom>
          <a:noFill/>
        </p:spPr>
        <p:txBody>
          <a:bodyPr/>
          <a:lstStyle>
            <a:lvl1pPr>
              <a:buNone/>
              <a:defRPr/>
            </a:lvl1pPr>
          </a:lstStyle>
          <a:p>
            <a:endParaRPr lang="en-US"/>
          </a:p>
        </p:txBody>
      </p:sp>
      <p:sp>
        <p:nvSpPr>
          <p:cNvPr id="15" name="Text Placeholder 24">
            <a:extLst>
              <a:ext uri="{FF2B5EF4-FFF2-40B4-BE49-F238E27FC236}">
                <a16:creationId xmlns:a16="http://schemas.microsoft.com/office/drawing/2014/main" id="{6260637C-AA03-13B7-CB3E-A98A7F2C21C4}"/>
              </a:ext>
            </a:extLst>
          </p:cNvPr>
          <p:cNvSpPr>
            <a:spLocks noGrp="1"/>
          </p:cNvSpPr>
          <p:nvPr>
            <p:ph type="body" sz="quarter" idx="124" hasCustomPrompt="1"/>
          </p:nvPr>
        </p:nvSpPr>
        <p:spPr>
          <a:xfrm>
            <a:off x="3690738" y="3561012"/>
            <a:ext cx="1648795" cy="252413"/>
          </a:xfrm>
        </p:spPr>
        <p:txBody>
          <a:bodyPr>
            <a:noAutofit/>
          </a:bodyPr>
          <a:lstStyle>
            <a:lvl1pPr marL="0">
              <a:buNone/>
              <a:defRPr sz="1200" b="0"/>
            </a:lvl1pPr>
          </a:lstStyle>
          <a:p>
            <a:pPr lvl="0"/>
            <a:r>
              <a:rPr lang="en-US"/>
              <a:t>Job title goes here</a:t>
            </a:r>
          </a:p>
        </p:txBody>
      </p:sp>
      <p:sp>
        <p:nvSpPr>
          <p:cNvPr id="16" name="Text Placeholder 20">
            <a:extLst>
              <a:ext uri="{FF2B5EF4-FFF2-40B4-BE49-F238E27FC236}">
                <a16:creationId xmlns:a16="http://schemas.microsoft.com/office/drawing/2014/main" id="{2C9B2F7A-76B4-D8CB-751F-B38DB7FC7468}"/>
              </a:ext>
            </a:extLst>
          </p:cNvPr>
          <p:cNvSpPr>
            <a:spLocks noGrp="1"/>
          </p:cNvSpPr>
          <p:nvPr>
            <p:ph type="body" sz="quarter" idx="125" hasCustomPrompt="1"/>
          </p:nvPr>
        </p:nvSpPr>
        <p:spPr>
          <a:xfrm>
            <a:off x="3690738" y="2950128"/>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17" name="Text Placeholder 11">
            <a:extLst>
              <a:ext uri="{FF2B5EF4-FFF2-40B4-BE49-F238E27FC236}">
                <a16:creationId xmlns:a16="http://schemas.microsoft.com/office/drawing/2014/main" id="{7E5F1979-59DA-9433-0680-D3F4FECBF16E}"/>
              </a:ext>
            </a:extLst>
          </p:cNvPr>
          <p:cNvSpPr>
            <a:spLocks noGrp="1"/>
          </p:cNvSpPr>
          <p:nvPr>
            <p:ph type="body" sz="quarter" idx="126"/>
          </p:nvPr>
        </p:nvSpPr>
        <p:spPr>
          <a:xfrm>
            <a:off x="6626586" y="2274991"/>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 name="Picture Placeholder 50">
            <a:extLst>
              <a:ext uri="{FF2B5EF4-FFF2-40B4-BE49-F238E27FC236}">
                <a16:creationId xmlns:a16="http://schemas.microsoft.com/office/drawing/2014/main" id="{AEDBD288-6368-C7F8-B91C-795BECBC8092}"/>
              </a:ext>
            </a:extLst>
          </p:cNvPr>
          <p:cNvSpPr>
            <a:spLocks noGrp="1" noChangeAspect="1"/>
          </p:cNvSpPr>
          <p:nvPr>
            <p:ph type="pic" sz="quarter" idx="127"/>
          </p:nvPr>
        </p:nvSpPr>
        <p:spPr>
          <a:xfrm>
            <a:off x="6677448" y="2331598"/>
            <a:ext cx="1697037" cy="2025650"/>
          </a:xfrm>
          <a:prstGeom prst="roundRect">
            <a:avLst>
              <a:gd name="adj" fmla="val 2732"/>
            </a:avLst>
          </a:prstGeom>
          <a:noFill/>
        </p:spPr>
        <p:txBody>
          <a:bodyPr/>
          <a:lstStyle>
            <a:lvl1pPr>
              <a:buNone/>
              <a:defRPr/>
            </a:lvl1pPr>
          </a:lstStyle>
          <a:p>
            <a:endParaRPr lang="en-US"/>
          </a:p>
        </p:txBody>
      </p:sp>
      <p:sp>
        <p:nvSpPr>
          <p:cNvPr id="19" name="Text Placeholder 24">
            <a:extLst>
              <a:ext uri="{FF2B5EF4-FFF2-40B4-BE49-F238E27FC236}">
                <a16:creationId xmlns:a16="http://schemas.microsoft.com/office/drawing/2014/main" id="{B9824321-BEE5-B28F-7BCE-CD4A64260AB0}"/>
              </a:ext>
            </a:extLst>
          </p:cNvPr>
          <p:cNvSpPr>
            <a:spLocks noGrp="1"/>
          </p:cNvSpPr>
          <p:nvPr>
            <p:ph type="body" sz="quarter" idx="128" hasCustomPrompt="1"/>
          </p:nvPr>
        </p:nvSpPr>
        <p:spPr>
          <a:xfrm>
            <a:off x="8513802" y="3561012"/>
            <a:ext cx="1648795" cy="252413"/>
          </a:xfrm>
        </p:spPr>
        <p:txBody>
          <a:bodyPr>
            <a:noAutofit/>
          </a:bodyPr>
          <a:lstStyle>
            <a:lvl1pPr marL="0">
              <a:buNone/>
              <a:defRPr sz="1200" b="0"/>
            </a:lvl1pPr>
          </a:lstStyle>
          <a:p>
            <a:pPr lvl="0"/>
            <a:r>
              <a:rPr lang="en-US"/>
              <a:t>Job title goes here</a:t>
            </a:r>
          </a:p>
        </p:txBody>
      </p:sp>
      <p:sp>
        <p:nvSpPr>
          <p:cNvPr id="20" name="Text Placeholder 20">
            <a:extLst>
              <a:ext uri="{FF2B5EF4-FFF2-40B4-BE49-F238E27FC236}">
                <a16:creationId xmlns:a16="http://schemas.microsoft.com/office/drawing/2014/main" id="{E0597BB1-9456-F429-C88A-703DDE4E320A}"/>
              </a:ext>
            </a:extLst>
          </p:cNvPr>
          <p:cNvSpPr>
            <a:spLocks noGrp="1"/>
          </p:cNvSpPr>
          <p:nvPr>
            <p:ph type="body" sz="quarter" idx="129" hasCustomPrompt="1"/>
          </p:nvPr>
        </p:nvSpPr>
        <p:spPr>
          <a:xfrm>
            <a:off x="8513802" y="2950128"/>
            <a:ext cx="1648793" cy="495538"/>
          </a:xfrm>
        </p:spPr>
        <p:txBody>
          <a:bodyPr vert="horz">
            <a:noAutofit/>
          </a:bodyPr>
          <a:lstStyle>
            <a:lvl1pPr marL="0" algn="l" rtl="1">
              <a:buNone/>
              <a:defRPr sz="1600"/>
            </a:lvl1pPr>
            <a:lvl2pPr algn="thaiDist">
              <a:defRPr/>
            </a:lvl2pPr>
          </a:lstStyle>
          <a:p>
            <a:pPr lvl="0"/>
            <a:r>
              <a:rPr lang="en-US"/>
              <a:t>Name Surname</a:t>
            </a:r>
          </a:p>
        </p:txBody>
      </p:sp>
    </p:spTree>
    <p:extLst>
      <p:ext uri="{BB962C8B-B14F-4D97-AF65-F5344CB8AC3E}">
        <p14:creationId xmlns:p14="http://schemas.microsoft.com/office/powerpoint/2010/main" val="274715101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am x4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pic>
        <p:nvPicPr>
          <p:cNvPr id="3" name="Picture 2" descr="A white circle with black background&#10;&#10;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05242" y="6369457"/>
            <a:ext cx="1252800" cy="266400"/>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Text Placeholder 11">
            <a:extLst>
              <a:ext uri="{FF2B5EF4-FFF2-40B4-BE49-F238E27FC236}">
                <a16:creationId xmlns:a16="http://schemas.microsoft.com/office/drawing/2014/main" id="{F4BBC66F-0327-EFFB-F6D1-35C2643473A5}"/>
              </a:ext>
            </a:extLst>
          </p:cNvPr>
          <p:cNvSpPr>
            <a:spLocks noGrp="1"/>
          </p:cNvSpPr>
          <p:nvPr>
            <p:ph type="body" sz="quarter" idx="64"/>
          </p:nvPr>
        </p:nvSpPr>
        <p:spPr>
          <a:xfrm>
            <a:off x="2208213"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 name="Text Placeholder 20">
            <a:extLst>
              <a:ext uri="{FF2B5EF4-FFF2-40B4-BE49-F238E27FC236}">
                <a16:creationId xmlns:a16="http://schemas.microsoft.com/office/drawing/2014/main" id="{5900CBE5-4AF9-4CA3-92B4-7B4BAED0BEB9}"/>
              </a:ext>
            </a:extLst>
          </p:cNvPr>
          <p:cNvSpPr>
            <a:spLocks noGrp="1"/>
          </p:cNvSpPr>
          <p:nvPr>
            <p:ph type="body" sz="quarter" idx="116" hasCustomPrompt="1"/>
          </p:nvPr>
        </p:nvSpPr>
        <p:spPr>
          <a:xfrm>
            <a:off x="4095429"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7" name="Text Placeholder 24">
            <a:extLst>
              <a:ext uri="{FF2B5EF4-FFF2-40B4-BE49-F238E27FC236}">
                <a16:creationId xmlns:a16="http://schemas.microsoft.com/office/drawing/2014/main" id="{15160F7C-7FE5-B8F2-F155-4DFBD85AF596}"/>
              </a:ext>
            </a:extLst>
          </p:cNvPr>
          <p:cNvSpPr>
            <a:spLocks noGrp="1"/>
          </p:cNvSpPr>
          <p:nvPr>
            <p:ph type="body" sz="quarter" idx="117" hasCustomPrompt="1"/>
          </p:nvPr>
        </p:nvSpPr>
        <p:spPr>
          <a:xfrm>
            <a:off x="4095429" y="2768264"/>
            <a:ext cx="1648795" cy="252413"/>
          </a:xfrm>
        </p:spPr>
        <p:txBody>
          <a:bodyPr>
            <a:noAutofit/>
          </a:bodyPr>
          <a:lstStyle>
            <a:lvl1pPr marL="0">
              <a:buNone/>
              <a:defRPr sz="1200" b="0"/>
            </a:lvl1pPr>
          </a:lstStyle>
          <a:p>
            <a:pPr lvl="0"/>
            <a:r>
              <a:rPr lang="en-US"/>
              <a:t>Job title goes here</a:t>
            </a:r>
          </a:p>
        </p:txBody>
      </p:sp>
      <p:sp>
        <p:nvSpPr>
          <p:cNvPr id="8" name="Text Placeholder 11">
            <a:extLst>
              <a:ext uri="{FF2B5EF4-FFF2-40B4-BE49-F238E27FC236}">
                <a16:creationId xmlns:a16="http://schemas.microsoft.com/office/drawing/2014/main" id="{6037A0B5-3B2A-B4E8-627D-14EA8AEE918E}"/>
              </a:ext>
            </a:extLst>
          </p:cNvPr>
          <p:cNvSpPr>
            <a:spLocks noGrp="1"/>
          </p:cNvSpPr>
          <p:nvPr>
            <p:ph type="body" sz="quarter" idx="118"/>
          </p:nvPr>
        </p:nvSpPr>
        <p:spPr>
          <a:xfrm>
            <a:off x="6204682"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0">
            <a:extLst>
              <a:ext uri="{FF2B5EF4-FFF2-40B4-BE49-F238E27FC236}">
                <a16:creationId xmlns:a16="http://schemas.microsoft.com/office/drawing/2014/main" id="{EB309977-5543-51BF-EF28-EA465030DA3D}"/>
              </a:ext>
            </a:extLst>
          </p:cNvPr>
          <p:cNvSpPr>
            <a:spLocks noGrp="1"/>
          </p:cNvSpPr>
          <p:nvPr>
            <p:ph type="body" sz="quarter" idx="120" hasCustomPrompt="1"/>
          </p:nvPr>
        </p:nvSpPr>
        <p:spPr>
          <a:xfrm>
            <a:off x="8091898"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11" name="Text Placeholder 24">
            <a:extLst>
              <a:ext uri="{FF2B5EF4-FFF2-40B4-BE49-F238E27FC236}">
                <a16:creationId xmlns:a16="http://schemas.microsoft.com/office/drawing/2014/main" id="{AFAFD0D5-5970-DB2F-C4AD-3932FD327E21}"/>
              </a:ext>
            </a:extLst>
          </p:cNvPr>
          <p:cNvSpPr>
            <a:spLocks noGrp="1"/>
          </p:cNvSpPr>
          <p:nvPr>
            <p:ph type="body" sz="quarter" idx="121" hasCustomPrompt="1"/>
          </p:nvPr>
        </p:nvSpPr>
        <p:spPr>
          <a:xfrm>
            <a:off x="8091898" y="2768264"/>
            <a:ext cx="1648795" cy="252413"/>
          </a:xfrm>
        </p:spPr>
        <p:txBody>
          <a:bodyPr>
            <a:noAutofit/>
          </a:bodyPr>
          <a:lstStyle>
            <a:lvl1pPr marL="0">
              <a:buNone/>
              <a:defRPr sz="1200" b="0"/>
            </a:lvl1pPr>
          </a:lstStyle>
          <a:p>
            <a:pPr lvl="0"/>
            <a:r>
              <a:rPr lang="en-US"/>
              <a:t>Job title goes here</a:t>
            </a:r>
          </a:p>
        </p:txBody>
      </p:sp>
      <p:sp>
        <p:nvSpPr>
          <p:cNvPr id="19" name="Text Placeholder 11">
            <a:extLst>
              <a:ext uri="{FF2B5EF4-FFF2-40B4-BE49-F238E27FC236}">
                <a16:creationId xmlns:a16="http://schemas.microsoft.com/office/drawing/2014/main" id="{EF22B8D5-2B35-9BF9-C463-F99D87B1E152}"/>
              </a:ext>
            </a:extLst>
          </p:cNvPr>
          <p:cNvSpPr>
            <a:spLocks noGrp="1"/>
          </p:cNvSpPr>
          <p:nvPr>
            <p:ph type="body" sz="quarter" idx="122"/>
          </p:nvPr>
        </p:nvSpPr>
        <p:spPr>
          <a:xfrm>
            <a:off x="2208213" y="3796410"/>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0">
            <a:extLst>
              <a:ext uri="{FF2B5EF4-FFF2-40B4-BE49-F238E27FC236}">
                <a16:creationId xmlns:a16="http://schemas.microsoft.com/office/drawing/2014/main" id="{A0263BC6-E862-E777-CA4C-418A4F794C7B}"/>
              </a:ext>
            </a:extLst>
          </p:cNvPr>
          <p:cNvSpPr>
            <a:spLocks noGrp="1"/>
          </p:cNvSpPr>
          <p:nvPr>
            <p:ph type="body" sz="quarter" idx="124" hasCustomPrompt="1"/>
          </p:nvPr>
        </p:nvSpPr>
        <p:spPr>
          <a:xfrm>
            <a:off x="4095429" y="4471547"/>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22" name="Text Placeholder 24">
            <a:extLst>
              <a:ext uri="{FF2B5EF4-FFF2-40B4-BE49-F238E27FC236}">
                <a16:creationId xmlns:a16="http://schemas.microsoft.com/office/drawing/2014/main" id="{5C108297-2431-24A7-274E-73E63D32DCDC}"/>
              </a:ext>
            </a:extLst>
          </p:cNvPr>
          <p:cNvSpPr>
            <a:spLocks noGrp="1"/>
          </p:cNvSpPr>
          <p:nvPr>
            <p:ph type="body" sz="quarter" idx="125" hasCustomPrompt="1"/>
          </p:nvPr>
        </p:nvSpPr>
        <p:spPr>
          <a:xfrm>
            <a:off x="4095429" y="5082431"/>
            <a:ext cx="1648795" cy="252413"/>
          </a:xfrm>
        </p:spPr>
        <p:txBody>
          <a:bodyPr>
            <a:noAutofit/>
          </a:bodyPr>
          <a:lstStyle>
            <a:lvl1pPr marL="0">
              <a:buNone/>
              <a:defRPr sz="1200" b="0"/>
            </a:lvl1pPr>
          </a:lstStyle>
          <a:p>
            <a:pPr lvl="0"/>
            <a:r>
              <a:rPr lang="en-US"/>
              <a:t>Job title goes here</a:t>
            </a:r>
          </a:p>
        </p:txBody>
      </p:sp>
      <p:sp>
        <p:nvSpPr>
          <p:cNvPr id="23" name="Text Placeholder 11">
            <a:extLst>
              <a:ext uri="{FF2B5EF4-FFF2-40B4-BE49-F238E27FC236}">
                <a16:creationId xmlns:a16="http://schemas.microsoft.com/office/drawing/2014/main" id="{4914B17B-3F50-5E86-1172-94D635CF6843}"/>
              </a:ext>
            </a:extLst>
          </p:cNvPr>
          <p:cNvSpPr>
            <a:spLocks noGrp="1"/>
          </p:cNvSpPr>
          <p:nvPr>
            <p:ph type="body" sz="quarter" idx="126"/>
          </p:nvPr>
        </p:nvSpPr>
        <p:spPr>
          <a:xfrm>
            <a:off x="6204682" y="3796410"/>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0">
            <a:extLst>
              <a:ext uri="{FF2B5EF4-FFF2-40B4-BE49-F238E27FC236}">
                <a16:creationId xmlns:a16="http://schemas.microsoft.com/office/drawing/2014/main" id="{DF7D6621-ADDA-D714-4B2B-93D9051A1335}"/>
              </a:ext>
            </a:extLst>
          </p:cNvPr>
          <p:cNvSpPr>
            <a:spLocks noGrp="1"/>
          </p:cNvSpPr>
          <p:nvPr>
            <p:ph type="body" sz="quarter" idx="128" hasCustomPrompt="1"/>
          </p:nvPr>
        </p:nvSpPr>
        <p:spPr>
          <a:xfrm>
            <a:off x="8091898" y="4471547"/>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26" name="Text Placeholder 24">
            <a:extLst>
              <a:ext uri="{FF2B5EF4-FFF2-40B4-BE49-F238E27FC236}">
                <a16:creationId xmlns:a16="http://schemas.microsoft.com/office/drawing/2014/main" id="{51798604-AFFD-B1C6-5179-B57269EC627C}"/>
              </a:ext>
            </a:extLst>
          </p:cNvPr>
          <p:cNvSpPr>
            <a:spLocks noGrp="1"/>
          </p:cNvSpPr>
          <p:nvPr>
            <p:ph type="body" sz="quarter" idx="129" hasCustomPrompt="1"/>
          </p:nvPr>
        </p:nvSpPr>
        <p:spPr>
          <a:xfrm>
            <a:off x="8091898" y="5082431"/>
            <a:ext cx="1648795" cy="252413"/>
          </a:xfrm>
        </p:spPr>
        <p:txBody>
          <a:bodyPr>
            <a:noAutofit/>
          </a:bodyPr>
          <a:lstStyle>
            <a:lvl1pPr marL="0">
              <a:buNone/>
              <a:defRPr sz="1200" b="0"/>
            </a:lvl1pPr>
          </a:lstStyle>
          <a:p>
            <a:pPr lvl="0"/>
            <a:r>
              <a:rPr lang="en-US"/>
              <a:t>Job title goes here</a:t>
            </a:r>
          </a:p>
        </p:txBody>
      </p:sp>
      <p:sp>
        <p:nvSpPr>
          <p:cNvPr id="12" name="Picture Placeholder 50">
            <a:extLst>
              <a:ext uri="{FF2B5EF4-FFF2-40B4-BE49-F238E27FC236}">
                <a16:creationId xmlns:a16="http://schemas.microsoft.com/office/drawing/2014/main" id="{BCF50307-ED9D-3464-415A-490780DCBCD8}"/>
              </a:ext>
            </a:extLst>
          </p:cNvPr>
          <p:cNvSpPr>
            <a:spLocks noGrp="1" noChangeAspect="1"/>
          </p:cNvSpPr>
          <p:nvPr>
            <p:ph type="pic" sz="quarter" idx="130"/>
          </p:nvPr>
        </p:nvSpPr>
        <p:spPr>
          <a:xfrm>
            <a:off x="2259075" y="1536892"/>
            <a:ext cx="1697037" cy="2025650"/>
          </a:xfrm>
          <a:prstGeom prst="roundRect">
            <a:avLst>
              <a:gd name="adj" fmla="val 2732"/>
            </a:avLst>
          </a:prstGeom>
          <a:noFill/>
        </p:spPr>
        <p:txBody>
          <a:bodyPr/>
          <a:lstStyle>
            <a:lvl1pPr>
              <a:buNone/>
              <a:defRPr/>
            </a:lvl1pPr>
          </a:lstStyle>
          <a:p>
            <a:endParaRPr lang="en-US"/>
          </a:p>
        </p:txBody>
      </p:sp>
      <p:sp>
        <p:nvSpPr>
          <p:cNvPr id="13" name="Picture Placeholder 50">
            <a:extLst>
              <a:ext uri="{FF2B5EF4-FFF2-40B4-BE49-F238E27FC236}">
                <a16:creationId xmlns:a16="http://schemas.microsoft.com/office/drawing/2014/main" id="{4BBD0113-CDE9-802B-DB10-E2E6941913C5}"/>
              </a:ext>
            </a:extLst>
          </p:cNvPr>
          <p:cNvSpPr>
            <a:spLocks noGrp="1" noChangeAspect="1"/>
          </p:cNvSpPr>
          <p:nvPr>
            <p:ph type="pic" sz="quarter" idx="131"/>
          </p:nvPr>
        </p:nvSpPr>
        <p:spPr>
          <a:xfrm>
            <a:off x="6255543" y="1536892"/>
            <a:ext cx="1697037" cy="2025650"/>
          </a:xfrm>
          <a:prstGeom prst="roundRect">
            <a:avLst>
              <a:gd name="adj" fmla="val 2732"/>
            </a:avLst>
          </a:prstGeom>
          <a:noFill/>
        </p:spPr>
        <p:txBody>
          <a:bodyPr/>
          <a:lstStyle>
            <a:lvl1pPr>
              <a:buNone/>
              <a:defRPr/>
            </a:lvl1pPr>
          </a:lstStyle>
          <a:p>
            <a:endParaRPr lang="en-US"/>
          </a:p>
        </p:txBody>
      </p:sp>
      <p:sp>
        <p:nvSpPr>
          <p:cNvPr id="14" name="Picture Placeholder 50">
            <a:extLst>
              <a:ext uri="{FF2B5EF4-FFF2-40B4-BE49-F238E27FC236}">
                <a16:creationId xmlns:a16="http://schemas.microsoft.com/office/drawing/2014/main" id="{C75ACD4A-F84C-1C90-F5D5-4743AA63752E}"/>
              </a:ext>
            </a:extLst>
          </p:cNvPr>
          <p:cNvSpPr>
            <a:spLocks noGrp="1" noChangeAspect="1"/>
          </p:cNvSpPr>
          <p:nvPr>
            <p:ph type="pic" sz="quarter" idx="132"/>
          </p:nvPr>
        </p:nvSpPr>
        <p:spPr>
          <a:xfrm>
            <a:off x="6255543" y="3853017"/>
            <a:ext cx="1697037" cy="2025650"/>
          </a:xfrm>
          <a:prstGeom prst="roundRect">
            <a:avLst>
              <a:gd name="adj" fmla="val 2732"/>
            </a:avLst>
          </a:prstGeom>
          <a:noFill/>
        </p:spPr>
        <p:txBody>
          <a:bodyPr/>
          <a:lstStyle>
            <a:lvl1pPr>
              <a:buNone/>
              <a:defRPr/>
            </a:lvl1pPr>
          </a:lstStyle>
          <a:p>
            <a:endParaRPr lang="en-US"/>
          </a:p>
        </p:txBody>
      </p:sp>
      <p:sp>
        <p:nvSpPr>
          <p:cNvPr id="15" name="Picture Placeholder 50">
            <a:extLst>
              <a:ext uri="{FF2B5EF4-FFF2-40B4-BE49-F238E27FC236}">
                <a16:creationId xmlns:a16="http://schemas.microsoft.com/office/drawing/2014/main" id="{9ED6AC2A-7FA8-78E1-C461-CC4E3441D538}"/>
              </a:ext>
            </a:extLst>
          </p:cNvPr>
          <p:cNvSpPr>
            <a:spLocks noGrp="1" noChangeAspect="1"/>
          </p:cNvSpPr>
          <p:nvPr>
            <p:ph type="pic" sz="quarter" idx="133"/>
          </p:nvPr>
        </p:nvSpPr>
        <p:spPr>
          <a:xfrm>
            <a:off x="2259075" y="3853017"/>
            <a:ext cx="1697037" cy="202565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97564254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am x4 dark text">
    <p:bg>
      <p:bgPr>
        <a:solidFill>
          <a:schemeClr val="bg2"/>
        </a:solidFill>
        <a:effectLst/>
      </p:bgPr>
    </p:bg>
    <p:spTree>
      <p:nvGrpSpPr>
        <p:cNvPr id="1" name=""/>
        <p:cNvGrpSpPr/>
        <p:nvPr/>
      </p:nvGrpSpPr>
      <p:grpSpPr>
        <a:xfrm>
          <a:off x="0" y="0"/>
          <a:ext cx="0" cy="0"/>
          <a:chOff x="0" y="0"/>
          <a:chExt cx="0" cy="0"/>
        </a:xfrm>
      </p:grpSpPr>
      <p:pic>
        <p:nvPicPr>
          <p:cNvPr id="12" name="Picture 11" descr="A group of blue circles&#10;&#10;AI-generated content may be incorrect.">
            <a:extLst>
              <a:ext uri="{FF2B5EF4-FFF2-40B4-BE49-F238E27FC236}">
                <a16:creationId xmlns:a16="http://schemas.microsoft.com/office/drawing/2014/main" id="{B6F20785-4356-C85D-5514-BF4C09A249DD}"/>
              </a:ext>
            </a:extLst>
          </p:cNvPr>
          <p:cNvPicPr>
            <a:picLocks/>
          </p:cNvPicPr>
          <p:nvPr userDrawn="1"/>
        </p:nvPicPr>
        <p:blipFill>
          <a:blip r:embed="rId2"/>
          <a:stretch>
            <a:fillRect/>
          </a:stretch>
        </p:blipFill>
        <p:spPr>
          <a:xfrm>
            <a:off x="203078" y="6371736"/>
            <a:ext cx="1255194" cy="261683"/>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13" name="Text Placeholder 11">
            <a:extLst>
              <a:ext uri="{FF2B5EF4-FFF2-40B4-BE49-F238E27FC236}">
                <a16:creationId xmlns:a16="http://schemas.microsoft.com/office/drawing/2014/main" id="{8BCA7956-55A6-ECDE-756B-4197109F7F68}"/>
              </a:ext>
            </a:extLst>
          </p:cNvPr>
          <p:cNvSpPr>
            <a:spLocks noGrp="1"/>
          </p:cNvSpPr>
          <p:nvPr>
            <p:ph type="body" sz="quarter" idx="64"/>
          </p:nvPr>
        </p:nvSpPr>
        <p:spPr>
          <a:xfrm>
            <a:off x="2208213"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 name="Text Placeholder 20">
            <a:extLst>
              <a:ext uri="{FF2B5EF4-FFF2-40B4-BE49-F238E27FC236}">
                <a16:creationId xmlns:a16="http://schemas.microsoft.com/office/drawing/2014/main" id="{4AA6F610-33BB-C901-496C-05BA37EA8E8C}"/>
              </a:ext>
            </a:extLst>
          </p:cNvPr>
          <p:cNvSpPr>
            <a:spLocks noGrp="1"/>
          </p:cNvSpPr>
          <p:nvPr>
            <p:ph type="body" sz="quarter" idx="116" hasCustomPrompt="1"/>
          </p:nvPr>
        </p:nvSpPr>
        <p:spPr>
          <a:xfrm>
            <a:off x="4095429"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15" name="Text Placeholder 24">
            <a:extLst>
              <a:ext uri="{FF2B5EF4-FFF2-40B4-BE49-F238E27FC236}">
                <a16:creationId xmlns:a16="http://schemas.microsoft.com/office/drawing/2014/main" id="{25FE3DBA-147D-8696-6616-E0F2FBD63CEC}"/>
              </a:ext>
            </a:extLst>
          </p:cNvPr>
          <p:cNvSpPr>
            <a:spLocks noGrp="1"/>
          </p:cNvSpPr>
          <p:nvPr>
            <p:ph type="body" sz="quarter" idx="117" hasCustomPrompt="1"/>
          </p:nvPr>
        </p:nvSpPr>
        <p:spPr>
          <a:xfrm>
            <a:off x="4095429" y="2768264"/>
            <a:ext cx="1648795" cy="252413"/>
          </a:xfrm>
        </p:spPr>
        <p:txBody>
          <a:bodyPr>
            <a:noAutofit/>
          </a:bodyPr>
          <a:lstStyle>
            <a:lvl1pPr marL="0">
              <a:buNone/>
              <a:defRPr sz="1200" b="0"/>
            </a:lvl1pPr>
          </a:lstStyle>
          <a:p>
            <a:pPr lvl="0"/>
            <a:r>
              <a:rPr lang="en-US"/>
              <a:t>Job title goes here</a:t>
            </a:r>
          </a:p>
        </p:txBody>
      </p:sp>
      <p:sp>
        <p:nvSpPr>
          <p:cNvPr id="16" name="Text Placeholder 11">
            <a:extLst>
              <a:ext uri="{FF2B5EF4-FFF2-40B4-BE49-F238E27FC236}">
                <a16:creationId xmlns:a16="http://schemas.microsoft.com/office/drawing/2014/main" id="{D1110633-8425-3E77-5AA7-827237E5718F}"/>
              </a:ext>
            </a:extLst>
          </p:cNvPr>
          <p:cNvSpPr>
            <a:spLocks noGrp="1"/>
          </p:cNvSpPr>
          <p:nvPr>
            <p:ph type="body" sz="quarter" idx="118"/>
          </p:nvPr>
        </p:nvSpPr>
        <p:spPr>
          <a:xfrm>
            <a:off x="6204682"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 name="Text Placeholder 20">
            <a:extLst>
              <a:ext uri="{FF2B5EF4-FFF2-40B4-BE49-F238E27FC236}">
                <a16:creationId xmlns:a16="http://schemas.microsoft.com/office/drawing/2014/main" id="{C61C4FDA-9BEE-8A97-D5E7-54BDA288834B}"/>
              </a:ext>
            </a:extLst>
          </p:cNvPr>
          <p:cNvSpPr>
            <a:spLocks noGrp="1"/>
          </p:cNvSpPr>
          <p:nvPr>
            <p:ph type="body" sz="quarter" idx="120" hasCustomPrompt="1"/>
          </p:nvPr>
        </p:nvSpPr>
        <p:spPr>
          <a:xfrm>
            <a:off x="8091898"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18" name="Text Placeholder 24">
            <a:extLst>
              <a:ext uri="{FF2B5EF4-FFF2-40B4-BE49-F238E27FC236}">
                <a16:creationId xmlns:a16="http://schemas.microsoft.com/office/drawing/2014/main" id="{DF8B9DDA-5E4A-7B73-419D-8089318DCF65}"/>
              </a:ext>
            </a:extLst>
          </p:cNvPr>
          <p:cNvSpPr>
            <a:spLocks noGrp="1"/>
          </p:cNvSpPr>
          <p:nvPr>
            <p:ph type="body" sz="quarter" idx="121" hasCustomPrompt="1"/>
          </p:nvPr>
        </p:nvSpPr>
        <p:spPr>
          <a:xfrm>
            <a:off x="8091898" y="2768264"/>
            <a:ext cx="1648795" cy="252413"/>
          </a:xfrm>
        </p:spPr>
        <p:txBody>
          <a:bodyPr>
            <a:noAutofit/>
          </a:bodyPr>
          <a:lstStyle>
            <a:lvl1pPr marL="0">
              <a:buNone/>
              <a:defRPr sz="1200" b="0"/>
            </a:lvl1pPr>
          </a:lstStyle>
          <a:p>
            <a:pPr lvl="0"/>
            <a:r>
              <a:rPr lang="en-US"/>
              <a:t>Job title goes here</a:t>
            </a:r>
          </a:p>
        </p:txBody>
      </p:sp>
      <p:sp>
        <p:nvSpPr>
          <p:cNvPr id="27" name="Text Placeholder 11">
            <a:extLst>
              <a:ext uri="{FF2B5EF4-FFF2-40B4-BE49-F238E27FC236}">
                <a16:creationId xmlns:a16="http://schemas.microsoft.com/office/drawing/2014/main" id="{49E18F43-1B29-4848-9ECE-DD133C915E5F}"/>
              </a:ext>
            </a:extLst>
          </p:cNvPr>
          <p:cNvSpPr>
            <a:spLocks noGrp="1"/>
          </p:cNvSpPr>
          <p:nvPr>
            <p:ph type="body" sz="quarter" idx="122"/>
          </p:nvPr>
        </p:nvSpPr>
        <p:spPr>
          <a:xfrm>
            <a:off x="2208213" y="3796410"/>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8" name="Text Placeholder 20">
            <a:extLst>
              <a:ext uri="{FF2B5EF4-FFF2-40B4-BE49-F238E27FC236}">
                <a16:creationId xmlns:a16="http://schemas.microsoft.com/office/drawing/2014/main" id="{3EC60512-337E-859A-1F5A-2F14302C355C}"/>
              </a:ext>
            </a:extLst>
          </p:cNvPr>
          <p:cNvSpPr>
            <a:spLocks noGrp="1"/>
          </p:cNvSpPr>
          <p:nvPr>
            <p:ph type="body" sz="quarter" idx="124" hasCustomPrompt="1"/>
          </p:nvPr>
        </p:nvSpPr>
        <p:spPr>
          <a:xfrm>
            <a:off x="4095429" y="4471547"/>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29" name="Text Placeholder 24">
            <a:extLst>
              <a:ext uri="{FF2B5EF4-FFF2-40B4-BE49-F238E27FC236}">
                <a16:creationId xmlns:a16="http://schemas.microsoft.com/office/drawing/2014/main" id="{D4AF30A6-D765-8347-51D4-E7DB6BA106C2}"/>
              </a:ext>
            </a:extLst>
          </p:cNvPr>
          <p:cNvSpPr>
            <a:spLocks noGrp="1"/>
          </p:cNvSpPr>
          <p:nvPr>
            <p:ph type="body" sz="quarter" idx="125" hasCustomPrompt="1"/>
          </p:nvPr>
        </p:nvSpPr>
        <p:spPr>
          <a:xfrm>
            <a:off x="4095429" y="5082431"/>
            <a:ext cx="1648795" cy="252413"/>
          </a:xfrm>
        </p:spPr>
        <p:txBody>
          <a:bodyPr>
            <a:noAutofit/>
          </a:bodyPr>
          <a:lstStyle>
            <a:lvl1pPr marL="0">
              <a:buNone/>
              <a:defRPr sz="1200" b="0"/>
            </a:lvl1pPr>
          </a:lstStyle>
          <a:p>
            <a:pPr lvl="0"/>
            <a:r>
              <a:rPr lang="en-US"/>
              <a:t>Job title goes here</a:t>
            </a:r>
          </a:p>
        </p:txBody>
      </p:sp>
      <p:sp>
        <p:nvSpPr>
          <p:cNvPr id="30" name="Text Placeholder 11">
            <a:extLst>
              <a:ext uri="{FF2B5EF4-FFF2-40B4-BE49-F238E27FC236}">
                <a16:creationId xmlns:a16="http://schemas.microsoft.com/office/drawing/2014/main" id="{9D90A71D-B92C-BC6E-CB6B-F74DFB28E6E4}"/>
              </a:ext>
            </a:extLst>
          </p:cNvPr>
          <p:cNvSpPr>
            <a:spLocks noGrp="1"/>
          </p:cNvSpPr>
          <p:nvPr>
            <p:ph type="body" sz="quarter" idx="126"/>
          </p:nvPr>
        </p:nvSpPr>
        <p:spPr>
          <a:xfrm>
            <a:off x="6204682" y="3796410"/>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2" name="Text Placeholder 20">
            <a:extLst>
              <a:ext uri="{FF2B5EF4-FFF2-40B4-BE49-F238E27FC236}">
                <a16:creationId xmlns:a16="http://schemas.microsoft.com/office/drawing/2014/main" id="{5866EC3A-7B58-787B-5D9A-D70DE1FBD961}"/>
              </a:ext>
            </a:extLst>
          </p:cNvPr>
          <p:cNvSpPr>
            <a:spLocks noGrp="1"/>
          </p:cNvSpPr>
          <p:nvPr>
            <p:ph type="body" sz="quarter" idx="128" hasCustomPrompt="1"/>
          </p:nvPr>
        </p:nvSpPr>
        <p:spPr>
          <a:xfrm>
            <a:off x="8091898" y="4471547"/>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33" name="Text Placeholder 24">
            <a:extLst>
              <a:ext uri="{FF2B5EF4-FFF2-40B4-BE49-F238E27FC236}">
                <a16:creationId xmlns:a16="http://schemas.microsoft.com/office/drawing/2014/main" id="{A48B7674-B9E3-B0AC-74A7-75B3B9C6CBD8}"/>
              </a:ext>
            </a:extLst>
          </p:cNvPr>
          <p:cNvSpPr>
            <a:spLocks noGrp="1"/>
          </p:cNvSpPr>
          <p:nvPr>
            <p:ph type="body" sz="quarter" idx="129" hasCustomPrompt="1"/>
          </p:nvPr>
        </p:nvSpPr>
        <p:spPr>
          <a:xfrm>
            <a:off x="8091898" y="5082431"/>
            <a:ext cx="1648795" cy="252413"/>
          </a:xfrm>
        </p:spPr>
        <p:txBody>
          <a:bodyPr>
            <a:noAutofit/>
          </a:bodyPr>
          <a:lstStyle>
            <a:lvl1pPr marL="0">
              <a:buNone/>
              <a:defRPr sz="1200" b="0"/>
            </a:lvl1pPr>
          </a:lstStyle>
          <a:p>
            <a:pPr lvl="0"/>
            <a:r>
              <a:rPr lang="en-US"/>
              <a:t>Job title goes here</a:t>
            </a:r>
          </a:p>
        </p:txBody>
      </p:sp>
      <p:sp>
        <p:nvSpPr>
          <p:cNvPr id="34" name="Picture Placeholder 50">
            <a:extLst>
              <a:ext uri="{FF2B5EF4-FFF2-40B4-BE49-F238E27FC236}">
                <a16:creationId xmlns:a16="http://schemas.microsoft.com/office/drawing/2014/main" id="{8C96C979-37BC-D58D-5350-52E412985FA3}"/>
              </a:ext>
            </a:extLst>
          </p:cNvPr>
          <p:cNvSpPr>
            <a:spLocks noGrp="1" noChangeAspect="1"/>
          </p:cNvSpPr>
          <p:nvPr>
            <p:ph type="pic" sz="quarter" idx="130"/>
          </p:nvPr>
        </p:nvSpPr>
        <p:spPr>
          <a:xfrm>
            <a:off x="2259075" y="1536892"/>
            <a:ext cx="1697037" cy="2025650"/>
          </a:xfrm>
          <a:prstGeom prst="roundRect">
            <a:avLst>
              <a:gd name="adj" fmla="val 2732"/>
            </a:avLst>
          </a:prstGeom>
          <a:noFill/>
        </p:spPr>
        <p:txBody>
          <a:bodyPr/>
          <a:lstStyle>
            <a:lvl1pPr>
              <a:buNone/>
              <a:defRPr/>
            </a:lvl1pPr>
          </a:lstStyle>
          <a:p>
            <a:endParaRPr lang="en-US"/>
          </a:p>
        </p:txBody>
      </p:sp>
      <p:sp>
        <p:nvSpPr>
          <p:cNvPr id="35" name="Picture Placeholder 50">
            <a:extLst>
              <a:ext uri="{FF2B5EF4-FFF2-40B4-BE49-F238E27FC236}">
                <a16:creationId xmlns:a16="http://schemas.microsoft.com/office/drawing/2014/main" id="{363714C7-91D4-6760-A12E-DFAAAC481079}"/>
              </a:ext>
            </a:extLst>
          </p:cNvPr>
          <p:cNvSpPr>
            <a:spLocks noGrp="1" noChangeAspect="1"/>
          </p:cNvSpPr>
          <p:nvPr>
            <p:ph type="pic" sz="quarter" idx="131"/>
          </p:nvPr>
        </p:nvSpPr>
        <p:spPr>
          <a:xfrm>
            <a:off x="6255543" y="1536892"/>
            <a:ext cx="1697037" cy="2025650"/>
          </a:xfrm>
          <a:prstGeom prst="roundRect">
            <a:avLst>
              <a:gd name="adj" fmla="val 2732"/>
            </a:avLst>
          </a:prstGeom>
          <a:noFill/>
        </p:spPr>
        <p:txBody>
          <a:bodyPr/>
          <a:lstStyle>
            <a:lvl1pPr>
              <a:buNone/>
              <a:defRPr/>
            </a:lvl1pPr>
          </a:lstStyle>
          <a:p>
            <a:endParaRPr lang="en-US"/>
          </a:p>
        </p:txBody>
      </p:sp>
      <p:sp>
        <p:nvSpPr>
          <p:cNvPr id="36" name="Picture Placeholder 50">
            <a:extLst>
              <a:ext uri="{FF2B5EF4-FFF2-40B4-BE49-F238E27FC236}">
                <a16:creationId xmlns:a16="http://schemas.microsoft.com/office/drawing/2014/main" id="{847CDB88-8430-6253-8BBB-4CB5D7D27E98}"/>
              </a:ext>
            </a:extLst>
          </p:cNvPr>
          <p:cNvSpPr>
            <a:spLocks noGrp="1" noChangeAspect="1"/>
          </p:cNvSpPr>
          <p:nvPr>
            <p:ph type="pic" sz="quarter" idx="132"/>
          </p:nvPr>
        </p:nvSpPr>
        <p:spPr>
          <a:xfrm>
            <a:off x="6255543" y="3853017"/>
            <a:ext cx="1697037" cy="2025650"/>
          </a:xfrm>
          <a:prstGeom prst="roundRect">
            <a:avLst>
              <a:gd name="adj" fmla="val 2732"/>
            </a:avLst>
          </a:prstGeom>
          <a:noFill/>
        </p:spPr>
        <p:txBody>
          <a:bodyPr/>
          <a:lstStyle>
            <a:lvl1pPr>
              <a:buNone/>
              <a:defRPr/>
            </a:lvl1pPr>
          </a:lstStyle>
          <a:p>
            <a:endParaRPr lang="en-US"/>
          </a:p>
        </p:txBody>
      </p:sp>
      <p:sp>
        <p:nvSpPr>
          <p:cNvPr id="37" name="Picture Placeholder 50">
            <a:extLst>
              <a:ext uri="{FF2B5EF4-FFF2-40B4-BE49-F238E27FC236}">
                <a16:creationId xmlns:a16="http://schemas.microsoft.com/office/drawing/2014/main" id="{72C7DFAE-EAB4-D91A-A902-5FA41C8A0F9A}"/>
              </a:ext>
            </a:extLst>
          </p:cNvPr>
          <p:cNvSpPr>
            <a:spLocks noGrp="1" noChangeAspect="1"/>
          </p:cNvSpPr>
          <p:nvPr>
            <p:ph type="pic" sz="quarter" idx="133"/>
          </p:nvPr>
        </p:nvSpPr>
        <p:spPr>
          <a:xfrm>
            <a:off x="2259075" y="3853017"/>
            <a:ext cx="1697037" cy="202565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51774376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am x 6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34" name="Text Placeholder 11">
            <a:extLst>
              <a:ext uri="{FF2B5EF4-FFF2-40B4-BE49-F238E27FC236}">
                <a16:creationId xmlns:a16="http://schemas.microsoft.com/office/drawing/2014/main" id="{898B8C55-F2AF-DDDE-F05E-47FEE6635E4D}"/>
              </a:ext>
            </a:extLst>
          </p:cNvPr>
          <p:cNvSpPr>
            <a:spLocks noGrp="1"/>
          </p:cNvSpPr>
          <p:nvPr>
            <p:ph type="body" sz="quarter" idx="64"/>
          </p:nvPr>
        </p:nvSpPr>
        <p:spPr>
          <a:xfrm>
            <a:off x="200405"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 name="Text Placeholder 20">
            <a:extLst>
              <a:ext uri="{FF2B5EF4-FFF2-40B4-BE49-F238E27FC236}">
                <a16:creationId xmlns:a16="http://schemas.microsoft.com/office/drawing/2014/main" id="{1C5E477D-9AEC-5EF6-09CC-2E01F2EC547E}"/>
              </a:ext>
            </a:extLst>
          </p:cNvPr>
          <p:cNvSpPr>
            <a:spLocks noGrp="1"/>
          </p:cNvSpPr>
          <p:nvPr>
            <p:ph type="body" sz="quarter" idx="116" hasCustomPrompt="1"/>
          </p:nvPr>
        </p:nvSpPr>
        <p:spPr>
          <a:xfrm>
            <a:off x="2087621"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37" name="Text Placeholder 24">
            <a:extLst>
              <a:ext uri="{FF2B5EF4-FFF2-40B4-BE49-F238E27FC236}">
                <a16:creationId xmlns:a16="http://schemas.microsoft.com/office/drawing/2014/main" id="{94B12745-C0B9-0855-9787-9DDB75295943}"/>
              </a:ext>
            </a:extLst>
          </p:cNvPr>
          <p:cNvSpPr>
            <a:spLocks noGrp="1"/>
          </p:cNvSpPr>
          <p:nvPr>
            <p:ph type="body" sz="quarter" idx="117" hasCustomPrompt="1"/>
          </p:nvPr>
        </p:nvSpPr>
        <p:spPr>
          <a:xfrm>
            <a:off x="2087621" y="2768264"/>
            <a:ext cx="1648795" cy="252413"/>
          </a:xfrm>
        </p:spPr>
        <p:txBody>
          <a:bodyPr>
            <a:noAutofit/>
          </a:bodyPr>
          <a:lstStyle>
            <a:lvl1pPr marL="0">
              <a:buNone/>
              <a:defRPr sz="1200" b="0"/>
            </a:lvl1pPr>
          </a:lstStyle>
          <a:p>
            <a:pPr lvl="0"/>
            <a:r>
              <a:rPr lang="en-US"/>
              <a:t>Job title goes here</a:t>
            </a:r>
          </a:p>
        </p:txBody>
      </p:sp>
      <p:sp>
        <p:nvSpPr>
          <p:cNvPr id="38" name="Text Placeholder 11">
            <a:extLst>
              <a:ext uri="{FF2B5EF4-FFF2-40B4-BE49-F238E27FC236}">
                <a16:creationId xmlns:a16="http://schemas.microsoft.com/office/drawing/2014/main" id="{3810F258-96B5-10F7-E537-A68FC64F8E5E}"/>
              </a:ext>
            </a:extLst>
          </p:cNvPr>
          <p:cNvSpPr>
            <a:spLocks noGrp="1"/>
          </p:cNvSpPr>
          <p:nvPr>
            <p:ph type="body" sz="quarter" idx="118"/>
          </p:nvPr>
        </p:nvSpPr>
        <p:spPr>
          <a:xfrm>
            <a:off x="4232182"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 name="Text Placeholder 20">
            <a:extLst>
              <a:ext uri="{FF2B5EF4-FFF2-40B4-BE49-F238E27FC236}">
                <a16:creationId xmlns:a16="http://schemas.microsoft.com/office/drawing/2014/main" id="{AADA0E40-A7E7-3F5D-19B0-D8F0C2C91A51}"/>
              </a:ext>
            </a:extLst>
          </p:cNvPr>
          <p:cNvSpPr>
            <a:spLocks noGrp="1"/>
          </p:cNvSpPr>
          <p:nvPr>
            <p:ph type="body" sz="quarter" idx="120" hasCustomPrompt="1"/>
          </p:nvPr>
        </p:nvSpPr>
        <p:spPr>
          <a:xfrm>
            <a:off x="6119398"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41" name="Text Placeholder 24">
            <a:extLst>
              <a:ext uri="{FF2B5EF4-FFF2-40B4-BE49-F238E27FC236}">
                <a16:creationId xmlns:a16="http://schemas.microsoft.com/office/drawing/2014/main" id="{EF483F9F-3113-10A1-5348-F10FA1D643B5}"/>
              </a:ext>
            </a:extLst>
          </p:cNvPr>
          <p:cNvSpPr>
            <a:spLocks noGrp="1"/>
          </p:cNvSpPr>
          <p:nvPr>
            <p:ph type="body" sz="quarter" idx="121" hasCustomPrompt="1"/>
          </p:nvPr>
        </p:nvSpPr>
        <p:spPr>
          <a:xfrm>
            <a:off x="6119398" y="2768264"/>
            <a:ext cx="1648795" cy="252413"/>
          </a:xfrm>
        </p:spPr>
        <p:txBody>
          <a:bodyPr>
            <a:noAutofit/>
          </a:bodyPr>
          <a:lstStyle>
            <a:lvl1pPr marL="0">
              <a:buNone/>
              <a:defRPr sz="1200" b="0"/>
            </a:lvl1pPr>
          </a:lstStyle>
          <a:p>
            <a:pPr lvl="0"/>
            <a:r>
              <a:rPr lang="en-US"/>
              <a:t>Job title goes here</a:t>
            </a:r>
          </a:p>
        </p:txBody>
      </p:sp>
      <p:sp>
        <p:nvSpPr>
          <p:cNvPr id="42" name="Text Placeholder 11">
            <a:extLst>
              <a:ext uri="{FF2B5EF4-FFF2-40B4-BE49-F238E27FC236}">
                <a16:creationId xmlns:a16="http://schemas.microsoft.com/office/drawing/2014/main" id="{DC783525-2F4D-1031-FC7B-AF7D576B52FA}"/>
              </a:ext>
            </a:extLst>
          </p:cNvPr>
          <p:cNvSpPr>
            <a:spLocks noGrp="1"/>
          </p:cNvSpPr>
          <p:nvPr>
            <p:ph type="body" sz="quarter" idx="122"/>
          </p:nvPr>
        </p:nvSpPr>
        <p:spPr>
          <a:xfrm>
            <a:off x="8235889"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3180684A-6C9B-8D54-71CD-49A338CA899C}"/>
              </a:ext>
            </a:extLst>
          </p:cNvPr>
          <p:cNvSpPr>
            <a:spLocks noGrp="1"/>
          </p:cNvSpPr>
          <p:nvPr>
            <p:ph type="body" sz="quarter" idx="124" hasCustomPrompt="1"/>
          </p:nvPr>
        </p:nvSpPr>
        <p:spPr>
          <a:xfrm>
            <a:off x="10123105"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45" name="Text Placeholder 24">
            <a:extLst>
              <a:ext uri="{FF2B5EF4-FFF2-40B4-BE49-F238E27FC236}">
                <a16:creationId xmlns:a16="http://schemas.microsoft.com/office/drawing/2014/main" id="{617CC018-F126-BA76-8725-EF98ED549CEC}"/>
              </a:ext>
            </a:extLst>
          </p:cNvPr>
          <p:cNvSpPr>
            <a:spLocks noGrp="1"/>
          </p:cNvSpPr>
          <p:nvPr>
            <p:ph type="body" sz="quarter" idx="125" hasCustomPrompt="1"/>
          </p:nvPr>
        </p:nvSpPr>
        <p:spPr>
          <a:xfrm>
            <a:off x="10123105" y="2768264"/>
            <a:ext cx="1648795" cy="252413"/>
          </a:xfrm>
        </p:spPr>
        <p:txBody>
          <a:bodyPr>
            <a:noAutofit/>
          </a:bodyPr>
          <a:lstStyle>
            <a:lvl1pPr marL="0">
              <a:buNone/>
              <a:defRPr sz="1200" b="0"/>
            </a:lvl1pPr>
          </a:lstStyle>
          <a:p>
            <a:pPr lvl="0"/>
            <a:r>
              <a:rPr lang="en-US"/>
              <a:t>Job title goes here</a:t>
            </a:r>
          </a:p>
        </p:txBody>
      </p:sp>
      <p:sp>
        <p:nvSpPr>
          <p:cNvPr id="46" name="Text Placeholder 11">
            <a:extLst>
              <a:ext uri="{FF2B5EF4-FFF2-40B4-BE49-F238E27FC236}">
                <a16:creationId xmlns:a16="http://schemas.microsoft.com/office/drawing/2014/main" id="{CCED474F-F7D6-FA63-5007-05C478BB406F}"/>
              </a:ext>
            </a:extLst>
          </p:cNvPr>
          <p:cNvSpPr>
            <a:spLocks noGrp="1"/>
          </p:cNvSpPr>
          <p:nvPr>
            <p:ph type="body" sz="quarter" idx="126"/>
          </p:nvPr>
        </p:nvSpPr>
        <p:spPr>
          <a:xfrm>
            <a:off x="192088"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8" name="Text Placeholder 20">
            <a:extLst>
              <a:ext uri="{FF2B5EF4-FFF2-40B4-BE49-F238E27FC236}">
                <a16:creationId xmlns:a16="http://schemas.microsoft.com/office/drawing/2014/main" id="{D4F00154-7BF6-4F3B-8567-355DC53B7E17}"/>
              </a:ext>
            </a:extLst>
          </p:cNvPr>
          <p:cNvSpPr>
            <a:spLocks noGrp="1"/>
          </p:cNvSpPr>
          <p:nvPr>
            <p:ph type="body" sz="quarter" idx="128" hasCustomPrompt="1"/>
          </p:nvPr>
        </p:nvSpPr>
        <p:spPr>
          <a:xfrm>
            <a:off x="2079304" y="4475555"/>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49" name="Text Placeholder 24">
            <a:extLst>
              <a:ext uri="{FF2B5EF4-FFF2-40B4-BE49-F238E27FC236}">
                <a16:creationId xmlns:a16="http://schemas.microsoft.com/office/drawing/2014/main" id="{DAB0720A-0861-F150-4DEA-FA70EF3A86A5}"/>
              </a:ext>
            </a:extLst>
          </p:cNvPr>
          <p:cNvSpPr>
            <a:spLocks noGrp="1"/>
          </p:cNvSpPr>
          <p:nvPr>
            <p:ph type="body" sz="quarter" idx="129" hasCustomPrompt="1"/>
          </p:nvPr>
        </p:nvSpPr>
        <p:spPr>
          <a:xfrm>
            <a:off x="2079304" y="5086439"/>
            <a:ext cx="1648795" cy="252413"/>
          </a:xfrm>
        </p:spPr>
        <p:txBody>
          <a:bodyPr>
            <a:noAutofit/>
          </a:bodyPr>
          <a:lstStyle>
            <a:lvl1pPr marL="0">
              <a:buNone/>
              <a:defRPr sz="1200" b="0"/>
            </a:lvl1pPr>
          </a:lstStyle>
          <a:p>
            <a:pPr lvl="0"/>
            <a:r>
              <a:rPr lang="en-US"/>
              <a:t>Job title goes here</a:t>
            </a:r>
          </a:p>
        </p:txBody>
      </p:sp>
      <p:sp>
        <p:nvSpPr>
          <p:cNvPr id="50" name="Text Placeholder 11">
            <a:extLst>
              <a:ext uri="{FF2B5EF4-FFF2-40B4-BE49-F238E27FC236}">
                <a16:creationId xmlns:a16="http://schemas.microsoft.com/office/drawing/2014/main" id="{7616B026-EAB3-A9DB-D704-AD026E614550}"/>
              </a:ext>
            </a:extLst>
          </p:cNvPr>
          <p:cNvSpPr>
            <a:spLocks noGrp="1"/>
          </p:cNvSpPr>
          <p:nvPr>
            <p:ph type="body" sz="quarter" idx="130"/>
          </p:nvPr>
        </p:nvSpPr>
        <p:spPr>
          <a:xfrm>
            <a:off x="4223865"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2" name="Text Placeholder 20">
            <a:extLst>
              <a:ext uri="{FF2B5EF4-FFF2-40B4-BE49-F238E27FC236}">
                <a16:creationId xmlns:a16="http://schemas.microsoft.com/office/drawing/2014/main" id="{A7C25548-ECDC-1610-D194-496872A5DF10}"/>
              </a:ext>
            </a:extLst>
          </p:cNvPr>
          <p:cNvSpPr>
            <a:spLocks noGrp="1"/>
          </p:cNvSpPr>
          <p:nvPr>
            <p:ph type="body" sz="quarter" idx="132" hasCustomPrompt="1"/>
          </p:nvPr>
        </p:nvSpPr>
        <p:spPr>
          <a:xfrm>
            <a:off x="6111081" y="4475555"/>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53" name="Text Placeholder 24">
            <a:extLst>
              <a:ext uri="{FF2B5EF4-FFF2-40B4-BE49-F238E27FC236}">
                <a16:creationId xmlns:a16="http://schemas.microsoft.com/office/drawing/2014/main" id="{62AFEE6C-E0F2-4985-D3D5-FEDA05C3B310}"/>
              </a:ext>
            </a:extLst>
          </p:cNvPr>
          <p:cNvSpPr>
            <a:spLocks noGrp="1"/>
          </p:cNvSpPr>
          <p:nvPr>
            <p:ph type="body" sz="quarter" idx="133" hasCustomPrompt="1"/>
          </p:nvPr>
        </p:nvSpPr>
        <p:spPr>
          <a:xfrm>
            <a:off x="6111081" y="5086439"/>
            <a:ext cx="1648795" cy="252413"/>
          </a:xfrm>
        </p:spPr>
        <p:txBody>
          <a:bodyPr>
            <a:noAutofit/>
          </a:bodyPr>
          <a:lstStyle>
            <a:lvl1pPr marL="0">
              <a:buNone/>
              <a:defRPr sz="1200" b="0"/>
            </a:lvl1pPr>
          </a:lstStyle>
          <a:p>
            <a:pPr lvl="0"/>
            <a:r>
              <a:rPr lang="en-US"/>
              <a:t>Job title goes here</a:t>
            </a:r>
          </a:p>
        </p:txBody>
      </p:sp>
      <p:sp>
        <p:nvSpPr>
          <p:cNvPr id="54" name="Text Placeholder 11">
            <a:extLst>
              <a:ext uri="{FF2B5EF4-FFF2-40B4-BE49-F238E27FC236}">
                <a16:creationId xmlns:a16="http://schemas.microsoft.com/office/drawing/2014/main" id="{2DE1FEAB-418A-61A3-786B-81E187B89CF4}"/>
              </a:ext>
            </a:extLst>
          </p:cNvPr>
          <p:cNvSpPr>
            <a:spLocks noGrp="1"/>
          </p:cNvSpPr>
          <p:nvPr>
            <p:ph type="body" sz="quarter" idx="134"/>
          </p:nvPr>
        </p:nvSpPr>
        <p:spPr>
          <a:xfrm>
            <a:off x="8227572"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6" name="Text Placeholder 20">
            <a:extLst>
              <a:ext uri="{FF2B5EF4-FFF2-40B4-BE49-F238E27FC236}">
                <a16:creationId xmlns:a16="http://schemas.microsoft.com/office/drawing/2014/main" id="{27EF4935-D8F0-AF4E-7849-4EDC0799DE6E}"/>
              </a:ext>
            </a:extLst>
          </p:cNvPr>
          <p:cNvSpPr>
            <a:spLocks noGrp="1"/>
          </p:cNvSpPr>
          <p:nvPr>
            <p:ph type="body" sz="quarter" idx="136" hasCustomPrompt="1"/>
          </p:nvPr>
        </p:nvSpPr>
        <p:spPr>
          <a:xfrm>
            <a:off x="10114788" y="4475555"/>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57" name="Text Placeholder 24">
            <a:extLst>
              <a:ext uri="{FF2B5EF4-FFF2-40B4-BE49-F238E27FC236}">
                <a16:creationId xmlns:a16="http://schemas.microsoft.com/office/drawing/2014/main" id="{4661495F-B915-17AB-BB87-D14D1BC65E33}"/>
              </a:ext>
            </a:extLst>
          </p:cNvPr>
          <p:cNvSpPr>
            <a:spLocks noGrp="1"/>
          </p:cNvSpPr>
          <p:nvPr>
            <p:ph type="body" sz="quarter" idx="137" hasCustomPrompt="1"/>
          </p:nvPr>
        </p:nvSpPr>
        <p:spPr>
          <a:xfrm>
            <a:off x="10114788" y="5086439"/>
            <a:ext cx="1648795" cy="252413"/>
          </a:xfrm>
        </p:spPr>
        <p:txBody>
          <a:bodyPr>
            <a:noAutofit/>
          </a:bodyPr>
          <a:lstStyle>
            <a:lvl1pPr marL="0">
              <a:buNone/>
              <a:defRPr sz="1200" b="0"/>
            </a:lvl1pPr>
          </a:lstStyle>
          <a:p>
            <a:pPr lvl="0"/>
            <a:r>
              <a:rPr lang="en-US"/>
              <a:t>Job title goes here</a:t>
            </a:r>
          </a:p>
        </p:txBody>
      </p:sp>
      <p:pic>
        <p:nvPicPr>
          <p:cNvPr id="3" name="Picture 2" descr="A white circle with black background&#10;&#10;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05242" y="6369457"/>
            <a:ext cx="1252800" cy="266400"/>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Picture Placeholder 50">
            <a:extLst>
              <a:ext uri="{FF2B5EF4-FFF2-40B4-BE49-F238E27FC236}">
                <a16:creationId xmlns:a16="http://schemas.microsoft.com/office/drawing/2014/main" id="{419AC2BC-2A14-BFC0-DFA9-94E46626F1BC}"/>
              </a:ext>
            </a:extLst>
          </p:cNvPr>
          <p:cNvSpPr>
            <a:spLocks noGrp="1" noChangeAspect="1"/>
          </p:cNvSpPr>
          <p:nvPr>
            <p:ph type="pic" sz="quarter" idx="138"/>
          </p:nvPr>
        </p:nvSpPr>
        <p:spPr>
          <a:xfrm>
            <a:off x="242950" y="1538850"/>
            <a:ext cx="1697037" cy="2025650"/>
          </a:xfrm>
          <a:prstGeom prst="roundRect">
            <a:avLst>
              <a:gd name="adj" fmla="val 2732"/>
            </a:avLst>
          </a:prstGeom>
          <a:noFill/>
        </p:spPr>
        <p:txBody>
          <a:bodyPr/>
          <a:lstStyle>
            <a:lvl1pPr>
              <a:buNone/>
              <a:defRPr/>
            </a:lvl1pPr>
          </a:lstStyle>
          <a:p>
            <a:endParaRPr lang="en-US"/>
          </a:p>
        </p:txBody>
      </p:sp>
      <p:sp>
        <p:nvSpPr>
          <p:cNvPr id="5" name="Picture Placeholder 50">
            <a:extLst>
              <a:ext uri="{FF2B5EF4-FFF2-40B4-BE49-F238E27FC236}">
                <a16:creationId xmlns:a16="http://schemas.microsoft.com/office/drawing/2014/main" id="{FDC65A2B-C88F-0395-4FEA-172CDBF08F0F}"/>
              </a:ext>
            </a:extLst>
          </p:cNvPr>
          <p:cNvSpPr>
            <a:spLocks noGrp="1" noChangeAspect="1"/>
          </p:cNvSpPr>
          <p:nvPr>
            <p:ph type="pic" sz="quarter" idx="139"/>
          </p:nvPr>
        </p:nvSpPr>
        <p:spPr>
          <a:xfrm>
            <a:off x="242949" y="3857025"/>
            <a:ext cx="1697037" cy="2025650"/>
          </a:xfrm>
          <a:prstGeom prst="roundRect">
            <a:avLst>
              <a:gd name="adj" fmla="val 2732"/>
            </a:avLst>
          </a:prstGeom>
          <a:noFill/>
        </p:spPr>
        <p:txBody>
          <a:bodyPr/>
          <a:lstStyle>
            <a:lvl1pPr>
              <a:buNone/>
              <a:defRPr/>
            </a:lvl1pPr>
          </a:lstStyle>
          <a:p>
            <a:endParaRPr lang="en-US"/>
          </a:p>
        </p:txBody>
      </p:sp>
      <p:sp>
        <p:nvSpPr>
          <p:cNvPr id="6" name="Picture Placeholder 50">
            <a:extLst>
              <a:ext uri="{FF2B5EF4-FFF2-40B4-BE49-F238E27FC236}">
                <a16:creationId xmlns:a16="http://schemas.microsoft.com/office/drawing/2014/main" id="{445766D2-A177-CABC-A776-5E19393DD473}"/>
              </a:ext>
            </a:extLst>
          </p:cNvPr>
          <p:cNvSpPr>
            <a:spLocks noGrp="1" noChangeAspect="1"/>
          </p:cNvSpPr>
          <p:nvPr>
            <p:ph type="pic" sz="quarter" idx="140"/>
          </p:nvPr>
        </p:nvSpPr>
        <p:spPr>
          <a:xfrm>
            <a:off x="4283044" y="3857025"/>
            <a:ext cx="1697037" cy="2025650"/>
          </a:xfrm>
          <a:prstGeom prst="roundRect">
            <a:avLst>
              <a:gd name="adj" fmla="val 2732"/>
            </a:avLst>
          </a:prstGeom>
          <a:noFill/>
        </p:spPr>
        <p:txBody>
          <a:bodyPr/>
          <a:lstStyle>
            <a:lvl1pPr>
              <a:buNone/>
              <a:defRPr/>
            </a:lvl1pPr>
          </a:lstStyle>
          <a:p>
            <a:endParaRPr lang="en-US"/>
          </a:p>
        </p:txBody>
      </p:sp>
      <p:sp>
        <p:nvSpPr>
          <p:cNvPr id="7" name="Picture Placeholder 50">
            <a:extLst>
              <a:ext uri="{FF2B5EF4-FFF2-40B4-BE49-F238E27FC236}">
                <a16:creationId xmlns:a16="http://schemas.microsoft.com/office/drawing/2014/main" id="{3FCE99C1-3056-F0DA-D4F9-09AFF40C17B1}"/>
              </a:ext>
            </a:extLst>
          </p:cNvPr>
          <p:cNvSpPr>
            <a:spLocks noGrp="1" noChangeAspect="1"/>
          </p:cNvSpPr>
          <p:nvPr>
            <p:ph type="pic" sz="quarter" idx="141"/>
          </p:nvPr>
        </p:nvSpPr>
        <p:spPr>
          <a:xfrm>
            <a:off x="4283043" y="1543130"/>
            <a:ext cx="1697037" cy="2025650"/>
          </a:xfrm>
          <a:prstGeom prst="roundRect">
            <a:avLst>
              <a:gd name="adj" fmla="val 2732"/>
            </a:avLst>
          </a:prstGeom>
          <a:noFill/>
        </p:spPr>
        <p:txBody>
          <a:bodyPr/>
          <a:lstStyle>
            <a:lvl1pPr>
              <a:buNone/>
              <a:defRPr/>
            </a:lvl1pPr>
          </a:lstStyle>
          <a:p>
            <a:endParaRPr lang="en-US"/>
          </a:p>
        </p:txBody>
      </p:sp>
      <p:sp>
        <p:nvSpPr>
          <p:cNvPr id="8" name="Picture Placeholder 50">
            <a:extLst>
              <a:ext uri="{FF2B5EF4-FFF2-40B4-BE49-F238E27FC236}">
                <a16:creationId xmlns:a16="http://schemas.microsoft.com/office/drawing/2014/main" id="{82C7FCCF-9C95-3DF0-163D-46D4893C26D4}"/>
              </a:ext>
            </a:extLst>
          </p:cNvPr>
          <p:cNvSpPr>
            <a:spLocks noGrp="1" noChangeAspect="1"/>
          </p:cNvSpPr>
          <p:nvPr>
            <p:ph type="pic" sz="quarter" idx="142"/>
          </p:nvPr>
        </p:nvSpPr>
        <p:spPr>
          <a:xfrm>
            <a:off x="8286751" y="3857025"/>
            <a:ext cx="1697037" cy="2025650"/>
          </a:xfrm>
          <a:prstGeom prst="roundRect">
            <a:avLst>
              <a:gd name="adj" fmla="val 2732"/>
            </a:avLst>
          </a:prstGeom>
          <a:noFill/>
        </p:spPr>
        <p:txBody>
          <a:bodyPr/>
          <a:lstStyle>
            <a:lvl1pPr>
              <a:buNone/>
              <a:defRPr/>
            </a:lvl1pPr>
          </a:lstStyle>
          <a:p>
            <a:endParaRPr lang="en-US"/>
          </a:p>
        </p:txBody>
      </p:sp>
      <p:sp>
        <p:nvSpPr>
          <p:cNvPr id="9" name="Picture Placeholder 50">
            <a:extLst>
              <a:ext uri="{FF2B5EF4-FFF2-40B4-BE49-F238E27FC236}">
                <a16:creationId xmlns:a16="http://schemas.microsoft.com/office/drawing/2014/main" id="{ECD1522D-D3EA-7770-A355-80F41C8DD955}"/>
              </a:ext>
            </a:extLst>
          </p:cNvPr>
          <p:cNvSpPr>
            <a:spLocks noGrp="1" noChangeAspect="1"/>
          </p:cNvSpPr>
          <p:nvPr>
            <p:ph type="pic" sz="quarter" idx="143"/>
          </p:nvPr>
        </p:nvSpPr>
        <p:spPr>
          <a:xfrm>
            <a:off x="8286750" y="1538850"/>
            <a:ext cx="1697037" cy="202565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97871528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am x 6 dark text">
    <p:bg>
      <p:bgPr>
        <a:solidFill>
          <a:schemeClr val="bg2"/>
        </a:solidFill>
        <a:effectLst/>
      </p:bgPr>
    </p:bg>
    <p:spTree>
      <p:nvGrpSpPr>
        <p:cNvPr id="1" name=""/>
        <p:cNvGrpSpPr/>
        <p:nvPr/>
      </p:nvGrpSpPr>
      <p:grpSpPr>
        <a:xfrm>
          <a:off x="0" y="0"/>
          <a:ext cx="0" cy="0"/>
          <a:chOff x="0" y="0"/>
          <a:chExt cx="0" cy="0"/>
        </a:xfrm>
      </p:grpSpPr>
      <p:pic>
        <p:nvPicPr>
          <p:cNvPr id="2" name="Picture 1" descr="A group of blue circles&#10;&#10;AI-generated content may be incorrect.">
            <a:extLst>
              <a:ext uri="{FF2B5EF4-FFF2-40B4-BE49-F238E27FC236}">
                <a16:creationId xmlns:a16="http://schemas.microsoft.com/office/drawing/2014/main" id="{DC7D1B7E-FACD-6391-B85E-C23526CF94C4}"/>
              </a:ext>
            </a:extLst>
          </p:cNvPr>
          <p:cNvPicPr>
            <a:picLocks/>
          </p:cNvPicPr>
          <p:nvPr userDrawn="1"/>
        </p:nvPicPr>
        <p:blipFill>
          <a:blip r:embed="rId2"/>
          <a:stretch>
            <a:fillRect/>
          </a:stretch>
        </p:blipFill>
        <p:spPr>
          <a:xfrm>
            <a:off x="203078" y="6371736"/>
            <a:ext cx="1255194" cy="261683"/>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34" name="Text Placeholder 11">
            <a:extLst>
              <a:ext uri="{FF2B5EF4-FFF2-40B4-BE49-F238E27FC236}">
                <a16:creationId xmlns:a16="http://schemas.microsoft.com/office/drawing/2014/main" id="{898B8C55-F2AF-DDDE-F05E-47FEE6635E4D}"/>
              </a:ext>
            </a:extLst>
          </p:cNvPr>
          <p:cNvSpPr>
            <a:spLocks noGrp="1"/>
          </p:cNvSpPr>
          <p:nvPr>
            <p:ph type="body" sz="quarter" idx="64"/>
          </p:nvPr>
        </p:nvSpPr>
        <p:spPr>
          <a:xfrm>
            <a:off x="200405"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 name="Text Placeholder 20">
            <a:extLst>
              <a:ext uri="{FF2B5EF4-FFF2-40B4-BE49-F238E27FC236}">
                <a16:creationId xmlns:a16="http://schemas.microsoft.com/office/drawing/2014/main" id="{1C5E477D-9AEC-5EF6-09CC-2E01F2EC547E}"/>
              </a:ext>
            </a:extLst>
          </p:cNvPr>
          <p:cNvSpPr>
            <a:spLocks noGrp="1"/>
          </p:cNvSpPr>
          <p:nvPr>
            <p:ph type="body" sz="quarter" idx="116" hasCustomPrompt="1"/>
          </p:nvPr>
        </p:nvSpPr>
        <p:spPr>
          <a:xfrm>
            <a:off x="2087621"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37" name="Text Placeholder 24">
            <a:extLst>
              <a:ext uri="{FF2B5EF4-FFF2-40B4-BE49-F238E27FC236}">
                <a16:creationId xmlns:a16="http://schemas.microsoft.com/office/drawing/2014/main" id="{94B12745-C0B9-0855-9787-9DDB75295943}"/>
              </a:ext>
            </a:extLst>
          </p:cNvPr>
          <p:cNvSpPr>
            <a:spLocks noGrp="1"/>
          </p:cNvSpPr>
          <p:nvPr>
            <p:ph type="body" sz="quarter" idx="117" hasCustomPrompt="1"/>
          </p:nvPr>
        </p:nvSpPr>
        <p:spPr>
          <a:xfrm>
            <a:off x="2087621" y="2768264"/>
            <a:ext cx="1648795" cy="252413"/>
          </a:xfrm>
        </p:spPr>
        <p:txBody>
          <a:bodyPr>
            <a:noAutofit/>
          </a:bodyPr>
          <a:lstStyle>
            <a:lvl1pPr marL="0">
              <a:buNone/>
              <a:defRPr sz="1200" b="0"/>
            </a:lvl1pPr>
          </a:lstStyle>
          <a:p>
            <a:pPr lvl="0"/>
            <a:r>
              <a:rPr lang="en-US"/>
              <a:t>Job title goes here</a:t>
            </a:r>
          </a:p>
        </p:txBody>
      </p:sp>
      <p:sp>
        <p:nvSpPr>
          <p:cNvPr id="38" name="Text Placeholder 11">
            <a:extLst>
              <a:ext uri="{FF2B5EF4-FFF2-40B4-BE49-F238E27FC236}">
                <a16:creationId xmlns:a16="http://schemas.microsoft.com/office/drawing/2014/main" id="{3810F258-96B5-10F7-E537-A68FC64F8E5E}"/>
              </a:ext>
            </a:extLst>
          </p:cNvPr>
          <p:cNvSpPr>
            <a:spLocks noGrp="1"/>
          </p:cNvSpPr>
          <p:nvPr>
            <p:ph type="body" sz="quarter" idx="118"/>
          </p:nvPr>
        </p:nvSpPr>
        <p:spPr>
          <a:xfrm>
            <a:off x="4232182"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 name="Text Placeholder 20">
            <a:extLst>
              <a:ext uri="{FF2B5EF4-FFF2-40B4-BE49-F238E27FC236}">
                <a16:creationId xmlns:a16="http://schemas.microsoft.com/office/drawing/2014/main" id="{AADA0E40-A7E7-3F5D-19B0-D8F0C2C91A51}"/>
              </a:ext>
            </a:extLst>
          </p:cNvPr>
          <p:cNvSpPr>
            <a:spLocks noGrp="1"/>
          </p:cNvSpPr>
          <p:nvPr>
            <p:ph type="body" sz="quarter" idx="120" hasCustomPrompt="1"/>
          </p:nvPr>
        </p:nvSpPr>
        <p:spPr>
          <a:xfrm>
            <a:off x="6119398"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41" name="Text Placeholder 24">
            <a:extLst>
              <a:ext uri="{FF2B5EF4-FFF2-40B4-BE49-F238E27FC236}">
                <a16:creationId xmlns:a16="http://schemas.microsoft.com/office/drawing/2014/main" id="{EF483F9F-3113-10A1-5348-F10FA1D643B5}"/>
              </a:ext>
            </a:extLst>
          </p:cNvPr>
          <p:cNvSpPr>
            <a:spLocks noGrp="1"/>
          </p:cNvSpPr>
          <p:nvPr>
            <p:ph type="body" sz="quarter" idx="121" hasCustomPrompt="1"/>
          </p:nvPr>
        </p:nvSpPr>
        <p:spPr>
          <a:xfrm>
            <a:off x="6119398" y="2768264"/>
            <a:ext cx="1648795" cy="252413"/>
          </a:xfrm>
        </p:spPr>
        <p:txBody>
          <a:bodyPr>
            <a:noAutofit/>
          </a:bodyPr>
          <a:lstStyle>
            <a:lvl1pPr marL="0">
              <a:buNone/>
              <a:defRPr sz="1200" b="0"/>
            </a:lvl1pPr>
          </a:lstStyle>
          <a:p>
            <a:pPr lvl="0"/>
            <a:r>
              <a:rPr lang="en-US"/>
              <a:t>Job title goes here</a:t>
            </a:r>
          </a:p>
        </p:txBody>
      </p:sp>
      <p:sp>
        <p:nvSpPr>
          <p:cNvPr id="42" name="Text Placeholder 11">
            <a:extLst>
              <a:ext uri="{FF2B5EF4-FFF2-40B4-BE49-F238E27FC236}">
                <a16:creationId xmlns:a16="http://schemas.microsoft.com/office/drawing/2014/main" id="{DC783525-2F4D-1031-FC7B-AF7D576B52FA}"/>
              </a:ext>
            </a:extLst>
          </p:cNvPr>
          <p:cNvSpPr>
            <a:spLocks noGrp="1"/>
          </p:cNvSpPr>
          <p:nvPr>
            <p:ph type="body" sz="quarter" idx="122"/>
          </p:nvPr>
        </p:nvSpPr>
        <p:spPr>
          <a:xfrm>
            <a:off x="8235889"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3180684A-6C9B-8D54-71CD-49A338CA899C}"/>
              </a:ext>
            </a:extLst>
          </p:cNvPr>
          <p:cNvSpPr>
            <a:spLocks noGrp="1"/>
          </p:cNvSpPr>
          <p:nvPr>
            <p:ph type="body" sz="quarter" idx="124" hasCustomPrompt="1"/>
          </p:nvPr>
        </p:nvSpPr>
        <p:spPr>
          <a:xfrm>
            <a:off x="10123105"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45" name="Text Placeholder 24">
            <a:extLst>
              <a:ext uri="{FF2B5EF4-FFF2-40B4-BE49-F238E27FC236}">
                <a16:creationId xmlns:a16="http://schemas.microsoft.com/office/drawing/2014/main" id="{617CC018-F126-BA76-8725-EF98ED549CEC}"/>
              </a:ext>
            </a:extLst>
          </p:cNvPr>
          <p:cNvSpPr>
            <a:spLocks noGrp="1"/>
          </p:cNvSpPr>
          <p:nvPr>
            <p:ph type="body" sz="quarter" idx="125" hasCustomPrompt="1"/>
          </p:nvPr>
        </p:nvSpPr>
        <p:spPr>
          <a:xfrm>
            <a:off x="10123105" y="2768264"/>
            <a:ext cx="1648795" cy="252413"/>
          </a:xfrm>
        </p:spPr>
        <p:txBody>
          <a:bodyPr>
            <a:noAutofit/>
          </a:bodyPr>
          <a:lstStyle>
            <a:lvl1pPr marL="0">
              <a:buNone/>
              <a:defRPr sz="1200" b="0"/>
            </a:lvl1pPr>
          </a:lstStyle>
          <a:p>
            <a:pPr lvl="0"/>
            <a:r>
              <a:rPr lang="en-US"/>
              <a:t>Job title goes here</a:t>
            </a:r>
          </a:p>
        </p:txBody>
      </p:sp>
      <p:sp>
        <p:nvSpPr>
          <p:cNvPr id="46" name="Text Placeholder 11">
            <a:extLst>
              <a:ext uri="{FF2B5EF4-FFF2-40B4-BE49-F238E27FC236}">
                <a16:creationId xmlns:a16="http://schemas.microsoft.com/office/drawing/2014/main" id="{CCED474F-F7D6-FA63-5007-05C478BB406F}"/>
              </a:ext>
            </a:extLst>
          </p:cNvPr>
          <p:cNvSpPr>
            <a:spLocks noGrp="1"/>
          </p:cNvSpPr>
          <p:nvPr>
            <p:ph type="body" sz="quarter" idx="126"/>
          </p:nvPr>
        </p:nvSpPr>
        <p:spPr>
          <a:xfrm>
            <a:off x="192088"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8" name="Text Placeholder 20">
            <a:extLst>
              <a:ext uri="{FF2B5EF4-FFF2-40B4-BE49-F238E27FC236}">
                <a16:creationId xmlns:a16="http://schemas.microsoft.com/office/drawing/2014/main" id="{D4F00154-7BF6-4F3B-8567-355DC53B7E17}"/>
              </a:ext>
            </a:extLst>
          </p:cNvPr>
          <p:cNvSpPr>
            <a:spLocks noGrp="1"/>
          </p:cNvSpPr>
          <p:nvPr>
            <p:ph type="body" sz="quarter" idx="128" hasCustomPrompt="1"/>
          </p:nvPr>
        </p:nvSpPr>
        <p:spPr>
          <a:xfrm>
            <a:off x="2079304" y="4475555"/>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49" name="Text Placeholder 24">
            <a:extLst>
              <a:ext uri="{FF2B5EF4-FFF2-40B4-BE49-F238E27FC236}">
                <a16:creationId xmlns:a16="http://schemas.microsoft.com/office/drawing/2014/main" id="{DAB0720A-0861-F150-4DEA-FA70EF3A86A5}"/>
              </a:ext>
            </a:extLst>
          </p:cNvPr>
          <p:cNvSpPr>
            <a:spLocks noGrp="1"/>
          </p:cNvSpPr>
          <p:nvPr>
            <p:ph type="body" sz="quarter" idx="129" hasCustomPrompt="1"/>
          </p:nvPr>
        </p:nvSpPr>
        <p:spPr>
          <a:xfrm>
            <a:off x="2079304" y="5086439"/>
            <a:ext cx="1648795" cy="252413"/>
          </a:xfrm>
        </p:spPr>
        <p:txBody>
          <a:bodyPr>
            <a:noAutofit/>
          </a:bodyPr>
          <a:lstStyle>
            <a:lvl1pPr marL="0">
              <a:buNone/>
              <a:defRPr sz="1200" b="0"/>
            </a:lvl1pPr>
          </a:lstStyle>
          <a:p>
            <a:pPr lvl="0"/>
            <a:r>
              <a:rPr lang="en-US"/>
              <a:t>Job title goes here</a:t>
            </a:r>
          </a:p>
        </p:txBody>
      </p:sp>
      <p:sp>
        <p:nvSpPr>
          <p:cNvPr id="50" name="Text Placeholder 11">
            <a:extLst>
              <a:ext uri="{FF2B5EF4-FFF2-40B4-BE49-F238E27FC236}">
                <a16:creationId xmlns:a16="http://schemas.microsoft.com/office/drawing/2014/main" id="{7616B026-EAB3-A9DB-D704-AD026E614550}"/>
              </a:ext>
            </a:extLst>
          </p:cNvPr>
          <p:cNvSpPr>
            <a:spLocks noGrp="1"/>
          </p:cNvSpPr>
          <p:nvPr>
            <p:ph type="body" sz="quarter" idx="130"/>
          </p:nvPr>
        </p:nvSpPr>
        <p:spPr>
          <a:xfrm>
            <a:off x="4223865"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2" name="Text Placeholder 20">
            <a:extLst>
              <a:ext uri="{FF2B5EF4-FFF2-40B4-BE49-F238E27FC236}">
                <a16:creationId xmlns:a16="http://schemas.microsoft.com/office/drawing/2014/main" id="{A7C25548-ECDC-1610-D194-496872A5DF10}"/>
              </a:ext>
            </a:extLst>
          </p:cNvPr>
          <p:cNvSpPr>
            <a:spLocks noGrp="1"/>
          </p:cNvSpPr>
          <p:nvPr>
            <p:ph type="body" sz="quarter" idx="132" hasCustomPrompt="1"/>
          </p:nvPr>
        </p:nvSpPr>
        <p:spPr>
          <a:xfrm>
            <a:off x="6111081" y="4475555"/>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53" name="Text Placeholder 24">
            <a:extLst>
              <a:ext uri="{FF2B5EF4-FFF2-40B4-BE49-F238E27FC236}">
                <a16:creationId xmlns:a16="http://schemas.microsoft.com/office/drawing/2014/main" id="{62AFEE6C-E0F2-4985-D3D5-FEDA05C3B310}"/>
              </a:ext>
            </a:extLst>
          </p:cNvPr>
          <p:cNvSpPr>
            <a:spLocks noGrp="1"/>
          </p:cNvSpPr>
          <p:nvPr>
            <p:ph type="body" sz="quarter" idx="133" hasCustomPrompt="1"/>
          </p:nvPr>
        </p:nvSpPr>
        <p:spPr>
          <a:xfrm>
            <a:off x="6111081" y="5086439"/>
            <a:ext cx="1648795" cy="252413"/>
          </a:xfrm>
        </p:spPr>
        <p:txBody>
          <a:bodyPr>
            <a:noAutofit/>
          </a:bodyPr>
          <a:lstStyle>
            <a:lvl1pPr marL="0">
              <a:buNone/>
              <a:defRPr sz="1200" b="0"/>
            </a:lvl1pPr>
          </a:lstStyle>
          <a:p>
            <a:pPr lvl="0"/>
            <a:r>
              <a:rPr lang="en-US"/>
              <a:t>Job title goes here</a:t>
            </a:r>
          </a:p>
        </p:txBody>
      </p:sp>
      <p:sp>
        <p:nvSpPr>
          <p:cNvPr id="54" name="Text Placeholder 11">
            <a:extLst>
              <a:ext uri="{FF2B5EF4-FFF2-40B4-BE49-F238E27FC236}">
                <a16:creationId xmlns:a16="http://schemas.microsoft.com/office/drawing/2014/main" id="{2DE1FEAB-418A-61A3-786B-81E187B89CF4}"/>
              </a:ext>
            </a:extLst>
          </p:cNvPr>
          <p:cNvSpPr>
            <a:spLocks noGrp="1"/>
          </p:cNvSpPr>
          <p:nvPr>
            <p:ph type="body" sz="quarter" idx="134"/>
          </p:nvPr>
        </p:nvSpPr>
        <p:spPr>
          <a:xfrm>
            <a:off x="8227572"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6" name="Text Placeholder 20">
            <a:extLst>
              <a:ext uri="{FF2B5EF4-FFF2-40B4-BE49-F238E27FC236}">
                <a16:creationId xmlns:a16="http://schemas.microsoft.com/office/drawing/2014/main" id="{27EF4935-D8F0-AF4E-7849-4EDC0799DE6E}"/>
              </a:ext>
            </a:extLst>
          </p:cNvPr>
          <p:cNvSpPr>
            <a:spLocks noGrp="1"/>
          </p:cNvSpPr>
          <p:nvPr>
            <p:ph type="body" sz="quarter" idx="136" hasCustomPrompt="1"/>
          </p:nvPr>
        </p:nvSpPr>
        <p:spPr>
          <a:xfrm>
            <a:off x="10114788" y="4475555"/>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57" name="Text Placeholder 24">
            <a:extLst>
              <a:ext uri="{FF2B5EF4-FFF2-40B4-BE49-F238E27FC236}">
                <a16:creationId xmlns:a16="http://schemas.microsoft.com/office/drawing/2014/main" id="{4661495F-B915-17AB-BB87-D14D1BC65E33}"/>
              </a:ext>
            </a:extLst>
          </p:cNvPr>
          <p:cNvSpPr>
            <a:spLocks noGrp="1"/>
          </p:cNvSpPr>
          <p:nvPr>
            <p:ph type="body" sz="quarter" idx="137" hasCustomPrompt="1"/>
          </p:nvPr>
        </p:nvSpPr>
        <p:spPr>
          <a:xfrm>
            <a:off x="10114788" y="5086439"/>
            <a:ext cx="1648795" cy="252413"/>
          </a:xfrm>
        </p:spPr>
        <p:txBody>
          <a:bodyPr>
            <a:noAutofit/>
          </a:bodyPr>
          <a:lstStyle>
            <a:lvl1pPr marL="0">
              <a:buNone/>
              <a:defRPr sz="1200" b="0"/>
            </a:lvl1pPr>
          </a:lstStyle>
          <a:p>
            <a:pPr lvl="0"/>
            <a:r>
              <a:rPr lang="en-US"/>
              <a:t>Job title goes here</a:t>
            </a:r>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6" name="Picture Placeholder 50">
            <a:extLst>
              <a:ext uri="{FF2B5EF4-FFF2-40B4-BE49-F238E27FC236}">
                <a16:creationId xmlns:a16="http://schemas.microsoft.com/office/drawing/2014/main" id="{53C05752-A18C-61E8-818B-0B4D2C1276E0}"/>
              </a:ext>
            </a:extLst>
          </p:cNvPr>
          <p:cNvSpPr>
            <a:spLocks noGrp="1" noChangeAspect="1"/>
          </p:cNvSpPr>
          <p:nvPr>
            <p:ph type="pic" sz="quarter" idx="138"/>
          </p:nvPr>
        </p:nvSpPr>
        <p:spPr>
          <a:xfrm>
            <a:off x="242950" y="1538850"/>
            <a:ext cx="1697037" cy="2025650"/>
          </a:xfrm>
          <a:prstGeom prst="roundRect">
            <a:avLst>
              <a:gd name="adj" fmla="val 2732"/>
            </a:avLst>
          </a:prstGeom>
          <a:noFill/>
        </p:spPr>
        <p:txBody>
          <a:bodyPr/>
          <a:lstStyle>
            <a:lvl1pPr>
              <a:buNone/>
              <a:defRPr/>
            </a:lvl1pPr>
          </a:lstStyle>
          <a:p>
            <a:endParaRPr lang="en-US"/>
          </a:p>
        </p:txBody>
      </p:sp>
      <p:sp>
        <p:nvSpPr>
          <p:cNvPr id="7" name="Picture Placeholder 50">
            <a:extLst>
              <a:ext uri="{FF2B5EF4-FFF2-40B4-BE49-F238E27FC236}">
                <a16:creationId xmlns:a16="http://schemas.microsoft.com/office/drawing/2014/main" id="{FF33ECA3-B500-AE68-B95A-37A2780CFF7E}"/>
              </a:ext>
            </a:extLst>
          </p:cNvPr>
          <p:cNvSpPr>
            <a:spLocks noGrp="1" noChangeAspect="1"/>
          </p:cNvSpPr>
          <p:nvPr>
            <p:ph type="pic" sz="quarter" idx="139"/>
          </p:nvPr>
        </p:nvSpPr>
        <p:spPr>
          <a:xfrm>
            <a:off x="242949" y="3857025"/>
            <a:ext cx="1697037" cy="2025650"/>
          </a:xfrm>
          <a:prstGeom prst="roundRect">
            <a:avLst>
              <a:gd name="adj" fmla="val 2732"/>
            </a:avLst>
          </a:prstGeom>
          <a:noFill/>
        </p:spPr>
        <p:txBody>
          <a:bodyPr/>
          <a:lstStyle>
            <a:lvl1pPr>
              <a:buNone/>
              <a:defRPr/>
            </a:lvl1pPr>
          </a:lstStyle>
          <a:p>
            <a:endParaRPr lang="en-US"/>
          </a:p>
        </p:txBody>
      </p:sp>
      <p:sp>
        <p:nvSpPr>
          <p:cNvPr id="8" name="Picture Placeholder 50">
            <a:extLst>
              <a:ext uri="{FF2B5EF4-FFF2-40B4-BE49-F238E27FC236}">
                <a16:creationId xmlns:a16="http://schemas.microsoft.com/office/drawing/2014/main" id="{E546EE58-656E-20EF-638E-42E8473CDD3E}"/>
              </a:ext>
            </a:extLst>
          </p:cNvPr>
          <p:cNvSpPr>
            <a:spLocks noGrp="1" noChangeAspect="1"/>
          </p:cNvSpPr>
          <p:nvPr>
            <p:ph type="pic" sz="quarter" idx="140"/>
          </p:nvPr>
        </p:nvSpPr>
        <p:spPr>
          <a:xfrm>
            <a:off x="4283044" y="3857025"/>
            <a:ext cx="1697037" cy="2025650"/>
          </a:xfrm>
          <a:prstGeom prst="roundRect">
            <a:avLst>
              <a:gd name="adj" fmla="val 2732"/>
            </a:avLst>
          </a:prstGeom>
          <a:noFill/>
        </p:spPr>
        <p:txBody>
          <a:bodyPr/>
          <a:lstStyle>
            <a:lvl1pPr>
              <a:buNone/>
              <a:defRPr/>
            </a:lvl1pPr>
          </a:lstStyle>
          <a:p>
            <a:endParaRPr lang="en-US"/>
          </a:p>
        </p:txBody>
      </p:sp>
      <p:sp>
        <p:nvSpPr>
          <p:cNvPr id="9" name="Picture Placeholder 50">
            <a:extLst>
              <a:ext uri="{FF2B5EF4-FFF2-40B4-BE49-F238E27FC236}">
                <a16:creationId xmlns:a16="http://schemas.microsoft.com/office/drawing/2014/main" id="{D280F1AF-FB53-077B-BF45-3C7A94E9CCC7}"/>
              </a:ext>
            </a:extLst>
          </p:cNvPr>
          <p:cNvSpPr>
            <a:spLocks noGrp="1" noChangeAspect="1"/>
          </p:cNvSpPr>
          <p:nvPr>
            <p:ph type="pic" sz="quarter" idx="141"/>
          </p:nvPr>
        </p:nvSpPr>
        <p:spPr>
          <a:xfrm>
            <a:off x="4283043" y="1543130"/>
            <a:ext cx="1697037" cy="2025650"/>
          </a:xfrm>
          <a:prstGeom prst="roundRect">
            <a:avLst>
              <a:gd name="adj" fmla="val 2732"/>
            </a:avLst>
          </a:prstGeom>
          <a:noFill/>
        </p:spPr>
        <p:txBody>
          <a:bodyPr/>
          <a:lstStyle>
            <a:lvl1pPr>
              <a:buNone/>
              <a:defRPr/>
            </a:lvl1pPr>
          </a:lstStyle>
          <a:p>
            <a:endParaRPr lang="en-US"/>
          </a:p>
        </p:txBody>
      </p:sp>
      <p:sp>
        <p:nvSpPr>
          <p:cNvPr id="10" name="Picture Placeholder 50">
            <a:extLst>
              <a:ext uri="{FF2B5EF4-FFF2-40B4-BE49-F238E27FC236}">
                <a16:creationId xmlns:a16="http://schemas.microsoft.com/office/drawing/2014/main" id="{13369578-A3C5-8280-8183-08CB5CB71023}"/>
              </a:ext>
            </a:extLst>
          </p:cNvPr>
          <p:cNvSpPr>
            <a:spLocks noGrp="1" noChangeAspect="1"/>
          </p:cNvSpPr>
          <p:nvPr>
            <p:ph type="pic" sz="quarter" idx="142"/>
          </p:nvPr>
        </p:nvSpPr>
        <p:spPr>
          <a:xfrm>
            <a:off x="8286751" y="3857025"/>
            <a:ext cx="1697037" cy="2025650"/>
          </a:xfrm>
          <a:prstGeom prst="roundRect">
            <a:avLst>
              <a:gd name="adj" fmla="val 2732"/>
            </a:avLst>
          </a:prstGeom>
          <a:noFill/>
        </p:spPr>
        <p:txBody>
          <a:bodyPr/>
          <a:lstStyle>
            <a:lvl1pPr>
              <a:buNone/>
              <a:defRPr/>
            </a:lvl1pPr>
          </a:lstStyle>
          <a:p>
            <a:endParaRPr lang="en-US"/>
          </a:p>
        </p:txBody>
      </p:sp>
      <p:sp>
        <p:nvSpPr>
          <p:cNvPr id="11" name="Picture Placeholder 50">
            <a:extLst>
              <a:ext uri="{FF2B5EF4-FFF2-40B4-BE49-F238E27FC236}">
                <a16:creationId xmlns:a16="http://schemas.microsoft.com/office/drawing/2014/main" id="{217987CC-B9CA-18F8-5F25-4A22A1CBD0EE}"/>
              </a:ext>
            </a:extLst>
          </p:cNvPr>
          <p:cNvSpPr>
            <a:spLocks noGrp="1" noChangeAspect="1"/>
          </p:cNvSpPr>
          <p:nvPr>
            <p:ph type="pic" sz="quarter" idx="143"/>
          </p:nvPr>
        </p:nvSpPr>
        <p:spPr>
          <a:xfrm>
            <a:off x="8286750" y="1538850"/>
            <a:ext cx="1697037" cy="202565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418117884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In Summary v1 light text">
    <p:bg>
      <p:bgPr>
        <a:solidFill>
          <a:schemeClr val="tx1"/>
        </a:solidFill>
        <a:effectLst/>
      </p:bgPr>
    </p:bg>
    <p:spTree>
      <p:nvGrpSpPr>
        <p:cNvPr id="1" name=""/>
        <p:cNvGrpSpPr/>
        <p:nvPr/>
      </p:nvGrpSpPr>
      <p:grpSpPr>
        <a:xfrm>
          <a:off x="0" y="0"/>
          <a:ext cx="0" cy="0"/>
          <a:chOff x="0" y="0"/>
          <a:chExt cx="0" cy="0"/>
        </a:xfrm>
      </p:grpSpPr>
      <p:sp>
        <p:nvSpPr>
          <p:cNvPr id="2" name="Text Placeholder 11">
            <a:extLst>
              <a:ext uri="{FF2B5EF4-FFF2-40B4-BE49-F238E27FC236}">
                <a16:creationId xmlns:a16="http://schemas.microsoft.com/office/drawing/2014/main" id="{B9DA2A06-7FC5-1E28-4E09-9F95C4692BBF}"/>
              </a:ext>
            </a:extLst>
          </p:cNvPr>
          <p:cNvSpPr>
            <a:spLocks noGrp="1"/>
          </p:cNvSpPr>
          <p:nvPr>
            <p:ph type="body" sz="quarter" idx="12"/>
          </p:nvPr>
        </p:nvSpPr>
        <p:spPr>
          <a:xfrm>
            <a:off x="4210506" y="1627627"/>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61BC7BB7-9723-F59E-A3C8-F94F71C0B071}"/>
              </a:ext>
            </a:extLst>
          </p:cNvPr>
          <p:cNvSpPr>
            <a:spLocks noGrp="1"/>
          </p:cNvSpPr>
          <p:nvPr>
            <p:ph type="body" sz="quarter" idx="59" hasCustomPrompt="1"/>
          </p:nvPr>
        </p:nvSpPr>
        <p:spPr>
          <a:xfrm>
            <a:off x="4315431" y="1760186"/>
            <a:ext cx="3587686" cy="507994"/>
          </a:xfrm>
          <a:prstGeom prst="roundRect">
            <a:avLst>
              <a:gd name="adj" fmla="val 13265"/>
            </a:avLst>
          </a:prstGeom>
          <a:solidFill>
            <a:schemeClr val="accent3"/>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2</a:t>
            </a:r>
          </a:p>
        </p:txBody>
      </p:sp>
      <p:sp>
        <p:nvSpPr>
          <p:cNvPr id="8" name="Text Placeholder 24">
            <a:extLst>
              <a:ext uri="{FF2B5EF4-FFF2-40B4-BE49-F238E27FC236}">
                <a16:creationId xmlns:a16="http://schemas.microsoft.com/office/drawing/2014/main" id="{68ECD555-15C0-4DB2-65CE-07E70F6D4F46}"/>
              </a:ext>
            </a:extLst>
          </p:cNvPr>
          <p:cNvSpPr>
            <a:spLocks noGrp="1"/>
          </p:cNvSpPr>
          <p:nvPr>
            <p:ph type="body" sz="quarter" idx="63" hasCustomPrompt="1"/>
          </p:nvPr>
        </p:nvSpPr>
        <p:spPr>
          <a:xfrm>
            <a:off x="4388095" y="2483095"/>
            <a:ext cx="3355730" cy="2390256"/>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9" name="Text Placeholder 11">
            <a:extLst>
              <a:ext uri="{FF2B5EF4-FFF2-40B4-BE49-F238E27FC236}">
                <a16:creationId xmlns:a16="http://schemas.microsoft.com/office/drawing/2014/main" id="{86B1708C-71B0-618C-6CF6-F331A4EFA9CA}"/>
              </a:ext>
            </a:extLst>
          </p:cNvPr>
          <p:cNvSpPr>
            <a:spLocks noGrp="1"/>
          </p:cNvSpPr>
          <p:nvPr>
            <p:ph type="body" sz="quarter" idx="64"/>
          </p:nvPr>
        </p:nvSpPr>
        <p:spPr>
          <a:xfrm>
            <a:off x="227678" y="1627627"/>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565CE061-565D-25C3-1863-F0CBE10E05DC}"/>
              </a:ext>
            </a:extLst>
          </p:cNvPr>
          <p:cNvSpPr>
            <a:spLocks noGrp="1"/>
          </p:cNvSpPr>
          <p:nvPr>
            <p:ph type="body" sz="quarter" idx="16" hasCustomPrompt="1"/>
          </p:nvPr>
        </p:nvSpPr>
        <p:spPr>
          <a:xfrm>
            <a:off x="454337" y="2483095"/>
            <a:ext cx="3237619" cy="300683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14" name="Text Placeholder 20">
            <a:extLst>
              <a:ext uri="{FF2B5EF4-FFF2-40B4-BE49-F238E27FC236}">
                <a16:creationId xmlns:a16="http://schemas.microsoft.com/office/drawing/2014/main" id="{FD37BEF1-6651-8DD0-76B8-29699027FC78}"/>
              </a:ext>
            </a:extLst>
          </p:cNvPr>
          <p:cNvSpPr>
            <a:spLocks noGrp="1"/>
          </p:cNvSpPr>
          <p:nvPr>
            <p:ph type="body" sz="quarter" idx="65" hasCustomPrompt="1"/>
          </p:nvPr>
        </p:nvSpPr>
        <p:spPr>
          <a:xfrm>
            <a:off x="336454" y="1760186"/>
            <a:ext cx="3587686" cy="507994"/>
          </a:xfrm>
          <a:prstGeom prst="roundRect">
            <a:avLst>
              <a:gd name="adj" fmla="val 13265"/>
            </a:avLst>
          </a:prstGeom>
          <a:solidFill>
            <a:schemeClr val="accent4"/>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17" name="Text Placeholder 11">
            <a:extLst>
              <a:ext uri="{FF2B5EF4-FFF2-40B4-BE49-F238E27FC236}">
                <a16:creationId xmlns:a16="http://schemas.microsoft.com/office/drawing/2014/main" id="{8EC93F63-55BD-0D7D-B673-828F4EA2EDBD}"/>
              </a:ext>
            </a:extLst>
          </p:cNvPr>
          <p:cNvSpPr>
            <a:spLocks noGrp="1"/>
          </p:cNvSpPr>
          <p:nvPr>
            <p:ph type="body" sz="quarter" idx="66"/>
          </p:nvPr>
        </p:nvSpPr>
        <p:spPr>
          <a:xfrm>
            <a:off x="8193333" y="1627626"/>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8D187A14-143C-AD2F-2B63-E09EC90A874D}"/>
              </a:ext>
            </a:extLst>
          </p:cNvPr>
          <p:cNvSpPr>
            <a:spLocks noGrp="1"/>
          </p:cNvSpPr>
          <p:nvPr>
            <p:ph type="body" sz="quarter" idx="67" hasCustomPrompt="1"/>
          </p:nvPr>
        </p:nvSpPr>
        <p:spPr>
          <a:xfrm>
            <a:off x="8302109" y="1760186"/>
            <a:ext cx="3587686" cy="507994"/>
          </a:xfrm>
          <a:prstGeom prst="roundRect">
            <a:avLst>
              <a:gd name="adj" fmla="val 13265"/>
            </a:avLst>
          </a:prstGeom>
          <a:solidFill>
            <a:schemeClr val="accent5"/>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3</a:t>
            </a:r>
          </a:p>
        </p:txBody>
      </p:sp>
      <p:sp>
        <p:nvSpPr>
          <p:cNvPr id="24" name="Text Placeholder 24">
            <a:extLst>
              <a:ext uri="{FF2B5EF4-FFF2-40B4-BE49-F238E27FC236}">
                <a16:creationId xmlns:a16="http://schemas.microsoft.com/office/drawing/2014/main" id="{91A155A0-50B7-ACF9-3E8B-D54C45EF8663}"/>
              </a:ext>
            </a:extLst>
          </p:cNvPr>
          <p:cNvSpPr>
            <a:spLocks noGrp="1"/>
          </p:cNvSpPr>
          <p:nvPr>
            <p:ph type="body" sz="quarter" idx="68" hasCustomPrompt="1"/>
          </p:nvPr>
        </p:nvSpPr>
        <p:spPr>
          <a:xfrm>
            <a:off x="8404601" y="2483095"/>
            <a:ext cx="3333062" cy="2390256"/>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pic>
        <p:nvPicPr>
          <p:cNvPr id="11" name="Picture 10" descr="A white circle with black background&#10;&#10;AI-generated content may be incorrect.">
            <a:extLst>
              <a:ext uri="{FF2B5EF4-FFF2-40B4-BE49-F238E27FC236}">
                <a16:creationId xmlns:a16="http://schemas.microsoft.com/office/drawing/2014/main" id="{5EDA8CBF-12CA-F8DD-8A63-8B1680C48A72}"/>
              </a:ext>
            </a:extLst>
          </p:cNvPr>
          <p:cNvPicPr/>
          <p:nvPr/>
        </p:nvPicPr>
        <p:blipFill>
          <a:blip r:embed="rId2"/>
          <a:stretch>
            <a:fillRect/>
          </a:stretch>
        </p:blipFill>
        <p:spPr>
          <a:xfrm>
            <a:off x="205242" y="6369457"/>
            <a:ext cx="1252800" cy="266400"/>
          </a:xfrm>
          <a:prstGeom prst="rect">
            <a:avLst/>
          </a:prstGeom>
        </p:spPr>
      </p:pic>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18306931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shrek">
    <p:bg>
      <p:bgPr>
        <a:solidFill>
          <a:schemeClr val="accent5"/>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193640" y="225425"/>
            <a:ext cx="6275214" cy="4645023"/>
          </a:xfrm>
        </p:spPr>
        <p:txBody>
          <a:bodyPr anchor="t">
            <a:noAutofit/>
          </a:bodyPr>
          <a:lstStyle>
            <a:lvl1pPr>
              <a:defRPr sz="7400"/>
            </a:lvl1pPr>
          </a:lstStyle>
          <a:p>
            <a:r>
              <a:rPr lang="en-GB">
                <a:effectLst/>
              </a:rPr>
              <a:t>Heading goes here</a:t>
            </a:r>
            <a:endParaRPr lang="en-US"/>
          </a:p>
        </p:txBody>
      </p:sp>
      <p:pic>
        <p:nvPicPr>
          <p:cNvPr id="2" name="Picture 1" descr="A group of blue circles&#10;&#10;AI-generated content may be incorrect.">
            <a:extLst>
              <a:ext uri="{FF2B5EF4-FFF2-40B4-BE49-F238E27FC236}">
                <a16:creationId xmlns:a16="http://schemas.microsoft.com/office/drawing/2014/main" id="{A4EF7DBE-C5D7-2EB8-CBDD-4E0BB1BB41EC}"/>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38E7F9E8-B51E-CD89-D043-252F09791D8D}"/>
              </a:ext>
            </a:extLst>
          </p:cNvPr>
          <p:cNvSpPr>
            <a:spLocks noGrp="1"/>
          </p:cNvSpPr>
          <p:nvPr>
            <p:ph type="subTitle" idx="1" hasCustomPrompt="1"/>
          </p:nvPr>
        </p:nvSpPr>
        <p:spPr>
          <a:xfrm>
            <a:off x="201612" y="5570102"/>
            <a:ext cx="560769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5" name="Text Placeholder 6">
            <a:extLst>
              <a:ext uri="{FF2B5EF4-FFF2-40B4-BE49-F238E27FC236}">
                <a16:creationId xmlns:a16="http://schemas.microsoft.com/office/drawing/2014/main" id="{87771EDC-B339-F5FF-E089-751E858F2E3B}"/>
              </a:ext>
            </a:extLst>
          </p:cNvPr>
          <p:cNvSpPr>
            <a:spLocks noGrp="1"/>
          </p:cNvSpPr>
          <p:nvPr>
            <p:ph type="body" sz="quarter" idx="12" hasCustomPrompt="1"/>
          </p:nvPr>
        </p:nvSpPr>
        <p:spPr>
          <a:xfrm>
            <a:off x="4756417" y="6405907"/>
            <a:ext cx="2067005" cy="222835"/>
          </a:xfrm>
        </p:spPr>
        <p:txBody>
          <a:bodyPr anchor="ctr">
            <a:noAutofit/>
          </a:bodyPr>
          <a:lstStyle>
            <a:lvl1pPr algn="r">
              <a:buNone/>
              <a:defRPr sz="1200" b="0">
                <a:solidFill>
                  <a:schemeClr val="tx1"/>
                </a:solidFill>
              </a:defRPr>
            </a:lvl1pPr>
          </a:lstStyle>
          <a:p>
            <a:pPr lvl="0"/>
            <a:r>
              <a:rPr lang="en-US"/>
              <a:t>Date goes here align right</a:t>
            </a:r>
          </a:p>
        </p:txBody>
      </p:sp>
      <p:cxnSp>
        <p:nvCxnSpPr>
          <p:cNvPr id="6" name="Straight Connector 5">
            <a:extLst>
              <a:ext uri="{FF2B5EF4-FFF2-40B4-BE49-F238E27FC236}">
                <a16:creationId xmlns:a16="http://schemas.microsoft.com/office/drawing/2014/main" id="{B07D8368-7367-BBEB-DCBC-1F3E0D019132}"/>
              </a:ext>
            </a:extLst>
          </p:cNvPr>
          <p:cNvCxnSpPr>
            <a:cxnSpLocks/>
          </p:cNvCxnSpPr>
          <p:nvPr/>
        </p:nvCxnSpPr>
        <p:spPr>
          <a:xfrm>
            <a:off x="192088" y="6146915"/>
            <a:ext cx="662181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0" name="Picture Placeholder 12">
            <a:extLst>
              <a:ext uri="{FF2B5EF4-FFF2-40B4-BE49-F238E27FC236}">
                <a16:creationId xmlns:a16="http://schemas.microsoft.com/office/drawing/2014/main" id="{8905730D-AF31-BD6F-1C12-6033CC3A6D87}"/>
              </a:ext>
            </a:extLst>
          </p:cNvPr>
          <p:cNvSpPr>
            <a:spLocks noGrp="1" noChangeAspect="1"/>
          </p:cNvSpPr>
          <p:nvPr>
            <p:ph type="pic" sz="quarter" idx="10"/>
          </p:nvPr>
        </p:nvSpPr>
        <p:spPr>
          <a:xfrm>
            <a:off x="7125833" y="225425"/>
            <a:ext cx="4860925" cy="6407150"/>
          </a:xfrm>
          <a:prstGeom prst="roundRect">
            <a:avLst>
              <a:gd name="adj" fmla="val 1469"/>
            </a:avLst>
          </a:prstGeom>
          <a:noFill/>
        </p:spPr>
        <p:txBody>
          <a:bodyPr/>
          <a:lstStyle>
            <a:lvl1pPr>
              <a:buNone/>
              <a:defRPr/>
            </a:lvl1pPr>
          </a:lstStyle>
          <a:p>
            <a:endParaRPr lang="en-US"/>
          </a:p>
        </p:txBody>
      </p:sp>
    </p:spTree>
    <p:extLst>
      <p:ext uri="{BB962C8B-B14F-4D97-AF65-F5344CB8AC3E}">
        <p14:creationId xmlns:p14="http://schemas.microsoft.com/office/powerpoint/2010/main" val="184614395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In Summary v1 dark text">
    <p:bg>
      <p:bgPr>
        <a:solidFill>
          <a:schemeClr val="accent4"/>
        </a:solidFill>
        <a:effectLst/>
      </p:bgPr>
    </p:bg>
    <p:spTree>
      <p:nvGrpSpPr>
        <p:cNvPr id="1" name=""/>
        <p:cNvGrpSpPr/>
        <p:nvPr/>
      </p:nvGrpSpPr>
      <p:grpSpPr>
        <a:xfrm>
          <a:off x="0" y="0"/>
          <a:ext cx="0" cy="0"/>
          <a:chOff x="0" y="0"/>
          <a:chExt cx="0" cy="0"/>
        </a:xfrm>
      </p:grpSpPr>
      <p:pic>
        <p:nvPicPr>
          <p:cNvPr id="4" name="Picture 3" descr="A group of blue circles&#10;&#10;AI-generated content may be incorrect.">
            <a:extLst>
              <a:ext uri="{FF2B5EF4-FFF2-40B4-BE49-F238E27FC236}">
                <a16:creationId xmlns:a16="http://schemas.microsoft.com/office/drawing/2014/main" id="{636CA2B7-9214-269F-E416-7450BDA9E369}"/>
              </a:ext>
            </a:extLst>
          </p:cNvPr>
          <p:cNvPicPr>
            <a:picLocks/>
          </p:cNvPicPr>
          <p:nvPr userDrawn="1"/>
        </p:nvPicPr>
        <p:blipFill>
          <a:blip r:embed="rId2"/>
          <a:stretch>
            <a:fillRect/>
          </a:stretch>
        </p:blipFill>
        <p:spPr>
          <a:xfrm>
            <a:off x="203078" y="6371736"/>
            <a:ext cx="1255194" cy="261683"/>
          </a:xfrm>
          <a:prstGeom prst="rect">
            <a:avLst/>
          </a:prstGeom>
        </p:spPr>
      </p:pic>
      <p:sp>
        <p:nvSpPr>
          <p:cNvPr id="2" name="Text Placeholder 11">
            <a:extLst>
              <a:ext uri="{FF2B5EF4-FFF2-40B4-BE49-F238E27FC236}">
                <a16:creationId xmlns:a16="http://schemas.microsoft.com/office/drawing/2014/main" id="{B9DA2A06-7FC5-1E28-4E09-9F95C4692BBF}"/>
              </a:ext>
            </a:extLst>
          </p:cNvPr>
          <p:cNvSpPr>
            <a:spLocks noGrp="1"/>
          </p:cNvSpPr>
          <p:nvPr>
            <p:ph type="body" sz="quarter" idx="12"/>
          </p:nvPr>
        </p:nvSpPr>
        <p:spPr>
          <a:xfrm>
            <a:off x="4210506" y="1627627"/>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61BC7BB7-9723-F59E-A3C8-F94F71C0B071}"/>
              </a:ext>
            </a:extLst>
          </p:cNvPr>
          <p:cNvSpPr>
            <a:spLocks noGrp="1"/>
          </p:cNvSpPr>
          <p:nvPr>
            <p:ph type="body" sz="quarter" idx="59" hasCustomPrompt="1"/>
          </p:nvPr>
        </p:nvSpPr>
        <p:spPr>
          <a:xfrm>
            <a:off x="4315431" y="1760186"/>
            <a:ext cx="3587686" cy="507994"/>
          </a:xfrm>
          <a:prstGeom prst="roundRect">
            <a:avLst>
              <a:gd name="adj" fmla="val 13265"/>
            </a:avLst>
          </a:prstGeom>
          <a:solidFill>
            <a:schemeClr val="accent3"/>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2</a:t>
            </a:r>
          </a:p>
        </p:txBody>
      </p:sp>
      <p:sp>
        <p:nvSpPr>
          <p:cNvPr id="8" name="Text Placeholder 24">
            <a:extLst>
              <a:ext uri="{FF2B5EF4-FFF2-40B4-BE49-F238E27FC236}">
                <a16:creationId xmlns:a16="http://schemas.microsoft.com/office/drawing/2014/main" id="{68ECD555-15C0-4DB2-65CE-07E70F6D4F46}"/>
              </a:ext>
            </a:extLst>
          </p:cNvPr>
          <p:cNvSpPr>
            <a:spLocks noGrp="1"/>
          </p:cNvSpPr>
          <p:nvPr>
            <p:ph type="body" sz="quarter" idx="63" hasCustomPrompt="1"/>
          </p:nvPr>
        </p:nvSpPr>
        <p:spPr>
          <a:xfrm>
            <a:off x="4388095" y="2483095"/>
            <a:ext cx="3355730" cy="2390256"/>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9" name="Text Placeholder 11">
            <a:extLst>
              <a:ext uri="{FF2B5EF4-FFF2-40B4-BE49-F238E27FC236}">
                <a16:creationId xmlns:a16="http://schemas.microsoft.com/office/drawing/2014/main" id="{86B1708C-71B0-618C-6CF6-F331A4EFA9CA}"/>
              </a:ext>
            </a:extLst>
          </p:cNvPr>
          <p:cNvSpPr>
            <a:spLocks noGrp="1"/>
          </p:cNvSpPr>
          <p:nvPr>
            <p:ph type="body" sz="quarter" idx="64"/>
          </p:nvPr>
        </p:nvSpPr>
        <p:spPr>
          <a:xfrm>
            <a:off x="227678" y="1627627"/>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565CE061-565D-25C3-1863-F0CBE10E05DC}"/>
              </a:ext>
            </a:extLst>
          </p:cNvPr>
          <p:cNvSpPr>
            <a:spLocks noGrp="1"/>
          </p:cNvSpPr>
          <p:nvPr>
            <p:ph type="body" sz="quarter" idx="16" hasCustomPrompt="1"/>
          </p:nvPr>
        </p:nvSpPr>
        <p:spPr>
          <a:xfrm>
            <a:off x="454337" y="2483095"/>
            <a:ext cx="3237619" cy="300683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14" name="Text Placeholder 20">
            <a:extLst>
              <a:ext uri="{FF2B5EF4-FFF2-40B4-BE49-F238E27FC236}">
                <a16:creationId xmlns:a16="http://schemas.microsoft.com/office/drawing/2014/main" id="{FD37BEF1-6651-8DD0-76B8-29699027FC78}"/>
              </a:ext>
            </a:extLst>
          </p:cNvPr>
          <p:cNvSpPr>
            <a:spLocks noGrp="1"/>
          </p:cNvSpPr>
          <p:nvPr>
            <p:ph type="body" sz="quarter" idx="65" hasCustomPrompt="1"/>
          </p:nvPr>
        </p:nvSpPr>
        <p:spPr>
          <a:xfrm>
            <a:off x="336454" y="1760186"/>
            <a:ext cx="3587686" cy="507994"/>
          </a:xfrm>
          <a:prstGeom prst="roundRect">
            <a:avLst>
              <a:gd name="adj" fmla="val 13265"/>
            </a:avLst>
          </a:prstGeom>
          <a:solidFill>
            <a:schemeClr val="accent6"/>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17" name="Text Placeholder 11">
            <a:extLst>
              <a:ext uri="{FF2B5EF4-FFF2-40B4-BE49-F238E27FC236}">
                <a16:creationId xmlns:a16="http://schemas.microsoft.com/office/drawing/2014/main" id="{8EC93F63-55BD-0D7D-B673-828F4EA2EDBD}"/>
              </a:ext>
            </a:extLst>
          </p:cNvPr>
          <p:cNvSpPr>
            <a:spLocks noGrp="1"/>
          </p:cNvSpPr>
          <p:nvPr>
            <p:ph type="body" sz="quarter" idx="66"/>
          </p:nvPr>
        </p:nvSpPr>
        <p:spPr>
          <a:xfrm>
            <a:off x="8193333" y="1627626"/>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8D187A14-143C-AD2F-2B63-E09EC90A874D}"/>
              </a:ext>
            </a:extLst>
          </p:cNvPr>
          <p:cNvSpPr>
            <a:spLocks noGrp="1"/>
          </p:cNvSpPr>
          <p:nvPr>
            <p:ph type="body" sz="quarter" idx="67" hasCustomPrompt="1"/>
          </p:nvPr>
        </p:nvSpPr>
        <p:spPr>
          <a:xfrm>
            <a:off x="8302109" y="1760186"/>
            <a:ext cx="3587686" cy="507994"/>
          </a:xfrm>
          <a:prstGeom prst="roundRect">
            <a:avLst>
              <a:gd name="adj" fmla="val 13265"/>
            </a:avLst>
          </a:prstGeom>
          <a:solidFill>
            <a:schemeClr val="accent5"/>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3</a:t>
            </a:r>
          </a:p>
        </p:txBody>
      </p:sp>
      <p:sp>
        <p:nvSpPr>
          <p:cNvPr id="24" name="Text Placeholder 24">
            <a:extLst>
              <a:ext uri="{FF2B5EF4-FFF2-40B4-BE49-F238E27FC236}">
                <a16:creationId xmlns:a16="http://schemas.microsoft.com/office/drawing/2014/main" id="{91A155A0-50B7-ACF9-3E8B-D54C45EF8663}"/>
              </a:ext>
            </a:extLst>
          </p:cNvPr>
          <p:cNvSpPr>
            <a:spLocks noGrp="1"/>
          </p:cNvSpPr>
          <p:nvPr>
            <p:ph type="body" sz="quarter" idx="68" hasCustomPrompt="1"/>
          </p:nvPr>
        </p:nvSpPr>
        <p:spPr>
          <a:xfrm>
            <a:off x="8404601" y="2483095"/>
            <a:ext cx="3333062" cy="2390256"/>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30626824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In Summary v2 dark text">
    <p:bg>
      <p:bgPr>
        <a:solidFill>
          <a:schemeClr val="bg2"/>
        </a:solidFill>
        <a:effectLst/>
      </p:bgPr>
    </p:bg>
    <p:spTree>
      <p:nvGrpSpPr>
        <p:cNvPr id="1" name=""/>
        <p:cNvGrpSpPr/>
        <p:nvPr/>
      </p:nvGrpSpPr>
      <p:grpSpPr>
        <a:xfrm>
          <a:off x="0" y="0"/>
          <a:ext cx="0" cy="0"/>
          <a:chOff x="0" y="0"/>
          <a:chExt cx="0" cy="0"/>
        </a:xfrm>
      </p:grpSpPr>
      <p:sp>
        <p:nvSpPr>
          <p:cNvPr id="22" name="Picture Placeholder 12">
            <a:extLst>
              <a:ext uri="{FF2B5EF4-FFF2-40B4-BE49-F238E27FC236}">
                <a16:creationId xmlns:a16="http://schemas.microsoft.com/office/drawing/2014/main" id="{8FA999A0-37EA-70A2-CC44-3D1C7E4F2D13}"/>
              </a:ext>
            </a:extLst>
          </p:cNvPr>
          <p:cNvSpPr>
            <a:spLocks noGrp="1"/>
          </p:cNvSpPr>
          <p:nvPr>
            <p:ph type="pic" sz="quarter" idx="21"/>
          </p:nvPr>
        </p:nvSpPr>
        <p:spPr>
          <a:xfrm>
            <a:off x="6565672" y="1411695"/>
            <a:ext cx="5435601" cy="4818777"/>
          </a:xfrm>
          <a:prstGeom prst="roundRect">
            <a:avLst>
              <a:gd name="adj" fmla="val 1469"/>
            </a:avLst>
          </a:prstGeom>
          <a:noFill/>
        </p:spPr>
        <p:txBody>
          <a:bodyPr/>
          <a:lstStyle/>
          <a:p>
            <a:endParaRPr lang="en-US"/>
          </a:p>
        </p:txBody>
      </p:sp>
      <p:sp>
        <p:nvSpPr>
          <p:cNvPr id="10" name="Text Placeholder 11">
            <a:extLst>
              <a:ext uri="{FF2B5EF4-FFF2-40B4-BE49-F238E27FC236}">
                <a16:creationId xmlns:a16="http://schemas.microsoft.com/office/drawing/2014/main" id="{4D6CC30A-C16D-E718-51E2-F8D5BAD96A79}"/>
              </a:ext>
            </a:extLst>
          </p:cNvPr>
          <p:cNvSpPr>
            <a:spLocks noGrp="1"/>
          </p:cNvSpPr>
          <p:nvPr>
            <p:ph type="body" sz="quarter" idx="72"/>
          </p:nvPr>
        </p:nvSpPr>
        <p:spPr>
          <a:xfrm>
            <a:off x="207360" y="1411696"/>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F721E2F5-CA0E-EE3D-D511-62882995DBD5}"/>
              </a:ext>
            </a:extLst>
          </p:cNvPr>
          <p:cNvSpPr>
            <a:spLocks noGrp="1"/>
          </p:cNvSpPr>
          <p:nvPr>
            <p:ph type="body" sz="quarter" idx="73" hasCustomPrompt="1"/>
          </p:nvPr>
        </p:nvSpPr>
        <p:spPr>
          <a:xfrm>
            <a:off x="281054" y="1491180"/>
            <a:ext cx="5741251" cy="333509"/>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13" name="Text Placeholder 24">
            <a:extLst>
              <a:ext uri="{FF2B5EF4-FFF2-40B4-BE49-F238E27FC236}">
                <a16:creationId xmlns:a16="http://schemas.microsoft.com/office/drawing/2014/main" id="{12C88E75-D0AE-E029-70FC-12ACC3A440F8}"/>
              </a:ext>
            </a:extLst>
          </p:cNvPr>
          <p:cNvSpPr>
            <a:spLocks noGrp="1"/>
          </p:cNvSpPr>
          <p:nvPr>
            <p:ph type="body" sz="quarter" idx="74" hasCustomPrompt="1"/>
          </p:nvPr>
        </p:nvSpPr>
        <p:spPr>
          <a:xfrm>
            <a:off x="375341" y="1933110"/>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29" name="Text Placeholder 11">
            <a:extLst>
              <a:ext uri="{FF2B5EF4-FFF2-40B4-BE49-F238E27FC236}">
                <a16:creationId xmlns:a16="http://schemas.microsoft.com/office/drawing/2014/main" id="{ACF54BD7-B229-8A1B-4511-8BE449698CD1}"/>
              </a:ext>
            </a:extLst>
          </p:cNvPr>
          <p:cNvSpPr>
            <a:spLocks noGrp="1"/>
          </p:cNvSpPr>
          <p:nvPr>
            <p:ph type="body" sz="quarter" idx="75"/>
          </p:nvPr>
        </p:nvSpPr>
        <p:spPr>
          <a:xfrm>
            <a:off x="207360" y="3044640"/>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0" name="Text Placeholder 20">
            <a:extLst>
              <a:ext uri="{FF2B5EF4-FFF2-40B4-BE49-F238E27FC236}">
                <a16:creationId xmlns:a16="http://schemas.microsoft.com/office/drawing/2014/main" id="{D2B1BDD6-2AA5-3480-EEF3-7C906D1CD1AE}"/>
              </a:ext>
            </a:extLst>
          </p:cNvPr>
          <p:cNvSpPr>
            <a:spLocks noGrp="1"/>
          </p:cNvSpPr>
          <p:nvPr>
            <p:ph type="body" sz="quarter" idx="76" hasCustomPrompt="1"/>
          </p:nvPr>
        </p:nvSpPr>
        <p:spPr>
          <a:xfrm>
            <a:off x="281054" y="3116923"/>
            <a:ext cx="5741251" cy="333509"/>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31" name="Text Placeholder 24">
            <a:extLst>
              <a:ext uri="{FF2B5EF4-FFF2-40B4-BE49-F238E27FC236}">
                <a16:creationId xmlns:a16="http://schemas.microsoft.com/office/drawing/2014/main" id="{DAB60076-9D83-0E21-685F-B5E936537BCF}"/>
              </a:ext>
            </a:extLst>
          </p:cNvPr>
          <p:cNvSpPr>
            <a:spLocks noGrp="1"/>
          </p:cNvSpPr>
          <p:nvPr>
            <p:ph type="body" sz="quarter" idx="77" hasCustomPrompt="1"/>
          </p:nvPr>
        </p:nvSpPr>
        <p:spPr>
          <a:xfrm>
            <a:off x="375341" y="3573141"/>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2" name="Text Placeholder 11">
            <a:extLst>
              <a:ext uri="{FF2B5EF4-FFF2-40B4-BE49-F238E27FC236}">
                <a16:creationId xmlns:a16="http://schemas.microsoft.com/office/drawing/2014/main" id="{2A2983F6-3637-01D8-CCAA-43E28D9476F2}"/>
              </a:ext>
            </a:extLst>
          </p:cNvPr>
          <p:cNvSpPr>
            <a:spLocks noGrp="1"/>
          </p:cNvSpPr>
          <p:nvPr>
            <p:ph type="body" sz="quarter" idx="78"/>
          </p:nvPr>
        </p:nvSpPr>
        <p:spPr>
          <a:xfrm>
            <a:off x="207360" y="4677583"/>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F128F2E4-B36E-3263-E054-CD3148151552}"/>
              </a:ext>
            </a:extLst>
          </p:cNvPr>
          <p:cNvSpPr>
            <a:spLocks noGrp="1"/>
          </p:cNvSpPr>
          <p:nvPr>
            <p:ph type="body" sz="quarter" idx="79" hasCustomPrompt="1"/>
          </p:nvPr>
        </p:nvSpPr>
        <p:spPr>
          <a:xfrm>
            <a:off x="281054" y="4757068"/>
            <a:ext cx="5741251" cy="333509"/>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34" name="Text Placeholder 24">
            <a:extLst>
              <a:ext uri="{FF2B5EF4-FFF2-40B4-BE49-F238E27FC236}">
                <a16:creationId xmlns:a16="http://schemas.microsoft.com/office/drawing/2014/main" id="{3F5B2394-54D8-74A6-7439-72A0329F73E8}"/>
              </a:ext>
            </a:extLst>
          </p:cNvPr>
          <p:cNvSpPr>
            <a:spLocks noGrp="1"/>
          </p:cNvSpPr>
          <p:nvPr>
            <p:ph type="body" sz="quarter" idx="80" hasCustomPrompt="1"/>
          </p:nvPr>
        </p:nvSpPr>
        <p:spPr>
          <a:xfrm>
            <a:off x="375341" y="5206142"/>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2" name="Text Placeholder 10">
            <a:extLst>
              <a:ext uri="{FF2B5EF4-FFF2-40B4-BE49-F238E27FC236}">
                <a16:creationId xmlns:a16="http://schemas.microsoft.com/office/drawing/2014/main" id="{77B01FB5-BC22-DF22-BF19-21F2256CB82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94366D46-880F-8ABD-5160-F921F4208D0C}"/>
              </a:ext>
            </a:extLst>
          </p:cNvPr>
          <p:cNvPicPr>
            <a:picLocks/>
          </p:cNvPicPr>
          <p:nvPr/>
        </p:nvPicPr>
        <p:blipFill>
          <a:blip r:embed="rId2"/>
          <a:stretch>
            <a:fillRect/>
          </a:stretch>
        </p:blipFill>
        <p:spPr>
          <a:xfrm>
            <a:off x="203078" y="6371736"/>
            <a:ext cx="1255194" cy="261683"/>
          </a:xfrm>
          <a:prstGeom prst="rect">
            <a:avLst/>
          </a:prstGeom>
        </p:spPr>
      </p:pic>
      <p:sp>
        <p:nvSpPr>
          <p:cNvPr id="5" name="Subtitle 2">
            <a:extLst>
              <a:ext uri="{FF2B5EF4-FFF2-40B4-BE49-F238E27FC236}">
                <a16:creationId xmlns:a16="http://schemas.microsoft.com/office/drawing/2014/main" id="{C82AF2D0-96D3-F249-E30A-37FC1A2EA5C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7" name="Title 1">
            <a:extLst>
              <a:ext uri="{FF2B5EF4-FFF2-40B4-BE49-F238E27FC236}">
                <a16:creationId xmlns:a16="http://schemas.microsoft.com/office/drawing/2014/main" id="{BAF3B4D5-576B-2615-28AC-85FCB8FFC435}"/>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135937453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In Summary v2 light text">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24100A89-633A-90B1-489C-FA202676623B}"/>
              </a:ext>
            </a:extLst>
          </p:cNvPr>
          <p:cNvPicPr/>
          <p:nvPr userDrawn="1"/>
        </p:nvPicPr>
        <p:blipFill>
          <a:blip r:embed="rId2"/>
          <a:stretch>
            <a:fillRect/>
          </a:stretch>
        </p:blipFill>
        <p:spPr>
          <a:xfrm>
            <a:off x="205242" y="6369457"/>
            <a:ext cx="1252800" cy="266400"/>
          </a:xfrm>
          <a:prstGeom prst="rect">
            <a:avLst/>
          </a:prstGeom>
        </p:spPr>
      </p:pic>
      <p:sp>
        <p:nvSpPr>
          <p:cNvPr id="22" name="Picture Placeholder 12">
            <a:extLst>
              <a:ext uri="{FF2B5EF4-FFF2-40B4-BE49-F238E27FC236}">
                <a16:creationId xmlns:a16="http://schemas.microsoft.com/office/drawing/2014/main" id="{8FA999A0-37EA-70A2-CC44-3D1C7E4F2D13}"/>
              </a:ext>
            </a:extLst>
          </p:cNvPr>
          <p:cNvSpPr>
            <a:spLocks noGrp="1"/>
          </p:cNvSpPr>
          <p:nvPr>
            <p:ph type="pic" sz="quarter" idx="21"/>
          </p:nvPr>
        </p:nvSpPr>
        <p:spPr>
          <a:xfrm>
            <a:off x="6565672" y="1411695"/>
            <a:ext cx="5435601" cy="4818777"/>
          </a:xfrm>
          <a:prstGeom prst="roundRect">
            <a:avLst>
              <a:gd name="adj" fmla="val 1469"/>
            </a:avLst>
          </a:prstGeom>
          <a:noFill/>
        </p:spPr>
        <p:txBody>
          <a:bodyPr/>
          <a:lstStyle/>
          <a:p>
            <a:endParaRPr lang="en-US"/>
          </a:p>
        </p:txBody>
      </p:sp>
      <p:sp>
        <p:nvSpPr>
          <p:cNvPr id="10" name="Text Placeholder 11">
            <a:extLst>
              <a:ext uri="{FF2B5EF4-FFF2-40B4-BE49-F238E27FC236}">
                <a16:creationId xmlns:a16="http://schemas.microsoft.com/office/drawing/2014/main" id="{4D6CC30A-C16D-E718-51E2-F8D5BAD96A79}"/>
              </a:ext>
            </a:extLst>
          </p:cNvPr>
          <p:cNvSpPr>
            <a:spLocks noGrp="1"/>
          </p:cNvSpPr>
          <p:nvPr>
            <p:ph type="body" sz="quarter" idx="72"/>
          </p:nvPr>
        </p:nvSpPr>
        <p:spPr>
          <a:xfrm>
            <a:off x="207360" y="1411696"/>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F721E2F5-CA0E-EE3D-D511-62882995DBD5}"/>
              </a:ext>
            </a:extLst>
          </p:cNvPr>
          <p:cNvSpPr>
            <a:spLocks noGrp="1"/>
          </p:cNvSpPr>
          <p:nvPr>
            <p:ph type="body" sz="quarter" idx="73" hasCustomPrompt="1"/>
          </p:nvPr>
        </p:nvSpPr>
        <p:spPr>
          <a:xfrm>
            <a:off x="281054" y="1491180"/>
            <a:ext cx="5741251" cy="333509"/>
          </a:xfrm>
          <a:prstGeom prst="roundRect">
            <a:avLst>
              <a:gd name="adj" fmla="val 13265"/>
            </a:avLst>
          </a:prstGeom>
          <a:solidFill>
            <a:schemeClr val="tx2"/>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13" name="Text Placeholder 24">
            <a:extLst>
              <a:ext uri="{FF2B5EF4-FFF2-40B4-BE49-F238E27FC236}">
                <a16:creationId xmlns:a16="http://schemas.microsoft.com/office/drawing/2014/main" id="{12C88E75-D0AE-E029-70FC-12ACC3A440F8}"/>
              </a:ext>
            </a:extLst>
          </p:cNvPr>
          <p:cNvSpPr>
            <a:spLocks noGrp="1"/>
          </p:cNvSpPr>
          <p:nvPr>
            <p:ph type="body" sz="quarter" idx="74" hasCustomPrompt="1"/>
          </p:nvPr>
        </p:nvSpPr>
        <p:spPr>
          <a:xfrm>
            <a:off x="375341" y="1933110"/>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29" name="Text Placeholder 11">
            <a:extLst>
              <a:ext uri="{FF2B5EF4-FFF2-40B4-BE49-F238E27FC236}">
                <a16:creationId xmlns:a16="http://schemas.microsoft.com/office/drawing/2014/main" id="{ACF54BD7-B229-8A1B-4511-8BE449698CD1}"/>
              </a:ext>
            </a:extLst>
          </p:cNvPr>
          <p:cNvSpPr>
            <a:spLocks noGrp="1"/>
          </p:cNvSpPr>
          <p:nvPr>
            <p:ph type="body" sz="quarter" idx="75"/>
          </p:nvPr>
        </p:nvSpPr>
        <p:spPr>
          <a:xfrm>
            <a:off x="207360" y="3044640"/>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0" name="Text Placeholder 20">
            <a:extLst>
              <a:ext uri="{FF2B5EF4-FFF2-40B4-BE49-F238E27FC236}">
                <a16:creationId xmlns:a16="http://schemas.microsoft.com/office/drawing/2014/main" id="{D2B1BDD6-2AA5-3480-EEF3-7C906D1CD1AE}"/>
              </a:ext>
            </a:extLst>
          </p:cNvPr>
          <p:cNvSpPr>
            <a:spLocks noGrp="1"/>
          </p:cNvSpPr>
          <p:nvPr>
            <p:ph type="body" sz="quarter" idx="76" hasCustomPrompt="1"/>
          </p:nvPr>
        </p:nvSpPr>
        <p:spPr>
          <a:xfrm>
            <a:off x="281054" y="3116923"/>
            <a:ext cx="5741251" cy="333509"/>
          </a:xfrm>
          <a:prstGeom prst="roundRect">
            <a:avLst>
              <a:gd name="adj" fmla="val 13265"/>
            </a:avLst>
          </a:prstGeom>
          <a:solidFill>
            <a:schemeClr val="tx2"/>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31" name="Text Placeholder 24">
            <a:extLst>
              <a:ext uri="{FF2B5EF4-FFF2-40B4-BE49-F238E27FC236}">
                <a16:creationId xmlns:a16="http://schemas.microsoft.com/office/drawing/2014/main" id="{DAB60076-9D83-0E21-685F-B5E936537BCF}"/>
              </a:ext>
            </a:extLst>
          </p:cNvPr>
          <p:cNvSpPr>
            <a:spLocks noGrp="1"/>
          </p:cNvSpPr>
          <p:nvPr>
            <p:ph type="body" sz="quarter" idx="77" hasCustomPrompt="1"/>
          </p:nvPr>
        </p:nvSpPr>
        <p:spPr>
          <a:xfrm>
            <a:off x="375341" y="3573141"/>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2" name="Text Placeholder 11">
            <a:extLst>
              <a:ext uri="{FF2B5EF4-FFF2-40B4-BE49-F238E27FC236}">
                <a16:creationId xmlns:a16="http://schemas.microsoft.com/office/drawing/2014/main" id="{2A2983F6-3637-01D8-CCAA-43E28D9476F2}"/>
              </a:ext>
            </a:extLst>
          </p:cNvPr>
          <p:cNvSpPr>
            <a:spLocks noGrp="1"/>
          </p:cNvSpPr>
          <p:nvPr>
            <p:ph type="body" sz="quarter" idx="78"/>
          </p:nvPr>
        </p:nvSpPr>
        <p:spPr>
          <a:xfrm>
            <a:off x="207360" y="4677583"/>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F128F2E4-B36E-3263-E054-CD3148151552}"/>
              </a:ext>
            </a:extLst>
          </p:cNvPr>
          <p:cNvSpPr>
            <a:spLocks noGrp="1"/>
          </p:cNvSpPr>
          <p:nvPr>
            <p:ph type="body" sz="quarter" idx="79" hasCustomPrompt="1"/>
          </p:nvPr>
        </p:nvSpPr>
        <p:spPr>
          <a:xfrm>
            <a:off x="281054" y="4757068"/>
            <a:ext cx="5741251" cy="333509"/>
          </a:xfrm>
          <a:prstGeom prst="roundRect">
            <a:avLst>
              <a:gd name="adj" fmla="val 13265"/>
            </a:avLst>
          </a:prstGeom>
          <a:solidFill>
            <a:schemeClr val="tx2"/>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34" name="Text Placeholder 24">
            <a:extLst>
              <a:ext uri="{FF2B5EF4-FFF2-40B4-BE49-F238E27FC236}">
                <a16:creationId xmlns:a16="http://schemas.microsoft.com/office/drawing/2014/main" id="{3F5B2394-54D8-74A6-7439-72A0329F73E8}"/>
              </a:ext>
            </a:extLst>
          </p:cNvPr>
          <p:cNvSpPr>
            <a:spLocks noGrp="1"/>
          </p:cNvSpPr>
          <p:nvPr>
            <p:ph type="body" sz="quarter" idx="80" hasCustomPrompt="1"/>
          </p:nvPr>
        </p:nvSpPr>
        <p:spPr>
          <a:xfrm>
            <a:off x="375341" y="5206142"/>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2" name="Text Placeholder 10">
            <a:extLst>
              <a:ext uri="{FF2B5EF4-FFF2-40B4-BE49-F238E27FC236}">
                <a16:creationId xmlns:a16="http://schemas.microsoft.com/office/drawing/2014/main" id="{77B01FB5-BC22-DF22-BF19-21F2256CB82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5" name="Subtitle 2">
            <a:extLst>
              <a:ext uri="{FF2B5EF4-FFF2-40B4-BE49-F238E27FC236}">
                <a16:creationId xmlns:a16="http://schemas.microsoft.com/office/drawing/2014/main" id="{C82AF2D0-96D3-F249-E30A-37FC1A2EA5C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7" name="Title 1">
            <a:extLst>
              <a:ext uri="{FF2B5EF4-FFF2-40B4-BE49-F238E27FC236}">
                <a16:creationId xmlns:a16="http://schemas.microsoft.com/office/drawing/2014/main" id="{BAF3B4D5-576B-2615-28AC-85FCB8FFC435}"/>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132645712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In Summary v1 light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11" name="Picture 10" descr="A white circle with black background&#10;&#10;AI-generated content may be incorrect.">
            <a:extLst>
              <a:ext uri="{FF2B5EF4-FFF2-40B4-BE49-F238E27FC236}">
                <a16:creationId xmlns:a16="http://schemas.microsoft.com/office/drawing/2014/main" id="{5EDA8CBF-12CA-F8DD-8A63-8B1680C48A72}"/>
              </a:ext>
            </a:extLst>
          </p:cNvPr>
          <p:cNvPicPr/>
          <p:nvPr/>
        </p:nvPicPr>
        <p:blipFill>
          <a:blip r:embed="rId2"/>
          <a:stretch>
            <a:fillRect/>
          </a:stretch>
        </p:blipFill>
        <p:spPr>
          <a:xfrm>
            <a:off x="205242" y="6369457"/>
            <a:ext cx="1252800" cy="266400"/>
          </a:xfrm>
          <a:prstGeom prst="rect">
            <a:avLst/>
          </a:prstGeom>
        </p:spPr>
      </p:pic>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199829" y="955470"/>
            <a:ext cx="10882181"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summary slide</a:t>
            </a:r>
            <a:endParaRPr lang="en-US" dirty="0"/>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summary slide</a:t>
            </a:r>
            <a:endParaRPr lang="en-US" dirty="0"/>
          </a:p>
        </p:txBody>
      </p:sp>
    </p:spTree>
    <p:extLst>
      <p:ext uri="{BB962C8B-B14F-4D97-AF65-F5344CB8AC3E}">
        <p14:creationId xmlns:p14="http://schemas.microsoft.com/office/powerpoint/2010/main" val="68059556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In Summary v1 dark text">
    <p:bg>
      <p:bgPr>
        <a:solidFill>
          <a:schemeClr val="accent4"/>
        </a:solidFill>
        <a:effectLst/>
      </p:bgPr>
    </p:bg>
    <p:spTree>
      <p:nvGrpSpPr>
        <p:cNvPr id="1" name=""/>
        <p:cNvGrpSpPr/>
        <p:nvPr/>
      </p:nvGrpSpPr>
      <p:grpSpPr>
        <a:xfrm>
          <a:off x="0" y="0"/>
          <a:ext cx="0" cy="0"/>
          <a:chOff x="0" y="0"/>
          <a:chExt cx="0" cy="0"/>
        </a:xfrm>
      </p:grpSpPr>
      <p:pic>
        <p:nvPicPr>
          <p:cNvPr id="4" name="Picture 3" descr="A group of blue circles&#10;&#10;AI-generated content may be incorrect.">
            <a:extLst>
              <a:ext uri="{FF2B5EF4-FFF2-40B4-BE49-F238E27FC236}">
                <a16:creationId xmlns:a16="http://schemas.microsoft.com/office/drawing/2014/main" id="{636CA2B7-9214-269F-E416-7450BDA9E369}"/>
              </a:ext>
            </a:extLst>
          </p:cNvPr>
          <p:cNvPicPr>
            <a:picLocks/>
          </p:cNvPicPr>
          <p:nvPr userDrawn="1"/>
        </p:nvPicPr>
        <p:blipFill>
          <a:blip r:embed="rId2"/>
          <a:stretch>
            <a:fillRect/>
          </a:stretch>
        </p:blipFill>
        <p:spPr>
          <a:xfrm>
            <a:off x="203078" y="6371736"/>
            <a:ext cx="1255194" cy="261683"/>
          </a:xfrm>
          <a:prstGeom prst="rect">
            <a:avLst/>
          </a:prstGeom>
        </p:spPr>
      </p:pic>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199829" y="955470"/>
            <a:ext cx="10882181"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summary slide</a:t>
            </a:r>
            <a:endParaRPr lang="en-US" dirty="0"/>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summary slide</a:t>
            </a:r>
            <a:endParaRPr lang="en-US" dirty="0"/>
          </a:p>
        </p:txBody>
      </p:sp>
    </p:spTree>
    <p:extLst>
      <p:ext uri="{BB962C8B-B14F-4D97-AF65-F5344CB8AC3E}">
        <p14:creationId xmlns:p14="http://schemas.microsoft.com/office/powerpoint/2010/main" val="306377668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Bold statement dark text">
    <p:bg>
      <p:bgPr>
        <a:solidFill>
          <a:schemeClr val="accent6"/>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3348492" y="2203994"/>
            <a:ext cx="5495016" cy="2025105"/>
          </a:xfrm>
          <a:noFill/>
        </p:spPr>
        <p:txBody>
          <a:bodyPr>
            <a:noAutofit/>
          </a:bodyPr>
          <a:lstStyle>
            <a:lvl1pPr algn="ctr">
              <a:defRPr sz="7400">
                <a:solidFill>
                  <a:schemeClr val="tx1"/>
                </a:solidFill>
              </a:defRPr>
            </a:lvl1pPr>
          </a:lstStyle>
          <a:p>
            <a:r>
              <a:rPr lang="en-GB"/>
              <a:t>Statement or numbers</a:t>
            </a:r>
            <a:endParaRPr lang="en-US"/>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71058549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Bold statement light text">
    <p:bg>
      <p:bgPr>
        <a:solidFill>
          <a:schemeClr val="accent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8BACDD7F-435C-9A01-F9D7-5ED03E213508}"/>
              </a:ext>
            </a:extLst>
          </p:cNvPr>
          <p:cNvPicPr/>
          <p:nvPr userDrawn="1"/>
        </p:nvPicPr>
        <p:blipFill>
          <a:blip r:embed="rId2"/>
          <a:stretch>
            <a:fillRect/>
          </a:stretch>
        </p:blipFill>
        <p:spPr>
          <a:xfrm>
            <a:off x="205242" y="6369457"/>
            <a:ext cx="1252800" cy="266400"/>
          </a:xfrm>
          <a:prstGeom prst="rect">
            <a:avLst/>
          </a:prstGeom>
        </p:spPr>
      </p:pic>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3348492" y="2203994"/>
            <a:ext cx="5495016" cy="2025105"/>
          </a:xfrm>
          <a:noFill/>
        </p:spPr>
        <p:txBody>
          <a:bodyPr>
            <a:noAutofit/>
          </a:bodyPr>
          <a:lstStyle>
            <a:lvl1pPr algn="ctr">
              <a:defRPr sz="7400">
                <a:solidFill>
                  <a:schemeClr val="bg1"/>
                </a:solidFill>
              </a:defRPr>
            </a:lvl1pPr>
          </a:lstStyle>
          <a:p>
            <a:r>
              <a:rPr lang="en-GB"/>
              <a:t>Statement or numbers</a:t>
            </a:r>
            <a:endParaRPr lang="en-US"/>
          </a:p>
        </p:txBody>
      </p:sp>
    </p:spTree>
    <p:extLst>
      <p:ext uri="{BB962C8B-B14F-4D97-AF65-F5344CB8AC3E}">
        <p14:creationId xmlns:p14="http://schemas.microsoft.com/office/powerpoint/2010/main" val="258931746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Bold statement longer dark text">
    <p:bg>
      <p:bgPr>
        <a:solidFill>
          <a:schemeClr val="accent4"/>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824038" y="1780249"/>
            <a:ext cx="10543923" cy="3147802"/>
          </a:xfrm>
          <a:noFill/>
        </p:spPr>
        <p:txBody>
          <a:bodyPr>
            <a:noAutofit/>
          </a:bodyPr>
          <a:lstStyle>
            <a:lvl1pPr algn="ctr">
              <a:defRPr sz="7400">
                <a:solidFill>
                  <a:schemeClr val="tx1"/>
                </a:solidFill>
              </a:defRPr>
            </a:lvl1pPr>
          </a:lstStyle>
          <a:p>
            <a:r>
              <a:rPr lang="en-GB"/>
              <a:t>A longer statement </a:t>
            </a:r>
            <a:br>
              <a:rPr lang="en-GB"/>
            </a:br>
            <a:r>
              <a:rPr lang="en-GB"/>
              <a:t>or a longer fact can </a:t>
            </a:r>
            <a:br>
              <a:rPr lang="en-GB"/>
            </a:br>
            <a:r>
              <a:rPr lang="en-GB"/>
              <a:t>go in here</a:t>
            </a:r>
            <a:endParaRPr lang="en-US"/>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53793570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Bold statement longer light text">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962199CF-A8C3-2F95-7068-C6A82BBFD364}"/>
              </a:ext>
            </a:extLst>
          </p:cNvPr>
          <p:cNvPicPr/>
          <p:nvPr userDrawn="1"/>
        </p:nvPicPr>
        <p:blipFill>
          <a:blip r:embed="rId2"/>
          <a:stretch>
            <a:fillRect/>
          </a:stretch>
        </p:blipFill>
        <p:spPr>
          <a:xfrm>
            <a:off x="205242" y="6369457"/>
            <a:ext cx="1252800" cy="266400"/>
          </a:xfrm>
          <a:prstGeom prst="rect">
            <a:avLst/>
          </a:prstGeom>
        </p:spPr>
      </p:pic>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824038" y="1780249"/>
            <a:ext cx="10543923" cy="3147802"/>
          </a:xfrm>
          <a:noFill/>
        </p:spPr>
        <p:txBody>
          <a:bodyPr>
            <a:noAutofit/>
          </a:bodyPr>
          <a:lstStyle>
            <a:lvl1pPr algn="ctr">
              <a:defRPr sz="7400">
                <a:solidFill>
                  <a:schemeClr val="bg1"/>
                </a:solidFill>
              </a:defRPr>
            </a:lvl1pPr>
          </a:lstStyle>
          <a:p>
            <a:r>
              <a:rPr lang="en-GB"/>
              <a:t>A longer statement </a:t>
            </a:r>
            <a:br>
              <a:rPr lang="en-GB"/>
            </a:br>
            <a:r>
              <a:rPr lang="en-GB"/>
              <a:t>or a longer fact can </a:t>
            </a:r>
            <a:br>
              <a:rPr lang="en-GB"/>
            </a:br>
            <a:r>
              <a:rPr lang="en-GB"/>
              <a:t>go in here</a:t>
            </a:r>
            <a:endParaRPr lang="en-US"/>
          </a:p>
        </p:txBody>
      </p:sp>
    </p:spTree>
    <p:extLst>
      <p:ext uri="{BB962C8B-B14F-4D97-AF65-F5344CB8AC3E}">
        <p14:creationId xmlns:p14="http://schemas.microsoft.com/office/powerpoint/2010/main" val="270487225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Bold statement colour dark text">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203078" y="1399922"/>
            <a:ext cx="11783680" cy="3981282"/>
          </a:xfrm>
          <a:noFill/>
        </p:spPr>
        <p:txBody>
          <a:bodyPr anchor="ctr">
            <a:noAutofit/>
          </a:bodyPr>
          <a:lstStyle>
            <a:lvl1pPr algn="ctr">
              <a:defRPr sz="7400">
                <a:solidFill>
                  <a:schemeClr val="tx1"/>
                </a:solidFill>
              </a:defRPr>
            </a:lvl1pPr>
          </a:lstStyle>
          <a:p>
            <a:r>
              <a:rPr lang="en-GB" dirty="0"/>
              <a:t>Statement </a:t>
            </a:r>
            <a:br>
              <a:rPr lang="en-GB" dirty="0"/>
            </a:br>
            <a:r>
              <a:rPr lang="en-GB" dirty="0"/>
              <a:t>or numbers</a:t>
            </a:r>
            <a:endParaRPr lang="en-US" dirty="0"/>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9159814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Slide dark knight">
    <p:bg>
      <p:bgPr>
        <a:solidFill>
          <a:schemeClr val="tx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CA566F8-1DF5-C7AC-5F18-765436387B05}"/>
              </a:ext>
            </a:extLst>
          </p:cNvPr>
          <p:cNvSpPr>
            <a:spLocks noGrp="1"/>
          </p:cNvSpPr>
          <p:nvPr>
            <p:ph type="subTitle" idx="1" hasCustomPrompt="1"/>
          </p:nvPr>
        </p:nvSpPr>
        <p:spPr>
          <a:xfrm>
            <a:off x="201612" y="5570102"/>
            <a:ext cx="5607690"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201612" y="225425"/>
            <a:ext cx="6311006" cy="4645023"/>
          </a:xfrm>
        </p:spPr>
        <p:txBody>
          <a:bodyPr anchor="t">
            <a:noAutofit/>
          </a:bodyPr>
          <a:lstStyle>
            <a:lvl1pPr>
              <a:defRPr sz="7400">
                <a:solidFill>
                  <a:schemeClr val="bg1"/>
                </a:solidFill>
              </a:defRPr>
            </a:lvl1pPr>
          </a:lstStyle>
          <a:p>
            <a:r>
              <a:rPr lang="en-GB">
                <a:effectLst/>
              </a:rPr>
              <a:t>Heading goes here</a:t>
            </a:r>
            <a:endParaRPr lang="en-US"/>
          </a:p>
        </p:txBody>
      </p:sp>
      <p:sp>
        <p:nvSpPr>
          <p:cNvPr id="7" name="Text Placeholder 6">
            <a:extLst>
              <a:ext uri="{FF2B5EF4-FFF2-40B4-BE49-F238E27FC236}">
                <a16:creationId xmlns:a16="http://schemas.microsoft.com/office/drawing/2014/main" id="{FE11592A-0B7A-92FE-942F-2D4B57B6DEF9}"/>
              </a:ext>
            </a:extLst>
          </p:cNvPr>
          <p:cNvSpPr>
            <a:spLocks noGrp="1"/>
          </p:cNvSpPr>
          <p:nvPr>
            <p:ph type="body" sz="quarter" idx="12" hasCustomPrompt="1"/>
          </p:nvPr>
        </p:nvSpPr>
        <p:spPr>
          <a:xfrm>
            <a:off x="4756417" y="6405907"/>
            <a:ext cx="2067005" cy="222835"/>
          </a:xfrm>
        </p:spPr>
        <p:txBody>
          <a:bodyPr anchor="ctr">
            <a:noAutofit/>
          </a:bodyPr>
          <a:lstStyle>
            <a:lvl1pPr algn="r">
              <a:buNone/>
              <a:defRPr sz="1200" b="0">
                <a:solidFill>
                  <a:schemeClr val="bg1"/>
                </a:solidFill>
              </a:defRPr>
            </a:lvl1pPr>
          </a:lstStyle>
          <a:p>
            <a:pPr lvl="0"/>
            <a:r>
              <a:rPr lang="en-US"/>
              <a:t>Date goes here align right</a:t>
            </a:r>
          </a:p>
        </p:txBody>
      </p:sp>
      <p:cxnSp>
        <p:nvCxnSpPr>
          <p:cNvPr id="5" name="Straight Connector 4">
            <a:extLst>
              <a:ext uri="{FF2B5EF4-FFF2-40B4-BE49-F238E27FC236}">
                <a16:creationId xmlns:a16="http://schemas.microsoft.com/office/drawing/2014/main" id="{AC10B4C7-79ED-C0DB-B911-DF429C59A1FB}"/>
              </a:ext>
            </a:extLst>
          </p:cNvPr>
          <p:cNvCxnSpPr>
            <a:cxnSpLocks/>
          </p:cNvCxnSpPr>
          <p:nvPr/>
        </p:nvCxnSpPr>
        <p:spPr>
          <a:xfrm>
            <a:off x="192088" y="6146915"/>
            <a:ext cx="662181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6" name="Picture Placeholder 12">
            <a:extLst>
              <a:ext uri="{FF2B5EF4-FFF2-40B4-BE49-F238E27FC236}">
                <a16:creationId xmlns:a16="http://schemas.microsoft.com/office/drawing/2014/main" id="{7A2433BF-D870-EE9E-9505-447ABCB6927D}"/>
              </a:ext>
            </a:extLst>
          </p:cNvPr>
          <p:cNvSpPr>
            <a:spLocks noGrp="1" noChangeAspect="1"/>
          </p:cNvSpPr>
          <p:nvPr>
            <p:ph type="pic" sz="quarter" idx="10"/>
          </p:nvPr>
        </p:nvSpPr>
        <p:spPr>
          <a:xfrm>
            <a:off x="7125833" y="225425"/>
            <a:ext cx="4860925" cy="6407150"/>
          </a:xfrm>
          <a:prstGeom prst="roundRect">
            <a:avLst>
              <a:gd name="adj" fmla="val 1469"/>
            </a:avLst>
          </a:prstGeom>
          <a:noFill/>
        </p:spPr>
        <p:txBody>
          <a:bodyPr/>
          <a:lstStyle>
            <a:lvl1pPr>
              <a:buNone/>
              <a:defRPr/>
            </a:lvl1pPr>
          </a:lstStyle>
          <a:p>
            <a:endParaRPr lang="en-US"/>
          </a:p>
        </p:txBody>
      </p:sp>
      <p:pic>
        <p:nvPicPr>
          <p:cNvPr id="4" name="Picture 3" descr="A white circle with black background&#10;&#10;AI-generated content may be incorrect.">
            <a:extLst>
              <a:ext uri="{FF2B5EF4-FFF2-40B4-BE49-F238E27FC236}">
                <a16:creationId xmlns:a16="http://schemas.microsoft.com/office/drawing/2014/main" id="{33D1FE2C-0B82-3A64-F756-9BB969DAD454}"/>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91904481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Bold statement colour light text">
    <p:bg>
      <p:bgPr>
        <a:solidFill>
          <a:schemeClr val="accent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203078" y="1399922"/>
            <a:ext cx="11783680" cy="3981282"/>
          </a:xfrm>
          <a:noFill/>
        </p:spPr>
        <p:txBody>
          <a:bodyPr anchor="ctr">
            <a:noAutofit/>
          </a:bodyPr>
          <a:lstStyle>
            <a:lvl1pPr algn="ctr">
              <a:defRPr sz="7400">
                <a:solidFill>
                  <a:schemeClr val="bg1"/>
                </a:solidFill>
              </a:defRPr>
            </a:lvl1pPr>
          </a:lstStyle>
          <a:p>
            <a:r>
              <a:rPr lang="en-GB" dirty="0"/>
              <a:t>Statement </a:t>
            </a:r>
            <a:br>
              <a:rPr lang="en-GB" dirty="0"/>
            </a:br>
            <a:r>
              <a:rPr lang="en-GB" dirty="0"/>
              <a:t>or numbers</a:t>
            </a:r>
            <a:endParaRPr lang="en-US" dirty="0"/>
          </a:p>
        </p:txBody>
      </p:sp>
      <p:pic>
        <p:nvPicPr>
          <p:cNvPr id="4" name="Picture 3" descr="A white circle with black background&#10;&#10;AI-generated content may be incorrect.">
            <a:extLst>
              <a:ext uri="{FF2B5EF4-FFF2-40B4-BE49-F238E27FC236}">
                <a16:creationId xmlns:a16="http://schemas.microsoft.com/office/drawing/2014/main" id="{A1ACBDE3-0D94-F950-158E-0FC563E8A59B}"/>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84903817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Heading image background dark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9E85D2A5-FBA3-7FBE-28F3-5FFC225A1BA3}"/>
              </a:ext>
            </a:extLst>
          </p:cNvPr>
          <p:cNvSpPr>
            <a:spLocks noGrp="1"/>
          </p:cNvSpPr>
          <p:nvPr>
            <p:ph type="subTitle" idx="1" hasCustomPrompt="1"/>
          </p:nvPr>
        </p:nvSpPr>
        <p:spPr>
          <a:xfrm>
            <a:off x="199829" y="3515790"/>
            <a:ext cx="11800084" cy="347555"/>
          </a:xfrm>
        </p:spPr>
        <p:txBody>
          <a:bodyPr>
            <a:noAutofit/>
          </a:bodyPr>
          <a:lstStyle>
            <a:lvl1pPr marL="0" indent="0" algn="ctr">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199829" y="2799414"/>
            <a:ext cx="11800084" cy="525552"/>
          </a:xfrm>
        </p:spPr>
        <p:txBody>
          <a:bodyPr>
            <a:noAutofit/>
          </a:bodyPr>
          <a:lstStyle>
            <a:lvl1pPr algn="ctr">
              <a:defRPr>
                <a:solidFill>
                  <a:schemeClr val="tx1"/>
                </a:solidFill>
              </a:defRPr>
            </a:lvl1pPr>
          </a:lstStyle>
          <a:p>
            <a:r>
              <a:rPr lang="en-GB"/>
              <a:t>Heading goes here</a:t>
            </a:r>
            <a:endParaRPr lang="en-US"/>
          </a:p>
        </p:txBody>
      </p:sp>
      <p:sp>
        <p:nvSpPr>
          <p:cNvPr id="2" name="Text Placeholder 10">
            <a:extLst>
              <a:ext uri="{FF2B5EF4-FFF2-40B4-BE49-F238E27FC236}">
                <a16:creationId xmlns:a16="http://schemas.microsoft.com/office/drawing/2014/main" id="{71EF3CAB-5939-3A6C-A909-26CF837A64D3}"/>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BB8E412B-4E84-5E8C-ED46-0CA508B03CEA}"/>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00977052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Heading image background light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F6358AFB-D8BD-32AE-9CFA-FD4213B2EC30}"/>
              </a:ext>
            </a:extLst>
          </p:cNvPr>
          <p:cNvPicPr/>
          <p:nvPr userDrawn="1"/>
        </p:nvPicPr>
        <p:blipFill>
          <a:blip r:embed="rId3"/>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9E85D2A5-FBA3-7FBE-28F3-5FFC225A1BA3}"/>
              </a:ext>
            </a:extLst>
          </p:cNvPr>
          <p:cNvSpPr>
            <a:spLocks noGrp="1"/>
          </p:cNvSpPr>
          <p:nvPr>
            <p:ph type="subTitle" idx="1" hasCustomPrompt="1"/>
          </p:nvPr>
        </p:nvSpPr>
        <p:spPr>
          <a:xfrm>
            <a:off x="199829" y="3515790"/>
            <a:ext cx="11800084" cy="347555"/>
          </a:xfrm>
        </p:spPr>
        <p:txBody>
          <a:bodyPr>
            <a:noAutofit/>
          </a:bodyPr>
          <a:lstStyle>
            <a:lvl1pPr marL="0" indent="0" algn="ctr">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199829" y="2799414"/>
            <a:ext cx="11800084" cy="525552"/>
          </a:xfrm>
        </p:spPr>
        <p:txBody>
          <a:bodyPr>
            <a:noAutofit/>
          </a:bodyPr>
          <a:lstStyle>
            <a:lvl1pPr algn="ctr">
              <a:defRPr>
                <a:solidFill>
                  <a:schemeClr val="bg1"/>
                </a:solidFill>
              </a:defRPr>
            </a:lvl1pPr>
          </a:lstStyle>
          <a:p>
            <a:r>
              <a:rPr lang="en-GB"/>
              <a:t>Heading goes here</a:t>
            </a:r>
            <a:endParaRPr lang="en-US"/>
          </a:p>
        </p:txBody>
      </p:sp>
      <p:sp>
        <p:nvSpPr>
          <p:cNvPr id="2" name="Text Placeholder 10">
            <a:extLst>
              <a:ext uri="{FF2B5EF4-FFF2-40B4-BE49-F238E27FC236}">
                <a16:creationId xmlns:a16="http://schemas.microsoft.com/office/drawing/2014/main" id="{71EF3CAB-5939-3A6C-A909-26CF837A64D3}"/>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371015946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tatement image background dark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199829" y="2466260"/>
            <a:ext cx="11800084" cy="525552"/>
          </a:xfrm>
        </p:spPr>
        <p:txBody>
          <a:bodyPr>
            <a:noAutofit/>
          </a:bodyPr>
          <a:lstStyle>
            <a:lvl1pPr algn="ctr">
              <a:defRPr>
                <a:solidFill>
                  <a:schemeClr val="tx1"/>
                </a:solidFill>
              </a:defRPr>
            </a:lvl1pPr>
          </a:lstStyle>
          <a:p>
            <a:r>
              <a:rPr lang="en-GB"/>
              <a:t>Heading goes here</a:t>
            </a:r>
            <a:endParaRPr lang="en-US"/>
          </a:p>
        </p:txBody>
      </p:sp>
      <p:sp>
        <p:nvSpPr>
          <p:cNvPr id="9" name="Text Placeholder 8">
            <a:extLst>
              <a:ext uri="{FF2B5EF4-FFF2-40B4-BE49-F238E27FC236}">
                <a16:creationId xmlns:a16="http://schemas.microsoft.com/office/drawing/2014/main" id="{33F6076E-3629-BF11-CD14-1A5AE5155F46}"/>
              </a:ext>
            </a:extLst>
          </p:cNvPr>
          <p:cNvSpPr>
            <a:spLocks noGrp="1"/>
          </p:cNvSpPr>
          <p:nvPr>
            <p:ph type="body" sz="quarter" idx="85" hasCustomPrompt="1"/>
          </p:nvPr>
        </p:nvSpPr>
        <p:spPr>
          <a:xfrm>
            <a:off x="1013619" y="3428999"/>
            <a:ext cx="10164762" cy="1127125"/>
          </a:xfrm>
        </p:spPr>
        <p:txBody>
          <a:bodyPr>
            <a:noAutofit/>
          </a:bodyPr>
          <a:lstStyle>
            <a:lvl1pPr algn="ctr">
              <a:buNone/>
              <a:defRPr sz="7400"/>
            </a:lvl1pPr>
          </a:lstStyle>
          <a:p>
            <a:pPr lvl="0"/>
            <a:r>
              <a:rPr lang="en-US"/>
              <a:t>Bold statement</a:t>
            </a:r>
          </a:p>
        </p:txBody>
      </p:sp>
      <p:sp>
        <p:nvSpPr>
          <p:cNvPr id="2" name="Text Placeholder 10">
            <a:extLst>
              <a:ext uri="{FF2B5EF4-FFF2-40B4-BE49-F238E27FC236}">
                <a16:creationId xmlns:a16="http://schemas.microsoft.com/office/drawing/2014/main" id="{B1399F17-F804-5C21-CC57-0576FD820F3E}"/>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8173E5A-7720-4738-7CE3-73AAC74899E3}"/>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44397926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tatement image background light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0941E6EA-FAD6-6AE3-DC43-D027596BC3C2}"/>
              </a:ext>
            </a:extLst>
          </p:cNvPr>
          <p:cNvPicPr/>
          <p:nvPr userDrawn="1"/>
        </p:nvPicPr>
        <p:blipFill>
          <a:blip r:embed="rId3"/>
          <a:stretch>
            <a:fillRect/>
          </a:stretch>
        </p:blipFill>
        <p:spPr>
          <a:xfrm>
            <a:off x="205242" y="6369457"/>
            <a:ext cx="1252800" cy="266400"/>
          </a:xfrm>
          <a:prstGeom prst="rect">
            <a:avLst/>
          </a:prstGeom>
        </p:spPr>
      </p:pic>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199829" y="2466260"/>
            <a:ext cx="11800084" cy="525552"/>
          </a:xfrm>
        </p:spPr>
        <p:txBody>
          <a:bodyPr>
            <a:noAutofit/>
          </a:bodyPr>
          <a:lstStyle>
            <a:lvl1pPr algn="ctr">
              <a:defRPr>
                <a:solidFill>
                  <a:schemeClr val="bg1"/>
                </a:solidFill>
              </a:defRPr>
            </a:lvl1pPr>
          </a:lstStyle>
          <a:p>
            <a:r>
              <a:rPr lang="en-GB"/>
              <a:t>Heading goes here</a:t>
            </a:r>
            <a:endParaRPr lang="en-US"/>
          </a:p>
        </p:txBody>
      </p:sp>
      <p:sp>
        <p:nvSpPr>
          <p:cNvPr id="9" name="Text Placeholder 8">
            <a:extLst>
              <a:ext uri="{FF2B5EF4-FFF2-40B4-BE49-F238E27FC236}">
                <a16:creationId xmlns:a16="http://schemas.microsoft.com/office/drawing/2014/main" id="{33F6076E-3629-BF11-CD14-1A5AE5155F46}"/>
              </a:ext>
            </a:extLst>
          </p:cNvPr>
          <p:cNvSpPr>
            <a:spLocks noGrp="1"/>
          </p:cNvSpPr>
          <p:nvPr>
            <p:ph type="body" sz="quarter" idx="85" hasCustomPrompt="1"/>
          </p:nvPr>
        </p:nvSpPr>
        <p:spPr>
          <a:xfrm>
            <a:off x="1013619" y="3428999"/>
            <a:ext cx="10164762" cy="1127125"/>
          </a:xfrm>
        </p:spPr>
        <p:txBody>
          <a:bodyPr>
            <a:noAutofit/>
          </a:bodyPr>
          <a:lstStyle>
            <a:lvl1pPr algn="ctr">
              <a:buNone/>
              <a:defRPr sz="7400">
                <a:solidFill>
                  <a:schemeClr val="bg1"/>
                </a:solidFill>
              </a:defRPr>
            </a:lvl1pPr>
          </a:lstStyle>
          <a:p>
            <a:pPr lvl="0"/>
            <a:r>
              <a:rPr lang="en-US"/>
              <a:t>Bold statement</a:t>
            </a:r>
          </a:p>
        </p:txBody>
      </p:sp>
      <p:sp>
        <p:nvSpPr>
          <p:cNvPr id="2" name="Text Placeholder 10">
            <a:extLst>
              <a:ext uri="{FF2B5EF4-FFF2-40B4-BE49-F238E27FC236}">
                <a16:creationId xmlns:a16="http://schemas.microsoft.com/office/drawing/2014/main" id="{B1399F17-F804-5C21-CC57-0576FD820F3E}"/>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282659664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xt 1 column dark logo">
    <p:bg>
      <p:bgPr>
        <a:solidFill>
          <a:schemeClr val="accent5"/>
        </a:solidFill>
        <a:effectLst/>
      </p:bgPr>
    </p:bg>
    <p:spTree>
      <p:nvGrpSpPr>
        <p:cNvPr id="1" name=""/>
        <p:cNvGrpSpPr/>
        <p:nvPr/>
      </p:nvGrpSpPr>
      <p:grpSpPr>
        <a:xfrm>
          <a:off x="0" y="0"/>
          <a:ext cx="0" cy="0"/>
          <a:chOff x="0" y="0"/>
          <a:chExt cx="0" cy="0"/>
        </a:xfrm>
      </p:grpSpPr>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0F59E2B4-254C-16C9-F8C0-468844BD0216}"/>
              </a:ext>
            </a:extLst>
          </p:cNvPr>
          <p:cNvPicPr>
            <a:picLocks/>
          </p:cNvPicPr>
          <p:nvPr/>
        </p:nvPicPr>
        <p:blipFill>
          <a:blip r:embed="rId2"/>
          <a:stretch>
            <a:fillRect/>
          </a:stretch>
        </p:blipFill>
        <p:spPr>
          <a:xfrm>
            <a:off x="203078" y="6371736"/>
            <a:ext cx="1255194" cy="261683"/>
          </a:xfrm>
          <a:prstGeom prst="rect">
            <a:avLst/>
          </a:prstGeom>
        </p:spPr>
      </p:pic>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319987919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3_Text 1 column">
    <p:bg>
      <p:bgPr>
        <a:solidFill>
          <a:schemeClr val="tx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37F984AC-9DD0-BA85-9105-E2072800EDBD}"/>
              </a:ext>
            </a:extLst>
          </p:cNvPr>
          <p:cNvPicPr/>
          <p:nvPr userDrawn="1"/>
        </p:nvPicPr>
        <p:blipFill>
          <a:blip r:embed="rId2"/>
          <a:stretch>
            <a:fillRect/>
          </a:stretch>
        </p:blipFill>
        <p:spPr>
          <a:xfrm>
            <a:off x="205242" y="6369457"/>
            <a:ext cx="1252800" cy="266400"/>
          </a:xfrm>
          <a:prstGeom prst="rect">
            <a:avLst/>
          </a:prstGeom>
        </p:spPr>
      </p:pic>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249542813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ext 2 columns dark logo">
    <p:bg>
      <p:bgPr>
        <a:solidFill>
          <a:schemeClr val="accent4"/>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88232006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ext 2 columns light logo">
    <p:bg>
      <p:bgPr>
        <a:solidFill>
          <a:schemeClr val="tx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BF20641-6024-1D7D-CD53-F1DC401D9D4E}"/>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spTree>
    <p:extLst>
      <p:ext uri="{BB962C8B-B14F-4D97-AF65-F5344CB8AC3E}">
        <p14:creationId xmlns:p14="http://schemas.microsoft.com/office/powerpoint/2010/main" val="123125199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ext 2 columns and subheads dark logo">
    <p:bg>
      <p:bgPr>
        <a:solidFill>
          <a:schemeClr val="accent6"/>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a:t>Subheading goes here</a:t>
            </a:r>
          </a:p>
        </p:txBody>
      </p:sp>
    </p:spTree>
    <p:extLst>
      <p:ext uri="{BB962C8B-B14F-4D97-AF65-F5344CB8AC3E}">
        <p14:creationId xmlns:p14="http://schemas.microsoft.com/office/powerpoint/2010/main" val="29581545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slide red carpet">
    <p:bg>
      <p:bgPr>
        <a:solidFill>
          <a:schemeClr val="accent2"/>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CA566F8-1DF5-C7AC-5F18-765436387B05}"/>
              </a:ext>
            </a:extLst>
          </p:cNvPr>
          <p:cNvSpPr>
            <a:spLocks noGrp="1"/>
          </p:cNvSpPr>
          <p:nvPr>
            <p:ph type="subTitle" idx="1" hasCustomPrompt="1"/>
          </p:nvPr>
        </p:nvSpPr>
        <p:spPr>
          <a:xfrm>
            <a:off x="201612" y="5570102"/>
            <a:ext cx="5607690"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201612" y="225425"/>
            <a:ext cx="6311006" cy="4645023"/>
          </a:xfrm>
        </p:spPr>
        <p:txBody>
          <a:bodyPr anchor="t">
            <a:noAutofit/>
          </a:bodyPr>
          <a:lstStyle>
            <a:lvl1pPr>
              <a:defRPr sz="7400">
                <a:solidFill>
                  <a:schemeClr val="bg1"/>
                </a:solidFill>
              </a:defRPr>
            </a:lvl1pPr>
          </a:lstStyle>
          <a:p>
            <a:r>
              <a:rPr lang="en-GB">
                <a:effectLst/>
              </a:rPr>
              <a:t>Heading goes here</a:t>
            </a:r>
            <a:endParaRPr lang="en-US"/>
          </a:p>
        </p:txBody>
      </p:sp>
      <p:sp>
        <p:nvSpPr>
          <p:cNvPr id="7" name="Text Placeholder 6">
            <a:extLst>
              <a:ext uri="{FF2B5EF4-FFF2-40B4-BE49-F238E27FC236}">
                <a16:creationId xmlns:a16="http://schemas.microsoft.com/office/drawing/2014/main" id="{FE11592A-0B7A-92FE-942F-2D4B57B6DEF9}"/>
              </a:ext>
            </a:extLst>
          </p:cNvPr>
          <p:cNvSpPr>
            <a:spLocks noGrp="1"/>
          </p:cNvSpPr>
          <p:nvPr>
            <p:ph type="body" sz="quarter" idx="12" hasCustomPrompt="1"/>
          </p:nvPr>
        </p:nvSpPr>
        <p:spPr>
          <a:xfrm>
            <a:off x="4756417" y="6405907"/>
            <a:ext cx="2067005" cy="222835"/>
          </a:xfrm>
        </p:spPr>
        <p:txBody>
          <a:bodyPr anchor="ctr">
            <a:noAutofit/>
          </a:bodyPr>
          <a:lstStyle>
            <a:lvl1pPr algn="r">
              <a:buNone/>
              <a:defRPr sz="1200" b="0">
                <a:solidFill>
                  <a:schemeClr val="bg1"/>
                </a:solidFill>
              </a:defRPr>
            </a:lvl1pPr>
          </a:lstStyle>
          <a:p>
            <a:pPr lvl="0"/>
            <a:r>
              <a:rPr lang="en-US"/>
              <a:t>Date goes here align right</a:t>
            </a:r>
          </a:p>
        </p:txBody>
      </p:sp>
      <p:cxnSp>
        <p:nvCxnSpPr>
          <p:cNvPr id="5" name="Straight Connector 4">
            <a:extLst>
              <a:ext uri="{FF2B5EF4-FFF2-40B4-BE49-F238E27FC236}">
                <a16:creationId xmlns:a16="http://schemas.microsoft.com/office/drawing/2014/main" id="{AC10B4C7-79ED-C0DB-B911-DF429C59A1FB}"/>
              </a:ext>
            </a:extLst>
          </p:cNvPr>
          <p:cNvCxnSpPr>
            <a:cxnSpLocks/>
          </p:cNvCxnSpPr>
          <p:nvPr/>
        </p:nvCxnSpPr>
        <p:spPr>
          <a:xfrm>
            <a:off x="192088" y="6146915"/>
            <a:ext cx="662181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6" name="Picture Placeholder 12">
            <a:extLst>
              <a:ext uri="{FF2B5EF4-FFF2-40B4-BE49-F238E27FC236}">
                <a16:creationId xmlns:a16="http://schemas.microsoft.com/office/drawing/2014/main" id="{7A2433BF-D870-EE9E-9505-447ABCB6927D}"/>
              </a:ext>
            </a:extLst>
          </p:cNvPr>
          <p:cNvSpPr>
            <a:spLocks noGrp="1" noChangeAspect="1"/>
          </p:cNvSpPr>
          <p:nvPr>
            <p:ph type="pic" sz="quarter" idx="10"/>
          </p:nvPr>
        </p:nvSpPr>
        <p:spPr>
          <a:xfrm>
            <a:off x="7125833" y="225425"/>
            <a:ext cx="4860925" cy="6407150"/>
          </a:xfrm>
          <a:prstGeom prst="roundRect">
            <a:avLst>
              <a:gd name="adj" fmla="val 1469"/>
            </a:avLst>
          </a:prstGeom>
          <a:noFill/>
        </p:spPr>
        <p:txBody>
          <a:bodyPr/>
          <a:lstStyle/>
          <a:p>
            <a:endParaRPr lang="en-US"/>
          </a:p>
        </p:txBody>
      </p:sp>
      <p:pic>
        <p:nvPicPr>
          <p:cNvPr id="4" name="Picture 3" descr="A white circle with black background&#10;&#10;AI-generated content may be incorrect.">
            <a:extLst>
              <a:ext uri="{FF2B5EF4-FFF2-40B4-BE49-F238E27FC236}">
                <a16:creationId xmlns:a16="http://schemas.microsoft.com/office/drawing/2014/main" id="{33D1FE2C-0B82-3A64-F756-9BB969DAD454}"/>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58169344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ext 2 columns and subheads light logo">
    <p:bg>
      <p:bgPr>
        <a:solidFill>
          <a:schemeClr val="accent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0BB70C3-A052-6465-5890-050D10E5E099}"/>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a:t>Subheading goes here</a:t>
            </a:r>
          </a:p>
        </p:txBody>
      </p:sp>
    </p:spTree>
    <p:extLst>
      <p:ext uri="{BB962C8B-B14F-4D97-AF65-F5344CB8AC3E}">
        <p14:creationId xmlns:p14="http://schemas.microsoft.com/office/powerpoint/2010/main" val="415650667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ext 3 columns and subheads dark logo">
    <p:bg>
      <p:bgPr>
        <a:solidFill>
          <a:schemeClr val="accent5"/>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pic>
        <p:nvPicPr>
          <p:cNvPr id="3" name="Picture 2" descr="A white circle with black background&#10;&#10;AI-generated content may be incorrect.">
            <a:extLst>
              <a:ext uri="{FF2B5EF4-FFF2-40B4-BE49-F238E27FC236}">
                <a16:creationId xmlns:a16="http://schemas.microsoft.com/office/drawing/2014/main" id="{0650DF23-6A70-950D-349A-2FD21D0D4BD3}"/>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userDrawn="1"/>
        </p:nvPicPr>
        <p:blipFill>
          <a:blip r:embed="rId3"/>
          <a:stretch>
            <a:fillRect/>
          </a:stretch>
        </p:blipFill>
        <p:spPr>
          <a:xfrm>
            <a:off x="203078" y="6371736"/>
            <a:ext cx="1255194" cy="261683"/>
          </a:xfrm>
          <a:prstGeom prst="rect">
            <a:avLst/>
          </a:prstGeom>
        </p:spPr>
      </p:pic>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a:t>Subheading goes here</a:t>
            </a:r>
          </a:p>
        </p:txBody>
      </p:sp>
    </p:spTree>
    <p:extLst>
      <p:ext uri="{BB962C8B-B14F-4D97-AF65-F5344CB8AC3E}">
        <p14:creationId xmlns:p14="http://schemas.microsoft.com/office/powerpoint/2010/main" val="126940328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ext 3 columns and subheads light logo">
    <p:bg>
      <p:bgPr>
        <a:solidFill>
          <a:schemeClr val="accent1"/>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a:t>Subheading goes here</a:t>
            </a:r>
          </a:p>
        </p:txBody>
      </p:sp>
      <p:pic>
        <p:nvPicPr>
          <p:cNvPr id="11" name="Picture 10" descr="A white circle with black background&#10;&#10;AI-generated content may be incorrect.">
            <a:extLst>
              <a:ext uri="{FF2B5EF4-FFF2-40B4-BE49-F238E27FC236}">
                <a16:creationId xmlns:a16="http://schemas.microsoft.com/office/drawing/2014/main" id="{B99151A8-A22E-C083-109C-01702C1F8F94}"/>
              </a:ext>
            </a:extLst>
          </p:cNvPr>
          <p:cNvPicPr/>
          <p:nvPr userDrawn="1"/>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97170718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xt 1 column and image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188990388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ext 1 column and image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349123905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xt 1 column and 2 images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6648469C-6E29-6B3B-745E-3E29362F3CA1}"/>
              </a:ext>
            </a:extLst>
          </p:cNvPr>
          <p:cNvSpPr>
            <a:spLocks noGrp="1"/>
          </p:cNvSpPr>
          <p:nvPr>
            <p:ph type="pic" sz="quarter" idx="84"/>
          </p:nvPr>
        </p:nvSpPr>
        <p:spPr>
          <a:xfrm>
            <a:off x="7277100" y="3589020"/>
            <a:ext cx="4617720" cy="2316481"/>
          </a:xfrm>
          <a:prstGeom prst="roundRect">
            <a:avLst>
              <a:gd name="adj" fmla="val 1469"/>
            </a:avLst>
          </a:prstGeom>
          <a:noFill/>
        </p:spPr>
        <p:txBody>
          <a:bodyPr/>
          <a:lstStyle/>
          <a:p>
            <a:endParaRPr lang="en-US"/>
          </a:p>
        </p:txBody>
      </p:sp>
      <p:sp>
        <p:nvSpPr>
          <p:cNvPr id="15" name="Picture Placeholder 12">
            <a:extLst>
              <a:ext uri="{FF2B5EF4-FFF2-40B4-BE49-F238E27FC236}">
                <a16:creationId xmlns:a16="http://schemas.microsoft.com/office/drawing/2014/main" id="{EC5FAE92-7FCA-87EC-66ED-A190847BBADF}"/>
              </a:ext>
            </a:extLst>
          </p:cNvPr>
          <p:cNvSpPr>
            <a:spLocks noGrp="1"/>
          </p:cNvSpPr>
          <p:nvPr>
            <p:ph type="pic" sz="quarter" idx="85"/>
          </p:nvPr>
        </p:nvSpPr>
        <p:spPr>
          <a:xfrm>
            <a:off x="7277100" y="1173162"/>
            <a:ext cx="4617720" cy="2316481"/>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296345089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ext 1 column and 2 images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3" name="Picture Placeholder 12">
            <a:extLst>
              <a:ext uri="{FF2B5EF4-FFF2-40B4-BE49-F238E27FC236}">
                <a16:creationId xmlns:a16="http://schemas.microsoft.com/office/drawing/2014/main" id="{E1D00CE0-92D0-304B-9195-D9EC032BE2B4}"/>
              </a:ext>
            </a:extLst>
          </p:cNvPr>
          <p:cNvSpPr>
            <a:spLocks noGrp="1"/>
          </p:cNvSpPr>
          <p:nvPr>
            <p:ph type="pic" sz="quarter" idx="84"/>
          </p:nvPr>
        </p:nvSpPr>
        <p:spPr>
          <a:xfrm>
            <a:off x="7277100" y="3589020"/>
            <a:ext cx="4617720" cy="2316481"/>
          </a:xfrm>
          <a:prstGeom prst="roundRect">
            <a:avLst>
              <a:gd name="adj" fmla="val 1469"/>
            </a:avLst>
          </a:prstGeom>
          <a:noFill/>
        </p:spPr>
        <p:txBody>
          <a:bodyPr/>
          <a:lstStyle/>
          <a:p>
            <a:endParaRPr lang="en-US"/>
          </a:p>
        </p:txBody>
      </p:sp>
      <p:sp>
        <p:nvSpPr>
          <p:cNvPr id="10" name="Picture Placeholder 12">
            <a:extLst>
              <a:ext uri="{FF2B5EF4-FFF2-40B4-BE49-F238E27FC236}">
                <a16:creationId xmlns:a16="http://schemas.microsoft.com/office/drawing/2014/main" id="{F4A26068-853B-1EA2-7A6B-6F1C271EE23E}"/>
              </a:ext>
            </a:extLst>
          </p:cNvPr>
          <p:cNvSpPr>
            <a:spLocks noGrp="1"/>
          </p:cNvSpPr>
          <p:nvPr>
            <p:ph type="pic" sz="quarter" idx="85"/>
          </p:nvPr>
        </p:nvSpPr>
        <p:spPr>
          <a:xfrm>
            <a:off x="7277100" y="1173162"/>
            <a:ext cx="4617720" cy="2316481"/>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68613333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Content and image light text">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a:t>Heading goes here over two lines if needed</a:t>
            </a:r>
            <a:endParaRPr lang="en-US"/>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376864" cy="561256"/>
          </a:xfrm>
          <a:prstGeom prst="roundRect">
            <a:avLst>
              <a:gd name="adj" fmla="val 13265"/>
            </a:avLst>
          </a:prstGeom>
          <a:solidFill>
            <a:schemeClr val="accent4"/>
          </a:solidFill>
        </p:spPr>
        <p:txBody>
          <a:bodyPr vert="horz" anchor="ctr">
            <a:noAutofit/>
          </a:bodyPr>
          <a:lstStyle>
            <a:lvl1pPr marL="216000" algn="l" rtl="1">
              <a:buNone/>
              <a:defRPr sz="1400">
                <a:solidFill>
                  <a:schemeClr val="tx1"/>
                </a:solidFill>
              </a:defRPr>
            </a:lvl1pPr>
            <a:lvl2pPr algn="thaiDist">
              <a:defRPr/>
            </a:lvl2pPr>
          </a:lstStyle>
          <a:p>
            <a:pPr lvl="0"/>
            <a:r>
              <a:rPr lang="en-US"/>
              <a:t>	   XX secondary text goes along here</a:t>
            </a: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37880690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4_Content and image ">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a:t>Heading goes here over two lines if needed</a:t>
            </a:r>
            <a:endParaRPr lang="en-US"/>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77856362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5_Content and image ">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86EA50D8-28B9-EA9C-43F3-5CA9C2078F5C}"/>
              </a:ext>
            </a:extLst>
          </p:cNvPr>
          <p:cNvPicPr>
            <a:picLocks/>
          </p:cNvPicPr>
          <p:nvPr userDrawn="1"/>
        </p:nvPicPr>
        <p:blipFill>
          <a:blip r:embed="rId2"/>
          <a:stretch>
            <a:fillRect/>
          </a:stretch>
        </p:blipFill>
        <p:spPr>
          <a:xfrm>
            <a:off x="203078" y="6371736"/>
            <a:ext cx="1255194" cy="261683"/>
          </a:xfrm>
          <a:prstGeom prst="rect">
            <a:avLst/>
          </a:prstGeom>
        </p:spPr>
      </p:pic>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a:t>Heading goes here over two lines if needed</a:t>
            </a:r>
            <a:endParaRPr lang="en-US"/>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Tree>
    <p:extLst>
      <p:ext uri="{BB962C8B-B14F-4D97-AF65-F5344CB8AC3E}">
        <p14:creationId xmlns:p14="http://schemas.microsoft.com/office/powerpoint/2010/main" val="3679690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Large image title dark text">
    <p:bg>
      <p:bgPr>
        <a:solidFill>
          <a:schemeClr val="accent5"/>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a:t>Date goes here align right</a:t>
            </a:r>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
        <p:nvSpPr>
          <p:cNvPr id="4" name="Title 1">
            <a:extLst>
              <a:ext uri="{FF2B5EF4-FFF2-40B4-BE49-F238E27FC236}">
                <a16:creationId xmlns:a16="http://schemas.microsoft.com/office/drawing/2014/main" id="{28650284-4DED-335C-1EC0-91A29EC0B506}"/>
              </a:ext>
            </a:extLst>
          </p:cNvPr>
          <p:cNvSpPr>
            <a:spLocks noGrp="1"/>
          </p:cNvSpPr>
          <p:nvPr>
            <p:ph type="title" hasCustomPrompt="1"/>
          </p:nvPr>
        </p:nvSpPr>
        <p:spPr>
          <a:xfrm>
            <a:off x="1093694" y="1928692"/>
            <a:ext cx="10004612" cy="3027510"/>
          </a:xfrm>
          <a:noFill/>
        </p:spPr>
        <p:txBody>
          <a:bodyPr anchor="ctr">
            <a:noAutofit/>
          </a:bodyPr>
          <a:lstStyle>
            <a:lvl1pPr algn="ctr">
              <a:defRPr sz="7400">
                <a:solidFill>
                  <a:schemeClr val="tx1"/>
                </a:solidFill>
              </a:defRPr>
            </a:lvl1pPr>
          </a:lstStyle>
          <a:p>
            <a:r>
              <a:rPr lang="en-GB"/>
              <a:t>Heading goes here</a:t>
            </a:r>
            <a:endParaRPr lang="en-US"/>
          </a:p>
        </p:txBody>
      </p:sp>
    </p:spTree>
    <p:extLst>
      <p:ext uri="{BB962C8B-B14F-4D97-AF65-F5344CB8AC3E}">
        <p14:creationId xmlns:p14="http://schemas.microsoft.com/office/powerpoint/2010/main" val="367752147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2_Content and image white background">
    <p:bg>
      <p:bgPr>
        <a:solidFill>
          <a:schemeClr val="bg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noFill/>
        </p:spPr>
        <p:txBody>
          <a:bodyPr/>
          <a:lstStyle/>
          <a:p>
            <a:r>
              <a:rPr lang="en-GB"/>
              <a:t>Click icon to add picture</a:t>
            </a:r>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a:t>Heading goes here over two lines if needed</a:t>
            </a:r>
            <a:endParaRPr lang="en-US"/>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589712" cy="561256"/>
          </a:xfrm>
          <a:prstGeom prst="roundRect">
            <a:avLst>
              <a:gd name="adj" fmla="val 13265"/>
            </a:avLst>
          </a:prstGeom>
          <a:solidFill>
            <a:schemeClr val="accent6"/>
          </a:solidFill>
        </p:spPr>
        <p:txBody>
          <a:bodyPr vert="horz" anchor="ctr">
            <a:noAutofit/>
          </a:bodyPr>
          <a:lstStyle>
            <a:lvl1pPr marL="216000" algn="l" rtl="1">
              <a:buNone/>
              <a:defRPr sz="1400">
                <a:solidFill>
                  <a:schemeClr val="tx1"/>
                </a:solidFill>
              </a:defRPr>
            </a:lvl1pPr>
            <a:lvl2pPr algn="thaiDist">
              <a:defRPr/>
            </a:lvl2pPr>
          </a:lstStyle>
          <a:p>
            <a:pPr lvl="0"/>
            <a:r>
              <a:rPr lang="en-US"/>
              <a:t>	   XX secondary text goes along here</a:t>
            </a:r>
          </a:p>
        </p:txBody>
      </p:sp>
      <p:sp>
        <p:nvSpPr>
          <p:cNvPr id="3" name="Text Placeholder 10">
            <a:extLst>
              <a:ext uri="{FF2B5EF4-FFF2-40B4-BE49-F238E27FC236}">
                <a16:creationId xmlns:a16="http://schemas.microsoft.com/office/drawing/2014/main" id="{5C09D414-68E4-C9A4-C900-5CD2C75EDF8E}"/>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a:t>Source goes here</a:t>
            </a:r>
          </a:p>
        </p:txBody>
      </p:sp>
      <p:pic>
        <p:nvPicPr>
          <p:cNvPr id="7" name="Picture 6" descr="A group of blue circles&#10;&#10;AI-generated content may be incorrect.">
            <a:extLst>
              <a:ext uri="{FF2B5EF4-FFF2-40B4-BE49-F238E27FC236}">
                <a16:creationId xmlns:a16="http://schemas.microsoft.com/office/drawing/2014/main" id="{E73B3FE4-F1A8-34B8-E75A-30DBAC1BDF0D}"/>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46965709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Film poster 1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4967324" y="4750837"/>
            <a:ext cx="2193104"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4975760" y="5387284"/>
            <a:ext cx="218466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 name="Picture Placeholder 50">
            <a:extLst>
              <a:ext uri="{FF2B5EF4-FFF2-40B4-BE49-F238E27FC236}">
                <a16:creationId xmlns:a16="http://schemas.microsoft.com/office/drawing/2014/main" id="{B08018E8-F34C-8069-E1C6-E737629FCC49}"/>
              </a:ext>
            </a:extLst>
          </p:cNvPr>
          <p:cNvSpPr>
            <a:spLocks noGrp="1" noChangeAspect="1"/>
          </p:cNvSpPr>
          <p:nvPr>
            <p:ph type="pic" sz="quarter" idx="114"/>
          </p:nvPr>
        </p:nvSpPr>
        <p:spPr>
          <a:xfrm>
            <a:off x="5100000"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54100805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Film poster 2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16" name="Text Placeholder 20">
            <a:extLst>
              <a:ext uri="{FF2B5EF4-FFF2-40B4-BE49-F238E27FC236}">
                <a16:creationId xmlns:a16="http://schemas.microsoft.com/office/drawing/2014/main" id="{F3DD0797-9A59-6195-523B-B98ACBCDFA32}"/>
              </a:ext>
            </a:extLst>
          </p:cNvPr>
          <p:cNvSpPr>
            <a:spLocks noGrp="1"/>
          </p:cNvSpPr>
          <p:nvPr>
            <p:ph type="body" sz="quarter" idx="110" hasCustomPrompt="1"/>
          </p:nvPr>
        </p:nvSpPr>
        <p:spPr>
          <a:xfrm>
            <a:off x="3784701"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17" name="Text Placeholder 24">
            <a:extLst>
              <a:ext uri="{FF2B5EF4-FFF2-40B4-BE49-F238E27FC236}">
                <a16:creationId xmlns:a16="http://schemas.microsoft.com/office/drawing/2014/main" id="{5FA2CC51-6CE1-326F-A7B1-0424996A1D15}"/>
              </a:ext>
            </a:extLst>
          </p:cNvPr>
          <p:cNvSpPr>
            <a:spLocks noGrp="1"/>
          </p:cNvSpPr>
          <p:nvPr>
            <p:ph type="body" sz="quarter" idx="111" hasCustomPrompt="1"/>
          </p:nvPr>
        </p:nvSpPr>
        <p:spPr>
          <a:xfrm>
            <a:off x="3793137"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6398428"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6406864"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 name="Picture Placeholder 50">
            <a:extLst>
              <a:ext uri="{FF2B5EF4-FFF2-40B4-BE49-F238E27FC236}">
                <a16:creationId xmlns:a16="http://schemas.microsoft.com/office/drawing/2014/main" id="{37F4D524-18FC-CDDF-5F43-3D3C0C009A8C}"/>
              </a:ext>
            </a:extLst>
          </p:cNvPr>
          <p:cNvSpPr>
            <a:spLocks noGrp="1" noChangeAspect="1"/>
          </p:cNvSpPr>
          <p:nvPr>
            <p:ph type="pic" sz="quarter" idx="114"/>
          </p:nvPr>
        </p:nvSpPr>
        <p:spPr>
          <a:xfrm>
            <a:off x="3784701" y="1532931"/>
            <a:ext cx="1992000" cy="2988000"/>
          </a:xfrm>
          <a:prstGeom prst="roundRect">
            <a:avLst>
              <a:gd name="adj" fmla="val 2732"/>
            </a:avLst>
          </a:prstGeom>
          <a:noFill/>
        </p:spPr>
        <p:txBody>
          <a:bodyPr/>
          <a:lstStyle>
            <a:lvl1pPr>
              <a:buNone/>
              <a:defRPr/>
            </a:lvl1pPr>
          </a:lstStyle>
          <a:p>
            <a:endParaRPr lang="en-US"/>
          </a:p>
        </p:txBody>
      </p:sp>
      <p:sp>
        <p:nvSpPr>
          <p:cNvPr id="5" name="Picture Placeholder 50">
            <a:extLst>
              <a:ext uri="{FF2B5EF4-FFF2-40B4-BE49-F238E27FC236}">
                <a16:creationId xmlns:a16="http://schemas.microsoft.com/office/drawing/2014/main" id="{7EA00FB8-DEEB-FEC6-9B57-A85050699793}"/>
              </a:ext>
            </a:extLst>
          </p:cNvPr>
          <p:cNvSpPr>
            <a:spLocks noGrp="1" noChangeAspect="1"/>
          </p:cNvSpPr>
          <p:nvPr>
            <p:ph type="pic" sz="quarter" idx="115"/>
          </p:nvPr>
        </p:nvSpPr>
        <p:spPr>
          <a:xfrm>
            <a:off x="6406864"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6379914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Film poster 3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B022AF25-6D9E-47D6-F8AC-2E19A2304A9E}"/>
              </a:ext>
            </a:extLst>
          </p:cNvPr>
          <p:cNvSpPr>
            <a:spLocks noGrp="1"/>
          </p:cNvSpPr>
          <p:nvPr>
            <p:ph type="body" sz="quarter" idx="110" hasCustomPrompt="1"/>
          </p:nvPr>
        </p:nvSpPr>
        <p:spPr>
          <a:xfrm>
            <a:off x="5166681"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88605109-26F7-3626-6E3E-AB608511EF6B}"/>
              </a:ext>
            </a:extLst>
          </p:cNvPr>
          <p:cNvSpPr>
            <a:spLocks noGrp="1"/>
          </p:cNvSpPr>
          <p:nvPr>
            <p:ph type="body" sz="quarter" idx="111" hasCustomPrompt="1"/>
          </p:nvPr>
        </p:nvSpPr>
        <p:spPr>
          <a:xfrm>
            <a:off x="5175117"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11" name="Text Placeholder 20">
            <a:extLst>
              <a:ext uri="{FF2B5EF4-FFF2-40B4-BE49-F238E27FC236}">
                <a16:creationId xmlns:a16="http://schemas.microsoft.com/office/drawing/2014/main" id="{B47D227D-E2DC-807F-C8B0-CB79380B51F1}"/>
              </a:ext>
            </a:extLst>
          </p:cNvPr>
          <p:cNvSpPr>
            <a:spLocks noGrp="1"/>
          </p:cNvSpPr>
          <p:nvPr>
            <p:ph type="body" sz="quarter" idx="112" hasCustomPrompt="1"/>
          </p:nvPr>
        </p:nvSpPr>
        <p:spPr>
          <a:xfrm>
            <a:off x="7780408"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12" name="Text Placeholder 24">
            <a:extLst>
              <a:ext uri="{FF2B5EF4-FFF2-40B4-BE49-F238E27FC236}">
                <a16:creationId xmlns:a16="http://schemas.microsoft.com/office/drawing/2014/main" id="{A40AA02B-1293-8EED-AEBA-6894928E6D91}"/>
              </a:ext>
            </a:extLst>
          </p:cNvPr>
          <p:cNvSpPr>
            <a:spLocks noGrp="1"/>
          </p:cNvSpPr>
          <p:nvPr>
            <p:ph type="body" sz="quarter" idx="113" hasCustomPrompt="1"/>
          </p:nvPr>
        </p:nvSpPr>
        <p:spPr>
          <a:xfrm>
            <a:off x="7788844"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13" name="Picture Placeholder 50">
            <a:extLst>
              <a:ext uri="{FF2B5EF4-FFF2-40B4-BE49-F238E27FC236}">
                <a16:creationId xmlns:a16="http://schemas.microsoft.com/office/drawing/2014/main" id="{F2F48317-11BE-0A8E-8F20-C787E451605C}"/>
              </a:ext>
            </a:extLst>
          </p:cNvPr>
          <p:cNvSpPr>
            <a:spLocks noGrp="1" noChangeAspect="1"/>
          </p:cNvSpPr>
          <p:nvPr>
            <p:ph type="pic" sz="quarter" idx="114"/>
          </p:nvPr>
        </p:nvSpPr>
        <p:spPr>
          <a:xfrm>
            <a:off x="5166681" y="1532931"/>
            <a:ext cx="1992000" cy="2988000"/>
          </a:xfrm>
          <a:prstGeom prst="roundRect">
            <a:avLst>
              <a:gd name="adj" fmla="val 2732"/>
            </a:avLst>
          </a:prstGeom>
          <a:noFill/>
        </p:spPr>
        <p:txBody>
          <a:bodyPr/>
          <a:lstStyle>
            <a:lvl1pPr>
              <a:buNone/>
              <a:defRPr/>
            </a:lvl1pPr>
          </a:lstStyle>
          <a:p>
            <a:endParaRPr lang="en-US"/>
          </a:p>
        </p:txBody>
      </p:sp>
      <p:sp>
        <p:nvSpPr>
          <p:cNvPr id="20" name="Picture Placeholder 50">
            <a:extLst>
              <a:ext uri="{FF2B5EF4-FFF2-40B4-BE49-F238E27FC236}">
                <a16:creationId xmlns:a16="http://schemas.microsoft.com/office/drawing/2014/main" id="{3BA23112-71C3-0C4E-2808-0D4E3E2D477F}"/>
              </a:ext>
            </a:extLst>
          </p:cNvPr>
          <p:cNvSpPr>
            <a:spLocks noGrp="1" noChangeAspect="1"/>
          </p:cNvSpPr>
          <p:nvPr>
            <p:ph type="pic" sz="quarter" idx="115"/>
          </p:nvPr>
        </p:nvSpPr>
        <p:spPr>
          <a:xfrm>
            <a:off x="7788844" y="1532931"/>
            <a:ext cx="1992000" cy="2988000"/>
          </a:xfrm>
          <a:prstGeom prst="roundRect">
            <a:avLst>
              <a:gd name="adj" fmla="val 2732"/>
            </a:avLst>
          </a:prstGeom>
          <a:noFill/>
        </p:spPr>
        <p:txBody>
          <a:bodyPr/>
          <a:lstStyle>
            <a:lvl1pPr>
              <a:buNone/>
              <a:defRPr/>
            </a:lvl1pPr>
          </a:lstStyle>
          <a:p>
            <a:endParaRPr lang="en-US"/>
          </a:p>
        </p:txBody>
      </p:sp>
      <p:sp>
        <p:nvSpPr>
          <p:cNvPr id="21" name="Text Placeholder 20">
            <a:extLst>
              <a:ext uri="{FF2B5EF4-FFF2-40B4-BE49-F238E27FC236}">
                <a16:creationId xmlns:a16="http://schemas.microsoft.com/office/drawing/2014/main" id="{5E806048-4821-B4E5-F030-EBE1B526AABF}"/>
              </a:ext>
            </a:extLst>
          </p:cNvPr>
          <p:cNvSpPr>
            <a:spLocks noGrp="1"/>
          </p:cNvSpPr>
          <p:nvPr>
            <p:ph type="body" sz="quarter" idx="116" hasCustomPrompt="1"/>
          </p:nvPr>
        </p:nvSpPr>
        <p:spPr>
          <a:xfrm>
            <a:off x="2552955"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22" name="Text Placeholder 24">
            <a:extLst>
              <a:ext uri="{FF2B5EF4-FFF2-40B4-BE49-F238E27FC236}">
                <a16:creationId xmlns:a16="http://schemas.microsoft.com/office/drawing/2014/main" id="{B76452A7-68BB-CFA9-765B-38FC8A6CE802}"/>
              </a:ext>
            </a:extLst>
          </p:cNvPr>
          <p:cNvSpPr>
            <a:spLocks noGrp="1"/>
          </p:cNvSpPr>
          <p:nvPr>
            <p:ph type="body" sz="quarter" idx="117" hasCustomPrompt="1"/>
          </p:nvPr>
        </p:nvSpPr>
        <p:spPr>
          <a:xfrm>
            <a:off x="2561391"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3" name="Picture Placeholder 50">
            <a:extLst>
              <a:ext uri="{FF2B5EF4-FFF2-40B4-BE49-F238E27FC236}">
                <a16:creationId xmlns:a16="http://schemas.microsoft.com/office/drawing/2014/main" id="{E4DACA00-EAD2-B53B-EB36-E7EC44F7F342}"/>
              </a:ext>
            </a:extLst>
          </p:cNvPr>
          <p:cNvSpPr>
            <a:spLocks noGrp="1" noChangeAspect="1"/>
          </p:cNvSpPr>
          <p:nvPr>
            <p:ph type="pic" sz="quarter" idx="118"/>
          </p:nvPr>
        </p:nvSpPr>
        <p:spPr>
          <a:xfrm>
            <a:off x="2561391"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313872570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Film poster 4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7EF48F39-A088-BA34-74AF-325728A4DED4}"/>
              </a:ext>
            </a:extLst>
          </p:cNvPr>
          <p:cNvSpPr>
            <a:spLocks noGrp="1"/>
          </p:cNvSpPr>
          <p:nvPr>
            <p:ph type="body" sz="quarter" idx="110" hasCustomPrompt="1"/>
          </p:nvPr>
        </p:nvSpPr>
        <p:spPr>
          <a:xfrm>
            <a:off x="1158890"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4BA61FFB-7436-633A-3B76-90FBC46678FF}"/>
              </a:ext>
            </a:extLst>
          </p:cNvPr>
          <p:cNvSpPr>
            <a:spLocks noGrp="1"/>
          </p:cNvSpPr>
          <p:nvPr>
            <p:ph type="body" sz="quarter" idx="111" hasCustomPrompt="1"/>
          </p:nvPr>
        </p:nvSpPr>
        <p:spPr>
          <a:xfrm>
            <a:off x="1167326"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11" name="Text Placeholder 20">
            <a:extLst>
              <a:ext uri="{FF2B5EF4-FFF2-40B4-BE49-F238E27FC236}">
                <a16:creationId xmlns:a16="http://schemas.microsoft.com/office/drawing/2014/main" id="{D778EA51-334E-4030-5978-D80B9D383C63}"/>
              </a:ext>
            </a:extLst>
          </p:cNvPr>
          <p:cNvSpPr>
            <a:spLocks noGrp="1"/>
          </p:cNvSpPr>
          <p:nvPr>
            <p:ph type="body" sz="quarter" idx="112" hasCustomPrompt="1"/>
          </p:nvPr>
        </p:nvSpPr>
        <p:spPr>
          <a:xfrm>
            <a:off x="3772617"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13" name="Text Placeholder 24">
            <a:extLst>
              <a:ext uri="{FF2B5EF4-FFF2-40B4-BE49-F238E27FC236}">
                <a16:creationId xmlns:a16="http://schemas.microsoft.com/office/drawing/2014/main" id="{98124E94-91DF-EDB5-5B86-B730E365AED0}"/>
              </a:ext>
            </a:extLst>
          </p:cNvPr>
          <p:cNvSpPr>
            <a:spLocks noGrp="1"/>
          </p:cNvSpPr>
          <p:nvPr>
            <p:ph type="body" sz="quarter" idx="113" hasCustomPrompt="1"/>
          </p:nvPr>
        </p:nvSpPr>
        <p:spPr>
          <a:xfrm>
            <a:off x="3781053"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2" name="Picture Placeholder 50">
            <a:extLst>
              <a:ext uri="{FF2B5EF4-FFF2-40B4-BE49-F238E27FC236}">
                <a16:creationId xmlns:a16="http://schemas.microsoft.com/office/drawing/2014/main" id="{A27C98CA-6AEB-160B-16E3-CBA81B74BD61}"/>
              </a:ext>
            </a:extLst>
          </p:cNvPr>
          <p:cNvSpPr>
            <a:spLocks noGrp="1" noChangeAspect="1"/>
          </p:cNvSpPr>
          <p:nvPr>
            <p:ph type="pic" sz="quarter" idx="114"/>
          </p:nvPr>
        </p:nvSpPr>
        <p:spPr>
          <a:xfrm>
            <a:off x="1158890" y="1532931"/>
            <a:ext cx="1992000" cy="2988000"/>
          </a:xfrm>
          <a:prstGeom prst="roundRect">
            <a:avLst>
              <a:gd name="adj" fmla="val 2732"/>
            </a:avLst>
          </a:prstGeom>
          <a:noFill/>
        </p:spPr>
        <p:txBody>
          <a:bodyPr/>
          <a:lstStyle>
            <a:lvl1pPr>
              <a:buNone/>
              <a:defRPr/>
            </a:lvl1pPr>
          </a:lstStyle>
          <a:p>
            <a:endParaRPr lang="en-US"/>
          </a:p>
        </p:txBody>
      </p:sp>
      <p:sp>
        <p:nvSpPr>
          <p:cNvPr id="23" name="Picture Placeholder 50">
            <a:extLst>
              <a:ext uri="{FF2B5EF4-FFF2-40B4-BE49-F238E27FC236}">
                <a16:creationId xmlns:a16="http://schemas.microsoft.com/office/drawing/2014/main" id="{5D9274C3-5F74-0839-CEB3-0605615B11F9}"/>
              </a:ext>
            </a:extLst>
          </p:cNvPr>
          <p:cNvSpPr>
            <a:spLocks noGrp="1" noChangeAspect="1"/>
          </p:cNvSpPr>
          <p:nvPr>
            <p:ph type="pic" sz="quarter" idx="115"/>
          </p:nvPr>
        </p:nvSpPr>
        <p:spPr>
          <a:xfrm>
            <a:off x="3781053" y="1532931"/>
            <a:ext cx="1992000" cy="2988000"/>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69D2DDE9-9BCC-DE14-9B52-F95E4FADF412}"/>
              </a:ext>
            </a:extLst>
          </p:cNvPr>
          <p:cNvSpPr>
            <a:spLocks noGrp="1"/>
          </p:cNvSpPr>
          <p:nvPr>
            <p:ph type="body" sz="quarter" idx="116" hasCustomPrompt="1"/>
          </p:nvPr>
        </p:nvSpPr>
        <p:spPr>
          <a:xfrm>
            <a:off x="6411653"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ACD6C507-2837-8552-24CC-63B843A9BE7E}"/>
              </a:ext>
            </a:extLst>
          </p:cNvPr>
          <p:cNvSpPr>
            <a:spLocks noGrp="1"/>
          </p:cNvSpPr>
          <p:nvPr>
            <p:ph type="body" sz="quarter" idx="117" hasCustomPrompt="1"/>
          </p:nvPr>
        </p:nvSpPr>
        <p:spPr>
          <a:xfrm>
            <a:off x="6420089"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6" name="Text Placeholder 20">
            <a:extLst>
              <a:ext uri="{FF2B5EF4-FFF2-40B4-BE49-F238E27FC236}">
                <a16:creationId xmlns:a16="http://schemas.microsoft.com/office/drawing/2014/main" id="{43E65448-2239-F1DC-CAB2-D79C8CD9E546}"/>
              </a:ext>
            </a:extLst>
          </p:cNvPr>
          <p:cNvSpPr>
            <a:spLocks noGrp="1"/>
          </p:cNvSpPr>
          <p:nvPr>
            <p:ph type="body" sz="quarter" idx="118" hasCustomPrompt="1"/>
          </p:nvPr>
        </p:nvSpPr>
        <p:spPr>
          <a:xfrm>
            <a:off x="9025380"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8D00A6B4-E923-4E76-7CB1-D07FFBBB1152}"/>
              </a:ext>
            </a:extLst>
          </p:cNvPr>
          <p:cNvSpPr>
            <a:spLocks noGrp="1"/>
          </p:cNvSpPr>
          <p:nvPr>
            <p:ph type="body" sz="quarter" idx="119" hasCustomPrompt="1"/>
          </p:nvPr>
        </p:nvSpPr>
        <p:spPr>
          <a:xfrm>
            <a:off x="9033816"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8" name="Picture Placeholder 50">
            <a:extLst>
              <a:ext uri="{FF2B5EF4-FFF2-40B4-BE49-F238E27FC236}">
                <a16:creationId xmlns:a16="http://schemas.microsoft.com/office/drawing/2014/main" id="{56C8FEAF-5F97-1431-D7C4-E890B601F59D}"/>
              </a:ext>
            </a:extLst>
          </p:cNvPr>
          <p:cNvSpPr>
            <a:spLocks noGrp="1" noChangeAspect="1"/>
          </p:cNvSpPr>
          <p:nvPr>
            <p:ph type="pic" sz="quarter" idx="120"/>
          </p:nvPr>
        </p:nvSpPr>
        <p:spPr>
          <a:xfrm>
            <a:off x="6411653" y="1532931"/>
            <a:ext cx="1992000" cy="2988000"/>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ADD9B8DF-5C0E-AA4F-C88A-AAC0DB25FEBF}"/>
              </a:ext>
            </a:extLst>
          </p:cNvPr>
          <p:cNvSpPr>
            <a:spLocks noGrp="1" noChangeAspect="1"/>
          </p:cNvSpPr>
          <p:nvPr>
            <p:ph type="pic" sz="quarter" idx="121"/>
          </p:nvPr>
        </p:nvSpPr>
        <p:spPr>
          <a:xfrm>
            <a:off x="9033816"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428290007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Film poster 5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82604695-6003-FB2B-8C7C-62EF82B14EAA}"/>
              </a:ext>
            </a:extLst>
          </p:cNvPr>
          <p:cNvSpPr>
            <a:spLocks noGrp="1"/>
          </p:cNvSpPr>
          <p:nvPr>
            <p:ph type="body" sz="quarter" idx="110" hasCustomPrompt="1"/>
          </p:nvPr>
        </p:nvSpPr>
        <p:spPr>
          <a:xfrm>
            <a:off x="199829"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5" name="Text Placeholder 24">
            <a:extLst>
              <a:ext uri="{FF2B5EF4-FFF2-40B4-BE49-F238E27FC236}">
                <a16:creationId xmlns:a16="http://schemas.microsoft.com/office/drawing/2014/main" id="{3BCE232B-F012-FAA3-8F0D-11B46FF32037}"/>
              </a:ext>
            </a:extLst>
          </p:cNvPr>
          <p:cNvSpPr>
            <a:spLocks noGrp="1"/>
          </p:cNvSpPr>
          <p:nvPr>
            <p:ph type="body" sz="quarter" idx="111" hasCustomPrompt="1"/>
          </p:nvPr>
        </p:nvSpPr>
        <p:spPr>
          <a:xfrm>
            <a:off x="208265"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7" name="Text Placeholder 20">
            <a:extLst>
              <a:ext uri="{FF2B5EF4-FFF2-40B4-BE49-F238E27FC236}">
                <a16:creationId xmlns:a16="http://schemas.microsoft.com/office/drawing/2014/main" id="{8B183892-7FB2-E84B-8228-6B26C8F0EBB9}"/>
              </a:ext>
            </a:extLst>
          </p:cNvPr>
          <p:cNvSpPr>
            <a:spLocks noGrp="1"/>
          </p:cNvSpPr>
          <p:nvPr>
            <p:ph type="body" sz="quarter" idx="112" hasCustomPrompt="1"/>
          </p:nvPr>
        </p:nvSpPr>
        <p:spPr>
          <a:xfrm>
            <a:off x="2655946"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8" name="Text Placeholder 24">
            <a:extLst>
              <a:ext uri="{FF2B5EF4-FFF2-40B4-BE49-F238E27FC236}">
                <a16:creationId xmlns:a16="http://schemas.microsoft.com/office/drawing/2014/main" id="{CD64B5ED-C4C8-6A5D-C990-FEBD33ECD5E1}"/>
              </a:ext>
            </a:extLst>
          </p:cNvPr>
          <p:cNvSpPr>
            <a:spLocks noGrp="1"/>
          </p:cNvSpPr>
          <p:nvPr>
            <p:ph type="body" sz="quarter" idx="113" hasCustomPrompt="1"/>
          </p:nvPr>
        </p:nvSpPr>
        <p:spPr>
          <a:xfrm>
            <a:off x="2664382"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9" name="Picture Placeholder 50">
            <a:extLst>
              <a:ext uri="{FF2B5EF4-FFF2-40B4-BE49-F238E27FC236}">
                <a16:creationId xmlns:a16="http://schemas.microsoft.com/office/drawing/2014/main" id="{BA505D7A-07EB-1F49-03A2-9808EB8D6D3D}"/>
              </a:ext>
            </a:extLst>
          </p:cNvPr>
          <p:cNvSpPr>
            <a:spLocks noGrp="1" noChangeAspect="1"/>
          </p:cNvSpPr>
          <p:nvPr>
            <p:ph type="pic" sz="quarter" idx="114"/>
          </p:nvPr>
        </p:nvSpPr>
        <p:spPr>
          <a:xfrm>
            <a:off x="199829" y="1532931"/>
            <a:ext cx="1992000" cy="2988000"/>
          </a:xfrm>
          <a:prstGeom prst="roundRect">
            <a:avLst>
              <a:gd name="adj" fmla="val 2732"/>
            </a:avLst>
          </a:prstGeom>
          <a:noFill/>
        </p:spPr>
        <p:txBody>
          <a:bodyPr/>
          <a:lstStyle>
            <a:lvl1pPr>
              <a:buNone/>
              <a:defRPr/>
            </a:lvl1pPr>
          </a:lstStyle>
          <a:p>
            <a:endParaRPr lang="en-US"/>
          </a:p>
        </p:txBody>
      </p:sp>
      <p:sp>
        <p:nvSpPr>
          <p:cNvPr id="11" name="Picture Placeholder 50">
            <a:extLst>
              <a:ext uri="{FF2B5EF4-FFF2-40B4-BE49-F238E27FC236}">
                <a16:creationId xmlns:a16="http://schemas.microsoft.com/office/drawing/2014/main" id="{9CFB74E5-C0EC-908C-088D-93A6E57A03A8}"/>
              </a:ext>
            </a:extLst>
          </p:cNvPr>
          <p:cNvSpPr>
            <a:spLocks noGrp="1" noChangeAspect="1"/>
          </p:cNvSpPr>
          <p:nvPr>
            <p:ph type="pic" sz="quarter" idx="115"/>
          </p:nvPr>
        </p:nvSpPr>
        <p:spPr>
          <a:xfrm>
            <a:off x="2664382" y="1532931"/>
            <a:ext cx="1992000" cy="2988000"/>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B397E2BE-2098-C370-7F15-278D6B93C7FC}"/>
              </a:ext>
            </a:extLst>
          </p:cNvPr>
          <p:cNvSpPr>
            <a:spLocks noGrp="1"/>
          </p:cNvSpPr>
          <p:nvPr>
            <p:ph type="body" sz="quarter" idx="116" hasCustomPrompt="1"/>
          </p:nvPr>
        </p:nvSpPr>
        <p:spPr>
          <a:xfrm>
            <a:off x="5112063"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5FB45C76-EC3E-FC03-47C9-860032F621EA}"/>
              </a:ext>
            </a:extLst>
          </p:cNvPr>
          <p:cNvSpPr>
            <a:spLocks noGrp="1"/>
          </p:cNvSpPr>
          <p:nvPr>
            <p:ph type="body" sz="quarter" idx="117" hasCustomPrompt="1"/>
          </p:nvPr>
        </p:nvSpPr>
        <p:spPr>
          <a:xfrm>
            <a:off x="5120499"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6" name="Text Placeholder 20">
            <a:extLst>
              <a:ext uri="{FF2B5EF4-FFF2-40B4-BE49-F238E27FC236}">
                <a16:creationId xmlns:a16="http://schemas.microsoft.com/office/drawing/2014/main" id="{B4AF4F50-891C-8D08-CDB5-1C1F420855A2}"/>
              </a:ext>
            </a:extLst>
          </p:cNvPr>
          <p:cNvSpPr>
            <a:spLocks noGrp="1"/>
          </p:cNvSpPr>
          <p:nvPr>
            <p:ph type="body" sz="quarter" idx="118" hasCustomPrompt="1"/>
          </p:nvPr>
        </p:nvSpPr>
        <p:spPr>
          <a:xfrm>
            <a:off x="7568180"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7A30412F-A79F-6032-B334-E8D4A1C8C97F}"/>
              </a:ext>
            </a:extLst>
          </p:cNvPr>
          <p:cNvSpPr>
            <a:spLocks noGrp="1"/>
          </p:cNvSpPr>
          <p:nvPr>
            <p:ph type="body" sz="quarter" idx="119" hasCustomPrompt="1"/>
          </p:nvPr>
        </p:nvSpPr>
        <p:spPr>
          <a:xfrm>
            <a:off x="7576616"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8" name="Picture Placeholder 50">
            <a:extLst>
              <a:ext uri="{FF2B5EF4-FFF2-40B4-BE49-F238E27FC236}">
                <a16:creationId xmlns:a16="http://schemas.microsoft.com/office/drawing/2014/main" id="{46F6236A-7045-4AC1-2EF0-F45FECABE285}"/>
              </a:ext>
            </a:extLst>
          </p:cNvPr>
          <p:cNvSpPr>
            <a:spLocks noGrp="1" noChangeAspect="1"/>
          </p:cNvSpPr>
          <p:nvPr>
            <p:ph type="pic" sz="quarter" idx="120"/>
          </p:nvPr>
        </p:nvSpPr>
        <p:spPr>
          <a:xfrm>
            <a:off x="5112063" y="1532931"/>
            <a:ext cx="1992000" cy="2988000"/>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528E9631-48F9-DB51-0784-450CDE986B66}"/>
              </a:ext>
            </a:extLst>
          </p:cNvPr>
          <p:cNvSpPr>
            <a:spLocks noGrp="1" noChangeAspect="1"/>
          </p:cNvSpPr>
          <p:nvPr>
            <p:ph type="pic" sz="quarter" idx="121"/>
          </p:nvPr>
        </p:nvSpPr>
        <p:spPr>
          <a:xfrm>
            <a:off x="7576616" y="1532931"/>
            <a:ext cx="1992000" cy="2988000"/>
          </a:xfrm>
          <a:prstGeom prst="roundRect">
            <a:avLst>
              <a:gd name="adj" fmla="val 2732"/>
            </a:avLst>
          </a:prstGeom>
          <a:noFill/>
        </p:spPr>
        <p:txBody>
          <a:bodyPr/>
          <a:lstStyle>
            <a:lvl1pPr>
              <a:buNone/>
              <a:defRPr/>
            </a:lvl1pPr>
          </a:lstStyle>
          <a:p>
            <a:endParaRPr lang="en-US"/>
          </a:p>
        </p:txBody>
      </p:sp>
      <p:sp>
        <p:nvSpPr>
          <p:cNvPr id="30" name="Text Placeholder 20">
            <a:extLst>
              <a:ext uri="{FF2B5EF4-FFF2-40B4-BE49-F238E27FC236}">
                <a16:creationId xmlns:a16="http://schemas.microsoft.com/office/drawing/2014/main" id="{5C00C8F2-B9D7-998D-448A-6B5A9CBFCD15}"/>
              </a:ext>
            </a:extLst>
          </p:cNvPr>
          <p:cNvSpPr>
            <a:spLocks noGrp="1"/>
          </p:cNvSpPr>
          <p:nvPr>
            <p:ph type="body" sz="quarter" idx="122" hasCustomPrompt="1"/>
          </p:nvPr>
        </p:nvSpPr>
        <p:spPr>
          <a:xfrm>
            <a:off x="9974862"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31" name="Text Placeholder 24">
            <a:extLst>
              <a:ext uri="{FF2B5EF4-FFF2-40B4-BE49-F238E27FC236}">
                <a16:creationId xmlns:a16="http://schemas.microsoft.com/office/drawing/2014/main" id="{F6CFA685-5767-169C-BA8B-9114751D2E2B}"/>
              </a:ext>
            </a:extLst>
          </p:cNvPr>
          <p:cNvSpPr>
            <a:spLocks noGrp="1"/>
          </p:cNvSpPr>
          <p:nvPr>
            <p:ph type="body" sz="quarter" idx="123" hasCustomPrompt="1"/>
          </p:nvPr>
        </p:nvSpPr>
        <p:spPr>
          <a:xfrm>
            <a:off x="9983298"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32" name="Picture Placeholder 50">
            <a:extLst>
              <a:ext uri="{FF2B5EF4-FFF2-40B4-BE49-F238E27FC236}">
                <a16:creationId xmlns:a16="http://schemas.microsoft.com/office/drawing/2014/main" id="{5E3B5FD0-A573-9CFA-57A3-D356F5334D86}"/>
              </a:ext>
            </a:extLst>
          </p:cNvPr>
          <p:cNvSpPr>
            <a:spLocks noGrp="1" noChangeAspect="1"/>
          </p:cNvSpPr>
          <p:nvPr>
            <p:ph type="pic" sz="quarter" idx="124"/>
          </p:nvPr>
        </p:nvSpPr>
        <p:spPr>
          <a:xfrm>
            <a:off x="9983298"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14663154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Film Posters 6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21" name="Text Placeholder 11">
            <a:extLst>
              <a:ext uri="{FF2B5EF4-FFF2-40B4-BE49-F238E27FC236}">
                <a16:creationId xmlns:a16="http://schemas.microsoft.com/office/drawing/2014/main" id="{83E93791-E1C0-2FB7-6031-5E6F93F40C79}"/>
              </a:ext>
            </a:extLst>
          </p:cNvPr>
          <p:cNvSpPr>
            <a:spLocks noGrp="1"/>
          </p:cNvSpPr>
          <p:nvPr>
            <p:ph type="body" sz="quarter" idx="116"/>
          </p:nvPr>
        </p:nvSpPr>
        <p:spPr>
          <a:xfrm>
            <a:off x="196803" y="1459033"/>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0">
            <a:extLst>
              <a:ext uri="{FF2B5EF4-FFF2-40B4-BE49-F238E27FC236}">
                <a16:creationId xmlns:a16="http://schemas.microsoft.com/office/drawing/2014/main" id="{398B7F49-D9DF-A02D-D1FE-D3F3B25D6304}"/>
              </a:ext>
            </a:extLst>
          </p:cNvPr>
          <p:cNvSpPr>
            <a:spLocks noGrp="1"/>
          </p:cNvSpPr>
          <p:nvPr>
            <p:ph type="body" sz="quarter" idx="117" hasCustomPrompt="1"/>
          </p:nvPr>
        </p:nvSpPr>
        <p:spPr>
          <a:xfrm>
            <a:off x="1946189" y="1720050"/>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23" name="Text Placeholder 24">
            <a:extLst>
              <a:ext uri="{FF2B5EF4-FFF2-40B4-BE49-F238E27FC236}">
                <a16:creationId xmlns:a16="http://schemas.microsoft.com/office/drawing/2014/main" id="{0F413ABE-93B2-5720-A9A9-C10BA306819D}"/>
              </a:ext>
            </a:extLst>
          </p:cNvPr>
          <p:cNvSpPr>
            <a:spLocks noGrp="1"/>
          </p:cNvSpPr>
          <p:nvPr>
            <p:ph type="body" sz="quarter" idx="118" hasCustomPrompt="1"/>
          </p:nvPr>
        </p:nvSpPr>
        <p:spPr>
          <a:xfrm>
            <a:off x="1946189" y="2598787"/>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 name="Picture Placeholder 50">
            <a:extLst>
              <a:ext uri="{FF2B5EF4-FFF2-40B4-BE49-F238E27FC236}">
                <a16:creationId xmlns:a16="http://schemas.microsoft.com/office/drawing/2014/main" id="{C81796C0-48C7-0178-798C-4A2F3D753C11}"/>
              </a:ext>
            </a:extLst>
          </p:cNvPr>
          <p:cNvSpPr>
            <a:spLocks noGrp="1" noChangeAspect="1"/>
          </p:cNvSpPr>
          <p:nvPr>
            <p:ph type="pic" sz="quarter" idx="136"/>
          </p:nvPr>
        </p:nvSpPr>
        <p:spPr>
          <a:xfrm>
            <a:off x="276430" y="1521141"/>
            <a:ext cx="1440000" cy="2160000"/>
          </a:xfrm>
          <a:prstGeom prst="roundRect">
            <a:avLst>
              <a:gd name="adj" fmla="val 2732"/>
            </a:avLst>
          </a:prstGeom>
          <a:noFill/>
        </p:spPr>
        <p:txBody>
          <a:bodyPr/>
          <a:lstStyle>
            <a:lvl1pPr>
              <a:buNone/>
              <a:defRPr/>
            </a:lvl1pPr>
          </a:lstStyle>
          <a:p>
            <a:endParaRPr lang="en-US"/>
          </a:p>
        </p:txBody>
      </p:sp>
      <p:sp>
        <p:nvSpPr>
          <p:cNvPr id="5" name="Text Placeholder 11">
            <a:extLst>
              <a:ext uri="{FF2B5EF4-FFF2-40B4-BE49-F238E27FC236}">
                <a16:creationId xmlns:a16="http://schemas.microsoft.com/office/drawing/2014/main" id="{5CA47BA6-128B-BAD6-6F7D-15E6A486F2E2}"/>
              </a:ext>
            </a:extLst>
          </p:cNvPr>
          <p:cNvSpPr>
            <a:spLocks noGrp="1"/>
          </p:cNvSpPr>
          <p:nvPr>
            <p:ph type="body" sz="quarter" idx="137"/>
          </p:nvPr>
        </p:nvSpPr>
        <p:spPr>
          <a:xfrm>
            <a:off x="192088" y="3901662"/>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CE7AA615-F877-8294-33BC-E29486C96B91}"/>
              </a:ext>
            </a:extLst>
          </p:cNvPr>
          <p:cNvSpPr>
            <a:spLocks noGrp="1"/>
          </p:cNvSpPr>
          <p:nvPr>
            <p:ph type="body" sz="quarter" idx="138" hasCustomPrompt="1"/>
          </p:nvPr>
        </p:nvSpPr>
        <p:spPr>
          <a:xfrm>
            <a:off x="1941474" y="4162679"/>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8" name="Text Placeholder 24">
            <a:extLst>
              <a:ext uri="{FF2B5EF4-FFF2-40B4-BE49-F238E27FC236}">
                <a16:creationId xmlns:a16="http://schemas.microsoft.com/office/drawing/2014/main" id="{2417EC2F-AD09-7DE6-A4EC-D7EEAC21CC48}"/>
              </a:ext>
            </a:extLst>
          </p:cNvPr>
          <p:cNvSpPr>
            <a:spLocks noGrp="1"/>
          </p:cNvSpPr>
          <p:nvPr>
            <p:ph type="body" sz="quarter" idx="139" hasCustomPrompt="1"/>
          </p:nvPr>
        </p:nvSpPr>
        <p:spPr>
          <a:xfrm>
            <a:off x="1941474" y="5041416"/>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3" name="Picture Placeholder 50">
            <a:extLst>
              <a:ext uri="{FF2B5EF4-FFF2-40B4-BE49-F238E27FC236}">
                <a16:creationId xmlns:a16="http://schemas.microsoft.com/office/drawing/2014/main" id="{161A6C28-C2A6-3E29-3C38-DAA5361EB184}"/>
              </a:ext>
            </a:extLst>
          </p:cNvPr>
          <p:cNvSpPr>
            <a:spLocks noGrp="1" noChangeAspect="1"/>
          </p:cNvSpPr>
          <p:nvPr>
            <p:ph type="pic" sz="quarter" idx="140"/>
          </p:nvPr>
        </p:nvSpPr>
        <p:spPr>
          <a:xfrm>
            <a:off x="271715" y="3963770"/>
            <a:ext cx="1440000" cy="2160000"/>
          </a:xfrm>
          <a:prstGeom prst="roundRect">
            <a:avLst>
              <a:gd name="adj" fmla="val 2732"/>
            </a:avLst>
          </a:prstGeom>
          <a:noFill/>
        </p:spPr>
        <p:txBody>
          <a:bodyPr/>
          <a:lstStyle>
            <a:lvl1pPr>
              <a:buNone/>
              <a:defRPr/>
            </a:lvl1pPr>
          </a:lstStyle>
          <a:p>
            <a:endParaRPr lang="en-US"/>
          </a:p>
        </p:txBody>
      </p:sp>
      <p:sp>
        <p:nvSpPr>
          <p:cNvPr id="14" name="Text Placeholder 11">
            <a:extLst>
              <a:ext uri="{FF2B5EF4-FFF2-40B4-BE49-F238E27FC236}">
                <a16:creationId xmlns:a16="http://schemas.microsoft.com/office/drawing/2014/main" id="{7D67A216-ABEE-774F-AF44-2813A95A97E6}"/>
              </a:ext>
            </a:extLst>
          </p:cNvPr>
          <p:cNvSpPr>
            <a:spLocks noGrp="1"/>
          </p:cNvSpPr>
          <p:nvPr>
            <p:ph type="body" sz="quarter" idx="141"/>
          </p:nvPr>
        </p:nvSpPr>
        <p:spPr>
          <a:xfrm>
            <a:off x="4187605" y="1456679"/>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F4307813-5AE0-81A8-EC55-CB1FA1D18878}"/>
              </a:ext>
            </a:extLst>
          </p:cNvPr>
          <p:cNvSpPr>
            <a:spLocks noGrp="1"/>
          </p:cNvSpPr>
          <p:nvPr>
            <p:ph type="body" sz="quarter" idx="142" hasCustomPrompt="1"/>
          </p:nvPr>
        </p:nvSpPr>
        <p:spPr>
          <a:xfrm>
            <a:off x="5936991" y="1717696"/>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16" name="Text Placeholder 24">
            <a:extLst>
              <a:ext uri="{FF2B5EF4-FFF2-40B4-BE49-F238E27FC236}">
                <a16:creationId xmlns:a16="http://schemas.microsoft.com/office/drawing/2014/main" id="{3EBCBEEA-C139-BA63-32F9-F7F2017F0F69}"/>
              </a:ext>
            </a:extLst>
          </p:cNvPr>
          <p:cNvSpPr>
            <a:spLocks noGrp="1"/>
          </p:cNvSpPr>
          <p:nvPr>
            <p:ph type="body" sz="quarter" idx="143" hasCustomPrompt="1"/>
          </p:nvPr>
        </p:nvSpPr>
        <p:spPr>
          <a:xfrm>
            <a:off x="5936991" y="2596433"/>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7" name="Picture Placeholder 50">
            <a:extLst>
              <a:ext uri="{FF2B5EF4-FFF2-40B4-BE49-F238E27FC236}">
                <a16:creationId xmlns:a16="http://schemas.microsoft.com/office/drawing/2014/main" id="{74C31924-A213-F566-AEBD-CCB68605C7C0}"/>
              </a:ext>
            </a:extLst>
          </p:cNvPr>
          <p:cNvSpPr>
            <a:spLocks noGrp="1" noChangeAspect="1"/>
          </p:cNvSpPr>
          <p:nvPr>
            <p:ph type="pic" sz="quarter" idx="144"/>
          </p:nvPr>
        </p:nvSpPr>
        <p:spPr>
          <a:xfrm>
            <a:off x="4267232" y="1518787"/>
            <a:ext cx="1440000" cy="2160000"/>
          </a:xfrm>
          <a:prstGeom prst="roundRect">
            <a:avLst>
              <a:gd name="adj" fmla="val 2732"/>
            </a:avLst>
          </a:prstGeom>
          <a:noFill/>
        </p:spPr>
        <p:txBody>
          <a:bodyPr/>
          <a:lstStyle>
            <a:lvl1pPr>
              <a:buNone/>
              <a:defRPr/>
            </a:lvl1pPr>
          </a:lstStyle>
          <a:p>
            <a:endParaRPr lang="en-US"/>
          </a:p>
        </p:txBody>
      </p:sp>
      <p:sp>
        <p:nvSpPr>
          <p:cNvPr id="18" name="Text Placeholder 11">
            <a:extLst>
              <a:ext uri="{FF2B5EF4-FFF2-40B4-BE49-F238E27FC236}">
                <a16:creationId xmlns:a16="http://schemas.microsoft.com/office/drawing/2014/main" id="{44E522BA-B4AF-6AE7-2A9F-2BAB286426FA}"/>
              </a:ext>
            </a:extLst>
          </p:cNvPr>
          <p:cNvSpPr>
            <a:spLocks noGrp="1"/>
          </p:cNvSpPr>
          <p:nvPr>
            <p:ph type="body" sz="quarter" idx="145"/>
          </p:nvPr>
        </p:nvSpPr>
        <p:spPr>
          <a:xfrm>
            <a:off x="4182890" y="3899308"/>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5FB2C446-13E9-9A79-3126-9A7C25B14B59}"/>
              </a:ext>
            </a:extLst>
          </p:cNvPr>
          <p:cNvSpPr>
            <a:spLocks noGrp="1"/>
          </p:cNvSpPr>
          <p:nvPr>
            <p:ph type="body" sz="quarter" idx="146" hasCustomPrompt="1"/>
          </p:nvPr>
        </p:nvSpPr>
        <p:spPr>
          <a:xfrm>
            <a:off x="5932276" y="4160325"/>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20" name="Text Placeholder 24">
            <a:extLst>
              <a:ext uri="{FF2B5EF4-FFF2-40B4-BE49-F238E27FC236}">
                <a16:creationId xmlns:a16="http://schemas.microsoft.com/office/drawing/2014/main" id="{0BD03D03-4352-1EA2-D469-F3044E0935E5}"/>
              </a:ext>
            </a:extLst>
          </p:cNvPr>
          <p:cNvSpPr>
            <a:spLocks noGrp="1"/>
          </p:cNvSpPr>
          <p:nvPr>
            <p:ph type="body" sz="quarter" idx="147" hasCustomPrompt="1"/>
          </p:nvPr>
        </p:nvSpPr>
        <p:spPr>
          <a:xfrm>
            <a:off x="5932276" y="5039062"/>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9" name="Picture Placeholder 50">
            <a:extLst>
              <a:ext uri="{FF2B5EF4-FFF2-40B4-BE49-F238E27FC236}">
                <a16:creationId xmlns:a16="http://schemas.microsoft.com/office/drawing/2014/main" id="{8E1CB072-2EE9-487F-0507-9E9C224D88DC}"/>
              </a:ext>
            </a:extLst>
          </p:cNvPr>
          <p:cNvSpPr>
            <a:spLocks noGrp="1" noChangeAspect="1"/>
          </p:cNvSpPr>
          <p:nvPr>
            <p:ph type="pic" sz="quarter" idx="148"/>
          </p:nvPr>
        </p:nvSpPr>
        <p:spPr>
          <a:xfrm>
            <a:off x="4262517" y="3961416"/>
            <a:ext cx="1440000" cy="2160000"/>
          </a:xfrm>
          <a:prstGeom prst="roundRect">
            <a:avLst>
              <a:gd name="adj" fmla="val 2732"/>
            </a:avLst>
          </a:prstGeom>
          <a:noFill/>
        </p:spPr>
        <p:txBody>
          <a:bodyPr/>
          <a:lstStyle>
            <a:lvl1pPr>
              <a:buNone/>
              <a:defRPr/>
            </a:lvl1pPr>
          </a:lstStyle>
          <a:p>
            <a:endParaRPr lang="en-US"/>
          </a:p>
        </p:txBody>
      </p:sp>
      <p:sp>
        <p:nvSpPr>
          <p:cNvPr id="30" name="Text Placeholder 11">
            <a:extLst>
              <a:ext uri="{FF2B5EF4-FFF2-40B4-BE49-F238E27FC236}">
                <a16:creationId xmlns:a16="http://schemas.microsoft.com/office/drawing/2014/main" id="{CFFAA46B-939F-28B8-B6C9-C489044F4BAE}"/>
              </a:ext>
            </a:extLst>
          </p:cNvPr>
          <p:cNvSpPr>
            <a:spLocks noGrp="1"/>
          </p:cNvSpPr>
          <p:nvPr>
            <p:ph type="body" sz="quarter" idx="149"/>
          </p:nvPr>
        </p:nvSpPr>
        <p:spPr>
          <a:xfrm>
            <a:off x="8166051" y="1454325"/>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A1B102DA-6820-473A-1C20-B72EA4243F91}"/>
              </a:ext>
            </a:extLst>
          </p:cNvPr>
          <p:cNvSpPr>
            <a:spLocks noGrp="1"/>
          </p:cNvSpPr>
          <p:nvPr>
            <p:ph type="body" sz="quarter" idx="150" hasCustomPrompt="1"/>
          </p:nvPr>
        </p:nvSpPr>
        <p:spPr>
          <a:xfrm>
            <a:off x="9915437" y="1715342"/>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32" name="Text Placeholder 24">
            <a:extLst>
              <a:ext uri="{FF2B5EF4-FFF2-40B4-BE49-F238E27FC236}">
                <a16:creationId xmlns:a16="http://schemas.microsoft.com/office/drawing/2014/main" id="{3B597D1D-621E-4C00-A28F-847D96AF3255}"/>
              </a:ext>
            </a:extLst>
          </p:cNvPr>
          <p:cNvSpPr>
            <a:spLocks noGrp="1"/>
          </p:cNvSpPr>
          <p:nvPr>
            <p:ph type="body" sz="quarter" idx="151" hasCustomPrompt="1"/>
          </p:nvPr>
        </p:nvSpPr>
        <p:spPr>
          <a:xfrm>
            <a:off x="9915437" y="2594079"/>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3" name="Picture Placeholder 50">
            <a:extLst>
              <a:ext uri="{FF2B5EF4-FFF2-40B4-BE49-F238E27FC236}">
                <a16:creationId xmlns:a16="http://schemas.microsoft.com/office/drawing/2014/main" id="{FA5E277A-B9DD-D73A-F762-B7555D969822}"/>
              </a:ext>
            </a:extLst>
          </p:cNvPr>
          <p:cNvSpPr>
            <a:spLocks noGrp="1" noChangeAspect="1"/>
          </p:cNvSpPr>
          <p:nvPr>
            <p:ph type="pic" sz="quarter" idx="152"/>
          </p:nvPr>
        </p:nvSpPr>
        <p:spPr>
          <a:xfrm>
            <a:off x="8245678" y="1516433"/>
            <a:ext cx="1440000" cy="2160000"/>
          </a:xfrm>
          <a:prstGeom prst="roundRect">
            <a:avLst>
              <a:gd name="adj" fmla="val 2732"/>
            </a:avLst>
          </a:prstGeom>
          <a:noFill/>
        </p:spPr>
        <p:txBody>
          <a:bodyPr/>
          <a:lstStyle>
            <a:lvl1pPr>
              <a:buNone/>
              <a:defRPr/>
            </a:lvl1pPr>
          </a:lstStyle>
          <a:p>
            <a:endParaRPr lang="en-US"/>
          </a:p>
        </p:txBody>
      </p:sp>
      <p:sp>
        <p:nvSpPr>
          <p:cNvPr id="34" name="Text Placeholder 11">
            <a:extLst>
              <a:ext uri="{FF2B5EF4-FFF2-40B4-BE49-F238E27FC236}">
                <a16:creationId xmlns:a16="http://schemas.microsoft.com/office/drawing/2014/main" id="{BAC7B8A9-E9BF-E88E-CD39-C4D05327CB23}"/>
              </a:ext>
            </a:extLst>
          </p:cNvPr>
          <p:cNvSpPr>
            <a:spLocks noGrp="1"/>
          </p:cNvSpPr>
          <p:nvPr>
            <p:ph type="body" sz="quarter" idx="153"/>
          </p:nvPr>
        </p:nvSpPr>
        <p:spPr>
          <a:xfrm>
            <a:off x="8161336" y="3896954"/>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5" name="Text Placeholder 20">
            <a:extLst>
              <a:ext uri="{FF2B5EF4-FFF2-40B4-BE49-F238E27FC236}">
                <a16:creationId xmlns:a16="http://schemas.microsoft.com/office/drawing/2014/main" id="{109CF006-7385-394B-5E94-0CE4C4B2D38F}"/>
              </a:ext>
            </a:extLst>
          </p:cNvPr>
          <p:cNvSpPr>
            <a:spLocks noGrp="1"/>
          </p:cNvSpPr>
          <p:nvPr>
            <p:ph type="body" sz="quarter" idx="154" hasCustomPrompt="1"/>
          </p:nvPr>
        </p:nvSpPr>
        <p:spPr>
          <a:xfrm>
            <a:off x="9910722" y="4157971"/>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36" name="Text Placeholder 24">
            <a:extLst>
              <a:ext uri="{FF2B5EF4-FFF2-40B4-BE49-F238E27FC236}">
                <a16:creationId xmlns:a16="http://schemas.microsoft.com/office/drawing/2014/main" id="{99C9A6CD-15DF-0CE4-188C-57705A65ADA6}"/>
              </a:ext>
            </a:extLst>
          </p:cNvPr>
          <p:cNvSpPr>
            <a:spLocks noGrp="1"/>
          </p:cNvSpPr>
          <p:nvPr>
            <p:ph type="body" sz="quarter" idx="155" hasCustomPrompt="1"/>
          </p:nvPr>
        </p:nvSpPr>
        <p:spPr>
          <a:xfrm>
            <a:off x="9910722" y="5036708"/>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7" name="Picture Placeholder 50">
            <a:extLst>
              <a:ext uri="{FF2B5EF4-FFF2-40B4-BE49-F238E27FC236}">
                <a16:creationId xmlns:a16="http://schemas.microsoft.com/office/drawing/2014/main" id="{F016D76E-1151-FCE6-FF28-4CC297CFF473}"/>
              </a:ext>
            </a:extLst>
          </p:cNvPr>
          <p:cNvSpPr>
            <a:spLocks noGrp="1" noChangeAspect="1"/>
          </p:cNvSpPr>
          <p:nvPr>
            <p:ph type="pic" sz="quarter" idx="156"/>
          </p:nvPr>
        </p:nvSpPr>
        <p:spPr>
          <a:xfrm>
            <a:off x="8240963" y="3959062"/>
            <a:ext cx="1440000" cy="2160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407805844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Film Posters 8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196805"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708525"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708525"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2" name="Picture Placeholder 50">
            <a:extLst>
              <a:ext uri="{FF2B5EF4-FFF2-40B4-BE49-F238E27FC236}">
                <a16:creationId xmlns:a16="http://schemas.microsoft.com/office/drawing/2014/main" id="{3BC364DF-5545-983E-B0C0-8BE0D0494434}"/>
              </a:ext>
            </a:extLst>
          </p:cNvPr>
          <p:cNvSpPr>
            <a:spLocks noGrp="1" noChangeAspect="1"/>
          </p:cNvSpPr>
          <p:nvPr>
            <p:ph type="pic" sz="quarter" idx="140"/>
          </p:nvPr>
        </p:nvSpPr>
        <p:spPr>
          <a:xfrm>
            <a:off x="262131" y="1547845"/>
            <a:ext cx="1344000" cy="2016000"/>
          </a:xfrm>
          <a:prstGeom prst="roundRect">
            <a:avLst>
              <a:gd name="adj" fmla="val 2732"/>
            </a:avLst>
          </a:prstGeom>
          <a:noFill/>
        </p:spPr>
        <p:txBody>
          <a:bodyPr/>
          <a:lstStyle>
            <a:lvl1pPr>
              <a:buNone/>
              <a:defRPr/>
            </a:lvl1pPr>
          </a:lstStyle>
          <a:p>
            <a:endParaRPr lang="en-US"/>
          </a:p>
        </p:txBody>
      </p:sp>
      <p:sp>
        <p:nvSpPr>
          <p:cNvPr id="5" name="Text Placeholder 11">
            <a:extLst>
              <a:ext uri="{FF2B5EF4-FFF2-40B4-BE49-F238E27FC236}">
                <a16:creationId xmlns:a16="http://schemas.microsoft.com/office/drawing/2014/main" id="{775B8C18-82A8-C95B-D2F8-100A4D5DC704}"/>
              </a:ext>
            </a:extLst>
          </p:cNvPr>
          <p:cNvSpPr>
            <a:spLocks noGrp="1"/>
          </p:cNvSpPr>
          <p:nvPr>
            <p:ph type="body" sz="quarter" idx="141"/>
          </p:nvPr>
        </p:nvSpPr>
        <p:spPr>
          <a:xfrm>
            <a:off x="192088"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AD4AD82F-3BFC-E5DE-C76E-458725007493}"/>
              </a:ext>
            </a:extLst>
          </p:cNvPr>
          <p:cNvSpPr>
            <a:spLocks noGrp="1"/>
          </p:cNvSpPr>
          <p:nvPr>
            <p:ph type="body" sz="quarter" idx="142" hasCustomPrompt="1"/>
          </p:nvPr>
        </p:nvSpPr>
        <p:spPr>
          <a:xfrm>
            <a:off x="1703808"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8" name="Text Placeholder 24">
            <a:extLst>
              <a:ext uri="{FF2B5EF4-FFF2-40B4-BE49-F238E27FC236}">
                <a16:creationId xmlns:a16="http://schemas.microsoft.com/office/drawing/2014/main" id="{0F7C495A-CBC4-C9AF-720F-BAF049428D2F}"/>
              </a:ext>
            </a:extLst>
          </p:cNvPr>
          <p:cNvSpPr>
            <a:spLocks noGrp="1"/>
          </p:cNvSpPr>
          <p:nvPr>
            <p:ph type="body" sz="quarter" idx="143" hasCustomPrompt="1"/>
          </p:nvPr>
        </p:nvSpPr>
        <p:spPr>
          <a:xfrm>
            <a:off x="1703808"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9" name="Picture Placeholder 50">
            <a:extLst>
              <a:ext uri="{FF2B5EF4-FFF2-40B4-BE49-F238E27FC236}">
                <a16:creationId xmlns:a16="http://schemas.microsoft.com/office/drawing/2014/main" id="{8A2FA888-B5D4-E100-C3D6-9D4F04D0AA90}"/>
              </a:ext>
            </a:extLst>
          </p:cNvPr>
          <p:cNvSpPr>
            <a:spLocks noGrp="1" noChangeAspect="1"/>
          </p:cNvSpPr>
          <p:nvPr>
            <p:ph type="pic" sz="quarter" idx="144"/>
          </p:nvPr>
        </p:nvSpPr>
        <p:spPr>
          <a:xfrm>
            <a:off x="257414" y="3886530"/>
            <a:ext cx="1344000" cy="2016000"/>
          </a:xfrm>
          <a:prstGeom prst="roundRect">
            <a:avLst>
              <a:gd name="adj" fmla="val 2732"/>
            </a:avLst>
          </a:prstGeom>
          <a:noFill/>
        </p:spPr>
        <p:txBody>
          <a:bodyPr/>
          <a:lstStyle>
            <a:lvl1pPr>
              <a:buNone/>
              <a:defRPr/>
            </a:lvl1pPr>
          </a:lstStyle>
          <a:p>
            <a:endParaRPr lang="en-US"/>
          </a:p>
        </p:txBody>
      </p:sp>
      <p:sp>
        <p:nvSpPr>
          <p:cNvPr id="10" name="Text Placeholder 11">
            <a:extLst>
              <a:ext uri="{FF2B5EF4-FFF2-40B4-BE49-F238E27FC236}">
                <a16:creationId xmlns:a16="http://schemas.microsoft.com/office/drawing/2014/main" id="{997DCF92-38A5-2291-841C-EA6B0E9C36DD}"/>
              </a:ext>
            </a:extLst>
          </p:cNvPr>
          <p:cNvSpPr>
            <a:spLocks noGrp="1"/>
          </p:cNvSpPr>
          <p:nvPr>
            <p:ph type="body" sz="quarter" idx="145"/>
          </p:nvPr>
        </p:nvSpPr>
        <p:spPr>
          <a:xfrm>
            <a:off x="3179635"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D47C95E3-5469-2CAA-4549-9C6CAE178459}"/>
              </a:ext>
            </a:extLst>
          </p:cNvPr>
          <p:cNvSpPr>
            <a:spLocks noGrp="1"/>
          </p:cNvSpPr>
          <p:nvPr>
            <p:ph type="body" sz="quarter" idx="146" hasCustomPrompt="1"/>
          </p:nvPr>
        </p:nvSpPr>
        <p:spPr>
          <a:xfrm>
            <a:off x="4691355"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12" name="Text Placeholder 24">
            <a:extLst>
              <a:ext uri="{FF2B5EF4-FFF2-40B4-BE49-F238E27FC236}">
                <a16:creationId xmlns:a16="http://schemas.microsoft.com/office/drawing/2014/main" id="{99A7BD36-2564-D8D0-8074-3F7058BD74EE}"/>
              </a:ext>
            </a:extLst>
          </p:cNvPr>
          <p:cNvSpPr>
            <a:spLocks noGrp="1"/>
          </p:cNvSpPr>
          <p:nvPr>
            <p:ph type="body" sz="quarter" idx="147" hasCustomPrompt="1"/>
          </p:nvPr>
        </p:nvSpPr>
        <p:spPr>
          <a:xfrm>
            <a:off x="4691355"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3" name="Picture Placeholder 50">
            <a:extLst>
              <a:ext uri="{FF2B5EF4-FFF2-40B4-BE49-F238E27FC236}">
                <a16:creationId xmlns:a16="http://schemas.microsoft.com/office/drawing/2014/main" id="{C26BC4E9-53C2-C59C-B116-6ED3C5ED5DA3}"/>
              </a:ext>
            </a:extLst>
          </p:cNvPr>
          <p:cNvSpPr>
            <a:spLocks noGrp="1" noChangeAspect="1"/>
          </p:cNvSpPr>
          <p:nvPr>
            <p:ph type="pic" sz="quarter" idx="148"/>
          </p:nvPr>
        </p:nvSpPr>
        <p:spPr>
          <a:xfrm>
            <a:off x="3244961" y="1547845"/>
            <a:ext cx="1344000" cy="2016000"/>
          </a:xfrm>
          <a:prstGeom prst="roundRect">
            <a:avLst>
              <a:gd name="adj" fmla="val 2732"/>
            </a:avLst>
          </a:prstGeom>
          <a:noFill/>
        </p:spPr>
        <p:txBody>
          <a:bodyPr/>
          <a:lstStyle>
            <a:lvl1pPr>
              <a:buNone/>
              <a:defRPr/>
            </a:lvl1pPr>
          </a:lstStyle>
          <a:p>
            <a:endParaRPr lang="en-US"/>
          </a:p>
        </p:txBody>
      </p:sp>
      <p:sp>
        <p:nvSpPr>
          <p:cNvPr id="14" name="Text Placeholder 11">
            <a:extLst>
              <a:ext uri="{FF2B5EF4-FFF2-40B4-BE49-F238E27FC236}">
                <a16:creationId xmlns:a16="http://schemas.microsoft.com/office/drawing/2014/main" id="{5AF448C7-F0D6-BB57-4690-14604A72632E}"/>
              </a:ext>
            </a:extLst>
          </p:cNvPr>
          <p:cNvSpPr>
            <a:spLocks noGrp="1"/>
          </p:cNvSpPr>
          <p:nvPr>
            <p:ph type="body" sz="quarter" idx="149"/>
          </p:nvPr>
        </p:nvSpPr>
        <p:spPr>
          <a:xfrm>
            <a:off x="3174918"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A62B309E-68C7-A54B-2769-108158D56C2A}"/>
              </a:ext>
            </a:extLst>
          </p:cNvPr>
          <p:cNvSpPr>
            <a:spLocks noGrp="1"/>
          </p:cNvSpPr>
          <p:nvPr>
            <p:ph type="body" sz="quarter" idx="150" hasCustomPrompt="1"/>
          </p:nvPr>
        </p:nvSpPr>
        <p:spPr>
          <a:xfrm>
            <a:off x="4686638"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16" name="Text Placeholder 24">
            <a:extLst>
              <a:ext uri="{FF2B5EF4-FFF2-40B4-BE49-F238E27FC236}">
                <a16:creationId xmlns:a16="http://schemas.microsoft.com/office/drawing/2014/main" id="{F2D9751A-86A6-CC5D-C181-B264D581D17A}"/>
              </a:ext>
            </a:extLst>
          </p:cNvPr>
          <p:cNvSpPr>
            <a:spLocks noGrp="1"/>
          </p:cNvSpPr>
          <p:nvPr>
            <p:ph type="body" sz="quarter" idx="151" hasCustomPrompt="1"/>
          </p:nvPr>
        </p:nvSpPr>
        <p:spPr>
          <a:xfrm>
            <a:off x="4686638"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7" name="Picture Placeholder 50">
            <a:extLst>
              <a:ext uri="{FF2B5EF4-FFF2-40B4-BE49-F238E27FC236}">
                <a16:creationId xmlns:a16="http://schemas.microsoft.com/office/drawing/2014/main" id="{8E001E80-1A5A-D31D-BDDE-A81EF932F914}"/>
              </a:ext>
            </a:extLst>
          </p:cNvPr>
          <p:cNvSpPr>
            <a:spLocks noGrp="1" noChangeAspect="1"/>
          </p:cNvSpPr>
          <p:nvPr>
            <p:ph type="pic" sz="quarter" idx="152"/>
          </p:nvPr>
        </p:nvSpPr>
        <p:spPr>
          <a:xfrm>
            <a:off x="3240244" y="3886530"/>
            <a:ext cx="1344000" cy="2016000"/>
          </a:xfrm>
          <a:prstGeom prst="roundRect">
            <a:avLst>
              <a:gd name="adj" fmla="val 2732"/>
            </a:avLst>
          </a:prstGeom>
          <a:noFill/>
        </p:spPr>
        <p:txBody>
          <a:bodyPr/>
          <a:lstStyle>
            <a:lvl1pPr>
              <a:buNone/>
              <a:defRPr/>
            </a:lvl1pPr>
          </a:lstStyle>
          <a:p>
            <a:endParaRPr lang="en-US"/>
          </a:p>
        </p:txBody>
      </p:sp>
      <p:sp>
        <p:nvSpPr>
          <p:cNvPr id="18" name="Text Placeholder 11">
            <a:extLst>
              <a:ext uri="{FF2B5EF4-FFF2-40B4-BE49-F238E27FC236}">
                <a16:creationId xmlns:a16="http://schemas.microsoft.com/office/drawing/2014/main" id="{5CD2629E-A4CB-F2E6-86AC-D394CEB5C711}"/>
              </a:ext>
            </a:extLst>
          </p:cNvPr>
          <p:cNvSpPr>
            <a:spLocks noGrp="1"/>
          </p:cNvSpPr>
          <p:nvPr>
            <p:ph type="body" sz="quarter" idx="153"/>
          </p:nvPr>
        </p:nvSpPr>
        <p:spPr>
          <a:xfrm>
            <a:off x="6218186"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0D119150-7DB2-BE28-E841-F42FAA79893A}"/>
              </a:ext>
            </a:extLst>
          </p:cNvPr>
          <p:cNvSpPr>
            <a:spLocks noGrp="1"/>
          </p:cNvSpPr>
          <p:nvPr>
            <p:ph type="body" sz="quarter" idx="154" hasCustomPrompt="1"/>
          </p:nvPr>
        </p:nvSpPr>
        <p:spPr>
          <a:xfrm>
            <a:off x="7729906"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0" name="Text Placeholder 24">
            <a:extLst>
              <a:ext uri="{FF2B5EF4-FFF2-40B4-BE49-F238E27FC236}">
                <a16:creationId xmlns:a16="http://schemas.microsoft.com/office/drawing/2014/main" id="{F0AD5844-5638-3989-FD32-E73F0C3F02E0}"/>
              </a:ext>
            </a:extLst>
          </p:cNvPr>
          <p:cNvSpPr>
            <a:spLocks noGrp="1"/>
          </p:cNvSpPr>
          <p:nvPr>
            <p:ph type="body" sz="quarter" idx="155" hasCustomPrompt="1"/>
          </p:nvPr>
        </p:nvSpPr>
        <p:spPr>
          <a:xfrm>
            <a:off x="7729906"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1" name="Picture Placeholder 50">
            <a:extLst>
              <a:ext uri="{FF2B5EF4-FFF2-40B4-BE49-F238E27FC236}">
                <a16:creationId xmlns:a16="http://schemas.microsoft.com/office/drawing/2014/main" id="{84BAF48E-FD49-2734-1856-268AFBE2E02A}"/>
              </a:ext>
            </a:extLst>
          </p:cNvPr>
          <p:cNvSpPr>
            <a:spLocks noGrp="1" noChangeAspect="1"/>
          </p:cNvSpPr>
          <p:nvPr>
            <p:ph type="pic" sz="quarter" idx="156"/>
          </p:nvPr>
        </p:nvSpPr>
        <p:spPr>
          <a:xfrm>
            <a:off x="6283512" y="1547845"/>
            <a:ext cx="1344000" cy="2016000"/>
          </a:xfrm>
          <a:prstGeom prst="roundRect">
            <a:avLst>
              <a:gd name="adj" fmla="val 2732"/>
            </a:avLst>
          </a:prstGeom>
          <a:noFill/>
        </p:spPr>
        <p:txBody>
          <a:bodyPr/>
          <a:lstStyle>
            <a:lvl1pPr>
              <a:buNone/>
              <a:defRPr/>
            </a:lvl1pPr>
          </a:lstStyle>
          <a:p>
            <a:endParaRPr lang="en-US"/>
          </a:p>
        </p:txBody>
      </p:sp>
      <p:sp>
        <p:nvSpPr>
          <p:cNvPr id="22" name="Text Placeholder 11">
            <a:extLst>
              <a:ext uri="{FF2B5EF4-FFF2-40B4-BE49-F238E27FC236}">
                <a16:creationId xmlns:a16="http://schemas.microsoft.com/office/drawing/2014/main" id="{E843EA03-0818-040A-F686-6DF13CAA128D}"/>
              </a:ext>
            </a:extLst>
          </p:cNvPr>
          <p:cNvSpPr>
            <a:spLocks noGrp="1"/>
          </p:cNvSpPr>
          <p:nvPr>
            <p:ph type="body" sz="quarter" idx="157"/>
          </p:nvPr>
        </p:nvSpPr>
        <p:spPr>
          <a:xfrm>
            <a:off x="6213469"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92D7D990-28EE-A87E-B4C6-AD6F4499B308}"/>
              </a:ext>
            </a:extLst>
          </p:cNvPr>
          <p:cNvSpPr>
            <a:spLocks noGrp="1"/>
          </p:cNvSpPr>
          <p:nvPr>
            <p:ph type="body" sz="quarter" idx="158" hasCustomPrompt="1"/>
          </p:nvPr>
        </p:nvSpPr>
        <p:spPr>
          <a:xfrm>
            <a:off x="7725189"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4" name="Text Placeholder 24">
            <a:extLst>
              <a:ext uri="{FF2B5EF4-FFF2-40B4-BE49-F238E27FC236}">
                <a16:creationId xmlns:a16="http://schemas.microsoft.com/office/drawing/2014/main" id="{BBFC7D74-E10D-09B8-0856-28783A0A5063}"/>
              </a:ext>
            </a:extLst>
          </p:cNvPr>
          <p:cNvSpPr>
            <a:spLocks noGrp="1"/>
          </p:cNvSpPr>
          <p:nvPr>
            <p:ph type="body" sz="quarter" idx="159" hasCustomPrompt="1"/>
          </p:nvPr>
        </p:nvSpPr>
        <p:spPr>
          <a:xfrm>
            <a:off x="7725189"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5" name="Picture Placeholder 50">
            <a:extLst>
              <a:ext uri="{FF2B5EF4-FFF2-40B4-BE49-F238E27FC236}">
                <a16:creationId xmlns:a16="http://schemas.microsoft.com/office/drawing/2014/main" id="{56E8622C-829C-1F9D-DA0F-3844A579367E}"/>
              </a:ext>
            </a:extLst>
          </p:cNvPr>
          <p:cNvSpPr>
            <a:spLocks noGrp="1" noChangeAspect="1"/>
          </p:cNvSpPr>
          <p:nvPr>
            <p:ph type="pic" sz="quarter" idx="160"/>
          </p:nvPr>
        </p:nvSpPr>
        <p:spPr>
          <a:xfrm>
            <a:off x="6278795" y="3886530"/>
            <a:ext cx="1344000" cy="2016000"/>
          </a:xfrm>
          <a:prstGeom prst="roundRect">
            <a:avLst>
              <a:gd name="adj" fmla="val 2732"/>
            </a:avLst>
          </a:prstGeom>
          <a:noFill/>
        </p:spPr>
        <p:txBody>
          <a:bodyPr/>
          <a:lstStyle>
            <a:lvl1pPr>
              <a:buNone/>
              <a:defRPr/>
            </a:lvl1pPr>
          </a:lstStyle>
          <a:p>
            <a:endParaRPr lang="en-US"/>
          </a:p>
        </p:txBody>
      </p:sp>
      <p:sp>
        <p:nvSpPr>
          <p:cNvPr id="26" name="Text Placeholder 11">
            <a:extLst>
              <a:ext uri="{FF2B5EF4-FFF2-40B4-BE49-F238E27FC236}">
                <a16:creationId xmlns:a16="http://schemas.microsoft.com/office/drawing/2014/main" id="{78802167-1614-B3A3-0F0A-9A89258C0FEF}"/>
              </a:ext>
            </a:extLst>
          </p:cNvPr>
          <p:cNvSpPr>
            <a:spLocks noGrp="1"/>
          </p:cNvSpPr>
          <p:nvPr>
            <p:ph type="body" sz="quarter" idx="161"/>
          </p:nvPr>
        </p:nvSpPr>
        <p:spPr>
          <a:xfrm>
            <a:off x="9201016"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7" name="Text Placeholder 20">
            <a:extLst>
              <a:ext uri="{FF2B5EF4-FFF2-40B4-BE49-F238E27FC236}">
                <a16:creationId xmlns:a16="http://schemas.microsoft.com/office/drawing/2014/main" id="{922C660A-9488-DC9D-A155-3E618B722A5D}"/>
              </a:ext>
            </a:extLst>
          </p:cNvPr>
          <p:cNvSpPr>
            <a:spLocks noGrp="1"/>
          </p:cNvSpPr>
          <p:nvPr>
            <p:ph type="body" sz="quarter" idx="162" hasCustomPrompt="1"/>
          </p:nvPr>
        </p:nvSpPr>
        <p:spPr>
          <a:xfrm>
            <a:off x="10712736"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8" name="Text Placeholder 24">
            <a:extLst>
              <a:ext uri="{FF2B5EF4-FFF2-40B4-BE49-F238E27FC236}">
                <a16:creationId xmlns:a16="http://schemas.microsoft.com/office/drawing/2014/main" id="{BD00C607-BCC7-8321-467B-68B71D2DED74}"/>
              </a:ext>
            </a:extLst>
          </p:cNvPr>
          <p:cNvSpPr>
            <a:spLocks noGrp="1"/>
          </p:cNvSpPr>
          <p:nvPr>
            <p:ph type="body" sz="quarter" idx="163" hasCustomPrompt="1"/>
          </p:nvPr>
        </p:nvSpPr>
        <p:spPr>
          <a:xfrm>
            <a:off x="10712736"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9" name="Picture Placeholder 50">
            <a:extLst>
              <a:ext uri="{FF2B5EF4-FFF2-40B4-BE49-F238E27FC236}">
                <a16:creationId xmlns:a16="http://schemas.microsoft.com/office/drawing/2014/main" id="{75B1C7D6-D8FD-E4AE-9431-C3B8DC8B4FE5}"/>
              </a:ext>
            </a:extLst>
          </p:cNvPr>
          <p:cNvSpPr>
            <a:spLocks noGrp="1" noChangeAspect="1"/>
          </p:cNvSpPr>
          <p:nvPr>
            <p:ph type="pic" sz="quarter" idx="164"/>
          </p:nvPr>
        </p:nvSpPr>
        <p:spPr>
          <a:xfrm>
            <a:off x="9266342" y="1547845"/>
            <a:ext cx="1344000" cy="2016000"/>
          </a:xfrm>
          <a:prstGeom prst="roundRect">
            <a:avLst>
              <a:gd name="adj" fmla="val 2732"/>
            </a:avLst>
          </a:prstGeom>
          <a:noFill/>
        </p:spPr>
        <p:txBody>
          <a:bodyPr/>
          <a:lstStyle>
            <a:lvl1pPr>
              <a:buNone/>
              <a:defRPr/>
            </a:lvl1pPr>
          </a:lstStyle>
          <a:p>
            <a:endParaRPr lang="en-US"/>
          </a:p>
        </p:txBody>
      </p:sp>
      <p:sp>
        <p:nvSpPr>
          <p:cNvPr id="30" name="Text Placeholder 11">
            <a:extLst>
              <a:ext uri="{FF2B5EF4-FFF2-40B4-BE49-F238E27FC236}">
                <a16:creationId xmlns:a16="http://schemas.microsoft.com/office/drawing/2014/main" id="{450D3880-B676-6E87-F61B-89CB3580D317}"/>
              </a:ext>
            </a:extLst>
          </p:cNvPr>
          <p:cNvSpPr>
            <a:spLocks noGrp="1"/>
          </p:cNvSpPr>
          <p:nvPr>
            <p:ph type="body" sz="quarter" idx="165"/>
          </p:nvPr>
        </p:nvSpPr>
        <p:spPr>
          <a:xfrm>
            <a:off x="9196299"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B89184D1-FE18-540D-02F8-3F9F8970929D}"/>
              </a:ext>
            </a:extLst>
          </p:cNvPr>
          <p:cNvSpPr>
            <a:spLocks noGrp="1"/>
          </p:cNvSpPr>
          <p:nvPr>
            <p:ph type="body" sz="quarter" idx="166" hasCustomPrompt="1"/>
          </p:nvPr>
        </p:nvSpPr>
        <p:spPr>
          <a:xfrm>
            <a:off x="10708019"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32" name="Text Placeholder 24">
            <a:extLst>
              <a:ext uri="{FF2B5EF4-FFF2-40B4-BE49-F238E27FC236}">
                <a16:creationId xmlns:a16="http://schemas.microsoft.com/office/drawing/2014/main" id="{5C6C21AD-967F-9B26-F089-575D72535665}"/>
              </a:ext>
            </a:extLst>
          </p:cNvPr>
          <p:cNvSpPr>
            <a:spLocks noGrp="1"/>
          </p:cNvSpPr>
          <p:nvPr>
            <p:ph type="body" sz="quarter" idx="167" hasCustomPrompt="1"/>
          </p:nvPr>
        </p:nvSpPr>
        <p:spPr>
          <a:xfrm>
            <a:off x="10708019"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3" name="Picture Placeholder 50">
            <a:extLst>
              <a:ext uri="{FF2B5EF4-FFF2-40B4-BE49-F238E27FC236}">
                <a16:creationId xmlns:a16="http://schemas.microsoft.com/office/drawing/2014/main" id="{6054E96C-075F-5255-7D5A-B2C64147B8FA}"/>
              </a:ext>
            </a:extLst>
          </p:cNvPr>
          <p:cNvSpPr>
            <a:spLocks noGrp="1" noChangeAspect="1"/>
          </p:cNvSpPr>
          <p:nvPr>
            <p:ph type="pic" sz="quarter" idx="168"/>
          </p:nvPr>
        </p:nvSpPr>
        <p:spPr>
          <a:xfrm>
            <a:off x="9261625" y="3886530"/>
            <a:ext cx="1344000" cy="2016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76876564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Film Posters 10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196806"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328142"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328142"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6805" y="994194"/>
            <a:ext cx="5690043"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7" name="Picture Placeholder 50">
            <a:extLst>
              <a:ext uri="{FF2B5EF4-FFF2-40B4-BE49-F238E27FC236}">
                <a16:creationId xmlns:a16="http://schemas.microsoft.com/office/drawing/2014/main" id="{76F8B6E8-8B36-8A52-009A-EC7E9D81586D}"/>
              </a:ext>
            </a:extLst>
          </p:cNvPr>
          <p:cNvSpPr>
            <a:spLocks noGrp="1" noChangeAspect="1"/>
          </p:cNvSpPr>
          <p:nvPr>
            <p:ph type="pic" sz="quarter" idx="140"/>
          </p:nvPr>
        </p:nvSpPr>
        <p:spPr>
          <a:xfrm>
            <a:off x="260749" y="1928148"/>
            <a:ext cx="984000" cy="1476000"/>
          </a:xfrm>
          <a:prstGeom prst="roundRect">
            <a:avLst>
              <a:gd name="adj" fmla="val 2732"/>
            </a:avLst>
          </a:prstGeom>
          <a:noFill/>
        </p:spPr>
        <p:txBody>
          <a:bodyPr/>
          <a:lstStyle>
            <a:lvl1pPr>
              <a:buNone/>
              <a:defRPr/>
            </a:lvl1pPr>
          </a:lstStyle>
          <a:p>
            <a:endParaRPr lang="en-US"/>
          </a:p>
        </p:txBody>
      </p:sp>
      <p:sp>
        <p:nvSpPr>
          <p:cNvPr id="8" name="Text Placeholder 11">
            <a:extLst>
              <a:ext uri="{FF2B5EF4-FFF2-40B4-BE49-F238E27FC236}">
                <a16:creationId xmlns:a16="http://schemas.microsoft.com/office/drawing/2014/main" id="{C62ECC6A-A3B0-4AF8-8FC4-8F316102E464}"/>
              </a:ext>
            </a:extLst>
          </p:cNvPr>
          <p:cNvSpPr>
            <a:spLocks noGrp="1"/>
          </p:cNvSpPr>
          <p:nvPr>
            <p:ph type="body" sz="quarter" idx="141"/>
          </p:nvPr>
        </p:nvSpPr>
        <p:spPr>
          <a:xfrm>
            <a:off x="196806"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9" name="Text Placeholder 20">
            <a:extLst>
              <a:ext uri="{FF2B5EF4-FFF2-40B4-BE49-F238E27FC236}">
                <a16:creationId xmlns:a16="http://schemas.microsoft.com/office/drawing/2014/main" id="{4213F0C6-2E74-FAB2-F7CB-26C9910F4786}"/>
              </a:ext>
            </a:extLst>
          </p:cNvPr>
          <p:cNvSpPr>
            <a:spLocks noGrp="1"/>
          </p:cNvSpPr>
          <p:nvPr>
            <p:ph type="body" sz="quarter" idx="142" hasCustomPrompt="1"/>
          </p:nvPr>
        </p:nvSpPr>
        <p:spPr>
          <a:xfrm>
            <a:off x="1328142"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0" name="Text Placeholder 24">
            <a:extLst>
              <a:ext uri="{FF2B5EF4-FFF2-40B4-BE49-F238E27FC236}">
                <a16:creationId xmlns:a16="http://schemas.microsoft.com/office/drawing/2014/main" id="{284FDBA3-AE00-76B1-959A-2984C5D5507C}"/>
              </a:ext>
            </a:extLst>
          </p:cNvPr>
          <p:cNvSpPr>
            <a:spLocks noGrp="1"/>
          </p:cNvSpPr>
          <p:nvPr>
            <p:ph type="body" sz="quarter" idx="143" hasCustomPrompt="1"/>
          </p:nvPr>
        </p:nvSpPr>
        <p:spPr>
          <a:xfrm>
            <a:off x="1328142"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11" name="Picture Placeholder 50">
            <a:extLst>
              <a:ext uri="{FF2B5EF4-FFF2-40B4-BE49-F238E27FC236}">
                <a16:creationId xmlns:a16="http://schemas.microsoft.com/office/drawing/2014/main" id="{155BBB9A-C068-8976-CA57-E1058E0C535B}"/>
              </a:ext>
            </a:extLst>
          </p:cNvPr>
          <p:cNvSpPr>
            <a:spLocks noGrp="1" noChangeAspect="1"/>
          </p:cNvSpPr>
          <p:nvPr>
            <p:ph type="pic" sz="quarter" idx="144"/>
          </p:nvPr>
        </p:nvSpPr>
        <p:spPr>
          <a:xfrm>
            <a:off x="260749" y="3740197"/>
            <a:ext cx="984000" cy="1476000"/>
          </a:xfrm>
          <a:prstGeom prst="roundRect">
            <a:avLst>
              <a:gd name="adj" fmla="val 2732"/>
            </a:avLst>
          </a:prstGeom>
          <a:noFill/>
        </p:spPr>
        <p:txBody>
          <a:bodyPr/>
          <a:lstStyle>
            <a:lvl1pPr>
              <a:buNone/>
              <a:defRPr/>
            </a:lvl1pPr>
          </a:lstStyle>
          <a:p>
            <a:endParaRPr lang="en-US"/>
          </a:p>
        </p:txBody>
      </p:sp>
      <p:sp>
        <p:nvSpPr>
          <p:cNvPr id="12" name="Text Placeholder 11">
            <a:extLst>
              <a:ext uri="{FF2B5EF4-FFF2-40B4-BE49-F238E27FC236}">
                <a16:creationId xmlns:a16="http://schemas.microsoft.com/office/drawing/2014/main" id="{3B300DE0-BC42-965B-320B-042298019976}"/>
              </a:ext>
            </a:extLst>
          </p:cNvPr>
          <p:cNvSpPr>
            <a:spLocks noGrp="1"/>
          </p:cNvSpPr>
          <p:nvPr>
            <p:ph type="body" sz="quarter" idx="145"/>
          </p:nvPr>
        </p:nvSpPr>
        <p:spPr>
          <a:xfrm>
            <a:off x="2573424"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Text Placeholder 20">
            <a:extLst>
              <a:ext uri="{FF2B5EF4-FFF2-40B4-BE49-F238E27FC236}">
                <a16:creationId xmlns:a16="http://schemas.microsoft.com/office/drawing/2014/main" id="{B045B5C7-2949-42C4-DA99-412095FA903D}"/>
              </a:ext>
            </a:extLst>
          </p:cNvPr>
          <p:cNvSpPr>
            <a:spLocks noGrp="1"/>
          </p:cNvSpPr>
          <p:nvPr>
            <p:ph type="body" sz="quarter" idx="146" hasCustomPrompt="1"/>
          </p:nvPr>
        </p:nvSpPr>
        <p:spPr>
          <a:xfrm>
            <a:off x="3704760"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4" name="Text Placeholder 24">
            <a:extLst>
              <a:ext uri="{FF2B5EF4-FFF2-40B4-BE49-F238E27FC236}">
                <a16:creationId xmlns:a16="http://schemas.microsoft.com/office/drawing/2014/main" id="{05B80EA7-0DFA-74AE-3926-4B9DFF63EDA1}"/>
              </a:ext>
            </a:extLst>
          </p:cNvPr>
          <p:cNvSpPr>
            <a:spLocks noGrp="1"/>
          </p:cNvSpPr>
          <p:nvPr>
            <p:ph type="body" sz="quarter" idx="147" hasCustomPrompt="1"/>
          </p:nvPr>
        </p:nvSpPr>
        <p:spPr>
          <a:xfrm>
            <a:off x="3704760"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15" name="Picture Placeholder 50">
            <a:extLst>
              <a:ext uri="{FF2B5EF4-FFF2-40B4-BE49-F238E27FC236}">
                <a16:creationId xmlns:a16="http://schemas.microsoft.com/office/drawing/2014/main" id="{5C20445C-19E2-E223-FE97-B7A230DC7D9B}"/>
              </a:ext>
            </a:extLst>
          </p:cNvPr>
          <p:cNvSpPr>
            <a:spLocks noGrp="1" noChangeAspect="1"/>
          </p:cNvSpPr>
          <p:nvPr>
            <p:ph type="pic" sz="quarter" idx="148"/>
          </p:nvPr>
        </p:nvSpPr>
        <p:spPr>
          <a:xfrm>
            <a:off x="2637367" y="1928148"/>
            <a:ext cx="984000" cy="1476000"/>
          </a:xfrm>
          <a:prstGeom prst="roundRect">
            <a:avLst>
              <a:gd name="adj" fmla="val 2732"/>
            </a:avLst>
          </a:prstGeom>
          <a:noFill/>
        </p:spPr>
        <p:txBody>
          <a:bodyPr/>
          <a:lstStyle>
            <a:lvl1pPr>
              <a:buNone/>
              <a:defRPr/>
            </a:lvl1pPr>
          </a:lstStyle>
          <a:p>
            <a:endParaRPr lang="en-US"/>
          </a:p>
        </p:txBody>
      </p:sp>
      <p:sp>
        <p:nvSpPr>
          <p:cNvPr id="16" name="Text Placeholder 11">
            <a:extLst>
              <a:ext uri="{FF2B5EF4-FFF2-40B4-BE49-F238E27FC236}">
                <a16:creationId xmlns:a16="http://schemas.microsoft.com/office/drawing/2014/main" id="{F71A4671-B91E-4075-11D6-1C7E91B9AEB8}"/>
              </a:ext>
            </a:extLst>
          </p:cNvPr>
          <p:cNvSpPr>
            <a:spLocks noGrp="1"/>
          </p:cNvSpPr>
          <p:nvPr>
            <p:ph type="body" sz="quarter" idx="149"/>
          </p:nvPr>
        </p:nvSpPr>
        <p:spPr>
          <a:xfrm>
            <a:off x="2573424"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 name="Text Placeholder 20">
            <a:extLst>
              <a:ext uri="{FF2B5EF4-FFF2-40B4-BE49-F238E27FC236}">
                <a16:creationId xmlns:a16="http://schemas.microsoft.com/office/drawing/2014/main" id="{EB9B266D-F893-85B2-0A9B-553283A58DEC}"/>
              </a:ext>
            </a:extLst>
          </p:cNvPr>
          <p:cNvSpPr>
            <a:spLocks noGrp="1"/>
          </p:cNvSpPr>
          <p:nvPr>
            <p:ph type="body" sz="quarter" idx="150" hasCustomPrompt="1"/>
          </p:nvPr>
        </p:nvSpPr>
        <p:spPr>
          <a:xfrm>
            <a:off x="3704760"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8" name="Text Placeholder 24">
            <a:extLst>
              <a:ext uri="{FF2B5EF4-FFF2-40B4-BE49-F238E27FC236}">
                <a16:creationId xmlns:a16="http://schemas.microsoft.com/office/drawing/2014/main" id="{F29556DD-9E85-EDA2-0AD1-62A9AFF33E99}"/>
              </a:ext>
            </a:extLst>
          </p:cNvPr>
          <p:cNvSpPr>
            <a:spLocks noGrp="1"/>
          </p:cNvSpPr>
          <p:nvPr>
            <p:ph type="body" sz="quarter" idx="151" hasCustomPrompt="1"/>
          </p:nvPr>
        </p:nvSpPr>
        <p:spPr>
          <a:xfrm>
            <a:off x="3704760"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19" name="Picture Placeholder 50">
            <a:extLst>
              <a:ext uri="{FF2B5EF4-FFF2-40B4-BE49-F238E27FC236}">
                <a16:creationId xmlns:a16="http://schemas.microsoft.com/office/drawing/2014/main" id="{96F4D0CB-3794-B78A-7AF0-504507F02D4D}"/>
              </a:ext>
            </a:extLst>
          </p:cNvPr>
          <p:cNvSpPr>
            <a:spLocks noGrp="1" noChangeAspect="1"/>
          </p:cNvSpPr>
          <p:nvPr>
            <p:ph type="pic" sz="quarter" idx="152"/>
          </p:nvPr>
        </p:nvSpPr>
        <p:spPr>
          <a:xfrm>
            <a:off x="2637367" y="3740197"/>
            <a:ext cx="984000" cy="1476000"/>
          </a:xfrm>
          <a:prstGeom prst="roundRect">
            <a:avLst>
              <a:gd name="adj" fmla="val 2732"/>
            </a:avLst>
          </a:prstGeom>
          <a:noFill/>
        </p:spPr>
        <p:txBody>
          <a:bodyPr/>
          <a:lstStyle>
            <a:lvl1pPr>
              <a:buNone/>
              <a:defRPr/>
            </a:lvl1pPr>
          </a:lstStyle>
          <a:p>
            <a:endParaRPr lang="en-US"/>
          </a:p>
        </p:txBody>
      </p:sp>
      <p:sp>
        <p:nvSpPr>
          <p:cNvPr id="20" name="Text Placeholder 11">
            <a:extLst>
              <a:ext uri="{FF2B5EF4-FFF2-40B4-BE49-F238E27FC236}">
                <a16:creationId xmlns:a16="http://schemas.microsoft.com/office/drawing/2014/main" id="{775FCFF8-4036-3B57-F48F-BC706CF63421}"/>
              </a:ext>
            </a:extLst>
          </p:cNvPr>
          <p:cNvSpPr>
            <a:spLocks noGrp="1"/>
          </p:cNvSpPr>
          <p:nvPr>
            <p:ph type="body" sz="quarter" idx="153"/>
          </p:nvPr>
        </p:nvSpPr>
        <p:spPr>
          <a:xfrm>
            <a:off x="4968576"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0">
            <a:extLst>
              <a:ext uri="{FF2B5EF4-FFF2-40B4-BE49-F238E27FC236}">
                <a16:creationId xmlns:a16="http://schemas.microsoft.com/office/drawing/2014/main" id="{99A6873B-5DEA-FCBE-D921-F2C70EC2842B}"/>
              </a:ext>
            </a:extLst>
          </p:cNvPr>
          <p:cNvSpPr>
            <a:spLocks noGrp="1"/>
          </p:cNvSpPr>
          <p:nvPr>
            <p:ph type="body" sz="quarter" idx="154" hasCustomPrompt="1"/>
          </p:nvPr>
        </p:nvSpPr>
        <p:spPr>
          <a:xfrm>
            <a:off x="6099912"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22" name="Text Placeholder 24">
            <a:extLst>
              <a:ext uri="{FF2B5EF4-FFF2-40B4-BE49-F238E27FC236}">
                <a16:creationId xmlns:a16="http://schemas.microsoft.com/office/drawing/2014/main" id="{852A193A-D21E-985A-E9F9-4354CD51A527}"/>
              </a:ext>
            </a:extLst>
          </p:cNvPr>
          <p:cNvSpPr>
            <a:spLocks noGrp="1"/>
          </p:cNvSpPr>
          <p:nvPr>
            <p:ph type="body" sz="quarter" idx="155" hasCustomPrompt="1"/>
          </p:nvPr>
        </p:nvSpPr>
        <p:spPr>
          <a:xfrm>
            <a:off x="6099912"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23" name="Picture Placeholder 50">
            <a:extLst>
              <a:ext uri="{FF2B5EF4-FFF2-40B4-BE49-F238E27FC236}">
                <a16:creationId xmlns:a16="http://schemas.microsoft.com/office/drawing/2014/main" id="{3C629D0A-E15F-253D-8E43-1BBF008A7572}"/>
              </a:ext>
            </a:extLst>
          </p:cNvPr>
          <p:cNvSpPr>
            <a:spLocks noGrp="1" noChangeAspect="1"/>
          </p:cNvSpPr>
          <p:nvPr>
            <p:ph type="pic" sz="quarter" idx="156"/>
          </p:nvPr>
        </p:nvSpPr>
        <p:spPr>
          <a:xfrm>
            <a:off x="5032519" y="1928148"/>
            <a:ext cx="984000" cy="1476000"/>
          </a:xfrm>
          <a:prstGeom prst="roundRect">
            <a:avLst>
              <a:gd name="adj" fmla="val 2732"/>
            </a:avLst>
          </a:prstGeom>
          <a:noFill/>
        </p:spPr>
        <p:txBody>
          <a:bodyPr/>
          <a:lstStyle>
            <a:lvl1pPr>
              <a:buNone/>
              <a:defRPr/>
            </a:lvl1pPr>
          </a:lstStyle>
          <a:p>
            <a:endParaRPr lang="en-US"/>
          </a:p>
        </p:txBody>
      </p:sp>
      <p:sp>
        <p:nvSpPr>
          <p:cNvPr id="24" name="Text Placeholder 11">
            <a:extLst>
              <a:ext uri="{FF2B5EF4-FFF2-40B4-BE49-F238E27FC236}">
                <a16:creationId xmlns:a16="http://schemas.microsoft.com/office/drawing/2014/main" id="{C255393C-6797-1A34-205C-9837D97C3E5E}"/>
              </a:ext>
            </a:extLst>
          </p:cNvPr>
          <p:cNvSpPr>
            <a:spLocks noGrp="1"/>
          </p:cNvSpPr>
          <p:nvPr>
            <p:ph type="body" sz="quarter" idx="157"/>
          </p:nvPr>
        </p:nvSpPr>
        <p:spPr>
          <a:xfrm>
            <a:off x="4968576"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0">
            <a:extLst>
              <a:ext uri="{FF2B5EF4-FFF2-40B4-BE49-F238E27FC236}">
                <a16:creationId xmlns:a16="http://schemas.microsoft.com/office/drawing/2014/main" id="{A3E2E9BC-9216-3F3F-7D5E-1ED34FD85108}"/>
              </a:ext>
            </a:extLst>
          </p:cNvPr>
          <p:cNvSpPr>
            <a:spLocks noGrp="1"/>
          </p:cNvSpPr>
          <p:nvPr>
            <p:ph type="body" sz="quarter" idx="158" hasCustomPrompt="1"/>
          </p:nvPr>
        </p:nvSpPr>
        <p:spPr>
          <a:xfrm>
            <a:off x="6099912"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26" name="Text Placeholder 24">
            <a:extLst>
              <a:ext uri="{FF2B5EF4-FFF2-40B4-BE49-F238E27FC236}">
                <a16:creationId xmlns:a16="http://schemas.microsoft.com/office/drawing/2014/main" id="{BF3D8475-BBF3-957C-3741-DD0EDBF39AD7}"/>
              </a:ext>
            </a:extLst>
          </p:cNvPr>
          <p:cNvSpPr>
            <a:spLocks noGrp="1"/>
          </p:cNvSpPr>
          <p:nvPr>
            <p:ph type="body" sz="quarter" idx="159" hasCustomPrompt="1"/>
          </p:nvPr>
        </p:nvSpPr>
        <p:spPr>
          <a:xfrm>
            <a:off x="6099912"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27" name="Picture Placeholder 50">
            <a:extLst>
              <a:ext uri="{FF2B5EF4-FFF2-40B4-BE49-F238E27FC236}">
                <a16:creationId xmlns:a16="http://schemas.microsoft.com/office/drawing/2014/main" id="{848969A0-FDC6-93F0-8B02-89D94D3CE650}"/>
              </a:ext>
            </a:extLst>
          </p:cNvPr>
          <p:cNvSpPr>
            <a:spLocks noGrp="1" noChangeAspect="1"/>
          </p:cNvSpPr>
          <p:nvPr>
            <p:ph type="pic" sz="quarter" idx="160"/>
          </p:nvPr>
        </p:nvSpPr>
        <p:spPr>
          <a:xfrm>
            <a:off x="5032519" y="3740197"/>
            <a:ext cx="984000" cy="1476000"/>
          </a:xfrm>
          <a:prstGeom prst="roundRect">
            <a:avLst>
              <a:gd name="adj" fmla="val 2732"/>
            </a:avLst>
          </a:prstGeom>
          <a:noFill/>
        </p:spPr>
        <p:txBody>
          <a:bodyPr/>
          <a:lstStyle>
            <a:lvl1pPr>
              <a:buNone/>
              <a:defRPr/>
            </a:lvl1pPr>
          </a:lstStyle>
          <a:p>
            <a:endParaRPr lang="en-US"/>
          </a:p>
        </p:txBody>
      </p:sp>
      <p:sp>
        <p:nvSpPr>
          <p:cNvPr id="28" name="Text Placeholder 11">
            <a:extLst>
              <a:ext uri="{FF2B5EF4-FFF2-40B4-BE49-F238E27FC236}">
                <a16:creationId xmlns:a16="http://schemas.microsoft.com/office/drawing/2014/main" id="{639EE7A2-4431-0229-3939-761AA90B4AD0}"/>
              </a:ext>
            </a:extLst>
          </p:cNvPr>
          <p:cNvSpPr>
            <a:spLocks noGrp="1"/>
          </p:cNvSpPr>
          <p:nvPr>
            <p:ph type="body" sz="quarter" idx="161"/>
          </p:nvPr>
        </p:nvSpPr>
        <p:spPr>
          <a:xfrm>
            <a:off x="7349568"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9" name="Text Placeholder 20">
            <a:extLst>
              <a:ext uri="{FF2B5EF4-FFF2-40B4-BE49-F238E27FC236}">
                <a16:creationId xmlns:a16="http://schemas.microsoft.com/office/drawing/2014/main" id="{BF539110-CB22-DBD4-3277-D2472FDAA585}"/>
              </a:ext>
            </a:extLst>
          </p:cNvPr>
          <p:cNvSpPr>
            <a:spLocks noGrp="1"/>
          </p:cNvSpPr>
          <p:nvPr>
            <p:ph type="body" sz="quarter" idx="162" hasCustomPrompt="1"/>
          </p:nvPr>
        </p:nvSpPr>
        <p:spPr>
          <a:xfrm>
            <a:off x="8480904"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30" name="Text Placeholder 24">
            <a:extLst>
              <a:ext uri="{FF2B5EF4-FFF2-40B4-BE49-F238E27FC236}">
                <a16:creationId xmlns:a16="http://schemas.microsoft.com/office/drawing/2014/main" id="{278415AA-F350-06C5-55C4-BE3CF3E3E59D}"/>
              </a:ext>
            </a:extLst>
          </p:cNvPr>
          <p:cNvSpPr>
            <a:spLocks noGrp="1"/>
          </p:cNvSpPr>
          <p:nvPr>
            <p:ph type="body" sz="quarter" idx="163" hasCustomPrompt="1"/>
          </p:nvPr>
        </p:nvSpPr>
        <p:spPr>
          <a:xfrm>
            <a:off x="8480904"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31" name="Picture Placeholder 50">
            <a:extLst>
              <a:ext uri="{FF2B5EF4-FFF2-40B4-BE49-F238E27FC236}">
                <a16:creationId xmlns:a16="http://schemas.microsoft.com/office/drawing/2014/main" id="{3556F3A4-FA91-9D2E-5483-22719E563D55}"/>
              </a:ext>
            </a:extLst>
          </p:cNvPr>
          <p:cNvSpPr>
            <a:spLocks noGrp="1" noChangeAspect="1"/>
          </p:cNvSpPr>
          <p:nvPr>
            <p:ph type="pic" sz="quarter" idx="164"/>
          </p:nvPr>
        </p:nvSpPr>
        <p:spPr>
          <a:xfrm>
            <a:off x="7413511" y="1928148"/>
            <a:ext cx="984000" cy="1476000"/>
          </a:xfrm>
          <a:prstGeom prst="roundRect">
            <a:avLst>
              <a:gd name="adj" fmla="val 2732"/>
            </a:avLst>
          </a:prstGeom>
          <a:noFill/>
        </p:spPr>
        <p:txBody>
          <a:bodyPr/>
          <a:lstStyle>
            <a:lvl1pPr>
              <a:buNone/>
              <a:defRPr/>
            </a:lvl1pPr>
          </a:lstStyle>
          <a:p>
            <a:endParaRPr lang="en-US"/>
          </a:p>
        </p:txBody>
      </p:sp>
      <p:sp>
        <p:nvSpPr>
          <p:cNvPr id="32" name="Text Placeholder 11">
            <a:extLst>
              <a:ext uri="{FF2B5EF4-FFF2-40B4-BE49-F238E27FC236}">
                <a16:creationId xmlns:a16="http://schemas.microsoft.com/office/drawing/2014/main" id="{356CD884-8729-8095-631C-DB6D866996EA}"/>
              </a:ext>
            </a:extLst>
          </p:cNvPr>
          <p:cNvSpPr>
            <a:spLocks noGrp="1"/>
          </p:cNvSpPr>
          <p:nvPr>
            <p:ph type="body" sz="quarter" idx="165"/>
          </p:nvPr>
        </p:nvSpPr>
        <p:spPr>
          <a:xfrm>
            <a:off x="7349568"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E653360A-B143-3D87-05E4-D59536413FD5}"/>
              </a:ext>
            </a:extLst>
          </p:cNvPr>
          <p:cNvSpPr>
            <a:spLocks noGrp="1"/>
          </p:cNvSpPr>
          <p:nvPr>
            <p:ph type="body" sz="quarter" idx="166" hasCustomPrompt="1"/>
          </p:nvPr>
        </p:nvSpPr>
        <p:spPr>
          <a:xfrm>
            <a:off x="8480904"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54" name="Text Placeholder 24">
            <a:extLst>
              <a:ext uri="{FF2B5EF4-FFF2-40B4-BE49-F238E27FC236}">
                <a16:creationId xmlns:a16="http://schemas.microsoft.com/office/drawing/2014/main" id="{6795CFFF-584E-F785-D7F1-68B814A19EA7}"/>
              </a:ext>
            </a:extLst>
          </p:cNvPr>
          <p:cNvSpPr>
            <a:spLocks noGrp="1"/>
          </p:cNvSpPr>
          <p:nvPr>
            <p:ph type="body" sz="quarter" idx="167" hasCustomPrompt="1"/>
          </p:nvPr>
        </p:nvSpPr>
        <p:spPr>
          <a:xfrm>
            <a:off x="8480904"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55" name="Picture Placeholder 50">
            <a:extLst>
              <a:ext uri="{FF2B5EF4-FFF2-40B4-BE49-F238E27FC236}">
                <a16:creationId xmlns:a16="http://schemas.microsoft.com/office/drawing/2014/main" id="{5904745B-88B1-DDB8-6DF9-0929A5AA4F1E}"/>
              </a:ext>
            </a:extLst>
          </p:cNvPr>
          <p:cNvSpPr>
            <a:spLocks noGrp="1" noChangeAspect="1"/>
          </p:cNvSpPr>
          <p:nvPr>
            <p:ph type="pic" sz="quarter" idx="168"/>
          </p:nvPr>
        </p:nvSpPr>
        <p:spPr>
          <a:xfrm>
            <a:off x="7413511" y="3740197"/>
            <a:ext cx="984000" cy="1476000"/>
          </a:xfrm>
          <a:prstGeom prst="roundRect">
            <a:avLst>
              <a:gd name="adj" fmla="val 2732"/>
            </a:avLst>
          </a:prstGeom>
          <a:noFill/>
        </p:spPr>
        <p:txBody>
          <a:bodyPr/>
          <a:lstStyle>
            <a:lvl1pPr>
              <a:buNone/>
              <a:defRPr/>
            </a:lvl1pPr>
          </a:lstStyle>
          <a:p>
            <a:endParaRPr lang="en-US"/>
          </a:p>
        </p:txBody>
      </p:sp>
      <p:sp>
        <p:nvSpPr>
          <p:cNvPr id="56" name="Text Placeholder 11">
            <a:extLst>
              <a:ext uri="{FF2B5EF4-FFF2-40B4-BE49-F238E27FC236}">
                <a16:creationId xmlns:a16="http://schemas.microsoft.com/office/drawing/2014/main" id="{1DD28A0E-AD8A-C2F4-42F9-A7D0084CF847}"/>
              </a:ext>
            </a:extLst>
          </p:cNvPr>
          <p:cNvSpPr>
            <a:spLocks noGrp="1"/>
          </p:cNvSpPr>
          <p:nvPr>
            <p:ph type="body" sz="quarter" idx="169"/>
          </p:nvPr>
        </p:nvSpPr>
        <p:spPr>
          <a:xfrm>
            <a:off x="9736739"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7" name="Text Placeholder 20">
            <a:extLst>
              <a:ext uri="{FF2B5EF4-FFF2-40B4-BE49-F238E27FC236}">
                <a16:creationId xmlns:a16="http://schemas.microsoft.com/office/drawing/2014/main" id="{B002560D-7014-CD28-552D-FBEEAD01749D}"/>
              </a:ext>
            </a:extLst>
          </p:cNvPr>
          <p:cNvSpPr>
            <a:spLocks noGrp="1"/>
          </p:cNvSpPr>
          <p:nvPr>
            <p:ph type="body" sz="quarter" idx="170" hasCustomPrompt="1"/>
          </p:nvPr>
        </p:nvSpPr>
        <p:spPr>
          <a:xfrm>
            <a:off x="10868075"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58" name="Text Placeholder 24">
            <a:extLst>
              <a:ext uri="{FF2B5EF4-FFF2-40B4-BE49-F238E27FC236}">
                <a16:creationId xmlns:a16="http://schemas.microsoft.com/office/drawing/2014/main" id="{12A72843-6ADA-042C-522F-12C2A904C810}"/>
              </a:ext>
            </a:extLst>
          </p:cNvPr>
          <p:cNvSpPr>
            <a:spLocks noGrp="1"/>
          </p:cNvSpPr>
          <p:nvPr>
            <p:ph type="body" sz="quarter" idx="171" hasCustomPrompt="1"/>
          </p:nvPr>
        </p:nvSpPr>
        <p:spPr>
          <a:xfrm>
            <a:off x="10868075"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59" name="Picture Placeholder 50">
            <a:extLst>
              <a:ext uri="{FF2B5EF4-FFF2-40B4-BE49-F238E27FC236}">
                <a16:creationId xmlns:a16="http://schemas.microsoft.com/office/drawing/2014/main" id="{006D3B28-270B-4BF5-3734-097D2C63771D}"/>
              </a:ext>
            </a:extLst>
          </p:cNvPr>
          <p:cNvSpPr>
            <a:spLocks noGrp="1" noChangeAspect="1"/>
          </p:cNvSpPr>
          <p:nvPr>
            <p:ph type="pic" sz="quarter" idx="172"/>
          </p:nvPr>
        </p:nvSpPr>
        <p:spPr>
          <a:xfrm>
            <a:off x="9800682" y="1928148"/>
            <a:ext cx="984000" cy="1476000"/>
          </a:xfrm>
          <a:prstGeom prst="roundRect">
            <a:avLst>
              <a:gd name="adj" fmla="val 2732"/>
            </a:avLst>
          </a:prstGeom>
          <a:noFill/>
        </p:spPr>
        <p:txBody>
          <a:bodyPr/>
          <a:lstStyle>
            <a:lvl1pPr>
              <a:buNone/>
              <a:defRPr/>
            </a:lvl1pPr>
          </a:lstStyle>
          <a:p>
            <a:endParaRPr lang="en-US"/>
          </a:p>
        </p:txBody>
      </p:sp>
      <p:sp>
        <p:nvSpPr>
          <p:cNvPr id="60" name="Text Placeholder 11">
            <a:extLst>
              <a:ext uri="{FF2B5EF4-FFF2-40B4-BE49-F238E27FC236}">
                <a16:creationId xmlns:a16="http://schemas.microsoft.com/office/drawing/2014/main" id="{3D5DF599-D520-B497-5856-F6DCB9C7BE7B}"/>
              </a:ext>
            </a:extLst>
          </p:cNvPr>
          <p:cNvSpPr>
            <a:spLocks noGrp="1"/>
          </p:cNvSpPr>
          <p:nvPr>
            <p:ph type="body" sz="quarter" idx="173"/>
          </p:nvPr>
        </p:nvSpPr>
        <p:spPr>
          <a:xfrm>
            <a:off x="9736739"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1" name="Text Placeholder 20">
            <a:extLst>
              <a:ext uri="{FF2B5EF4-FFF2-40B4-BE49-F238E27FC236}">
                <a16:creationId xmlns:a16="http://schemas.microsoft.com/office/drawing/2014/main" id="{0CC9D66A-9FC5-F3B6-E0B2-A6E78BA3F1AD}"/>
              </a:ext>
            </a:extLst>
          </p:cNvPr>
          <p:cNvSpPr>
            <a:spLocks noGrp="1"/>
          </p:cNvSpPr>
          <p:nvPr>
            <p:ph type="body" sz="quarter" idx="174" hasCustomPrompt="1"/>
          </p:nvPr>
        </p:nvSpPr>
        <p:spPr>
          <a:xfrm>
            <a:off x="10868075"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62" name="Text Placeholder 24">
            <a:extLst>
              <a:ext uri="{FF2B5EF4-FFF2-40B4-BE49-F238E27FC236}">
                <a16:creationId xmlns:a16="http://schemas.microsoft.com/office/drawing/2014/main" id="{2BDE45AE-2090-0D34-DDD3-EC6838E62B4F}"/>
              </a:ext>
            </a:extLst>
          </p:cNvPr>
          <p:cNvSpPr>
            <a:spLocks noGrp="1"/>
          </p:cNvSpPr>
          <p:nvPr>
            <p:ph type="body" sz="quarter" idx="175" hasCustomPrompt="1"/>
          </p:nvPr>
        </p:nvSpPr>
        <p:spPr>
          <a:xfrm>
            <a:off x="10868075"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63" name="Picture Placeholder 50">
            <a:extLst>
              <a:ext uri="{FF2B5EF4-FFF2-40B4-BE49-F238E27FC236}">
                <a16:creationId xmlns:a16="http://schemas.microsoft.com/office/drawing/2014/main" id="{D64B30BD-17B2-0D6B-3A94-C8F140EA6E8B}"/>
              </a:ext>
            </a:extLst>
          </p:cNvPr>
          <p:cNvSpPr>
            <a:spLocks noGrp="1" noChangeAspect="1"/>
          </p:cNvSpPr>
          <p:nvPr>
            <p:ph type="pic" sz="quarter" idx="176"/>
          </p:nvPr>
        </p:nvSpPr>
        <p:spPr>
          <a:xfrm>
            <a:off x="9800682" y="3740197"/>
            <a:ext cx="984000" cy="1476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72512410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Custom Film Posters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10882181" cy="384186"/>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films</a:t>
            </a:r>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film slide</a:t>
            </a:r>
            <a:endParaRPr lang="en-US" dirty="0"/>
          </a:p>
        </p:txBody>
      </p:sp>
    </p:spTree>
    <p:extLst>
      <p:ext uri="{BB962C8B-B14F-4D97-AF65-F5344CB8AC3E}">
        <p14:creationId xmlns:p14="http://schemas.microsoft.com/office/powerpoint/2010/main" val="39542216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Large image title light text">
    <p:bg>
      <p:bgPr>
        <a:solidFill>
          <a:schemeClr val="tx2"/>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076564CF-D6FE-F325-A76E-23F8EDA071E4}"/>
              </a:ext>
            </a:extLst>
          </p:cNvPr>
          <p:cNvPicPr/>
          <p:nvPr userDrawn="1"/>
        </p:nvPicPr>
        <p:blipFill>
          <a:blip r:embed="rId2"/>
          <a:stretch>
            <a:fillRect/>
          </a:stretch>
        </p:blipFill>
        <p:spPr>
          <a:xfrm>
            <a:off x="205242" y="6369457"/>
            <a:ext cx="1252800" cy="266400"/>
          </a:xfrm>
          <a:prstGeom prst="rect">
            <a:avLst/>
          </a:prstGeom>
        </p:spPr>
      </p:pic>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Date goes here align right</a:t>
            </a:r>
          </a:p>
        </p:txBody>
      </p:sp>
      <p:sp>
        <p:nvSpPr>
          <p:cNvPr id="4" name="Title 1">
            <a:extLst>
              <a:ext uri="{FF2B5EF4-FFF2-40B4-BE49-F238E27FC236}">
                <a16:creationId xmlns:a16="http://schemas.microsoft.com/office/drawing/2014/main" id="{28650284-4DED-335C-1EC0-91A29EC0B506}"/>
              </a:ext>
            </a:extLst>
          </p:cNvPr>
          <p:cNvSpPr>
            <a:spLocks noGrp="1"/>
          </p:cNvSpPr>
          <p:nvPr>
            <p:ph type="title" hasCustomPrompt="1"/>
          </p:nvPr>
        </p:nvSpPr>
        <p:spPr>
          <a:xfrm>
            <a:off x="1093694" y="1928692"/>
            <a:ext cx="10004612" cy="3027510"/>
          </a:xfrm>
          <a:noFill/>
        </p:spPr>
        <p:txBody>
          <a:bodyPr anchor="ctr">
            <a:noAutofit/>
          </a:bodyPr>
          <a:lstStyle>
            <a:lvl1pPr algn="ctr">
              <a:defRPr sz="7400">
                <a:solidFill>
                  <a:schemeClr val="bg1"/>
                </a:solidFill>
              </a:defRPr>
            </a:lvl1pPr>
          </a:lstStyle>
          <a:p>
            <a:r>
              <a:rPr lang="en-GB"/>
              <a:t>Heading goes here</a:t>
            </a:r>
            <a:endParaRPr lang="en-US"/>
          </a:p>
        </p:txBody>
      </p:sp>
    </p:spTree>
    <p:extLst>
      <p:ext uri="{BB962C8B-B14F-4D97-AF65-F5344CB8AC3E}">
        <p14:creationId xmlns:p14="http://schemas.microsoft.com/office/powerpoint/2010/main" val="30162127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Film poster 1 light text">
    <p:bg>
      <p:bgPr>
        <a:solidFill>
          <a:schemeClr val="tx1"/>
        </a:solidFill>
        <a:effectLst/>
      </p:bgPr>
    </p:bg>
    <p:spTree>
      <p:nvGrpSpPr>
        <p:cNvPr id="1" name=""/>
        <p:cNvGrpSpPr/>
        <p:nvPr/>
      </p:nvGrpSpPr>
      <p:grpSpPr>
        <a:xfrm>
          <a:off x="0" y="0"/>
          <a:ext cx="0" cy="0"/>
          <a:chOff x="0" y="0"/>
          <a:chExt cx="0" cy="0"/>
        </a:xfrm>
      </p:grpSpPr>
      <p:pic>
        <p:nvPicPr>
          <p:cNvPr id="5" name="Picture 4" descr="A white circle with black background&#10;&#10;AI-generated content may be incorrect.">
            <a:extLst>
              <a:ext uri="{FF2B5EF4-FFF2-40B4-BE49-F238E27FC236}">
                <a16:creationId xmlns:a16="http://schemas.microsoft.com/office/drawing/2014/main" id="{7BBFE260-6526-14A1-D76B-6ABB47DFDC6D}"/>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4967324" y="4750837"/>
            <a:ext cx="2193104"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4975760" y="5387284"/>
            <a:ext cx="218466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 name="Picture Placeholder 50">
            <a:extLst>
              <a:ext uri="{FF2B5EF4-FFF2-40B4-BE49-F238E27FC236}">
                <a16:creationId xmlns:a16="http://schemas.microsoft.com/office/drawing/2014/main" id="{B08018E8-F34C-8069-E1C6-E737629FCC49}"/>
              </a:ext>
            </a:extLst>
          </p:cNvPr>
          <p:cNvSpPr>
            <a:spLocks noGrp="1" noChangeAspect="1"/>
          </p:cNvSpPr>
          <p:nvPr>
            <p:ph type="pic" sz="quarter" idx="114"/>
          </p:nvPr>
        </p:nvSpPr>
        <p:spPr>
          <a:xfrm>
            <a:off x="5100000"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99784559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Film poster 2 light text">
    <p:bg>
      <p:bgPr>
        <a:solidFill>
          <a:schemeClr val="tx1"/>
        </a:solidFill>
        <a:effectLst/>
      </p:bgPr>
    </p:bg>
    <p:spTree>
      <p:nvGrpSpPr>
        <p:cNvPr id="1" name=""/>
        <p:cNvGrpSpPr/>
        <p:nvPr/>
      </p:nvGrpSpPr>
      <p:grpSpPr>
        <a:xfrm>
          <a:off x="0" y="0"/>
          <a:ext cx="0" cy="0"/>
          <a:chOff x="0" y="0"/>
          <a:chExt cx="0" cy="0"/>
        </a:xfrm>
      </p:grpSpPr>
      <p:pic>
        <p:nvPicPr>
          <p:cNvPr id="7" name="Picture 6" descr="A white circle with black background&#10;&#10;AI-generated content may be incorrect.">
            <a:extLst>
              <a:ext uri="{FF2B5EF4-FFF2-40B4-BE49-F238E27FC236}">
                <a16:creationId xmlns:a16="http://schemas.microsoft.com/office/drawing/2014/main" id="{CA215524-A799-3BE3-ACE8-2781F5F00C4F}"/>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16" name="Text Placeholder 20">
            <a:extLst>
              <a:ext uri="{FF2B5EF4-FFF2-40B4-BE49-F238E27FC236}">
                <a16:creationId xmlns:a16="http://schemas.microsoft.com/office/drawing/2014/main" id="{F3DD0797-9A59-6195-523B-B98ACBCDFA32}"/>
              </a:ext>
            </a:extLst>
          </p:cNvPr>
          <p:cNvSpPr>
            <a:spLocks noGrp="1"/>
          </p:cNvSpPr>
          <p:nvPr>
            <p:ph type="body" sz="quarter" idx="110" hasCustomPrompt="1"/>
          </p:nvPr>
        </p:nvSpPr>
        <p:spPr>
          <a:xfrm>
            <a:off x="3784701"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17" name="Text Placeholder 24">
            <a:extLst>
              <a:ext uri="{FF2B5EF4-FFF2-40B4-BE49-F238E27FC236}">
                <a16:creationId xmlns:a16="http://schemas.microsoft.com/office/drawing/2014/main" id="{5FA2CC51-6CE1-326F-A7B1-0424996A1D15}"/>
              </a:ext>
            </a:extLst>
          </p:cNvPr>
          <p:cNvSpPr>
            <a:spLocks noGrp="1"/>
          </p:cNvSpPr>
          <p:nvPr>
            <p:ph type="body" sz="quarter" idx="111" hasCustomPrompt="1"/>
          </p:nvPr>
        </p:nvSpPr>
        <p:spPr>
          <a:xfrm>
            <a:off x="3793137"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6398428"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6406864"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 name="Picture Placeholder 50">
            <a:extLst>
              <a:ext uri="{FF2B5EF4-FFF2-40B4-BE49-F238E27FC236}">
                <a16:creationId xmlns:a16="http://schemas.microsoft.com/office/drawing/2014/main" id="{37F4D524-18FC-CDDF-5F43-3D3C0C009A8C}"/>
              </a:ext>
            </a:extLst>
          </p:cNvPr>
          <p:cNvSpPr>
            <a:spLocks noGrp="1" noChangeAspect="1"/>
          </p:cNvSpPr>
          <p:nvPr>
            <p:ph type="pic" sz="quarter" idx="114"/>
          </p:nvPr>
        </p:nvSpPr>
        <p:spPr>
          <a:xfrm>
            <a:off x="3784701" y="1532931"/>
            <a:ext cx="1992000" cy="2988000"/>
          </a:xfrm>
          <a:prstGeom prst="roundRect">
            <a:avLst>
              <a:gd name="adj" fmla="val 2732"/>
            </a:avLst>
          </a:prstGeom>
          <a:noFill/>
        </p:spPr>
        <p:txBody>
          <a:bodyPr/>
          <a:lstStyle>
            <a:lvl1pPr>
              <a:buNone/>
              <a:defRPr/>
            </a:lvl1pPr>
          </a:lstStyle>
          <a:p>
            <a:endParaRPr lang="en-US"/>
          </a:p>
        </p:txBody>
      </p:sp>
      <p:sp>
        <p:nvSpPr>
          <p:cNvPr id="5" name="Picture Placeholder 50">
            <a:extLst>
              <a:ext uri="{FF2B5EF4-FFF2-40B4-BE49-F238E27FC236}">
                <a16:creationId xmlns:a16="http://schemas.microsoft.com/office/drawing/2014/main" id="{7EA00FB8-DEEB-FEC6-9B57-A85050699793}"/>
              </a:ext>
            </a:extLst>
          </p:cNvPr>
          <p:cNvSpPr>
            <a:spLocks noGrp="1" noChangeAspect="1"/>
          </p:cNvSpPr>
          <p:nvPr>
            <p:ph type="pic" sz="quarter" idx="115"/>
          </p:nvPr>
        </p:nvSpPr>
        <p:spPr>
          <a:xfrm>
            <a:off x="6406864"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348220729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Film poster 3 light text">
    <p:bg>
      <p:bgPr>
        <a:solidFill>
          <a:schemeClr val="tx2"/>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F28E9CC2-18BC-4D4D-5E2A-0617A8B003FC}"/>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B022AF25-6D9E-47D6-F8AC-2E19A2304A9E}"/>
              </a:ext>
            </a:extLst>
          </p:cNvPr>
          <p:cNvSpPr>
            <a:spLocks noGrp="1"/>
          </p:cNvSpPr>
          <p:nvPr>
            <p:ph type="body" sz="quarter" idx="110" hasCustomPrompt="1"/>
          </p:nvPr>
        </p:nvSpPr>
        <p:spPr>
          <a:xfrm>
            <a:off x="5166681"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88605109-26F7-3626-6E3E-AB608511EF6B}"/>
              </a:ext>
            </a:extLst>
          </p:cNvPr>
          <p:cNvSpPr>
            <a:spLocks noGrp="1"/>
          </p:cNvSpPr>
          <p:nvPr>
            <p:ph type="body" sz="quarter" idx="111" hasCustomPrompt="1"/>
          </p:nvPr>
        </p:nvSpPr>
        <p:spPr>
          <a:xfrm>
            <a:off x="5175117"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11" name="Text Placeholder 20">
            <a:extLst>
              <a:ext uri="{FF2B5EF4-FFF2-40B4-BE49-F238E27FC236}">
                <a16:creationId xmlns:a16="http://schemas.microsoft.com/office/drawing/2014/main" id="{B47D227D-E2DC-807F-C8B0-CB79380B51F1}"/>
              </a:ext>
            </a:extLst>
          </p:cNvPr>
          <p:cNvSpPr>
            <a:spLocks noGrp="1"/>
          </p:cNvSpPr>
          <p:nvPr>
            <p:ph type="body" sz="quarter" idx="112" hasCustomPrompt="1"/>
          </p:nvPr>
        </p:nvSpPr>
        <p:spPr>
          <a:xfrm>
            <a:off x="7780408"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12" name="Text Placeholder 24">
            <a:extLst>
              <a:ext uri="{FF2B5EF4-FFF2-40B4-BE49-F238E27FC236}">
                <a16:creationId xmlns:a16="http://schemas.microsoft.com/office/drawing/2014/main" id="{A40AA02B-1293-8EED-AEBA-6894928E6D91}"/>
              </a:ext>
            </a:extLst>
          </p:cNvPr>
          <p:cNvSpPr>
            <a:spLocks noGrp="1"/>
          </p:cNvSpPr>
          <p:nvPr>
            <p:ph type="body" sz="quarter" idx="113" hasCustomPrompt="1"/>
          </p:nvPr>
        </p:nvSpPr>
        <p:spPr>
          <a:xfrm>
            <a:off x="7788844"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13" name="Picture Placeholder 50">
            <a:extLst>
              <a:ext uri="{FF2B5EF4-FFF2-40B4-BE49-F238E27FC236}">
                <a16:creationId xmlns:a16="http://schemas.microsoft.com/office/drawing/2014/main" id="{F2F48317-11BE-0A8E-8F20-C787E451605C}"/>
              </a:ext>
            </a:extLst>
          </p:cNvPr>
          <p:cNvSpPr>
            <a:spLocks noGrp="1" noChangeAspect="1"/>
          </p:cNvSpPr>
          <p:nvPr>
            <p:ph type="pic" sz="quarter" idx="114"/>
          </p:nvPr>
        </p:nvSpPr>
        <p:spPr>
          <a:xfrm>
            <a:off x="5166681" y="1532931"/>
            <a:ext cx="1992000" cy="2988000"/>
          </a:xfrm>
          <a:prstGeom prst="roundRect">
            <a:avLst>
              <a:gd name="adj" fmla="val 2732"/>
            </a:avLst>
          </a:prstGeom>
          <a:noFill/>
        </p:spPr>
        <p:txBody>
          <a:bodyPr/>
          <a:lstStyle>
            <a:lvl1pPr>
              <a:buNone/>
              <a:defRPr/>
            </a:lvl1pPr>
          </a:lstStyle>
          <a:p>
            <a:endParaRPr lang="en-US"/>
          </a:p>
        </p:txBody>
      </p:sp>
      <p:sp>
        <p:nvSpPr>
          <p:cNvPr id="20" name="Picture Placeholder 50">
            <a:extLst>
              <a:ext uri="{FF2B5EF4-FFF2-40B4-BE49-F238E27FC236}">
                <a16:creationId xmlns:a16="http://schemas.microsoft.com/office/drawing/2014/main" id="{3BA23112-71C3-0C4E-2808-0D4E3E2D477F}"/>
              </a:ext>
            </a:extLst>
          </p:cNvPr>
          <p:cNvSpPr>
            <a:spLocks noGrp="1" noChangeAspect="1"/>
          </p:cNvSpPr>
          <p:nvPr>
            <p:ph type="pic" sz="quarter" idx="115"/>
          </p:nvPr>
        </p:nvSpPr>
        <p:spPr>
          <a:xfrm>
            <a:off x="7788844" y="1532931"/>
            <a:ext cx="1992000" cy="2988000"/>
          </a:xfrm>
          <a:prstGeom prst="roundRect">
            <a:avLst>
              <a:gd name="adj" fmla="val 2732"/>
            </a:avLst>
          </a:prstGeom>
          <a:noFill/>
        </p:spPr>
        <p:txBody>
          <a:bodyPr/>
          <a:lstStyle>
            <a:lvl1pPr>
              <a:buNone/>
              <a:defRPr/>
            </a:lvl1pPr>
          </a:lstStyle>
          <a:p>
            <a:endParaRPr lang="en-US"/>
          </a:p>
        </p:txBody>
      </p:sp>
      <p:sp>
        <p:nvSpPr>
          <p:cNvPr id="21" name="Text Placeholder 20">
            <a:extLst>
              <a:ext uri="{FF2B5EF4-FFF2-40B4-BE49-F238E27FC236}">
                <a16:creationId xmlns:a16="http://schemas.microsoft.com/office/drawing/2014/main" id="{5E806048-4821-B4E5-F030-EBE1B526AABF}"/>
              </a:ext>
            </a:extLst>
          </p:cNvPr>
          <p:cNvSpPr>
            <a:spLocks noGrp="1"/>
          </p:cNvSpPr>
          <p:nvPr>
            <p:ph type="body" sz="quarter" idx="116" hasCustomPrompt="1"/>
          </p:nvPr>
        </p:nvSpPr>
        <p:spPr>
          <a:xfrm>
            <a:off x="2552955"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22" name="Text Placeholder 24">
            <a:extLst>
              <a:ext uri="{FF2B5EF4-FFF2-40B4-BE49-F238E27FC236}">
                <a16:creationId xmlns:a16="http://schemas.microsoft.com/office/drawing/2014/main" id="{B76452A7-68BB-CFA9-765B-38FC8A6CE802}"/>
              </a:ext>
            </a:extLst>
          </p:cNvPr>
          <p:cNvSpPr>
            <a:spLocks noGrp="1"/>
          </p:cNvSpPr>
          <p:nvPr>
            <p:ph type="body" sz="quarter" idx="117" hasCustomPrompt="1"/>
          </p:nvPr>
        </p:nvSpPr>
        <p:spPr>
          <a:xfrm>
            <a:off x="2561391"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3" name="Picture Placeholder 50">
            <a:extLst>
              <a:ext uri="{FF2B5EF4-FFF2-40B4-BE49-F238E27FC236}">
                <a16:creationId xmlns:a16="http://schemas.microsoft.com/office/drawing/2014/main" id="{E4DACA00-EAD2-B53B-EB36-E7EC44F7F342}"/>
              </a:ext>
            </a:extLst>
          </p:cNvPr>
          <p:cNvSpPr>
            <a:spLocks noGrp="1" noChangeAspect="1"/>
          </p:cNvSpPr>
          <p:nvPr>
            <p:ph type="pic" sz="quarter" idx="118"/>
          </p:nvPr>
        </p:nvSpPr>
        <p:spPr>
          <a:xfrm>
            <a:off x="2561391"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14712104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Film poster 4 light text">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87A90B76-F87A-5E58-6EDF-8801BB296915}"/>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7EF48F39-A088-BA34-74AF-325728A4DED4}"/>
              </a:ext>
            </a:extLst>
          </p:cNvPr>
          <p:cNvSpPr>
            <a:spLocks noGrp="1"/>
          </p:cNvSpPr>
          <p:nvPr>
            <p:ph type="body" sz="quarter" idx="110" hasCustomPrompt="1"/>
          </p:nvPr>
        </p:nvSpPr>
        <p:spPr>
          <a:xfrm>
            <a:off x="1158890"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4BA61FFB-7436-633A-3B76-90FBC46678FF}"/>
              </a:ext>
            </a:extLst>
          </p:cNvPr>
          <p:cNvSpPr>
            <a:spLocks noGrp="1"/>
          </p:cNvSpPr>
          <p:nvPr>
            <p:ph type="body" sz="quarter" idx="111" hasCustomPrompt="1"/>
          </p:nvPr>
        </p:nvSpPr>
        <p:spPr>
          <a:xfrm>
            <a:off x="1167326"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11" name="Text Placeholder 20">
            <a:extLst>
              <a:ext uri="{FF2B5EF4-FFF2-40B4-BE49-F238E27FC236}">
                <a16:creationId xmlns:a16="http://schemas.microsoft.com/office/drawing/2014/main" id="{D778EA51-334E-4030-5978-D80B9D383C63}"/>
              </a:ext>
            </a:extLst>
          </p:cNvPr>
          <p:cNvSpPr>
            <a:spLocks noGrp="1"/>
          </p:cNvSpPr>
          <p:nvPr>
            <p:ph type="body" sz="quarter" idx="112" hasCustomPrompt="1"/>
          </p:nvPr>
        </p:nvSpPr>
        <p:spPr>
          <a:xfrm>
            <a:off x="3772617"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13" name="Text Placeholder 24">
            <a:extLst>
              <a:ext uri="{FF2B5EF4-FFF2-40B4-BE49-F238E27FC236}">
                <a16:creationId xmlns:a16="http://schemas.microsoft.com/office/drawing/2014/main" id="{98124E94-91DF-EDB5-5B86-B730E365AED0}"/>
              </a:ext>
            </a:extLst>
          </p:cNvPr>
          <p:cNvSpPr>
            <a:spLocks noGrp="1"/>
          </p:cNvSpPr>
          <p:nvPr>
            <p:ph type="body" sz="quarter" idx="113" hasCustomPrompt="1"/>
          </p:nvPr>
        </p:nvSpPr>
        <p:spPr>
          <a:xfrm>
            <a:off x="3781053"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2" name="Picture Placeholder 50">
            <a:extLst>
              <a:ext uri="{FF2B5EF4-FFF2-40B4-BE49-F238E27FC236}">
                <a16:creationId xmlns:a16="http://schemas.microsoft.com/office/drawing/2014/main" id="{A27C98CA-6AEB-160B-16E3-CBA81B74BD61}"/>
              </a:ext>
            </a:extLst>
          </p:cNvPr>
          <p:cNvSpPr>
            <a:spLocks noGrp="1" noChangeAspect="1"/>
          </p:cNvSpPr>
          <p:nvPr>
            <p:ph type="pic" sz="quarter" idx="114"/>
          </p:nvPr>
        </p:nvSpPr>
        <p:spPr>
          <a:xfrm>
            <a:off x="1158890" y="1532931"/>
            <a:ext cx="1992000" cy="2988000"/>
          </a:xfrm>
          <a:prstGeom prst="roundRect">
            <a:avLst>
              <a:gd name="adj" fmla="val 2732"/>
            </a:avLst>
          </a:prstGeom>
          <a:noFill/>
        </p:spPr>
        <p:txBody>
          <a:bodyPr/>
          <a:lstStyle>
            <a:lvl1pPr>
              <a:buNone/>
              <a:defRPr/>
            </a:lvl1pPr>
          </a:lstStyle>
          <a:p>
            <a:endParaRPr lang="en-US"/>
          </a:p>
        </p:txBody>
      </p:sp>
      <p:sp>
        <p:nvSpPr>
          <p:cNvPr id="23" name="Picture Placeholder 50">
            <a:extLst>
              <a:ext uri="{FF2B5EF4-FFF2-40B4-BE49-F238E27FC236}">
                <a16:creationId xmlns:a16="http://schemas.microsoft.com/office/drawing/2014/main" id="{5D9274C3-5F74-0839-CEB3-0605615B11F9}"/>
              </a:ext>
            </a:extLst>
          </p:cNvPr>
          <p:cNvSpPr>
            <a:spLocks noGrp="1" noChangeAspect="1"/>
          </p:cNvSpPr>
          <p:nvPr>
            <p:ph type="pic" sz="quarter" idx="115"/>
          </p:nvPr>
        </p:nvSpPr>
        <p:spPr>
          <a:xfrm>
            <a:off x="3781053" y="1532931"/>
            <a:ext cx="1992000" cy="2988000"/>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69D2DDE9-9BCC-DE14-9B52-F95E4FADF412}"/>
              </a:ext>
            </a:extLst>
          </p:cNvPr>
          <p:cNvSpPr>
            <a:spLocks noGrp="1"/>
          </p:cNvSpPr>
          <p:nvPr>
            <p:ph type="body" sz="quarter" idx="116" hasCustomPrompt="1"/>
          </p:nvPr>
        </p:nvSpPr>
        <p:spPr>
          <a:xfrm>
            <a:off x="6411653"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ACD6C507-2837-8552-24CC-63B843A9BE7E}"/>
              </a:ext>
            </a:extLst>
          </p:cNvPr>
          <p:cNvSpPr>
            <a:spLocks noGrp="1"/>
          </p:cNvSpPr>
          <p:nvPr>
            <p:ph type="body" sz="quarter" idx="117" hasCustomPrompt="1"/>
          </p:nvPr>
        </p:nvSpPr>
        <p:spPr>
          <a:xfrm>
            <a:off x="6420089"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6" name="Text Placeholder 20">
            <a:extLst>
              <a:ext uri="{FF2B5EF4-FFF2-40B4-BE49-F238E27FC236}">
                <a16:creationId xmlns:a16="http://schemas.microsoft.com/office/drawing/2014/main" id="{43E65448-2239-F1DC-CAB2-D79C8CD9E546}"/>
              </a:ext>
            </a:extLst>
          </p:cNvPr>
          <p:cNvSpPr>
            <a:spLocks noGrp="1"/>
          </p:cNvSpPr>
          <p:nvPr>
            <p:ph type="body" sz="quarter" idx="118" hasCustomPrompt="1"/>
          </p:nvPr>
        </p:nvSpPr>
        <p:spPr>
          <a:xfrm>
            <a:off x="9025380"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8D00A6B4-E923-4E76-7CB1-D07FFBBB1152}"/>
              </a:ext>
            </a:extLst>
          </p:cNvPr>
          <p:cNvSpPr>
            <a:spLocks noGrp="1"/>
          </p:cNvSpPr>
          <p:nvPr>
            <p:ph type="body" sz="quarter" idx="119" hasCustomPrompt="1"/>
          </p:nvPr>
        </p:nvSpPr>
        <p:spPr>
          <a:xfrm>
            <a:off x="9033816"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8" name="Picture Placeholder 50">
            <a:extLst>
              <a:ext uri="{FF2B5EF4-FFF2-40B4-BE49-F238E27FC236}">
                <a16:creationId xmlns:a16="http://schemas.microsoft.com/office/drawing/2014/main" id="{56C8FEAF-5F97-1431-D7C4-E890B601F59D}"/>
              </a:ext>
            </a:extLst>
          </p:cNvPr>
          <p:cNvSpPr>
            <a:spLocks noGrp="1" noChangeAspect="1"/>
          </p:cNvSpPr>
          <p:nvPr>
            <p:ph type="pic" sz="quarter" idx="120"/>
          </p:nvPr>
        </p:nvSpPr>
        <p:spPr>
          <a:xfrm>
            <a:off x="6411653" y="1532931"/>
            <a:ext cx="1992000" cy="2988000"/>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ADD9B8DF-5C0E-AA4F-C88A-AAC0DB25FEBF}"/>
              </a:ext>
            </a:extLst>
          </p:cNvPr>
          <p:cNvSpPr>
            <a:spLocks noGrp="1" noChangeAspect="1"/>
          </p:cNvSpPr>
          <p:nvPr>
            <p:ph type="pic" sz="quarter" idx="121"/>
          </p:nvPr>
        </p:nvSpPr>
        <p:spPr>
          <a:xfrm>
            <a:off x="9033816"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422538731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Film poster 5 light text">
    <p:bg>
      <p:bgPr>
        <a:solidFill>
          <a:schemeClr val="tx1"/>
        </a:solidFill>
        <a:effectLst/>
      </p:bgPr>
    </p:bg>
    <p:spTree>
      <p:nvGrpSpPr>
        <p:cNvPr id="1" name=""/>
        <p:cNvGrpSpPr/>
        <p:nvPr/>
      </p:nvGrpSpPr>
      <p:grpSpPr>
        <a:xfrm>
          <a:off x="0" y="0"/>
          <a:ext cx="0" cy="0"/>
          <a:chOff x="0" y="0"/>
          <a:chExt cx="0" cy="0"/>
        </a:xfrm>
      </p:grpSpPr>
      <p:pic>
        <p:nvPicPr>
          <p:cNvPr id="10" name="Picture 9" descr="A white circle with black background&#10;&#10;AI-generated content may be incorrect.">
            <a:extLst>
              <a:ext uri="{FF2B5EF4-FFF2-40B4-BE49-F238E27FC236}">
                <a16:creationId xmlns:a16="http://schemas.microsoft.com/office/drawing/2014/main" id="{19CC2723-5C7B-3C88-A0C8-10FB6B73267C}"/>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82604695-6003-FB2B-8C7C-62EF82B14EAA}"/>
              </a:ext>
            </a:extLst>
          </p:cNvPr>
          <p:cNvSpPr>
            <a:spLocks noGrp="1"/>
          </p:cNvSpPr>
          <p:nvPr>
            <p:ph type="body" sz="quarter" idx="110" hasCustomPrompt="1"/>
          </p:nvPr>
        </p:nvSpPr>
        <p:spPr>
          <a:xfrm>
            <a:off x="199829"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5" name="Text Placeholder 24">
            <a:extLst>
              <a:ext uri="{FF2B5EF4-FFF2-40B4-BE49-F238E27FC236}">
                <a16:creationId xmlns:a16="http://schemas.microsoft.com/office/drawing/2014/main" id="{3BCE232B-F012-FAA3-8F0D-11B46FF32037}"/>
              </a:ext>
            </a:extLst>
          </p:cNvPr>
          <p:cNvSpPr>
            <a:spLocks noGrp="1"/>
          </p:cNvSpPr>
          <p:nvPr>
            <p:ph type="body" sz="quarter" idx="111" hasCustomPrompt="1"/>
          </p:nvPr>
        </p:nvSpPr>
        <p:spPr>
          <a:xfrm>
            <a:off x="208265"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7" name="Text Placeholder 20">
            <a:extLst>
              <a:ext uri="{FF2B5EF4-FFF2-40B4-BE49-F238E27FC236}">
                <a16:creationId xmlns:a16="http://schemas.microsoft.com/office/drawing/2014/main" id="{8B183892-7FB2-E84B-8228-6B26C8F0EBB9}"/>
              </a:ext>
            </a:extLst>
          </p:cNvPr>
          <p:cNvSpPr>
            <a:spLocks noGrp="1"/>
          </p:cNvSpPr>
          <p:nvPr>
            <p:ph type="body" sz="quarter" idx="112" hasCustomPrompt="1"/>
          </p:nvPr>
        </p:nvSpPr>
        <p:spPr>
          <a:xfrm>
            <a:off x="2655946"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8" name="Text Placeholder 24">
            <a:extLst>
              <a:ext uri="{FF2B5EF4-FFF2-40B4-BE49-F238E27FC236}">
                <a16:creationId xmlns:a16="http://schemas.microsoft.com/office/drawing/2014/main" id="{CD64B5ED-C4C8-6A5D-C990-FEBD33ECD5E1}"/>
              </a:ext>
            </a:extLst>
          </p:cNvPr>
          <p:cNvSpPr>
            <a:spLocks noGrp="1"/>
          </p:cNvSpPr>
          <p:nvPr>
            <p:ph type="body" sz="quarter" idx="113" hasCustomPrompt="1"/>
          </p:nvPr>
        </p:nvSpPr>
        <p:spPr>
          <a:xfrm>
            <a:off x="2664382"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9" name="Picture Placeholder 50">
            <a:extLst>
              <a:ext uri="{FF2B5EF4-FFF2-40B4-BE49-F238E27FC236}">
                <a16:creationId xmlns:a16="http://schemas.microsoft.com/office/drawing/2014/main" id="{BA505D7A-07EB-1F49-03A2-9808EB8D6D3D}"/>
              </a:ext>
            </a:extLst>
          </p:cNvPr>
          <p:cNvSpPr>
            <a:spLocks noGrp="1" noChangeAspect="1"/>
          </p:cNvSpPr>
          <p:nvPr>
            <p:ph type="pic" sz="quarter" idx="114"/>
          </p:nvPr>
        </p:nvSpPr>
        <p:spPr>
          <a:xfrm>
            <a:off x="199829" y="1532931"/>
            <a:ext cx="1992000" cy="2988000"/>
          </a:xfrm>
          <a:prstGeom prst="roundRect">
            <a:avLst>
              <a:gd name="adj" fmla="val 2732"/>
            </a:avLst>
          </a:prstGeom>
          <a:noFill/>
        </p:spPr>
        <p:txBody>
          <a:bodyPr/>
          <a:lstStyle>
            <a:lvl1pPr>
              <a:buNone/>
              <a:defRPr/>
            </a:lvl1pPr>
          </a:lstStyle>
          <a:p>
            <a:endParaRPr lang="en-US"/>
          </a:p>
        </p:txBody>
      </p:sp>
      <p:sp>
        <p:nvSpPr>
          <p:cNvPr id="11" name="Picture Placeholder 50">
            <a:extLst>
              <a:ext uri="{FF2B5EF4-FFF2-40B4-BE49-F238E27FC236}">
                <a16:creationId xmlns:a16="http://schemas.microsoft.com/office/drawing/2014/main" id="{9CFB74E5-C0EC-908C-088D-93A6E57A03A8}"/>
              </a:ext>
            </a:extLst>
          </p:cNvPr>
          <p:cNvSpPr>
            <a:spLocks noGrp="1" noChangeAspect="1"/>
          </p:cNvSpPr>
          <p:nvPr>
            <p:ph type="pic" sz="quarter" idx="115"/>
          </p:nvPr>
        </p:nvSpPr>
        <p:spPr>
          <a:xfrm>
            <a:off x="2664382" y="1532931"/>
            <a:ext cx="1992000" cy="2988000"/>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B397E2BE-2098-C370-7F15-278D6B93C7FC}"/>
              </a:ext>
            </a:extLst>
          </p:cNvPr>
          <p:cNvSpPr>
            <a:spLocks noGrp="1"/>
          </p:cNvSpPr>
          <p:nvPr>
            <p:ph type="body" sz="quarter" idx="116" hasCustomPrompt="1"/>
          </p:nvPr>
        </p:nvSpPr>
        <p:spPr>
          <a:xfrm>
            <a:off x="5112063"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5FB45C76-EC3E-FC03-47C9-860032F621EA}"/>
              </a:ext>
            </a:extLst>
          </p:cNvPr>
          <p:cNvSpPr>
            <a:spLocks noGrp="1"/>
          </p:cNvSpPr>
          <p:nvPr>
            <p:ph type="body" sz="quarter" idx="117" hasCustomPrompt="1"/>
          </p:nvPr>
        </p:nvSpPr>
        <p:spPr>
          <a:xfrm>
            <a:off x="5120499"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6" name="Text Placeholder 20">
            <a:extLst>
              <a:ext uri="{FF2B5EF4-FFF2-40B4-BE49-F238E27FC236}">
                <a16:creationId xmlns:a16="http://schemas.microsoft.com/office/drawing/2014/main" id="{B4AF4F50-891C-8D08-CDB5-1C1F420855A2}"/>
              </a:ext>
            </a:extLst>
          </p:cNvPr>
          <p:cNvSpPr>
            <a:spLocks noGrp="1"/>
          </p:cNvSpPr>
          <p:nvPr>
            <p:ph type="body" sz="quarter" idx="118" hasCustomPrompt="1"/>
          </p:nvPr>
        </p:nvSpPr>
        <p:spPr>
          <a:xfrm>
            <a:off x="7568180"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7A30412F-A79F-6032-B334-E8D4A1C8C97F}"/>
              </a:ext>
            </a:extLst>
          </p:cNvPr>
          <p:cNvSpPr>
            <a:spLocks noGrp="1"/>
          </p:cNvSpPr>
          <p:nvPr>
            <p:ph type="body" sz="quarter" idx="119" hasCustomPrompt="1"/>
          </p:nvPr>
        </p:nvSpPr>
        <p:spPr>
          <a:xfrm>
            <a:off x="7576616"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8" name="Picture Placeholder 50">
            <a:extLst>
              <a:ext uri="{FF2B5EF4-FFF2-40B4-BE49-F238E27FC236}">
                <a16:creationId xmlns:a16="http://schemas.microsoft.com/office/drawing/2014/main" id="{46F6236A-7045-4AC1-2EF0-F45FECABE285}"/>
              </a:ext>
            </a:extLst>
          </p:cNvPr>
          <p:cNvSpPr>
            <a:spLocks noGrp="1" noChangeAspect="1"/>
          </p:cNvSpPr>
          <p:nvPr>
            <p:ph type="pic" sz="quarter" idx="120"/>
          </p:nvPr>
        </p:nvSpPr>
        <p:spPr>
          <a:xfrm>
            <a:off x="5112063" y="1532931"/>
            <a:ext cx="1992000" cy="2988000"/>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528E9631-48F9-DB51-0784-450CDE986B66}"/>
              </a:ext>
            </a:extLst>
          </p:cNvPr>
          <p:cNvSpPr>
            <a:spLocks noGrp="1" noChangeAspect="1"/>
          </p:cNvSpPr>
          <p:nvPr>
            <p:ph type="pic" sz="quarter" idx="121"/>
          </p:nvPr>
        </p:nvSpPr>
        <p:spPr>
          <a:xfrm>
            <a:off x="7576616" y="1532931"/>
            <a:ext cx="1992000" cy="2988000"/>
          </a:xfrm>
          <a:prstGeom prst="roundRect">
            <a:avLst>
              <a:gd name="adj" fmla="val 2732"/>
            </a:avLst>
          </a:prstGeom>
          <a:noFill/>
        </p:spPr>
        <p:txBody>
          <a:bodyPr/>
          <a:lstStyle>
            <a:lvl1pPr>
              <a:buNone/>
              <a:defRPr/>
            </a:lvl1pPr>
          </a:lstStyle>
          <a:p>
            <a:endParaRPr lang="en-US"/>
          </a:p>
        </p:txBody>
      </p:sp>
      <p:sp>
        <p:nvSpPr>
          <p:cNvPr id="30" name="Text Placeholder 20">
            <a:extLst>
              <a:ext uri="{FF2B5EF4-FFF2-40B4-BE49-F238E27FC236}">
                <a16:creationId xmlns:a16="http://schemas.microsoft.com/office/drawing/2014/main" id="{5C00C8F2-B9D7-998D-448A-6B5A9CBFCD15}"/>
              </a:ext>
            </a:extLst>
          </p:cNvPr>
          <p:cNvSpPr>
            <a:spLocks noGrp="1"/>
          </p:cNvSpPr>
          <p:nvPr>
            <p:ph type="body" sz="quarter" idx="122" hasCustomPrompt="1"/>
          </p:nvPr>
        </p:nvSpPr>
        <p:spPr>
          <a:xfrm>
            <a:off x="9974862"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31" name="Text Placeholder 24">
            <a:extLst>
              <a:ext uri="{FF2B5EF4-FFF2-40B4-BE49-F238E27FC236}">
                <a16:creationId xmlns:a16="http://schemas.microsoft.com/office/drawing/2014/main" id="{F6CFA685-5767-169C-BA8B-9114751D2E2B}"/>
              </a:ext>
            </a:extLst>
          </p:cNvPr>
          <p:cNvSpPr>
            <a:spLocks noGrp="1"/>
          </p:cNvSpPr>
          <p:nvPr>
            <p:ph type="body" sz="quarter" idx="123" hasCustomPrompt="1"/>
          </p:nvPr>
        </p:nvSpPr>
        <p:spPr>
          <a:xfrm>
            <a:off x="9983298"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32" name="Picture Placeholder 50">
            <a:extLst>
              <a:ext uri="{FF2B5EF4-FFF2-40B4-BE49-F238E27FC236}">
                <a16:creationId xmlns:a16="http://schemas.microsoft.com/office/drawing/2014/main" id="{5E3B5FD0-A573-9CFA-57A3-D356F5334D86}"/>
              </a:ext>
            </a:extLst>
          </p:cNvPr>
          <p:cNvSpPr>
            <a:spLocks noGrp="1" noChangeAspect="1"/>
          </p:cNvSpPr>
          <p:nvPr>
            <p:ph type="pic" sz="quarter" idx="124"/>
          </p:nvPr>
        </p:nvSpPr>
        <p:spPr>
          <a:xfrm>
            <a:off x="9983298"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35405825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Film posters 6 light text">
    <p:bg>
      <p:bgPr>
        <a:solidFill>
          <a:schemeClr val="tx1"/>
        </a:solidFill>
        <a:effectLst/>
      </p:bgPr>
    </p:bg>
    <p:spTree>
      <p:nvGrpSpPr>
        <p:cNvPr id="1" name=""/>
        <p:cNvGrpSpPr/>
        <p:nvPr/>
      </p:nvGrpSpPr>
      <p:grpSpPr>
        <a:xfrm>
          <a:off x="0" y="0"/>
          <a:ext cx="0" cy="0"/>
          <a:chOff x="0" y="0"/>
          <a:chExt cx="0" cy="0"/>
        </a:xfrm>
      </p:grpSpPr>
      <p:pic>
        <p:nvPicPr>
          <p:cNvPr id="9" name="Picture 8" descr="A white circle with black background&#10;&#10;AI-generated content may be incorrect.">
            <a:extLst>
              <a:ext uri="{FF2B5EF4-FFF2-40B4-BE49-F238E27FC236}">
                <a16:creationId xmlns:a16="http://schemas.microsoft.com/office/drawing/2014/main" id="{2A54C329-E932-314E-414A-206547E78456}"/>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1" name="Text Placeholder 11">
            <a:extLst>
              <a:ext uri="{FF2B5EF4-FFF2-40B4-BE49-F238E27FC236}">
                <a16:creationId xmlns:a16="http://schemas.microsoft.com/office/drawing/2014/main" id="{83E93791-E1C0-2FB7-6031-5E6F93F40C79}"/>
              </a:ext>
            </a:extLst>
          </p:cNvPr>
          <p:cNvSpPr>
            <a:spLocks noGrp="1"/>
          </p:cNvSpPr>
          <p:nvPr>
            <p:ph type="body" sz="quarter" idx="116"/>
          </p:nvPr>
        </p:nvSpPr>
        <p:spPr>
          <a:xfrm>
            <a:off x="196803" y="1459033"/>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0">
            <a:extLst>
              <a:ext uri="{FF2B5EF4-FFF2-40B4-BE49-F238E27FC236}">
                <a16:creationId xmlns:a16="http://schemas.microsoft.com/office/drawing/2014/main" id="{398B7F49-D9DF-A02D-D1FE-D3F3B25D6304}"/>
              </a:ext>
            </a:extLst>
          </p:cNvPr>
          <p:cNvSpPr>
            <a:spLocks noGrp="1"/>
          </p:cNvSpPr>
          <p:nvPr>
            <p:ph type="body" sz="quarter" idx="117" hasCustomPrompt="1"/>
          </p:nvPr>
        </p:nvSpPr>
        <p:spPr>
          <a:xfrm>
            <a:off x="1946189" y="1720050"/>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23" name="Text Placeholder 24">
            <a:extLst>
              <a:ext uri="{FF2B5EF4-FFF2-40B4-BE49-F238E27FC236}">
                <a16:creationId xmlns:a16="http://schemas.microsoft.com/office/drawing/2014/main" id="{0F413ABE-93B2-5720-A9A9-C10BA306819D}"/>
              </a:ext>
            </a:extLst>
          </p:cNvPr>
          <p:cNvSpPr>
            <a:spLocks noGrp="1"/>
          </p:cNvSpPr>
          <p:nvPr>
            <p:ph type="body" sz="quarter" idx="118" hasCustomPrompt="1"/>
          </p:nvPr>
        </p:nvSpPr>
        <p:spPr>
          <a:xfrm>
            <a:off x="1946189" y="2598787"/>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 name="Picture Placeholder 50">
            <a:extLst>
              <a:ext uri="{FF2B5EF4-FFF2-40B4-BE49-F238E27FC236}">
                <a16:creationId xmlns:a16="http://schemas.microsoft.com/office/drawing/2014/main" id="{C81796C0-48C7-0178-798C-4A2F3D753C11}"/>
              </a:ext>
            </a:extLst>
          </p:cNvPr>
          <p:cNvSpPr>
            <a:spLocks noGrp="1" noChangeAspect="1"/>
          </p:cNvSpPr>
          <p:nvPr>
            <p:ph type="pic" sz="quarter" idx="136"/>
          </p:nvPr>
        </p:nvSpPr>
        <p:spPr>
          <a:xfrm>
            <a:off x="276430" y="1521141"/>
            <a:ext cx="1440000" cy="2160000"/>
          </a:xfrm>
          <a:prstGeom prst="roundRect">
            <a:avLst>
              <a:gd name="adj" fmla="val 2732"/>
            </a:avLst>
          </a:prstGeom>
          <a:noFill/>
        </p:spPr>
        <p:txBody>
          <a:bodyPr/>
          <a:lstStyle>
            <a:lvl1pPr>
              <a:buNone/>
              <a:defRPr/>
            </a:lvl1pPr>
          </a:lstStyle>
          <a:p>
            <a:endParaRPr lang="en-US"/>
          </a:p>
        </p:txBody>
      </p:sp>
      <p:sp>
        <p:nvSpPr>
          <p:cNvPr id="5" name="Text Placeholder 11">
            <a:extLst>
              <a:ext uri="{FF2B5EF4-FFF2-40B4-BE49-F238E27FC236}">
                <a16:creationId xmlns:a16="http://schemas.microsoft.com/office/drawing/2014/main" id="{5CA47BA6-128B-BAD6-6F7D-15E6A486F2E2}"/>
              </a:ext>
            </a:extLst>
          </p:cNvPr>
          <p:cNvSpPr>
            <a:spLocks noGrp="1"/>
          </p:cNvSpPr>
          <p:nvPr>
            <p:ph type="body" sz="quarter" idx="137"/>
          </p:nvPr>
        </p:nvSpPr>
        <p:spPr>
          <a:xfrm>
            <a:off x="192088" y="3901662"/>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CE7AA615-F877-8294-33BC-E29486C96B91}"/>
              </a:ext>
            </a:extLst>
          </p:cNvPr>
          <p:cNvSpPr>
            <a:spLocks noGrp="1"/>
          </p:cNvSpPr>
          <p:nvPr>
            <p:ph type="body" sz="quarter" idx="138" hasCustomPrompt="1"/>
          </p:nvPr>
        </p:nvSpPr>
        <p:spPr>
          <a:xfrm>
            <a:off x="1941474" y="4162679"/>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8" name="Text Placeholder 24">
            <a:extLst>
              <a:ext uri="{FF2B5EF4-FFF2-40B4-BE49-F238E27FC236}">
                <a16:creationId xmlns:a16="http://schemas.microsoft.com/office/drawing/2014/main" id="{2417EC2F-AD09-7DE6-A4EC-D7EEAC21CC48}"/>
              </a:ext>
            </a:extLst>
          </p:cNvPr>
          <p:cNvSpPr>
            <a:spLocks noGrp="1"/>
          </p:cNvSpPr>
          <p:nvPr>
            <p:ph type="body" sz="quarter" idx="139" hasCustomPrompt="1"/>
          </p:nvPr>
        </p:nvSpPr>
        <p:spPr>
          <a:xfrm>
            <a:off x="1941474" y="5041416"/>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3" name="Picture Placeholder 50">
            <a:extLst>
              <a:ext uri="{FF2B5EF4-FFF2-40B4-BE49-F238E27FC236}">
                <a16:creationId xmlns:a16="http://schemas.microsoft.com/office/drawing/2014/main" id="{161A6C28-C2A6-3E29-3C38-DAA5361EB184}"/>
              </a:ext>
            </a:extLst>
          </p:cNvPr>
          <p:cNvSpPr>
            <a:spLocks noGrp="1" noChangeAspect="1"/>
          </p:cNvSpPr>
          <p:nvPr>
            <p:ph type="pic" sz="quarter" idx="140"/>
          </p:nvPr>
        </p:nvSpPr>
        <p:spPr>
          <a:xfrm>
            <a:off x="271715" y="3963770"/>
            <a:ext cx="1440000" cy="2160000"/>
          </a:xfrm>
          <a:prstGeom prst="roundRect">
            <a:avLst>
              <a:gd name="adj" fmla="val 2732"/>
            </a:avLst>
          </a:prstGeom>
          <a:noFill/>
        </p:spPr>
        <p:txBody>
          <a:bodyPr/>
          <a:lstStyle>
            <a:lvl1pPr>
              <a:buNone/>
              <a:defRPr/>
            </a:lvl1pPr>
          </a:lstStyle>
          <a:p>
            <a:endParaRPr lang="en-US"/>
          </a:p>
        </p:txBody>
      </p:sp>
      <p:sp>
        <p:nvSpPr>
          <p:cNvPr id="14" name="Text Placeholder 11">
            <a:extLst>
              <a:ext uri="{FF2B5EF4-FFF2-40B4-BE49-F238E27FC236}">
                <a16:creationId xmlns:a16="http://schemas.microsoft.com/office/drawing/2014/main" id="{7D67A216-ABEE-774F-AF44-2813A95A97E6}"/>
              </a:ext>
            </a:extLst>
          </p:cNvPr>
          <p:cNvSpPr>
            <a:spLocks noGrp="1"/>
          </p:cNvSpPr>
          <p:nvPr>
            <p:ph type="body" sz="quarter" idx="141"/>
          </p:nvPr>
        </p:nvSpPr>
        <p:spPr>
          <a:xfrm>
            <a:off x="4187605" y="1456679"/>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F4307813-5AE0-81A8-EC55-CB1FA1D18878}"/>
              </a:ext>
            </a:extLst>
          </p:cNvPr>
          <p:cNvSpPr>
            <a:spLocks noGrp="1"/>
          </p:cNvSpPr>
          <p:nvPr>
            <p:ph type="body" sz="quarter" idx="142" hasCustomPrompt="1"/>
          </p:nvPr>
        </p:nvSpPr>
        <p:spPr>
          <a:xfrm>
            <a:off x="5936991" y="1717696"/>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16" name="Text Placeholder 24">
            <a:extLst>
              <a:ext uri="{FF2B5EF4-FFF2-40B4-BE49-F238E27FC236}">
                <a16:creationId xmlns:a16="http://schemas.microsoft.com/office/drawing/2014/main" id="{3EBCBEEA-C139-BA63-32F9-F7F2017F0F69}"/>
              </a:ext>
            </a:extLst>
          </p:cNvPr>
          <p:cNvSpPr>
            <a:spLocks noGrp="1"/>
          </p:cNvSpPr>
          <p:nvPr>
            <p:ph type="body" sz="quarter" idx="143" hasCustomPrompt="1"/>
          </p:nvPr>
        </p:nvSpPr>
        <p:spPr>
          <a:xfrm>
            <a:off x="5936991" y="2596433"/>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7" name="Picture Placeholder 50">
            <a:extLst>
              <a:ext uri="{FF2B5EF4-FFF2-40B4-BE49-F238E27FC236}">
                <a16:creationId xmlns:a16="http://schemas.microsoft.com/office/drawing/2014/main" id="{74C31924-A213-F566-AEBD-CCB68605C7C0}"/>
              </a:ext>
            </a:extLst>
          </p:cNvPr>
          <p:cNvSpPr>
            <a:spLocks noGrp="1" noChangeAspect="1"/>
          </p:cNvSpPr>
          <p:nvPr>
            <p:ph type="pic" sz="quarter" idx="144"/>
          </p:nvPr>
        </p:nvSpPr>
        <p:spPr>
          <a:xfrm>
            <a:off x="4267232" y="1518787"/>
            <a:ext cx="1440000" cy="2160000"/>
          </a:xfrm>
          <a:prstGeom prst="roundRect">
            <a:avLst>
              <a:gd name="adj" fmla="val 2732"/>
            </a:avLst>
          </a:prstGeom>
          <a:noFill/>
        </p:spPr>
        <p:txBody>
          <a:bodyPr/>
          <a:lstStyle>
            <a:lvl1pPr>
              <a:buNone/>
              <a:defRPr/>
            </a:lvl1pPr>
          </a:lstStyle>
          <a:p>
            <a:endParaRPr lang="en-US"/>
          </a:p>
        </p:txBody>
      </p:sp>
      <p:sp>
        <p:nvSpPr>
          <p:cNvPr id="18" name="Text Placeholder 11">
            <a:extLst>
              <a:ext uri="{FF2B5EF4-FFF2-40B4-BE49-F238E27FC236}">
                <a16:creationId xmlns:a16="http://schemas.microsoft.com/office/drawing/2014/main" id="{44E522BA-B4AF-6AE7-2A9F-2BAB286426FA}"/>
              </a:ext>
            </a:extLst>
          </p:cNvPr>
          <p:cNvSpPr>
            <a:spLocks noGrp="1"/>
          </p:cNvSpPr>
          <p:nvPr>
            <p:ph type="body" sz="quarter" idx="145"/>
          </p:nvPr>
        </p:nvSpPr>
        <p:spPr>
          <a:xfrm>
            <a:off x="4182890" y="3899308"/>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5FB2C446-13E9-9A79-3126-9A7C25B14B59}"/>
              </a:ext>
            </a:extLst>
          </p:cNvPr>
          <p:cNvSpPr>
            <a:spLocks noGrp="1"/>
          </p:cNvSpPr>
          <p:nvPr>
            <p:ph type="body" sz="quarter" idx="146" hasCustomPrompt="1"/>
          </p:nvPr>
        </p:nvSpPr>
        <p:spPr>
          <a:xfrm>
            <a:off x="5932276" y="4160325"/>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20" name="Text Placeholder 24">
            <a:extLst>
              <a:ext uri="{FF2B5EF4-FFF2-40B4-BE49-F238E27FC236}">
                <a16:creationId xmlns:a16="http://schemas.microsoft.com/office/drawing/2014/main" id="{0BD03D03-4352-1EA2-D469-F3044E0935E5}"/>
              </a:ext>
            </a:extLst>
          </p:cNvPr>
          <p:cNvSpPr>
            <a:spLocks noGrp="1"/>
          </p:cNvSpPr>
          <p:nvPr>
            <p:ph type="body" sz="quarter" idx="147" hasCustomPrompt="1"/>
          </p:nvPr>
        </p:nvSpPr>
        <p:spPr>
          <a:xfrm>
            <a:off x="5932276" y="5039062"/>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9" name="Picture Placeholder 50">
            <a:extLst>
              <a:ext uri="{FF2B5EF4-FFF2-40B4-BE49-F238E27FC236}">
                <a16:creationId xmlns:a16="http://schemas.microsoft.com/office/drawing/2014/main" id="{8E1CB072-2EE9-487F-0507-9E9C224D88DC}"/>
              </a:ext>
            </a:extLst>
          </p:cNvPr>
          <p:cNvSpPr>
            <a:spLocks noGrp="1" noChangeAspect="1"/>
          </p:cNvSpPr>
          <p:nvPr>
            <p:ph type="pic" sz="quarter" idx="148"/>
          </p:nvPr>
        </p:nvSpPr>
        <p:spPr>
          <a:xfrm>
            <a:off x="4262517" y="3961416"/>
            <a:ext cx="1440000" cy="2160000"/>
          </a:xfrm>
          <a:prstGeom prst="roundRect">
            <a:avLst>
              <a:gd name="adj" fmla="val 2732"/>
            </a:avLst>
          </a:prstGeom>
          <a:noFill/>
        </p:spPr>
        <p:txBody>
          <a:bodyPr/>
          <a:lstStyle>
            <a:lvl1pPr>
              <a:buNone/>
              <a:defRPr/>
            </a:lvl1pPr>
          </a:lstStyle>
          <a:p>
            <a:endParaRPr lang="en-US"/>
          </a:p>
        </p:txBody>
      </p:sp>
      <p:sp>
        <p:nvSpPr>
          <p:cNvPr id="30" name="Text Placeholder 11">
            <a:extLst>
              <a:ext uri="{FF2B5EF4-FFF2-40B4-BE49-F238E27FC236}">
                <a16:creationId xmlns:a16="http://schemas.microsoft.com/office/drawing/2014/main" id="{CFFAA46B-939F-28B8-B6C9-C489044F4BAE}"/>
              </a:ext>
            </a:extLst>
          </p:cNvPr>
          <p:cNvSpPr>
            <a:spLocks noGrp="1"/>
          </p:cNvSpPr>
          <p:nvPr>
            <p:ph type="body" sz="quarter" idx="149"/>
          </p:nvPr>
        </p:nvSpPr>
        <p:spPr>
          <a:xfrm>
            <a:off x="8166051" y="1454325"/>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A1B102DA-6820-473A-1C20-B72EA4243F91}"/>
              </a:ext>
            </a:extLst>
          </p:cNvPr>
          <p:cNvSpPr>
            <a:spLocks noGrp="1"/>
          </p:cNvSpPr>
          <p:nvPr>
            <p:ph type="body" sz="quarter" idx="150" hasCustomPrompt="1"/>
          </p:nvPr>
        </p:nvSpPr>
        <p:spPr>
          <a:xfrm>
            <a:off x="9915437" y="1715342"/>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32" name="Text Placeholder 24">
            <a:extLst>
              <a:ext uri="{FF2B5EF4-FFF2-40B4-BE49-F238E27FC236}">
                <a16:creationId xmlns:a16="http://schemas.microsoft.com/office/drawing/2014/main" id="{3B597D1D-621E-4C00-A28F-847D96AF3255}"/>
              </a:ext>
            </a:extLst>
          </p:cNvPr>
          <p:cNvSpPr>
            <a:spLocks noGrp="1"/>
          </p:cNvSpPr>
          <p:nvPr>
            <p:ph type="body" sz="quarter" idx="151" hasCustomPrompt="1"/>
          </p:nvPr>
        </p:nvSpPr>
        <p:spPr>
          <a:xfrm>
            <a:off x="9915437" y="2594079"/>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3" name="Picture Placeholder 50">
            <a:extLst>
              <a:ext uri="{FF2B5EF4-FFF2-40B4-BE49-F238E27FC236}">
                <a16:creationId xmlns:a16="http://schemas.microsoft.com/office/drawing/2014/main" id="{FA5E277A-B9DD-D73A-F762-B7555D969822}"/>
              </a:ext>
            </a:extLst>
          </p:cNvPr>
          <p:cNvSpPr>
            <a:spLocks noGrp="1" noChangeAspect="1"/>
          </p:cNvSpPr>
          <p:nvPr>
            <p:ph type="pic" sz="quarter" idx="152"/>
          </p:nvPr>
        </p:nvSpPr>
        <p:spPr>
          <a:xfrm>
            <a:off x="8245678" y="1516433"/>
            <a:ext cx="1440000" cy="2160000"/>
          </a:xfrm>
          <a:prstGeom prst="roundRect">
            <a:avLst>
              <a:gd name="adj" fmla="val 2732"/>
            </a:avLst>
          </a:prstGeom>
          <a:noFill/>
        </p:spPr>
        <p:txBody>
          <a:bodyPr/>
          <a:lstStyle>
            <a:lvl1pPr>
              <a:buNone/>
              <a:defRPr/>
            </a:lvl1pPr>
          </a:lstStyle>
          <a:p>
            <a:endParaRPr lang="en-US"/>
          </a:p>
        </p:txBody>
      </p:sp>
      <p:sp>
        <p:nvSpPr>
          <p:cNvPr id="34" name="Text Placeholder 11">
            <a:extLst>
              <a:ext uri="{FF2B5EF4-FFF2-40B4-BE49-F238E27FC236}">
                <a16:creationId xmlns:a16="http://schemas.microsoft.com/office/drawing/2014/main" id="{BAC7B8A9-E9BF-E88E-CD39-C4D05327CB23}"/>
              </a:ext>
            </a:extLst>
          </p:cNvPr>
          <p:cNvSpPr>
            <a:spLocks noGrp="1"/>
          </p:cNvSpPr>
          <p:nvPr>
            <p:ph type="body" sz="quarter" idx="153"/>
          </p:nvPr>
        </p:nvSpPr>
        <p:spPr>
          <a:xfrm>
            <a:off x="8161336" y="3896954"/>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5" name="Text Placeholder 20">
            <a:extLst>
              <a:ext uri="{FF2B5EF4-FFF2-40B4-BE49-F238E27FC236}">
                <a16:creationId xmlns:a16="http://schemas.microsoft.com/office/drawing/2014/main" id="{109CF006-7385-394B-5E94-0CE4C4B2D38F}"/>
              </a:ext>
            </a:extLst>
          </p:cNvPr>
          <p:cNvSpPr>
            <a:spLocks noGrp="1"/>
          </p:cNvSpPr>
          <p:nvPr>
            <p:ph type="body" sz="quarter" idx="154" hasCustomPrompt="1"/>
          </p:nvPr>
        </p:nvSpPr>
        <p:spPr>
          <a:xfrm>
            <a:off x="9910722" y="4157971"/>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36" name="Text Placeholder 24">
            <a:extLst>
              <a:ext uri="{FF2B5EF4-FFF2-40B4-BE49-F238E27FC236}">
                <a16:creationId xmlns:a16="http://schemas.microsoft.com/office/drawing/2014/main" id="{99C9A6CD-15DF-0CE4-188C-57705A65ADA6}"/>
              </a:ext>
            </a:extLst>
          </p:cNvPr>
          <p:cNvSpPr>
            <a:spLocks noGrp="1"/>
          </p:cNvSpPr>
          <p:nvPr>
            <p:ph type="body" sz="quarter" idx="155" hasCustomPrompt="1"/>
          </p:nvPr>
        </p:nvSpPr>
        <p:spPr>
          <a:xfrm>
            <a:off x="9910722" y="5036708"/>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7" name="Picture Placeholder 50">
            <a:extLst>
              <a:ext uri="{FF2B5EF4-FFF2-40B4-BE49-F238E27FC236}">
                <a16:creationId xmlns:a16="http://schemas.microsoft.com/office/drawing/2014/main" id="{F016D76E-1151-FCE6-FF28-4CC297CFF473}"/>
              </a:ext>
            </a:extLst>
          </p:cNvPr>
          <p:cNvSpPr>
            <a:spLocks noGrp="1" noChangeAspect="1"/>
          </p:cNvSpPr>
          <p:nvPr>
            <p:ph type="pic" sz="quarter" idx="156"/>
          </p:nvPr>
        </p:nvSpPr>
        <p:spPr>
          <a:xfrm>
            <a:off x="8240963" y="3959062"/>
            <a:ext cx="1440000" cy="2160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5858096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Film posters 8 light text">
    <p:bg>
      <p:bgPr>
        <a:solidFill>
          <a:schemeClr val="tx1"/>
        </a:solidFill>
        <a:effectLst/>
      </p:bgPr>
    </p:bg>
    <p:spTree>
      <p:nvGrpSpPr>
        <p:cNvPr id="1" name=""/>
        <p:cNvGrpSpPr/>
        <p:nvPr/>
      </p:nvGrpSpPr>
      <p:grpSpPr>
        <a:xfrm>
          <a:off x="0" y="0"/>
          <a:ext cx="0" cy="0"/>
          <a:chOff x="0" y="0"/>
          <a:chExt cx="0" cy="0"/>
        </a:xfrm>
      </p:grpSpPr>
      <p:pic>
        <p:nvPicPr>
          <p:cNvPr id="34" name="Picture 33" descr="A white circle with black background&#10;&#10;AI-generated content may be incorrect.">
            <a:extLst>
              <a:ext uri="{FF2B5EF4-FFF2-40B4-BE49-F238E27FC236}">
                <a16:creationId xmlns:a16="http://schemas.microsoft.com/office/drawing/2014/main" id="{C2C9B15E-CCB9-8530-9455-4367F236E522}"/>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196805"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708525"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708525"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Picture Placeholder 50">
            <a:extLst>
              <a:ext uri="{FF2B5EF4-FFF2-40B4-BE49-F238E27FC236}">
                <a16:creationId xmlns:a16="http://schemas.microsoft.com/office/drawing/2014/main" id="{3BC364DF-5545-983E-B0C0-8BE0D0494434}"/>
              </a:ext>
            </a:extLst>
          </p:cNvPr>
          <p:cNvSpPr>
            <a:spLocks noGrp="1" noChangeAspect="1"/>
          </p:cNvSpPr>
          <p:nvPr>
            <p:ph type="pic" sz="quarter" idx="140"/>
          </p:nvPr>
        </p:nvSpPr>
        <p:spPr>
          <a:xfrm>
            <a:off x="262131" y="1547845"/>
            <a:ext cx="1344000" cy="2016000"/>
          </a:xfrm>
          <a:prstGeom prst="roundRect">
            <a:avLst>
              <a:gd name="adj" fmla="val 2732"/>
            </a:avLst>
          </a:prstGeom>
          <a:noFill/>
        </p:spPr>
        <p:txBody>
          <a:bodyPr/>
          <a:lstStyle>
            <a:lvl1pPr>
              <a:buNone/>
              <a:defRPr/>
            </a:lvl1pPr>
          </a:lstStyle>
          <a:p>
            <a:endParaRPr lang="en-US"/>
          </a:p>
        </p:txBody>
      </p:sp>
      <p:sp>
        <p:nvSpPr>
          <p:cNvPr id="5" name="Text Placeholder 11">
            <a:extLst>
              <a:ext uri="{FF2B5EF4-FFF2-40B4-BE49-F238E27FC236}">
                <a16:creationId xmlns:a16="http://schemas.microsoft.com/office/drawing/2014/main" id="{775B8C18-82A8-C95B-D2F8-100A4D5DC704}"/>
              </a:ext>
            </a:extLst>
          </p:cNvPr>
          <p:cNvSpPr>
            <a:spLocks noGrp="1"/>
          </p:cNvSpPr>
          <p:nvPr>
            <p:ph type="body" sz="quarter" idx="141"/>
          </p:nvPr>
        </p:nvSpPr>
        <p:spPr>
          <a:xfrm>
            <a:off x="192088"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AD4AD82F-3BFC-E5DE-C76E-458725007493}"/>
              </a:ext>
            </a:extLst>
          </p:cNvPr>
          <p:cNvSpPr>
            <a:spLocks noGrp="1"/>
          </p:cNvSpPr>
          <p:nvPr>
            <p:ph type="body" sz="quarter" idx="142" hasCustomPrompt="1"/>
          </p:nvPr>
        </p:nvSpPr>
        <p:spPr>
          <a:xfrm>
            <a:off x="1703808"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8" name="Text Placeholder 24">
            <a:extLst>
              <a:ext uri="{FF2B5EF4-FFF2-40B4-BE49-F238E27FC236}">
                <a16:creationId xmlns:a16="http://schemas.microsoft.com/office/drawing/2014/main" id="{0F7C495A-CBC4-C9AF-720F-BAF049428D2F}"/>
              </a:ext>
            </a:extLst>
          </p:cNvPr>
          <p:cNvSpPr>
            <a:spLocks noGrp="1"/>
          </p:cNvSpPr>
          <p:nvPr>
            <p:ph type="body" sz="quarter" idx="143" hasCustomPrompt="1"/>
          </p:nvPr>
        </p:nvSpPr>
        <p:spPr>
          <a:xfrm>
            <a:off x="1703808"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9" name="Picture Placeholder 50">
            <a:extLst>
              <a:ext uri="{FF2B5EF4-FFF2-40B4-BE49-F238E27FC236}">
                <a16:creationId xmlns:a16="http://schemas.microsoft.com/office/drawing/2014/main" id="{8A2FA888-B5D4-E100-C3D6-9D4F04D0AA90}"/>
              </a:ext>
            </a:extLst>
          </p:cNvPr>
          <p:cNvSpPr>
            <a:spLocks noGrp="1" noChangeAspect="1"/>
          </p:cNvSpPr>
          <p:nvPr>
            <p:ph type="pic" sz="quarter" idx="144"/>
          </p:nvPr>
        </p:nvSpPr>
        <p:spPr>
          <a:xfrm>
            <a:off x="257414" y="3886530"/>
            <a:ext cx="1344000" cy="2016000"/>
          </a:xfrm>
          <a:prstGeom prst="roundRect">
            <a:avLst>
              <a:gd name="adj" fmla="val 2732"/>
            </a:avLst>
          </a:prstGeom>
          <a:noFill/>
        </p:spPr>
        <p:txBody>
          <a:bodyPr/>
          <a:lstStyle>
            <a:lvl1pPr>
              <a:buNone/>
              <a:defRPr/>
            </a:lvl1pPr>
          </a:lstStyle>
          <a:p>
            <a:endParaRPr lang="en-US"/>
          </a:p>
        </p:txBody>
      </p:sp>
      <p:sp>
        <p:nvSpPr>
          <p:cNvPr id="10" name="Text Placeholder 11">
            <a:extLst>
              <a:ext uri="{FF2B5EF4-FFF2-40B4-BE49-F238E27FC236}">
                <a16:creationId xmlns:a16="http://schemas.microsoft.com/office/drawing/2014/main" id="{997DCF92-38A5-2291-841C-EA6B0E9C36DD}"/>
              </a:ext>
            </a:extLst>
          </p:cNvPr>
          <p:cNvSpPr>
            <a:spLocks noGrp="1"/>
          </p:cNvSpPr>
          <p:nvPr>
            <p:ph type="body" sz="quarter" idx="145"/>
          </p:nvPr>
        </p:nvSpPr>
        <p:spPr>
          <a:xfrm>
            <a:off x="3179635"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D47C95E3-5469-2CAA-4549-9C6CAE178459}"/>
              </a:ext>
            </a:extLst>
          </p:cNvPr>
          <p:cNvSpPr>
            <a:spLocks noGrp="1"/>
          </p:cNvSpPr>
          <p:nvPr>
            <p:ph type="body" sz="quarter" idx="146" hasCustomPrompt="1"/>
          </p:nvPr>
        </p:nvSpPr>
        <p:spPr>
          <a:xfrm>
            <a:off x="4691355"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12" name="Text Placeholder 24">
            <a:extLst>
              <a:ext uri="{FF2B5EF4-FFF2-40B4-BE49-F238E27FC236}">
                <a16:creationId xmlns:a16="http://schemas.microsoft.com/office/drawing/2014/main" id="{99A7BD36-2564-D8D0-8074-3F7058BD74EE}"/>
              </a:ext>
            </a:extLst>
          </p:cNvPr>
          <p:cNvSpPr>
            <a:spLocks noGrp="1"/>
          </p:cNvSpPr>
          <p:nvPr>
            <p:ph type="body" sz="quarter" idx="147" hasCustomPrompt="1"/>
          </p:nvPr>
        </p:nvSpPr>
        <p:spPr>
          <a:xfrm>
            <a:off x="4691355"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3" name="Picture Placeholder 50">
            <a:extLst>
              <a:ext uri="{FF2B5EF4-FFF2-40B4-BE49-F238E27FC236}">
                <a16:creationId xmlns:a16="http://schemas.microsoft.com/office/drawing/2014/main" id="{C26BC4E9-53C2-C59C-B116-6ED3C5ED5DA3}"/>
              </a:ext>
            </a:extLst>
          </p:cNvPr>
          <p:cNvSpPr>
            <a:spLocks noGrp="1" noChangeAspect="1"/>
          </p:cNvSpPr>
          <p:nvPr>
            <p:ph type="pic" sz="quarter" idx="148"/>
          </p:nvPr>
        </p:nvSpPr>
        <p:spPr>
          <a:xfrm>
            <a:off x="3244961" y="1547845"/>
            <a:ext cx="1344000" cy="2016000"/>
          </a:xfrm>
          <a:prstGeom prst="roundRect">
            <a:avLst>
              <a:gd name="adj" fmla="val 2732"/>
            </a:avLst>
          </a:prstGeom>
          <a:noFill/>
        </p:spPr>
        <p:txBody>
          <a:bodyPr/>
          <a:lstStyle>
            <a:lvl1pPr>
              <a:buNone/>
              <a:defRPr/>
            </a:lvl1pPr>
          </a:lstStyle>
          <a:p>
            <a:endParaRPr lang="en-US"/>
          </a:p>
        </p:txBody>
      </p:sp>
      <p:sp>
        <p:nvSpPr>
          <p:cNvPr id="14" name="Text Placeholder 11">
            <a:extLst>
              <a:ext uri="{FF2B5EF4-FFF2-40B4-BE49-F238E27FC236}">
                <a16:creationId xmlns:a16="http://schemas.microsoft.com/office/drawing/2014/main" id="{5AF448C7-F0D6-BB57-4690-14604A72632E}"/>
              </a:ext>
            </a:extLst>
          </p:cNvPr>
          <p:cNvSpPr>
            <a:spLocks noGrp="1"/>
          </p:cNvSpPr>
          <p:nvPr>
            <p:ph type="body" sz="quarter" idx="149"/>
          </p:nvPr>
        </p:nvSpPr>
        <p:spPr>
          <a:xfrm>
            <a:off x="3174918"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A62B309E-68C7-A54B-2769-108158D56C2A}"/>
              </a:ext>
            </a:extLst>
          </p:cNvPr>
          <p:cNvSpPr>
            <a:spLocks noGrp="1"/>
          </p:cNvSpPr>
          <p:nvPr>
            <p:ph type="body" sz="quarter" idx="150" hasCustomPrompt="1"/>
          </p:nvPr>
        </p:nvSpPr>
        <p:spPr>
          <a:xfrm>
            <a:off x="4686638"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16" name="Text Placeholder 24">
            <a:extLst>
              <a:ext uri="{FF2B5EF4-FFF2-40B4-BE49-F238E27FC236}">
                <a16:creationId xmlns:a16="http://schemas.microsoft.com/office/drawing/2014/main" id="{F2D9751A-86A6-CC5D-C181-B264D581D17A}"/>
              </a:ext>
            </a:extLst>
          </p:cNvPr>
          <p:cNvSpPr>
            <a:spLocks noGrp="1"/>
          </p:cNvSpPr>
          <p:nvPr>
            <p:ph type="body" sz="quarter" idx="151" hasCustomPrompt="1"/>
          </p:nvPr>
        </p:nvSpPr>
        <p:spPr>
          <a:xfrm>
            <a:off x="4686638"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7" name="Picture Placeholder 50">
            <a:extLst>
              <a:ext uri="{FF2B5EF4-FFF2-40B4-BE49-F238E27FC236}">
                <a16:creationId xmlns:a16="http://schemas.microsoft.com/office/drawing/2014/main" id="{8E001E80-1A5A-D31D-BDDE-A81EF932F914}"/>
              </a:ext>
            </a:extLst>
          </p:cNvPr>
          <p:cNvSpPr>
            <a:spLocks noGrp="1" noChangeAspect="1"/>
          </p:cNvSpPr>
          <p:nvPr>
            <p:ph type="pic" sz="quarter" idx="152"/>
          </p:nvPr>
        </p:nvSpPr>
        <p:spPr>
          <a:xfrm>
            <a:off x="3240244" y="3886530"/>
            <a:ext cx="1344000" cy="2016000"/>
          </a:xfrm>
          <a:prstGeom prst="roundRect">
            <a:avLst>
              <a:gd name="adj" fmla="val 2732"/>
            </a:avLst>
          </a:prstGeom>
          <a:noFill/>
        </p:spPr>
        <p:txBody>
          <a:bodyPr/>
          <a:lstStyle>
            <a:lvl1pPr>
              <a:buNone/>
              <a:defRPr/>
            </a:lvl1pPr>
          </a:lstStyle>
          <a:p>
            <a:endParaRPr lang="en-US"/>
          </a:p>
        </p:txBody>
      </p:sp>
      <p:sp>
        <p:nvSpPr>
          <p:cNvPr id="18" name="Text Placeholder 11">
            <a:extLst>
              <a:ext uri="{FF2B5EF4-FFF2-40B4-BE49-F238E27FC236}">
                <a16:creationId xmlns:a16="http://schemas.microsoft.com/office/drawing/2014/main" id="{5CD2629E-A4CB-F2E6-86AC-D394CEB5C711}"/>
              </a:ext>
            </a:extLst>
          </p:cNvPr>
          <p:cNvSpPr>
            <a:spLocks noGrp="1"/>
          </p:cNvSpPr>
          <p:nvPr>
            <p:ph type="body" sz="quarter" idx="153"/>
          </p:nvPr>
        </p:nvSpPr>
        <p:spPr>
          <a:xfrm>
            <a:off x="6218186"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0D119150-7DB2-BE28-E841-F42FAA79893A}"/>
              </a:ext>
            </a:extLst>
          </p:cNvPr>
          <p:cNvSpPr>
            <a:spLocks noGrp="1"/>
          </p:cNvSpPr>
          <p:nvPr>
            <p:ph type="body" sz="quarter" idx="154" hasCustomPrompt="1"/>
          </p:nvPr>
        </p:nvSpPr>
        <p:spPr>
          <a:xfrm>
            <a:off x="7729906"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0" name="Text Placeholder 24">
            <a:extLst>
              <a:ext uri="{FF2B5EF4-FFF2-40B4-BE49-F238E27FC236}">
                <a16:creationId xmlns:a16="http://schemas.microsoft.com/office/drawing/2014/main" id="{F0AD5844-5638-3989-FD32-E73F0C3F02E0}"/>
              </a:ext>
            </a:extLst>
          </p:cNvPr>
          <p:cNvSpPr>
            <a:spLocks noGrp="1"/>
          </p:cNvSpPr>
          <p:nvPr>
            <p:ph type="body" sz="quarter" idx="155" hasCustomPrompt="1"/>
          </p:nvPr>
        </p:nvSpPr>
        <p:spPr>
          <a:xfrm>
            <a:off x="7729906"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1" name="Picture Placeholder 50">
            <a:extLst>
              <a:ext uri="{FF2B5EF4-FFF2-40B4-BE49-F238E27FC236}">
                <a16:creationId xmlns:a16="http://schemas.microsoft.com/office/drawing/2014/main" id="{84BAF48E-FD49-2734-1856-268AFBE2E02A}"/>
              </a:ext>
            </a:extLst>
          </p:cNvPr>
          <p:cNvSpPr>
            <a:spLocks noGrp="1" noChangeAspect="1"/>
          </p:cNvSpPr>
          <p:nvPr>
            <p:ph type="pic" sz="quarter" idx="156"/>
          </p:nvPr>
        </p:nvSpPr>
        <p:spPr>
          <a:xfrm>
            <a:off x="6283512" y="1547845"/>
            <a:ext cx="1344000" cy="2016000"/>
          </a:xfrm>
          <a:prstGeom prst="roundRect">
            <a:avLst>
              <a:gd name="adj" fmla="val 2732"/>
            </a:avLst>
          </a:prstGeom>
          <a:noFill/>
        </p:spPr>
        <p:txBody>
          <a:bodyPr/>
          <a:lstStyle>
            <a:lvl1pPr>
              <a:buNone/>
              <a:defRPr/>
            </a:lvl1pPr>
          </a:lstStyle>
          <a:p>
            <a:endParaRPr lang="en-US"/>
          </a:p>
        </p:txBody>
      </p:sp>
      <p:sp>
        <p:nvSpPr>
          <p:cNvPr id="22" name="Text Placeholder 11">
            <a:extLst>
              <a:ext uri="{FF2B5EF4-FFF2-40B4-BE49-F238E27FC236}">
                <a16:creationId xmlns:a16="http://schemas.microsoft.com/office/drawing/2014/main" id="{E843EA03-0818-040A-F686-6DF13CAA128D}"/>
              </a:ext>
            </a:extLst>
          </p:cNvPr>
          <p:cNvSpPr>
            <a:spLocks noGrp="1"/>
          </p:cNvSpPr>
          <p:nvPr>
            <p:ph type="body" sz="quarter" idx="157"/>
          </p:nvPr>
        </p:nvSpPr>
        <p:spPr>
          <a:xfrm>
            <a:off x="6213469"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92D7D990-28EE-A87E-B4C6-AD6F4499B308}"/>
              </a:ext>
            </a:extLst>
          </p:cNvPr>
          <p:cNvSpPr>
            <a:spLocks noGrp="1"/>
          </p:cNvSpPr>
          <p:nvPr>
            <p:ph type="body" sz="quarter" idx="158" hasCustomPrompt="1"/>
          </p:nvPr>
        </p:nvSpPr>
        <p:spPr>
          <a:xfrm>
            <a:off x="7725189"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4" name="Text Placeholder 24">
            <a:extLst>
              <a:ext uri="{FF2B5EF4-FFF2-40B4-BE49-F238E27FC236}">
                <a16:creationId xmlns:a16="http://schemas.microsoft.com/office/drawing/2014/main" id="{BBFC7D74-E10D-09B8-0856-28783A0A5063}"/>
              </a:ext>
            </a:extLst>
          </p:cNvPr>
          <p:cNvSpPr>
            <a:spLocks noGrp="1"/>
          </p:cNvSpPr>
          <p:nvPr>
            <p:ph type="body" sz="quarter" idx="159" hasCustomPrompt="1"/>
          </p:nvPr>
        </p:nvSpPr>
        <p:spPr>
          <a:xfrm>
            <a:off x="7725189"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5" name="Picture Placeholder 50">
            <a:extLst>
              <a:ext uri="{FF2B5EF4-FFF2-40B4-BE49-F238E27FC236}">
                <a16:creationId xmlns:a16="http://schemas.microsoft.com/office/drawing/2014/main" id="{56E8622C-829C-1F9D-DA0F-3844A579367E}"/>
              </a:ext>
            </a:extLst>
          </p:cNvPr>
          <p:cNvSpPr>
            <a:spLocks noGrp="1" noChangeAspect="1"/>
          </p:cNvSpPr>
          <p:nvPr>
            <p:ph type="pic" sz="quarter" idx="160"/>
          </p:nvPr>
        </p:nvSpPr>
        <p:spPr>
          <a:xfrm>
            <a:off x="6278795" y="3886530"/>
            <a:ext cx="1344000" cy="2016000"/>
          </a:xfrm>
          <a:prstGeom prst="roundRect">
            <a:avLst>
              <a:gd name="adj" fmla="val 2732"/>
            </a:avLst>
          </a:prstGeom>
          <a:noFill/>
        </p:spPr>
        <p:txBody>
          <a:bodyPr/>
          <a:lstStyle>
            <a:lvl1pPr>
              <a:buNone/>
              <a:defRPr/>
            </a:lvl1pPr>
          </a:lstStyle>
          <a:p>
            <a:endParaRPr lang="en-US"/>
          </a:p>
        </p:txBody>
      </p:sp>
      <p:sp>
        <p:nvSpPr>
          <p:cNvPr id="26" name="Text Placeholder 11">
            <a:extLst>
              <a:ext uri="{FF2B5EF4-FFF2-40B4-BE49-F238E27FC236}">
                <a16:creationId xmlns:a16="http://schemas.microsoft.com/office/drawing/2014/main" id="{78802167-1614-B3A3-0F0A-9A89258C0FEF}"/>
              </a:ext>
            </a:extLst>
          </p:cNvPr>
          <p:cNvSpPr>
            <a:spLocks noGrp="1"/>
          </p:cNvSpPr>
          <p:nvPr>
            <p:ph type="body" sz="quarter" idx="161"/>
          </p:nvPr>
        </p:nvSpPr>
        <p:spPr>
          <a:xfrm>
            <a:off x="9201016"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7" name="Text Placeholder 20">
            <a:extLst>
              <a:ext uri="{FF2B5EF4-FFF2-40B4-BE49-F238E27FC236}">
                <a16:creationId xmlns:a16="http://schemas.microsoft.com/office/drawing/2014/main" id="{922C660A-9488-DC9D-A155-3E618B722A5D}"/>
              </a:ext>
            </a:extLst>
          </p:cNvPr>
          <p:cNvSpPr>
            <a:spLocks noGrp="1"/>
          </p:cNvSpPr>
          <p:nvPr>
            <p:ph type="body" sz="quarter" idx="162" hasCustomPrompt="1"/>
          </p:nvPr>
        </p:nvSpPr>
        <p:spPr>
          <a:xfrm>
            <a:off x="10712736"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8" name="Text Placeholder 24">
            <a:extLst>
              <a:ext uri="{FF2B5EF4-FFF2-40B4-BE49-F238E27FC236}">
                <a16:creationId xmlns:a16="http://schemas.microsoft.com/office/drawing/2014/main" id="{BD00C607-BCC7-8321-467B-68B71D2DED74}"/>
              </a:ext>
            </a:extLst>
          </p:cNvPr>
          <p:cNvSpPr>
            <a:spLocks noGrp="1"/>
          </p:cNvSpPr>
          <p:nvPr>
            <p:ph type="body" sz="quarter" idx="163" hasCustomPrompt="1"/>
          </p:nvPr>
        </p:nvSpPr>
        <p:spPr>
          <a:xfrm>
            <a:off x="10712736"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9" name="Picture Placeholder 50">
            <a:extLst>
              <a:ext uri="{FF2B5EF4-FFF2-40B4-BE49-F238E27FC236}">
                <a16:creationId xmlns:a16="http://schemas.microsoft.com/office/drawing/2014/main" id="{75B1C7D6-D8FD-E4AE-9431-C3B8DC8B4FE5}"/>
              </a:ext>
            </a:extLst>
          </p:cNvPr>
          <p:cNvSpPr>
            <a:spLocks noGrp="1" noChangeAspect="1"/>
          </p:cNvSpPr>
          <p:nvPr>
            <p:ph type="pic" sz="quarter" idx="164"/>
          </p:nvPr>
        </p:nvSpPr>
        <p:spPr>
          <a:xfrm>
            <a:off x="9266342" y="1547845"/>
            <a:ext cx="1344000" cy="2016000"/>
          </a:xfrm>
          <a:prstGeom prst="roundRect">
            <a:avLst>
              <a:gd name="adj" fmla="val 2732"/>
            </a:avLst>
          </a:prstGeom>
          <a:noFill/>
        </p:spPr>
        <p:txBody>
          <a:bodyPr/>
          <a:lstStyle>
            <a:lvl1pPr>
              <a:buNone/>
              <a:defRPr/>
            </a:lvl1pPr>
          </a:lstStyle>
          <a:p>
            <a:endParaRPr lang="en-US"/>
          </a:p>
        </p:txBody>
      </p:sp>
      <p:sp>
        <p:nvSpPr>
          <p:cNvPr id="30" name="Text Placeholder 11">
            <a:extLst>
              <a:ext uri="{FF2B5EF4-FFF2-40B4-BE49-F238E27FC236}">
                <a16:creationId xmlns:a16="http://schemas.microsoft.com/office/drawing/2014/main" id="{450D3880-B676-6E87-F61B-89CB3580D317}"/>
              </a:ext>
            </a:extLst>
          </p:cNvPr>
          <p:cNvSpPr>
            <a:spLocks noGrp="1"/>
          </p:cNvSpPr>
          <p:nvPr>
            <p:ph type="body" sz="quarter" idx="165"/>
          </p:nvPr>
        </p:nvSpPr>
        <p:spPr>
          <a:xfrm>
            <a:off x="9196299"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B89184D1-FE18-540D-02F8-3F9F8970929D}"/>
              </a:ext>
            </a:extLst>
          </p:cNvPr>
          <p:cNvSpPr>
            <a:spLocks noGrp="1"/>
          </p:cNvSpPr>
          <p:nvPr>
            <p:ph type="body" sz="quarter" idx="166" hasCustomPrompt="1"/>
          </p:nvPr>
        </p:nvSpPr>
        <p:spPr>
          <a:xfrm>
            <a:off x="10708019"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32" name="Text Placeholder 24">
            <a:extLst>
              <a:ext uri="{FF2B5EF4-FFF2-40B4-BE49-F238E27FC236}">
                <a16:creationId xmlns:a16="http://schemas.microsoft.com/office/drawing/2014/main" id="{5C6C21AD-967F-9B26-F089-575D72535665}"/>
              </a:ext>
            </a:extLst>
          </p:cNvPr>
          <p:cNvSpPr>
            <a:spLocks noGrp="1"/>
          </p:cNvSpPr>
          <p:nvPr>
            <p:ph type="body" sz="quarter" idx="167" hasCustomPrompt="1"/>
          </p:nvPr>
        </p:nvSpPr>
        <p:spPr>
          <a:xfrm>
            <a:off x="10708019"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3" name="Picture Placeholder 50">
            <a:extLst>
              <a:ext uri="{FF2B5EF4-FFF2-40B4-BE49-F238E27FC236}">
                <a16:creationId xmlns:a16="http://schemas.microsoft.com/office/drawing/2014/main" id="{6054E96C-075F-5255-7D5A-B2C64147B8FA}"/>
              </a:ext>
            </a:extLst>
          </p:cNvPr>
          <p:cNvSpPr>
            <a:spLocks noGrp="1" noChangeAspect="1"/>
          </p:cNvSpPr>
          <p:nvPr>
            <p:ph type="pic" sz="quarter" idx="168"/>
          </p:nvPr>
        </p:nvSpPr>
        <p:spPr>
          <a:xfrm>
            <a:off x="9261625" y="3886530"/>
            <a:ext cx="1344000" cy="2016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32208351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Film posters 10 light text">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28FCD3DA-6020-AACF-DE85-F4F1C5E4FBDA}"/>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196806"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328142"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328142"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6805" y="994194"/>
            <a:ext cx="5690043"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7" name="Picture Placeholder 50">
            <a:extLst>
              <a:ext uri="{FF2B5EF4-FFF2-40B4-BE49-F238E27FC236}">
                <a16:creationId xmlns:a16="http://schemas.microsoft.com/office/drawing/2014/main" id="{76F8B6E8-8B36-8A52-009A-EC7E9D81586D}"/>
              </a:ext>
            </a:extLst>
          </p:cNvPr>
          <p:cNvSpPr>
            <a:spLocks noGrp="1" noChangeAspect="1"/>
          </p:cNvSpPr>
          <p:nvPr>
            <p:ph type="pic" sz="quarter" idx="140"/>
          </p:nvPr>
        </p:nvSpPr>
        <p:spPr>
          <a:xfrm>
            <a:off x="260749" y="1928148"/>
            <a:ext cx="984000" cy="1476000"/>
          </a:xfrm>
          <a:prstGeom prst="roundRect">
            <a:avLst>
              <a:gd name="adj" fmla="val 2732"/>
            </a:avLst>
          </a:prstGeom>
          <a:noFill/>
        </p:spPr>
        <p:txBody>
          <a:bodyPr/>
          <a:lstStyle>
            <a:lvl1pPr>
              <a:buNone/>
              <a:defRPr/>
            </a:lvl1pPr>
          </a:lstStyle>
          <a:p>
            <a:endParaRPr lang="en-US"/>
          </a:p>
        </p:txBody>
      </p:sp>
      <p:sp>
        <p:nvSpPr>
          <p:cNvPr id="8" name="Text Placeholder 11">
            <a:extLst>
              <a:ext uri="{FF2B5EF4-FFF2-40B4-BE49-F238E27FC236}">
                <a16:creationId xmlns:a16="http://schemas.microsoft.com/office/drawing/2014/main" id="{C62ECC6A-A3B0-4AF8-8FC4-8F316102E464}"/>
              </a:ext>
            </a:extLst>
          </p:cNvPr>
          <p:cNvSpPr>
            <a:spLocks noGrp="1"/>
          </p:cNvSpPr>
          <p:nvPr>
            <p:ph type="body" sz="quarter" idx="141"/>
          </p:nvPr>
        </p:nvSpPr>
        <p:spPr>
          <a:xfrm>
            <a:off x="196806"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9" name="Text Placeholder 20">
            <a:extLst>
              <a:ext uri="{FF2B5EF4-FFF2-40B4-BE49-F238E27FC236}">
                <a16:creationId xmlns:a16="http://schemas.microsoft.com/office/drawing/2014/main" id="{4213F0C6-2E74-FAB2-F7CB-26C9910F4786}"/>
              </a:ext>
            </a:extLst>
          </p:cNvPr>
          <p:cNvSpPr>
            <a:spLocks noGrp="1"/>
          </p:cNvSpPr>
          <p:nvPr>
            <p:ph type="body" sz="quarter" idx="142" hasCustomPrompt="1"/>
          </p:nvPr>
        </p:nvSpPr>
        <p:spPr>
          <a:xfrm>
            <a:off x="1328142"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0" name="Text Placeholder 24">
            <a:extLst>
              <a:ext uri="{FF2B5EF4-FFF2-40B4-BE49-F238E27FC236}">
                <a16:creationId xmlns:a16="http://schemas.microsoft.com/office/drawing/2014/main" id="{284FDBA3-AE00-76B1-959A-2984C5D5507C}"/>
              </a:ext>
            </a:extLst>
          </p:cNvPr>
          <p:cNvSpPr>
            <a:spLocks noGrp="1"/>
          </p:cNvSpPr>
          <p:nvPr>
            <p:ph type="body" sz="quarter" idx="143" hasCustomPrompt="1"/>
          </p:nvPr>
        </p:nvSpPr>
        <p:spPr>
          <a:xfrm>
            <a:off x="1328142"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11" name="Picture Placeholder 50">
            <a:extLst>
              <a:ext uri="{FF2B5EF4-FFF2-40B4-BE49-F238E27FC236}">
                <a16:creationId xmlns:a16="http://schemas.microsoft.com/office/drawing/2014/main" id="{155BBB9A-C068-8976-CA57-E1058E0C535B}"/>
              </a:ext>
            </a:extLst>
          </p:cNvPr>
          <p:cNvSpPr>
            <a:spLocks noGrp="1" noChangeAspect="1"/>
          </p:cNvSpPr>
          <p:nvPr>
            <p:ph type="pic" sz="quarter" idx="144"/>
          </p:nvPr>
        </p:nvSpPr>
        <p:spPr>
          <a:xfrm>
            <a:off x="260749" y="3740197"/>
            <a:ext cx="984000" cy="1476000"/>
          </a:xfrm>
          <a:prstGeom prst="roundRect">
            <a:avLst>
              <a:gd name="adj" fmla="val 2732"/>
            </a:avLst>
          </a:prstGeom>
          <a:noFill/>
        </p:spPr>
        <p:txBody>
          <a:bodyPr/>
          <a:lstStyle>
            <a:lvl1pPr>
              <a:buNone/>
              <a:defRPr/>
            </a:lvl1pPr>
          </a:lstStyle>
          <a:p>
            <a:endParaRPr lang="en-US"/>
          </a:p>
        </p:txBody>
      </p:sp>
      <p:sp>
        <p:nvSpPr>
          <p:cNvPr id="12" name="Text Placeholder 11">
            <a:extLst>
              <a:ext uri="{FF2B5EF4-FFF2-40B4-BE49-F238E27FC236}">
                <a16:creationId xmlns:a16="http://schemas.microsoft.com/office/drawing/2014/main" id="{3B300DE0-BC42-965B-320B-042298019976}"/>
              </a:ext>
            </a:extLst>
          </p:cNvPr>
          <p:cNvSpPr>
            <a:spLocks noGrp="1"/>
          </p:cNvSpPr>
          <p:nvPr>
            <p:ph type="body" sz="quarter" idx="145"/>
          </p:nvPr>
        </p:nvSpPr>
        <p:spPr>
          <a:xfrm>
            <a:off x="2573424"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Text Placeholder 20">
            <a:extLst>
              <a:ext uri="{FF2B5EF4-FFF2-40B4-BE49-F238E27FC236}">
                <a16:creationId xmlns:a16="http://schemas.microsoft.com/office/drawing/2014/main" id="{B045B5C7-2949-42C4-DA99-412095FA903D}"/>
              </a:ext>
            </a:extLst>
          </p:cNvPr>
          <p:cNvSpPr>
            <a:spLocks noGrp="1"/>
          </p:cNvSpPr>
          <p:nvPr>
            <p:ph type="body" sz="quarter" idx="146" hasCustomPrompt="1"/>
          </p:nvPr>
        </p:nvSpPr>
        <p:spPr>
          <a:xfrm>
            <a:off x="3704760"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4" name="Text Placeholder 24">
            <a:extLst>
              <a:ext uri="{FF2B5EF4-FFF2-40B4-BE49-F238E27FC236}">
                <a16:creationId xmlns:a16="http://schemas.microsoft.com/office/drawing/2014/main" id="{05B80EA7-0DFA-74AE-3926-4B9DFF63EDA1}"/>
              </a:ext>
            </a:extLst>
          </p:cNvPr>
          <p:cNvSpPr>
            <a:spLocks noGrp="1"/>
          </p:cNvSpPr>
          <p:nvPr>
            <p:ph type="body" sz="quarter" idx="147" hasCustomPrompt="1"/>
          </p:nvPr>
        </p:nvSpPr>
        <p:spPr>
          <a:xfrm>
            <a:off x="3704760"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15" name="Picture Placeholder 50">
            <a:extLst>
              <a:ext uri="{FF2B5EF4-FFF2-40B4-BE49-F238E27FC236}">
                <a16:creationId xmlns:a16="http://schemas.microsoft.com/office/drawing/2014/main" id="{5C20445C-19E2-E223-FE97-B7A230DC7D9B}"/>
              </a:ext>
            </a:extLst>
          </p:cNvPr>
          <p:cNvSpPr>
            <a:spLocks noGrp="1" noChangeAspect="1"/>
          </p:cNvSpPr>
          <p:nvPr>
            <p:ph type="pic" sz="quarter" idx="148"/>
          </p:nvPr>
        </p:nvSpPr>
        <p:spPr>
          <a:xfrm>
            <a:off x="2637367" y="1928148"/>
            <a:ext cx="984000" cy="1476000"/>
          </a:xfrm>
          <a:prstGeom prst="roundRect">
            <a:avLst>
              <a:gd name="adj" fmla="val 2732"/>
            </a:avLst>
          </a:prstGeom>
          <a:noFill/>
        </p:spPr>
        <p:txBody>
          <a:bodyPr/>
          <a:lstStyle>
            <a:lvl1pPr>
              <a:buNone/>
              <a:defRPr/>
            </a:lvl1pPr>
          </a:lstStyle>
          <a:p>
            <a:endParaRPr lang="en-US"/>
          </a:p>
        </p:txBody>
      </p:sp>
      <p:sp>
        <p:nvSpPr>
          <p:cNvPr id="16" name="Text Placeholder 11">
            <a:extLst>
              <a:ext uri="{FF2B5EF4-FFF2-40B4-BE49-F238E27FC236}">
                <a16:creationId xmlns:a16="http://schemas.microsoft.com/office/drawing/2014/main" id="{F71A4671-B91E-4075-11D6-1C7E91B9AEB8}"/>
              </a:ext>
            </a:extLst>
          </p:cNvPr>
          <p:cNvSpPr>
            <a:spLocks noGrp="1"/>
          </p:cNvSpPr>
          <p:nvPr>
            <p:ph type="body" sz="quarter" idx="149"/>
          </p:nvPr>
        </p:nvSpPr>
        <p:spPr>
          <a:xfrm>
            <a:off x="2573424"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 name="Text Placeholder 20">
            <a:extLst>
              <a:ext uri="{FF2B5EF4-FFF2-40B4-BE49-F238E27FC236}">
                <a16:creationId xmlns:a16="http://schemas.microsoft.com/office/drawing/2014/main" id="{EB9B266D-F893-85B2-0A9B-553283A58DEC}"/>
              </a:ext>
            </a:extLst>
          </p:cNvPr>
          <p:cNvSpPr>
            <a:spLocks noGrp="1"/>
          </p:cNvSpPr>
          <p:nvPr>
            <p:ph type="body" sz="quarter" idx="150" hasCustomPrompt="1"/>
          </p:nvPr>
        </p:nvSpPr>
        <p:spPr>
          <a:xfrm>
            <a:off x="3704760"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8" name="Text Placeholder 24">
            <a:extLst>
              <a:ext uri="{FF2B5EF4-FFF2-40B4-BE49-F238E27FC236}">
                <a16:creationId xmlns:a16="http://schemas.microsoft.com/office/drawing/2014/main" id="{F29556DD-9E85-EDA2-0AD1-62A9AFF33E99}"/>
              </a:ext>
            </a:extLst>
          </p:cNvPr>
          <p:cNvSpPr>
            <a:spLocks noGrp="1"/>
          </p:cNvSpPr>
          <p:nvPr>
            <p:ph type="body" sz="quarter" idx="151" hasCustomPrompt="1"/>
          </p:nvPr>
        </p:nvSpPr>
        <p:spPr>
          <a:xfrm>
            <a:off x="3704760"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19" name="Picture Placeholder 50">
            <a:extLst>
              <a:ext uri="{FF2B5EF4-FFF2-40B4-BE49-F238E27FC236}">
                <a16:creationId xmlns:a16="http://schemas.microsoft.com/office/drawing/2014/main" id="{96F4D0CB-3794-B78A-7AF0-504507F02D4D}"/>
              </a:ext>
            </a:extLst>
          </p:cNvPr>
          <p:cNvSpPr>
            <a:spLocks noGrp="1" noChangeAspect="1"/>
          </p:cNvSpPr>
          <p:nvPr>
            <p:ph type="pic" sz="quarter" idx="152"/>
          </p:nvPr>
        </p:nvSpPr>
        <p:spPr>
          <a:xfrm>
            <a:off x="2637367" y="3740197"/>
            <a:ext cx="984000" cy="1476000"/>
          </a:xfrm>
          <a:prstGeom prst="roundRect">
            <a:avLst>
              <a:gd name="adj" fmla="val 2732"/>
            </a:avLst>
          </a:prstGeom>
          <a:noFill/>
        </p:spPr>
        <p:txBody>
          <a:bodyPr/>
          <a:lstStyle>
            <a:lvl1pPr>
              <a:buNone/>
              <a:defRPr/>
            </a:lvl1pPr>
          </a:lstStyle>
          <a:p>
            <a:endParaRPr lang="en-US"/>
          </a:p>
        </p:txBody>
      </p:sp>
      <p:sp>
        <p:nvSpPr>
          <p:cNvPr id="20" name="Text Placeholder 11">
            <a:extLst>
              <a:ext uri="{FF2B5EF4-FFF2-40B4-BE49-F238E27FC236}">
                <a16:creationId xmlns:a16="http://schemas.microsoft.com/office/drawing/2014/main" id="{775FCFF8-4036-3B57-F48F-BC706CF63421}"/>
              </a:ext>
            </a:extLst>
          </p:cNvPr>
          <p:cNvSpPr>
            <a:spLocks noGrp="1"/>
          </p:cNvSpPr>
          <p:nvPr>
            <p:ph type="body" sz="quarter" idx="153"/>
          </p:nvPr>
        </p:nvSpPr>
        <p:spPr>
          <a:xfrm>
            <a:off x="4968576"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0">
            <a:extLst>
              <a:ext uri="{FF2B5EF4-FFF2-40B4-BE49-F238E27FC236}">
                <a16:creationId xmlns:a16="http://schemas.microsoft.com/office/drawing/2014/main" id="{99A6873B-5DEA-FCBE-D921-F2C70EC2842B}"/>
              </a:ext>
            </a:extLst>
          </p:cNvPr>
          <p:cNvSpPr>
            <a:spLocks noGrp="1"/>
          </p:cNvSpPr>
          <p:nvPr>
            <p:ph type="body" sz="quarter" idx="154" hasCustomPrompt="1"/>
          </p:nvPr>
        </p:nvSpPr>
        <p:spPr>
          <a:xfrm>
            <a:off x="6099912"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22" name="Text Placeholder 24">
            <a:extLst>
              <a:ext uri="{FF2B5EF4-FFF2-40B4-BE49-F238E27FC236}">
                <a16:creationId xmlns:a16="http://schemas.microsoft.com/office/drawing/2014/main" id="{852A193A-D21E-985A-E9F9-4354CD51A527}"/>
              </a:ext>
            </a:extLst>
          </p:cNvPr>
          <p:cNvSpPr>
            <a:spLocks noGrp="1"/>
          </p:cNvSpPr>
          <p:nvPr>
            <p:ph type="body" sz="quarter" idx="155" hasCustomPrompt="1"/>
          </p:nvPr>
        </p:nvSpPr>
        <p:spPr>
          <a:xfrm>
            <a:off x="6099912"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23" name="Picture Placeholder 50">
            <a:extLst>
              <a:ext uri="{FF2B5EF4-FFF2-40B4-BE49-F238E27FC236}">
                <a16:creationId xmlns:a16="http://schemas.microsoft.com/office/drawing/2014/main" id="{3C629D0A-E15F-253D-8E43-1BBF008A7572}"/>
              </a:ext>
            </a:extLst>
          </p:cNvPr>
          <p:cNvSpPr>
            <a:spLocks noGrp="1" noChangeAspect="1"/>
          </p:cNvSpPr>
          <p:nvPr>
            <p:ph type="pic" sz="quarter" idx="156"/>
          </p:nvPr>
        </p:nvSpPr>
        <p:spPr>
          <a:xfrm>
            <a:off x="5032519" y="1928148"/>
            <a:ext cx="984000" cy="1476000"/>
          </a:xfrm>
          <a:prstGeom prst="roundRect">
            <a:avLst>
              <a:gd name="adj" fmla="val 2732"/>
            </a:avLst>
          </a:prstGeom>
          <a:noFill/>
        </p:spPr>
        <p:txBody>
          <a:bodyPr/>
          <a:lstStyle>
            <a:lvl1pPr>
              <a:buNone/>
              <a:defRPr/>
            </a:lvl1pPr>
          </a:lstStyle>
          <a:p>
            <a:endParaRPr lang="en-US"/>
          </a:p>
        </p:txBody>
      </p:sp>
      <p:sp>
        <p:nvSpPr>
          <p:cNvPr id="24" name="Text Placeholder 11">
            <a:extLst>
              <a:ext uri="{FF2B5EF4-FFF2-40B4-BE49-F238E27FC236}">
                <a16:creationId xmlns:a16="http://schemas.microsoft.com/office/drawing/2014/main" id="{C255393C-6797-1A34-205C-9837D97C3E5E}"/>
              </a:ext>
            </a:extLst>
          </p:cNvPr>
          <p:cNvSpPr>
            <a:spLocks noGrp="1"/>
          </p:cNvSpPr>
          <p:nvPr>
            <p:ph type="body" sz="quarter" idx="157"/>
          </p:nvPr>
        </p:nvSpPr>
        <p:spPr>
          <a:xfrm>
            <a:off x="4968576"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0">
            <a:extLst>
              <a:ext uri="{FF2B5EF4-FFF2-40B4-BE49-F238E27FC236}">
                <a16:creationId xmlns:a16="http://schemas.microsoft.com/office/drawing/2014/main" id="{A3E2E9BC-9216-3F3F-7D5E-1ED34FD85108}"/>
              </a:ext>
            </a:extLst>
          </p:cNvPr>
          <p:cNvSpPr>
            <a:spLocks noGrp="1"/>
          </p:cNvSpPr>
          <p:nvPr>
            <p:ph type="body" sz="quarter" idx="158" hasCustomPrompt="1"/>
          </p:nvPr>
        </p:nvSpPr>
        <p:spPr>
          <a:xfrm>
            <a:off x="6099912"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26" name="Text Placeholder 24">
            <a:extLst>
              <a:ext uri="{FF2B5EF4-FFF2-40B4-BE49-F238E27FC236}">
                <a16:creationId xmlns:a16="http://schemas.microsoft.com/office/drawing/2014/main" id="{BF3D8475-BBF3-957C-3741-DD0EDBF39AD7}"/>
              </a:ext>
            </a:extLst>
          </p:cNvPr>
          <p:cNvSpPr>
            <a:spLocks noGrp="1"/>
          </p:cNvSpPr>
          <p:nvPr>
            <p:ph type="body" sz="quarter" idx="159" hasCustomPrompt="1"/>
          </p:nvPr>
        </p:nvSpPr>
        <p:spPr>
          <a:xfrm>
            <a:off x="6099912"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27" name="Picture Placeholder 50">
            <a:extLst>
              <a:ext uri="{FF2B5EF4-FFF2-40B4-BE49-F238E27FC236}">
                <a16:creationId xmlns:a16="http://schemas.microsoft.com/office/drawing/2014/main" id="{848969A0-FDC6-93F0-8B02-89D94D3CE650}"/>
              </a:ext>
            </a:extLst>
          </p:cNvPr>
          <p:cNvSpPr>
            <a:spLocks noGrp="1" noChangeAspect="1"/>
          </p:cNvSpPr>
          <p:nvPr>
            <p:ph type="pic" sz="quarter" idx="160"/>
          </p:nvPr>
        </p:nvSpPr>
        <p:spPr>
          <a:xfrm>
            <a:off x="5032519" y="3740197"/>
            <a:ext cx="984000" cy="1476000"/>
          </a:xfrm>
          <a:prstGeom prst="roundRect">
            <a:avLst>
              <a:gd name="adj" fmla="val 2732"/>
            </a:avLst>
          </a:prstGeom>
          <a:noFill/>
        </p:spPr>
        <p:txBody>
          <a:bodyPr/>
          <a:lstStyle>
            <a:lvl1pPr>
              <a:buNone/>
              <a:defRPr/>
            </a:lvl1pPr>
          </a:lstStyle>
          <a:p>
            <a:endParaRPr lang="en-US"/>
          </a:p>
        </p:txBody>
      </p:sp>
      <p:sp>
        <p:nvSpPr>
          <p:cNvPr id="28" name="Text Placeholder 11">
            <a:extLst>
              <a:ext uri="{FF2B5EF4-FFF2-40B4-BE49-F238E27FC236}">
                <a16:creationId xmlns:a16="http://schemas.microsoft.com/office/drawing/2014/main" id="{639EE7A2-4431-0229-3939-761AA90B4AD0}"/>
              </a:ext>
            </a:extLst>
          </p:cNvPr>
          <p:cNvSpPr>
            <a:spLocks noGrp="1"/>
          </p:cNvSpPr>
          <p:nvPr>
            <p:ph type="body" sz="quarter" idx="161"/>
          </p:nvPr>
        </p:nvSpPr>
        <p:spPr>
          <a:xfrm>
            <a:off x="7349568"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9" name="Text Placeholder 20">
            <a:extLst>
              <a:ext uri="{FF2B5EF4-FFF2-40B4-BE49-F238E27FC236}">
                <a16:creationId xmlns:a16="http://schemas.microsoft.com/office/drawing/2014/main" id="{BF539110-CB22-DBD4-3277-D2472FDAA585}"/>
              </a:ext>
            </a:extLst>
          </p:cNvPr>
          <p:cNvSpPr>
            <a:spLocks noGrp="1"/>
          </p:cNvSpPr>
          <p:nvPr>
            <p:ph type="body" sz="quarter" idx="162" hasCustomPrompt="1"/>
          </p:nvPr>
        </p:nvSpPr>
        <p:spPr>
          <a:xfrm>
            <a:off x="8480904"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30" name="Text Placeholder 24">
            <a:extLst>
              <a:ext uri="{FF2B5EF4-FFF2-40B4-BE49-F238E27FC236}">
                <a16:creationId xmlns:a16="http://schemas.microsoft.com/office/drawing/2014/main" id="{278415AA-F350-06C5-55C4-BE3CF3E3E59D}"/>
              </a:ext>
            </a:extLst>
          </p:cNvPr>
          <p:cNvSpPr>
            <a:spLocks noGrp="1"/>
          </p:cNvSpPr>
          <p:nvPr>
            <p:ph type="body" sz="quarter" idx="163" hasCustomPrompt="1"/>
          </p:nvPr>
        </p:nvSpPr>
        <p:spPr>
          <a:xfrm>
            <a:off x="8480904"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31" name="Picture Placeholder 50">
            <a:extLst>
              <a:ext uri="{FF2B5EF4-FFF2-40B4-BE49-F238E27FC236}">
                <a16:creationId xmlns:a16="http://schemas.microsoft.com/office/drawing/2014/main" id="{3556F3A4-FA91-9D2E-5483-22719E563D55}"/>
              </a:ext>
            </a:extLst>
          </p:cNvPr>
          <p:cNvSpPr>
            <a:spLocks noGrp="1" noChangeAspect="1"/>
          </p:cNvSpPr>
          <p:nvPr>
            <p:ph type="pic" sz="quarter" idx="164"/>
          </p:nvPr>
        </p:nvSpPr>
        <p:spPr>
          <a:xfrm>
            <a:off x="7413511" y="1928148"/>
            <a:ext cx="984000" cy="1476000"/>
          </a:xfrm>
          <a:prstGeom prst="roundRect">
            <a:avLst>
              <a:gd name="adj" fmla="val 2732"/>
            </a:avLst>
          </a:prstGeom>
          <a:noFill/>
        </p:spPr>
        <p:txBody>
          <a:bodyPr/>
          <a:lstStyle>
            <a:lvl1pPr>
              <a:buNone/>
              <a:defRPr/>
            </a:lvl1pPr>
          </a:lstStyle>
          <a:p>
            <a:endParaRPr lang="en-US"/>
          </a:p>
        </p:txBody>
      </p:sp>
      <p:sp>
        <p:nvSpPr>
          <p:cNvPr id="32" name="Text Placeholder 11">
            <a:extLst>
              <a:ext uri="{FF2B5EF4-FFF2-40B4-BE49-F238E27FC236}">
                <a16:creationId xmlns:a16="http://schemas.microsoft.com/office/drawing/2014/main" id="{356CD884-8729-8095-631C-DB6D866996EA}"/>
              </a:ext>
            </a:extLst>
          </p:cNvPr>
          <p:cNvSpPr>
            <a:spLocks noGrp="1"/>
          </p:cNvSpPr>
          <p:nvPr>
            <p:ph type="body" sz="quarter" idx="165"/>
          </p:nvPr>
        </p:nvSpPr>
        <p:spPr>
          <a:xfrm>
            <a:off x="7349568"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E653360A-B143-3D87-05E4-D59536413FD5}"/>
              </a:ext>
            </a:extLst>
          </p:cNvPr>
          <p:cNvSpPr>
            <a:spLocks noGrp="1"/>
          </p:cNvSpPr>
          <p:nvPr>
            <p:ph type="body" sz="quarter" idx="166" hasCustomPrompt="1"/>
          </p:nvPr>
        </p:nvSpPr>
        <p:spPr>
          <a:xfrm>
            <a:off x="8480904"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54" name="Text Placeholder 24">
            <a:extLst>
              <a:ext uri="{FF2B5EF4-FFF2-40B4-BE49-F238E27FC236}">
                <a16:creationId xmlns:a16="http://schemas.microsoft.com/office/drawing/2014/main" id="{6795CFFF-584E-F785-D7F1-68B814A19EA7}"/>
              </a:ext>
            </a:extLst>
          </p:cNvPr>
          <p:cNvSpPr>
            <a:spLocks noGrp="1"/>
          </p:cNvSpPr>
          <p:nvPr>
            <p:ph type="body" sz="quarter" idx="167" hasCustomPrompt="1"/>
          </p:nvPr>
        </p:nvSpPr>
        <p:spPr>
          <a:xfrm>
            <a:off x="8480904"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55" name="Picture Placeholder 50">
            <a:extLst>
              <a:ext uri="{FF2B5EF4-FFF2-40B4-BE49-F238E27FC236}">
                <a16:creationId xmlns:a16="http://schemas.microsoft.com/office/drawing/2014/main" id="{5904745B-88B1-DDB8-6DF9-0929A5AA4F1E}"/>
              </a:ext>
            </a:extLst>
          </p:cNvPr>
          <p:cNvSpPr>
            <a:spLocks noGrp="1" noChangeAspect="1"/>
          </p:cNvSpPr>
          <p:nvPr>
            <p:ph type="pic" sz="quarter" idx="168"/>
          </p:nvPr>
        </p:nvSpPr>
        <p:spPr>
          <a:xfrm>
            <a:off x="7413511" y="3740197"/>
            <a:ext cx="984000" cy="1476000"/>
          </a:xfrm>
          <a:prstGeom prst="roundRect">
            <a:avLst>
              <a:gd name="adj" fmla="val 2732"/>
            </a:avLst>
          </a:prstGeom>
          <a:noFill/>
        </p:spPr>
        <p:txBody>
          <a:bodyPr/>
          <a:lstStyle>
            <a:lvl1pPr>
              <a:buNone/>
              <a:defRPr/>
            </a:lvl1pPr>
          </a:lstStyle>
          <a:p>
            <a:endParaRPr lang="en-US"/>
          </a:p>
        </p:txBody>
      </p:sp>
      <p:sp>
        <p:nvSpPr>
          <p:cNvPr id="56" name="Text Placeholder 11">
            <a:extLst>
              <a:ext uri="{FF2B5EF4-FFF2-40B4-BE49-F238E27FC236}">
                <a16:creationId xmlns:a16="http://schemas.microsoft.com/office/drawing/2014/main" id="{1DD28A0E-AD8A-C2F4-42F9-A7D0084CF847}"/>
              </a:ext>
            </a:extLst>
          </p:cNvPr>
          <p:cNvSpPr>
            <a:spLocks noGrp="1"/>
          </p:cNvSpPr>
          <p:nvPr>
            <p:ph type="body" sz="quarter" idx="169"/>
          </p:nvPr>
        </p:nvSpPr>
        <p:spPr>
          <a:xfrm>
            <a:off x="9736739"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7" name="Text Placeholder 20">
            <a:extLst>
              <a:ext uri="{FF2B5EF4-FFF2-40B4-BE49-F238E27FC236}">
                <a16:creationId xmlns:a16="http://schemas.microsoft.com/office/drawing/2014/main" id="{B002560D-7014-CD28-552D-FBEEAD01749D}"/>
              </a:ext>
            </a:extLst>
          </p:cNvPr>
          <p:cNvSpPr>
            <a:spLocks noGrp="1"/>
          </p:cNvSpPr>
          <p:nvPr>
            <p:ph type="body" sz="quarter" idx="170" hasCustomPrompt="1"/>
          </p:nvPr>
        </p:nvSpPr>
        <p:spPr>
          <a:xfrm>
            <a:off x="10868075"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58" name="Text Placeholder 24">
            <a:extLst>
              <a:ext uri="{FF2B5EF4-FFF2-40B4-BE49-F238E27FC236}">
                <a16:creationId xmlns:a16="http://schemas.microsoft.com/office/drawing/2014/main" id="{12A72843-6ADA-042C-522F-12C2A904C810}"/>
              </a:ext>
            </a:extLst>
          </p:cNvPr>
          <p:cNvSpPr>
            <a:spLocks noGrp="1"/>
          </p:cNvSpPr>
          <p:nvPr>
            <p:ph type="body" sz="quarter" idx="171" hasCustomPrompt="1"/>
          </p:nvPr>
        </p:nvSpPr>
        <p:spPr>
          <a:xfrm>
            <a:off x="10868075"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59" name="Picture Placeholder 50">
            <a:extLst>
              <a:ext uri="{FF2B5EF4-FFF2-40B4-BE49-F238E27FC236}">
                <a16:creationId xmlns:a16="http://schemas.microsoft.com/office/drawing/2014/main" id="{006D3B28-270B-4BF5-3734-097D2C63771D}"/>
              </a:ext>
            </a:extLst>
          </p:cNvPr>
          <p:cNvSpPr>
            <a:spLocks noGrp="1" noChangeAspect="1"/>
          </p:cNvSpPr>
          <p:nvPr>
            <p:ph type="pic" sz="quarter" idx="172"/>
          </p:nvPr>
        </p:nvSpPr>
        <p:spPr>
          <a:xfrm>
            <a:off x="9800682" y="1928148"/>
            <a:ext cx="984000" cy="1476000"/>
          </a:xfrm>
          <a:prstGeom prst="roundRect">
            <a:avLst>
              <a:gd name="adj" fmla="val 2732"/>
            </a:avLst>
          </a:prstGeom>
          <a:noFill/>
        </p:spPr>
        <p:txBody>
          <a:bodyPr/>
          <a:lstStyle>
            <a:lvl1pPr>
              <a:buNone/>
              <a:defRPr/>
            </a:lvl1pPr>
          </a:lstStyle>
          <a:p>
            <a:endParaRPr lang="en-US"/>
          </a:p>
        </p:txBody>
      </p:sp>
      <p:sp>
        <p:nvSpPr>
          <p:cNvPr id="60" name="Text Placeholder 11">
            <a:extLst>
              <a:ext uri="{FF2B5EF4-FFF2-40B4-BE49-F238E27FC236}">
                <a16:creationId xmlns:a16="http://schemas.microsoft.com/office/drawing/2014/main" id="{3D5DF599-D520-B497-5856-F6DCB9C7BE7B}"/>
              </a:ext>
            </a:extLst>
          </p:cNvPr>
          <p:cNvSpPr>
            <a:spLocks noGrp="1"/>
          </p:cNvSpPr>
          <p:nvPr>
            <p:ph type="body" sz="quarter" idx="173"/>
          </p:nvPr>
        </p:nvSpPr>
        <p:spPr>
          <a:xfrm>
            <a:off x="9736739"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1" name="Text Placeholder 20">
            <a:extLst>
              <a:ext uri="{FF2B5EF4-FFF2-40B4-BE49-F238E27FC236}">
                <a16:creationId xmlns:a16="http://schemas.microsoft.com/office/drawing/2014/main" id="{0CC9D66A-9FC5-F3B6-E0B2-A6E78BA3F1AD}"/>
              </a:ext>
            </a:extLst>
          </p:cNvPr>
          <p:cNvSpPr>
            <a:spLocks noGrp="1"/>
          </p:cNvSpPr>
          <p:nvPr>
            <p:ph type="body" sz="quarter" idx="174" hasCustomPrompt="1"/>
          </p:nvPr>
        </p:nvSpPr>
        <p:spPr>
          <a:xfrm>
            <a:off x="10868075"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62" name="Text Placeholder 24">
            <a:extLst>
              <a:ext uri="{FF2B5EF4-FFF2-40B4-BE49-F238E27FC236}">
                <a16:creationId xmlns:a16="http://schemas.microsoft.com/office/drawing/2014/main" id="{2BDE45AE-2090-0D34-DDD3-EC6838E62B4F}"/>
              </a:ext>
            </a:extLst>
          </p:cNvPr>
          <p:cNvSpPr>
            <a:spLocks noGrp="1"/>
          </p:cNvSpPr>
          <p:nvPr>
            <p:ph type="body" sz="quarter" idx="175" hasCustomPrompt="1"/>
          </p:nvPr>
        </p:nvSpPr>
        <p:spPr>
          <a:xfrm>
            <a:off x="10868075"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63" name="Picture Placeholder 50">
            <a:extLst>
              <a:ext uri="{FF2B5EF4-FFF2-40B4-BE49-F238E27FC236}">
                <a16:creationId xmlns:a16="http://schemas.microsoft.com/office/drawing/2014/main" id="{D64B30BD-17B2-0D6B-3A94-C8F140EA6E8B}"/>
              </a:ext>
            </a:extLst>
          </p:cNvPr>
          <p:cNvSpPr>
            <a:spLocks noGrp="1" noChangeAspect="1"/>
          </p:cNvSpPr>
          <p:nvPr>
            <p:ph type="pic" sz="quarter" idx="176"/>
          </p:nvPr>
        </p:nvSpPr>
        <p:spPr>
          <a:xfrm>
            <a:off x="9800682" y="3740197"/>
            <a:ext cx="984000" cy="1476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44637627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Custom Film Posters light text">
    <p:bg>
      <p:bgPr>
        <a:solidFill>
          <a:schemeClr val="tx1"/>
        </a:solidFill>
        <a:effectLst/>
      </p:bgPr>
    </p:bg>
    <p:spTree>
      <p:nvGrpSpPr>
        <p:cNvPr id="1" name=""/>
        <p:cNvGrpSpPr/>
        <p:nvPr/>
      </p:nvGrpSpPr>
      <p:grpSpPr>
        <a:xfrm>
          <a:off x="0" y="0"/>
          <a:ext cx="0" cy="0"/>
          <a:chOff x="0" y="0"/>
          <a:chExt cx="0" cy="0"/>
        </a:xfrm>
      </p:grpSpPr>
      <p:pic>
        <p:nvPicPr>
          <p:cNvPr id="5" name="Picture 4" descr="A white circle with black background&#10;&#10;AI-generated content may be incorrect.">
            <a:extLst>
              <a:ext uri="{FF2B5EF4-FFF2-40B4-BE49-F238E27FC236}">
                <a16:creationId xmlns:a16="http://schemas.microsoft.com/office/drawing/2014/main" id="{4B093FFC-61E1-AE33-5F2A-10A9109ED54F}"/>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10882181" cy="384186"/>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films</a:t>
            </a:r>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film slide</a:t>
            </a:r>
            <a:endParaRPr lang="en-US" dirty="0"/>
          </a:p>
        </p:txBody>
      </p:sp>
    </p:spTree>
    <p:extLst>
      <p:ext uri="{BB962C8B-B14F-4D97-AF65-F5344CB8AC3E}">
        <p14:creationId xmlns:p14="http://schemas.microsoft.com/office/powerpoint/2010/main" val="68649103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Video">
    <p:bg>
      <p:bgPr>
        <a:solidFill>
          <a:schemeClr val="bg1"/>
        </a:solidFill>
        <a:effectLst/>
      </p:bgPr>
    </p:bg>
    <p:spTree>
      <p:nvGrpSpPr>
        <p:cNvPr id="1" name=""/>
        <p:cNvGrpSpPr/>
        <p:nvPr/>
      </p:nvGrpSpPr>
      <p:grpSpPr>
        <a:xfrm>
          <a:off x="0" y="0"/>
          <a:ext cx="0" cy="0"/>
          <a:chOff x="0" y="0"/>
          <a:chExt cx="0" cy="0"/>
        </a:xfrm>
      </p:grpSpPr>
      <p:sp>
        <p:nvSpPr>
          <p:cNvPr id="5" name="Media Placeholder 4">
            <a:extLst>
              <a:ext uri="{FF2B5EF4-FFF2-40B4-BE49-F238E27FC236}">
                <a16:creationId xmlns:a16="http://schemas.microsoft.com/office/drawing/2014/main" id="{5F6AD469-D2AD-99CD-A93D-032A5025E1DA}"/>
              </a:ext>
            </a:extLst>
          </p:cNvPr>
          <p:cNvSpPr>
            <a:spLocks noGrp="1"/>
          </p:cNvSpPr>
          <p:nvPr>
            <p:ph type="media" sz="quarter" idx="10"/>
          </p:nvPr>
        </p:nvSpPr>
        <p:spPr>
          <a:xfrm>
            <a:off x="0" y="0"/>
            <a:ext cx="12192000" cy="6858000"/>
          </a:xfrm>
        </p:spPr>
        <p:txBody>
          <a:bodyPr/>
          <a:lstStyle/>
          <a:p>
            <a:endParaRPr lang="en-US" dirty="0"/>
          </a:p>
        </p:txBody>
      </p:sp>
    </p:spTree>
    <p:extLst>
      <p:ext uri="{BB962C8B-B14F-4D97-AF65-F5344CB8AC3E}">
        <p14:creationId xmlns:p14="http://schemas.microsoft.com/office/powerpoint/2010/main" val="25015700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ottom strip title dark tex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a:t>Date goes here align right</a:t>
            </a:r>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
        <p:nvSpPr>
          <p:cNvPr id="9" name="Picture Placeholder 12">
            <a:extLst>
              <a:ext uri="{FF2B5EF4-FFF2-40B4-BE49-F238E27FC236}">
                <a16:creationId xmlns:a16="http://schemas.microsoft.com/office/drawing/2014/main" id="{22ECF1A0-11D1-02E1-D563-129D17DD27FB}"/>
              </a:ext>
            </a:extLst>
          </p:cNvPr>
          <p:cNvSpPr>
            <a:spLocks noGrp="1" noChangeAspect="1"/>
          </p:cNvSpPr>
          <p:nvPr>
            <p:ph type="pic" sz="quarter" idx="10"/>
          </p:nvPr>
        </p:nvSpPr>
        <p:spPr>
          <a:xfrm>
            <a:off x="1" y="7"/>
            <a:ext cx="12191999" cy="6232557"/>
          </a:xfrm>
          <a:prstGeom prst="rect">
            <a:avLst/>
          </a:prstGeom>
          <a:noFill/>
        </p:spPr>
        <p:txBody>
          <a:bodyPr/>
          <a:lstStyle/>
          <a:p>
            <a:endParaRPr lang="en-US"/>
          </a:p>
        </p:txBody>
      </p:sp>
      <p:sp>
        <p:nvSpPr>
          <p:cNvPr id="5" name="Text Placeholder 9">
            <a:extLst>
              <a:ext uri="{FF2B5EF4-FFF2-40B4-BE49-F238E27FC236}">
                <a16:creationId xmlns:a16="http://schemas.microsoft.com/office/drawing/2014/main" id="{BE920FB6-595A-5333-DD75-784810C78AB8}"/>
              </a:ext>
            </a:extLst>
          </p:cNvPr>
          <p:cNvSpPr>
            <a:spLocks noGrp="1"/>
          </p:cNvSpPr>
          <p:nvPr>
            <p:ph type="body" sz="quarter" idx="84" hasCustomPrompt="1"/>
          </p:nvPr>
        </p:nvSpPr>
        <p:spPr>
          <a:xfrm>
            <a:off x="797859" y="944563"/>
            <a:ext cx="10596282" cy="3043450"/>
          </a:xfrm>
        </p:spPr>
        <p:txBody>
          <a:bodyPr anchor="ctr">
            <a:normAutofit/>
          </a:bodyPr>
          <a:lstStyle>
            <a:lvl1pPr algn="ctr">
              <a:buNone/>
              <a:defRPr sz="7400"/>
            </a:lvl1pPr>
          </a:lstStyle>
          <a:p>
            <a:pPr lvl="0"/>
            <a:r>
              <a:rPr lang="en-US"/>
              <a:t>Heading goes here</a:t>
            </a:r>
          </a:p>
        </p:txBody>
      </p:sp>
      <p:sp>
        <p:nvSpPr>
          <p:cNvPr id="24" name="Text Placeholder 10">
            <a:extLst>
              <a:ext uri="{FF2B5EF4-FFF2-40B4-BE49-F238E27FC236}">
                <a16:creationId xmlns:a16="http://schemas.microsoft.com/office/drawing/2014/main" id="{7314F9EE-1D78-6241-8B4B-11F25DDD4FEB}"/>
              </a:ext>
            </a:extLst>
          </p:cNvPr>
          <p:cNvSpPr>
            <a:spLocks noGrp="1"/>
          </p:cNvSpPr>
          <p:nvPr>
            <p:ph type="body" sz="quarter" idx="85" hasCustomPrompt="1"/>
          </p:nvPr>
        </p:nvSpPr>
        <p:spPr>
          <a:xfrm>
            <a:off x="6588682" y="6483030"/>
            <a:ext cx="5398076" cy="157051"/>
          </a:xfrm>
        </p:spPr>
        <p:txBody>
          <a:bodyPr/>
          <a:lstStyle>
            <a:lvl1pPr algn="r">
              <a:buNone/>
              <a:defRPr sz="1000" b="0">
                <a:solidFill>
                  <a:schemeClr val="tx1"/>
                </a:solidFill>
              </a:defRPr>
            </a:lvl1pPr>
          </a:lstStyle>
          <a:p>
            <a:pPr lvl="0"/>
            <a:r>
              <a:rPr lang="en-US"/>
              <a:t>Date goes here align right</a:t>
            </a:r>
          </a:p>
        </p:txBody>
      </p:sp>
    </p:spTree>
    <p:extLst>
      <p:ext uri="{BB962C8B-B14F-4D97-AF65-F5344CB8AC3E}">
        <p14:creationId xmlns:p14="http://schemas.microsoft.com/office/powerpoint/2010/main" val="263215773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Film image 4">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2">
            <a:extLst>
              <a:ext uri="{FF2B5EF4-FFF2-40B4-BE49-F238E27FC236}">
                <a16:creationId xmlns:a16="http://schemas.microsoft.com/office/drawing/2014/main" id="{A249DB12-9D60-5F57-851C-494E7B1997E3}"/>
              </a:ext>
            </a:extLst>
          </p:cNvPr>
          <p:cNvSpPr>
            <a:spLocks noGrp="1"/>
          </p:cNvSpPr>
          <p:nvPr>
            <p:ph type="pic" sz="quarter" idx="45"/>
          </p:nvPr>
        </p:nvSpPr>
        <p:spPr>
          <a:xfrm>
            <a:off x="192089" y="3488552"/>
            <a:ext cx="5855420" cy="3144024"/>
          </a:xfrm>
          <a:prstGeom prst="roundRect">
            <a:avLst>
              <a:gd name="adj" fmla="val 1469"/>
            </a:avLst>
          </a:prstGeom>
          <a:noFill/>
        </p:spPr>
        <p:txBody>
          <a:bodyPr>
            <a:noAutofit/>
          </a:bodyPr>
          <a:lstStyle>
            <a:lvl1pPr>
              <a:buNone/>
              <a:defRPr/>
            </a:lvl1pPr>
          </a:lstStyle>
          <a:p>
            <a:endParaRPr lang="en-US"/>
          </a:p>
        </p:txBody>
      </p:sp>
      <p:sp>
        <p:nvSpPr>
          <p:cNvPr id="2" name="Picture Placeholder 12">
            <a:extLst>
              <a:ext uri="{FF2B5EF4-FFF2-40B4-BE49-F238E27FC236}">
                <a16:creationId xmlns:a16="http://schemas.microsoft.com/office/drawing/2014/main" id="{525C25F5-CD8D-0796-8302-6F55A7C369D5}"/>
              </a:ext>
            </a:extLst>
          </p:cNvPr>
          <p:cNvSpPr>
            <a:spLocks noGrp="1"/>
          </p:cNvSpPr>
          <p:nvPr>
            <p:ph type="pic" sz="quarter" idx="47"/>
          </p:nvPr>
        </p:nvSpPr>
        <p:spPr>
          <a:xfrm>
            <a:off x="192089" y="225425"/>
            <a:ext cx="5855420" cy="3144024"/>
          </a:xfrm>
          <a:prstGeom prst="roundRect">
            <a:avLst>
              <a:gd name="adj" fmla="val 1469"/>
            </a:avLst>
          </a:prstGeom>
          <a:noFill/>
        </p:spPr>
        <p:txBody>
          <a:bodyPr>
            <a:noAutofit/>
          </a:bodyPr>
          <a:lstStyle>
            <a:lvl1pPr>
              <a:buNone/>
              <a:defRPr/>
            </a:lvl1pPr>
          </a:lstStyle>
          <a:p>
            <a:endParaRPr lang="en-US"/>
          </a:p>
        </p:txBody>
      </p:sp>
      <p:sp>
        <p:nvSpPr>
          <p:cNvPr id="17" name="Picture Placeholder 12">
            <a:extLst>
              <a:ext uri="{FF2B5EF4-FFF2-40B4-BE49-F238E27FC236}">
                <a16:creationId xmlns:a16="http://schemas.microsoft.com/office/drawing/2014/main" id="{E4B9B3CA-5D1A-854E-4860-155F9ED248FC}"/>
              </a:ext>
            </a:extLst>
          </p:cNvPr>
          <p:cNvSpPr>
            <a:spLocks noGrp="1"/>
          </p:cNvSpPr>
          <p:nvPr>
            <p:ph type="pic" sz="quarter" idx="49"/>
          </p:nvPr>
        </p:nvSpPr>
        <p:spPr>
          <a:xfrm>
            <a:off x="6144493" y="3488552"/>
            <a:ext cx="5855420" cy="3144024"/>
          </a:xfrm>
          <a:prstGeom prst="roundRect">
            <a:avLst>
              <a:gd name="adj" fmla="val 1469"/>
            </a:avLst>
          </a:prstGeom>
          <a:noFill/>
        </p:spPr>
        <p:txBody>
          <a:bodyPr>
            <a:noAutofit/>
          </a:bodyPr>
          <a:lstStyle>
            <a:lvl1pPr>
              <a:buNone/>
              <a:defRPr/>
            </a:lvl1pPr>
          </a:lstStyle>
          <a:p>
            <a:endParaRPr lang="en-US"/>
          </a:p>
        </p:txBody>
      </p:sp>
      <p:sp>
        <p:nvSpPr>
          <p:cNvPr id="19" name="Picture Placeholder 12">
            <a:extLst>
              <a:ext uri="{FF2B5EF4-FFF2-40B4-BE49-F238E27FC236}">
                <a16:creationId xmlns:a16="http://schemas.microsoft.com/office/drawing/2014/main" id="{BF21FF7C-AB60-3F21-80A9-42CE3ACFDD6D}"/>
              </a:ext>
            </a:extLst>
          </p:cNvPr>
          <p:cNvSpPr>
            <a:spLocks noGrp="1"/>
          </p:cNvSpPr>
          <p:nvPr>
            <p:ph type="pic" sz="quarter" idx="51"/>
          </p:nvPr>
        </p:nvSpPr>
        <p:spPr>
          <a:xfrm>
            <a:off x="6144493" y="225425"/>
            <a:ext cx="5855420" cy="3144024"/>
          </a:xfrm>
          <a:prstGeom prst="roundRect">
            <a:avLst>
              <a:gd name="adj" fmla="val 1469"/>
            </a:avLst>
          </a:prstGeom>
          <a:noFill/>
        </p:spPr>
        <p:txBody>
          <a:bodyPr>
            <a:noAutofit/>
          </a:bodyPr>
          <a:lstStyle>
            <a:lvl1pPr>
              <a:buNone/>
              <a:defRPr/>
            </a:lvl1pPr>
          </a:lstStyle>
          <a:p>
            <a:endParaRPr lang="en-US"/>
          </a:p>
        </p:txBody>
      </p:sp>
      <p:sp>
        <p:nvSpPr>
          <p:cNvPr id="21" name="Text Placeholder 21">
            <a:extLst>
              <a:ext uri="{FF2B5EF4-FFF2-40B4-BE49-F238E27FC236}">
                <a16:creationId xmlns:a16="http://schemas.microsoft.com/office/drawing/2014/main" id="{A66228BD-9712-2D70-4324-BE106AD66334}"/>
              </a:ext>
            </a:extLst>
          </p:cNvPr>
          <p:cNvSpPr>
            <a:spLocks noGrp="1"/>
          </p:cNvSpPr>
          <p:nvPr>
            <p:ph type="body" sz="quarter" idx="66" hasCustomPrompt="1"/>
          </p:nvPr>
        </p:nvSpPr>
        <p:spPr>
          <a:xfrm>
            <a:off x="260685" y="3083988"/>
            <a:ext cx="5738503"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2" name="Text Placeholder 21">
            <a:extLst>
              <a:ext uri="{FF2B5EF4-FFF2-40B4-BE49-F238E27FC236}">
                <a16:creationId xmlns:a16="http://schemas.microsoft.com/office/drawing/2014/main" id="{64099C36-8F7F-9B6B-D4DE-4BAC92ABB8AB}"/>
              </a:ext>
            </a:extLst>
          </p:cNvPr>
          <p:cNvSpPr>
            <a:spLocks noGrp="1"/>
          </p:cNvSpPr>
          <p:nvPr>
            <p:ph type="body" sz="quarter" idx="82" hasCustomPrompt="1"/>
          </p:nvPr>
        </p:nvSpPr>
        <p:spPr>
          <a:xfrm>
            <a:off x="6192812" y="3083988"/>
            <a:ext cx="5738503"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3" name="Text Placeholder 21">
            <a:extLst>
              <a:ext uri="{FF2B5EF4-FFF2-40B4-BE49-F238E27FC236}">
                <a16:creationId xmlns:a16="http://schemas.microsoft.com/office/drawing/2014/main" id="{69B9AD20-2B47-C0BC-1E15-A25764B37792}"/>
              </a:ext>
            </a:extLst>
          </p:cNvPr>
          <p:cNvSpPr>
            <a:spLocks noGrp="1"/>
          </p:cNvSpPr>
          <p:nvPr>
            <p:ph type="body" sz="quarter" idx="83" hasCustomPrompt="1"/>
          </p:nvPr>
        </p:nvSpPr>
        <p:spPr>
          <a:xfrm>
            <a:off x="260685" y="6340738"/>
            <a:ext cx="5738503"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4" name="Text Placeholder 21">
            <a:extLst>
              <a:ext uri="{FF2B5EF4-FFF2-40B4-BE49-F238E27FC236}">
                <a16:creationId xmlns:a16="http://schemas.microsoft.com/office/drawing/2014/main" id="{2D4B6E9F-240A-1B38-A666-414C2D423733}"/>
              </a:ext>
            </a:extLst>
          </p:cNvPr>
          <p:cNvSpPr>
            <a:spLocks noGrp="1"/>
          </p:cNvSpPr>
          <p:nvPr>
            <p:ph type="body" sz="quarter" idx="84" hasCustomPrompt="1"/>
          </p:nvPr>
        </p:nvSpPr>
        <p:spPr>
          <a:xfrm>
            <a:off x="6192812" y="6340738"/>
            <a:ext cx="5738503"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174085831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Film image 6">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12">
            <a:extLst>
              <a:ext uri="{FF2B5EF4-FFF2-40B4-BE49-F238E27FC236}">
                <a16:creationId xmlns:a16="http://schemas.microsoft.com/office/drawing/2014/main" id="{A80F0E17-9F8D-859F-298C-E8C6FB2DEEC4}"/>
              </a:ext>
            </a:extLst>
          </p:cNvPr>
          <p:cNvSpPr>
            <a:spLocks noGrp="1"/>
          </p:cNvSpPr>
          <p:nvPr>
            <p:ph type="pic" sz="quarter" idx="50"/>
          </p:nvPr>
        </p:nvSpPr>
        <p:spPr>
          <a:xfrm>
            <a:off x="192088" y="225424"/>
            <a:ext cx="3862800" cy="3144024"/>
          </a:xfrm>
          <a:prstGeom prst="roundRect">
            <a:avLst>
              <a:gd name="adj" fmla="val 1469"/>
            </a:avLst>
          </a:prstGeom>
          <a:noFill/>
        </p:spPr>
        <p:txBody>
          <a:bodyPr>
            <a:noAutofit/>
          </a:bodyPr>
          <a:lstStyle>
            <a:lvl1pPr>
              <a:buNone/>
              <a:defRPr/>
            </a:lvl1pPr>
          </a:lstStyle>
          <a:p>
            <a:endParaRPr lang="en-US"/>
          </a:p>
        </p:txBody>
      </p:sp>
      <p:sp>
        <p:nvSpPr>
          <p:cNvPr id="13" name="Picture Placeholder 12">
            <a:extLst>
              <a:ext uri="{FF2B5EF4-FFF2-40B4-BE49-F238E27FC236}">
                <a16:creationId xmlns:a16="http://schemas.microsoft.com/office/drawing/2014/main" id="{83155FE4-2F76-10D9-21A1-351EC2F4EB4E}"/>
              </a:ext>
            </a:extLst>
          </p:cNvPr>
          <p:cNvSpPr>
            <a:spLocks noGrp="1"/>
          </p:cNvSpPr>
          <p:nvPr>
            <p:ph type="pic" sz="quarter" idx="51"/>
          </p:nvPr>
        </p:nvSpPr>
        <p:spPr>
          <a:xfrm>
            <a:off x="4151313" y="225425"/>
            <a:ext cx="3862800" cy="3144024"/>
          </a:xfrm>
          <a:prstGeom prst="roundRect">
            <a:avLst>
              <a:gd name="adj" fmla="val 1469"/>
            </a:avLst>
          </a:prstGeom>
          <a:noFill/>
        </p:spPr>
        <p:txBody>
          <a:bodyPr>
            <a:noAutofit/>
          </a:bodyPr>
          <a:lstStyle>
            <a:lvl1pPr>
              <a:buNone/>
              <a:defRPr/>
            </a:lvl1pPr>
          </a:lstStyle>
          <a:p>
            <a:endParaRPr lang="en-US"/>
          </a:p>
        </p:txBody>
      </p:sp>
      <p:sp>
        <p:nvSpPr>
          <p:cNvPr id="16" name="Picture Placeholder 12">
            <a:extLst>
              <a:ext uri="{FF2B5EF4-FFF2-40B4-BE49-F238E27FC236}">
                <a16:creationId xmlns:a16="http://schemas.microsoft.com/office/drawing/2014/main" id="{B0A8AE15-5FDF-FE33-E732-FE4717934704}"/>
              </a:ext>
            </a:extLst>
          </p:cNvPr>
          <p:cNvSpPr>
            <a:spLocks noGrp="1"/>
          </p:cNvSpPr>
          <p:nvPr>
            <p:ph type="pic" sz="quarter" idx="53"/>
          </p:nvPr>
        </p:nvSpPr>
        <p:spPr>
          <a:xfrm>
            <a:off x="8110538" y="225425"/>
            <a:ext cx="3862800" cy="3144024"/>
          </a:xfrm>
          <a:prstGeom prst="roundRect">
            <a:avLst>
              <a:gd name="adj" fmla="val 1469"/>
            </a:avLst>
          </a:prstGeom>
          <a:noFill/>
        </p:spPr>
        <p:txBody>
          <a:bodyPr>
            <a:noAutofit/>
          </a:bodyPr>
          <a:lstStyle>
            <a:lvl1pPr>
              <a:buNone/>
              <a:defRPr/>
            </a:lvl1pPr>
          </a:lstStyle>
          <a:p>
            <a:endParaRPr lang="en-US"/>
          </a:p>
        </p:txBody>
      </p:sp>
      <p:sp>
        <p:nvSpPr>
          <p:cNvPr id="22" name="Picture Placeholder 12">
            <a:extLst>
              <a:ext uri="{FF2B5EF4-FFF2-40B4-BE49-F238E27FC236}">
                <a16:creationId xmlns:a16="http://schemas.microsoft.com/office/drawing/2014/main" id="{410448F7-ED0B-7E82-7F80-EB7A0AA95252}"/>
              </a:ext>
            </a:extLst>
          </p:cNvPr>
          <p:cNvSpPr>
            <a:spLocks noGrp="1"/>
          </p:cNvSpPr>
          <p:nvPr>
            <p:ph type="pic" sz="quarter" idx="55"/>
          </p:nvPr>
        </p:nvSpPr>
        <p:spPr>
          <a:xfrm>
            <a:off x="192088" y="3488550"/>
            <a:ext cx="3862800" cy="3144024"/>
          </a:xfrm>
          <a:prstGeom prst="roundRect">
            <a:avLst>
              <a:gd name="adj" fmla="val 1469"/>
            </a:avLst>
          </a:prstGeom>
          <a:noFill/>
        </p:spPr>
        <p:txBody>
          <a:bodyPr>
            <a:noAutofit/>
          </a:bodyPr>
          <a:lstStyle>
            <a:lvl1pPr>
              <a:buNone/>
              <a:defRPr/>
            </a:lvl1pPr>
          </a:lstStyle>
          <a:p>
            <a:endParaRPr lang="en-US"/>
          </a:p>
        </p:txBody>
      </p:sp>
      <p:sp>
        <p:nvSpPr>
          <p:cNvPr id="24" name="Picture Placeholder 12">
            <a:extLst>
              <a:ext uri="{FF2B5EF4-FFF2-40B4-BE49-F238E27FC236}">
                <a16:creationId xmlns:a16="http://schemas.microsoft.com/office/drawing/2014/main" id="{62EE9E71-D61A-BDBE-98AD-3537C0CCA798}"/>
              </a:ext>
            </a:extLst>
          </p:cNvPr>
          <p:cNvSpPr>
            <a:spLocks noGrp="1"/>
          </p:cNvSpPr>
          <p:nvPr>
            <p:ph type="pic" sz="quarter" idx="57"/>
          </p:nvPr>
        </p:nvSpPr>
        <p:spPr>
          <a:xfrm>
            <a:off x="4151313" y="3488551"/>
            <a:ext cx="3862800" cy="3144024"/>
          </a:xfrm>
          <a:prstGeom prst="roundRect">
            <a:avLst>
              <a:gd name="adj" fmla="val 1469"/>
            </a:avLst>
          </a:prstGeom>
          <a:noFill/>
        </p:spPr>
        <p:txBody>
          <a:bodyPr>
            <a:noAutofit/>
          </a:bodyPr>
          <a:lstStyle>
            <a:lvl1pPr>
              <a:buNone/>
              <a:defRPr/>
            </a:lvl1pPr>
          </a:lstStyle>
          <a:p>
            <a:endParaRPr lang="en-US"/>
          </a:p>
        </p:txBody>
      </p:sp>
      <p:sp>
        <p:nvSpPr>
          <p:cNvPr id="26" name="Picture Placeholder 12">
            <a:extLst>
              <a:ext uri="{FF2B5EF4-FFF2-40B4-BE49-F238E27FC236}">
                <a16:creationId xmlns:a16="http://schemas.microsoft.com/office/drawing/2014/main" id="{E8A7ABAA-6E00-16F1-276A-B8E940F1E002}"/>
              </a:ext>
            </a:extLst>
          </p:cNvPr>
          <p:cNvSpPr>
            <a:spLocks noGrp="1"/>
          </p:cNvSpPr>
          <p:nvPr>
            <p:ph type="pic" sz="quarter" idx="59"/>
          </p:nvPr>
        </p:nvSpPr>
        <p:spPr>
          <a:xfrm>
            <a:off x="8110538" y="3488551"/>
            <a:ext cx="3862800" cy="3144024"/>
          </a:xfrm>
          <a:prstGeom prst="roundRect">
            <a:avLst>
              <a:gd name="adj" fmla="val 1469"/>
            </a:avLst>
          </a:prstGeom>
          <a:noFill/>
        </p:spPr>
        <p:txBody>
          <a:bodyPr>
            <a:noAutofit/>
          </a:bodyPr>
          <a:lstStyle>
            <a:lvl1pPr>
              <a:buNone/>
              <a:defRPr/>
            </a:lvl1pPr>
          </a:lstStyle>
          <a:p>
            <a:endParaRPr lang="en-US"/>
          </a:p>
        </p:txBody>
      </p:sp>
      <p:sp>
        <p:nvSpPr>
          <p:cNvPr id="28" name="Text Placeholder 21">
            <a:extLst>
              <a:ext uri="{FF2B5EF4-FFF2-40B4-BE49-F238E27FC236}">
                <a16:creationId xmlns:a16="http://schemas.microsoft.com/office/drawing/2014/main" id="{508ABC5C-65F2-6803-5FED-F660DA1B5904}"/>
              </a:ext>
            </a:extLst>
          </p:cNvPr>
          <p:cNvSpPr>
            <a:spLocks noGrp="1"/>
          </p:cNvSpPr>
          <p:nvPr>
            <p:ph type="body" sz="quarter" idx="89" hasCustomPrompt="1"/>
          </p:nvPr>
        </p:nvSpPr>
        <p:spPr>
          <a:xfrm>
            <a:off x="8169938" y="3085878"/>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9" name="Text Placeholder 21">
            <a:extLst>
              <a:ext uri="{FF2B5EF4-FFF2-40B4-BE49-F238E27FC236}">
                <a16:creationId xmlns:a16="http://schemas.microsoft.com/office/drawing/2014/main" id="{21F6D425-1182-61AD-DE46-2AA29D784B65}"/>
              </a:ext>
            </a:extLst>
          </p:cNvPr>
          <p:cNvSpPr>
            <a:spLocks noGrp="1"/>
          </p:cNvSpPr>
          <p:nvPr>
            <p:ph type="body" sz="quarter" idx="90" hasCustomPrompt="1"/>
          </p:nvPr>
        </p:nvSpPr>
        <p:spPr>
          <a:xfrm>
            <a:off x="4224000" y="3085878"/>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0" name="Text Placeholder 21">
            <a:extLst>
              <a:ext uri="{FF2B5EF4-FFF2-40B4-BE49-F238E27FC236}">
                <a16:creationId xmlns:a16="http://schemas.microsoft.com/office/drawing/2014/main" id="{520A7ADA-C36B-9FBF-E044-170A85C50CE6}"/>
              </a:ext>
            </a:extLst>
          </p:cNvPr>
          <p:cNvSpPr>
            <a:spLocks noGrp="1"/>
          </p:cNvSpPr>
          <p:nvPr>
            <p:ph type="body" sz="quarter" idx="91" hasCustomPrompt="1"/>
          </p:nvPr>
        </p:nvSpPr>
        <p:spPr>
          <a:xfrm>
            <a:off x="251488" y="3085878"/>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1" name="Text Placeholder 21">
            <a:extLst>
              <a:ext uri="{FF2B5EF4-FFF2-40B4-BE49-F238E27FC236}">
                <a16:creationId xmlns:a16="http://schemas.microsoft.com/office/drawing/2014/main" id="{A3CA1FE1-0637-DD4D-1581-13C8A6D90306}"/>
              </a:ext>
            </a:extLst>
          </p:cNvPr>
          <p:cNvSpPr>
            <a:spLocks noGrp="1"/>
          </p:cNvSpPr>
          <p:nvPr>
            <p:ph type="body" sz="quarter" idx="92" hasCustomPrompt="1"/>
          </p:nvPr>
        </p:nvSpPr>
        <p:spPr>
          <a:xfrm>
            <a:off x="8177622" y="6342627"/>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2" name="Text Placeholder 21">
            <a:extLst>
              <a:ext uri="{FF2B5EF4-FFF2-40B4-BE49-F238E27FC236}">
                <a16:creationId xmlns:a16="http://schemas.microsoft.com/office/drawing/2014/main" id="{65A3D399-8CE8-3A5E-C9F3-806F059E6231}"/>
              </a:ext>
            </a:extLst>
          </p:cNvPr>
          <p:cNvSpPr>
            <a:spLocks noGrp="1"/>
          </p:cNvSpPr>
          <p:nvPr>
            <p:ph type="body" sz="quarter" idx="93" hasCustomPrompt="1"/>
          </p:nvPr>
        </p:nvSpPr>
        <p:spPr>
          <a:xfrm>
            <a:off x="4231684" y="6342627"/>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3" name="Text Placeholder 21">
            <a:extLst>
              <a:ext uri="{FF2B5EF4-FFF2-40B4-BE49-F238E27FC236}">
                <a16:creationId xmlns:a16="http://schemas.microsoft.com/office/drawing/2014/main" id="{1211CC52-8106-87FF-0260-B4050FB0A2EC}"/>
              </a:ext>
            </a:extLst>
          </p:cNvPr>
          <p:cNvSpPr>
            <a:spLocks noGrp="1"/>
          </p:cNvSpPr>
          <p:nvPr>
            <p:ph type="body" sz="quarter" idx="94" hasCustomPrompt="1"/>
          </p:nvPr>
        </p:nvSpPr>
        <p:spPr>
          <a:xfrm>
            <a:off x="259172" y="6342627"/>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180207428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Film image 7-1">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12">
            <a:extLst>
              <a:ext uri="{FF2B5EF4-FFF2-40B4-BE49-F238E27FC236}">
                <a16:creationId xmlns:a16="http://schemas.microsoft.com/office/drawing/2014/main" id="{A80F0E17-9F8D-859F-298C-E8C6FB2DEEC4}"/>
              </a:ext>
            </a:extLst>
          </p:cNvPr>
          <p:cNvSpPr>
            <a:spLocks noGrp="1"/>
          </p:cNvSpPr>
          <p:nvPr>
            <p:ph type="pic" sz="quarter" idx="50"/>
          </p:nvPr>
        </p:nvSpPr>
        <p:spPr>
          <a:xfrm>
            <a:off x="192088" y="225424"/>
            <a:ext cx="3862800" cy="3144024"/>
          </a:xfrm>
          <a:prstGeom prst="roundRect">
            <a:avLst>
              <a:gd name="adj" fmla="val 1469"/>
            </a:avLst>
          </a:prstGeom>
          <a:noFill/>
        </p:spPr>
        <p:txBody>
          <a:bodyPr>
            <a:noAutofit/>
          </a:bodyPr>
          <a:lstStyle>
            <a:lvl1pPr>
              <a:buNone/>
              <a:defRPr/>
            </a:lvl1pPr>
          </a:lstStyle>
          <a:p>
            <a:endParaRPr lang="en-US"/>
          </a:p>
        </p:txBody>
      </p:sp>
      <p:sp>
        <p:nvSpPr>
          <p:cNvPr id="13" name="Picture Placeholder 12">
            <a:extLst>
              <a:ext uri="{FF2B5EF4-FFF2-40B4-BE49-F238E27FC236}">
                <a16:creationId xmlns:a16="http://schemas.microsoft.com/office/drawing/2014/main" id="{83155FE4-2F76-10D9-21A1-351EC2F4EB4E}"/>
              </a:ext>
            </a:extLst>
          </p:cNvPr>
          <p:cNvSpPr>
            <a:spLocks noGrp="1"/>
          </p:cNvSpPr>
          <p:nvPr>
            <p:ph type="pic" sz="quarter" idx="51"/>
          </p:nvPr>
        </p:nvSpPr>
        <p:spPr>
          <a:xfrm>
            <a:off x="4151313" y="225425"/>
            <a:ext cx="3862800" cy="3144024"/>
          </a:xfrm>
          <a:prstGeom prst="roundRect">
            <a:avLst>
              <a:gd name="adj" fmla="val 1469"/>
            </a:avLst>
          </a:prstGeom>
          <a:noFill/>
        </p:spPr>
        <p:txBody>
          <a:bodyPr>
            <a:noAutofit/>
          </a:bodyPr>
          <a:lstStyle>
            <a:lvl1pPr>
              <a:buNone/>
              <a:defRPr/>
            </a:lvl1pPr>
          </a:lstStyle>
          <a:p>
            <a:endParaRPr lang="en-US"/>
          </a:p>
        </p:txBody>
      </p:sp>
      <p:sp>
        <p:nvSpPr>
          <p:cNvPr id="22" name="Picture Placeholder 12">
            <a:extLst>
              <a:ext uri="{FF2B5EF4-FFF2-40B4-BE49-F238E27FC236}">
                <a16:creationId xmlns:a16="http://schemas.microsoft.com/office/drawing/2014/main" id="{410448F7-ED0B-7E82-7F80-EB7A0AA95252}"/>
              </a:ext>
            </a:extLst>
          </p:cNvPr>
          <p:cNvSpPr>
            <a:spLocks noGrp="1"/>
          </p:cNvSpPr>
          <p:nvPr>
            <p:ph type="pic" sz="quarter" idx="55"/>
          </p:nvPr>
        </p:nvSpPr>
        <p:spPr>
          <a:xfrm>
            <a:off x="192088" y="3488550"/>
            <a:ext cx="3862800" cy="3144024"/>
          </a:xfrm>
          <a:prstGeom prst="roundRect">
            <a:avLst>
              <a:gd name="adj" fmla="val 1469"/>
            </a:avLst>
          </a:prstGeom>
          <a:noFill/>
        </p:spPr>
        <p:txBody>
          <a:bodyPr>
            <a:noAutofit/>
          </a:bodyPr>
          <a:lstStyle>
            <a:lvl1pPr>
              <a:buNone/>
              <a:defRPr/>
            </a:lvl1pPr>
          </a:lstStyle>
          <a:p>
            <a:endParaRPr lang="en-US"/>
          </a:p>
        </p:txBody>
      </p:sp>
      <p:sp>
        <p:nvSpPr>
          <p:cNvPr id="24" name="Picture Placeholder 12">
            <a:extLst>
              <a:ext uri="{FF2B5EF4-FFF2-40B4-BE49-F238E27FC236}">
                <a16:creationId xmlns:a16="http://schemas.microsoft.com/office/drawing/2014/main" id="{62EE9E71-D61A-BDBE-98AD-3537C0CCA798}"/>
              </a:ext>
            </a:extLst>
          </p:cNvPr>
          <p:cNvSpPr>
            <a:spLocks noGrp="1"/>
          </p:cNvSpPr>
          <p:nvPr>
            <p:ph type="pic" sz="quarter" idx="57"/>
          </p:nvPr>
        </p:nvSpPr>
        <p:spPr>
          <a:xfrm>
            <a:off x="4151313" y="3488551"/>
            <a:ext cx="3862800" cy="3144024"/>
          </a:xfrm>
          <a:prstGeom prst="roundRect">
            <a:avLst>
              <a:gd name="adj" fmla="val 1469"/>
            </a:avLst>
          </a:prstGeom>
          <a:noFill/>
        </p:spPr>
        <p:txBody>
          <a:bodyPr>
            <a:noAutofit/>
          </a:bodyPr>
          <a:lstStyle>
            <a:lvl1pPr>
              <a:buNone/>
              <a:defRPr/>
            </a:lvl1pPr>
          </a:lstStyle>
          <a:p>
            <a:endParaRPr lang="en-US"/>
          </a:p>
        </p:txBody>
      </p:sp>
      <p:sp>
        <p:nvSpPr>
          <p:cNvPr id="9" name="Picture Placeholder 12">
            <a:extLst>
              <a:ext uri="{FF2B5EF4-FFF2-40B4-BE49-F238E27FC236}">
                <a16:creationId xmlns:a16="http://schemas.microsoft.com/office/drawing/2014/main" id="{E2D907C2-FDC9-6EED-9DF0-50703FD04494}"/>
              </a:ext>
            </a:extLst>
          </p:cNvPr>
          <p:cNvSpPr>
            <a:spLocks noGrp="1"/>
          </p:cNvSpPr>
          <p:nvPr>
            <p:ph type="pic" sz="quarter" idx="59"/>
          </p:nvPr>
        </p:nvSpPr>
        <p:spPr>
          <a:xfrm>
            <a:off x="8137112" y="225425"/>
            <a:ext cx="3862800" cy="2062496"/>
          </a:xfrm>
          <a:prstGeom prst="roundRect">
            <a:avLst>
              <a:gd name="adj" fmla="val 1469"/>
            </a:avLst>
          </a:prstGeom>
          <a:noFill/>
        </p:spPr>
        <p:txBody>
          <a:bodyPr>
            <a:noAutofit/>
          </a:bodyPr>
          <a:lstStyle>
            <a:lvl1pPr>
              <a:buNone/>
              <a:defRPr/>
            </a:lvl1pPr>
          </a:lstStyle>
          <a:p>
            <a:endParaRPr lang="en-US"/>
          </a:p>
        </p:txBody>
      </p:sp>
      <p:sp>
        <p:nvSpPr>
          <p:cNvPr id="19" name="Text Placeholder 21">
            <a:extLst>
              <a:ext uri="{FF2B5EF4-FFF2-40B4-BE49-F238E27FC236}">
                <a16:creationId xmlns:a16="http://schemas.microsoft.com/office/drawing/2014/main" id="{5092A7D1-4EA5-B52F-CE67-5A6972C96C01}"/>
              </a:ext>
            </a:extLst>
          </p:cNvPr>
          <p:cNvSpPr>
            <a:spLocks noGrp="1"/>
          </p:cNvSpPr>
          <p:nvPr>
            <p:ph type="body" sz="quarter" idx="85" hasCustomPrompt="1"/>
          </p:nvPr>
        </p:nvSpPr>
        <p:spPr>
          <a:xfrm>
            <a:off x="251488" y="3076621"/>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0" name="Text Placeholder 21">
            <a:extLst>
              <a:ext uri="{FF2B5EF4-FFF2-40B4-BE49-F238E27FC236}">
                <a16:creationId xmlns:a16="http://schemas.microsoft.com/office/drawing/2014/main" id="{7430A960-3BB4-D966-F074-B11F09F70148}"/>
              </a:ext>
            </a:extLst>
          </p:cNvPr>
          <p:cNvSpPr>
            <a:spLocks noGrp="1"/>
          </p:cNvSpPr>
          <p:nvPr>
            <p:ph type="body" sz="quarter" idx="86" hasCustomPrompt="1"/>
          </p:nvPr>
        </p:nvSpPr>
        <p:spPr>
          <a:xfrm>
            <a:off x="4210713" y="3076620"/>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8" name="Text Placeholder 21">
            <a:extLst>
              <a:ext uri="{FF2B5EF4-FFF2-40B4-BE49-F238E27FC236}">
                <a16:creationId xmlns:a16="http://schemas.microsoft.com/office/drawing/2014/main" id="{2C1AF79F-F035-DEE5-1CB6-8950E8F83C0C}"/>
              </a:ext>
            </a:extLst>
          </p:cNvPr>
          <p:cNvSpPr>
            <a:spLocks noGrp="1"/>
          </p:cNvSpPr>
          <p:nvPr>
            <p:ph type="body" sz="quarter" idx="87" hasCustomPrompt="1"/>
          </p:nvPr>
        </p:nvSpPr>
        <p:spPr>
          <a:xfrm>
            <a:off x="251488" y="6348664"/>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9" name="Text Placeholder 21">
            <a:extLst>
              <a:ext uri="{FF2B5EF4-FFF2-40B4-BE49-F238E27FC236}">
                <a16:creationId xmlns:a16="http://schemas.microsoft.com/office/drawing/2014/main" id="{33E2C68E-5B8A-4CF9-B4C8-48FD0305947C}"/>
              </a:ext>
            </a:extLst>
          </p:cNvPr>
          <p:cNvSpPr>
            <a:spLocks noGrp="1"/>
          </p:cNvSpPr>
          <p:nvPr>
            <p:ph type="body" sz="quarter" idx="88" hasCustomPrompt="1"/>
          </p:nvPr>
        </p:nvSpPr>
        <p:spPr>
          <a:xfrm>
            <a:off x="4210713" y="6348663"/>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1" name="Text Placeholder 21">
            <a:extLst>
              <a:ext uri="{FF2B5EF4-FFF2-40B4-BE49-F238E27FC236}">
                <a16:creationId xmlns:a16="http://schemas.microsoft.com/office/drawing/2014/main" id="{DFC5D8A7-D189-6C42-7DB1-794175F6DDCD}"/>
              </a:ext>
            </a:extLst>
          </p:cNvPr>
          <p:cNvSpPr>
            <a:spLocks noGrp="1"/>
          </p:cNvSpPr>
          <p:nvPr>
            <p:ph type="body" sz="quarter" idx="90" hasCustomPrompt="1"/>
          </p:nvPr>
        </p:nvSpPr>
        <p:spPr>
          <a:xfrm>
            <a:off x="8196512" y="1995093"/>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2" name="Picture Placeholder 12">
            <a:extLst>
              <a:ext uri="{FF2B5EF4-FFF2-40B4-BE49-F238E27FC236}">
                <a16:creationId xmlns:a16="http://schemas.microsoft.com/office/drawing/2014/main" id="{EB207884-37B0-BF2E-D90C-E78479F04F93}"/>
              </a:ext>
            </a:extLst>
          </p:cNvPr>
          <p:cNvSpPr>
            <a:spLocks noGrp="1"/>
          </p:cNvSpPr>
          <p:nvPr>
            <p:ph type="pic" sz="quarter" idx="91"/>
          </p:nvPr>
        </p:nvSpPr>
        <p:spPr>
          <a:xfrm>
            <a:off x="8137112" y="2411876"/>
            <a:ext cx="3862800" cy="2062496"/>
          </a:xfrm>
          <a:prstGeom prst="roundRect">
            <a:avLst>
              <a:gd name="adj" fmla="val 1469"/>
            </a:avLst>
          </a:prstGeom>
          <a:noFill/>
        </p:spPr>
        <p:txBody>
          <a:bodyPr>
            <a:noAutofit/>
          </a:bodyPr>
          <a:lstStyle>
            <a:lvl1pPr>
              <a:buNone/>
              <a:defRPr/>
            </a:lvl1pPr>
          </a:lstStyle>
          <a:p>
            <a:endParaRPr lang="en-US"/>
          </a:p>
        </p:txBody>
      </p:sp>
      <p:sp>
        <p:nvSpPr>
          <p:cNvPr id="14" name="Text Placeholder 21">
            <a:extLst>
              <a:ext uri="{FF2B5EF4-FFF2-40B4-BE49-F238E27FC236}">
                <a16:creationId xmlns:a16="http://schemas.microsoft.com/office/drawing/2014/main" id="{F35E7906-55C3-3EED-7A69-344744255F1E}"/>
              </a:ext>
            </a:extLst>
          </p:cNvPr>
          <p:cNvSpPr>
            <a:spLocks noGrp="1"/>
          </p:cNvSpPr>
          <p:nvPr>
            <p:ph type="body" sz="quarter" idx="92" hasCustomPrompt="1"/>
          </p:nvPr>
        </p:nvSpPr>
        <p:spPr>
          <a:xfrm>
            <a:off x="8196512" y="4181544"/>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5" name="Picture Placeholder 12">
            <a:extLst>
              <a:ext uri="{FF2B5EF4-FFF2-40B4-BE49-F238E27FC236}">
                <a16:creationId xmlns:a16="http://schemas.microsoft.com/office/drawing/2014/main" id="{EC968597-73D8-4311-E59C-E90EF814B3ED}"/>
              </a:ext>
            </a:extLst>
          </p:cNvPr>
          <p:cNvSpPr>
            <a:spLocks noGrp="1"/>
          </p:cNvSpPr>
          <p:nvPr>
            <p:ph type="pic" sz="quarter" idx="93"/>
          </p:nvPr>
        </p:nvSpPr>
        <p:spPr>
          <a:xfrm>
            <a:off x="8137112" y="4578995"/>
            <a:ext cx="3862800" cy="2062496"/>
          </a:xfrm>
          <a:prstGeom prst="roundRect">
            <a:avLst>
              <a:gd name="adj" fmla="val 1469"/>
            </a:avLst>
          </a:prstGeom>
          <a:noFill/>
        </p:spPr>
        <p:txBody>
          <a:bodyPr>
            <a:noAutofit/>
          </a:bodyPr>
          <a:lstStyle>
            <a:lvl1pPr>
              <a:buNone/>
              <a:defRPr/>
            </a:lvl1pPr>
          </a:lstStyle>
          <a:p>
            <a:endParaRPr lang="en-US"/>
          </a:p>
        </p:txBody>
      </p:sp>
      <p:sp>
        <p:nvSpPr>
          <p:cNvPr id="18" name="Text Placeholder 21">
            <a:extLst>
              <a:ext uri="{FF2B5EF4-FFF2-40B4-BE49-F238E27FC236}">
                <a16:creationId xmlns:a16="http://schemas.microsoft.com/office/drawing/2014/main" id="{E71EBD51-0DF8-B444-08EE-C7A82B75344D}"/>
              </a:ext>
            </a:extLst>
          </p:cNvPr>
          <p:cNvSpPr>
            <a:spLocks noGrp="1"/>
          </p:cNvSpPr>
          <p:nvPr>
            <p:ph type="body" sz="quarter" idx="94" hasCustomPrompt="1"/>
          </p:nvPr>
        </p:nvSpPr>
        <p:spPr>
          <a:xfrm>
            <a:off x="8196512" y="6348663"/>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106946470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Film image 7-2">
    <p:bg>
      <p:bgPr>
        <a:solidFill>
          <a:schemeClr val="tx1"/>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A80F0E17-9F8D-859F-298C-E8C6FB2DEEC4}"/>
              </a:ext>
            </a:extLst>
          </p:cNvPr>
          <p:cNvSpPr>
            <a:spLocks noGrp="1"/>
          </p:cNvSpPr>
          <p:nvPr>
            <p:ph type="pic" sz="quarter" idx="50"/>
          </p:nvPr>
        </p:nvSpPr>
        <p:spPr>
          <a:xfrm>
            <a:off x="192088" y="225424"/>
            <a:ext cx="3862800" cy="3144024"/>
          </a:xfrm>
          <a:prstGeom prst="roundRect">
            <a:avLst>
              <a:gd name="adj" fmla="val 1469"/>
            </a:avLst>
          </a:prstGeom>
          <a:noFill/>
        </p:spPr>
        <p:txBody>
          <a:bodyPr>
            <a:noAutofit/>
          </a:bodyPr>
          <a:lstStyle>
            <a:lvl1pPr>
              <a:buNone/>
              <a:defRPr/>
            </a:lvl1pPr>
          </a:lstStyle>
          <a:p>
            <a:endParaRPr lang="en-US"/>
          </a:p>
        </p:txBody>
      </p:sp>
      <p:sp>
        <p:nvSpPr>
          <p:cNvPr id="13" name="Picture Placeholder 12">
            <a:extLst>
              <a:ext uri="{FF2B5EF4-FFF2-40B4-BE49-F238E27FC236}">
                <a16:creationId xmlns:a16="http://schemas.microsoft.com/office/drawing/2014/main" id="{83155FE4-2F76-10D9-21A1-351EC2F4EB4E}"/>
              </a:ext>
            </a:extLst>
          </p:cNvPr>
          <p:cNvSpPr>
            <a:spLocks noGrp="1"/>
          </p:cNvSpPr>
          <p:nvPr>
            <p:ph type="pic" sz="quarter" idx="51"/>
          </p:nvPr>
        </p:nvSpPr>
        <p:spPr>
          <a:xfrm>
            <a:off x="8137112" y="225424"/>
            <a:ext cx="3862800" cy="3144024"/>
          </a:xfrm>
          <a:prstGeom prst="roundRect">
            <a:avLst>
              <a:gd name="adj" fmla="val 1469"/>
            </a:avLst>
          </a:prstGeom>
          <a:noFill/>
        </p:spPr>
        <p:txBody>
          <a:bodyPr>
            <a:noAutofit/>
          </a:bodyPr>
          <a:lstStyle>
            <a:lvl1pPr>
              <a:buNone/>
              <a:defRPr/>
            </a:lvl1pPr>
          </a:lstStyle>
          <a:p>
            <a:endParaRPr lang="en-US"/>
          </a:p>
        </p:txBody>
      </p:sp>
      <p:sp>
        <p:nvSpPr>
          <p:cNvPr id="22" name="Picture Placeholder 12">
            <a:extLst>
              <a:ext uri="{FF2B5EF4-FFF2-40B4-BE49-F238E27FC236}">
                <a16:creationId xmlns:a16="http://schemas.microsoft.com/office/drawing/2014/main" id="{410448F7-ED0B-7E82-7F80-EB7A0AA95252}"/>
              </a:ext>
            </a:extLst>
          </p:cNvPr>
          <p:cNvSpPr>
            <a:spLocks noGrp="1"/>
          </p:cNvSpPr>
          <p:nvPr>
            <p:ph type="pic" sz="quarter" idx="55"/>
          </p:nvPr>
        </p:nvSpPr>
        <p:spPr>
          <a:xfrm>
            <a:off x="192088" y="3497466"/>
            <a:ext cx="3862800" cy="3144024"/>
          </a:xfrm>
          <a:prstGeom prst="roundRect">
            <a:avLst>
              <a:gd name="adj" fmla="val 1469"/>
            </a:avLst>
          </a:prstGeom>
          <a:noFill/>
        </p:spPr>
        <p:txBody>
          <a:bodyPr>
            <a:noAutofit/>
          </a:bodyPr>
          <a:lstStyle>
            <a:lvl1pPr>
              <a:buNone/>
              <a:defRPr/>
            </a:lvl1pPr>
          </a:lstStyle>
          <a:p>
            <a:endParaRPr lang="en-US"/>
          </a:p>
        </p:txBody>
      </p:sp>
      <p:sp>
        <p:nvSpPr>
          <p:cNvPr id="24" name="Picture Placeholder 12">
            <a:extLst>
              <a:ext uri="{FF2B5EF4-FFF2-40B4-BE49-F238E27FC236}">
                <a16:creationId xmlns:a16="http://schemas.microsoft.com/office/drawing/2014/main" id="{62EE9E71-D61A-BDBE-98AD-3537C0CCA798}"/>
              </a:ext>
            </a:extLst>
          </p:cNvPr>
          <p:cNvSpPr>
            <a:spLocks noGrp="1"/>
          </p:cNvSpPr>
          <p:nvPr>
            <p:ph type="pic" sz="quarter" idx="57"/>
          </p:nvPr>
        </p:nvSpPr>
        <p:spPr>
          <a:xfrm>
            <a:off x="8137112" y="3497466"/>
            <a:ext cx="3862800" cy="3144024"/>
          </a:xfrm>
          <a:prstGeom prst="roundRect">
            <a:avLst>
              <a:gd name="adj" fmla="val 1469"/>
            </a:avLst>
          </a:prstGeom>
          <a:noFill/>
        </p:spPr>
        <p:txBody>
          <a:bodyPr>
            <a:noAutofit/>
          </a:bodyPr>
          <a:lstStyle>
            <a:lvl1pPr>
              <a:buNone/>
              <a:defRPr/>
            </a:lvl1pPr>
          </a:lstStyle>
          <a:p>
            <a:endParaRPr lang="en-US"/>
          </a:p>
        </p:txBody>
      </p:sp>
      <p:sp>
        <p:nvSpPr>
          <p:cNvPr id="8" name="Text Placeholder 21">
            <a:extLst>
              <a:ext uri="{FF2B5EF4-FFF2-40B4-BE49-F238E27FC236}">
                <a16:creationId xmlns:a16="http://schemas.microsoft.com/office/drawing/2014/main" id="{3FD27C7C-57D1-DEE1-1366-E34A94613651}"/>
              </a:ext>
            </a:extLst>
          </p:cNvPr>
          <p:cNvSpPr>
            <a:spLocks noGrp="1"/>
          </p:cNvSpPr>
          <p:nvPr>
            <p:ph type="body" sz="quarter" idx="87" hasCustomPrompt="1"/>
          </p:nvPr>
        </p:nvSpPr>
        <p:spPr>
          <a:xfrm>
            <a:off x="251488" y="3085419"/>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9" name="Text Placeholder 21">
            <a:extLst>
              <a:ext uri="{FF2B5EF4-FFF2-40B4-BE49-F238E27FC236}">
                <a16:creationId xmlns:a16="http://schemas.microsoft.com/office/drawing/2014/main" id="{B2D6376C-070C-52BB-88AE-E6C501296C10}"/>
              </a:ext>
            </a:extLst>
          </p:cNvPr>
          <p:cNvSpPr>
            <a:spLocks noGrp="1"/>
          </p:cNvSpPr>
          <p:nvPr>
            <p:ph type="body" sz="quarter" idx="88" hasCustomPrompt="1"/>
          </p:nvPr>
        </p:nvSpPr>
        <p:spPr>
          <a:xfrm>
            <a:off x="8196512" y="3085418"/>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0" name="Text Placeholder 21">
            <a:extLst>
              <a:ext uri="{FF2B5EF4-FFF2-40B4-BE49-F238E27FC236}">
                <a16:creationId xmlns:a16="http://schemas.microsoft.com/office/drawing/2014/main" id="{ABA74616-FA5D-B057-EEB9-4818700D4CA1}"/>
              </a:ext>
            </a:extLst>
          </p:cNvPr>
          <p:cNvSpPr>
            <a:spLocks noGrp="1"/>
          </p:cNvSpPr>
          <p:nvPr>
            <p:ph type="body" sz="quarter" idx="89" hasCustomPrompt="1"/>
          </p:nvPr>
        </p:nvSpPr>
        <p:spPr>
          <a:xfrm>
            <a:off x="238201" y="6332896"/>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6" name="Text Placeholder 21">
            <a:extLst>
              <a:ext uri="{FF2B5EF4-FFF2-40B4-BE49-F238E27FC236}">
                <a16:creationId xmlns:a16="http://schemas.microsoft.com/office/drawing/2014/main" id="{0E45C927-78D3-BF99-C96C-9455FADE6D5A}"/>
              </a:ext>
            </a:extLst>
          </p:cNvPr>
          <p:cNvSpPr>
            <a:spLocks noGrp="1"/>
          </p:cNvSpPr>
          <p:nvPr>
            <p:ph type="body" sz="quarter" idx="90" hasCustomPrompt="1"/>
          </p:nvPr>
        </p:nvSpPr>
        <p:spPr>
          <a:xfrm>
            <a:off x="8196512" y="6332895"/>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0" name="Picture Placeholder 12">
            <a:extLst>
              <a:ext uri="{FF2B5EF4-FFF2-40B4-BE49-F238E27FC236}">
                <a16:creationId xmlns:a16="http://schemas.microsoft.com/office/drawing/2014/main" id="{D9E68896-EEFA-72AC-33AA-CD069BD6A040}"/>
              </a:ext>
            </a:extLst>
          </p:cNvPr>
          <p:cNvSpPr>
            <a:spLocks noGrp="1"/>
          </p:cNvSpPr>
          <p:nvPr>
            <p:ph type="pic" sz="quarter" idx="59"/>
          </p:nvPr>
        </p:nvSpPr>
        <p:spPr>
          <a:xfrm>
            <a:off x="4164600" y="225424"/>
            <a:ext cx="3862800" cy="2062496"/>
          </a:xfrm>
          <a:prstGeom prst="roundRect">
            <a:avLst>
              <a:gd name="adj" fmla="val 1469"/>
            </a:avLst>
          </a:prstGeom>
          <a:noFill/>
        </p:spPr>
        <p:txBody>
          <a:bodyPr>
            <a:noAutofit/>
          </a:bodyPr>
          <a:lstStyle>
            <a:lvl1pPr>
              <a:buNone/>
              <a:defRPr/>
            </a:lvl1pPr>
          </a:lstStyle>
          <a:p>
            <a:endParaRPr lang="en-US"/>
          </a:p>
        </p:txBody>
      </p:sp>
      <p:sp>
        <p:nvSpPr>
          <p:cNvPr id="12" name="Text Placeholder 21">
            <a:extLst>
              <a:ext uri="{FF2B5EF4-FFF2-40B4-BE49-F238E27FC236}">
                <a16:creationId xmlns:a16="http://schemas.microsoft.com/office/drawing/2014/main" id="{0220A706-3096-2EBC-D23D-AC089990124D}"/>
              </a:ext>
            </a:extLst>
          </p:cNvPr>
          <p:cNvSpPr>
            <a:spLocks noGrp="1"/>
          </p:cNvSpPr>
          <p:nvPr>
            <p:ph type="body" sz="quarter" idx="91" hasCustomPrompt="1"/>
          </p:nvPr>
        </p:nvSpPr>
        <p:spPr>
          <a:xfrm>
            <a:off x="4224000" y="1995092"/>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4" name="Picture Placeholder 12">
            <a:extLst>
              <a:ext uri="{FF2B5EF4-FFF2-40B4-BE49-F238E27FC236}">
                <a16:creationId xmlns:a16="http://schemas.microsoft.com/office/drawing/2014/main" id="{2E424F09-8EFD-686A-B715-EEF02AE9D8CB}"/>
              </a:ext>
            </a:extLst>
          </p:cNvPr>
          <p:cNvSpPr>
            <a:spLocks noGrp="1"/>
          </p:cNvSpPr>
          <p:nvPr>
            <p:ph type="pic" sz="quarter" idx="92"/>
          </p:nvPr>
        </p:nvSpPr>
        <p:spPr>
          <a:xfrm>
            <a:off x="4164600" y="2400989"/>
            <a:ext cx="3862800" cy="2062496"/>
          </a:xfrm>
          <a:prstGeom prst="roundRect">
            <a:avLst>
              <a:gd name="adj" fmla="val 1469"/>
            </a:avLst>
          </a:prstGeom>
          <a:noFill/>
        </p:spPr>
        <p:txBody>
          <a:bodyPr>
            <a:noAutofit/>
          </a:bodyPr>
          <a:lstStyle>
            <a:lvl1pPr>
              <a:buNone/>
              <a:defRPr/>
            </a:lvl1pPr>
          </a:lstStyle>
          <a:p>
            <a:endParaRPr lang="en-US"/>
          </a:p>
        </p:txBody>
      </p:sp>
      <p:sp>
        <p:nvSpPr>
          <p:cNvPr id="15" name="Text Placeholder 21">
            <a:extLst>
              <a:ext uri="{FF2B5EF4-FFF2-40B4-BE49-F238E27FC236}">
                <a16:creationId xmlns:a16="http://schemas.microsoft.com/office/drawing/2014/main" id="{FF1291D8-A235-5F89-0F5F-DD245898CF1F}"/>
              </a:ext>
            </a:extLst>
          </p:cNvPr>
          <p:cNvSpPr>
            <a:spLocks noGrp="1"/>
          </p:cNvSpPr>
          <p:nvPr>
            <p:ph type="body" sz="quarter" idx="93" hasCustomPrompt="1"/>
          </p:nvPr>
        </p:nvSpPr>
        <p:spPr>
          <a:xfrm>
            <a:off x="4224000" y="4170657"/>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8" name="Picture Placeholder 12">
            <a:extLst>
              <a:ext uri="{FF2B5EF4-FFF2-40B4-BE49-F238E27FC236}">
                <a16:creationId xmlns:a16="http://schemas.microsoft.com/office/drawing/2014/main" id="{382E9B13-A9BC-DB83-1053-83D556DE7A06}"/>
              </a:ext>
            </a:extLst>
          </p:cNvPr>
          <p:cNvSpPr>
            <a:spLocks noGrp="1"/>
          </p:cNvSpPr>
          <p:nvPr>
            <p:ph type="pic" sz="quarter" idx="94"/>
          </p:nvPr>
        </p:nvSpPr>
        <p:spPr>
          <a:xfrm>
            <a:off x="4164600" y="4578994"/>
            <a:ext cx="3862800" cy="2062496"/>
          </a:xfrm>
          <a:prstGeom prst="roundRect">
            <a:avLst>
              <a:gd name="adj" fmla="val 1469"/>
            </a:avLst>
          </a:prstGeom>
          <a:noFill/>
        </p:spPr>
        <p:txBody>
          <a:bodyPr>
            <a:noAutofit/>
          </a:bodyPr>
          <a:lstStyle>
            <a:lvl1pPr>
              <a:buNone/>
              <a:defRPr/>
            </a:lvl1pPr>
          </a:lstStyle>
          <a:p>
            <a:endParaRPr lang="en-US"/>
          </a:p>
        </p:txBody>
      </p:sp>
      <p:sp>
        <p:nvSpPr>
          <p:cNvPr id="21" name="Text Placeholder 21">
            <a:extLst>
              <a:ext uri="{FF2B5EF4-FFF2-40B4-BE49-F238E27FC236}">
                <a16:creationId xmlns:a16="http://schemas.microsoft.com/office/drawing/2014/main" id="{D17F68A4-7A3C-C802-0F68-C9A648180ABA}"/>
              </a:ext>
            </a:extLst>
          </p:cNvPr>
          <p:cNvSpPr>
            <a:spLocks noGrp="1"/>
          </p:cNvSpPr>
          <p:nvPr>
            <p:ph type="body" sz="quarter" idx="95" hasCustomPrompt="1"/>
          </p:nvPr>
        </p:nvSpPr>
        <p:spPr>
          <a:xfrm>
            <a:off x="4224000" y="6348662"/>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12557927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Film image 8">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icture Placeholder 12">
            <a:extLst>
              <a:ext uri="{FF2B5EF4-FFF2-40B4-BE49-F238E27FC236}">
                <a16:creationId xmlns:a16="http://schemas.microsoft.com/office/drawing/2014/main" id="{525C25F5-CD8D-0796-8302-6F55A7C369D5}"/>
              </a:ext>
            </a:extLst>
          </p:cNvPr>
          <p:cNvSpPr>
            <a:spLocks noGrp="1"/>
          </p:cNvSpPr>
          <p:nvPr>
            <p:ph type="pic" sz="quarter" idx="47"/>
          </p:nvPr>
        </p:nvSpPr>
        <p:spPr>
          <a:xfrm>
            <a:off x="181203" y="225425"/>
            <a:ext cx="5334002" cy="3144024"/>
          </a:xfrm>
          <a:prstGeom prst="roundRect">
            <a:avLst>
              <a:gd name="adj" fmla="val 1469"/>
            </a:avLst>
          </a:prstGeom>
          <a:noFill/>
        </p:spPr>
        <p:txBody>
          <a:bodyPr>
            <a:noAutofit/>
          </a:bodyPr>
          <a:lstStyle>
            <a:lvl1pPr>
              <a:buNone/>
              <a:defRPr/>
            </a:lvl1pPr>
          </a:lstStyle>
          <a:p>
            <a:endParaRPr lang="en-US"/>
          </a:p>
        </p:txBody>
      </p:sp>
      <p:sp>
        <p:nvSpPr>
          <p:cNvPr id="19" name="Picture Placeholder 12">
            <a:extLst>
              <a:ext uri="{FF2B5EF4-FFF2-40B4-BE49-F238E27FC236}">
                <a16:creationId xmlns:a16="http://schemas.microsoft.com/office/drawing/2014/main" id="{BF21FF7C-AB60-3F21-80A9-42CE3ACFDD6D}"/>
              </a:ext>
            </a:extLst>
          </p:cNvPr>
          <p:cNvSpPr>
            <a:spLocks noGrp="1"/>
          </p:cNvSpPr>
          <p:nvPr>
            <p:ph type="pic" sz="quarter" idx="51"/>
          </p:nvPr>
        </p:nvSpPr>
        <p:spPr>
          <a:xfrm>
            <a:off x="181203" y="3488552"/>
            <a:ext cx="5334002" cy="3144024"/>
          </a:xfrm>
          <a:prstGeom prst="roundRect">
            <a:avLst>
              <a:gd name="adj" fmla="val 1469"/>
            </a:avLst>
          </a:prstGeom>
          <a:noFill/>
        </p:spPr>
        <p:txBody>
          <a:bodyPr>
            <a:noAutofit/>
          </a:bodyPr>
          <a:lstStyle>
            <a:lvl1pPr>
              <a:buNone/>
              <a:defRPr/>
            </a:lvl1pPr>
          </a:lstStyle>
          <a:p>
            <a:endParaRPr lang="en-US"/>
          </a:p>
        </p:txBody>
      </p:sp>
      <p:sp>
        <p:nvSpPr>
          <p:cNvPr id="34" name="Text Placeholder 21">
            <a:extLst>
              <a:ext uri="{FF2B5EF4-FFF2-40B4-BE49-F238E27FC236}">
                <a16:creationId xmlns:a16="http://schemas.microsoft.com/office/drawing/2014/main" id="{0FCA2708-DA1D-5FC5-0A19-44CD83530318}"/>
              </a:ext>
            </a:extLst>
          </p:cNvPr>
          <p:cNvSpPr>
            <a:spLocks noGrp="1"/>
          </p:cNvSpPr>
          <p:nvPr>
            <p:ph type="body" sz="quarter" idx="66" hasCustomPrompt="1"/>
          </p:nvPr>
        </p:nvSpPr>
        <p:spPr>
          <a:xfrm>
            <a:off x="249800" y="3083988"/>
            <a:ext cx="5227496"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4" name="Text Placeholder 21">
            <a:extLst>
              <a:ext uri="{FF2B5EF4-FFF2-40B4-BE49-F238E27FC236}">
                <a16:creationId xmlns:a16="http://schemas.microsoft.com/office/drawing/2014/main" id="{5B03C28A-9E37-C3CF-5805-CF71F10C50A3}"/>
              </a:ext>
            </a:extLst>
          </p:cNvPr>
          <p:cNvSpPr>
            <a:spLocks noGrp="1"/>
          </p:cNvSpPr>
          <p:nvPr>
            <p:ph type="body" sz="quarter" idx="88" hasCustomPrompt="1"/>
          </p:nvPr>
        </p:nvSpPr>
        <p:spPr>
          <a:xfrm>
            <a:off x="226548" y="6343472"/>
            <a:ext cx="5227496"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5" name="Picture Placeholder 12">
            <a:extLst>
              <a:ext uri="{FF2B5EF4-FFF2-40B4-BE49-F238E27FC236}">
                <a16:creationId xmlns:a16="http://schemas.microsoft.com/office/drawing/2014/main" id="{F64AFAA5-8FA1-B4EB-7143-F326855FE7DE}"/>
              </a:ext>
            </a:extLst>
          </p:cNvPr>
          <p:cNvSpPr>
            <a:spLocks noGrp="1"/>
          </p:cNvSpPr>
          <p:nvPr>
            <p:ph type="pic" sz="quarter" idx="59"/>
          </p:nvPr>
        </p:nvSpPr>
        <p:spPr>
          <a:xfrm>
            <a:off x="8850086" y="225425"/>
            <a:ext cx="3149825" cy="2062496"/>
          </a:xfrm>
          <a:prstGeom prst="roundRect">
            <a:avLst>
              <a:gd name="adj" fmla="val 1469"/>
            </a:avLst>
          </a:prstGeom>
          <a:noFill/>
        </p:spPr>
        <p:txBody>
          <a:bodyPr>
            <a:noAutofit/>
          </a:bodyPr>
          <a:lstStyle>
            <a:lvl1pPr>
              <a:buNone/>
              <a:defRPr/>
            </a:lvl1pPr>
          </a:lstStyle>
          <a:p>
            <a:endParaRPr lang="en-US"/>
          </a:p>
        </p:txBody>
      </p:sp>
      <p:sp>
        <p:nvSpPr>
          <p:cNvPr id="6" name="Text Placeholder 21">
            <a:extLst>
              <a:ext uri="{FF2B5EF4-FFF2-40B4-BE49-F238E27FC236}">
                <a16:creationId xmlns:a16="http://schemas.microsoft.com/office/drawing/2014/main" id="{4784150B-F6CF-7980-B494-4EF78CCAF55F}"/>
              </a:ext>
            </a:extLst>
          </p:cNvPr>
          <p:cNvSpPr>
            <a:spLocks noGrp="1"/>
          </p:cNvSpPr>
          <p:nvPr>
            <p:ph type="body" sz="quarter" idx="90" hasCustomPrompt="1"/>
          </p:nvPr>
        </p:nvSpPr>
        <p:spPr>
          <a:xfrm>
            <a:off x="8887560" y="1995093"/>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7" name="Picture Placeholder 12">
            <a:extLst>
              <a:ext uri="{FF2B5EF4-FFF2-40B4-BE49-F238E27FC236}">
                <a16:creationId xmlns:a16="http://schemas.microsoft.com/office/drawing/2014/main" id="{95CE0D90-2662-4F18-07D8-8D36EDE1C131}"/>
              </a:ext>
            </a:extLst>
          </p:cNvPr>
          <p:cNvSpPr>
            <a:spLocks noGrp="1"/>
          </p:cNvSpPr>
          <p:nvPr>
            <p:ph type="pic" sz="quarter" idx="91"/>
          </p:nvPr>
        </p:nvSpPr>
        <p:spPr>
          <a:xfrm>
            <a:off x="8850086" y="2411876"/>
            <a:ext cx="3149825" cy="2062496"/>
          </a:xfrm>
          <a:prstGeom prst="roundRect">
            <a:avLst>
              <a:gd name="adj" fmla="val 1469"/>
            </a:avLst>
          </a:prstGeom>
          <a:noFill/>
        </p:spPr>
        <p:txBody>
          <a:bodyPr>
            <a:noAutofit/>
          </a:bodyPr>
          <a:lstStyle>
            <a:lvl1pPr>
              <a:buNone/>
              <a:defRPr/>
            </a:lvl1pPr>
          </a:lstStyle>
          <a:p>
            <a:endParaRPr lang="en-US"/>
          </a:p>
        </p:txBody>
      </p:sp>
      <p:sp>
        <p:nvSpPr>
          <p:cNvPr id="8" name="Text Placeholder 21">
            <a:extLst>
              <a:ext uri="{FF2B5EF4-FFF2-40B4-BE49-F238E27FC236}">
                <a16:creationId xmlns:a16="http://schemas.microsoft.com/office/drawing/2014/main" id="{A3C6FF03-C26E-7CF5-B4B7-A58DF0B3074B}"/>
              </a:ext>
            </a:extLst>
          </p:cNvPr>
          <p:cNvSpPr>
            <a:spLocks noGrp="1"/>
          </p:cNvSpPr>
          <p:nvPr>
            <p:ph type="body" sz="quarter" idx="92" hasCustomPrompt="1"/>
          </p:nvPr>
        </p:nvSpPr>
        <p:spPr>
          <a:xfrm>
            <a:off x="8887560" y="4181544"/>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9" name="Picture Placeholder 12">
            <a:extLst>
              <a:ext uri="{FF2B5EF4-FFF2-40B4-BE49-F238E27FC236}">
                <a16:creationId xmlns:a16="http://schemas.microsoft.com/office/drawing/2014/main" id="{11913535-A79A-5A26-03A5-4A016195618A}"/>
              </a:ext>
            </a:extLst>
          </p:cNvPr>
          <p:cNvSpPr>
            <a:spLocks noGrp="1"/>
          </p:cNvSpPr>
          <p:nvPr>
            <p:ph type="pic" sz="quarter" idx="93"/>
          </p:nvPr>
        </p:nvSpPr>
        <p:spPr>
          <a:xfrm>
            <a:off x="8850086" y="4578995"/>
            <a:ext cx="3149825" cy="2062496"/>
          </a:xfrm>
          <a:prstGeom prst="roundRect">
            <a:avLst>
              <a:gd name="adj" fmla="val 1469"/>
            </a:avLst>
          </a:prstGeom>
          <a:noFill/>
        </p:spPr>
        <p:txBody>
          <a:bodyPr>
            <a:noAutofit/>
          </a:bodyPr>
          <a:lstStyle>
            <a:lvl1pPr>
              <a:buNone/>
              <a:defRPr/>
            </a:lvl1pPr>
          </a:lstStyle>
          <a:p>
            <a:endParaRPr lang="en-US"/>
          </a:p>
        </p:txBody>
      </p:sp>
      <p:sp>
        <p:nvSpPr>
          <p:cNvPr id="10" name="Text Placeholder 21">
            <a:extLst>
              <a:ext uri="{FF2B5EF4-FFF2-40B4-BE49-F238E27FC236}">
                <a16:creationId xmlns:a16="http://schemas.microsoft.com/office/drawing/2014/main" id="{328EA166-9159-A95E-E2E0-7F95F165C697}"/>
              </a:ext>
            </a:extLst>
          </p:cNvPr>
          <p:cNvSpPr>
            <a:spLocks noGrp="1"/>
          </p:cNvSpPr>
          <p:nvPr>
            <p:ph type="body" sz="quarter" idx="94" hasCustomPrompt="1"/>
          </p:nvPr>
        </p:nvSpPr>
        <p:spPr>
          <a:xfrm>
            <a:off x="8887560" y="6348663"/>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8" name="Picture Placeholder 12">
            <a:extLst>
              <a:ext uri="{FF2B5EF4-FFF2-40B4-BE49-F238E27FC236}">
                <a16:creationId xmlns:a16="http://schemas.microsoft.com/office/drawing/2014/main" id="{D6D56CA8-EE21-8D73-5967-436F67B74968}"/>
              </a:ext>
            </a:extLst>
          </p:cNvPr>
          <p:cNvSpPr>
            <a:spLocks noGrp="1"/>
          </p:cNvSpPr>
          <p:nvPr>
            <p:ph type="pic" sz="quarter" idx="95"/>
          </p:nvPr>
        </p:nvSpPr>
        <p:spPr>
          <a:xfrm>
            <a:off x="5613176" y="216510"/>
            <a:ext cx="3149825" cy="2062496"/>
          </a:xfrm>
          <a:prstGeom prst="roundRect">
            <a:avLst>
              <a:gd name="adj" fmla="val 1469"/>
            </a:avLst>
          </a:prstGeom>
          <a:noFill/>
        </p:spPr>
        <p:txBody>
          <a:bodyPr>
            <a:noAutofit/>
          </a:bodyPr>
          <a:lstStyle>
            <a:lvl1pPr>
              <a:buNone/>
              <a:defRPr/>
            </a:lvl1pPr>
          </a:lstStyle>
          <a:p>
            <a:endParaRPr lang="en-US"/>
          </a:p>
        </p:txBody>
      </p:sp>
      <p:sp>
        <p:nvSpPr>
          <p:cNvPr id="20" name="Text Placeholder 21">
            <a:extLst>
              <a:ext uri="{FF2B5EF4-FFF2-40B4-BE49-F238E27FC236}">
                <a16:creationId xmlns:a16="http://schemas.microsoft.com/office/drawing/2014/main" id="{610595A2-D1B3-4BB1-89D6-83D9B51AE7A8}"/>
              </a:ext>
            </a:extLst>
          </p:cNvPr>
          <p:cNvSpPr>
            <a:spLocks noGrp="1"/>
          </p:cNvSpPr>
          <p:nvPr>
            <p:ph type="body" sz="quarter" idx="96" hasCustomPrompt="1"/>
          </p:nvPr>
        </p:nvSpPr>
        <p:spPr>
          <a:xfrm>
            <a:off x="5650650" y="1986178"/>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1" name="Picture Placeholder 12">
            <a:extLst>
              <a:ext uri="{FF2B5EF4-FFF2-40B4-BE49-F238E27FC236}">
                <a16:creationId xmlns:a16="http://schemas.microsoft.com/office/drawing/2014/main" id="{2A3AB5BF-7435-4B62-C5DB-7084537F7B2F}"/>
              </a:ext>
            </a:extLst>
          </p:cNvPr>
          <p:cNvSpPr>
            <a:spLocks noGrp="1"/>
          </p:cNvSpPr>
          <p:nvPr>
            <p:ph type="pic" sz="quarter" idx="97"/>
          </p:nvPr>
        </p:nvSpPr>
        <p:spPr>
          <a:xfrm>
            <a:off x="5613176" y="2402961"/>
            <a:ext cx="3149825" cy="2062496"/>
          </a:xfrm>
          <a:prstGeom prst="roundRect">
            <a:avLst>
              <a:gd name="adj" fmla="val 1469"/>
            </a:avLst>
          </a:prstGeom>
          <a:noFill/>
        </p:spPr>
        <p:txBody>
          <a:bodyPr>
            <a:noAutofit/>
          </a:bodyPr>
          <a:lstStyle>
            <a:lvl1pPr>
              <a:buNone/>
              <a:defRPr/>
            </a:lvl1pPr>
          </a:lstStyle>
          <a:p>
            <a:endParaRPr lang="en-US"/>
          </a:p>
        </p:txBody>
      </p:sp>
      <p:sp>
        <p:nvSpPr>
          <p:cNvPr id="23" name="Text Placeholder 21">
            <a:extLst>
              <a:ext uri="{FF2B5EF4-FFF2-40B4-BE49-F238E27FC236}">
                <a16:creationId xmlns:a16="http://schemas.microsoft.com/office/drawing/2014/main" id="{7A28E9D3-B2DD-53DF-910C-C9DD89ED6EB5}"/>
              </a:ext>
            </a:extLst>
          </p:cNvPr>
          <p:cNvSpPr>
            <a:spLocks noGrp="1"/>
          </p:cNvSpPr>
          <p:nvPr>
            <p:ph type="body" sz="quarter" idx="98" hasCustomPrompt="1"/>
          </p:nvPr>
        </p:nvSpPr>
        <p:spPr>
          <a:xfrm>
            <a:off x="5650650" y="4172629"/>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5" name="Picture Placeholder 12">
            <a:extLst>
              <a:ext uri="{FF2B5EF4-FFF2-40B4-BE49-F238E27FC236}">
                <a16:creationId xmlns:a16="http://schemas.microsoft.com/office/drawing/2014/main" id="{109602B7-83BB-0EC6-BC08-0B0238C08F91}"/>
              </a:ext>
            </a:extLst>
          </p:cNvPr>
          <p:cNvSpPr>
            <a:spLocks noGrp="1"/>
          </p:cNvSpPr>
          <p:nvPr>
            <p:ph type="pic" sz="quarter" idx="99"/>
          </p:nvPr>
        </p:nvSpPr>
        <p:spPr>
          <a:xfrm>
            <a:off x="5613176" y="4570080"/>
            <a:ext cx="3149825" cy="2062496"/>
          </a:xfrm>
          <a:prstGeom prst="roundRect">
            <a:avLst>
              <a:gd name="adj" fmla="val 1469"/>
            </a:avLst>
          </a:prstGeom>
          <a:noFill/>
        </p:spPr>
        <p:txBody>
          <a:bodyPr>
            <a:noAutofit/>
          </a:bodyPr>
          <a:lstStyle>
            <a:lvl1pPr>
              <a:buNone/>
              <a:defRPr/>
            </a:lvl1pPr>
          </a:lstStyle>
          <a:p>
            <a:endParaRPr lang="en-US"/>
          </a:p>
        </p:txBody>
      </p:sp>
      <p:sp>
        <p:nvSpPr>
          <p:cNvPr id="27" name="Text Placeholder 21">
            <a:extLst>
              <a:ext uri="{FF2B5EF4-FFF2-40B4-BE49-F238E27FC236}">
                <a16:creationId xmlns:a16="http://schemas.microsoft.com/office/drawing/2014/main" id="{2F6AD03A-77ED-7A86-BBCB-114F8E6E30E1}"/>
              </a:ext>
            </a:extLst>
          </p:cNvPr>
          <p:cNvSpPr>
            <a:spLocks noGrp="1"/>
          </p:cNvSpPr>
          <p:nvPr>
            <p:ph type="body" sz="quarter" idx="100" hasCustomPrompt="1"/>
          </p:nvPr>
        </p:nvSpPr>
        <p:spPr>
          <a:xfrm>
            <a:off x="5650650" y="6339748"/>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27553135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Film image 12">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445674" y="599355"/>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icture Placeholder 12">
            <a:extLst>
              <a:ext uri="{FF2B5EF4-FFF2-40B4-BE49-F238E27FC236}">
                <a16:creationId xmlns:a16="http://schemas.microsoft.com/office/drawing/2014/main" id="{B0A8AE15-5FDF-FE33-E732-FE4717934704}"/>
              </a:ext>
            </a:extLst>
          </p:cNvPr>
          <p:cNvSpPr>
            <a:spLocks noGrp="1"/>
          </p:cNvSpPr>
          <p:nvPr>
            <p:ph type="pic" sz="quarter" idx="53"/>
          </p:nvPr>
        </p:nvSpPr>
        <p:spPr>
          <a:xfrm>
            <a:off x="4151313" y="225425"/>
            <a:ext cx="3862800" cy="1512000"/>
          </a:xfrm>
          <a:prstGeom prst="roundRect">
            <a:avLst>
              <a:gd name="adj" fmla="val 1469"/>
            </a:avLst>
          </a:prstGeom>
          <a:noFill/>
        </p:spPr>
        <p:txBody>
          <a:bodyPr>
            <a:noAutofit/>
          </a:bodyPr>
          <a:lstStyle>
            <a:lvl1pPr>
              <a:buNone/>
              <a:defRPr/>
            </a:lvl1pPr>
          </a:lstStyle>
          <a:p>
            <a:endParaRPr lang="en-US"/>
          </a:p>
        </p:txBody>
      </p:sp>
      <p:sp>
        <p:nvSpPr>
          <p:cNvPr id="9" name="Picture Placeholder 12">
            <a:extLst>
              <a:ext uri="{FF2B5EF4-FFF2-40B4-BE49-F238E27FC236}">
                <a16:creationId xmlns:a16="http://schemas.microsoft.com/office/drawing/2014/main" id="{E2D907C2-FDC9-6EED-9DF0-50703FD04494}"/>
              </a:ext>
            </a:extLst>
          </p:cNvPr>
          <p:cNvSpPr>
            <a:spLocks noGrp="1"/>
          </p:cNvSpPr>
          <p:nvPr>
            <p:ph type="pic" sz="quarter" idx="59"/>
          </p:nvPr>
        </p:nvSpPr>
        <p:spPr>
          <a:xfrm>
            <a:off x="4151313" y="1857448"/>
            <a:ext cx="3862800" cy="1512000"/>
          </a:xfrm>
          <a:prstGeom prst="roundRect">
            <a:avLst>
              <a:gd name="adj" fmla="val 1469"/>
            </a:avLst>
          </a:prstGeom>
          <a:noFill/>
        </p:spPr>
        <p:txBody>
          <a:bodyPr>
            <a:noAutofit/>
          </a:bodyPr>
          <a:lstStyle>
            <a:lvl1pPr>
              <a:buNone/>
              <a:defRPr/>
            </a:lvl1pPr>
          </a:lstStyle>
          <a:p>
            <a:endParaRPr lang="en-US"/>
          </a:p>
        </p:txBody>
      </p:sp>
      <p:sp>
        <p:nvSpPr>
          <p:cNvPr id="11" name="Picture Placeholder 12">
            <a:extLst>
              <a:ext uri="{FF2B5EF4-FFF2-40B4-BE49-F238E27FC236}">
                <a16:creationId xmlns:a16="http://schemas.microsoft.com/office/drawing/2014/main" id="{B780EA85-AF31-8018-06FE-8823DFAD1CEC}"/>
              </a:ext>
            </a:extLst>
          </p:cNvPr>
          <p:cNvSpPr>
            <a:spLocks noGrp="1"/>
          </p:cNvSpPr>
          <p:nvPr>
            <p:ph type="pic" sz="quarter" idx="61"/>
          </p:nvPr>
        </p:nvSpPr>
        <p:spPr>
          <a:xfrm>
            <a:off x="4151313" y="3488552"/>
            <a:ext cx="3862800" cy="1512000"/>
          </a:xfrm>
          <a:prstGeom prst="roundRect">
            <a:avLst>
              <a:gd name="adj" fmla="val 1469"/>
            </a:avLst>
          </a:prstGeom>
          <a:noFill/>
        </p:spPr>
        <p:txBody>
          <a:bodyPr>
            <a:noAutofit/>
          </a:bodyPr>
          <a:lstStyle>
            <a:lvl1pPr>
              <a:buNone/>
              <a:defRPr/>
            </a:lvl1pPr>
          </a:lstStyle>
          <a:p>
            <a:endParaRPr lang="en-US"/>
          </a:p>
        </p:txBody>
      </p:sp>
      <p:sp>
        <p:nvSpPr>
          <p:cNvPr id="17" name="Picture Placeholder 12">
            <a:extLst>
              <a:ext uri="{FF2B5EF4-FFF2-40B4-BE49-F238E27FC236}">
                <a16:creationId xmlns:a16="http://schemas.microsoft.com/office/drawing/2014/main" id="{050B608D-310F-1620-A897-B08F3B2EBD6B}"/>
              </a:ext>
            </a:extLst>
          </p:cNvPr>
          <p:cNvSpPr>
            <a:spLocks noGrp="1"/>
          </p:cNvSpPr>
          <p:nvPr>
            <p:ph type="pic" sz="quarter" idx="63"/>
          </p:nvPr>
        </p:nvSpPr>
        <p:spPr>
          <a:xfrm>
            <a:off x="4151313" y="5120575"/>
            <a:ext cx="3862800" cy="1512000"/>
          </a:xfrm>
          <a:prstGeom prst="roundRect">
            <a:avLst>
              <a:gd name="adj" fmla="val 1469"/>
            </a:avLst>
          </a:prstGeom>
          <a:noFill/>
        </p:spPr>
        <p:txBody>
          <a:bodyPr>
            <a:noAutofit/>
          </a:bodyPr>
          <a:lstStyle>
            <a:lvl1pPr>
              <a:buNone/>
              <a:defRPr/>
            </a:lvl1pPr>
          </a:lstStyle>
          <a:p>
            <a:endParaRPr lang="en-US"/>
          </a:p>
        </p:txBody>
      </p:sp>
      <p:sp>
        <p:nvSpPr>
          <p:cNvPr id="42" name="Picture Placeholder 12">
            <a:extLst>
              <a:ext uri="{FF2B5EF4-FFF2-40B4-BE49-F238E27FC236}">
                <a16:creationId xmlns:a16="http://schemas.microsoft.com/office/drawing/2014/main" id="{9E449AD7-7545-B7FB-DA47-0020922A2FAD}"/>
              </a:ext>
            </a:extLst>
          </p:cNvPr>
          <p:cNvSpPr>
            <a:spLocks noGrp="1"/>
          </p:cNvSpPr>
          <p:nvPr>
            <p:ph type="pic" sz="quarter" idx="65"/>
          </p:nvPr>
        </p:nvSpPr>
        <p:spPr>
          <a:xfrm>
            <a:off x="192088" y="225425"/>
            <a:ext cx="3862800" cy="1512000"/>
          </a:xfrm>
          <a:prstGeom prst="roundRect">
            <a:avLst>
              <a:gd name="adj" fmla="val 1469"/>
            </a:avLst>
          </a:prstGeom>
          <a:noFill/>
        </p:spPr>
        <p:txBody>
          <a:bodyPr>
            <a:noAutofit/>
          </a:bodyPr>
          <a:lstStyle>
            <a:lvl1pPr>
              <a:buNone/>
              <a:defRPr/>
            </a:lvl1pPr>
          </a:lstStyle>
          <a:p>
            <a:endParaRPr lang="en-US"/>
          </a:p>
        </p:txBody>
      </p:sp>
      <p:sp>
        <p:nvSpPr>
          <p:cNvPr id="43" name="Text Placeholder 21">
            <a:extLst>
              <a:ext uri="{FF2B5EF4-FFF2-40B4-BE49-F238E27FC236}">
                <a16:creationId xmlns:a16="http://schemas.microsoft.com/office/drawing/2014/main" id="{A0B38E54-7AC4-5548-0AEE-F29A3F0B5D6C}"/>
              </a:ext>
            </a:extLst>
          </p:cNvPr>
          <p:cNvSpPr>
            <a:spLocks noGrp="1"/>
          </p:cNvSpPr>
          <p:nvPr>
            <p:ph type="body" sz="quarter" idx="66" hasCustomPrompt="1"/>
          </p:nvPr>
        </p:nvSpPr>
        <p:spPr>
          <a:xfrm>
            <a:off x="261258" y="1444598"/>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4" name="Picture Placeholder 12">
            <a:extLst>
              <a:ext uri="{FF2B5EF4-FFF2-40B4-BE49-F238E27FC236}">
                <a16:creationId xmlns:a16="http://schemas.microsoft.com/office/drawing/2014/main" id="{6516816A-714C-780A-4727-6DF716A5D72A}"/>
              </a:ext>
            </a:extLst>
          </p:cNvPr>
          <p:cNvSpPr>
            <a:spLocks noGrp="1"/>
          </p:cNvSpPr>
          <p:nvPr>
            <p:ph type="pic" sz="quarter" idx="67"/>
          </p:nvPr>
        </p:nvSpPr>
        <p:spPr>
          <a:xfrm>
            <a:off x="192088" y="1857448"/>
            <a:ext cx="3862800" cy="1512000"/>
          </a:xfrm>
          <a:prstGeom prst="roundRect">
            <a:avLst>
              <a:gd name="adj" fmla="val 1469"/>
            </a:avLst>
          </a:prstGeom>
          <a:noFill/>
        </p:spPr>
        <p:txBody>
          <a:bodyPr>
            <a:noAutofit/>
          </a:bodyPr>
          <a:lstStyle>
            <a:lvl1pPr>
              <a:buNone/>
              <a:defRPr/>
            </a:lvl1pPr>
          </a:lstStyle>
          <a:p>
            <a:endParaRPr lang="en-US"/>
          </a:p>
        </p:txBody>
      </p:sp>
      <p:sp>
        <p:nvSpPr>
          <p:cNvPr id="46" name="Picture Placeholder 12">
            <a:extLst>
              <a:ext uri="{FF2B5EF4-FFF2-40B4-BE49-F238E27FC236}">
                <a16:creationId xmlns:a16="http://schemas.microsoft.com/office/drawing/2014/main" id="{C803B103-A5F9-1BD9-3E7D-91C05A2438D3}"/>
              </a:ext>
            </a:extLst>
          </p:cNvPr>
          <p:cNvSpPr>
            <a:spLocks noGrp="1"/>
          </p:cNvSpPr>
          <p:nvPr>
            <p:ph type="pic" sz="quarter" idx="69"/>
          </p:nvPr>
        </p:nvSpPr>
        <p:spPr>
          <a:xfrm>
            <a:off x="192088" y="3488552"/>
            <a:ext cx="3862800" cy="1512000"/>
          </a:xfrm>
          <a:prstGeom prst="roundRect">
            <a:avLst>
              <a:gd name="adj" fmla="val 1469"/>
            </a:avLst>
          </a:prstGeom>
          <a:noFill/>
        </p:spPr>
        <p:txBody>
          <a:bodyPr>
            <a:noAutofit/>
          </a:bodyPr>
          <a:lstStyle>
            <a:lvl1pPr>
              <a:buNone/>
              <a:defRPr/>
            </a:lvl1pPr>
          </a:lstStyle>
          <a:p>
            <a:endParaRPr lang="en-US"/>
          </a:p>
        </p:txBody>
      </p:sp>
      <p:sp>
        <p:nvSpPr>
          <p:cNvPr id="48" name="Picture Placeholder 12">
            <a:extLst>
              <a:ext uri="{FF2B5EF4-FFF2-40B4-BE49-F238E27FC236}">
                <a16:creationId xmlns:a16="http://schemas.microsoft.com/office/drawing/2014/main" id="{D8281255-0009-6E1A-03B0-20019F075A9B}"/>
              </a:ext>
            </a:extLst>
          </p:cNvPr>
          <p:cNvSpPr>
            <a:spLocks noGrp="1"/>
          </p:cNvSpPr>
          <p:nvPr>
            <p:ph type="pic" sz="quarter" idx="71"/>
          </p:nvPr>
        </p:nvSpPr>
        <p:spPr>
          <a:xfrm>
            <a:off x="192088" y="5120575"/>
            <a:ext cx="3862800" cy="1512000"/>
          </a:xfrm>
          <a:prstGeom prst="roundRect">
            <a:avLst>
              <a:gd name="adj" fmla="val 1469"/>
            </a:avLst>
          </a:prstGeom>
          <a:noFill/>
        </p:spPr>
        <p:txBody>
          <a:bodyPr>
            <a:noAutofit/>
          </a:bodyPr>
          <a:lstStyle>
            <a:lvl1pPr>
              <a:buNone/>
              <a:defRPr/>
            </a:lvl1pPr>
          </a:lstStyle>
          <a:p>
            <a:endParaRPr lang="en-US"/>
          </a:p>
        </p:txBody>
      </p:sp>
      <p:sp>
        <p:nvSpPr>
          <p:cNvPr id="50" name="Picture Placeholder 12">
            <a:extLst>
              <a:ext uri="{FF2B5EF4-FFF2-40B4-BE49-F238E27FC236}">
                <a16:creationId xmlns:a16="http://schemas.microsoft.com/office/drawing/2014/main" id="{AEEBF045-732B-F3B8-5B6B-E9A3D96FD697}"/>
              </a:ext>
            </a:extLst>
          </p:cNvPr>
          <p:cNvSpPr>
            <a:spLocks noGrp="1"/>
          </p:cNvSpPr>
          <p:nvPr>
            <p:ph type="pic" sz="quarter" idx="73"/>
          </p:nvPr>
        </p:nvSpPr>
        <p:spPr>
          <a:xfrm>
            <a:off x="8129428" y="225425"/>
            <a:ext cx="3862800" cy="1512000"/>
          </a:xfrm>
          <a:prstGeom prst="roundRect">
            <a:avLst>
              <a:gd name="adj" fmla="val 1469"/>
            </a:avLst>
          </a:prstGeom>
          <a:noFill/>
        </p:spPr>
        <p:txBody>
          <a:bodyPr>
            <a:noAutofit/>
          </a:bodyPr>
          <a:lstStyle>
            <a:lvl1pPr>
              <a:buNone/>
              <a:defRPr/>
            </a:lvl1pPr>
          </a:lstStyle>
          <a:p>
            <a:endParaRPr lang="en-US"/>
          </a:p>
        </p:txBody>
      </p:sp>
      <p:sp>
        <p:nvSpPr>
          <p:cNvPr id="52" name="Picture Placeholder 12">
            <a:extLst>
              <a:ext uri="{FF2B5EF4-FFF2-40B4-BE49-F238E27FC236}">
                <a16:creationId xmlns:a16="http://schemas.microsoft.com/office/drawing/2014/main" id="{184981CE-8B9D-6245-1CB4-46F67D94B8D1}"/>
              </a:ext>
            </a:extLst>
          </p:cNvPr>
          <p:cNvSpPr>
            <a:spLocks noGrp="1"/>
          </p:cNvSpPr>
          <p:nvPr>
            <p:ph type="pic" sz="quarter" idx="75"/>
          </p:nvPr>
        </p:nvSpPr>
        <p:spPr>
          <a:xfrm>
            <a:off x="8129428" y="1857448"/>
            <a:ext cx="3862800" cy="1512000"/>
          </a:xfrm>
          <a:prstGeom prst="roundRect">
            <a:avLst>
              <a:gd name="adj" fmla="val 1469"/>
            </a:avLst>
          </a:prstGeom>
          <a:noFill/>
        </p:spPr>
        <p:txBody>
          <a:bodyPr>
            <a:noAutofit/>
          </a:bodyPr>
          <a:lstStyle>
            <a:lvl1pPr>
              <a:buNone/>
              <a:defRPr/>
            </a:lvl1pPr>
          </a:lstStyle>
          <a:p>
            <a:endParaRPr lang="en-US"/>
          </a:p>
        </p:txBody>
      </p:sp>
      <p:sp>
        <p:nvSpPr>
          <p:cNvPr id="54" name="Picture Placeholder 12">
            <a:extLst>
              <a:ext uri="{FF2B5EF4-FFF2-40B4-BE49-F238E27FC236}">
                <a16:creationId xmlns:a16="http://schemas.microsoft.com/office/drawing/2014/main" id="{F16874AB-A5D5-5DAF-521D-9599BF1ECFFB}"/>
              </a:ext>
            </a:extLst>
          </p:cNvPr>
          <p:cNvSpPr>
            <a:spLocks noGrp="1"/>
          </p:cNvSpPr>
          <p:nvPr>
            <p:ph type="pic" sz="quarter" idx="77"/>
          </p:nvPr>
        </p:nvSpPr>
        <p:spPr>
          <a:xfrm>
            <a:off x="8129428" y="3488552"/>
            <a:ext cx="3862800" cy="1512000"/>
          </a:xfrm>
          <a:prstGeom prst="roundRect">
            <a:avLst>
              <a:gd name="adj" fmla="val 1469"/>
            </a:avLst>
          </a:prstGeom>
          <a:noFill/>
        </p:spPr>
        <p:txBody>
          <a:bodyPr>
            <a:noAutofit/>
          </a:bodyPr>
          <a:lstStyle>
            <a:lvl1pPr>
              <a:buNone/>
              <a:defRPr/>
            </a:lvl1pPr>
          </a:lstStyle>
          <a:p>
            <a:endParaRPr lang="en-US"/>
          </a:p>
        </p:txBody>
      </p:sp>
      <p:sp>
        <p:nvSpPr>
          <p:cNvPr id="56" name="Picture Placeholder 12">
            <a:extLst>
              <a:ext uri="{FF2B5EF4-FFF2-40B4-BE49-F238E27FC236}">
                <a16:creationId xmlns:a16="http://schemas.microsoft.com/office/drawing/2014/main" id="{B941B791-8604-B726-94FA-4A58BB38B6E3}"/>
              </a:ext>
            </a:extLst>
          </p:cNvPr>
          <p:cNvSpPr>
            <a:spLocks noGrp="1"/>
          </p:cNvSpPr>
          <p:nvPr>
            <p:ph type="pic" sz="quarter" idx="79"/>
          </p:nvPr>
        </p:nvSpPr>
        <p:spPr>
          <a:xfrm>
            <a:off x="8129428" y="5120575"/>
            <a:ext cx="3862800" cy="1512000"/>
          </a:xfrm>
          <a:prstGeom prst="roundRect">
            <a:avLst>
              <a:gd name="adj" fmla="val 1469"/>
            </a:avLst>
          </a:prstGeom>
          <a:noFill/>
        </p:spPr>
        <p:txBody>
          <a:bodyPr>
            <a:noAutofit/>
          </a:bodyPr>
          <a:lstStyle>
            <a:lvl1pPr>
              <a:buNone/>
              <a:defRPr/>
            </a:lvl1pPr>
          </a:lstStyle>
          <a:p>
            <a:endParaRPr lang="en-US"/>
          </a:p>
        </p:txBody>
      </p:sp>
      <p:sp>
        <p:nvSpPr>
          <p:cNvPr id="2" name="Text Placeholder 21">
            <a:extLst>
              <a:ext uri="{FF2B5EF4-FFF2-40B4-BE49-F238E27FC236}">
                <a16:creationId xmlns:a16="http://schemas.microsoft.com/office/drawing/2014/main" id="{F4CB0BFE-4451-EDD0-49A3-30B69F500973}"/>
              </a:ext>
            </a:extLst>
          </p:cNvPr>
          <p:cNvSpPr>
            <a:spLocks noGrp="1"/>
          </p:cNvSpPr>
          <p:nvPr>
            <p:ph type="body" sz="quarter" idx="80" hasCustomPrompt="1"/>
          </p:nvPr>
        </p:nvSpPr>
        <p:spPr>
          <a:xfrm>
            <a:off x="4240307" y="1444598"/>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 name="Text Placeholder 21">
            <a:extLst>
              <a:ext uri="{FF2B5EF4-FFF2-40B4-BE49-F238E27FC236}">
                <a16:creationId xmlns:a16="http://schemas.microsoft.com/office/drawing/2014/main" id="{803586DA-737B-26FB-F3CE-2F4B78FE7B50}"/>
              </a:ext>
            </a:extLst>
          </p:cNvPr>
          <p:cNvSpPr>
            <a:spLocks noGrp="1"/>
          </p:cNvSpPr>
          <p:nvPr>
            <p:ph type="body" sz="quarter" idx="81" hasCustomPrompt="1"/>
          </p:nvPr>
        </p:nvSpPr>
        <p:spPr>
          <a:xfrm>
            <a:off x="8205134" y="1441736"/>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5" name="Text Placeholder 21">
            <a:extLst>
              <a:ext uri="{FF2B5EF4-FFF2-40B4-BE49-F238E27FC236}">
                <a16:creationId xmlns:a16="http://schemas.microsoft.com/office/drawing/2014/main" id="{C11D9D9B-353C-1DF9-D6B7-D6D934385E3E}"/>
              </a:ext>
            </a:extLst>
          </p:cNvPr>
          <p:cNvSpPr>
            <a:spLocks noGrp="1"/>
          </p:cNvSpPr>
          <p:nvPr>
            <p:ph type="body" sz="quarter" idx="82" hasCustomPrompt="1"/>
          </p:nvPr>
        </p:nvSpPr>
        <p:spPr>
          <a:xfrm>
            <a:off x="261258" y="3071669"/>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6" name="Text Placeholder 21">
            <a:extLst>
              <a:ext uri="{FF2B5EF4-FFF2-40B4-BE49-F238E27FC236}">
                <a16:creationId xmlns:a16="http://schemas.microsoft.com/office/drawing/2014/main" id="{698FB3A4-D039-268B-307B-D61D46C0A7B5}"/>
              </a:ext>
            </a:extLst>
          </p:cNvPr>
          <p:cNvSpPr>
            <a:spLocks noGrp="1"/>
          </p:cNvSpPr>
          <p:nvPr>
            <p:ph type="body" sz="quarter" idx="83" hasCustomPrompt="1"/>
          </p:nvPr>
        </p:nvSpPr>
        <p:spPr>
          <a:xfrm>
            <a:off x="4240307" y="3071669"/>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7" name="Text Placeholder 21">
            <a:extLst>
              <a:ext uri="{FF2B5EF4-FFF2-40B4-BE49-F238E27FC236}">
                <a16:creationId xmlns:a16="http://schemas.microsoft.com/office/drawing/2014/main" id="{0074051D-EAB7-0ADA-602E-C7F3955E4303}"/>
              </a:ext>
            </a:extLst>
          </p:cNvPr>
          <p:cNvSpPr>
            <a:spLocks noGrp="1"/>
          </p:cNvSpPr>
          <p:nvPr>
            <p:ph type="body" sz="quarter" idx="84" hasCustomPrompt="1"/>
          </p:nvPr>
        </p:nvSpPr>
        <p:spPr>
          <a:xfrm>
            <a:off x="8205134" y="3068807"/>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8" name="Text Placeholder 21">
            <a:extLst>
              <a:ext uri="{FF2B5EF4-FFF2-40B4-BE49-F238E27FC236}">
                <a16:creationId xmlns:a16="http://schemas.microsoft.com/office/drawing/2014/main" id="{2D5626A9-2A36-E4C6-A84F-EFE884AE9262}"/>
              </a:ext>
            </a:extLst>
          </p:cNvPr>
          <p:cNvSpPr>
            <a:spLocks noGrp="1"/>
          </p:cNvSpPr>
          <p:nvPr>
            <p:ph type="body" sz="quarter" idx="85" hasCustomPrompt="1"/>
          </p:nvPr>
        </p:nvSpPr>
        <p:spPr>
          <a:xfrm>
            <a:off x="261258" y="4711116"/>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2" name="Text Placeholder 21">
            <a:extLst>
              <a:ext uri="{FF2B5EF4-FFF2-40B4-BE49-F238E27FC236}">
                <a16:creationId xmlns:a16="http://schemas.microsoft.com/office/drawing/2014/main" id="{4F43E289-235C-D638-8762-5FEDF0D881F7}"/>
              </a:ext>
            </a:extLst>
          </p:cNvPr>
          <p:cNvSpPr>
            <a:spLocks noGrp="1"/>
          </p:cNvSpPr>
          <p:nvPr>
            <p:ph type="body" sz="quarter" idx="86" hasCustomPrompt="1"/>
          </p:nvPr>
        </p:nvSpPr>
        <p:spPr>
          <a:xfrm>
            <a:off x="4240307" y="4711116"/>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3" name="Text Placeholder 21">
            <a:extLst>
              <a:ext uri="{FF2B5EF4-FFF2-40B4-BE49-F238E27FC236}">
                <a16:creationId xmlns:a16="http://schemas.microsoft.com/office/drawing/2014/main" id="{BF2533C2-259F-FD0A-04D1-23575860F209}"/>
              </a:ext>
            </a:extLst>
          </p:cNvPr>
          <p:cNvSpPr>
            <a:spLocks noGrp="1"/>
          </p:cNvSpPr>
          <p:nvPr>
            <p:ph type="body" sz="quarter" idx="87" hasCustomPrompt="1"/>
          </p:nvPr>
        </p:nvSpPr>
        <p:spPr>
          <a:xfrm>
            <a:off x="8205134" y="4708254"/>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5" name="Text Placeholder 21">
            <a:extLst>
              <a:ext uri="{FF2B5EF4-FFF2-40B4-BE49-F238E27FC236}">
                <a16:creationId xmlns:a16="http://schemas.microsoft.com/office/drawing/2014/main" id="{8D61275A-6F2C-C07E-9046-7AB685DAF7C7}"/>
              </a:ext>
            </a:extLst>
          </p:cNvPr>
          <p:cNvSpPr>
            <a:spLocks noGrp="1"/>
          </p:cNvSpPr>
          <p:nvPr>
            <p:ph type="body" sz="quarter" idx="88" hasCustomPrompt="1"/>
          </p:nvPr>
        </p:nvSpPr>
        <p:spPr>
          <a:xfrm>
            <a:off x="261258" y="6335514"/>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9" name="Text Placeholder 21">
            <a:extLst>
              <a:ext uri="{FF2B5EF4-FFF2-40B4-BE49-F238E27FC236}">
                <a16:creationId xmlns:a16="http://schemas.microsoft.com/office/drawing/2014/main" id="{875956F6-143E-4BF4-9302-32730FE9AA33}"/>
              </a:ext>
            </a:extLst>
          </p:cNvPr>
          <p:cNvSpPr>
            <a:spLocks noGrp="1"/>
          </p:cNvSpPr>
          <p:nvPr>
            <p:ph type="body" sz="quarter" idx="89" hasCustomPrompt="1"/>
          </p:nvPr>
        </p:nvSpPr>
        <p:spPr>
          <a:xfrm>
            <a:off x="4240307" y="6335514"/>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0" name="Text Placeholder 21">
            <a:extLst>
              <a:ext uri="{FF2B5EF4-FFF2-40B4-BE49-F238E27FC236}">
                <a16:creationId xmlns:a16="http://schemas.microsoft.com/office/drawing/2014/main" id="{DB745003-6B88-5820-1550-C9A1871F098D}"/>
              </a:ext>
            </a:extLst>
          </p:cNvPr>
          <p:cNvSpPr>
            <a:spLocks noGrp="1"/>
          </p:cNvSpPr>
          <p:nvPr>
            <p:ph type="body" sz="quarter" idx="90" hasCustomPrompt="1"/>
          </p:nvPr>
        </p:nvSpPr>
        <p:spPr>
          <a:xfrm>
            <a:off x="8205134" y="6332652"/>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419615580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Film image 16">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12">
            <a:extLst>
              <a:ext uri="{FF2B5EF4-FFF2-40B4-BE49-F238E27FC236}">
                <a16:creationId xmlns:a16="http://schemas.microsoft.com/office/drawing/2014/main" id="{0FFF17A3-0B53-E8D8-2768-3143B83F983E}"/>
              </a:ext>
            </a:extLst>
          </p:cNvPr>
          <p:cNvSpPr>
            <a:spLocks noGrp="1"/>
          </p:cNvSpPr>
          <p:nvPr>
            <p:ph type="pic" sz="quarter" idx="53"/>
          </p:nvPr>
        </p:nvSpPr>
        <p:spPr>
          <a:xfrm>
            <a:off x="6144492" y="225425"/>
            <a:ext cx="2881499" cy="1512000"/>
          </a:xfrm>
          <a:prstGeom prst="roundRect">
            <a:avLst>
              <a:gd name="adj" fmla="val 1469"/>
            </a:avLst>
          </a:prstGeom>
          <a:noFill/>
        </p:spPr>
        <p:txBody>
          <a:bodyPr>
            <a:noAutofit/>
          </a:bodyPr>
          <a:lstStyle>
            <a:lvl1pPr>
              <a:buNone/>
              <a:defRPr/>
            </a:lvl1pPr>
          </a:lstStyle>
          <a:p>
            <a:endParaRPr lang="en-US"/>
          </a:p>
        </p:txBody>
      </p:sp>
      <p:sp>
        <p:nvSpPr>
          <p:cNvPr id="16" name="Picture Placeholder 12">
            <a:extLst>
              <a:ext uri="{FF2B5EF4-FFF2-40B4-BE49-F238E27FC236}">
                <a16:creationId xmlns:a16="http://schemas.microsoft.com/office/drawing/2014/main" id="{AA171A36-CED1-ABC7-BB29-3AB7201B02FC}"/>
              </a:ext>
            </a:extLst>
          </p:cNvPr>
          <p:cNvSpPr>
            <a:spLocks noGrp="1"/>
          </p:cNvSpPr>
          <p:nvPr>
            <p:ph type="pic" sz="quarter" idx="55"/>
          </p:nvPr>
        </p:nvSpPr>
        <p:spPr>
          <a:xfrm>
            <a:off x="9122974" y="225425"/>
            <a:ext cx="2881499" cy="1512000"/>
          </a:xfrm>
          <a:prstGeom prst="roundRect">
            <a:avLst>
              <a:gd name="adj" fmla="val 1469"/>
            </a:avLst>
          </a:prstGeom>
          <a:noFill/>
        </p:spPr>
        <p:txBody>
          <a:bodyPr>
            <a:noAutofit/>
          </a:bodyPr>
          <a:lstStyle>
            <a:lvl1pPr>
              <a:buNone/>
              <a:defRPr/>
            </a:lvl1pPr>
          </a:lstStyle>
          <a:p>
            <a:endParaRPr lang="en-US"/>
          </a:p>
        </p:txBody>
      </p:sp>
      <p:sp>
        <p:nvSpPr>
          <p:cNvPr id="22" name="Picture Placeholder 12">
            <a:extLst>
              <a:ext uri="{FF2B5EF4-FFF2-40B4-BE49-F238E27FC236}">
                <a16:creationId xmlns:a16="http://schemas.microsoft.com/office/drawing/2014/main" id="{377DCCA0-C0D1-DCA9-77D4-0A246048AB6A}"/>
              </a:ext>
            </a:extLst>
          </p:cNvPr>
          <p:cNvSpPr>
            <a:spLocks noGrp="1"/>
          </p:cNvSpPr>
          <p:nvPr>
            <p:ph type="pic" sz="quarter" idx="57"/>
          </p:nvPr>
        </p:nvSpPr>
        <p:spPr>
          <a:xfrm>
            <a:off x="6144492" y="1857449"/>
            <a:ext cx="2881499" cy="1512000"/>
          </a:xfrm>
          <a:prstGeom prst="roundRect">
            <a:avLst>
              <a:gd name="adj" fmla="val 1469"/>
            </a:avLst>
          </a:prstGeom>
          <a:noFill/>
        </p:spPr>
        <p:txBody>
          <a:bodyPr>
            <a:noAutofit/>
          </a:bodyPr>
          <a:lstStyle>
            <a:lvl1pPr>
              <a:buNone/>
              <a:defRPr/>
            </a:lvl1pPr>
          </a:lstStyle>
          <a:p>
            <a:endParaRPr lang="en-US"/>
          </a:p>
        </p:txBody>
      </p:sp>
      <p:sp>
        <p:nvSpPr>
          <p:cNvPr id="24" name="Picture Placeholder 12">
            <a:extLst>
              <a:ext uri="{FF2B5EF4-FFF2-40B4-BE49-F238E27FC236}">
                <a16:creationId xmlns:a16="http://schemas.microsoft.com/office/drawing/2014/main" id="{8494E54E-4219-D31A-4016-3AFB996C1101}"/>
              </a:ext>
            </a:extLst>
          </p:cNvPr>
          <p:cNvSpPr>
            <a:spLocks noGrp="1"/>
          </p:cNvSpPr>
          <p:nvPr>
            <p:ph type="pic" sz="quarter" idx="59"/>
          </p:nvPr>
        </p:nvSpPr>
        <p:spPr>
          <a:xfrm>
            <a:off x="9122974" y="1857449"/>
            <a:ext cx="2881499" cy="1512000"/>
          </a:xfrm>
          <a:prstGeom prst="roundRect">
            <a:avLst>
              <a:gd name="adj" fmla="val 1469"/>
            </a:avLst>
          </a:prstGeom>
          <a:noFill/>
        </p:spPr>
        <p:txBody>
          <a:bodyPr>
            <a:noAutofit/>
          </a:bodyPr>
          <a:lstStyle>
            <a:lvl1pPr>
              <a:buNone/>
              <a:defRPr/>
            </a:lvl1pPr>
          </a:lstStyle>
          <a:p>
            <a:endParaRPr lang="en-US"/>
          </a:p>
        </p:txBody>
      </p:sp>
      <p:sp>
        <p:nvSpPr>
          <p:cNvPr id="26" name="Picture Placeholder 12">
            <a:extLst>
              <a:ext uri="{FF2B5EF4-FFF2-40B4-BE49-F238E27FC236}">
                <a16:creationId xmlns:a16="http://schemas.microsoft.com/office/drawing/2014/main" id="{08A7D9DE-F1A5-5A08-2688-2B22897C26DE}"/>
              </a:ext>
            </a:extLst>
          </p:cNvPr>
          <p:cNvSpPr>
            <a:spLocks noGrp="1"/>
          </p:cNvSpPr>
          <p:nvPr>
            <p:ph type="pic" sz="quarter" idx="61"/>
          </p:nvPr>
        </p:nvSpPr>
        <p:spPr>
          <a:xfrm>
            <a:off x="6139930" y="3488551"/>
            <a:ext cx="2881499" cy="1512000"/>
          </a:xfrm>
          <a:prstGeom prst="roundRect">
            <a:avLst>
              <a:gd name="adj" fmla="val 1469"/>
            </a:avLst>
          </a:prstGeom>
          <a:noFill/>
        </p:spPr>
        <p:txBody>
          <a:bodyPr>
            <a:noAutofit/>
          </a:bodyPr>
          <a:lstStyle>
            <a:lvl1pPr>
              <a:buNone/>
              <a:defRPr/>
            </a:lvl1pPr>
          </a:lstStyle>
          <a:p>
            <a:endParaRPr lang="en-US"/>
          </a:p>
        </p:txBody>
      </p:sp>
      <p:sp>
        <p:nvSpPr>
          <p:cNvPr id="28" name="Picture Placeholder 12">
            <a:extLst>
              <a:ext uri="{FF2B5EF4-FFF2-40B4-BE49-F238E27FC236}">
                <a16:creationId xmlns:a16="http://schemas.microsoft.com/office/drawing/2014/main" id="{25C6CAE0-056A-4DC1-14AF-98BB530370BE}"/>
              </a:ext>
            </a:extLst>
          </p:cNvPr>
          <p:cNvSpPr>
            <a:spLocks noGrp="1"/>
          </p:cNvSpPr>
          <p:nvPr>
            <p:ph type="pic" sz="quarter" idx="63"/>
          </p:nvPr>
        </p:nvSpPr>
        <p:spPr>
          <a:xfrm>
            <a:off x="9118412" y="3488551"/>
            <a:ext cx="2881499" cy="1512000"/>
          </a:xfrm>
          <a:prstGeom prst="roundRect">
            <a:avLst>
              <a:gd name="adj" fmla="val 1469"/>
            </a:avLst>
          </a:prstGeom>
          <a:noFill/>
        </p:spPr>
        <p:txBody>
          <a:bodyPr>
            <a:noAutofit/>
          </a:bodyPr>
          <a:lstStyle>
            <a:lvl1pPr>
              <a:buNone/>
              <a:defRPr/>
            </a:lvl1pPr>
          </a:lstStyle>
          <a:p>
            <a:endParaRPr lang="en-US"/>
          </a:p>
        </p:txBody>
      </p:sp>
      <p:sp>
        <p:nvSpPr>
          <p:cNvPr id="30" name="Picture Placeholder 12">
            <a:extLst>
              <a:ext uri="{FF2B5EF4-FFF2-40B4-BE49-F238E27FC236}">
                <a16:creationId xmlns:a16="http://schemas.microsoft.com/office/drawing/2014/main" id="{8D0FD852-7C2E-D206-EA9A-6520AF6EA9E5}"/>
              </a:ext>
            </a:extLst>
          </p:cNvPr>
          <p:cNvSpPr>
            <a:spLocks noGrp="1"/>
          </p:cNvSpPr>
          <p:nvPr>
            <p:ph type="pic" sz="quarter" idx="65"/>
          </p:nvPr>
        </p:nvSpPr>
        <p:spPr>
          <a:xfrm>
            <a:off x="6139930" y="5120575"/>
            <a:ext cx="2881499" cy="1512000"/>
          </a:xfrm>
          <a:prstGeom prst="roundRect">
            <a:avLst>
              <a:gd name="adj" fmla="val 1469"/>
            </a:avLst>
          </a:prstGeom>
          <a:noFill/>
        </p:spPr>
        <p:txBody>
          <a:bodyPr>
            <a:noAutofit/>
          </a:bodyPr>
          <a:lstStyle>
            <a:lvl1pPr>
              <a:buNone/>
              <a:defRPr/>
            </a:lvl1pPr>
          </a:lstStyle>
          <a:p>
            <a:endParaRPr lang="en-US"/>
          </a:p>
        </p:txBody>
      </p:sp>
      <p:sp>
        <p:nvSpPr>
          <p:cNvPr id="32" name="Picture Placeholder 12">
            <a:extLst>
              <a:ext uri="{FF2B5EF4-FFF2-40B4-BE49-F238E27FC236}">
                <a16:creationId xmlns:a16="http://schemas.microsoft.com/office/drawing/2014/main" id="{D623412E-D08B-6B6E-BAD8-DFBC1995F3B6}"/>
              </a:ext>
            </a:extLst>
          </p:cNvPr>
          <p:cNvSpPr>
            <a:spLocks noGrp="1"/>
          </p:cNvSpPr>
          <p:nvPr>
            <p:ph type="pic" sz="quarter" idx="67"/>
          </p:nvPr>
        </p:nvSpPr>
        <p:spPr>
          <a:xfrm>
            <a:off x="9118412" y="5120575"/>
            <a:ext cx="2881499" cy="1512000"/>
          </a:xfrm>
          <a:prstGeom prst="roundRect">
            <a:avLst>
              <a:gd name="adj" fmla="val 1469"/>
            </a:avLst>
          </a:prstGeom>
          <a:noFill/>
        </p:spPr>
        <p:txBody>
          <a:bodyPr>
            <a:noAutofit/>
          </a:bodyPr>
          <a:lstStyle>
            <a:lvl1pPr>
              <a:buNone/>
              <a:defRPr/>
            </a:lvl1pPr>
          </a:lstStyle>
          <a:p>
            <a:endParaRPr lang="en-US"/>
          </a:p>
        </p:txBody>
      </p:sp>
      <p:sp>
        <p:nvSpPr>
          <p:cNvPr id="35" name="Text Placeholder 21">
            <a:extLst>
              <a:ext uri="{FF2B5EF4-FFF2-40B4-BE49-F238E27FC236}">
                <a16:creationId xmlns:a16="http://schemas.microsoft.com/office/drawing/2014/main" id="{601435C0-B721-4561-4DB3-BDC1EE883A79}"/>
              </a:ext>
            </a:extLst>
          </p:cNvPr>
          <p:cNvSpPr>
            <a:spLocks noGrp="1"/>
          </p:cNvSpPr>
          <p:nvPr>
            <p:ph type="body" sz="quarter" idx="80" hasCustomPrompt="1"/>
          </p:nvPr>
        </p:nvSpPr>
        <p:spPr>
          <a:xfrm>
            <a:off x="6184993" y="1465392"/>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7" name="Text Placeholder 21">
            <a:extLst>
              <a:ext uri="{FF2B5EF4-FFF2-40B4-BE49-F238E27FC236}">
                <a16:creationId xmlns:a16="http://schemas.microsoft.com/office/drawing/2014/main" id="{BBAEC170-FCCE-3384-E2F4-17FB6C4D1100}"/>
              </a:ext>
            </a:extLst>
          </p:cNvPr>
          <p:cNvSpPr>
            <a:spLocks noGrp="1"/>
          </p:cNvSpPr>
          <p:nvPr>
            <p:ph type="body" sz="quarter" idx="81" hasCustomPrompt="1"/>
          </p:nvPr>
        </p:nvSpPr>
        <p:spPr>
          <a:xfrm>
            <a:off x="9173161" y="1466225"/>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8" name="Text Placeholder 21">
            <a:extLst>
              <a:ext uri="{FF2B5EF4-FFF2-40B4-BE49-F238E27FC236}">
                <a16:creationId xmlns:a16="http://schemas.microsoft.com/office/drawing/2014/main" id="{59885223-4DC3-6AED-3062-44F0DA9A3D2F}"/>
              </a:ext>
            </a:extLst>
          </p:cNvPr>
          <p:cNvSpPr>
            <a:spLocks noGrp="1"/>
          </p:cNvSpPr>
          <p:nvPr>
            <p:ph type="body" sz="quarter" idx="82" hasCustomPrompt="1"/>
          </p:nvPr>
        </p:nvSpPr>
        <p:spPr>
          <a:xfrm>
            <a:off x="6194399" y="3083988"/>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9" name="Text Placeholder 21">
            <a:extLst>
              <a:ext uri="{FF2B5EF4-FFF2-40B4-BE49-F238E27FC236}">
                <a16:creationId xmlns:a16="http://schemas.microsoft.com/office/drawing/2014/main" id="{1F78234D-4892-7068-F772-3784C212D25E}"/>
              </a:ext>
            </a:extLst>
          </p:cNvPr>
          <p:cNvSpPr>
            <a:spLocks noGrp="1"/>
          </p:cNvSpPr>
          <p:nvPr>
            <p:ph type="body" sz="quarter" idx="83" hasCustomPrompt="1"/>
          </p:nvPr>
        </p:nvSpPr>
        <p:spPr>
          <a:xfrm>
            <a:off x="9182567" y="3084821"/>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0" name="Text Placeholder 21">
            <a:extLst>
              <a:ext uri="{FF2B5EF4-FFF2-40B4-BE49-F238E27FC236}">
                <a16:creationId xmlns:a16="http://schemas.microsoft.com/office/drawing/2014/main" id="{628C3F2C-35C7-AB6C-943D-BB3F31BAE976}"/>
              </a:ext>
            </a:extLst>
          </p:cNvPr>
          <p:cNvSpPr>
            <a:spLocks noGrp="1"/>
          </p:cNvSpPr>
          <p:nvPr>
            <p:ph type="body" sz="quarter" idx="84" hasCustomPrompt="1"/>
          </p:nvPr>
        </p:nvSpPr>
        <p:spPr>
          <a:xfrm>
            <a:off x="6194399" y="4717026"/>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1" name="Text Placeholder 21">
            <a:extLst>
              <a:ext uri="{FF2B5EF4-FFF2-40B4-BE49-F238E27FC236}">
                <a16:creationId xmlns:a16="http://schemas.microsoft.com/office/drawing/2014/main" id="{2F3F2F75-59B5-80FA-B6A3-C1A744C4B44A}"/>
              </a:ext>
            </a:extLst>
          </p:cNvPr>
          <p:cNvSpPr>
            <a:spLocks noGrp="1"/>
          </p:cNvSpPr>
          <p:nvPr>
            <p:ph type="body" sz="quarter" idx="85" hasCustomPrompt="1"/>
          </p:nvPr>
        </p:nvSpPr>
        <p:spPr>
          <a:xfrm>
            <a:off x="9182567" y="4717859"/>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2" name="Text Placeholder 21">
            <a:extLst>
              <a:ext uri="{FF2B5EF4-FFF2-40B4-BE49-F238E27FC236}">
                <a16:creationId xmlns:a16="http://schemas.microsoft.com/office/drawing/2014/main" id="{62DB3255-66F4-E23E-1C26-2462B44E711F}"/>
              </a:ext>
            </a:extLst>
          </p:cNvPr>
          <p:cNvSpPr>
            <a:spLocks noGrp="1"/>
          </p:cNvSpPr>
          <p:nvPr>
            <p:ph type="body" sz="quarter" idx="86" hasCustomPrompt="1"/>
          </p:nvPr>
        </p:nvSpPr>
        <p:spPr>
          <a:xfrm>
            <a:off x="6194399" y="6343472"/>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3" name="Text Placeholder 21">
            <a:extLst>
              <a:ext uri="{FF2B5EF4-FFF2-40B4-BE49-F238E27FC236}">
                <a16:creationId xmlns:a16="http://schemas.microsoft.com/office/drawing/2014/main" id="{59004CED-A9C3-5D18-01D9-53B793C9189E}"/>
              </a:ext>
            </a:extLst>
          </p:cNvPr>
          <p:cNvSpPr>
            <a:spLocks noGrp="1"/>
          </p:cNvSpPr>
          <p:nvPr>
            <p:ph type="body" sz="quarter" idx="87" hasCustomPrompt="1"/>
          </p:nvPr>
        </p:nvSpPr>
        <p:spPr>
          <a:xfrm>
            <a:off x="9182567" y="6344305"/>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5" name="Picture Placeholder 12">
            <a:extLst>
              <a:ext uri="{FF2B5EF4-FFF2-40B4-BE49-F238E27FC236}">
                <a16:creationId xmlns:a16="http://schemas.microsoft.com/office/drawing/2014/main" id="{AF83CAAC-D720-93DB-6E58-E69B85172C34}"/>
              </a:ext>
            </a:extLst>
          </p:cNvPr>
          <p:cNvSpPr>
            <a:spLocks noGrp="1"/>
          </p:cNvSpPr>
          <p:nvPr>
            <p:ph type="pic" sz="quarter" idx="88"/>
          </p:nvPr>
        </p:nvSpPr>
        <p:spPr>
          <a:xfrm>
            <a:off x="189694" y="225425"/>
            <a:ext cx="2881499" cy="1512000"/>
          </a:xfrm>
          <a:prstGeom prst="roundRect">
            <a:avLst>
              <a:gd name="adj" fmla="val 1469"/>
            </a:avLst>
          </a:prstGeom>
          <a:noFill/>
        </p:spPr>
        <p:txBody>
          <a:bodyPr>
            <a:noAutofit/>
          </a:bodyPr>
          <a:lstStyle>
            <a:lvl1pPr>
              <a:buNone/>
              <a:defRPr/>
            </a:lvl1pPr>
          </a:lstStyle>
          <a:p>
            <a:endParaRPr lang="en-US"/>
          </a:p>
        </p:txBody>
      </p:sp>
      <p:sp>
        <p:nvSpPr>
          <p:cNvPr id="6" name="Picture Placeholder 12">
            <a:extLst>
              <a:ext uri="{FF2B5EF4-FFF2-40B4-BE49-F238E27FC236}">
                <a16:creationId xmlns:a16="http://schemas.microsoft.com/office/drawing/2014/main" id="{BA8555C3-E0B5-6E5B-B488-C0D59CD9C2A0}"/>
              </a:ext>
            </a:extLst>
          </p:cNvPr>
          <p:cNvSpPr>
            <a:spLocks noGrp="1"/>
          </p:cNvSpPr>
          <p:nvPr>
            <p:ph type="pic" sz="quarter" idx="89"/>
          </p:nvPr>
        </p:nvSpPr>
        <p:spPr>
          <a:xfrm>
            <a:off x="3168176" y="225425"/>
            <a:ext cx="2881499" cy="1512000"/>
          </a:xfrm>
          <a:prstGeom prst="roundRect">
            <a:avLst>
              <a:gd name="adj" fmla="val 1469"/>
            </a:avLst>
          </a:prstGeom>
          <a:noFill/>
        </p:spPr>
        <p:txBody>
          <a:bodyPr>
            <a:noAutofit/>
          </a:bodyPr>
          <a:lstStyle>
            <a:lvl1pPr>
              <a:buNone/>
              <a:defRPr/>
            </a:lvl1pPr>
          </a:lstStyle>
          <a:p>
            <a:endParaRPr lang="en-US"/>
          </a:p>
        </p:txBody>
      </p:sp>
      <p:sp>
        <p:nvSpPr>
          <p:cNvPr id="7" name="Picture Placeholder 12">
            <a:extLst>
              <a:ext uri="{FF2B5EF4-FFF2-40B4-BE49-F238E27FC236}">
                <a16:creationId xmlns:a16="http://schemas.microsoft.com/office/drawing/2014/main" id="{D6767BCA-4672-3E50-60A2-FA89AB25F0C8}"/>
              </a:ext>
            </a:extLst>
          </p:cNvPr>
          <p:cNvSpPr>
            <a:spLocks noGrp="1"/>
          </p:cNvSpPr>
          <p:nvPr>
            <p:ph type="pic" sz="quarter" idx="90"/>
          </p:nvPr>
        </p:nvSpPr>
        <p:spPr>
          <a:xfrm>
            <a:off x="189694" y="1857449"/>
            <a:ext cx="2881499" cy="1512000"/>
          </a:xfrm>
          <a:prstGeom prst="roundRect">
            <a:avLst>
              <a:gd name="adj" fmla="val 1469"/>
            </a:avLst>
          </a:prstGeom>
          <a:noFill/>
        </p:spPr>
        <p:txBody>
          <a:bodyPr>
            <a:noAutofit/>
          </a:bodyPr>
          <a:lstStyle>
            <a:lvl1pPr>
              <a:buNone/>
              <a:defRPr/>
            </a:lvl1pPr>
          </a:lstStyle>
          <a:p>
            <a:endParaRPr lang="en-US"/>
          </a:p>
        </p:txBody>
      </p:sp>
      <p:sp>
        <p:nvSpPr>
          <p:cNvPr id="8" name="Picture Placeholder 12">
            <a:extLst>
              <a:ext uri="{FF2B5EF4-FFF2-40B4-BE49-F238E27FC236}">
                <a16:creationId xmlns:a16="http://schemas.microsoft.com/office/drawing/2014/main" id="{021F7D35-FA7E-6FC6-6F8C-5BDC934900F4}"/>
              </a:ext>
            </a:extLst>
          </p:cNvPr>
          <p:cNvSpPr>
            <a:spLocks noGrp="1"/>
          </p:cNvSpPr>
          <p:nvPr>
            <p:ph type="pic" sz="quarter" idx="91"/>
          </p:nvPr>
        </p:nvSpPr>
        <p:spPr>
          <a:xfrm>
            <a:off x="3168176" y="1857449"/>
            <a:ext cx="2881499" cy="1512000"/>
          </a:xfrm>
          <a:prstGeom prst="roundRect">
            <a:avLst>
              <a:gd name="adj" fmla="val 1469"/>
            </a:avLst>
          </a:prstGeom>
          <a:noFill/>
        </p:spPr>
        <p:txBody>
          <a:bodyPr>
            <a:noAutofit/>
          </a:bodyPr>
          <a:lstStyle>
            <a:lvl1pPr>
              <a:buNone/>
              <a:defRPr/>
            </a:lvl1pPr>
          </a:lstStyle>
          <a:p>
            <a:endParaRPr lang="en-US"/>
          </a:p>
        </p:txBody>
      </p:sp>
      <p:sp>
        <p:nvSpPr>
          <p:cNvPr id="9" name="Picture Placeholder 12">
            <a:extLst>
              <a:ext uri="{FF2B5EF4-FFF2-40B4-BE49-F238E27FC236}">
                <a16:creationId xmlns:a16="http://schemas.microsoft.com/office/drawing/2014/main" id="{9B452E7F-F707-9E07-F31A-6C0989687327}"/>
              </a:ext>
            </a:extLst>
          </p:cNvPr>
          <p:cNvSpPr>
            <a:spLocks noGrp="1"/>
          </p:cNvSpPr>
          <p:nvPr>
            <p:ph type="pic" sz="quarter" idx="92"/>
          </p:nvPr>
        </p:nvSpPr>
        <p:spPr>
          <a:xfrm>
            <a:off x="185132" y="3488551"/>
            <a:ext cx="2881499" cy="1512000"/>
          </a:xfrm>
          <a:prstGeom prst="roundRect">
            <a:avLst>
              <a:gd name="adj" fmla="val 1469"/>
            </a:avLst>
          </a:prstGeom>
          <a:noFill/>
        </p:spPr>
        <p:txBody>
          <a:bodyPr>
            <a:noAutofit/>
          </a:bodyPr>
          <a:lstStyle>
            <a:lvl1pPr>
              <a:buNone/>
              <a:defRPr/>
            </a:lvl1pPr>
          </a:lstStyle>
          <a:p>
            <a:endParaRPr lang="en-US"/>
          </a:p>
        </p:txBody>
      </p:sp>
      <p:sp>
        <p:nvSpPr>
          <p:cNvPr id="10" name="Picture Placeholder 12">
            <a:extLst>
              <a:ext uri="{FF2B5EF4-FFF2-40B4-BE49-F238E27FC236}">
                <a16:creationId xmlns:a16="http://schemas.microsoft.com/office/drawing/2014/main" id="{964B6571-E82D-851F-BB54-E69F80CACACB}"/>
              </a:ext>
            </a:extLst>
          </p:cNvPr>
          <p:cNvSpPr>
            <a:spLocks noGrp="1"/>
          </p:cNvSpPr>
          <p:nvPr>
            <p:ph type="pic" sz="quarter" idx="93"/>
          </p:nvPr>
        </p:nvSpPr>
        <p:spPr>
          <a:xfrm>
            <a:off x="3163614" y="3488551"/>
            <a:ext cx="2881499" cy="1512000"/>
          </a:xfrm>
          <a:prstGeom prst="roundRect">
            <a:avLst>
              <a:gd name="adj" fmla="val 1469"/>
            </a:avLst>
          </a:prstGeom>
          <a:noFill/>
        </p:spPr>
        <p:txBody>
          <a:bodyPr>
            <a:noAutofit/>
          </a:bodyPr>
          <a:lstStyle>
            <a:lvl1pPr>
              <a:buNone/>
              <a:defRPr/>
            </a:lvl1pPr>
          </a:lstStyle>
          <a:p>
            <a:endParaRPr lang="en-US"/>
          </a:p>
        </p:txBody>
      </p:sp>
      <p:sp>
        <p:nvSpPr>
          <p:cNvPr id="11" name="Picture Placeholder 12">
            <a:extLst>
              <a:ext uri="{FF2B5EF4-FFF2-40B4-BE49-F238E27FC236}">
                <a16:creationId xmlns:a16="http://schemas.microsoft.com/office/drawing/2014/main" id="{04168F3D-0123-7B7E-5C18-E0C1BBDF7612}"/>
              </a:ext>
            </a:extLst>
          </p:cNvPr>
          <p:cNvSpPr>
            <a:spLocks noGrp="1"/>
          </p:cNvSpPr>
          <p:nvPr>
            <p:ph type="pic" sz="quarter" idx="94"/>
          </p:nvPr>
        </p:nvSpPr>
        <p:spPr>
          <a:xfrm>
            <a:off x="185132" y="5120575"/>
            <a:ext cx="2881499" cy="1512000"/>
          </a:xfrm>
          <a:prstGeom prst="roundRect">
            <a:avLst>
              <a:gd name="adj" fmla="val 1469"/>
            </a:avLst>
          </a:prstGeom>
          <a:noFill/>
        </p:spPr>
        <p:txBody>
          <a:bodyPr>
            <a:noAutofit/>
          </a:bodyPr>
          <a:lstStyle>
            <a:lvl1pPr>
              <a:buNone/>
              <a:defRPr/>
            </a:lvl1pPr>
          </a:lstStyle>
          <a:p>
            <a:endParaRPr lang="en-US"/>
          </a:p>
        </p:txBody>
      </p:sp>
      <p:sp>
        <p:nvSpPr>
          <p:cNvPr id="12" name="Picture Placeholder 12">
            <a:extLst>
              <a:ext uri="{FF2B5EF4-FFF2-40B4-BE49-F238E27FC236}">
                <a16:creationId xmlns:a16="http://schemas.microsoft.com/office/drawing/2014/main" id="{E5A25318-959E-B343-5135-7220014EAF42}"/>
              </a:ext>
            </a:extLst>
          </p:cNvPr>
          <p:cNvSpPr>
            <a:spLocks noGrp="1"/>
          </p:cNvSpPr>
          <p:nvPr>
            <p:ph type="pic" sz="quarter" idx="95"/>
          </p:nvPr>
        </p:nvSpPr>
        <p:spPr>
          <a:xfrm>
            <a:off x="3163614" y="5120575"/>
            <a:ext cx="2881499" cy="1512000"/>
          </a:xfrm>
          <a:prstGeom prst="roundRect">
            <a:avLst>
              <a:gd name="adj" fmla="val 1469"/>
            </a:avLst>
          </a:prstGeom>
          <a:noFill/>
        </p:spPr>
        <p:txBody>
          <a:bodyPr>
            <a:noAutofit/>
          </a:bodyPr>
          <a:lstStyle>
            <a:lvl1pPr>
              <a:buNone/>
              <a:defRPr/>
            </a:lvl1pPr>
          </a:lstStyle>
          <a:p>
            <a:endParaRPr lang="en-US"/>
          </a:p>
        </p:txBody>
      </p:sp>
      <p:sp>
        <p:nvSpPr>
          <p:cNvPr id="13" name="Text Placeholder 21">
            <a:extLst>
              <a:ext uri="{FF2B5EF4-FFF2-40B4-BE49-F238E27FC236}">
                <a16:creationId xmlns:a16="http://schemas.microsoft.com/office/drawing/2014/main" id="{A725BF25-F0C8-A938-6C86-C2411C4A714E}"/>
              </a:ext>
            </a:extLst>
          </p:cNvPr>
          <p:cNvSpPr>
            <a:spLocks noGrp="1"/>
          </p:cNvSpPr>
          <p:nvPr>
            <p:ph type="body" sz="quarter" idx="96" hasCustomPrompt="1"/>
          </p:nvPr>
        </p:nvSpPr>
        <p:spPr>
          <a:xfrm>
            <a:off x="230195" y="1465392"/>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4" name="Text Placeholder 21">
            <a:extLst>
              <a:ext uri="{FF2B5EF4-FFF2-40B4-BE49-F238E27FC236}">
                <a16:creationId xmlns:a16="http://schemas.microsoft.com/office/drawing/2014/main" id="{22D094D1-36DE-605A-7F8D-05AEC589DC24}"/>
              </a:ext>
            </a:extLst>
          </p:cNvPr>
          <p:cNvSpPr>
            <a:spLocks noGrp="1"/>
          </p:cNvSpPr>
          <p:nvPr>
            <p:ph type="body" sz="quarter" idx="97" hasCustomPrompt="1"/>
          </p:nvPr>
        </p:nvSpPr>
        <p:spPr>
          <a:xfrm>
            <a:off x="3218363" y="1466225"/>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5" name="Text Placeholder 21">
            <a:extLst>
              <a:ext uri="{FF2B5EF4-FFF2-40B4-BE49-F238E27FC236}">
                <a16:creationId xmlns:a16="http://schemas.microsoft.com/office/drawing/2014/main" id="{8679EE23-7322-BC7E-D5DC-B05B6CF6DE3A}"/>
              </a:ext>
            </a:extLst>
          </p:cNvPr>
          <p:cNvSpPr>
            <a:spLocks noGrp="1"/>
          </p:cNvSpPr>
          <p:nvPr>
            <p:ph type="body" sz="quarter" idx="98" hasCustomPrompt="1"/>
          </p:nvPr>
        </p:nvSpPr>
        <p:spPr>
          <a:xfrm>
            <a:off x="239601" y="3083988"/>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7" name="Text Placeholder 21">
            <a:extLst>
              <a:ext uri="{FF2B5EF4-FFF2-40B4-BE49-F238E27FC236}">
                <a16:creationId xmlns:a16="http://schemas.microsoft.com/office/drawing/2014/main" id="{0AC5BC00-F2EC-17C6-888A-4907A1E3B3C1}"/>
              </a:ext>
            </a:extLst>
          </p:cNvPr>
          <p:cNvSpPr>
            <a:spLocks noGrp="1"/>
          </p:cNvSpPr>
          <p:nvPr>
            <p:ph type="body" sz="quarter" idx="99" hasCustomPrompt="1"/>
          </p:nvPr>
        </p:nvSpPr>
        <p:spPr>
          <a:xfrm>
            <a:off x="3227769" y="3084821"/>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8" name="Text Placeholder 21">
            <a:extLst>
              <a:ext uri="{FF2B5EF4-FFF2-40B4-BE49-F238E27FC236}">
                <a16:creationId xmlns:a16="http://schemas.microsoft.com/office/drawing/2014/main" id="{2723FB07-39FE-F73E-BF7E-603579CC3C41}"/>
              </a:ext>
            </a:extLst>
          </p:cNvPr>
          <p:cNvSpPr>
            <a:spLocks noGrp="1"/>
          </p:cNvSpPr>
          <p:nvPr>
            <p:ph type="body" sz="quarter" idx="100" hasCustomPrompt="1"/>
          </p:nvPr>
        </p:nvSpPr>
        <p:spPr>
          <a:xfrm>
            <a:off x="239601" y="4717026"/>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0" name="Text Placeholder 21">
            <a:extLst>
              <a:ext uri="{FF2B5EF4-FFF2-40B4-BE49-F238E27FC236}">
                <a16:creationId xmlns:a16="http://schemas.microsoft.com/office/drawing/2014/main" id="{4160127E-7F7F-39F7-7DE4-052AC71A7E65}"/>
              </a:ext>
            </a:extLst>
          </p:cNvPr>
          <p:cNvSpPr>
            <a:spLocks noGrp="1"/>
          </p:cNvSpPr>
          <p:nvPr>
            <p:ph type="body" sz="quarter" idx="101" hasCustomPrompt="1"/>
          </p:nvPr>
        </p:nvSpPr>
        <p:spPr>
          <a:xfrm>
            <a:off x="3227769" y="4717859"/>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1" name="Text Placeholder 21">
            <a:extLst>
              <a:ext uri="{FF2B5EF4-FFF2-40B4-BE49-F238E27FC236}">
                <a16:creationId xmlns:a16="http://schemas.microsoft.com/office/drawing/2014/main" id="{D98A88AB-D0B8-9C81-C580-4FDECDFFA6DD}"/>
              </a:ext>
            </a:extLst>
          </p:cNvPr>
          <p:cNvSpPr>
            <a:spLocks noGrp="1"/>
          </p:cNvSpPr>
          <p:nvPr>
            <p:ph type="body" sz="quarter" idx="102" hasCustomPrompt="1"/>
          </p:nvPr>
        </p:nvSpPr>
        <p:spPr>
          <a:xfrm>
            <a:off x="239601" y="6343472"/>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3" name="Text Placeholder 21">
            <a:extLst>
              <a:ext uri="{FF2B5EF4-FFF2-40B4-BE49-F238E27FC236}">
                <a16:creationId xmlns:a16="http://schemas.microsoft.com/office/drawing/2014/main" id="{11494389-DC04-0499-4BF8-C7E66D4EE40D}"/>
              </a:ext>
            </a:extLst>
          </p:cNvPr>
          <p:cNvSpPr>
            <a:spLocks noGrp="1"/>
          </p:cNvSpPr>
          <p:nvPr>
            <p:ph type="body" sz="quarter" idx="103" hasCustomPrompt="1"/>
          </p:nvPr>
        </p:nvSpPr>
        <p:spPr>
          <a:xfrm>
            <a:off x="3227769" y="6344305"/>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298826930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Large image and large stat1 dark logo">
    <p:bg>
      <p:bgPr>
        <a:solidFill>
          <a:schemeClr val="accent5"/>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2" name="Text Placeholder 21">
            <a:extLst>
              <a:ext uri="{FF2B5EF4-FFF2-40B4-BE49-F238E27FC236}">
                <a16:creationId xmlns:a16="http://schemas.microsoft.com/office/drawing/2014/main" id="{C4FEA8C3-07FA-55FC-6C19-CE67E2ACE6E6}"/>
              </a:ext>
            </a:extLst>
          </p:cNvPr>
          <p:cNvSpPr>
            <a:spLocks noGrp="1"/>
          </p:cNvSpPr>
          <p:nvPr>
            <p:ph type="body" sz="quarter" idx="26" hasCustomPrompt="1"/>
          </p:nvPr>
        </p:nvSpPr>
        <p:spPr>
          <a:xfrm>
            <a:off x="334963" y="370899"/>
            <a:ext cx="3816350" cy="1682750"/>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19" name="Text Placeholder 14">
            <a:extLst>
              <a:ext uri="{FF2B5EF4-FFF2-40B4-BE49-F238E27FC236}">
                <a16:creationId xmlns:a16="http://schemas.microsoft.com/office/drawing/2014/main" id="{E86FA73F-4145-C935-7C6D-1C3AAE77753F}"/>
              </a:ext>
            </a:extLst>
          </p:cNvPr>
          <p:cNvSpPr>
            <a:spLocks noGrp="1"/>
          </p:cNvSpPr>
          <p:nvPr>
            <p:ph type="body" sz="quarter" idx="24" hasCustomPrompt="1"/>
          </p:nvPr>
        </p:nvSpPr>
        <p:spPr>
          <a:xfrm>
            <a:off x="518536" y="1260118"/>
            <a:ext cx="3492068" cy="616526"/>
          </a:xfrm>
        </p:spPr>
        <p:txBody>
          <a:bodyPr>
            <a:noAutofit/>
          </a:bodyPr>
          <a:lstStyle>
            <a:lvl1pPr>
              <a:lnSpc>
                <a:spcPct val="100000"/>
              </a:lnSpc>
              <a:buNone/>
              <a:defRPr sz="2000"/>
            </a:lvl1pPr>
          </a:lstStyle>
          <a:p>
            <a:pPr lvl="0"/>
            <a:r>
              <a:rPr lang="en-US"/>
              <a:t>Secondary text goes here over two lines if needed</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C80D94A3-0626-47B6-ACB2-13335A4A93F6}"/>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57380211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Large image and large stat1 light logo">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9F0B4224-632A-A833-2B8A-29ED462A792F}"/>
              </a:ext>
            </a:extLst>
          </p:cNvPr>
          <p:cNvPicPr/>
          <p:nvPr userDrawn="1"/>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2" name="Text Placeholder 21">
            <a:extLst>
              <a:ext uri="{FF2B5EF4-FFF2-40B4-BE49-F238E27FC236}">
                <a16:creationId xmlns:a16="http://schemas.microsoft.com/office/drawing/2014/main" id="{C4FEA8C3-07FA-55FC-6C19-CE67E2ACE6E6}"/>
              </a:ext>
            </a:extLst>
          </p:cNvPr>
          <p:cNvSpPr>
            <a:spLocks noGrp="1"/>
          </p:cNvSpPr>
          <p:nvPr>
            <p:ph type="body" sz="quarter" idx="26" hasCustomPrompt="1"/>
          </p:nvPr>
        </p:nvSpPr>
        <p:spPr>
          <a:xfrm>
            <a:off x="334963" y="370899"/>
            <a:ext cx="3816350" cy="1682750"/>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19" name="Text Placeholder 14">
            <a:extLst>
              <a:ext uri="{FF2B5EF4-FFF2-40B4-BE49-F238E27FC236}">
                <a16:creationId xmlns:a16="http://schemas.microsoft.com/office/drawing/2014/main" id="{E86FA73F-4145-C935-7C6D-1C3AAE77753F}"/>
              </a:ext>
            </a:extLst>
          </p:cNvPr>
          <p:cNvSpPr>
            <a:spLocks noGrp="1"/>
          </p:cNvSpPr>
          <p:nvPr>
            <p:ph type="body" sz="quarter" idx="24" hasCustomPrompt="1"/>
          </p:nvPr>
        </p:nvSpPr>
        <p:spPr>
          <a:xfrm>
            <a:off x="518536" y="1260118"/>
            <a:ext cx="3492068" cy="616526"/>
          </a:xfrm>
        </p:spPr>
        <p:txBody>
          <a:bodyPr>
            <a:noAutofit/>
          </a:bodyPr>
          <a:lstStyle>
            <a:lvl1pPr>
              <a:lnSpc>
                <a:spcPct val="100000"/>
              </a:lnSpc>
              <a:buNone/>
              <a:defRPr sz="2000"/>
            </a:lvl1pPr>
          </a:lstStyle>
          <a:p>
            <a:pPr lvl="0"/>
            <a:r>
              <a:rPr lang="en-US"/>
              <a:t>Secondary text goes here over two lines if needed</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402066686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Large image and large stat2 dark logo">
    <p:bg>
      <p:bgPr>
        <a:solidFill>
          <a:schemeClr val="accent5"/>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C80D94A3-0626-47B6-ACB2-13335A4A93F6}"/>
              </a:ext>
            </a:extLst>
          </p:cNvPr>
          <p:cNvPicPr>
            <a:picLocks/>
          </p:cNvPicPr>
          <p:nvPr/>
        </p:nvPicPr>
        <p:blipFill>
          <a:blip r:embed="rId2"/>
          <a:stretch>
            <a:fillRect/>
          </a:stretch>
        </p:blipFill>
        <p:spPr>
          <a:xfrm>
            <a:off x="203078" y="6371736"/>
            <a:ext cx="1255194" cy="261683"/>
          </a:xfrm>
          <a:prstGeom prst="rect">
            <a:avLst/>
          </a:prstGeom>
        </p:spPr>
      </p:pic>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394968" y="422097"/>
            <a:ext cx="2728167" cy="172059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530892" y="595748"/>
            <a:ext cx="2459443" cy="1066236"/>
          </a:xfrm>
        </p:spPr>
        <p:txBody>
          <a:bodyPr>
            <a:noAutofit/>
          </a:bodyPr>
          <a:lstStyle>
            <a:lvl1pPr>
              <a:lnSpc>
                <a:spcPct val="100000"/>
              </a:lnSpc>
              <a:buNone/>
              <a:defRPr sz="2000"/>
            </a:lvl1pPr>
          </a:lstStyle>
          <a:p>
            <a:pPr lvl="0"/>
            <a:r>
              <a:rPr lang="en-US"/>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530892" y="1819211"/>
            <a:ext cx="2372797" cy="166251"/>
          </a:xfrm>
        </p:spPr>
        <p:txBody>
          <a:bodyPr>
            <a:noAutofit/>
          </a:bodyPr>
          <a:lstStyle>
            <a:lvl1pPr>
              <a:buNone/>
              <a:defRPr sz="1000"/>
            </a:lvl1pPr>
          </a:lstStyle>
          <a:p>
            <a:pPr lvl="0"/>
            <a:r>
              <a:rPr lang="en-US"/>
              <a:t>Release date here</a:t>
            </a:r>
          </a:p>
        </p:txBody>
      </p:sp>
    </p:spTree>
    <p:extLst>
      <p:ext uri="{BB962C8B-B14F-4D97-AF65-F5344CB8AC3E}">
        <p14:creationId xmlns:p14="http://schemas.microsoft.com/office/powerpoint/2010/main" val="1656887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76.xml"/><Relationship Id="rId13" Type="http://schemas.openxmlformats.org/officeDocument/2006/relationships/slideLayout" Target="../slideLayouts/slideLayout181.xml"/><Relationship Id="rId18" Type="http://schemas.openxmlformats.org/officeDocument/2006/relationships/slideLayout" Target="../slideLayouts/slideLayout186.xml"/><Relationship Id="rId3" Type="http://schemas.openxmlformats.org/officeDocument/2006/relationships/slideLayout" Target="../slideLayouts/slideLayout171.xml"/><Relationship Id="rId7" Type="http://schemas.openxmlformats.org/officeDocument/2006/relationships/slideLayout" Target="../slideLayouts/slideLayout175.xml"/><Relationship Id="rId12" Type="http://schemas.openxmlformats.org/officeDocument/2006/relationships/slideLayout" Target="../slideLayouts/slideLayout180.xml"/><Relationship Id="rId17" Type="http://schemas.openxmlformats.org/officeDocument/2006/relationships/slideLayout" Target="../slideLayouts/slideLayout185.xml"/><Relationship Id="rId2" Type="http://schemas.openxmlformats.org/officeDocument/2006/relationships/slideLayout" Target="../slideLayouts/slideLayout170.xml"/><Relationship Id="rId16" Type="http://schemas.openxmlformats.org/officeDocument/2006/relationships/slideLayout" Target="../slideLayouts/slideLayout184.xml"/><Relationship Id="rId20" Type="http://schemas.openxmlformats.org/officeDocument/2006/relationships/theme" Target="../theme/theme10.xml"/><Relationship Id="rId1" Type="http://schemas.openxmlformats.org/officeDocument/2006/relationships/slideLayout" Target="../slideLayouts/slideLayout169.xml"/><Relationship Id="rId6" Type="http://schemas.openxmlformats.org/officeDocument/2006/relationships/slideLayout" Target="../slideLayouts/slideLayout174.xml"/><Relationship Id="rId11" Type="http://schemas.openxmlformats.org/officeDocument/2006/relationships/slideLayout" Target="../slideLayouts/slideLayout179.xml"/><Relationship Id="rId5" Type="http://schemas.openxmlformats.org/officeDocument/2006/relationships/slideLayout" Target="../slideLayouts/slideLayout173.xml"/><Relationship Id="rId15" Type="http://schemas.openxmlformats.org/officeDocument/2006/relationships/slideLayout" Target="../slideLayouts/slideLayout183.xml"/><Relationship Id="rId10" Type="http://schemas.openxmlformats.org/officeDocument/2006/relationships/slideLayout" Target="../slideLayouts/slideLayout178.xml"/><Relationship Id="rId19" Type="http://schemas.openxmlformats.org/officeDocument/2006/relationships/slideLayout" Target="../slideLayouts/slideLayout187.xml"/><Relationship Id="rId4" Type="http://schemas.openxmlformats.org/officeDocument/2006/relationships/slideLayout" Target="../slideLayouts/slideLayout172.xml"/><Relationship Id="rId9" Type="http://schemas.openxmlformats.org/officeDocument/2006/relationships/slideLayout" Target="../slideLayouts/slideLayout177.xml"/><Relationship Id="rId14" Type="http://schemas.openxmlformats.org/officeDocument/2006/relationships/slideLayout" Target="../slideLayouts/slideLayout182.xml"/></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190.xml"/><Relationship Id="rId7" Type="http://schemas.openxmlformats.org/officeDocument/2006/relationships/theme" Target="../theme/theme11.xml"/><Relationship Id="rId2" Type="http://schemas.openxmlformats.org/officeDocument/2006/relationships/slideLayout" Target="../slideLayouts/slideLayout189.xml"/><Relationship Id="rId1" Type="http://schemas.openxmlformats.org/officeDocument/2006/relationships/slideLayout" Target="../slideLayouts/slideLayout188.xml"/><Relationship Id="rId6" Type="http://schemas.openxmlformats.org/officeDocument/2006/relationships/slideLayout" Target="../slideLayouts/slideLayout193.xml"/><Relationship Id="rId5" Type="http://schemas.openxmlformats.org/officeDocument/2006/relationships/slideLayout" Target="../slideLayouts/slideLayout192.xml"/><Relationship Id="rId4" Type="http://schemas.openxmlformats.org/officeDocument/2006/relationships/slideLayout" Target="../slideLayouts/slideLayout19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26" Type="http://schemas.openxmlformats.org/officeDocument/2006/relationships/slideLayout" Target="../slideLayouts/slideLayout44.xml"/><Relationship Id="rId3" Type="http://schemas.openxmlformats.org/officeDocument/2006/relationships/slideLayout" Target="../slideLayouts/slideLayout21.xml"/><Relationship Id="rId21" Type="http://schemas.openxmlformats.org/officeDocument/2006/relationships/slideLayout" Target="../slideLayouts/slideLayout39.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5" Type="http://schemas.openxmlformats.org/officeDocument/2006/relationships/slideLayout" Target="../slideLayouts/slideLayout43.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slideLayout" Target="../slideLayouts/slideLayout38.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24" Type="http://schemas.openxmlformats.org/officeDocument/2006/relationships/slideLayout" Target="../slideLayouts/slideLayout42.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23" Type="http://schemas.openxmlformats.org/officeDocument/2006/relationships/slideLayout" Target="../slideLayouts/slideLayout41.xml"/><Relationship Id="rId10" Type="http://schemas.openxmlformats.org/officeDocument/2006/relationships/slideLayout" Target="../slideLayouts/slideLayout28.xml"/><Relationship Id="rId19" Type="http://schemas.openxmlformats.org/officeDocument/2006/relationships/slideLayout" Target="../slideLayouts/slideLayout37.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 Id="rId22" Type="http://schemas.openxmlformats.org/officeDocument/2006/relationships/slideLayout" Target="../slideLayouts/slideLayout40.xml"/><Relationship Id="rId27"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theme" Target="../theme/theme3.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slideLayout" Target="../slideLayouts/slideLayout67.x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slideLayout" Target="../slideLayouts/slideLayout66.xml"/><Relationship Id="rId17" Type="http://schemas.openxmlformats.org/officeDocument/2006/relationships/theme" Target="../theme/theme4.xml"/><Relationship Id="rId2" Type="http://schemas.openxmlformats.org/officeDocument/2006/relationships/slideLayout" Target="../slideLayouts/slideLayout56.xml"/><Relationship Id="rId16" Type="http://schemas.openxmlformats.org/officeDocument/2006/relationships/slideLayout" Target="../slideLayouts/slideLayout70.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5" Type="http://schemas.openxmlformats.org/officeDocument/2006/relationships/slideLayout" Target="../slideLayouts/slideLayout69.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slideLayout" Target="../slideLayouts/slideLayout68.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83.xml"/><Relationship Id="rId18" Type="http://schemas.openxmlformats.org/officeDocument/2006/relationships/slideLayout" Target="../slideLayouts/slideLayout88.xml"/><Relationship Id="rId26" Type="http://schemas.openxmlformats.org/officeDocument/2006/relationships/slideLayout" Target="../slideLayouts/slideLayout96.xml"/><Relationship Id="rId39" Type="http://schemas.openxmlformats.org/officeDocument/2006/relationships/slideLayout" Target="../slideLayouts/slideLayout109.xml"/><Relationship Id="rId21" Type="http://schemas.openxmlformats.org/officeDocument/2006/relationships/slideLayout" Target="../slideLayouts/slideLayout91.xml"/><Relationship Id="rId34" Type="http://schemas.openxmlformats.org/officeDocument/2006/relationships/slideLayout" Target="../slideLayouts/slideLayout104.xml"/><Relationship Id="rId42" Type="http://schemas.openxmlformats.org/officeDocument/2006/relationships/slideLayout" Target="../slideLayouts/slideLayout112.xml"/><Relationship Id="rId7" Type="http://schemas.openxmlformats.org/officeDocument/2006/relationships/slideLayout" Target="../slideLayouts/slideLayout77.xml"/><Relationship Id="rId2" Type="http://schemas.openxmlformats.org/officeDocument/2006/relationships/slideLayout" Target="../slideLayouts/slideLayout72.xml"/><Relationship Id="rId16" Type="http://schemas.openxmlformats.org/officeDocument/2006/relationships/slideLayout" Target="../slideLayouts/slideLayout86.xml"/><Relationship Id="rId20" Type="http://schemas.openxmlformats.org/officeDocument/2006/relationships/slideLayout" Target="../slideLayouts/slideLayout90.xml"/><Relationship Id="rId29" Type="http://schemas.openxmlformats.org/officeDocument/2006/relationships/slideLayout" Target="../slideLayouts/slideLayout99.xml"/><Relationship Id="rId41" Type="http://schemas.openxmlformats.org/officeDocument/2006/relationships/slideLayout" Target="../slideLayouts/slideLayout111.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24" Type="http://schemas.openxmlformats.org/officeDocument/2006/relationships/slideLayout" Target="../slideLayouts/slideLayout94.xml"/><Relationship Id="rId32" Type="http://schemas.openxmlformats.org/officeDocument/2006/relationships/slideLayout" Target="../slideLayouts/slideLayout102.xml"/><Relationship Id="rId37" Type="http://schemas.openxmlformats.org/officeDocument/2006/relationships/slideLayout" Target="../slideLayouts/slideLayout107.xml"/><Relationship Id="rId40" Type="http://schemas.openxmlformats.org/officeDocument/2006/relationships/slideLayout" Target="../slideLayouts/slideLayout110.xml"/><Relationship Id="rId5" Type="http://schemas.openxmlformats.org/officeDocument/2006/relationships/slideLayout" Target="../slideLayouts/slideLayout75.xml"/><Relationship Id="rId15" Type="http://schemas.openxmlformats.org/officeDocument/2006/relationships/slideLayout" Target="../slideLayouts/slideLayout85.xml"/><Relationship Id="rId23" Type="http://schemas.openxmlformats.org/officeDocument/2006/relationships/slideLayout" Target="../slideLayouts/slideLayout93.xml"/><Relationship Id="rId28" Type="http://schemas.openxmlformats.org/officeDocument/2006/relationships/slideLayout" Target="../slideLayouts/slideLayout98.xml"/><Relationship Id="rId36" Type="http://schemas.openxmlformats.org/officeDocument/2006/relationships/slideLayout" Target="../slideLayouts/slideLayout106.xml"/><Relationship Id="rId10" Type="http://schemas.openxmlformats.org/officeDocument/2006/relationships/slideLayout" Target="../slideLayouts/slideLayout80.xml"/><Relationship Id="rId19" Type="http://schemas.openxmlformats.org/officeDocument/2006/relationships/slideLayout" Target="../slideLayouts/slideLayout89.xml"/><Relationship Id="rId31" Type="http://schemas.openxmlformats.org/officeDocument/2006/relationships/slideLayout" Target="../slideLayouts/slideLayout101.xml"/><Relationship Id="rId4" Type="http://schemas.openxmlformats.org/officeDocument/2006/relationships/slideLayout" Target="../slideLayouts/slideLayout74.xml"/><Relationship Id="rId9" Type="http://schemas.openxmlformats.org/officeDocument/2006/relationships/slideLayout" Target="../slideLayouts/slideLayout79.xml"/><Relationship Id="rId14" Type="http://schemas.openxmlformats.org/officeDocument/2006/relationships/slideLayout" Target="../slideLayouts/slideLayout84.xml"/><Relationship Id="rId22" Type="http://schemas.openxmlformats.org/officeDocument/2006/relationships/slideLayout" Target="../slideLayouts/slideLayout92.xml"/><Relationship Id="rId27" Type="http://schemas.openxmlformats.org/officeDocument/2006/relationships/slideLayout" Target="../slideLayouts/slideLayout97.xml"/><Relationship Id="rId30" Type="http://schemas.openxmlformats.org/officeDocument/2006/relationships/slideLayout" Target="../slideLayouts/slideLayout100.xml"/><Relationship Id="rId35" Type="http://schemas.openxmlformats.org/officeDocument/2006/relationships/slideLayout" Target="../slideLayouts/slideLayout105.xml"/><Relationship Id="rId43" Type="http://schemas.openxmlformats.org/officeDocument/2006/relationships/theme" Target="../theme/theme5.xml"/><Relationship Id="rId8" Type="http://schemas.openxmlformats.org/officeDocument/2006/relationships/slideLayout" Target="../slideLayouts/slideLayout78.xml"/><Relationship Id="rId3" Type="http://schemas.openxmlformats.org/officeDocument/2006/relationships/slideLayout" Target="../slideLayouts/slideLayout73.xml"/><Relationship Id="rId12" Type="http://schemas.openxmlformats.org/officeDocument/2006/relationships/slideLayout" Target="../slideLayouts/slideLayout82.xml"/><Relationship Id="rId17" Type="http://schemas.openxmlformats.org/officeDocument/2006/relationships/slideLayout" Target="../slideLayouts/slideLayout87.xml"/><Relationship Id="rId25" Type="http://schemas.openxmlformats.org/officeDocument/2006/relationships/slideLayout" Target="../slideLayouts/slideLayout95.xml"/><Relationship Id="rId33" Type="http://schemas.openxmlformats.org/officeDocument/2006/relationships/slideLayout" Target="../slideLayouts/slideLayout103.xml"/><Relationship Id="rId38" Type="http://schemas.openxmlformats.org/officeDocument/2006/relationships/slideLayout" Target="../slideLayouts/slideLayout10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20.xml"/><Relationship Id="rId13" Type="http://schemas.openxmlformats.org/officeDocument/2006/relationships/slideLayout" Target="../slideLayouts/slideLayout125.xml"/><Relationship Id="rId18" Type="http://schemas.openxmlformats.org/officeDocument/2006/relationships/slideLayout" Target="../slideLayouts/slideLayout130.xml"/><Relationship Id="rId3" Type="http://schemas.openxmlformats.org/officeDocument/2006/relationships/slideLayout" Target="../slideLayouts/slideLayout115.xml"/><Relationship Id="rId21" Type="http://schemas.openxmlformats.org/officeDocument/2006/relationships/theme" Target="../theme/theme6.xml"/><Relationship Id="rId7" Type="http://schemas.openxmlformats.org/officeDocument/2006/relationships/slideLayout" Target="../slideLayouts/slideLayout119.xml"/><Relationship Id="rId12" Type="http://schemas.openxmlformats.org/officeDocument/2006/relationships/slideLayout" Target="../slideLayouts/slideLayout124.xml"/><Relationship Id="rId17" Type="http://schemas.openxmlformats.org/officeDocument/2006/relationships/slideLayout" Target="../slideLayouts/slideLayout129.xml"/><Relationship Id="rId2" Type="http://schemas.openxmlformats.org/officeDocument/2006/relationships/slideLayout" Target="../slideLayouts/slideLayout114.xml"/><Relationship Id="rId16" Type="http://schemas.openxmlformats.org/officeDocument/2006/relationships/slideLayout" Target="../slideLayouts/slideLayout128.xml"/><Relationship Id="rId20" Type="http://schemas.openxmlformats.org/officeDocument/2006/relationships/slideLayout" Target="../slideLayouts/slideLayout132.xml"/><Relationship Id="rId1" Type="http://schemas.openxmlformats.org/officeDocument/2006/relationships/slideLayout" Target="../slideLayouts/slideLayout113.xml"/><Relationship Id="rId6" Type="http://schemas.openxmlformats.org/officeDocument/2006/relationships/slideLayout" Target="../slideLayouts/slideLayout118.xml"/><Relationship Id="rId11" Type="http://schemas.openxmlformats.org/officeDocument/2006/relationships/slideLayout" Target="../slideLayouts/slideLayout123.xml"/><Relationship Id="rId5" Type="http://schemas.openxmlformats.org/officeDocument/2006/relationships/slideLayout" Target="../slideLayouts/slideLayout117.xml"/><Relationship Id="rId15" Type="http://schemas.openxmlformats.org/officeDocument/2006/relationships/slideLayout" Target="../slideLayouts/slideLayout127.xml"/><Relationship Id="rId10" Type="http://schemas.openxmlformats.org/officeDocument/2006/relationships/slideLayout" Target="../slideLayouts/slideLayout122.xml"/><Relationship Id="rId19" Type="http://schemas.openxmlformats.org/officeDocument/2006/relationships/slideLayout" Target="../slideLayouts/slideLayout131.xml"/><Relationship Id="rId4" Type="http://schemas.openxmlformats.org/officeDocument/2006/relationships/slideLayout" Target="../slideLayouts/slideLayout116.xml"/><Relationship Id="rId9" Type="http://schemas.openxmlformats.org/officeDocument/2006/relationships/slideLayout" Target="../slideLayouts/slideLayout121.xml"/><Relationship Id="rId14" Type="http://schemas.openxmlformats.org/officeDocument/2006/relationships/slideLayout" Target="../slideLayouts/slideLayout12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40.xml"/><Relationship Id="rId13" Type="http://schemas.openxmlformats.org/officeDocument/2006/relationships/slideLayout" Target="../slideLayouts/slideLayout145.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slideLayout" Target="../slideLayouts/slideLayout144.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5" Type="http://schemas.openxmlformats.org/officeDocument/2006/relationships/theme" Target="../theme/theme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 Id="rId14" Type="http://schemas.openxmlformats.org/officeDocument/2006/relationships/slideLayout" Target="../slideLayouts/slideLayout14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54.xml"/><Relationship Id="rId13" Type="http://schemas.openxmlformats.org/officeDocument/2006/relationships/slideLayout" Target="../slideLayouts/slideLayout159.xml"/><Relationship Id="rId3" Type="http://schemas.openxmlformats.org/officeDocument/2006/relationships/slideLayout" Target="../slideLayouts/slideLayout149.xml"/><Relationship Id="rId7" Type="http://schemas.openxmlformats.org/officeDocument/2006/relationships/slideLayout" Target="../slideLayouts/slideLayout153.xml"/><Relationship Id="rId12" Type="http://schemas.openxmlformats.org/officeDocument/2006/relationships/slideLayout" Target="../slideLayouts/slideLayout158.xml"/><Relationship Id="rId17" Type="http://schemas.openxmlformats.org/officeDocument/2006/relationships/theme" Target="../theme/theme8.xml"/><Relationship Id="rId2" Type="http://schemas.openxmlformats.org/officeDocument/2006/relationships/slideLayout" Target="../slideLayouts/slideLayout148.xml"/><Relationship Id="rId16" Type="http://schemas.openxmlformats.org/officeDocument/2006/relationships/slideLayout" Target="../slideLayouts/slideLayout162.xml"/><Relationship Id="rId1" Type="http://schemas.openxmlformats.org/officeDocument/2006/relationships/slideLayout" Target="../slideLayouts/slideLayout147.xml"/><Relationship Id="rId6" Type="http://schemas.openxmlformats.org/officeDocument/2006/relationships/slideLayout" Target="../slideLayouts/slideLayout152.xml"/><Relationship Id="rId11" Type="http://schemas.openxmlformats.org/officeDocument/2006/relationships/slideLayout" Target="../slideLayouts/slideLayout157.xml"/><Relationship Id="rId5" Type="http://schemas.openxmlformats.org/officeDocument/2006/relationships/slideLayout" Target="../slideLayouts/slideLayout151.xml"/><Relationship Id="rId15" Type="http://schemas.openxmlformats.org/officeDocument/2006/relationships/slideLayout" Target="../slideLayouts/slideLayout161.xml"/><Relationship Id="rId10" Type="http://schemas.openxmlformats.org/officeDocument/2006/relationships/slideLayout" Target="../slideLayouts/slideLayout156.xml"/><Relationship Id="rId4" Type="http://schemas.openxmlformats.org/officeDocument/2006/relationships/slideLayout" Target="../slideLayouts/slideLayout150.xml"/><Relationship Id="rId9" Type="http://schemas.openxmlformats.org/officeDocument/2006/relationships/slideLayout" Target="../slideLayouts/slideLayout155.xml"/><Relationship Id="rId14" Type="http://schemas.openxmlformats.org/officeDocument/2006/relationships/slideLayout" Target="../slideLayouts/slideLayout160.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165.xml"/><Relationship Id="rId7" Type="http://schemas.openxmlformats.org/officeDocument/2006/relationships/theme" Target="../theme/theme9.xml"/><Relationship Id="rId2" Type="http://schemas.openxmlformats.org/officeDocument/2006/relationships/slideLayout" Target="../slideLayouts/slideLayout164.xml"/><Relationship Id="rId1" Type="http://schemas.openxmlformats.org/officeDocument/2006/relationships/slideLayout" Target="../slideLayouts/slideLayout163.xml"/><Relationship Id="rId6" Type="http://schemas.openxmlformats.org/officeDocument/2006/relationships/slideLayout" Target="../slideLayouts/slideLayout168.xml"/><Relationship Id="rId5" Type="http://schemas.openxmlformats.org/officeDocument/2006/relationships/slideLayout" Target="../slideLayouts/slideLayout167.xml"/><Relationship Id="rId4" Type="http://schemas.openxmlformats.org/officeDocument/2006/relationships/slideLayout" Target="../slideLayouts/slideLayout16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1525402397"/>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3" r:id="rId3"/>
    <p:sldLayoutId id="2147483674" r:id="rId4"/>
    <p:sldLayoutId id="2147483675" r:id="rId5"/>
    <p:sldLayoutId id="2147483676" r:id="rId6"/>
    <p:sldLayoutId id="2147483679" r:id="rId7"/>
    <p:sldLayoutId id="2147483789" r:id="rId8"/>
    <p:sldLayoutId id="2147483680" r:id="rId9"/>
    <p:sldLayoutId id="2147483681" r:id="rId10"/>
    <p:sldLayoutId id="2147483683" r:id="rId11"/>
    <p:sldLayoutId id="2147483684" r:id="rId12"/>
    <p:sldLayoutId id="2147483685" r:id="rId13"/>
    <p:sldLayoutId id="2147483686" r:id="rId14"/>
    <p:sldLayoutId id="2147483701" r:id="rId15"/>
    <p:sldLayoutId id="2147484773" r:id="rId16"/>
    <p:sldLayoutId id="2147484774" r:id="rId17"/>
    <p:sldLayoutId id="2147484775" r:id="rId18"/>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936751058"/>
      </p:ext>
    </p:extLst>
  </p:cSld>
  <p:clrMap bg1="lt1" tx1="dk1" bg2="lt2" tx2="dk2" accent1="accent1" accent2="accent2" accent3="accent3" accent4="accent4" accent5="accent5" accent6="accent6" hlink="hlink" folHlink="folHlink"/>
  <p:sldLayoutIdLst>
    <p:sldLayoutId id="2147484390" r:id="rId1"/>
    <p:sldLayoutId id="2147484432" r:id="rId2"/>
    <p:sldLayoutId id="2147484433" r:id="rId3"/>
    <p:sldLayoutId id="2147484731" r:id="rId4"/>
    <p:sldLayoutId id="2147484391" r:id="rId5"/>
    <p:sldLayoutId id="2147484736" r:id="rId6"/>
    <p:sldLayoutId id="2147484392" r:id="rId7"/>
    <p:sldLayoutId id="2147484733" r:id="rId8"/>
    <p:sldLayoutId id="2147484734" r:id="rId9"/>
    <p:sldLayoutId id="2147484735" r:id="rId10"/>
    <p:sldLayoutId id="2147484393" r:id="rId11"/>
    <p:sldLayoutId id="2147484737" r:id="rId12"/>
    <p:sldLayoutId id="2147484419" r:id="rId13"/>
    <p:sldLayoutId id="2147484738" r:id="rId14"/>
    <p:sldLayoutId id="2147484776" r:id="rId15"/>
    <p:sldLayoutId id="2147484777" r:id="rId16"/>
    <p:sldLayoutId id="2147484778" r:id="rId17"/>
    <p:sldLayoutId id="2147484779" r:id="rId18"/>
    <p:sldLayoutId id="2147484780" r:id="rId19"/>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4047085959"/>
      </p:ext>
    </p:extLst>
  </p:cSld>
  <p:clrMap bg1="lt1" tx1="dk1" bg2="lt2" tx2="dk2" accent1="accent1" accent2="accent2" accent3="accent3" accent4="accent4" accent5="accent5" accent6="accent6" hlink="hlink" folHlink="folHlink"/>
  <p:sldLayoutIdLst>
    <p:sldLayoutId id="2147484743" r:id="rId1"/>
    <p:sldLayoutId id="2147484744" r:id="rId2"/>
    <p:sldLayoutId id="2147484747" r:id="rId3"/>
    <p:sldLayoutId id="2147484748" r:id="rId4"/>
    <p:sldLayoutId id="2147484746" r:id="rId5"/>
    <p:sldLayoutId id="2147484745" r:id="rId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091423962"/>
      </p:ext>
    </p:extLst>
  </p:cSld>
  <p:clrMap bg1="lt1" tx1="dk1" bg2="lt2" tx2="dk2" accent1="accent1" accent2="accent2" accent3="accent3" accent4="accent4" accent5="accent5" accent6="accent6" hlink="hlink" folHlink="folHlink"/>
  <p:sldLayoutIdLst>
    <p:sldLayoutId id="2147483805" r:id="rId1"/>
    <p:sldLayoutId id="2147483907" r:id="rId2"/>
    <p:sldLayoutId id="2147483806" r:id="rId3"/>
    <p:sldLayoutId id="2147483908" r:id="rId4"/>
    <p:sldLayoutId id="2147483807" r:id="rId5"/>
    <p:sldLayoutId id="2147483909" r:id="rId6"/>
    <p:sldLayoutId id="2147484752" r:id="rId7"/>
    <p:sldLayoutId id="2147483910" r:id="rId8"/>
    <p:sldLayoutId id="2147483808" r:id="rId9"/>
    <p:sldLayoutId id="2147483911" r:id="rId10"/>
    <p:sldLayoutId id="2147483810" r:id="rId11"/>
    <p:sldLayoutId id="2147483916" r:id="rId12"/>
    <p:sldLayoutId id="2147483914" r:id="rId13"/>
    <p:sldLayoutId id="2147483915" r:id="rId14"/>
    <p:sldLayoutId id="2147483811" r:id="rId15"/>
    <p:sldLayoutId id="2147483912" r:id="rId16"/>
    <p:sldLayoutId id="2147483812" r:id="rId17"/>
    <p:sldLayoutId id="2147483913" r:id="rId18"/>
    <p:sldLayoutId id="2147483813" r:id="rId19"/>
    <p:sldLayoutId id="2147483917" r:id="rId20"/>
    <p:sldLayoutId id="2147483815" r:id="rId21"/>
    <p:sldLayoutId id="2147483919" r:id="rId22"/>
    <p:sldLayoutId id="2147483814" r:id="rId23"/>
    <p:sldLayoutId id="2147483918" r:id="rId24"/>
    <p:sldLayoutId id="2147484753" r:id="rId25"/>
    <p:sldLayoutId id="2147484754" r:id="rId2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138222542"/>
      </p:ext>
    </p:extLst>
  </p:cSld>
  <p:clrMap bg1="lt1" tx1="dk1" bg2="lt2" tx2="dk2" accent1="accent1" accent2="accent2" accent3="accent3" accent4="accent4" accent5="accent5" accent6="accent6" hlink="hlink" folHlink="folHlink"/>
  <p:sldLayoutIdLst>
    <p:sldLayoutId id="2147483944" r:id="rId1"/>
    <p:sldLayoutId id="2147484035" r:id="rId2"/>
    <p:sldLayoutId id="2147483945" r:id="rId3"/>
    <p:sldLayoutId id="2147484036" r:id="rId4"/>
    <p:sldLayoutId id="2147483947" r:id="rId5"/>
    <p:sldLayoutId id="2147483948" r:id="rId6"/>
    <p:sldLayoutId id="2147484212" r:id="rId7"/>
    <p:sldLayoutId id="2147484348" r:id="rId8"/>
    <p:sldLayoutId id="2147484213" r:id="rId9"/>
    <p:sldLayoutId id="2147484349" r:id="rId10"/>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31760406"/>
      </p:ext>
    </p:extLst>
  </p:cSld>
  <p:clrMap bg1="lt1" tx1="dk1" bg2="lt2" tx2="dk2" accent1="accent1" accent2="accent2" accent3="accent3" accent4="accent4" accent5="accent5" accent6="accent6" hlink="hlink" folHlink="folHlink"/>
  <p:sldLayoutIdLst>
    <p:sldLayoutId id="2147483949" r:id="rId1"/>
    <p:sldLayoutId id="2147484037" r:id="rId2"/>
    <p:sldLayoutId id="2147483951" r:id="rId3"/>
    <p:sldLayoutId id="2147484038" r:id="rId4"/>
    <p:sldLayoutId id="2147483952" r:id="rId5"/>
    <p:sldLayoutId id="2147484039" r:id="rId6"/>
    <p:sldLayoutId id="2147483953" r:id="rId7"/>
    <p:sldLayoutId id="2147484040" r:id="rId8"/>
    <p:sldLayoutId id="2147483954" r:id="rId9"/>
    <p:sldLayoutId id="2147484041" r:id="rId10"/>
    <p:sldLayoutId id="2147484044" r:id="rId11"/>
    <p:sldLayoutId id="2147484045" r:id="rId12"/>
    <p:sldLayoutId id="2147483955" r:id="rId13"/>
    <p:sldLayoutId id="2147484042" r:id="rId14"/>
    <p:sldLayoutId id="2147484043" r:id="rId15"/>
    <p:sldLayoutId id="2147483956" r:id="rId1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350911290"/>
      </p:ext>
    </p:extLst>
  </p:cSld>
  <p:clrMap bg1="lt1" tx1="dk1" bg2="lt2" tx2="dk2" accent1="accent1" accent2="accent2" accent3="accent3" accent4="accent4" accent5="accent5" accent6="accent6" hlink="hlink" folHlink="folHlink"/>
  <p:sldLayoutIdLst>
    <p:sldLayoutId id="2147484186" r:id="rId1"/>
    <p:sldLayoutId id="2147484187" r:id="rId2"/>
    <p:sldLayoutId id="2147484188" r:id="rId3"/>
    <p:sldLayoutId id="2147484189" r:id="rId4"/>
    <p:sldLayoutId id="2147484190" r:id="rId5"/>
    <p:sldLayoutId id="2147484191" r:id="rId6"/>
    <p:sldLayoutId id="2147484192" r:id="rId7"/>
    <p:sldLayoutId id="2147484193" r:id="rId8"/>
    <p:sldLayoutId id="2147484343" r:id="rId9"/>
    <p:sldLayoutId id="2147484656" r:id="rId10"/>
    <p:sldLayoutId id="2147484657" r:id="rId11"/>
    <p:sldLayoutId id="2147484658" r:id="rId12"/>
    <p:sldLayoutId id="2147484659" r:id="rId13"/>
    <p:sldLayoutId id="2147484660" r:id="rId14"/>
    <p:sldLayoutId id="2147484661" r:id="rId15"/>
    <p:sldLayoutId id="2147484662" r:id="rId16"/>
    <p:sldLayoutId id="2147484663" r:id="rId17"/>
    <p:sldLayoutId id="2147484664" r:id="rId18"/>
    <p:sldLayoutId id="2147484201" r:id="rId19"/>
    <p:sldLayoutId id="2147484202" r:id="rId20"/>
    <p:sldLayoutId id="2147484203" r:id="rId21"/>
    <p:sldLayoutId id="2147484204" r:id="rId22"/>
    <p:sldLayoutId id="2147484205" r:id="rId23"/>
    <p:sldLayoutId id="2147484207" r:id="rId24"/>
    <p:sldLayoutId id="2147484208" r:id="rId25"/>
    <p:sldLayoutId id="2147484344" r:id="rId26"/>
    <p:sldLayoutId id="2147484209" r:id="rId27"/>
    <p:sldLayoutId id="2147484345" r:id="rId28"/>
    <p:sldLayoutId id="2147484210" r:id="rId29"/>
    <p:sldLayoutId id="2147484346" r:id="rId30"/>
    <p:sldLayoutId id="2147484211" r:id="rId31"/>
    <p:sldLayoutId id="2147484347" r:id="rId32"/>
    <p:sldLayoutId id="2147484214" r:id="rId33"/>
    <p:sldLayoutId id="2147484350" r:id="rId34"/>
    <p:sldLayoutId id="2147484215" r:id="rId35"/>
    <p:sldLayoutId id="2147484351" r:id="rId36"/>
    <p:sldLayoutId id="2147484216" r:id="rId37"/>
    <p:sldLayoutId id="2147484352" r:id="rId38"/>
    <p:sldLayoutId id="2147484245" r:id="rId39"/>
    <p:sldLayoutId id="2147484246" r:id="rId40"/>
    <p:sldLayoutId id="2147484755" r:id="rId41"/>
    <p:sldLayoutId id="2147484756" r:id="rId42"/>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455368351"/>
      </p:ext>
    </p:extLst>
  </p:cSld>
  <p:clrMap bg1="lt1" tx1="dk1" bg2="lt2" tx2="dk2" accent1="accent1" accent2="accent2" accent3="accent3" accent4="accent4" accent5="accent5" accent6="accent6" hlink="hlink" folHlink="folHlink"/>
  <p:sldLayoutIdLst>
    <p:sldLayoutId id="2147484710" r:id="rId1"/>
    <p:sldLayoutId id="2147484728" r:id="rId2"/>
    <p:sldLayoutId id="2147484711" r:id="rId3"/>
    <p:sldLayoutId id="2147484729" r:id="rId4"/>
    <p:sldLayoutId id="2147484713" r:id="rId5"/>
    <p:sldLayoutId id="2147484714" r:id="rId6"/>
    <p:sldLayoutId id="2147484715" r:id="rId7"/>
    <p:sldLayoutId id="2147484751" r:id="rId8"/>
    <p:sldLayoutId id="2147484716" r:id="rId9"/>
    <p:sldLayoutId id="2147484717" r:id="rId10"/>
    <p:sldLayoutId id="2147484718" r:id="rId11"/>
    <p:sldLayoutId id="2147484719" r:id="rId12"/>
    <p:sldLayoutId id="2147484720" r:id="rId13"/>
    <p:sldLayoutId id="2147484721" r:id="rId14"/>
    <p:sldLayoutId id="2147484724" r:id="rId15"/>
    <p:sldLayoutId id="2147484725" r:id="rId16"/>
    <p:sldLayoutId id="2147484726" r:id="rId17"/>
    <p:sldLayoutId id="2147484727" r:id="rId18"/>
    <p:sldLayoutId id="2147484712" r:id="rId19"/>
    <p:sldLayoutId id="2147484730" r:id="rId20"/>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898678740"/>
      </p:ext>
    </p:extLst>
  </p:cSld>
  <p:clrMap bg1="lt1" tx1="dk1" bg2="lt2" tx2="dk2" accent1="accent1" accent2="accent2" accent3="accent3" accent4="accent4" accent5="accent5" accent6="accent6" hlink="hlink" folHlink="folHlink"/>
  <p:sldLayoutIdLst>
    <p:sldLayoutId id="2147484446" r:id="rId1"/>
    <p:sldLayoutId id="2147484447" r:id="rId2"/>
    <p:sldLayoutId id="2147484448" r:id="rId3"/>
    <p:sldLayoutId id="2147484457" r:id="rId4"/>
    <p:sldLayoutId id="2147484449" r:id="rId5"/>
    <p:sldLayoutId id="2147484452" r:id="rId6"/>
    <p:sldLayoutId id="2147484450" r:id="rId7"/>
    <p:sldLayoutId id="2147484451" r:id="rId8"/>
    <p:sldLayoutId id="2147484453" r:id="rId9"/>
    <p:sldLayoutId id="2147484454" r:id="rId10"/>
    <p:sldLayoutId id="2147484455" r:id="rId11"/>
    <p:sldLayoutId id="2147484456" r:id="rId12"/>
    <p:sldLayoutId id="2147484458" r:id="rId13"/>
    <p:sldLayoutId id="2147484459" r:id="rId14"/>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907334125"/>
      </p:ext>
    </p:extLst>
  </p:cSld>
  <p:clrMap bg1="lt1" tx1="dk1" bg2="lt2" tx2="dk2" accent1="accent1" accent2="accent2" accent3="accent3" accent4="accent4" accent5="accent5" accent6="accent6" hlink="hlink" folHlink="folHlink"/>
  <p:sldLayoutIdLst>
    <p:sldLayoutId id="2147484510" r:id="rId1"/>
    <p:sldLayoutId id="2147484514" r:id="rId2"/>
    <p:sldLayoutId id="2147484511" r:id="rId3"/>
    <p:sldLayoutId id="2147484515" r:id="rId4"/>
    <p:sldLayoutId id="2147484666" r:id="rId5"/>
    <p:sldLayoutId id="2147484667" r:id="rId6"/>
    <p:sldLayoutId id="2147484512" r:id="rId7"/>
    <p:sldLayoutId id="2147484516" r:id="rId8"/>
    <p:sldLayoutId id="2147484655" r:id="rId9"/>
    <p:sldLayoutId id="2147484517" r:id="rId10"/>
    <p:sldLayoutId id="2147484509" r:id="rId11"/>
    <p:sldLayoutId id="2147484670" r:id="rId12"/>
    <p:sldLayoutId id="2147484668" r:id="rId13"/>
    <p:sldLayoutId id="2147484669" r:id="rId14"/>
    <p:sldLayoutId id="2147484513" r:id="rId15"/>
    <p:sldLayoutId id="2147484665" r:id="rId1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362488532"/>
      </p:ext>
    </p:extLst>
  </p:cSld>
  <p:clrMap bg1="lt1" tx1="dk1" bg2="lt2" tx2="dk2" accent1="accent1" accent2="accent2" accent3="accent3" accent4="accent4" accent5="accent5" accent6="accent6" hlink="hlink" folHlink="folHlink"/>
  <p:sldLayoutIdLst>
    <p:sldLayoutId id="2147484574" r:id="rId1"/>
    <p:sldLayoutId id="2147484575" r:id="rId2"/>
    <p:sldLayoutId id="2147484622" r:id="rId3"/>
    <p:sldLayoutId id="2147484623" r:id="rId4"/>
    <p:sldLayoutId id="2147484749" r:id="rId5"/>
    <p:sldLayoutId id="2147484750" r:id="rId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177.xml"/><Relationship Id="rId6" Type="http://schemas.openxmlformats.org/officeDocument/2006/relationships/image" Target="../media/image18.png"/><Relationship Id="rId5" Type="http://schemas.openxmlformats.org/officeDocument/2006/relationships/image" Target="../media/image17.jpeg"/><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186.xml"/><Relationship Id="rId6" Type="http://schemas.openxmlformats.org/officeDocument/2006/relationships/image" Target="../media/image22.jpeg"/><Relationship Id="rId5" Type="http://schemas.openxmlformats.org/officeDocument/2006/relationships/image" Target="../media/image21.jpg"/><Relationship Id="rId4" Type="http://schemas.openxmlformats.org/officeDocument/2006/relationships/image" Target="../media/image20.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7.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7.xml"/><Relationship Id="rId5" Type="http://schemas.openxmlformats.org/officeDocument/2006/relationships/image" Target="../media/image9.jpe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18.xml"/><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4.xml"/><Relationship Id="rId1" Type="http://schemas.openxmlformats.org/officeDocument/2006/relationships/slideLayout" Target="../slideLayouts/slideLayout17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5.xml"/></Relationships>
</file>

<file path=ppt/slides/_rels/slide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5.xml"/><Relationship Id="rId1" Type="http://schemas.openxmlformats.org/officeDocument/2006/relationships/slideLayout" Target="../slideLayouts/slideLayout183.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84.xml"/><Relationship Id="rId4" Type="http://schemas.openxmlformats.org/officeDocument/2006/relationships/chart" Target="../charts/chart4.xml"/></Relationships>
</file>

<file path=ppt/slides/_rels/slide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7.xml"/><Relationship Id="rId1" Type="http://schemas.openxmlformats.org/officeDocument/2006/relationships/slideLayout" Target="../slideLayouts/slideLayout18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6AEFBAF-B2F7-CE38-F722-1C8955E28D95}"/>
              </a:ext>
            </a:extLst>
          </p:cNvPr>
          <p:cNvSpPr>
            <a:spLocks noGrp="1"/>
          </p:cNvSpPr>
          <p:nvPr>
            <p:ph type="title"/>
          </p:nvPr>
        </p:nvSpPr>
        <p:spPr/>
        <p:txBody>
          <a:bodyPr/>
          <a:lstStyle/>
          <a:p>
            <a:r>
              <a:rPr lang="en-GB" dirty="0"/>
              <a:t>Copy Length</a:t>
            </a:r>
            <a:br>
              <a:rPr lang="en-GB" dirty="0"/>
            </a:br>
            <a:r>
              <a:rPr lang="en-US" sz="2800" dirty="0"/>
              <a:t>Short or long copy length – what works best in cinema?</a:t>
            </a:r>
            <a:endParaRPr lang="en-GB" sz="2400" dirty="0"/>
          </a:p>
        </p:txBody>
      </p:sp>
    </p:spTree>
    <p:extLst>
      <p:ext uri="{BB962C8B-B14F-4D97-AF65-F5344CB8AC3E}">
        <p14:creationId xmlns:p14="http://schemas.microsoft.com/office/powerpoint/2010/main" val="10296645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36BD71-590A-F506-6EDA-3EA471D7285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BC59C3C-E060-2F6A-EFB1-0122C61E16C0}"/>
              </a:ext>
            </a:extLst>
          </p:cNvPr>
          <p:cNvSpPr>
            <a:spLocks noGrp="1"/>
          </p:cNvSpPr>
          <p:nvPr>
            <p:ph type="title"/>
          </p:nvPr>
        </p:nvSpPr>
        <p:spPr>
          <a:xfrm>
            <a:off x="199829" y="239094"/>
            <a:ext cx="11786929" cy="525552"/>
          </a:xfrm>
        </p:spPr>
        <p:txBody>
          <a:bodyPr/>
          <a:lstStyle/>
          <a:p>
            <a:r>
              <a:rPr lang="en-GB" dirty="0"/>
              <a:t>Success with short, long and multiple copies</a:t>
            </a:r>
          </a:p>
        </p:txBody>
      </p:sp>
      <p:pic>
        <p:nvPicPr>
          <p:cNvPr id="2" name="Picture Placeholder 27">
            <a:extLst>
              <a:ext uri="{FF2B5EF4-FFF2-40B4-BE49-F238E27FC236}">
                <a16:creationId xmlns:a16="http://schemas.microsoft.com/office/drawing/2014/main" id="{A719CBC7-F8DB-6F53-6DEC-464D2D7044AD}"/>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bwMode="gray">
          <a:xfrm>
            <a:off x="8123769" y="1454736"/>
            <a:ext cx="3744851" cy="2408740"/>
          </a:xfrm>
          <a:prstGeom prst="roundRect">
            <a:avLst>
              <a:gd name="adj" fmla="val 4102"/>
            </a:avLst>
          </a:prstGeom>
          <a:blipFill>
            <a:blip r:embed="rId4" cstate="hqprint">
              <a:extLst>
                <a:ext uri="{28A0092B-C50C-407E-A947-70E740481C1C}">
                  <a14:useLocalDpi xmlns:a14="http://schemas.microsoft.com/office/drawing/2010/main"/>
                </a:ext>
              </a:extLst>
            </a:blip>
            <a:srcRect/>
            <a:stretch>
              <a:fillRect/>
            </a:stretch>
          </a:blipFill>
          <a:ln>
            <a:noFill/>
          </a:ln>
        </p:spPr>
      </p:pic>
      <p:pic>
        <p:nvPicPr>
          <p:cNvPr id="3" name="Picture 2">
            <a:extLst>
              <a:ext uri="{FF2B5EF4-FFF2-40B4-BE49-F238E27FC236}">
                <a16:creationId xmlns:a16="http://schemas.microsoft.com/office/drawing/2014/main" id="{9E2E15A3-79D8-CC02-D471-33D604FB4184}"/>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355450" y="1454736"/>
            <a:ext cx="3744850" cy="2408740"/>
          </a:xfrm>
          <a:prstGeom prst="roundRect">
            <a:avLst>
              <a:gd name="adj" fmla="val 4102"/>
            </a:avLst>
          </a:prstGeom>
          <a:blipFill>
            <a:blip r:embed="rId4" cstate="hqprint">
              <a:extLst>
                <a:ext uri="{28A0092B-C50C-407E-A947-70E740481C1C}">
                  <a14:useLocalDpi xmlns:a14="http://schemas.microsoft.com/office/drawing/2010/main"/>
                </a:ext>
              </a:extLst>
            </a:blip>
            <a:srcRect/>
            <a:stretch>
              <a:fillRect/>
            </a:stretch>
          </a:blipFill>
          <a:ln>
            <a:noFill/>
          </a:ln>
        </p:spPr>
      </p:pic>
      <p:pic>
        <p:nvPicPr>
          <p:cNvPr id="5" name="Picture 4">
            <a:extLst>
              <a:ext uri="{FF2B5EF4-FFF2-40B4-BE49-F238E27FC236}">
                <a16:creationId xmlns:a16="http://schemas.microsoft.com/office/drawing/2014/main" id="{887CADC2-4885-A682-C657-800A41ED6622}"/>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t="-40"/>
          <a:stretch/>
        </p:blipFill>
        <p:spPr>
          <a:xfrm>
            <a:off x="4239610" y="1449996"/>
            <a:ext cx="3744850" cy="2413480"/>
          </a:xfrm>
          <a:prstGeom prst="roundRect">
            <a:avLst>
              <a:gd name="adj" fmla="val 4102"/>
            </a:avLst>
          </a:prstGeom>
          <a:blipFill>
            <a:blip r:embed="rId4" cstate="hqprint">
              <a:extLst>
                <a:ext uri="{28A0092B-C50C-407E-A947-70E740481C1C}">
                  <a14:useLocalDpi xmlns:a14="http://schemas.microsoft.com/office/drawing/2010/main"/>
                </a:ext>
              </a:extLst>
            </a:blip>
            <a:srcRect/>
            <a:stretch>
              <a:fillRect/>
            </a:stretch>
          </a:blipFill>
          <a:ln>
            <a:noFill/>
          </a:ln>
        </p:spPr>
      </p:pic>
      <p:sp>
        <p:nvSpPr>
          <p:cNvPr id="6" name="Text Placeholder 10">
            <a:extLst>
              <a:ext uri="{FF2B5EF4-FFF2-40B4-BE49-F238E27FC236}">
                <a16:creationId xmlns:a16="http://schemas.microsoft.com/office/drawing/2014/main" id="{AD01A804-AA50-DF23-2528-DFB8FE654878}"/>
              </a:ext>
            </a:extLst>
          </p:cNvPr>
          <p:cNvSpPr txBox="1">
            <a:spLocks/>
          </p:cNvSpPr>
          <p:nvPr/>
        </p:nvSpPr>
        <p:spPr bwMode="gray">
          <a:xfrm>
            <a:off x="355450" y="1025061"/>
            <a:ext cx="3754752" cy="156868"/>
          </a:xfrm>
          <a:prstGeom prst="rect">
            <a:avLst/>
          </a:prstGeom>
        </p:spPr>
        <p:txBody>
          <a:bodyPr vert="horz" lIns="0" tIns="0" rIns="0" bIns="0" rtlCol="0" anchor="t" anchorCtr="0">
            <a:noAutofit/>
          </a:bodyPr>
          <a:lstStyle>
            <a:lvl1pPr marL="0" indent="0" algn="l" defTabSz="961844" rtl="0" eaLnBrk="1" latinLnBrk="0" hangingPunct="1">
              <a:lnSpc>
                <a:spcPts val="1100"/>
              </a:lnSpc>
              <a:spcBef>
                <a:spcPts val="0"/>
              </a:spcBef>
              <a:buClr>
                <a:srgbClr val="FFFFFF"/>
              </a:buClr>
              <a:buSzPct val="100000"/>
              <a:buFont typeface="Inter Tight"/>
              <a:buNone/>
              <a:defRPr sz="1000" b="1" kern="1200" baseline="0">
                <a:solidFill>
                  <a:schemeClr val="tx1"/>
                </a:solidFill>
                <a:latin typeface="+mn-lt"/>
                <a:ea typeface="+mn-ea"/>
                <a:cs typeface="+mn-cs"/>
              </a:defRPr>
            </a:lvl1pPr>
            <a:lvl2pPr marL="0" indent="0" algn="l" defTabSz="961844" rtl="0" eaLnBrk="1" latinLnBrk="0" hangingPunct="1">
              <a:lnSpc>
                <a:spcPts val="1900"/>
              </a:lnSpc>
              <a:spcBef>
                <a:spcPts val="0"/>
              </a:spcBef>
              <a:buClr>
                <a:srgbClr val="FFFFFF"/>
              </a:buClr>
              <a:buSzPct val="100000"/>
              <a:buFont typeface="Inter Tight"/>
              <a:buNone/>
              <a:defRPr sz="1800" b="0" kern="1200">
                <a:solidFill>
                  <a:schemeClr val="bg1"/>
                </a:solidFill>
                <a:latin typeface="+mn-lt"/>
                <a:ea typeface="+mn-ea"/>
                <a:cs typeface="+mn-cs"/>
              </a:defRPr>
            </a:lvl2pPr>
            <a:lvl3pPr marL="0" indent="0" algn="l" defTabSz="961844" rtl="0" eaLnBrk="1" latinLnBrk="0" hangingPunct="1">
              <a:lnSpc>
                <a:spcPts val="1500"/>
              </a:lnSpc>
              <a:spcBef>
                <a:spcPts val="0"/>
              </a:spcBef>
              <a:buClr>
                <a:srgbClr val="FFFFFF"/>
              </a:buClr>
              <a:buSzPct val="100000"/>
              <a:buFont typeface="Inter Tight"/>
              <a:buNone/>
              <a:tabLst/>
              <a:defRPr sz="1400" b="1" kern="1200" baseline="0">
                <a:solidFill>
                  <a:schemeClr val="tx2"/>
                </a:solidFill>
                <a:latin typeface="+mn-lt"/>
                <a:ea typeface="+mn-ea"/>
                <a:cs typeface="+mn-cs"/>
              </a:defRPr>
            </a:lvl3pPr>
            <a:lvl4pPr marL="0" indent="0" algn="l" defTabSz="961844" rtl="0" eaLnBrk="1" latinLnBrk="0" hangingPunct="1">
              <a:lnSpc>
                <a:spcPts val="1600"/>
              </a:lnSpc>
              <a:spcBef>
                <a:spcPts val="0"/>
              </a:spcBef>
              <a:buClr>
                <a:srgbClr val="FFFFFF"/>
              </a:buClr>
              <a:buSzPct val="100000"/>
              <a:buFont typeface="Inter Tight"/>
              <a:buNone/>
              <a:tabLst/>
              <a:defRPr sz="1400" b="0" kern="1200">
                <a:solidFill>
                  <a:srgbClr val="000000"/>
                </a:solidFill>
                <a:latin typeface="+mn-lt"/>
                <a:ea typeface="+mn-ea"/>
                <a:cs typeface="+mn-cs"/>
              </a:defRPr>
            </a:lvl4pPr>
            <a:lvl5pPr marL="0" indent="0" algn="l" defTabSz="961844" rtl="0" eaLnBrk="1" latinLnBrk="0" hangingPunct="1">
              <a:lnSpc>
                <a:spcPts val="1100"/>
              </a:lnSpc>
              <a:spcBef>
                <a:spcPts val="0"/>
              </a:spcBef>
              <a:buClr>
                <a:srgbClr val="FFFFFF"/>
              </a:buClr>
              <a:buSzPct val="100000"/>
              <a:buFont typeface="Inter Tight"/>
              <a:buNone/>
              <a:tabLst/>
              <a:defRPr sz="1000" b="0" kern="1200">
                <a:solidFill>
                  <a:schemeClr val="accent6"/>
                </a:solidFill>
                <a:latin typeface="+mn-lt"/>
                <a:ea typeface="+mn-ea"/>
                <a:cs typeface="+mn-cs"/>
              </a:defRPr>
            </a:lvl5pPr>
            <a:lvl6pPr marL="2645074"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6pPr>
            <a:lvl7pPr marL="3125997"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7pPr>
            <a:lvl8pPr marL="3606920"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8pPr>
            <a:lvl9pPr marL="4087842"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9pPr>
          </a:lstStyle>
          <a:p>
            <a:pPr defTabSz="872296">
              <a:lnSpc>
                <a:spcPts val="998"/>
              </a:lnSpc>
              <a:defRPr/>
            </a:pPr>
            <a:r>
              <a:rPr lang="en-GB" sz="1270" dirty="0">
                <a:solidFill>
                  <a:srgbClr val="051D2E"/>
                </a:solidFill>
              </a:rPr>
              <a:t>Using short copy in cinema</a:t>
            </a:r>
          </a:p>
        </p:txBody>
      </p:sp>
      <p:sp>
        <p:nvSpPr>
          <p:cNvPr id="7" name="Text Placeholder 11">
            <a:extLst>
              <a:ext uri="{FF2B5EF4-FFF2-40B4-BE49-F238E27FC236}">
                <a16:creationId xmlns:a16="http://schemas.microsoft.com/office/drawing/2014/main" id="{DF256778-123C-FBA6-770B-5F1E0FA0A514}"/>
              </a:ext>
            </a:extLst>
          </p:cNvPr>
          <p:cNvSpPr txBox="1">
            <a:spLocks/>
          </p:cNvSpPr>
          <p:nvPr/>
        </p:nvSpPr>
        <p:spPr bwMode="gray">
          <a:xfrm>
            <a:off x="355450" y="1223353"/>
            <a:ext cx="3754752" cy="156868"/>
          </a:xfrm>
          <a:prstGeom prst="rect">
            <a:avLst/>
          </a:prstGeom>
        </p:spPr>
        <p:txBody>
          <a:bodyPr vert="horz" lIns="0" tIns="0" rIns="0" bIns="0" rtlCol="0" anchor="t" anchorCtr="0">
            <a:noAutofit/>
          </a:bodyPr>
          <a:lstStyle>
            <a:lvl1pPr marL="0" indent="0" algn="l" defTabSz="961844" rtl="0" eaLnBrk="1" latinLnBrk="0" hangingPunct="1">
              <a:lnSpc>
                <a:spcPts val="1100"/>
              </a:lnSpc>
              <a:spcBef>
                <a:spcPts val="0"/>
              </a:spcBef>
              <a:buClr>
                <a:srgbClr val="FFFFFF"/>
              </a:buClr>
              <a:buSzPct val="100000"/>
              <a:buFont typeface="Inter Tight"/>
              <a:buNone/>
              <a:defRPr sz="1000" b="0" kern="1200" baseline="0">
                <a:solidFill>
                  <a:schemeClr val="accent6"/>
                </a:solidFill>
                <a:latin typeface="+mn-lt"/>
                <a:ea typeface="+mn-ea"/>
                <a:cs typeface="+mn-cs"/>
              </a:defRPr>
            </a:lvl1pPr>
            <a:lvl2pPr marL="0" indent="0" algn="l" defTabSz="961844" rtl="0" eaLnBrk="1" latinLnBrk="0" hangingPunct="1">
              <a:lnSpc>
                <a:spcPts val="1900"/>
              </a:lnSpc>
              <a:spcBef>
                <a:spcPts val="0"/>
              </a:spcBef>
              <a:buClr>
                <a:srgbClr val="FFFFFF"/>
              </a:buClr>
              <a:buSzPct val="100000"/>
              <a:buFont typeface="Inter Tight"/>
              <a:buNone/>
              <a:defRPr sz="1800" b="0" kern="1200">
                <a:solidFill>
                  <a:schemeClr val="bg1"/>
                </a:solidFill>
                <a:latin typeface="+mn-lt"/>
                <a:ea typeface="+mn-ea"/>
                <a:cs typeface="+mn-cs"/>
              </a:defRPr>
            </a:lvl2pPr>
            <a:lvl3pPr marL="0" indent="0" algn="l" defTabSz="961844" rtl="0" eaLnBrk="1" latinLnBrk="0" hangingPunct="1">
              <a:lnSpc>
                <a:spcPts val="1500"/>
              </a:lnSpc>
              <a:spcBef>
                <a:spcPts val="0"/>
              </a:spcBef>
              <a:buClr>
                <a:srgbClr val="FFFFFF"/>
              </a:buClr>
              <a:buSzPct val="100000"/>
              <a:buFont typeface="Inter Tight"/>
              <a:buNone/>
              <a:tabLst/>
              <a:defRPr sz="1400" b="1" kern="1200" baseline="0">
                <a:solidFill>
                  <a:schemeClr val="tx2"/>
                </a:solidFill>
                <a:latin typeface="+mn-lt"/>
                <a:ea typeface="+mn-ea"/>
                <a:cs typeface="+mn-cs"/>
              </a:defRPr>
            </a:lvl3pPr>
            <a:lvl4pPr marL="0" indent="0" algn="l" defTabSz="961844" rtl="0" eaLnBrk="1" latinLnBrk="0" hangingPunct="1">
              <a:lnSpc>
                <a:spcPts val="1600"/>
              </a:lnSpc>
              <a:spcBef>
                <a:spcPts val="0"/>
              </a:spcBef>
              <a:buClr>
                <a:srgbClr val="FFFFFF"/>
              </a:buClr>
              <a:buSzPct val="100000"/>
              <a:buFont typeface="Inter Tight"/>
              <a:buNone/>
              <a:tabLst/>
              <a:defRPr sz="1400" b="0" kern="1200">
                <a:solidFill>
                  <a:srgbClr val="000000"/>
                </a:solidFill>
                <a:latin typeface="+mn-lt"/>
                <a:ea typeface="+mn-ea"/>
                <a:cs typeface="+mn-cs"/>
              </a:defRPr>
            </a:lvl4pPr>
            <a:lvl5pPr marL="0" indent="0" algn="l" defTabSz="961844" rtl="0" eaLnBrk="1" latinLnBrk="0" hangingPunct="1">
              <a:lnSpc>
                <a:spcPts val="1100"/>
              </a:lnSpc>
              <a:spcBef>
                <a:spcPts val="0"/>
              </a:spcBef>
              <a:buClr>
                <a:srgbClr val="FFFFFF"/>
              </a:buClr>
              <a:buSzPct val="100000"/>
              <a:buFont typeface="Inter Tight"/>
              <a:buNone/>
              <a:tabLst/>
              <a:defRPr sz="1000" b="0" kern="1200">
                <a:solidFill>
                  <a:schemeClr val="accent6"/>
                </a:solidFill>
                <a:latin typeface="+mn-lt"/>
                <a:ea typeface="+mn-ea"/>
                <a:cs typeface="+mn-cs"/>
              </a:defRPr>
            </a:lvl5pPr>
            <a:lvl6pPr marL="2645074"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6pPr>
            <a:lvl7pPr marL="3125997"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7pPr>
            <a:lvl8pPr marL="3606920"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8pPr>
            <a:lvl9pPr marL="4087842"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9pPr>
          </a:lstStyle>
          <a:p>
            <a:pPr defTabSz="872296">
              <a:lnSpc>
                <a:spcPts val="998"/>
              </a:lnSpc>
              <a:defRPr/>
            </a:pPr>
            <a:r>
              <a:rPr lang="en-GB" sz="1088" dirty="0">
                <a:solidFill>
                  <a:srgbClr val="051D2E"/>
                </a:solidFill>
              </a:rPr>
              <a:t>Ferrero Rocher – Celebrate The Moment</a:t>
            </a:r>
          </a:p>
        </p:txBody>
      </p:sp>
      <p:sp>
        <p:nvSpPr>
          <p:cNvPr id="8" name="Text Placeholder 13">
            <a:extLst>
              <a:ext uri="{FF2B5EF4-FFF2-40B4-BE49-F238E27FC236}">
                <a16:creationId xmlns:a16="http://schemas.microsoft.com/office/drawing/2014/main" id="{CF69F5F2-E998-6623-1FC1-C7894145EB8C}"/>
              </a:ext>
            </a:extLst>
          </p:cNvPr>
          <p:cNvSpPr txBox="1">
            <a:spLocks/>
          </p:cNvSpPr>
          <p:nvPr/>
        </p:nvSpPr>
        <p:spPr bwMode="gray">
          <a:xfrm>
            <a:off x="4244708" y="1026213"/>
            <a:ext cx="3744556" cy="156868"/>
          </a:xfrm>
          <a:prstGeom prst="rect">
            <a:avLst/>
          </a:prstGeom>
        </p:spPr>
        <p:txBody>
          <a:bodyPr vert="horz" lIns="0" tIns="0" rIns="0" bIns="0" rtlCol="0" anchor="t" anchorCtr="0">
            <a:noAutofit/>
          </a:bodyPr>
          <a:lstStyle>
            <a:lvl1pPr marL="0" indent="0" algn="l" defTabSz="961844" rtl="0" eaLnBrk="1" latinLnBrk="0" hangingPunct="1">
              <a:lnSpc>
                <a:spcPts val="1100"/>
              </a:lnSpc>
              <a:spcBef>
                <a:spcPts val="0"/>
              </a:spcBef>
              <a:buClr>
                <a:srgbClr val="FFFFFF"/>
              </a:buClr>
              <a:buSzPct val="100000"/>
              <a:buFont typeface="Inter Tight"/>
              <a:buNone/>
              <a:defRPr sz="1000" b="1" kern="1200" baseline="0">
                <a:solidFill>
                  <a:schemeClr val="tx1"/>
                </a:solidFill>
                <a:latin typeface="+mn-lt"/>
                <a:ea typeface="+mn-ea"/>
                <a:cs typeface="+mn-cs"/>
              </a:defRPr>
            </a:lvl1pPr>
            <a:lvl2pPr marL="0" indent="0" algn="l" defTabSz="961844" rtl="0" eaLnBrk="1" latinLnBrk="0" hangingPunct="1">
              <a:lnSpc>
                <a:spcPts val="1900"/>
              </a:lnSpc>
              <a:spcBef>
                <a:spcPts val="0"/>
              </a:spcBef>
              <a:buClr>
                <a:srgbClr val="FFFFFF"/>
              </a:buClr>
              <a:buSzPct val="100000"/>
              <a:buFont typeface="Inter Tight"/>
              <a:buNone/>
              <a:defRPr sz="1800" b="0" kern="1200">
                <a:solidFill>
                  <a:schemeClr val="bg1"/>
                </a:solidFill>
                <a:latin typeface="+mn-lt"/>
                <a:ea typeface="+mn-ea"/>
                <a:cs typeface="+mn-cs"/>
              </a:defRPr>
            </a:lvl2pPr>
            <a:lvl3pPr marL="0" indent="0" algn="l" defTabSz="961844" rtl="0" eaLnBrk="1" latinLnBrk="0" hangingPunct="1">
              <a:lnSpc>
                <a:spcPts val="1500"/>
              </a:lnSpc>
              <a:spcBef>
                <a:spcPts val="0"/>
              </a:spcBef>
              <a:buClr>
                <a:srgbClr val="FFFFFF"/>
              </a:buClr>
              <a:buSzPct val="100000"/>
              <a:buFont typeface="Inter Tight"/>
              <a:buNone/>
              <a:tabLst/>
              <a:defRPr sz="1400" b="1" kern="1200" baseline="0">
                <a:solidFill>
                  <a:schemeClr val="tx2"/>
                </a:solidFill>
                <a:latin typeface="+mn-lt"/>
                <a:ea typeface="+mn-ea"/>
                <a:cs typeface="+mn-cs"/>
              </a:defRPr>
            </a:lvl3pPr>
            <a:lvl4pPr marL="0" indent="0" algn="l" defTabSz="961844" rtl="0" eaLnBrk="1" latinLnBrk="0" hangingPunct="1">
              <a:lnSpc>
                <a:spcPts val="1600"/>
              </a:lnSpc>
              <a:spcBef>
                <a:spcPts val="0"/>
              </a:spcBef>
              <a:buClr>
                <a:srgbClr val="FFFFFF"/>
              </a:buClr>
              <a:buSzPct val="100000"/>
              <a:buFont typeface="Inter Tight"/>
              <a:buNone/>
              <a:tabLst/>
              <a:defRPr sz="1400" b="0" kern="1200">
                <a:solidFill>
                  <a:srgbClr val="000000"/>
                </a:solidFill>
                <a:latin typeface="+mn-lt"/>
                <a:ea typeface="+mn-ea"/>
                <a:cs typeface="+mn-cs"/>
              </a:defRPr>
            </a:lvl4pPr>
            <a:lvl5pPr marL="0" indent="0" algn="l" defTabSz="961844" rtl="0" eaLnBrk="1" latinLnBrk="0" hangingPunct="1">
              <a:lnSpc>
                <a:spcPts val="1100"/>
              </a:lnSpc>
              <a:spcBef>
                <a:spcPts val="0"/>
              </a:spcBef>
              <a:buClr>
                <a:srgbClr val="FFFFFF"/>
              </a:buClr>
              <a:buSzPct val="100000"/>
              <a:buFont typeface="Inter Tight"/>
              <a:buNone/>
              <a:tabLst/>
              <a:defRPr sz="1000" b="0" kern="1200">
                <a:solidFill>
                  <a:schemeClr val="accent6"/>
                </a:solidFill>
                <a:latin typeface="+mn-lt"/>
                <a:ea typeface="+mn-ea"/>
                <a:cs typeface="+mn-cs"/>
              </a:defRPr>
            </a:lvl5pPr>
            <a:lvl6pPr marL="2645074"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6pPr>
            <a:lvl7pPr marL="3125997"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7pPr>
            <a:lvl8pPr marL="3606920"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8pPr>
            <a:lvl9pPr marL="4087842"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9pPr>
          </a:lstStyle>
          <a:p>
            <a:pPr defTabSz="872296">
              <a:lnSpc>
                <a:spcPts val="998"/>
              </a:lnSpc>
              <a:defRPr/>
            </a:pPr>
            <a:r>
              <a:rPr lang="en-GB" sz="1270">
                <a:solidFill>
                  <a:srgbClr val="051D2E"/>
                </a:solidFill>
              </a:rPr>
              <a:t>Using longer copy in cinema</a:t>
            </a:r>
            <a:endParaRPr lang="en-GB" sz="1270" dirty="0">
              <a:solidFill>
                <a:srgbClr val="051D2E"/>
              </a:solidFill>
            </a:endParaRPr>
          </a:p>
        </p:txBody>
      </p:sp>
      <p:sp>
        <p:nvSpPr>
          <p:cNvPr id="9" name="Text Placeholder 14">
            <a:extLst>
              <a:ext uri="{FF2B5EF4-FFF2-40B4-BE49-F238E27FC236}">
                <a16:creationId xmlns:a16="http://schemas.microsoft.com/office/drawing/2014/main" id="{A315DF8C-4449-1F42-9334-D88BC2BFE40D}"/>
              </a:ext>
            </a:extLst>
          </p:cNvPr>
          <p:cNvSpPr txBox="1">
            <a:spLocks/>
          </p:cNvSpPr>
          <p:nvPr/>
        </p:nvSpPr>
        <p:spPr bwMode="gray">
          <a:xfrm>
            <a:off x="4239904" y="1223353"/>
            <a:ext cx="3744556" cy="156868"/>
          </a:xfrm>
          <a:prstGeom prst="rect">
            <a:avLst/>
          </a:prstGeom>
        </p:spPr>
        <p:txBody>
          <a:bodyPr vert="horz" lIns="0" tIns="0" rIns="0" bIns="0" rtlCol="0" anchor="t" anchorCtr="0">
            <a:noAutofit/>
          </a:bodyPr>
          <a:lstStyle>
            <a:lvl1pPr marL="0" indent="0" algn="l" defTabSz="961844" rtl="0" eaLnBrk="1" latinLnBrk="0" hangingPunct="1">
              <a:lnSpc>
                <a:spcPts val="1100"/>
              </a:lnSpc>
              <a:spcBef>
                <a:spcPts val="0"/>
              </a:spcBef>
              <a:buClr>
                <a:srgbClr val="FFFFFF"/>
              </a:buClr>
              <a:buSzPct val="100000"/>
              <a:buFont typeface="Inter Tight"/>
              <a:buNone/>
              <a:defRPr sz="1000" b="0" kern="1200" baseline="0">
                <a:solidFill>
                  <a:schemeClr val="accent6"/>
                </a:solidFill>
                <a:latin typeface="+mn-lt"/>
                <a:ea typeface="+mn-ea"/>
                <a:cs typeface="+mn-cs"/>
              </a:defRPr>
            </a:lvl1pPr>
            <a:lvl2pPr marL="0" indent="0" algn="l" defTabSz="961844" rtl="0" eaLnBrk="1" latinLnBrk="0" hangingPunct="1">
              <a:lnSpc>
                <a:spcPts val="1900"/>
              </a:lnSpc>
              <a:spcBef>
                <a:spcPts val="0"/>
              </a:spcBef>
              <a:buClr>
                <a:srgbClr val="FFFFFF"/>
              </a:buClr>
              <a:buSzPct val="100000"/>
              <a:buFont typeface="Inter Tight"/>
              <a:buNone/>
              <a:defRPr sz="1800" b="0" kern="1200">
                <a:solidFill>
                  <a:schemeClr val="bg1"/>
                </a:solidFill>
                <a:latin typeface="+mn-lt"/>
                <a:ea typeface="+mn-ea"/>
                <a:cs typeface="+mn-cs"/>
              </a:defRPr>
            </a:lvl2pPr>
            <a:lvl3pPr marL="0" indent="0" algn="l" defTabSz="961844" rtl="0" eaLnBrk="1" latinLnBrk="0" hangingPunct="1">
              <a:lnSpc>
                <a:spcPts val="1500"/>
              </a:lnSpc>
              <a:spcBef>
                <a:spcPts val="0"/>
              </a:spcBef>
              <a:buClr>
                <a:srgbClr val="FFFFFF"/>
              </a:buClr>
              <a:buSzPct val="100000"/>
              <a:buFont typeface="Inter Tight"/>
              <a:buNone/>
              <a:tabLst/>
              <a:defRPr sz="1400" b="1" kern="1200" baseline="0">
                <a:solidFill>
                  <a:schemeClr val="tx2"/>
                </a:solidFill>
                <a:latin typeface="+mn-lt"/>
                <a:ea typeface="+mn-ea"/>
                <a:cs typeface="+mn-cs"/>
              </a:defRPr>
            </a:lvl3pPr>
            <a:lvl4pPr marL="0" indent="0" algn="l" defTabSz="961844" rtl="0" eaLnBrk="1" latinLnBrk="0" hangingPunct="1">
              <a:lnSpc>
                <a:spcPts val="1600"/>
              </a:lnSpc>
              <a:spcBef>
                <a:spcPts val="0"/>
              </a:spcBef>
              <a:buClr>
                <a:srgbClr val="FFFFFF"/>
              </a:buClr>
              <a:buSzPct val="100000"/>
              <a:buFont typeface="Inter Tight"/>
              <a:buNone/>
              <a:tabLst/>
              <a:defRPr sz="1400" b="0" kern="1200">
                <a:solidFill>
                  <a:srgbClr val="000000"/>
                </a:solidFill>
                <a:latin typeface="+mn-lt"/>
                <a:ea typeface="+mn-ea"/>
                <a:cs typeface="+mn-cs"/>
              </a:defRPr>
            </a:lvl4pPr>
            <a:lvl5pPr marL="0" indent="0" algn="l" defTabSz="961844" rtl="0" eaLnBrk="1" latinLnBrk="0" hangingPunct="1">
              <a:lnSpc>
                <a:spcPts val="1100"/>
              </a:lnSpc>
              <a:spcBef>
                <a:spcPts val="0"/>
              </a:spcBef>
              <a:buClr>
                <a:srgbClr val="FFFFFF"/>
              </a:buClr>
              <a:buSzPct val="100000"/>
              <a:buFont typeface="Inter Tight"/>
              <a:buNone/>
              <a:tabLst/>
              <a:defRPr sz="1000" b="0" kern="1200">
                <a:solidFill>
                  <a:schemeClr val="accent6"/>
                </a:solidFill>
                <a:latin typeface="+mn-lt"/>
                <a:ea typeface="+mn-ea"/>
                <a:cs typeface="+mn-cs"/>
              </a:defRPr>
            </a:lvl5pPr>
            <a:lvl6pPr marL="2645074"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6pPr>
            <a:lvl7pPr marL="3125997"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7pPr>
            <a:lvl8pPr marL="3606920"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8pPr>
            <a:lvl9pPr marL="4087842"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9pPr>
          </a:lstStyle>
          <a:p>
            <a:pPr defTabSz="872296">
              <a:lnSpc>
                <a:spcPts val="998"/>
              </a:lnSpc>
              <a:defRPr/>
            </a:pPr>
            <a:r>
              <a:rPr lang="en-GB" sz="1088" dirty="0">
                <a:solidFill>
                  <a:srgbClr val="051D2E"/>
                </a:solidFill>
              </a:rPr>
              <a:t>JD Sports – Christmas </a:t>
            </a:r>
          </a:p>
        </p:txBody>
      </p:sp>
      <p:sp>
        <p:nvSpPr>
          <p:cNvPr id="10" name="Text Placeholder 16">
            <a:extLst>
              <a:ext uri="{FF2B5EF4-FFF2-40B4-BE49-F238E27FC236}">
                <a16:creationId xmlns:a16="http://schemas.microsoft.com/office/drawing/2014/main" id="{833D0950-FFBD-80B9-292E-1D8B1036295D}"/>
              </a:ext>
            </a:extLst>
          </p:cNvPr>
          <p:cNvSpPr txBox="1">
            <a:spLocks/>
          </p:cNvSpPr>
          <p:nvPr/>
        </p:nvSpPr>
        <p:spPr bwMode="gray">
          <a:xfrm>
            <a:off x="8123770" y="1026213"/>
            <a:ext cx="3777979" cy="156868"/>
          </a:xfrm>
          <a:prstGeom prst="rect">
            <a:avLst/>
          </a:prstGeom>
        </p:spPr>
        <p:txBody>
          <a:bodyPr vert="horz" lIns="0" tIns="0" rIns="0" bIns="0" rtlCol="0" anchor="t" anchorCtr="0">
            <a:noAutofit/>
          </a:bodyPr>
          <a:lstStyle>
            <a:lvl1pPr marL="0" indent="0" algn="l" defTabSz="961844" rtl="0" eaLnBrk="1" latinLnBrk="0" hangingPunct="1">
              <a:lnSpc>
                <a:spcPts val="1100"/>
              </a:lnSpc>
              <a:spcBef>
                <a:spcPts val="0"/>
              </a:spcBef>
              <a:buClr>
                <a:srgbClr val="FFFFFF"/>
              </a:buClr>
              <a:buSzPct val="100000"/>
              <a:buFont typeface="Inter Tight"/>
              <a:buNone/>
              <a:defRPr sz="1000" b="1" kern="1200" baseline="0">
                <a:solidFill>
                  <a:schemeClr val="tx1"/>
                </a:solidFill>
                <a:latin typeface="+mn-lt"/>
                <a:ea typeface="+mn-ea"/>
                <a:cs typeface="+mn-cs"/>
              </a:defRPr>
            </a:lvl1pPr>
            <a:lvl2pPr marL="0" indent="0" algn="l" defTabSz="961844" rtl="0" eaLnBrk="1" latinLnBrk="0" hangingPunct="1">
              <a:lnSpc>
                <a:spcPts val="1900"/>
              </a:lnSpc>
              <a:spcBef>
                <a:spcPts val="0"/>
              </a:spcBef>
              <a:buClr>
                <a:srgbClr val="FFFFFF"/>
              </a:buClr>
              <a:buSzPct val="100000"/>
              <a:buFont typeface="Inter Tight"/>
              <a:buNone/>
              <a:defRPr sz="1800" b="0" kern="1200">
                <a:solidFill>
                  <a:schemeClr val="bg1"/>
                </a:solidFill>
                <a:latin typeface="+mn-lt"/>
                <a:ea typeface="+mn-ea"/>
                <a:cs typeface="+mn-cs"/>
              </a:defRPr>
            </a:lvl2pPr>
            <a:lvl3pPr marL="0" indent="0" algn="l" defTabSz="961844" rtl="0" eaLnBrk="1" latinLnBrk="0" hangingPunct="1">
              <a:lnSpc>
                <a:spcPts val="1500"/>
              </a:lnSpc>
              <a:spcBef>
                <a:spcPts val="0"/>
              </a:spcBef>
              <a:buClr>
                <a:srgbClr val="FFFFFF"/>
              </a:buClr>
              <a:buSzPct val="100000"/>
              <a:buFont typeface="Inter Tight"/>
              <a:buNone/>
              <a:tabLst/>
              <a:defRPr sz="1400" b="1" kern="1200" baseline="0">
                <a:solidFill>
                  <a:schemeClr val="tx2"/>
                </a:solidFill>
                <a:latin typeface="+mn-lt"/>
                <a:ea typeface="+mn-ea"/>
                <a:cs typeface="+mn-cs"/>
              </a:defRPr>
            </a:lvl3pPr>
            <a:lvl4pPr marL="0" indent="0" algn="l" defTabSz="961844" rtl="0" eaLnBrk="1" latinLnBrk="0" hangingPunct="1">
              <a:lnSpc>
                <a:spcPts val="1600"/>
              </a:lnSpc>
              <a:spcBef>
                <a:spcPts val="0"/>
              </a:spcBef>
              <a:buClr>
                <a:srgbClr val="FFFFFF"/>
              </a:buClr>
              <a:buSzPct val="100000"/>
              <a:buFont typeface="Inter Tight"/>
              <a:buNone/>
              <a:tabLst/>
              <a:defRPr sz="1400" b="0" kern="1200">
                <a:solidFill>
                  <a:srgbClr val="000000"/>
                </a:solidFill>
                <a:latin typeface="+mn-lt"/>
                <a:ea typeface="+mn-ea"/>
                <a:cs typeface="+mn-cs"/>
              </a:defRPr>
            </a:lvl4pPr>
            <a:lvl5pPr marL="0" indent="0" algn="l" defTabSz="961844" rtl="0" eaLnBrk="1" latinLnBrk="0" hangingPunct="1">
              <a:lnSpc>
                <a:spcPts val="1100"/>
              </a:lnSpc>
              <a:spcBef>
                <a:spcPts val="0"/>
              </a:spcBef>
              <a:buClr>
                <a:srgbClr val="FFFFFF"/>
              </a:buClr>
              <a:buSzPct val="100000"/>
              <a:buFont typeface="Inter Tight"/>
              <a:buNone/>
              <a:tabLst/>
              <a:defRPr sz="1000" b="0" kern="1200">
                <a:solidFill>
                  <a:schemeClr val="accent6"/>
                </a:solidFill>
                <a:latin typeface="+mn-lt"/>
                <a:ea typeface="+mn-ea"/>
                <a:cs typeface="+mn-cs"/>
              </a:defRPr>
            </a:lvl5pPr>
            <a:lvl6pPr marL="2645074"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6pPr>
            <a:lvl7pPr marL="3125997"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7pPr>
            <a:lvl8pPr marL="3606920"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8pPr>
            <a:lvl9pPr marL="4087842"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9pPr>
          </a:lstStyle>
          <a:p>
            <a:pPr defTabSz="872296">
              <a:lnSpc>
                <a:spcPts val="998"/>
              </a:lnSpc>
              <a:defRPr/>
            </a:pPr>
            <a:r>
              <a:rPr lang="en-GB" sz="1270">
                <a:solidFill>
                  <a:srgbClr val="051D2E"/>
                </a:solidFill>
              </a:rPr>
              <a:t>Using multiple copies in reel</a:t>
            </a:r>
            <a:endParaRPr lang="en-GB" sz="1270" dirty="0">
              <a:solidFill>
                <a:srgbClr val="051D2E"/>
              </a:solidFill>
            </a:endParaRPr>
          </a:p>
        </p:txBody>
      </p:sp>
      <p:sp>
        <p:nvSpPr>
          <p:cNvPr id="11" name="Text Placeholder 17">
            <a:extLst>
              <a:ext uri="{FF2B5EF4-FFF2-40B4-BE49-F238E27FC236}">
                <a16:creationId xmlns:a16="http://schemas.microsoft.com/office/drawing/2014/main" id="{DEE38EEC-D5C5-0AC1-A0D9-EA18BBD77DCF}"/>
              </a:ext>
            </a:extLst>
          </p:cNvPr>
          <p:cNvSpPr txBox="1">
            <a:spLocks/>
          </p:cNvSpPr>
          <p:nvPr/>
        </p:nvSpPr>
        <p:spPr bwMode="gray">
          <a:xfrm>
            <a:off x="8114162" y="1223353"/>
            <a:ext cx="3777979" cy="156868"/>
          </a:xfrm>
          <a:prstGeom prst="rect">
            <a:avLst/>
          </a:prstGeom>
        </p:spPr>
        <p:txBody>
          <a:bodyPr vert="horz" lIns="0" tIns="0" rIns="0" bIns="0" rtlCol="0" anchor="t" anchorCtr="0">
            <a:noAutofit/>
          </a:bodyPr>
          <a:lstStyle>
            <a:lvl1pPr marL="0" indent="0" algn="l" defTabSz="961844" rtl="0" eaLnBrk="1" latinLnBrk="0" hangingPunct="1">
              <a:lnSpc>
                <a:spcPts val="1100"/>
              </a:lnSpc>
              <a:spcBef>
                <a:spcPts val="0"/>
              </a:spcBef>
              <a:buClr>
                <a:srgbClr val="FFFFFF"/>
              </a:buClr>
              <a:buSzPct val="100000"/>
              <a:buFont typeface="Inter Tight"/>
              <a:buNone/>
              <a:defRPr sz="1000" b="0" kern="1200" baseline="0">
                <a:solidFill>
                  <a:schemeClr val="accent6"/>
                </a:solidFill>
                <a:latin typeface="+mn-lt"/>
                <a:ea typeface="+mn-ea"/>
                <a:cs typeface="+mn-cs"/>
              </a:defRPr>
            </a:lvl1pPr>
            <a:lvl2pPr marL="0" indent="0" algn="l" defTabSz="961844" rtl="0" eaLnBrk="1" latinLnBrk="0" hangingPunct="1">
              <a:lnSpc>
                <a:spcPts val="1900"/>
              </a:lnSpc>
              <a:spcBef>
                <a:spcPts val="0"/>
              </a:spcBef>
              <a:buClr>
                <a:srgbClr val="FFFFFF"/>
              </a:buClr>
              <a:buSzPct val="100000"/>
              <a:buFont typeface="Inter Tight"/>
              <a:buNone/>
              <a:defRPr sz="1800" b="0" kern="1200">
                <a:solidFill>
                  <a:schemeClr val="bg1"/>
                </a:solidFill>
                <a:latin typeface="+mn-lt"/>
                <a:ea typeface="+mn-ea"/>
                <a:cs typeface="+mn-cs"/>
              </a:defRPr>
            </a:lvl2pPr>
            <a:lvl3pPr marL="0" indent="0" algn="l" defTabSz="961844" rtl="0" eaLnBrk="1" latinLnBrk="0" hangingPunct="1">
              <a:lnSpc>
                <a:spcPts val="1500"/>
              </a:lnSpc>
              <a:spcBef>
                <a:spcPts val="0"/>
              </a:spcBef>
              <a:buClr>
                <a:srgbClr val="FFFFFF"/>
              </a:buClr>
              <a:buSzPct val="100000"/>
              <a:buFont typeface="Inter Tight"/>
              <a:buNone/>
              <a:tabLst/>
              <a:defRPr sz="1400" b="1" kern="1200" baseline="0">
                <a:solidFill>
                  <a:schemeClr val="tx2"/>
                </a:solidFill>
                <a:latin typeface="+mn-lt"/>
                <a:ea typeface="+mn-ea"/>
                <a:cs typeface="+mn-cs"/>
              </a:defRPr>
            </a:lvl3pPr>
            <a:lvl4pPr marL="0" indent="0" algn="l" defTabSz="961844" rtl="0" eaLnBrk="1" latinLnBrk="0" hangingPunct="1">
              <a:lnSpc>
                <a:spcPts val="1600"/>
              </a:lnSpc>
              <a:spcBef>
                <a:spcPts val="0"/>
              </a:spcBef>
              <a:buClr>
                <a:srgbClr val="FFFFFF"/>
              </a:buClr>
              <a:buSzPct val="100000"/>
              <a:buFont typeface="Inter Tight"/>
              <a:buNone/>
              <a:tabLst/>
              <a:defRPr sz="1400" b="0" kern="1200">
                <a:solidFill>
                  <a:srgbClr val="000000"/>
                </a:solidFill>
                <a:latin typeface="+mn-lt"/>
                <a:ea typeface="+mn-ea"/>
                <a:cs typeface="+mn-cs"/>
              </a:defRPr>
            </a:lvl4pPr>
            <a:lvl5pPr marL="0" indent="0" algn="l" defTabSz="961844" rtl="0" eaLnBrk="1" latinLnBrk="0" hangingPunct="1">
              <a:lnSpc>
                <a:spcPts val="1100"/>
              </a:lnSpc>
              <a:spcBef>
                <a:spcPts val="0"/>
              </a:spcBef>
              <a:buClr>
                <a:srgbClr val="FFFFFF"/>
              </a:buClr>
              <a:buSzPct val="100000"/>
              <a:buFont typeface="Inter Tight"/>
              <a:buNone/>
              <a:tabLst/>
              <a:defRPr sz="1000" b="0" kern="1200">
                <a:solidFill>
                  <a:schemeClr val="accent6"/>
                </a:solidFill>
                <a:latin typeface="+mn-lt"/>
                <a:ea typeface="+mn-ea"/>
                <a:cs typeface="+mn-cs"/>
              </a:defRPr>
            </a:lvl5pPr>
            <a:lvl6pPr marL="2645074"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6pPr>
            <a:lvl7pPr marL="3125997"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7pPr>
            <a:lvl8pPr marL="3606920"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8pPr>
            <a:lvl9pPr marL="4087842"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9pPr>
          </a:lstStyle>
          <a:p>
            <a:pPr defTabSz="872296">
              <a:lnSpc>
                <a:spcPts val="998"/>
              </a:lnSpc>
              <a:defRPr/>
            </a:pPr>
            <a:r>
              <a:rPr lang="en-GB" sz="1088" dirty="0">
                <a:solidFill>
                  <a:srgbClr val="051D2E"/>
                </a:solidFill>
              </a:rPr>
              <a:t>Prime Video – The Devil’s Hour</a:t>
            </a:r>
          </a:p>
        </p:txBody>
      </p:sp>
      <p:sp>
        <p:nvSpPr>
          <p:cNvPr id="12" name="Text Placeholder 14">
            <a:extLst>
              <a:ext uri="{FF2B5EF4-FFF2-40B4-BE49-F238E27FC236}">
                <a16:creationId xmlns:a16="http://schemas.microsoft.com/office/drawing/2014/main" id="{8EDB7E95-F1A5-E4EA-965F-A7D2B69317D9}"/>
              </a:ext>
            </a:extLst>
          </p:cNvPr>
          <p:cNvSpPr txBox="1">
            <a:spLocks/>
          </p:cNvSpPr>
          <p:nvPr/>
        </p:nvSpPr>
        <p:spPr bwMode="gray">
          <a:xfrm>
            <a:off x="8113866" y="3970243"/>
            <a:ext cx="3872891" cy="2221613"/>
          </a:xfrm>
          <a:prstGeom prst="rect">
            <a:avLst/>
          </a:prstGeom>
        </p:spPr>
        <p:txBody>
          <a:bodyPr vert="horz" lIns="0" tIns="0" rIns="0" bIns="0" rtlCol="0" anchor="t" anchorCtr="0">
            <a:noAutofit/>
          </a:bodyPr>
          <a:lstStyle>
            <a:lvl1pPr marL="0" indent="0" algn="l" defTabSz="961844" rtl="0" eaLnBrk="1" latinLnBrk="0" hangingPunct="1">
              <a:lnSpc>
                <a:spcPts val="1100"/>
              </a:lnSpc>
              <a:spcBef>
                <a:spcPts val="0"/>
              </a:spcBef>
              <a:buClr>
                <a:srgbClr val="FFFFFF"/>
              </a:buClr>
              <a:buSzPct val="100000"/>
              <a:buFont typeface="Inter Tight"/>
              <a:buNone/>
              <a:defRPr sz="1000" b="0" kern="1200" baseline="0">
                <a:solidFill>
                  <a:schemeClr val="accent6"/>
                </a:solidFill>
                <a:latin typeface="+mn-lt"/>
                <a:ea typeface="+mn-ea"/>
                <a:cs typeface="+mn-cs"/>
              </a:defRPr>
            </a:lvl1pPr>
            <a:lvl2pPr marL="0" indent="0" algn="l" defTabSz="961844" rtl="0" eaLnBrk="1" latinLnBrk="0" hangingPunct="1">
              <a:lnSpc>
                <a:spcPts val="1900"/>
              </a:lnSpc>
              <a:spcBef>
                <a:spcPts val="0"/>
              </a:spcBef>
              <a:buClr>
                <a:srgbClr val="FFFFFF"/>
              </a:buClr>
              <a:buSzPct val="100000"/>
              <a:buFont typeface="Inter Tight"/>
              <a:buNone/>
              <a:defRPr sz="1800" b="0" kern="1200">
                <a:solidFill>
                  <a:schemeClr val="bg1"/>
                </a:solidFill>
                <a:latin typeface="+mn-lt"/>
                <a:ea typeface="+mn-ea"/>
                <a:cs typeface="+mn-cs"/>
              </a:defRPr>
            </a:lvl2pPr>
            <a:lvl3pPr marL="0" indent="0" algn="l" defTabSz="961844" rtl="0" eaLnBrk="1" latinLnBrk="0" hangingPunct="1">
              <a:lnSpc>
                <a:spcPts val="1500"/>
              </a:lnSpc>
              <a:spcBef>
                <a:spcPts val="0"/>
              </a:spcBef>
              <a:buClr>
                <a:srgbClr val="FFFFFF"/>
              </a:buClr>
              <a:buSzPct val="100000"/>
              <a:buFont typeface="Inter Tight"/>
              <a:buNone/>
              <a:tabLst/>
              <a:defRPr sz="1400" b="1" kern="1200" baseline="0">
                <a:solidFill>
                  <a:schemeClr val="tx2"/>
                </a:solidFill>
                <a:latin typeface="+mn-lt"/>
                <a:ea typeface="+mn-ea"/>
                <a:cs typeface="+mn-cs"/>
              </a:defRPr>
            </a:lvl3pPr>
            <a:lvl4pPr marL="0" indent="0" algn="l" defTabSz="961844" rtl="0" eaLnBrk="1" latinLnBrk="0" hangingPunct="1">
              <a:lnSpc>
                <a:spcPts val="1600"/>
              </a:lnSpc>
              <a:spcBef>
                <a:spcPts val="0"/>
              </a:spcBef>
              <a:buClr>
                <a:srgbClr val="FFFFFF"/>
              </a:buClr>
              <a:buSzPct val="100000"/>
              <a:buFont typeface="Inter Tight"/>
              <a:buNone/>
              <a:tabLst/>
              <a:defRPr sz="1400" b="0" kern="1200">
                <a:solidFill>
                  <a:srgbClr val="000000"/>
                </a:solidFill>
                <a:latin typeface="+mn-lt"/>
                <a:ea typeface="+mn-ea"/>
                <a:cs typeface="+mn-cs"/>
              </a:defRPr>
            </a:lvl4pPr>
            <a:lvl5pPr marL="0" indent="0" algn="l" defTabSz="961844" rtl="0" eaLnBrk="1" latinLnBrk="0" hangingPunct="1">
              <a:lnSpc>
                <a:spcPts val="1100"/>
              </a:lnSpc>
              <a:spcBef>
                <a:spcPts val="0"/>
              </a:spcBef>
              <a:buClr>
                <a:srgbClr val="FFFFFF"/>
              </a:buClr>
              <a:buSzPct val="100000"/>
              <a:buFont typeface="Inter Tight"/>
              <a:buNone/>
              <a:tabLst/>
              <a:defRPr sz="1000" b="0" kern="1200">
                <a:solidFill>
                  <a:schemeClr val="accent6"/>
                </a:solidFill>
                <a:latin typeface="+mn-lt"/>
                <a:ea typeface="+mn-ea"/>
                <a:cs typeface="+mn-cs"/>
              </a:defRPr>
            </a:lvl5pPr>
            <a:lvl6pPr marL="2645074"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6pPr>
            <a:lvl7pPr marL="3125997"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7pPr>
            <a:lvl8pPr marL="3606920"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8pPr>
            <a:lvl9pPr marL="4087842"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9pPr>
          </a:lstStyle>
          <a:p>
            <a:pPr defTabSz="872296">
              <a:lnSpc>
                <a:spcPct val="100000"/>
              </a:lnSpc>
              <a:buClr>
                <a:srgbClr val="000000"/>
              </a:buClr>
              <a:defRPr/>
            </a:pPr>
            <a:r>
              <a:rPr lang="en-GB" sz="1088" kern="1000" dirty="0">
                <a:solidFill>
                  <a:srgbClr val="051D2E"/>
                </a:solidFill>
              </a:rPr>
              <a:t>Prime Video worked with DCM Studios to create a </a:t>
            </a:r>
            <a:r>
              <a:rPr lang="en-GB" sz="1088" b="1" kern="1000" dirty="0">
                <a:solidFill>
                  <a:srgbClr val="051D2E"/>
                </a:solidFill>
              </a:rPr>
              <a:t>high impact, disruptive launch campaign </a:t>
            </a:r>
            <a:r>
              <a:rPr lang="en-GB" sz="1088" kern="1000" dirty="0">
                <a:solidFill>
                  <a:srgbClr val="051D2E"/>
                </a:solidFill>
              </a:rPr>
              <a:t>for its new psychological thriller series The Devil’s Hour. </a:t>
            </a:r>
          </a:p>
          <a:p>
            <a:pPr defTabSz="872296">
              <a:lnSpc>
                <a:spcPct val="100000"/>
              </a:lnSpc>
              <a:buClr>
                <a:srgbClr val="000000"/>
              </a:buClr>
              <a:defRPr/>
            </a:pPr>
            <a:endParaRPr lang="en-GB" sz="1088" kern="1000" dirty="0">
              <a:solidFill>
                <a:srgbClr val="051D2E"/>
              </a:solidFill>
            </a:endParaRPr>
          </a:p>
          <a:p>
            <a:pPr defTabSz="872296">
              <a:lnSpc>
                <a:spcPct val="100000"/>
              </a:lnSpc>
              <a:buClr>
                <a:srgbClr val="000000"/>
              </a:buClr>
              <a:defRPr/>
            </a:pPr>
            <a:r>
              <a:rPr lang="en-GB" sz="1088" kern="1000" dirty="0">
                <a:solidFill>
                  <a:srgbClr val="051D2E"/>
                </a:solidFill>
              </a:rPr>
              <a:t>Disrupting the cinema reel by running </a:t>
            </a:r>
            <a:r>
              <a:rPr lang="en-GB" sz="1088" b="1" kern="1000" dirty="0">
                <a:solidFill>
                  <a:srgbClr val="051D2E"/>
                </a:solidFill>
              </a:rPr>
              <a:t>3 bespoke 10” blipverts</a:t>
            </a:r>
            <a:r>
              <a:rPr lang="en-GB" sz="1088" kern="1000" dirty="0">
                <a:solidFill>
                  <a:srgbClr val="051D2E"/>
                </a:solidFill>
              </a:rPr>
              <a:t>, </a:t>
            </a:r>
            <a:r>
              <a:rPr lang="en-GB" sz="1088" b="1" kern="1000" dirty="0">
                <a:solidFill>
                  <a:srgbClr val="051D2E"/>
                </a:solidFill>
              </a:rPr>
              <a:t>the main 30” ad</a:t>
            </a:r>
            <a:r>
              <a:rPr lang="en-GB" sz="1088" kern="1000" dirty="0">
                <a:solidFill>
                  <a:srgbClr val="051D2E"/>
                </a:solidFill>
              </a:rPr>
              <a:t>, and a </a:t>
            </a:r>
            <a:r>
              <a:rPr lang="en-GB" sz="1088" b="1" kern="1000" dirty="0">
                <a:solidFill>
                  <a:srgbClr val="051D2E"/>
                </a:solidFill>
              </a:rPr>
              <a:t>‘takeover’ of the DCM closing ident </a:t>
            </a:r>
            <a:r>
              <a:rPr lang="en-GB" sz="1088" kern="1000" dirty="0">
                <a:solidFill>
                  <a:srgbClr val="051D2E"/>
                </a:solidFill>
              </a:rPr>
              <a:t>delivered prominence for the show in an already high attention environment.  </a:t>
            </a:r>
          </a:p>
          <a:p>
            <a:pPr defTabSz="872296">
              <a:lnSpc>
                <a:spcPct val="100000"/>
              </a:lnSpc>
              <a:buClr>
                <a:srgbClr val="000000"/>
              </a:buClr>
              <a:defRPr/>
            </a:pPr>
            <a:endParaRPr lang="en-GB" sz="1088" kern="1000" dirty="0">
              <a:solidFill>
                <a:srgbClr val="051D2E"/>
              </a:solidFill>
            </a:endParaRPr>
          </a:p>
          <a:p>
            <a:pPr defTabSz="872296">
              <a:lnSpc>
                <a:spcPct val="100000"/>
              </a:lnSpc>
              <a:buClr>
                <a:srgbClr val="000000"/>
              </a:buClr>
              <a:defRPr/>
            </a:pPr>
            <a:r>
              <a:rPr lang="en-GB" sz="1088" kern="1000" dirty="0">
                <a:solidFill>
                  <a:srgbClr val="051D2E"/>
                </a:solidFill>
              </a:rPr>
              <a:t>This high frequency approach to cinema worked very well for the show, driving </a:t>
            </a:r>
            <a:r>
              <a:rPr lang="en-GB" sz="1088" b="1" kern="1000" dirty="0">
                <a:solidFill>
                  <a:srgbClr val="051D2E"/>
                </a:solidFill>
              </a:rPr>
              <a:t>awareness</a:t>
            </a:r>
            <a:r>
              <a:rPr lang="en-GB" sz="1088" kern="1000" dirty="0">
                <a:solidFill>
                  <a:srgbClr val="051D2E"/>
                </a:solidFill>
              </a:rPr>
              <a:t> by +56%, </a:t>
            </a:r>
            <a:r>
              <a:rPr lang="en-GB" sz="1088" b="1" kern="1000" dirty="0">
                <a:solidFill>
                  <a:srgbClr val="051D2E"/>
                </a:solidFill>
              </a:rPr>
              <a:t>recall </a:t>
            </a:r>
            <a:r>
              <a:rPr lang="en-GB" sz="1088" kern="1000" dirty="0">
                <a:solidFill>
                  <a:srgbClr val="051D2E"/>
                </a:solidFill>
              </a:rPr>
              <a:t>of the in-reel advertising was +25% vs. DCM benchmark and </a:t>
            </a:r>
            <a:r>
              <a:rPr lang="en-GB" sz="1088" b="1" kern="1000" dirty="0">
                <a:solidFill>
                  <a:srgbClr val="051D2E"/>
                </a:solidFill>
              </a:rPr>
              <a:t>consideration</a:t>
            </a:r>
            <a:r>
              <a:rPr lang="en-GB" sz="1088" kern="1000" dirty="0">
                <a:solidFill>
                  <a:srgbClr val="051D2E"/>
                </a:solidFill>
              </a:rPr>
              <a:t> to watch the show increased by +5%. </a:t>
            </a:r>
          </a:p>
        </p:txBody>
      </p:sp>
      <p:sp>
        <p:nvSpPr>
          <p:cNvPr id="13" name="Text Placeholder 14">
            <a:extLst>
              <a:ext uri="{FF2B5EF4-FFF2-40B4-BE49-F238E27FC236}">
                <a16:creationId xmlns:a16="http://schemas.microsoft.com/office/drawing/2014/main" id="{A11C293D-FDD7-9409-FA91-6759C8A3719D}"/>
              </a:ext>
            </a:extLst>
          </p:cNvPr>
          <p:cNvSpPr txBox="1">
            <a:spLocks/>
          </p:cNvSpPr>
          <p:nvPr/>
        </p:nvSpPr>
        <p:spPr bwMode="gray">
          <a:xfrm>
            <a:off x="350077" y="3970243"/>
            <a:ext cx="3754753" cy="2221599"/>
          </a:xfrm>
          <a:prstGeom prst="rect">
            <a:avLst/>
          </a:prstGeom>
        </p:spPr>
        <p:txBody>
          <a:bodyPr vert="horz" lIns="0" tIns="0" rIns="0" bIns="0" rtlCol="0" anchor="t" anchorCtr="0">
            <a:noAutofit/>
          </a:bodyPr>
          <a:lstStyle>
            <a:lvl1pPr marL="0" indent="0" algn="l" defTabSz="961844" rtl="0" eaLnBrk="1" latinLnBrk="0" hangingPunct="1">
              <a:lnSpc>
                <a:spcPts val="1100"/>
              </a:lnSpc>
              <a:spcBef>
                <a:spcPts val="0"/>
              </a:spcBef>
              <a:buClr>
                <a:srgbClr val="FFFFFF"/>
              </a:buClr>
              <a:buSzPct val="100000"/>
              <a:buFont typeface="Inter Tight"/>
              <a:buNone/>
              <a:defRPr sz="1000" b="0" kern="1200" baseline="0">
                <a:solidFill>
                  <a:schemeClr val="accent6"/>
                </a:solidFill>
                <a:latin typeface="+mn-lt"/>
                <a:ea typeface="+mn-ea"/>
                <a:cs typeface="+mn-cs"/>
              </a:defRPr>
            </a:lvl1pPr>
            <a:lvl2pPr marL="0" indent="0" algn="l" defTabSz="961844" rtl="0" eaLnBrk="1" latinLnBrk="0" hangingPunct="1">
              <a:lnSpc>
                <a:spcPts val="1900"/>
              </a:lnSpc>
              <a:spcBef>
                <a:spcPts val="0"/>
              </a:spcBef>
              <a:buClr>
                <a:srgbClr val="FFFFFF"/>
              </a:buClr>
              <a:buSzPct val="100000"/>
              <a:buFont typeface="Inter Tight"/>
              <a:buNone/>
              <a:defRPr sz="1800" b="0" kern="1200">
                <a:solidFill>
                  <a:schemeClr val="bg1"/>
                </a:solidFill>
                <a:latin typeface="+mn-lt"/>
                <a:ea typeface="+mn-ea"/>
                <a:cs typeface="+mn-cs"/>
              </a:defRPr>
            </a:lvl2pPr>
            <a:lvl3pPr marL="0" indent="0" algn="l" defTabSz="961844" rtl="0" eaLnBrk="1" latinLnBrk="0" hangingPunct="1">
              <a:lnSpc>
                <a:spcPts val="1500"/>
              </a:lnSpc>
              <a:spcBef>
                <a:spcPts val="0"/>
              </a:spcBef>
              <a:buClr>
                <a:srgbClr val="FFFFFF"/>
              </a:buClr>
              <a:buSzPct val="100000"/>
              <a:buFont typeface="Inter Tight"/>
              <a:buNone/>
              <a:tabLst/>
              <a:defRPr sz="1400" b="1" kern="1200" baseline="0">
                <a:solidFill>
                  <a:schemeClr val="tx2"/>
                </a:solidFill>
                <a:latin typeface="+mn-lt"/>
                <a:ea typeface="+mn-ea"/>
                <a:cs typeface="+mn-cs"/>
              </a:defRPr>
            </a:lvl3pPr>
            <a:lvl4pPr marL="0" indent="0" algn="l" defTabSz="961844" rtl="0" eaLnBrk="1" latinLnBrk="0" hangingPunct="1">
              <a:lnSpc>
                <a:spcPts val="1600"/>
              </a:lnSpc>
              <a:spcBef>
                <a:spcPts val="0"/>
              </a:spcBef>
              <a:buClr>
                <a:srgbClr val="FFFFFF"/>
              </a:buClr>
              <a:buSzPct val="100000"/>
              <a:buFont typeface="Inter Tight"/>
              <a:buNone/>
              <a:tabLst/>
              <a:defRPr sz="1400" b="0" kern="1200">
                <a:solidFill>
                  <a:srgbClr val="000000"/>
                </a:solidFill>
                <a:latin typeface="+mn-lt"/>
                <a:ea typeface="+mn-ea"/>
                <a:cs typeface="+mn-cs"/>
              </a:defRPr>
            </a:lvl4pPr>
            <a:lvl5pPr marL="0" indent="0" algn="l" defTabSz="961844" rtl="0" eaLnBrk="1" latinLnBrk="0" hangingPunct="1">
              <a:lnSpc>
                <a:spcPts val="1100"/>
              </a:lnSpc>
              <a:spcBef>
                <a:spcPts val="0"/>
              </a:spcBef>
              <a:buClr>
                <a:srgbClr val="FFFFFF"/>
              </a:buClr>
              <a:buSzPct val="100000"/>
              <a:buFont typeface="Inter Tight"/>
              <a:buNone/>
              <a:tabLst/>
              <a:defRPr sz="1000" b="0" kern="1200">
                <a:solidFill>
                  <a:schemeClr val="accent6"/>
                </a:solidFill>
                <a:latin typeface="+mn-lt"/>
                <a:ea typeface="+mn-ea"/>
                <a:cs typeface="+mn-cs"/>
              </a:defRPr>
            </a:lvl5pPr>
            <a:lvl6pPr marL="2645074"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6pPr>
            <a:lvl7pPr marL="3125997"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7pPr>
            <a:lvl8pPr marL="3606920"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8pPr>
            <a:lvl9pPr marL="4087842"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9pPr>
          </a:lstStyle>
          <a:p>
            <a:pPr defTabSz="872296">
              <a:lnSpc>
                <a:spcPct val="100000"/>
              </a:lnSpc>
              <a:buClr>
                <a:srgbClr val="000000"/>
              </a:buClr>
              <a:defRPr/>
            </a:pPr>
            <a:r>
              <a:rPr lang="en-GB" sz="1088" dirty="0">
                <a:solidFill>
                  <a:srgbClr val="051D2E"/>
                </a:solidFill>
              </a:rPr>
              <a:t>Ferrero Rocher wanted </a:t>
            </a:r>
            <a:r>
              <a:rPr lang="en-GB" sz="1088" b="1" dirty="0">
                <a:solidFill>
                  <a:srgbClr val="051D2E"/>
                </a:solidFill>
              </a:rPr>
              <a:t>to showcase its 20” ad in a high quality environment </a:t>
            </a:r>
            <a:r>
              <a:rPr lang="en-GB" sz="1088" dirty="0">
                <a:solidFill>
                  <a:srgbClr val="051D2E"/>
                </a:solidFill>
              </a:rPr>
              <a:t>to</a:t>
            </a:r>
            <a:r>
              <a:rPr lang="en-GB" sz="1088" b="1" dirty="0">
                <a:solidFill>
                  <a:srgbClr val="051D2E"/>
                </a:solidFill>
              </a:rPr>
              <a:t> </a:t>
            </a:r>
            <a:r>
              <a:rPr lang="en-GB" sz="1088" dirty="0">
                <a:solidFill>
                  <a:srgbClr val="051D2E"/>
                </a:solidFill>
              </a:rPr>
              <a:t>reflect its own premium brand positioning and drive </a:t>
            </a:r>
            <a:r>
              <a:rPr lang="en-GB" sz="1088" b="1" dirty="0">
                <a:solidFill>
                  <a:srgbClr val="051D2E"/>
                </a:solidFill>
              </a:rPr>
              <a:t>incremental reach </a:t>
            </a:r>
            <a:r>
              <a:rPr lang="en-GB" sz="1088" dirty="0">
                <a:solidFill>
                  <a:srgbClr val="051D2E"/>
                </a:solidFill>
              </a:rPr>
              <a:t>as part of a wider AV mix.</a:t>
            </a:r>
          </a:p>
          <a:p>
            <a:pPr defTabSz="872296">
              <a:lnSpc>
                <a:spcPct val="100000"/>
              </a:lnSpc>
              <a:buClr>
                <a:srgbClr val="000000"/>
              </a:buClr>
              <a:defRPr/>
            </a:pPr>
            <a:endParaRPr lang="en-GB" sz="1088" kern="1000" dirty="0">
              <a:solidFill>
                <a:srgbClr val="051D2E"/>
              </a:solidFill>
            </a:endParaRPr>
          </a:p>
          <a:p>
            <a:pPr defTabSz="872296">
              <a:lnSpc>
                <a:spcPct val="100000"/>
              </a:lnSpc>
              <a:buClr>
                <a:srgbClr val="000000"/>
              </a:buClr>
              <a:defRPr/>
            </a:pPr>
            <a:r>
              <a:rPr lang="en-GB" sz="1088" dirty="0">
                <a:solidFill>
                  <a:srgbClr val="051D2E"/>
                </a:solidFill>
              </a:rPr>
              <a:t>Exposure to the ad in cinema delivered significant uplifts including </a:t>
            </a:r>
            <a:r>
              <a:rPr lang="en-GB" sz="1088" b="1" dirty="0">
                <a:solidFill>
                  <a:srgbClr val="051D2E"/>
                </a:solidFill>
              </a:rPr>
              <a:t>awareness </a:t>
            </a:r>
            <a:r>
              <a:rPr lang="en-GB" sz="1088" dirty="0">
                <a:solidFill>
                  <a:srgbClr val="051D2E"/>
                </a:solidFill>
              </a:rPr>
              <a:t>(+114%), </a:t>
            </a:r>
            <a:r>
              <a:rPr lang="en-GB" sz="1088" b="1" dirty="0">
                <a:solidFill>
                  <a:srgbClr val="051D2E"/>
                </a:solidFill>
              </a:rPr>
              <a:t>ad recall </a:t>
            </a:r>
            <a:r>
              <a:rPr lang="en-GB" sz="1088" dirty="0">
                <a:solidFill>
                  <a:srgbClr val="051D2E"/>
                </a:solidFill>
              </a:rPr>
              <a:t>(+60% uplift vs. DCM benchmark), </a:t>
            </a:r>
            <a:r>
              <a:rPr lang="en-GB" sz="1088" b="1" dirty="0">
                <a:solidFill>
                  <a:srgbClr val="051D2E"/>
                </a:solidFill>
              </a:rPr>
              <a:t>key brand perceptions </a:t>
            </a:r>
            <a:r>
              <a:rPr lang="en-GB" sz="1088" dirty="0">
                <a:solidFill>
                  <a:srgbClr val="051D2E"/>
                </a:solidFill>
              </a:rPr>
              <a:t>(+12% average uplift) </a:t>
            </a:r>
            <a:r>
              <a:rPr lang="en-GB" sz="1088" b="1" dirty="0">
                <a:solidFill>
                  <a:srgbClr val="051D2E"/>
                </a:solidFill>
              </a:rPr>
              <a:t>and consideration</a:t>
            </a:r>
            <a:r>
              <a:rPr lang="en-GB" sz="1088" dirty="0">
                <a:solidFill>
                  <a:srgbClr val="051D2E"/>
                </a:solidFill>
              </a:rPr>
              <a:t> - not only for seasonal occasions but for all year round treats and celebrations too. </a:t>
            </a:r>
          </a:p>
        </p:txBody>
      </p:sp>
      <p:sp>
        <p:nvSpPr>
          <p:cNvPr id="14" name="Text Placeholder 14">
            <a:extLst>
              <a:ext uri="{FF2B5EF4-FFF2-40B4-BE49-F238E27FC236}">
                <a16:creationId xmlns:a16="http://schemas.microsoft.com/office/drawing/2014/main" id="{EEC3BED0-B030-8286-D023-7A68559161F7}"/>
              </a:ext>
            </a:extLst>
          </p:cNvPr>
          <p:cNvSpPr txBox="1">
            <a:spLocks/>
          </p:cNvSpPr>
          <p:nvPr/>
        </p:nvSpPr>
        <p:spPr bwMode="gray">
          <a:xfrm>
            <a:off x="4234237" y="3970243"/>
            <a:ext cx="3750222" cy="2221613"/>
          </a:xfrm>
          <a:prstGeom prst="rect">
            <a:avLst/>
          </a:prstGeom>
        </p:spPr>
        <p:txBody>
          <a:bodyPr vert="horz" lIns="0" tIns="0" rIns="0" bIns="0" rtlCol="0" anchor="t" anchorCtr="0">
            <a:noAutofit/>
          </a:bodyPr>
          <a:lstStyle>
            <a:lvl1pPr marL="0" indent="0" algn="l" defTabSz="961844" rtl="0" eaLnBrk="1" latinLnBrk="0" hangingPunct="1">
              <a:lnSpc>
                <a:spcPts val="1100"/>
              </a:lnSpc>
              <a:spcBef>
                <a:spcPts val="0"/>
              </a:spcBef>
              <a:buClr>
                <a:srgbClr val="FFFFFF"/>
              </a:buClr>
              <a:buSzPct val="100000"/>
              <a:buFont typeface="Inter Tight"/>
              <a:buNone/>
              <a:defRPr sz="1000" b="0" kern="1200" baseline="0">
                <a:solidFill>
                  <a:schemeClr val="accent6"/>
                </a:solidFill>
                <a:latin typeface="+mn-lt"/>
                <a:ea typeface="+mn-ea"/>
                <a:cs typeface="+mn-cs"/>
              </a:defRPr>
            </a:lvl1pPr>
            <a:lvl2pPr marL="0" indent="0" algn="l" defTabSz="961844" rtl="0" eaLnBrk="1" latinLnBrk="0" hangingPunct="1">
              <a:lnSpc>
                <a:spcPts val="1900"/>
              </a:lnSpc>
              <a:spcBef>
                <a:spcPts val="0"/>
              </a:spcBef>
              <a:buClr>
                <a:srgbClr val="FFFFFF"/>
              </a:buClr>
              <a:buSzPct val="100000"/>
              <a:buFont typeface="Inter Tight"/>
              <a:buNone/>
              <a:defRPr sz="1800" b="0" kern="1200">
                <a:solidFill>
                  <a:schemeClr val="bg1"/>
                </a:solidFill>
                <a:latin typeface="+mn-lt"/>
                <a:ea typeface="+mn-ea"/>
                <a:cs typeface="+mn-cs"/>
              </a:defRPr>
            </a:lvl2pPr>
            <a:lvl3pPr marL="0" indent="0" algn="l" defTabSz="961844" rtl="0" eaLnBrk="1" latinLnBrk="0" hangingPunct="1">
              <a:lnSpc>
                <a:spcPts val="1500"/>
              </a:lnSpc>
              <a:spcBef>
                <a:spcPts val="0"/>
              </a:spcBef>
              <a:buClr>
                <a:srgbClr val="FFFFFF"/>
              </a:buClr>
              <a:buSzPct val="100000"/>
              <a:buFont typeface="Inter Tight"/>
              <a:buNone/>
              <a:tabLst/>
              <a:defRPr sz="1400" b="1" kern="1200" baseline="0">
                <a:solidFill>
                  <a:schemeClr val="tx2"/>
                </a:solidFill>
                <a:latin typeface="+mn-lt"/>
                <a:ea typeface="+mn-ea"/>
                <a:cs typeface="+mn-cs"/>
              </a:defRPr>
            </a:lvl3pPr>
            <a:lvl4pPr marL="0" indent="0" algn="l" defTabSz="961844" rtl="0" eaLnBrk="1" latinLnBrk="0" hangingPunct="1">
              <a:lnSpc>
                <a:spcPts val="1600"/>
              </a:lnSpc>
              <a:spcBef>
                <a:spcPts val="0"/>
              </a:spcBef>
              <a:buClr>
                <a:srgbClr val="FFFFFF"/>
              </a:buClr>
              <a:buSzPct val="100000"/>
              <a:buFont typeface="Inter Tight"/>
              <a:buNone/>
              <a:tabLst/>
              <a:defRPr sz="1400" b="0" kern="1200">
                <a:solidFill>
                  <a:srgbClr val="000000"/>
                </a:solidFill>
                <a:latin typeface="+mn-lt"/>
                <a:ea typeface="+mn-ea"/>
                <a:cs typeface="+mn-cs"/>
              </a:defRPr>
            </a:lvl4pPr>
            <a:lvl5pPr marL="0" indent="0" algn="l" defTabSz="961844" rtl="0" eaLnBrk="1" latinLnBrk="0" hangingPunct="1">
              <a:lnSpc>
                <a:spcPts val="1100"/>
              </a:lnSpc>
              <a:spcBef>
                <a:spcPts val="0"/>
              </a:spcBef>
              <a:buClr>
                <a:srgbClr val="FFFFFF"/>
              </a:buClr>
              <a:buSzPct val="100000"/>
              <a:buFont typeface="Inter Tight"/>
              <a:buNone/>
              <a:tabLst/>
              <a:defRPr sz="1000" b="0" kern="1200">
                <a:solidFill>
                  <a:schemeClr val="accent6"/>
                </a:solidFill>
                <a:latin typeface="+mn-lt"/>
                <a:ea typeface="+mn-ea"/>
                <a:cs typeface="+mn-cs"/>
              </a:defRPr>
            </a:lvl5pPr>
            <a:lvl6pPr marL="2645074"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6pPr>
            <a:lvl7pPr marL="3125997"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7pPr>
            <a:lvl8pPr marL="3606920"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8pPr>
            <a:lvl9pPr marL="4087842"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9pPr>
          </a:lstStyle>
          <a:p>
            <a:pPr defTabSz="872296">
              <a:lnSpc>
                <a:spcPct val="100000"/>
              </a:lnSpc>
              <a:buClr>
                <a:srgbClr val="000000"/>
              </a:buClr>
              <a:defRPr/>
            </a:pPr>
            <a:r>
              <a:rPr lang="en-GB" sz="1088" kern="1000" dirty="0">
                <a:solidFill>
                  <a:srgbClr val="051D2E"/>
                </a:solidFill>
              </a:rPr>
              <a:t>JD Sports wanted to really cut through and make an impact at a key time of year for the business.</a:t>
            </a:r>
          </a:p>
          <a:p>
            <a:pPr defTabSz="872296">
              <a:lnSpc>
                <a:spcPct val="100000"/>
              </a:lnSpc>
              <a:buClr>
                <a:srgbClr val="000000"/>
              </a:buClr>
              <a:defRPr/>
            </a:pPr>
            <a:endParaRPr lang="en-GB" sz="1088" kern="1000" dirty="0">
              <a:solidFill>
                <a:srgbClr val="051D2E"/>
              </a:solidFill>
              <a:highlight>
                <a:srgbClr val="FFFF00"/>
              </a:highlight>
            </a:endParaRPr>
          </a:p>
          <a:p>
            <a:pPr defTabSz="872296">
              <a:lnSpc>
                <a:spcPct val="100000"/>
              </a:lnSpc>
              <a:buClr>
                <a:srgbClr val="000000"/>
              </a:buClr>
              <a:defRPr/>
            </a:pPr>
            <a:r>
              <a:rPr lang="en-GB" sz="1088" dirty="0">
                <a:solidFill>
                  <a:srgbClr val="051D2E"/>
                </a:solidFill>
              </a:rPr>
              <a:t>JD Sports decided to run its </a:t>
            </a:r>
            <a:r>
              <a:rPr lang="en-GB" sz="1088" b="1" dirty="0">
                <a:solidFill>
                  <a:srgbClr val="051D2E"/>
                </a:solidFill>
              </a:rPr>
              <a:t>full hero 120” ad in cinema during the opening week of the film. </a:t>
            </a:r>
            <a:r>
              <a:rPr lang="en-GB" sz="1088" dirty="0">
                <a:solidFill>
                  <a:srgbClr val="051D2E"/>
                </a:solidFill>
              </a:rPr>
              <a:t>After the opening week, all cinemas would </a:t>
            </a:r>
            <a:r>
              <a:rPr lang="en-GB" sz="1088" b="1" dirty="0">
                <a:solidFill>
                  <a:srgbClr val="051D2E"/>
                </a:solidFill>
              </a:rPr>
              <a:t>revert to showing the 30” ad </a:t>
            </a:r>
            <a:r>
              <a:rPr lang="en-GB" sz="1088" dirty="0">
                <a:solidFill>
                  <a:srgbClr val="051D2E"/>
                </a:solidFill>
              </a:rPr>
              <a:t>to keep cover building in the run up to Christmas alongside the wider AV mix. </a:t>
            </a:r>
          </a:p>
          <a:p>
            <a:pPr defTabSz="872296">
              <a:lnSpc>
                <a:spcPct val="100000"/>
              </a:lnSpc>
              <a:buClr>
                <a:srgbClr val="000000"/>
              </a:buClr>
              <a:defRPr/>
            </a:pPr>
            <a:endParaRPr lang="en-GB" sz="1088" kern="1000" dirty="0">
              <a:solidFill>
                <a:srgbClr val="051D2E"/>
              </a:solidFill>
              <a:highlight>
                <a:srgbClr val="FFFF00"/>
              </a:highlight>
            </a:endParaRPr>
          </a:p>
          <a:p>
            <a:pPr defTabSz="872296">
              <a:lnSpc>
                <a:spcPct val="100000"/>
              </a:lnSpc>
              <a:buClr>
                <a:srgbClr val="000000"/>
              </a:buClr>
              <a:defRPr/>
            </a:pPr>
            <a:r>
              <a:rPr lang="en-GB" sz="1088" kern="1000" dirty="0">
                <a:solidFill>
                  <a:srgbClr val="051D2E"/>
                </a:solidFill>
              </a:rPr>
              <a:t>The </a:t>
            </a:r>
            <a:r>
              <a:rPr lang="en-GB" sz="1088" b="1" kern="1000" dirty="0">
                <a:solidFill>
                  <a:srgbClr val="051D2E"/>
                </a:solidFill>
              </a:rPr>
              <a:t>120” ad was found to drive gains </a:t>
            </a:r>
            <a:r>
              <a:rPr lang="en-GB" sz="1088" kern="1000" dirty="0">
                <a:solidFill>
                  <a:srgbClr val="051D2E"/>
                </a:solidFill>
              </a:rPr>
              <a:t>(from an already very high baseline) </a:t>
            </a:r>
            <a:r>
              <a:rPr lang="en-GB" sz="1088" b="1" kern="1000" dirty="0">
                <a:solidFill>
                  <a:srgbClr val="051D2E"/>
                </a:solidFill>
              </a:rPr>
              <a:t>key brand perceptions, consideration and intention to act </a:t>
            </a:r>
            <a:r>
              <a:rPr lang="en-GB" sz="1088" kern="1000" dirty="0">
                <a:solidFill>
                  <a:srgbClr val="051D2E"/>
                </a:solidFill>
              </a:rPr>
              <a:t>among the target 16-24 audience </a:t>
            </a:r>
          </a:p>
        </p:txBody>
      </p:sp>
      <p:sp>
        <p:nvSpPr>
          <p:cNvPr id="15" name="Text Placeholder 1">
            <a:extLst>
              <a:ext uri="{FF2B5EF4-FFF2-40B4-BE49-F238E27FC236}">
                <a16:creationId xmlns:a16="http://schemas.microsoft.com/office/drawing/2014/main" id="{C65CE6EA-5E7C-8CC8-DB5F-118E36306E5B}"/>
              </a:ext>
            </a:extLst>
          </p:cNvPr>
          <p:cNvSpPr>
            <a:spLocks noGrp="1"/>
          </p:cNvSpPr>
          <p:nvPr>
            <p:ph type="body" sz="quarter" idx="83"/>
          </p:nvPr>
        </p:nvSpPr>
        <p:spPr>
          <a:xfrm>
            <a:off x="6588682" y="6480592"/>
            <a:ext cx="5398076" cy="157051"/>
          </a:xfrm>
        </p:spPr>
        <p:txBody>
          <a:bodyPr/>
          <a:lstStyle/>
          <a:p>
            <a:r>
              <a:rPr lang="en-GB" dirty="0"/>
              <a:t>Source: DCM Case studies </a:t>
            </a:r>
            <a:endParaRPr lang="en-US" dirty="0"/>
          </a:p>
          <a:p>
            <a:endParaRPr lang="en-GB" dirty="0"/>
          </a:p>
        </p:txBody>
      </p:sp>
    </p:spTree>
    <p:extLst>
      <p:ext uri="{BB962C8B-B14F-4D97-AF65-F5344CB8AC3E}">
        <p14:creationId xmlns:p14="http://schemas.microsoft.com/office/powerpoint/2010/main" val="40911322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0">
            <a:extLst>
              <a:ext uri="{FF2B5EF4-FFF2-40B4-BE49-F238E27FC236}">
                <a16:creationId xmlns:a16="http://schemas.microsoft.com/office/drawing/2014/main" id="{E39701F6-D3B3-00FA-1287-5A4119B06914}"/>
              </a:ext>
            </a:extLst>
          </p:cNvPr>
          <p:cNvPicPr>
            <a:picLocks noChangeAspect="1"/>
          </p:cNvPicPr>
          <p:nvPr/>
        </p:nvPicPr>
        <p:blipFill rotWithShape="1">
          <a:blip r:embed="rId3">
            <a:extLst>
              <a:ext uri="{28A0092B-C50C-407E-A947-70E740481C1C}">
                <a14:useLocalDpi xmlns:a14="http://schemas.microsoft.com/office/drawing/2010/main" val="0"/>
              </a:ext>
            </a:extLst>
          </a:blip>
          <a:srcRect t="3345" b="20735"/>
          <a:stretch/>
        </p:blipFill>
        <p:spPr>
          <a:xfrm>
            <a:off x="6944826" y="2400592"/>
            <a:ext cx="4884150" cy="2087334"/>
          </a:xfrm>
          <a:prstGeom prst="roundRect">
            <a:avLst>
              <a:gd name="adj" fmla="val 2065"/>
            </a:avLst>
          </a:prstGeom>
        </p:spPr>
      </p:pic>
      <p:pic>
        <p:nvPicPr>
          <p:cNvPr id="23" name="Picture Placeholder 16">
            <a:extLst>
              <a:ext uri="{FF2B5EF4-FFF2-40B4-BE49-F238E27FC236}">
                <a16:creationId xmlns:a16="http://schemas.microsoft.com/office/drawing/2014/main" id="{41439860-1295-C8DC-29EF-D5D7D5CDF090}"/>
              </a:ext>
            </a:extLst>
          </p:cNvPr>
          <p:cNvPicPr>
            <a:picLocks noChangeAspect="1"/>
          </p:cNvPicPr>
          <p:nvPr/>
        </p:nvPicPr>
        <p:blipFill rotWithShape="1">
          <a:blip r:embed="rId4">
            <a:extLst>
              <a:ext uri="{28A0092B-C50C-407E-A947-70E740481C1C}">
                <a14:useLocalDpi xmlns:a14="http://schemas.microsoft.com/office/drawing/2010/main" val="0"/>
              </a:ext>
            </a:extLst>
          </a:blip>
          <a:srcRect t="12101" b="12101"/>
          <a:stretch/>
        </p:blipFill>
        <p:spPr>
          <a:xfrm>
            <a:off x="6944826" y="242977"/>
            <a:ext cx="4884150" cy="2083132"/>
          </a:xfrm>
          <a:prstGeom prst="roundRect">
            <a:avLst>
              <a:gd name="adj" fmla="val 2065"/>
            </a:avLst>
          </a:prstGeom>
        </p:spPr>
      </p:pic>
      <p:pic>
        <p:nvPicPr>
          <p:cNvPr id="25" name="Picture Placeholder 22">
            <a:extLst>
              <a:ext uri="{FF2B5EF4-FFF2-40B4-BE49-F238E27FC236}">
                <a16:creationId xmlns:a16="http://schemas.microsoft.com/office/drawing/2014/main" id="{19F32FA2-AEDA-735C-7B50-B0A675FC29C5}"/>
              </a:ext>
            </a:extLst>
          </p:cNvPr>
          <p:cNvPicPr>
            <a:picLocks noChangeAspect="1"/>
          </p:cNvPicPr>
          <p:nvPr/>
        </p:nvPicPr>
        <p:blipFill rotWithShape="1">
          <a:blip r:embed="rId5">
            <a:extLst>
              <a:ext uri="{28A0092B-C50C-407E-A947-70E740481C1C}">
                <a14:useLocalDpi xmlns:a14="http://schemas.microsoft.com/office/drawing/2010/main" val="0"/>
              </a:ext>
            </a:extLst>
          </a:blip>
          <a:srcRect t="24125" b="2529"/>
          <a:stretch/>
        </p:blipFill>
        <p:spPr>
          <a:xfrm>
            <a:off x="6944825" y="4600016"/>
            <a:ext cx="4884149" cy="2015007"/>
          </a:xfrm>
          <a:prstGeom prst="roundRect">
            <a:avLst>
              <a:gd name="adj" fmla="val 2065"/>
            </a:avLst>
          </a:prstGeom>
        </p:spPr>
      </p:pic>
      <p:pic>
        <p:nvPicPr>
          <p:cNvPr id="21" name="Picture Placeholder 26">
            <a:extLst>
              <a:ext uri="{FF2B5EF4-FFF2-40B4-BE49-F238E27FC236}">
                <a16:creationId xmlns:a16="http://schemas.microsoft.com/office/drawing/2014/main" id="{EEA0D9E5-E8ED-5918-73B0-DF47D0299064}"/>
              </a:ext>
            </a:extLst>
          </p:cNvPr>
          <p:cNvPicPr>
            <a:picLocks noGrp="1" noChangeAspect="1"/>
          </p:cNvPicPr>
          <p:nvPr>
            <p:ph type="pic" sz="quarter" idx="55"/>
          </p:nvPr>
        </p:nvPicPr>
        <p:blipFill rotWithShape="1">
          <a:blip r:embed="rId6">
            <a:extLst>
              <a:ext uri="{28A0092B-C50C-407E-A947-70E740481C1C}">
                <a14:useLocalDpi xmlns:a14="http://schemas.microsoft.com/office/drawing/2010/main" val="0"/>
              </a:ext>
            </a:extLst>
          </a:blip>
          <a:srcRect t="2000" b="8140"/>
          <a:stretch/>
        </p:blipFill>
        <p:spPr>
          <a:xfrm>
            <a:off x="192088" y="3497263"/>
            <a:ext cx="6661150" cy="3144837"/>
          </a:xfrm>
        </p:spPr>
      </p:pic>
      <p:pic>
        <p:nvPicPr>
          <p:cNvPr id="20" name="Picture Placeholder 24">
            <a:extLst>
              <a:ext uri="{FF2B5EF4-FFF2-40B4-BE49-F238E27FC236}">
                <a16:creationId xmlns:a16="http://schemas.microsoft.com/office/drawing/2014/main" id="{49F9B98F-7CD0-B2DB-20EC-8C733A7A59EE}"/>
              </a:ext>
            </a:extLst>
          </p:cNvPr>
          <p:cNvPicPr>
            <a:picLocks noGrp="1" noChangeAspect="1"/>
          </p:cNvPicPr>
          <p:nvPr>
            <p:ph type="pic" sz="quarter" idx="50"/>
          </p:nvPr>
        </p:nvPicPr>
        <p:blipFill rotWithShape="1">
          <a:blip r:embed="rId7">
            <a:extLst>
              <a:ext uri="{28A0092B-C50C-407E-A947-70E740481C1C}">
                <a14:useLocalDpi xmlns:a14="http://schemas.microsoft.com/office/drawing/2010/main" val="0"/>
              </a:ext>
            </a:extLst>
          </a:blip>
          <a:srcRect t="254" b="15968"/>
          <a:stretch>
            <a:fillRect/>
          </a:stretch>
        </p:blipFill>
        <p:spPr>
          <a:xfrm>
            <a:off x="192088" y="225425"/>
            <a:ext cx="6661150" cy="3143250"/>
          </a:xfrm>
        </p:spPr>
      </p:pic>
      <p:sp>
        <p:nvSpPr>
          <p:cNvPr id="6" name="Text Placeholder 5">
            <a:extLst>
              <a:ext uri="{FF2B5EF4-FFF2-40B4-BE49-F238E27FC236}">
                <a16:creationId xmlns:a16="http://schemas.microsoft.com/office/drawing/2014/main" id="{C7CF8205-940A-2117-947F-7D208F0A307D}"/>
              </a:ext>
            </a:extLst>
          </p:cNvPr>
          <p:cNvSpPr>
            <a:spLocks noGrp="1"/>
          </p:cNvSpPr>
          <p:nvPr>
            <p:ph type="body" sz="quarter" idx="87"/>
          </p:nvPr>
        </p:nvSpPr>
        <p:spPr/>
        <p:txBody>
          <a:bodyPr/>
          <a:lstStyle/>
          <a:p>
            <a:r>
              <a:rPr lang="en-GB" dirty="0"/>
              <a:t>Boots 180”</a:t>
            </a:r>
          </a:p>
        </p:txBody>
      </p:sp>
      <p:sp>
        <p:nvSpPr>
          <p:cNvPr id="8" name="Text Placeholder 7">
            <a:extLst>
              <a:ext uri="{FF2B5EF4-FFF2-40B4-BE49-F238E27FC236}">
                <a16:creationId xmlns:a16="http://schemas.microsoft.com/office/drawing/2014/main" id="{7305F87B-7C30-24B4-FBE8-0A561170E498}"/>
              </a:ext>
            </a:extLst>
          </p:cNvPr>
          <p:cNvSpPr>
            <a:spLocks noGrp="1"/>
          </p:cNvSpPr>
          <p:nvPr>
            <p:ph type="body" sz="quarter" idx="89"/>
          </p:nvPr>
        </p:nvSpPr>
        <p:spPr/>
        <p:txBody>
          <a:bodyPr/>
          <a:lstStyle/>
          <a:p>
            <a:r>
              <a:rPr lang="en-GB" dirty="0"/>
              <a:t>Estrella Dam 6.5 minutes</a:t>
            </a:r>
          </a:p>
        </p:txBody>
      </p:sp>
      <p:sp>
        <p:nvSpPr>
          <p:cNvPr id="11" name="Text Placeholder 10">
            <a:extLst>
              <a:ext uri="{FF2B5EF4-FFF2-40B4-BE49-F238E27FC236}">
                <a16:creationId xmlns:a16="http://schemas.microsoft.com/office/drawing/2014/main" id="{3DD27153-0F46-FB53-06A4-9919AED68D2C}"/>
              </a:ext>
            </a:extLst>
          </p:cNvPr>
          <p:cNvSpPr>
            <a:spLocks noGrp="1"/>
          </p:cNvSpPr>
          <p:nvPr>
            <p:ph type="body" sz="quarter" idx="91"/>
          </p:nvPr>
        </p:nvSpPr>
        <p:spPr>
          <a:xfrm>
            <a:off x="7004226" y="1995092"/>
            <a:ext cx="4733938" cy="228747"/>
          </a:xfrm>
        </p:spPr>
        <p:txBody>
          <a:bodyPr/>
          <a:lstStyle/>
          <a:p>
            <a:r>
              <a:rPr lang="en-GB" dirty="0"/>
              <a:t>Virgin Media 90”</a:t>
            </a:r>
          </a:p>
        </p:txBody>
      </p:sp>
      <p:sp>
        <p:nvSpPr>
          <p:cNvPr id="13" name="Text Placeholder 12">
            <a:extLst>
              <a:ext uri="{FF2B5EF4-FFF2-40B4-BE49-F238E27FC236}">
                <a16:creationId xmlns:a16="http://schemas.microsoft.com/office/drawing/2014/main" id="{81E40207-BEBD-12A2-2140-FDACDE2047C9}"/>
              </a:ext>
            </a:extLst>
          </p:cNvPr>
          <p:cNvSpPr>
            <a:spLocks noGrp="1"/>
          </p:cNvSpPr>
          <p:nvPr>
            <p:ph type="body" sz="quarter" idx="93"/>
          </p:nvPr>
        </p:nvSpPr>
        <p:spPr>
          <a:xfrm>
            <a:off x="7004226" y="4170657"/>
            <a:ext cx="4733938" cy="228747"/>
          </a:xfrm>
        </p:spPr>
        <p:txBody>
          <a:bodyPr/>
          <a:lstStyle/>
          <a:p>
            <a:r>
              <a:rPr lang="en-GB" dirty="0"/>
              <a:t>JD Sports 120”</a:t>
            </a:r>
          </a:p>
        </p:txBody>
      </p:sp>
      <p:sp>
        <p:nvSpPr>
          <p:cNvPr id="15" name="Text Placeholder 14">
            <a:extLst>
              <a:ext uri="{FF2B5EF4-FFF2-40B4-BE49-F238E27FC236}">
                <a16:creationId xmlns:a16="http://schemas.microsoft.com/office/drawing/2014/main" id="{66448F9F-C29B-E9E4-A30D-77D67189E33F}"/>
              </a:ext>
            </a:extLst>
          </p:cNvPr>
          <p:cNvSpPr>
            <a:spLocks noGrp="1"/>
          </p:cNvSpPr>
          <p:nvPr>
            <p:ph type="body" sz="quarter" idx="95"/>
          </p:nvPr>
        </p:nvSpPr>
        <p:spPr>
          <a:xfrm>
            <a:off x="7004226" y="6348662"/>
            <a:ext cx="4733938" cy="228747"/>
          </a:xfrm>
        </p:spPr>
        <p:txBody>
          <a:bodyPr/>
          <a:lstStyle/>
          <a:p>
            <a:r>
              <a:rPr lang="en-GB" dirty="0"/>
              <a:t>Samsung 120”</a:t>
            </a:r>
          </a:p>
        </p:txBody>
      </p:sp>
    </p:spTree>
    <p:extLst>
      <p:ext uri="{BB962C8B-B14F-4D97-AF65-F5344CB8AC3E}">
        <p14:creationId xmlns:p14="http://schemas.microsoft.com/office/powerpoint/2010/main" val="14077187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6EBD23-B560-1533-A4AA-4B637C71E67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2353CBF-B2F3-C3D8-72A7-465F97EA26EF}"/>
              </a:ext>
            </a:extLst>
          </p:cNvPr>
          <p:cNvSpPr>
            <a:spLocks noGrp="1"/>
          </p:cNvSpPr>
          <p:nvPr>
            <p:ph type="body" sz="quarter" idx="12"/>
          </p:nvPr>
        </p:nvSpPr>
        <p:spPr/>
        <p:txBody>
          <a:bodyPr/>
          <a:lstStyle/>
          <a:p>
            <a:endParaRPr lang="en-GB"/>
          </a:p>
        </p:txBody>
      </p:sp>
      <p:sp>
        <p:nvSpPr>
          <p:cNvPr id="3" name="Text Placeholder 2">
            <a:extLst>
              <a:ext uri="{FF2B5EF4-FFF2-40B4-BE49-F238E27FC236}">
                <a16:creationId xmlns:a16="http://schemas.microsoft.com/office/drawing/2014/main" id="{AB3B1D46-6A9E-164F-64DE-9B87AE7ECED8}"/>
              </a:ext>
            </a:extLst>
          </p:cNvPr>
          <p:cNvSpPr>
            <a:spLocks noGrp="1"/>
          </p:cNvSpPr>
          <p:nvPr>
            <p:ph type="body" sz="quarter" idx="59"/>
          </p:nvPr>
        </p:nvSpPr>
        <p:spPr/>
        <p:txBody>
          <a:bodyPr/>
          <a:lstStyle/>
          <a:p>
            <a:r>
              <a:rPr lang="en-GB" sz="2400" dirty="0"/>
              <a:t>2</a:t>
            </a:r>
          </a:p>
        </p:txBody>
      </p:sp>
      <p:sp>
        <p:nvSpPr>
          <p:cNvPr id="4" name="Text Placeholder 3">
            <a:extLst>
              <a:ext uri="{FF2B5EF4-FFF2-40B4-BE49-F238E27FC236}">
                <a16:creationId xmlns:a16="http://schemas.microsoft.com/office/drawing/2014/main" id="{1C4E217D-A952-6953-DC02-CEA489EF2BE4}"/>
              </a:ext>
            </a:extLst>
          </p:cNvPr>
          <p:cNvSpPr>
            <a:spLocks noGrp="1"/>
          </p:cNvSpPr>
          <p:nvPr>
            <p:ph type="body" sz="quarter" idx="63"/>
          </p:nvPr>
        </p:nvSpPr>
        <p:spPr>
          <a:xfrm>
            <a:off x="4388095" y="2483095"/>
            <a:ext cx="3515022" cy="2390256"/>
          </a:xfrm>
        </p:spPr>
        <p:txBody>
          <a:bodyPr/>
          <a:lstStyle/>
          <a:p>
            <a:r>
              <a:rPr lang="en-GB" sz="1600" dirty="0"/>
              <a:t>Cinema’s naturally higher attention environment is a benefit for brands – whether it’s 30” or 60” (and longer) using cinema as part of the AV mix maximises the chances of your ad being watched. If you have made a longer piece of copy, it should be running in cinema while the shorter edits can be used elsewhere.</a:t>
            </a:r>
          </a:p>
          <a:p>
            <a:endParaRPr lang="en-GB" sz="1600" dirty="0"/>
          </a:p>
        </p:txBody>
      </p:sp>
      <p:sp>
        <p:nvSpPr>
          <p:cNvPr id="5" name="Text Placeholder 4">
            <a:extLst>
              <a:ext uri="{FF2B5EF4-FFF2-40B4-BE49-F238E27FC236}">
                <a16:creationId xmlns:a16="http://schemas.microsoft.com/office/drawing/2014/main" id="{B19E05C0-593C-FCBE-67CF-1903861878C4}"/>
              </a:ext>
            </a:extLst>
          </p:cNvPr>
          <p:cNvSpPr>
            <a:spLocks noGrp="1"/>
          </p:cNvSpPr>
          <p:nvPr>
            <p:ph type="body" sz="quarter" idx="64"/>
          </p:nvPr>
        </p:nvSpPr>
        <p:spPr/>
        <p:txBody>
          <a:bodyPr/>
          <a:lstStyle/>
          <a:p>
            <a:endParaRPr lang="en-GB" dirty="0"/>
          </a:p>
        </p:txBody>
      </p:sp>
      <p:sp>
        <p:nvSpPr>
          <p:cNvPr id="6" name="Text Placeholder 5">
            <a:extLst>
              <a:ext uri="{FF2B5EF4-FFF2-40B4-BE49-F238E27FC236}">
                <a16:creationId xmlns:a16="http://schemas.microsoft.com/office/drawing/2014/main" id="{B25B47E1-F8A6-7E9D-FAFA-B7DF60C23022}"/>
              </a:ext>
            </a:extLst>
          </p:cNvPr>
          <p:cNvSpPr>
            <a:spLocks noGrp="1"/>
          </p:cNvSpPr>
          <p:nvPr>
            <p:ph type="body" sz="quarter" idx="16"/>
          </p:nvPr>
        </p:nvSpPr>
        <p:spPr>
          <a:xfrm>
            <a:off x="454336" y="2483095"/>
            <a:ext cx="3469803" cy="3006833"/>
          </a:xfrm>
        </p:spPr>
        <p:txBody>
          <a:bodyPr/>
          <a:lstStyle/>
          <a:p>
            <a:r>
              <a:rPr lang="en-GB" sz="1600" dirty="0"/>
              <a:t>People remember stories – so use whichever copy length that enables you to tell that story in the most effective and engaging way possible. </a:t>
            </a:r>
          </a:p>
          <a:p>
            <a:endParaRPr lang="en-GB" sz="1600" dirty="0"/>
          </a:p>
        </p:txBody>
      </p:sp>
      <p:sp>
        <p:nvSpPr>
          <p:cNvPr id="7" name="Text Placeholder 6">
            <a:extLst>
              <a:ext uri="{FF2B5EF4-FFF2-40B4-BE49-F238E27FC236}">
                <a16:creationId xmlns:a16="http://schemas.microsoft.com/office/drawing/2014/main" id="{FC3B548F-27B2-D8A3-7C87-F73B6E1598C0}"/>
              </a:ext>
            </a:extLst>
          </p:cNvPr>
          <p:cNvSpPr>
            <a:spLocks noGrp="1"/>
          </p:cNvSpPr>
          <p:nvPr>
            <p:ph type="body" sz="quarter" idx="65"/>
          </p:nvPr>
        </p:nvSpPr>
        <p:spPr/>
        <p:txBody>
          <a:bodyPr/>
          <a:lstStyle/>
          <a:p>
            <a:r>
              <a:rPr lang="en-GB" sz="2400" dirty="0"/>
              <a:t>1</a:t>
            </a:r>
          </a:p>
        </p:txBody>
      </p:sp>
      <p:sp>
        <p:nvSpPr>
          <p:cNvPr id="8" name="Text Placeholder 7">
            <a:extLst>
              <a:ext uri="{FF2B5EF4-FFF2-40B4-BE49-F238E27FC236}">
                <a16:creationId xmlns:a16="http://schemas.microsoft.com/office/drawing/2014/main" id="{903F01FF-D0B3-7079-39F3-19885886C3E7}"/>
              </a:ext>
            </a:extLst>
          </p:cNvPr>
          <p:cNvSpPr>
            <a:spLocks noGrp="1"/>
          </p:cNvSpPr>
          <p:nvPr>
            <p:ph type="body" sz="quarter" idx="66"/>
          </p:nvPr>
        </p:nvSpPr>
        <p:spPr/>
        <p:txBody>
          <a:bodyPr/>
          <a:lstStyle/>
          <a:p>
            <a:endParaRPr lang="en-GB"/>
          </a:p>
        </p:txBody>
      </p:sp>
      <p:sp>
        <p:nvSpPr>
          <p:cNvPr id="9" name="Text Placeholder 8">
            <a:extLst>
              <a:ext uri="{FF2B5EF4-FFF2-40B4-BE49-F238E27FC236}">
                <a16:creationId xmlns:a16="http://schemas.microsoft.com/office/drawing/2014/main" id="{59B52E69-AE01-8FB5-8C6D-C10EBEAAB0B7}"/>
              </a:ext>
            </a:extLst>
          </p:cNvPr>
          <p:cNvSpPr>
            <a:spLocks noGrp="1"/>
          </p:cNvSpPr>
          <p:nvPr>
            <p:ph type="body" sz="quarter" idx="67"/>
          </p:nvPr>
        </p:nvSpPr>
        <p:spPr/>
        <p:txBody>
          <a:bodyPr/>
          <a:lstStyle/>
          <a:p>
            <a:r>
              <a:rPr lang="en-GB" sz="2400" dirty="0"/>
              <a:t>3</a:t>
            </a:r>
          </a:p>
        </p:txBody>
      </p:sp>
      <p:sp>
        <p:nvSpPr>
          <p:cNvPr id="10" name="Text Placeholder 9">
            <a:extLst>
              <a:ext uri="{FF2B5EF4-FFF2-40B4-BE49-F238E27FC236}">
                <a16:creationId xmlns:a16="http://schemas.microsoft.com/office/drawing/2014/main" id="{B3D58EC9-F460-A2E3-FE53-2773D84A644C}"/>
              </a:ext>
            </a:extLst>
          </p:cNvPr>
          <p:cNvSpPr>
            <a:spLocks noGrp="1"/>
          </p:cNvSpPr>
          <p:nvPr>
            <p:ph type="body" sz="quarter" idx="68"/>
          </p:nvPr>
        </p:nvSpPr>
        <p:spPr>
          <a:xfrm>
            <a:off x="8404601" y="2483095"/>
            <a:ext cx="3485194" cy="2390256"/>
          </a:xfrm>
        </p:spPr>
        <p:txBody>
          <a:bodyPr/>
          <a:lstStyle/>
          <a:p>
            <a:r>
              <a:rPr lang="en-GB" sz="1600" dirty="0"/>
              <a:t>If budget is a concern, consider starting your cinema campaign with the longer ad running to drive initial impact and then switch to the shorter ad for later weeks to make your admissions go further and scale up reach.</a:t>
            </a:r>
          </a:p>
          <a:p>
            <a:endParaRPr lang="en-GB" sz="1600" dirty="0"/>
          </a:p>
        </p:txBody>
      </p:sp>
      <p:sp>
        <p:nvSpPr>
          <p:cNvPr id="12" name="Subtitle 11">
            <a:extLst>
              <a:ext uri="{FF2B5EF4-FFF2-40B4-BE49-F238E27FC236}">
                <a16:creationId xmlns:a16="http://schemas.microsoft.com/office/drawing/2014/main" id="{10FE765F-462D-B3A2-AFEC-8D1D882A46E9}"/>
              </a:ext>
            </a:extLst>
          </p:cNvPr>
          <p:cNvSpPr>
            <a:spLocks noGrp="1"/>
          </p:cNvSpPr>
          <p:nvPr>
            <p:ph type="subTitle" idx="1"/>
          </p:nvPr>
        </p:nvSpPr>
        <p:spPr>
          <a:xfrm>
            <a:off x="199829" y="955470"/>
            <a:ext cx="11798742" cy="387048"/>
          </a:xfrm>
        </p:spPr>
        <p:txBody>
          <a:bodyPr/>
          <a:lstStyle/>
          <a:p>
            <a:r>
              <a:rPr lang="en-US" sz="2000">
                <a:latin typeface="Inter Tight"/>
              </a:rPr>
              <a:t>Things to consider</a:t>
            </a:r>
          </a:p>
          <a:p>
            <a:endParaRPr lang="en-GB" dirty="0"/>
          </a:p>
        </p:txBody>
      </p:sp>
      <p:sp>
        <p:nvSpPr>
          <p:cNvPr id="13" name="Title 12">
            <a:extLst>
              <a:ext uri="{FF2B5EF4-FFF2-40B4-BE49-F238E27FC236}">
                <a16:creationId xmlns:a16="http://schemas.microsoft.com/office/drawing/2014/main" id="{0428EA96-4913-7E3A-CEC3-2009C0DB7307}"/>
              </a:ext>
            </a:extLst>
          </p:cNvPr>
          <p:cNvSpPr>
            <a:spLocks noGrp="1"/>
          </p:cNvSpPr>
          <p:nvPr>
            <p:ph type="title"/>
          </p:nvPr>
        </p:nvSpPr>
        <p:spPr/>
        <p:txBody>
          <a:bodyPr/>
          <a:lstStyle/>
          <a:p>
            <a:r>
              <a:rPr lang="en-GB" sz="4200" dirty="0">
                <a:solidFill>
                  <a:srgbClr val="FFFFFF"/>
                </a:solidFill>
              </a:rPr>
              <a:t>Summary</a:t>
            </a:r>
            <a:endParaRPr lang="en-GB" sz="4200" dirty="0"/>
          </a:p>
        </p:txBody>
      </p:sp>
    </p:spTree>
    <p:extLst>
      <p:ext uri="{BB962C8B-B14F-4D97-AF65-F5344CB8AC3E}">
        <p14:creationId xmlns:p14="http://schemas.microsoft.com/office/powerpoint/2010/main" val="20757892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2">
            <a:extLst>
              <a:ext uri="{FF2B5EF4-FFF2-40B4-BE49-F238E27FC236}">
                <a16:creationId xmlns:a16="http://schemas.microsoft.com/office/drawing/2014/main" id="{7D9312D6-3DF3-7DAE-5BF7-1E6049A83361}"/>
              </a:ext>
            </a:extLst>
          </p:cNvPr>
          <p:cNvSpPr>
            <a:spLocks noGrp="1"/>
          </p:cNvSpPr>
          <p:nvPr>
            <p:ph type="title"/>
          </p:nvPr>
        </p:nvSpPr>
        <p:spPr>
          <a:xfrm>
            <a:off x="206242" y="234165"/>
            <a:ext cx="5746323" cy="1335808"/>
          </a:xfrm>
        </p:spPr>
        <p:txBody>
          <a:bodyPr/>
          <a:lstStyle/>
          <a:p>
            <a:r>
              <a:rPr lang="en-US" sz="4400" spc="45" dirty="0"/>
              <a:t>Shorter or longer copy in cinema?</a:t>
            </a:r>
            <a:endParaRPr lang="en-GB" dirty="0"/>
          </a:p>
        </p:txBody>
      </p:sp>
      <p:pic>
        <p:nvPicPr>
          <p:cNvPr id="4" name="Picture Placeholder 3" descr="A group of kids looking through a camera&#10;&#10;Description automatically generated">
            <a:extLst>
              <a:ext uri="{FF2B5EF4-FFF2-40B4-BE49-F238E27FC236}">
                <a16:creationId xmlns:a16="http://schemas.microsoft.com/office/drawing/2014/main" id="{3475EECF-91B0-FEC4-1B6C-39605DFC8203}"/>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l="34743" r="16690"/>
          <a:stretch>
            <a:fillRect/>
          </a:stretch>
        </p:blipFill>
        <p:spPr>
          <a:xfrm>
            <a:off x="6096000" y="225424"/>
            <a:ext cx="5903913" cy="6407151"/>
          </a:xfrm>
          <a:prstGeom prst="rect">
            <a:avLst/>
          </a:prstGeom>
        </p:spPr>
      </p:pic>
      <p:sp>
        <p:nvSpPr>
          <p:cNvPr id="5" name="Subtitle 2">
            <a:extLst>
              <a:ext uri="{FF2B5EF4-FFF2-40B4-BE49-F238E27FC236}">
                <a16:creationId xmlns:a16="http://schemas.microsoft.com/office/drawing/2014/main" id="{E7E2C2BE-840D-C5B9-A31F-A95350654083}"/>
              </a:ext>
            </a:extLst>
          </p:cNvPr>
          <p:cNvSpPr txBox="1">
            <a:spLocks/>
          </p:cNvSpPr>
          <p:nvPr/>
        </p:nvSpPr>
        <p:spPr>
          <a:xfrm>
            <a:off x="206242" y="1569973"/>
            <a:ext cx="5308341" cy="5462872"/>
          </a:xfrm>
          <a:prstGeom prst="rect">
            <a:avLst/>
          </a:prstGeom>
        </p:spPr>
        <p:txBody>
          <a:bodyP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0" indent="0" defTabSz="872296">
              <a:lnSpc>
                <a:spcPct val="100000"/>
              </a:lnSpc>
              <a:buClrTx/>
              <a:buSzTx/>
              <a:buNone/>
              <a:defRPr/>
            </a:pPr>
            <a:r>
              <a:rPr lang="en-GB" sz="1600" b="0">
                <a:solidFill>
                  <a:schemeClr val="bg1"/>
                </a:solidFill>
                <a:cs typeface="Inter Tight" charset="0"/>
              </a:rPr>
              <a:t>The question of the optimal copy length for any given environment is an important one but a difficult one to answer definitively as there are so many variables beyond the time length of an ad that impact its potential performance.  </a:t>
            </a:r>
            <a:endParaRPr lang="en-GB" sz="1600" b="0">
              <a:solidFill>
                <a:schemeClr val="bg1"/>
              </a:solidFill>
              <a:highlight>
                <a:srgbClr val="FFFF00"/>
              </a:highlight>
              <a:cs typeface="Inter Tight" charset="0"/>
            </a:endParaRPr>
          </a:p>
          <a:p>
            <a:pPr marL="0" indent="0" defTabSz="872296">
              <a:lnSpc>
                <a:spcPct val="100000"/>
              </a:lnSpc>
              <a:buClrTx/>
              <a:buSzTx/>
              <a:buNone/>
              <a:defRPr/>
            </a:pPr>
            <a:r>
              <a:rPr lang="en-GB" sz="1600" b="0">
                <a:solidFill>
                  <a:schemeClr val="bg1"/>
                </a:solidFill>
                <a:cs typeface="Inter Tight" charset="0"/>
              </a:rPr>
              <a:t>Research demonstrates that our brains respond and understand best when processing stories and the more comprehensive a story the fewer gaps our own minds have to ‘fill in ‘ themselves. For brands trying to lodge your message and your name in someone’s mind, context and narrative are both key. </a:t>
            </a:r>
          </a:p>
          <a:p>
            <a:pPr marL="0" indent="0" defTabSz="872296">
              <a:lnSpc>
                <a:spcPct val="100000"/>
              </a:lnSpc>
              <a:buClrTx/>
              <a:buSzTx/>
              <a:buNone/>
              <a:defRPr/>
            </a:pPr>
            <a:r>
              <a:rPr lang="en-GB" sz="1600" b="0">
                <a:solidFill>
                  <a:schemeClr val="bg1"/>
                </a:solidFill>
                <a:cs typeface="Inter Tight" charset="0"/>
              </a:rPr>
              <a:t>Research from </a:t>
            </a:r>
            <a:r>
              <a:rPr lang="en-GB" sz="1600" b="0" err="1">
                <a:solidFill>
                  <a:schemeClr val="bg1"/>
                </a:solidFill>
                <a:cs typeface="Inter Tight" charset="0"/>
              </a:rPr>
              <a:t>Thinkbox</a:t>
            </a:r>
            <a:r>
              <a:rPr lang="en-GB" sz="1600" b="0">
                <a:solidFill>
                  <a:schemeClr val="bg1"/>
                </a:solidFill>
                <a:cs typeface="Inter Tight" charset="0"/>
              </a:rPr>
              <a:t> demonstrates longer copy (compared to shorter copy often used across online video) can be more effective. With cinema, the benefit is that the baseline for attention is much higher than online channels and so you can run longer copies successfully but it’s not a necessity to cutting through. </a:t>
            </a:r>
          </a:p>
          <a:p>
            <a:pPr marL="0" indent="0">
              <a:buNone/>
            </a:pPr>
            <a:endParaRPr lang="en-GB" sz="1600" b="0" dirty="0">
              <a:solidFill>
                <a:schemeClr val="bg1"/>
              </a:solidFill>
            </a:endParaRPr>
          </a:p>
        </p:txBody>
      </p:sp>
    </p:spTree>
    <p:extLst>
      <p:ext uri="{BB962C8B-B14F-4D97-AF65-F5344CB8AC3E}">
        <p14:creationId xmlns:p14="http://schemas.microsoft.com/office/powerpoint/2010/main" val="34642763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1908FCD-7C80-F384-50E8-74D09BF66631}"/>
              </a:ext>
            </a:extLst>
          </p:cNvPr>
          <p:cNvSpPr>
            <a:spLocks noGrp="1"/>
          </p:cNvSpPr>
          <p:nvPr>
            <p:ph type="subTitle" idx="1"/>
          </p:nvPr>
        </p:nvSpPr>
        <p:spPr>
          <a:xfrm>
            <a:off x="199829" y="1524000"/>
            <a:ext cx="11786929" cy="296047"/>
          </a:xfrm>
        </p:spPr>
        <p:txBody>
          <a:bodyPr/>
          <a:lstStyle/>
          <a:p>
            <a:r>
              <a:rPr lang="en-GB" dirty="0"/>
              <a:t>In their ‘Matter of Time’ study, longer ads were found to have benefits to recall of brand imagery and agreement with key brand perceptions</a:t>
            </a:r>
          </a:p>
          <a:p>
            <a:endParaRPr lang="en-GB" dirty="0"/>
          </a:p>
        </p:txBody>
      </p:sp>
      <p:sp>
        <p:nvSpPr>
          <p:cNvPr id="5" name="Text Placeholder 4">
            <a:extLst>
              <a:ext uri="{FF2B5EF4-FFF2-40B4-BE49-F238E27FC236}">
                <a16:creationId xmlns:a16="http://schemas.microsoft.com/office/drawing/2014/main" id="{D93FDD02-A9DC-D595-37D1-4B77C36211CD}"/>
              </a:ext>
            </a:extLst>
          </p:cNvPr>
          <p:cNvSpPr>
            <a:spLocks noGrp="1"/>
          </p:cNvSpPr>
          <p:nvPr>
            <p:ph type="body" sz="quarter" idx="110"/>
          </p:nvPr>
        </p:nvSpPr>
        <p:spPr>
          <a:xfrm>
            <a:off x="226562" y="5524150"/>
            <a:ext cx="2704252" cy="525553"/>
          </a:xfrm>
        </p:spPr>
        <p:txBody>
          <a:bodyPr/>
          <a:lstStyle/>
          <a:p>
            <a:r>
              <a:rPr lang="en-GB" sz="1600" dirty="0">
                <a:cs typeface="Inter Tight" panose="020B0604020202020204" pitchFamily="34" charset="0"/>
              </a:rPr>
              <a:t>Longer ads have </a:t>
            </a:r>
            <a:r>
              <a:rPr lang="en-GB" sz="1600" b="1" dirty="0">
                <a:cs typeface="Inter Tight" panose="020B0604020202020204" pitchFamily="34" charset="0"/>
              </a:rPr>
              <a:t>benefits </a:t>
            </a:r>
            <a:r>
              <a:rPr lang="en-GB" sz="1600" dirty="0">
                <a:cs typeface="Inter Tight" panose="020B0604020202020204" pitchFamily="34" charset="0"/>
              </a:rPr>
              <a:t>over shorter executions</a:t>
            </a:r>
          </a:p>
          <a:p>
            <a:endParaRPr lang="en-GB" sz="1600" dirty="0"/>
          </a:p>
        </p:txBody>
      </p:sp>
      <p:sp>
        <p:nvSpPr>
          <p:cNvPr id="7" name="Text Placeholder 6">
            <a:extLst>
              <a:ext uri="{FF2B5EF4-FFF2-40B4-BE49-F238E27FC236}">
                <a16:creationId xmlns:a16="http://schemas.microsoft.com/office/drawing/2014/main" id="{1BC04169-3993-89BF-A6E5-4B614CD00468}"/>
              </a:ext>
            </a:extLst>
          </p:cNvPr>
          <p:cNvSpPr>
            <a:spLocks noGrp="1"/>
          </p:cNvSpPr>
          <p:nvPr>
            <p:ph type="body" sz="quarter" idx="112"/>
          </p:nvPr>
        </p:nvSpPr>
        <p:spPr>
          <a:xfrm>
            <a:off x="3205049" y="5524150"/>
            <a:ext cx="2715704" cy="525553"/>
          </a:xfrm>
        </p:spPr>
        <p:txBody>
          <a:bodyPr/>
          <a:lstStyle/>
          <a:p>
            <a:r>
              <a:rPr lang="en-GB" sz="1600">
                <a:cs typeface="Inter Tight" panose="020B0604020202020204" pitchFamily="34" charset="0"/>
              </a:rPr>
              <a:t>Longer ads act as </a:t>
            </a:r>
            <a:r>
              <a:rPr lang="en-GB" sz="1600" b="1">
                <a:cs typeface="Inter Tight" panose="020B0604020202020204" pitchFamily="34" charset="0"/>
              </a:rPr>
              <a:t>memory ‘anchors’</a:t>
            </a:r>
          </a:p>
          <a:p>
            <a:endParaRPr lang="en-GB" sz="1600" dirty="0"/>
          </a:p>
        </p:txBody>
      </p:sp>
      <p:sp>
        <p:nvSpPr>
          <p:cNvPr id="11" name="Text Placeholder 10">
            <a:extLst>
              <a:ext uri="{FF2B5EF4-FFF2-40B4-BE49-F238E27FC236}">
                <a16:creationId xmlns:a16="http://schemas.microsoft.com/office/drawing/2014/main" id="{8E148FF3-C2D8-0766-C4B5-4C326063F27A}"/>
              </a:ext>
            </a:extLst>
          </p:cNvPr>
          <p:cNvSpPr>
            <a:spLocks noGrp="1"/>
          </p:cNvSpPr>
          <p:nvPr>
            <p:ph type="body" sz="quarter" idx="116"/>
          </p:nvPr>
        </p:nvSpPr>
        <p:spPr>
          <a:xfrm>
            <a:off x="6194988" y="5524150"/>
            <a:ext cx="2704252" cy="525553"/>
          </a:xfrm>
        </p:spPr>
        <p:txBody>
          <a:bodyPr/>
          <a:lstStyle/>
          <a:p>
            <a:r>
              <a:rPr lang="en-GB" sz="1600">
                <a:cs typeface="Inter Tight" panose="020B0604020202020204" pitchFamily="34" charset="0"/>
              </a:rPr>
              <a:t>Longer ads enhance </a:t>
            </a:r>
            <a:r>
              <a:rPr lang="en-GB" sz="1600" b="1">
                <a:cs typeface="Inter Tight" panose="020B0604020202020204" pitchFamily="34" charset="0"/>
              </a:rPr>
              <a:t>image memory</a:t>
            </a:r>
          </a:p>
          <a:p>
            <a:endParaRPr lang="en-GB" sz="1600" dirty="0"/>
          </a:p>
        </p:txBody>
      </p:sp>
      <p:sp>
        <p:nvSpPr>
          <p:cNvPr id="13" name="Text Placeholder 12">
            <a:extLst>
              <a:ext uri="{FF2B5EF4-FFF2-40B4-BE49-F238E27FC236}">
                <a16:creationId xmlns:a16="http://schemas.microsoft.com/office/drawing/2014/main" id="{DFD5A301-139B-FAC1-2B71-8681B46C2287}"/>
              </a:ext>
            </a:extLst>
          </p:cNvPr>
          <p:cNvSpPr>
            <a:spLocks noGrp="1"/>
          </p:cNvSpPr>
          <p:nvPr>
            <p:ph type="body" sz="quarter" idx="118"/>
          </p:nvPr>
        </p:nvSpPr>
        <p:spPr>
          <a:xfrm>
            <a:off x="9173475" y="5524150"/>
            <a:ext cx="2715704" cy="525553"/>
          </a:xfrm>
        </p:spPr>
        <p:txBody>
          <a:bodyPr/>
          <a:lstStyle/>
          <a:p>
            <a:r>
              <a:rPr lang="en-GB" sz="1600">
                <a:cs typeface="Inter Tight" panose="020B0604020202020204" pitchFamily="34" charset="0"/>
              </a:rPr>
              <a:t>Brand awareness </a:t>
            </a:r>
            <a:r>
              <a:rPr lang="en-GB" sz="1600" b="1">
                <a:cs typeface="Inter Tight" panose="020B0604020202020204" pitchFamily="34" charset="0"/>
              </a:rPr>
              <a:t>decays faster </a:t>
            </a:r>
            <a:r>
              <a:rPr lang="en-GB" sz="1600">
                <a:cs typeface="Inter Tight" panose="020B0604020202020204" pitchFamily="34" charset="0"/>
              </a:rPr>
              <a:t>than brand perception</a:t>
            </a:r>
          </a:p>
          <a:p>
            <a:endParaRPr lang="en-GB" sz="1600" dirty="0"/>
          </a:p>
        </p:txBody>
      </p:sp>
      <p:sp>
        <p:nvSpPr>
          <p:cNvPr id="19" name="Title 3">
            <a:extLst>
              <a:ext uri="{FF2B5EF4-FFF2-40B4-BE49-F238E27FC236}">
                <a16:creationId xmlns:a16="http://schemas.microsoft.com/office/drawing/2014/main" id="{8F87AFE6-283A-FDA9-291A-304214736616}"/>
              </a:ext>
            </a:extLst>
          </p:cNvPr>
          <p:cNvSpPr>
            <a:spLocks noGrp="1"/>
          </p:cNvSpPr>
          <p:nvPr>
            <p:ph type="title"/>
          </p:nvPr>
        </p:nvSpPr>
        <p:spPr/>
        <p:txBody>
          <a:bodyPr/>
          <a:lstStyle/>
          <a:p>
            <a:r>
              <a:rPr lang="en-US" sz="4000" dirty="0" err="1"/>
              <a:t>Thinkbox</a:t>
            </a:r>
            <a:r>
              <a:rPr lang="en-US" sz="4000" dirty="0"/>
              <a:t> &amp; Work Research found longer ads do have benefits over short ads</a:t>
            </a:r>
            <a:endParaRPr lang="en-GB" sz="4000" dirty="0"/>
          </a:p>
        </p:txBody>
      </p:sp>
      <p:pic>
        <p:nvPicPr>
          <p:cNvPr id="21" name="Picture Placeholder 16">
            <a:extLst>
              <a:ext uri="{FF2B5EF4-FFF2-40B4-BE49-F238E27FC236}">
                <a16:creationId xmlns:a16="http://schemas.microsoft.com/office/drawing/2014/main" id="{9930CD93-C98F-0805-8243-EEC691205046}"/>
              </a:ext>
            </a:extLst>
          </p:cNvPr>
          <p:cNvPicPr>
            <a:picLocks noGrp="1" noChangeAspect="1"/>
          </p:cNvPicPr>
          <p:nvPr>
            <p:ph type="pic" sz="quarter" idx="114"/>
          </p:nvPr>
        </p:nvPicPr>
        <p:blipFill>
          <a:blip r:embed="rId2" cstate="screen">
            <a:extLst>
              <a:ext uri="{28A0092B-C50C-407E-A947-70E740481C1C}">
                <a14:useLocalDpi xmlns:a14="http://schemas.microsoft.com/office/drawing/2010/main"/>
              </a:ext>
            </a:extLst>
          </a:blip>
          <a:srcRect l="14619" r="14619"/>
          <a:stretch>
            <a:fillRect/>
          </a:stretch>
        </p:blipFill>
        <p:spPr>
          <a:xfrm>
            <a:off x="227013" y="2346325"/>
            <a:ext cx="2703512" cy="2987675"/>
          </a:xfrm>
          <a:prstGeom prst="roundRect">
            <a:avLst>
              <a:gd name="adj" fmla="val 3800"/>
            </a:avLst>
          </a:prstGeom>
          <a:solidFill>
            <a:sysClr val="window" lastClr="FFFFFF">
              <a:lumMod val="85000"/>
            </a:sysClr>
          </a:solidFill>
          <a:ln>
            <a:noFill/>
          </a:ln>
        </p:spPr>
      </p:pic>
      <p:pic>
        <p:nvPicPr>
          <p:cNvPr id="22" name="Picture Placeholder 18">
            <a:extLst>
              <a:ext uri="{FF2B5EF4-FFF2-40B4-BE49-F238E27FC236}">
                <a16:creationId xmlns:a16="http://schemas.microsoft.com/office/drawing/2014/main" id="{D44A8095-05BF-05D0-8FD9-94AEA573407C}"/>
              </a:ext>
            </a:extLst>
          </p:cNvPr>
          <p:cNvPicPr>
            <a:picLocks noGrp="1" noChangeAspect="1"/>
          </p:cNvPicPr>
          <p:nvPr>
            <p:ph type="pic" sz="quarter" idx="115"/>
          </p:nvPr>
        </p:nvPicPr>
        <p:blipFill rotWithShape="1">
          <a:blip r:embed="rId3" cstate="screen">
            <a:extLst>
              <a:ext uri="{28A0092B-C50C-407E-A947-70E740481C1C}">
                <a14:useLocalDpi xmlns:a14="http://schemas.microsoft.com/office/drawing/2010/main"/>
              </a:ext>
            </a:extLst>
          </a:blip>
          <a:srcRect l="14430" r="14430"/>
          <a:stretch/>
        </p:blipFill>
        <p:spPr>
          <a:xfrm>
            <a:off x="3211513" y="2346325"/>
            <a:ext cx="2705100" cy="2987675"/>
          </a:xfrm>
          <a:prstGeom prst="roundRect">
            <a:avLst>
              <a:gd name="adj" fmla="val 2705"/>
            </a:avLst>
          </a:prstGeom>
          <a:solidFill>
            <a:sysClr val="window" lastClr="FFFFFF">
              <a:lumMod val="85000"/>
            </a:sysClr>
          </a:solidFill>
        </p:spPr>
      </p:pic>
      <p:pic>
        <p:nvPicPr>
          <p:cNvPr id="23" name="Picture Placeholder 14">
            <a:extLst>
              <a:ext uri="{FF2B5EF4-FFF2-40B4-BE49-F238E27FC236}">
                <a16:creationId xmlns:a16="http://schemas.microsoft.com/office/drawing/2014/main" id="{617751E9-1A48-AD76-9B24-61367398A0D2}"/>
              </a:ext>
            </a:extLst>
          </p:cNvPr>
          <p:cNvPicPr>
            <a:picLocks noGrp="1" noChangeAspect="1"/>
          </p:cNvPicPr>
          <p:nvPr>
            <p:ph type="pic" sz="quarter" idx="120"/>
          </p:nvPr>
        </p:nvPicPr>
        <p:blipFill rotWithShape="1">
          <a:blip r:embed="rId4" cstate="screen">
            <a:extLst>
              <a:ext uri="{28A0092B-C50C-407E-A947-70E740481C1C}">
                <a14:useLocalDpi xmlns:a14="http://schemas.microsoft.com/office/drawing/2010/main"/>
              </a:ext>
            </a:extLst>
          </a:blip>
          <a:srcRect l="14384" r="14384"/>
          <a:stretch/>
        </p:blipFill>
        <p:spPr>
          <a:xfrm>
            <a:off x="6196013" y="2346325"/>
            <a:ext cx="2705100" cy="2987675"/>
          </a:xfrm>
          <a:prstGeom prst="roundRect">
            <a:avLst>
              <a:gd name="adj" fmla="val 2705"/>
            </a:avLst>
          </a:prstGeom>
          <a:solidFill>
            <a:sysClr val="window" lastClr="FFFFFF">
              <a:lumMod val="85000"/>
            </a:sysClr>
          </a:solidFill>
        </p:spPr>
      </p:pic>
      <p:pic>
        <p:nvPicPr>
          <p:cNvPr id="24" name="Picture Placeholder 20">
            <a:extLst>
              <a:ext uri="{FF2B5EF4-FFF2-40B4-BE49-F238E27FC236}">
                <a16:creationId xmlns:a16="http://schemas.microsoft.com/office/drawing/2014/main" id="{336557C6-981C-C014-4006-EAA9DAFA9C88}"/>
              </a:ext>
            </a:extLst>
          </p:cNvPr>
          <p:cNvPicPr>
            <a:picLocks noGrp="1" noChangeAspect="1"/>
          </p:cNvPicPr>
          <p:nvPr>
            <p:ph type="pic" sz="quarter" idx="121"/>
          </p:nvPr>
        </p:nvPicPr>
        <p:blipFill rotWithShape="1">
          <a:blip r:embed="rId5" cstate="screen">
            <a:extLst>
              <a:ext uri="{28A0092B-C50C-407E-A947-70E740481C1C}">
                <a14:useLocalDpi xmlns:a14="http://schemas.microsoft.com/office/drawing/2010/main"/>
              </a:ext>
            </a:extLst>
          </a:blip>
          <a:srcRect l="14405" r="14405"/>
          <a:stretch/>
        </p:blipFill>
        <p:spPr>
          <a:xfrm>
            <a:off x="9182100" y="2346325"/>
            <a:ext cx="2703513" cy="2987675"/>
          </a:xfrm>
          <a:prstGeom prst="roundRect">
            <a:avLst>
              <a:gd name="adj" fmla="val 3064"/>
            </a:avLst>
          </a:prstGeom>
          <a:solidFill>
            <a:sysClr val="window" lastClr="FFFFFF">
              <a:lumMod val="85000"/>
            </a:sysClr>
          </a:solidFill>
        </p:spPr>
      </p:pic>
      <p:sp>
        <p:nvSpPr>
          <p:cNvPr id="25" name="Text Placeholder 1">
            <a:extLst>
              <a:ext uri="{FF2B5EF4-FFF2-40B4-BE49-F238E27FC236}">
                <a16:creationId xmlns:a16="http://schemas.microsoft.com/office/drawing/2014/main" id="{B8C3D9D2-3259-B5D1-A8AA-C88B00F156A3}"/>
              </a:ext>
            </a:extLst>
          </p:cNvPr>
          <p:cNvSpPr>
            <a:spLocks noGrp="1"/>
          </p:cNvSpPr>
          <p:nvPr>
            <p:ph type="body" sz="quarter" idx="72"/>
          </p:nvPr>
        </p:nvSpPr>
        <p:spPr>
          <a:xfrm>
            <a:off x="6588682" y="6480592"/>
            <a:ext cx="5398076" cy="157051"/>
          </a:xfrm>
        </p:spPr>
        <p:txBody>
          <a:bodyPr/>
          <a:lstStyle/>
          <a:p>
            <a:r>
              <a:rPr lang="en-GB" dirty="0"/>
              <a:t>Source: </a:t>
            </a:r>
            <a:r>
              <a:rPr lang="en-GB" dirty="0" err="1"/>
              <a:t>Thinkbox</a:t>
            </a:r>
            <a:endParaRPr lang="en-GB" dirty="0"/>
          </a:p>
        </p:txBody>
      </p:sp>
    </p:spTree>
    <p:extLst>
      <p:ext uri="{BB962C8B-B14F-4D97-AF65-F5344CB8AC3E}">
        <p14:creationId xmlns:p14="http://schemas.microsoft.com/office/powerpoint/2010/main" val="1874094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56F79A2-8FD2-D450-CC66-B23704D44A50}"/>
              </a:ext>
            </a:extLst>
          </p:cNvPr>
          <p:cNvSpPr>
            <a:spLocks noGrp="1"/>
          </p:cNvSpPr>
          <p:nvPr>
            <p:ph type="body" sz="quarter" idx="83"/>
          </p:nvPr>
        </p:nvSpPr>
        <p:spPr>
          <a:xfrm>
            <a:off x="6096000" y="6480592"/>
            <a:ext cx="5890758" cy="212366"/>
          </a:xfrm>
        </p:spPr>
        <p:txBody>
          <a:bodyPr/>
          <a:lstStyle/>
          <a:p>
            <a:r>
              <a:rPr lang="en-GB" sz="1000" dirty="0"/>
              <a:t>Source: A Matter of Time, 2019, Work/Walnut/</a:t>
            </a:r>
            <a:r>
              <a:rPr lang="en-GB" sz="1000" dirty="0" err="1"/>
              <a:t>Thinkbox</a:t>
            </a:r>
            <a:r>
              <a:rPr lang="en-GB" sz="1000" dirty="0"/>
              <a:t>. Based on 3 brands (3 x short ad; 3 x long ad)</a:t>
            </a:r>
          </a:p>
          <a:p>
            <a:endParaRPr lang="en-GB" dirty="0">
              <a:solidFill>
                <a:schemeClr val="bg1"/>
              </a:solidFill>
            </a:endParaRPr>
          </a:p>
        </p:txBody>
      </p:sp>
      <p:sp>
        <p:nvSpPr>
          <p:cNvPr id="5" name="Subtitle 4">
            <a:extLst>
              <a:ext uri="{FF2B5EF4-FFF2-40B4-BE49-F238E27FC236}">
                <a16:creationId xmlns:a16="http://schemas.microsoft.com/office/drawing/2014/main" id="{1EF2317E-E131-3716-878A-741CD0195C06}"/>
              </a:ext>
            </a:extLst>
          </p:cNvPr>
          <p:cNvSpPr>
            <a:spLocks noGrp="1"/>
          </p:cNvSpPr>
          <p:nvPr>
            <p:ph type="subTitle" idx="1"/>
          </p:nvPr>
        </p:nvSpPr>
        <p:spPr/>
        <p:txBody>
          <a:bodyPr/>
          <a:lstStyle/>
          <a:p>
            <a:r>
              <a:rPr lang="en-GB" dirty="0"/>
              <a:t>In their ‘Matter of Time’ study, longer ads were found to drive substantial uplifts in implicit and explicit agreement with brand perceptions</a:t>
            </a:r>
          </a:p>
          <a:p>
            <a:endParaRPr lang="en-GB" dirty="0">
              <a:solidFill>
                <a:schemeClr val="bg1"/>
              </a:solidFill>
            </a:endParaRPr>
          </a:p>
        </p:txBody>
      </p:sp>
      <p:sp>
        <p:nvSpPr>
          <p:cNvPr id="6" name="Title 5">
            <a:extLst>
              <a:ext uri="{FF2B5EF4-FFF2-40B4-BE49-F238E27FC236}">
                <a16:creationId xmlns:a16="http://schemas.microsoft.com/office/drawing/2014/main" id="{CCBDE4BC-26BE-177B-DE40-BBC1BDE81AC2}"/>
              </a:ext>
            </a:extLst>
          </p:cNvPr>
          <p:cNvSpPr>
            <a:spLocks noGrp="1"/>
          </p:cNvSpPr>
          <p:nvPr>
            <p:ph type="title"/>
          </p:nvPr>
        </p:nvSpPr>
        <p:spPr/>
        <p:txBody>
          <a:bodyPr/>
          <a:lstStyle/>
          <a:p>
            <a:r>
              <a:rPr lang="en-GB" sz="4000" dirty="0"/>
              <a:t>Longer ads can better shift key brand perceptions</a:t>
            </a:r>
          </a:p>
        </p:txBody>
      </p:sp>
      <p:sp>
        <p:nvSpPr>
          <p:cNvPr id="11" name="Rectangle: Rounded Corners 10">
            <a:extLst>
              <a:ext uri="{FF2B5EF4-FFF2-40B4-BE49-F238E27FC236}">
                <a16:creationId xmlns:a16="http://schemas.microsoft.com/office/drawing/2014/main" id="{A251A7FF-DA6F-64F2-6E51-887D627D239A}"/>
              </a:ext>
            </a:extLst>
          </p:cNvPr>
          <p:cNvSpPr/>
          <p:nvPr/>
        </p:nvSpPr>
        <p:spPr>
          <a:xfrm>
            <a:off x="6482650" y="1771650"/>
            <a:ext cx="5398076" cy="4455944"/>
          </a:xfrm>
          <a:prstGeom prst="roundRect">
            <a:avLst>
              <a:gd name="adj" fmla="val 2038"/>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3" name="Rectangle: Rounded Corners 10">
            <a:extLst>
              <a:ext uri="{FF2B5EF4-FFF2-40B4-BE49-F238E27FC236}">
                <a16:creationId xmlns:a16="http://schemas.microsoft.com/office/drawing/2014/main" id="{C7535AEA-BD54-97D5-31B8-CCE73ED22B93}"/>
              </a:ext>
            </a:extLst>
          </p:cNvPr>
          <p:cNvSpPr/>
          <p:nvPr/>
        </p:nvSpPr>
        <p:spPr>
          <a:xfrm>
            <a:off x="284889" y="1771650"/>
            <a:ext cx="5398076" cy="4455944"/>
          </a:xfrm>
          <a:prstGeom prst="roundRect">
            <a:avLst>
              <a:gd name="adj" fmla="val 2038"/>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graphicFrame>
        <p:nvGraphicFramePr>
          <p:cNvPr id="4" name="Chart 3">
            <a:extLst>
              <a:ext uri="{FF2B5EF4-FFF2-40B4-BE49-F238E27FC236}">
                <a16:creationId xmlns:a16="http://schemas.microsoft.com/office/drawing/2014/main" id="{65F30365-D9B3-17BD-D668-6B927E57C164}"/>
              </a:ext>
            </a:extLst>
          </p:cNvPr>
          <p:cNvGraphicFramePr/>
          <p:nvPr>
            <p:extLst>
              <p:ext uri="{D42A27DB-BD31-4B8C-83A1-F6EECF244321}">
                <p14:modId xmlns:p14="http://schemas.microsoft.com/office/powerpoint/2010/main" val="3700607916"/>
              </p:ext>
            </p:extLst>
          </p:nvPr>
        </p:nvGraphicFramePr>
        <p:xfrm>
          <a:off x="1176693" y="2356963"/>
          <a:ext cx="4122464" cy="3500438"/>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DADB81D3-C47D-D35E-5CB3-505CBB758520}"/>
              </a:ext>
            </a:extLst>
          </p:cNvPr>
          <p:cNvSpPr txBox="1"/>
          <p:nvPr/>
        </p:nvSpPr>
        <p:spPr>
          <a:xfrm>
            <a:off x="451512" y="1950077"/>
            <a:ext cx="5726841" cy="307777"/>
          </a:xfrm>
          <a:prstGeom prst="rect">
            <a:avLst/>
          </a:prstGeom>
          <a:noFill/>
        </p:spPr>
        <p:txBody>
          <a:bodyPr wrap="square" rtlCol="0">
            <a:spAutoFit/>
          </a:bodyPr>
          <a:lstStyle/>
          <a:p>
            <a:pPr defTabSz="914269">
              <a:defRPr/>
            </a:pPr>
            <a:r>
              <a:rPr lang="en-GB" sz="1400" b="1" kern="0" dirty="0">
                <a:solidFill>
                  <a:schemeClr val="bg1"/>
                </a:solidFill>
              </a:rPr>
              <a:t>Explicit agreement to brand statements </a:t>
            </a:r>
            <a:endParaRPr lang="en-US" sz="1400" b="1" kern="0" dirty="0">
              <a:solidFill>
                <a:schemeClr val="bg1"/>
              </a:solidFill>
            </a:endParaRPr>
          </a:p>
        </p:txBody>
      </p:sp>
      <p:sp>
        <p:nvSpPr>
          <p:cNvPr id="8" name="TextBox 7">
            <a:extLst>
              <a:ext uri="{FF2B5EF4-FFF2-40B4-BE49-F238E27FC236}">
                <a16:creationId xmlns:a16="http://schemas.microsoft.com/office/drawing/2014/main" id="{29814818-C95D-7E46-E0A0-FED39D3407C2}"/>
              </a:ext>
            </a:extLst>
          </p:cNvPr>
          <p:cNvSpPr txBox="1"/>
          <p:nvPr/>
        </p:nvSpPr>
        <p:spPr>
          <a:xfrm rot="16200000">
            <a:off x="-1130454" y="3900371"/>
            <a:ext cx="3826667" cy="287771"/>
          </a:xfrm>
          <a:prstGeom prst="rect">
            <a:avLst/>
          </a:prstGeom>
          <a:noFill/>
        </p:spPr>
        <p:txBody>
          <a:bodyPr wrap="square" rtlCol="0">
            <a:spAutoFit/>
          </a:bodyPr>
          <a:lstStyle/>
          <a:p>
            <a:pPr algn="ctr" defTabSz="829269">
              <a:defRPr sz="1200" b="1" i="0" u="none" strike="noStrike" kern="1200" baseline="0">
                <a:solidFill>
                  <a:srgbClr val="8A8A8D"/>
                </a:solidFill>
                <a:latin typeface="+mn-lt"/>
                <a:ea typeface="+mn-ea"/>
                <a:cs typeface="+mn-cs"/>
              </a:defRPr>
            </a:pPr>
            <a:r>
              <a:rPr lang="en-US" sz="1200" dirty="0">
                <a:solidFill>
                  <a:schemeClr val="bg1"/>
                </a:solidFill>
              </a:rPr>
              <a:t>% Of statements significantly shifted</a:t>
            </a:r>
            <a:endParaRPr lang="en-GB" sz="1200" dirty="0">
              <a:solidFill>
                <a:schemeClr val="bg1"/>
              </a:solidFill>
            </a:endParaRPr>
          </a:p>
        </p:txBody>
      </p:sp>
      <p:graphicFrame>
        <p:nvGraphicFramePr>
          <p:cNvPr id="9" name="Chart 8">
            <a:extLst>
              <a:ext uri="{FF2B5EF4-FFF2-40B4-BE49-F238E27FC236}">
                <a16:creationId xmlns:a16="http://schemas.microsoft.com/office/drawing/2014/main" id="{0977A866-298A-6E0F-8781-4BDF803717E2}"/>
              </a:ext>
            </a:extLst>
          </p:cNvPr>
          <p:cNvGraphicFramePr/>
          <p:nvPr>
            <p:extLst>
              <p:ext uri="{D42A27DB-BD31-4B8C-83A1-F6EECF244321}">
                <p14:modId xmlns:p14="http://schemas.microsoft.com/office/powerpoint/2010/main" val="3557953802"/>
              </p:ext>
            </p:extLst>
          </p:nvPr>
        </p:nvGraphicFramePr>
        <p:xfrm>
          <a:off x="6977903" y="2477752"/>
          <a:ext cx="4122464" cy="3522934"/>
        </p:xfrm>
        <a:graphic>
          <a:graphicData uri="http://schemas.openxmlformats.org/drawingml/2006/chart">
            <c:chart xmlns:c="http://schemas.openxmlformats.org/drawingml/2006/chart" xmlns:r="http://schemas.openxmlformats.org/officeDocument/2006/relationships" r:id="rId4"/>
          </a:graphicData>
        </a:graphic>
      </p:graphicFrame>
      <p:sp>
        <p:nvSpPr>
          <p:cNvPr id="10" name="TextBox 9">
            <a:extLst>
              <a:ext uri="{FF2B5EF4-FFF2-40B4-BE49-F238E27FC236}">
                <a16:creationId xmlns:a16="http://schemas.microsoft.com/office/drawing/2014/main" id="{9309DE31-86C4-10A6-278D-6E3586964828}"/>
              </a:ext>
            </a:extLst>
          </p:cNvPr>
          <p:cNvSpPr txBox="1"/>
          <p:nvPr/>
        </p:nvSpPr>
        <p:spPr>
          <a:xfrm>
            <a:off x="6758379" y="1950077"/>
            <a:ext cx="5726841" cy="307777"/>
          </a:xfrm>
          <a:prstGeom prst="rect">
            <a:avLst/>
          </a:prstGeom>
          <a:noFill/>
        </p:spPr>
        <p:txBody>
          <a:bodyPr wrap="square" rtlCol="0">
            <a:spAutoFit/>
          </a:bodyPr>
          <a:lstStyle/>
          <a:p>
            <a:pPr defTabSz="914269">
              <a:defRPr/>
            </a:pPr>
            <a:r>
              <a:rPr lang="en-GB" sz="1400" b="1" kern="0" dirty="0">
                <a:solidFill>
                  <a:schemeClr val="bg1"/>
                </a:solidFill>
              </a:rPr>
              <a:t>Implicit agreement to brand statements </a:t>
            </a:r>
            <a:endParaRPr lang="en-US" sz="1400" b="1" kern="0" dirty="0">
              <a:solidFill>
                <a:schemeClr val="bg1"/>
              </a:solidFill>
            </a:endParaRPr>
          </a:p>
        </p:txBody>
      </p:sp>
      <p:cxnSp>
        <p:nvCxnSpPr>
          <p:cNvPr id="15" name="Straight Arrow Connector 14">
            <a:extLst>
              <a:ext uri="{FF2B5EF4-FFF2-40B4-BE49-F238E27FC236}">
                <a16:creationId xmlns:a16="http://schemas.microsoft.com/office/drawing/2014/main" id="{5FFFB084-ACEB-CFEE-D41E-8DC008D84157}"/>
              </a:ext>
            </a:extLst>
          </p:cNvPr>
          <p:cNvCxnSpPr>
            <a:cxnSpLocks/>
          </p:cNvCxnSpPr>
          <p:nvPr/>
        </p:nvCxnSpPr>
        <p:spPr>
          <a:xfrm flipV="1">
            <a:off x="3115092" y="2942334"/>
            <a:ext cx="815132" cy="602195"/>
          </a:xfrm>
          <a:prstGeom prst="straightConnector1">
            <a:avLst/>
          </a:prstGeom>
          <a:noFill/>
          <a:ln w="22225" cap="flat" cmpd="sng" algn="ctr">
            <a:solidFill>
              <a:srgbClr val="051D2E"/>
            </a:solidFill>
            <a:prstDash val="solid"/>
            <a:tailEnd type="triangle"/>
          </a:ln>
          <a:effectLst/>
        </p:spPr>
      </p:cxnSp>
      <p:sp>
        <p:nvSpPr>
          <p:cNvPr id="16" name="TextBox 15">
            <a:extLst>
              <a:ext uri="{FF2B5EF4-FFF2-40B4-BE49-F238E27FC236}">
                <a16:creationId xmlns:a16="http://schemas.microsoft.com/office/drawing/2014/main" id="{BCA446DD-F04B-880F-B2CE-6D2F0CA81BE4}"/>
              </a:ext>
            </a:extLst>
          </p:cNvPr>
          <p:cNvSpPr txBox="1"/>
          <p:nvPr/>
        </p:nvSpPr>
        <p:spPr>
          <a:xfrm>
            <a:off x="2877688" y="2788446"/>
            <a:ext cx="874487" cy="307777"/>
          </a:xfrm>
          <a:prstGeom prst="rect">
            <a:avLst/>
          </a:prstGeom>
          <a:noFill/>
        </p:spPr>
        <p:txBody>
          <a:bodyPr wrap="square" rtlCol="0">
            <a:spAutoFit/>
          </a:bodyPr>
          <a:lstStyle/>
          <a:p>
            <a:pPr algn="ctr" defTabSz="914269">
              <a:defRPr/>
            </a:pPr>
            <a:r>
              <a:rPr lang="en-GB" sz="1400" b="1" kern="0" dirty="0">
                <a:solidFill>
                  <a:schemeClr val="bg1"/>
                </a:solidFill>
              </a:rPr>
              <a:t>+42%</a:t>
            </a:r>
          </a:p>
        </p:txBody>
      </p:sp>
      <p:cxnSp>
        <p:nvCxnSpPr>
          <p:cNvPr id="17" name="Straight Arrow Connector 16">
            <a:extLst>
              <a:ext uri="{FF2B5EF4-FFF2-40B4-BE49-F238E27FC236}">
                <a16:creationId xmlns:a16="http://schemas.microsoft.com/office/drawing/2014/main" id="{AD02C420-3A53-B372-CA27-0C0FA402127A}"/>
              </a:ext>
            </a:extLst>
          </p:cNvPr>
          <p:cNvCxnSpPr>
            <a:cxnSpLocks/>
          </p:cNvCxnSpPr>
          <p:nvPr/>
        </p:nvCxnSpPr>
        <p:spPr>
          <a:xfrm flipV="1">
            <a:off x="8806667" y="3742779"/>
            <a:ext cx="815132" cy="602195"/>
          </a:xfrm>
          <a:prstGeom prst="straightConnector1">
            <a:avLst/>
          </a:prstGeom>
          <a:noFill/>
          <a:ln w="22225" cap="flat" cmpd="sng" algn="ctr">
            <a:solidFill>
              <a:srgbClr val="051D2E"/>
            </a:solidFill>
            <a:prstDash val="solid"/>
            <a:tailEnd type="triangle"/>
          </a:ln>
          <a:effectLst/>
        </p:spPr>
      </p:cxnSp>
      <p:sp>
        <p:nvSpPr>
          <p:cNvPr id="18" name="TextBox 17">
            <a:extLst>
              <a:ext uri="{FF2B5EF4-FFF2-40B4-BE49-F238E27FC236}">
                <a16:creationId xmlns:a16="http://schemas.microsoft.com/office/drawing/2014/main" id="{333241F7-8DA4-F63E-CD38-30E78204AA27}"/>
              </a:ext>
            </a:extLst>
          </p:cNvPr>
          <p:cNvSpPr txBox="1"/>
          <p:nvPr/>
        </p:nvSpPr>
        <p:spPr>
          <a:xfrm>
            <a:off x="8601891" y="3622645"/>
            <a:ext cx="874487" cy="307777"/>
          </a:xfrm>
          <a:prstGeom prst="rect">
            <a:avLst/>
          </a:prstGeom>
          <a:noFill/>
        </p:spPr>
        <p:txBody>
          <a:bodyPr wrap="square" rtlCol="0">
            <a:spAutoFit/>
          </a:bodyPr>
          <a:lstStyle/>
          <a:p>
            <a:pPr algn="ctr" defTabSz="914269">
              <a:defRPr/>
            </a:pPr>
            <a:r>
              <a:rPr lang="en-GB" sz="1400" b="1" kern="0" dirty="0">
                <a:solidFill>
                  <a:schemeClr val="bg1"/>
                </a:solidFill>
              </a:rPr>
              <a:t>+77%</a:t>
            </a:r>
          </a:p>
        </p:txBody>
      </p:sp>
    </p:spTree>
    <p:extLst>
      <p:ext uri="{BB962C8B-B14F-4D97-AF65-F5344CB8AC3E}">
        <p14:creationId xmlns:p14="http://schemas.microsoft.com/office/powerpoint/2010/main" val="12154952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D1FB7-3098-EF60-DFC2-2935EAB99BE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D9E5C29-7D41-6EE4-56B5-32D8E18BE69F}"/>
              </a:ext>
            </a:extLst>
          </p:cNvPr>
          <p:cNvSpPr>
            <a:spLocks noGrp="1"/>
          </p:cNvSpPr>
          <p:nvPr>
            <p:ph type="title"/>
          </p:nvPr>
        </p:nvSpPr>
        <p:spPr>
          <a:xfrm>
            <a:off x="199829" y="239094"/>
            <a:ext cx="11786929" cy="525552"/>
          </a:xfrm>
        </p:spPr>
        <p:txBody>
          <a:bodyPr/>
          <a:lstStyle/>
          <a:p>
            <a:r>
              <a:rPr lang="en-US" sz="4200" dirty="0"/>
              <a:t>Starting longer &amp; following up with shorter drives brand perceptions</a:t>
            </a:r>
            <a:endParaRPr lang="en-GB" sz="4200" dirty="0"/>
          </a:p>
        </p:txBody>
      </p:sp>
      <p:sp>
        <p:nvSpPr>
          <p:cNvPr id="15" name="Text Placeholder 1">
            <a:extLst>
              <a:ext uri="{FF2B5EF4-FFF2-40B4-BE49-F238E27FC236}">
                <a16:creationId xmlns:a16="http://schemas.microsoft.com/office/drawing/2014/main" id="{64EB09FB-7EC8-4E97-7E81-6576079DC0BF}"/>
              </a:ext>
            </a:extLst>
          </p:cNvPr>
          <p:cNvSpPr>
            <a:spLocks noGrp="1"/>
          </p:cNvSpPr>
          <p:nvPr>
            <p:ph type="body" sz="quarter" idx="83"/>
          </p:nvPr>
        </p:nvSpPr>
        <p:spPr>
          <a:xfrm>
            <a:off x="3846786" y="6480593"/>
            <a:ext cx="8139972" cy="77846"/>
          </a:xfrm>
        </p:spPr>
        <p:txBody>
          <a:bodyPr/>
          <a:lstStyle/>
          <a:p>
            <a:r>
              <a:rPr lang="en-GB" sz="1000" dirty="0"/>
              <a:t>Source: A Matter of Time, 2019, Work/Walnut/</a:t>
            </a:r>
            <a:r>
              <a:rPr lang="en-GB" sz="1000" dirty="0" err="1"/>
              <a:t>Thinkbox</a:t>
            </a:r>
            <a:r>
              <a:rPr lang="en-GB" sz="1000" dirty="0"/>
              <a:t>. Based on 3 brands (3 x short ad; 3 x long ad). * Based on one test cell for one 10 second ad </a:t>
            </a:r>
          </a:p>
          <a:p>
            <a:endParaRPr lang="en-US" dirty="0"/>
          </a:p>
          <a:p>
            <a:endParaRPr lang="en-GB" dirty="0"/>
          </a:p>
        </p:txBody>
      </p:sp>
      <p:sp>
        <p:nvSpPr>
          <p:cNvPr id="16" name="Subtitle 13">
            <a:extLst>
              <a:ext uri="{FF2B5EF4-FFF2-40B4-BE49-F238E27FC236}">
                <a16:creationId xmlns:a16="http://schemas.microsoft.com/office/drawing/2014/main" id="{D1020883-E8BD-B98A-4207-16D84AEB0B7F}"/>
              </a:ext>
            </a:extLst>
          </p:cNvPr>
          <p:cNvSpPr>
            <a:spLocks noGrp="1"/>
          </p:cNvSpPr>
          <p:nvPr>
            <p:ph type="subTitle" idx="1"/>
          </p:nvPr>
        </p:nvSpPr>
        <p:spPr>
          <a:xfrm>
            <a:off x="199829" y="1549830"/>
            <a:ext cx="11786929" cy="347555"/>
          </a:xfrm>
        </p:spPr>
        <p:txBody>
          <a:bodyPr/>
          <a:lstStyle/>
          <a:p>
            <a:r>
              <a:rPr lang="en-GB" dirty="0"/>
              <a:t>Being exposed to a longer ad first and then a shorter ad later drives bigger uplifts in explicit brand perceptions than just being exposed to short ads</a:t>
            </a:r>
          </a:p>
          <a:p>
            <a:endParaRPr lang="en-GB" dirty="0"/>
          </a:p>
        </p:txBody>
      </p:sp>
      <p:pic>
        <p:nvPicPr>
          <p:cNvPr id="31" name="Graphic 30" descr="Laptop with solid fill">
            <a:extLst>
              <a:ext uri="{FF2B5EF4-FFF2-40B4-BE49-F238E27FC236}">
                <a16:creationId xmlns:a16="http://schemas.microsoft.com/office/drawing/2014/main" id="{074DACB6-DE47-75F6-F887-74564193682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40168" y="4768135"/>
            <a:ext cx="592567" cy="592567"/>
          </a:xfrm>
          <a:prstGeom prst="rect">
            <a:avLst/>
          </a:prstGeom>
        </p:spPr>
      </p:pic>
      <p:pic>
        <p:nvPicPr>
          <p:cNvPr id="37" name="Graphic 36" descr="Laptop with solid fill">
            <a:extLst>
              <a:ext uri="{FF2B5EF4-FFF2-40B4-BE49-F238E27FC236}">
                <a16:creationId xmlns:a16="http://schemas.microsoft.com/office/drawing/2014/main" id="{A648684F-57E3-9781-0432-EA22ADFF5C4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732876" y="4771105"/>
            <a:ext cx="592567" cy="592567"/>
          </a:xfrm>
          <a:prstGeom prst="rect">
            <a:avLst/>
          </a:prstGeom>
        </p:spPr>
      </p:pic>
      <p:sp>
        <p:nvSpPr>
          <p:cNvPr id="38" name="Oval 37">
            <a:extLst>
              <a:ext uri="{FF2B5EF4-FFF2-40B4-BE49-F238E27FC236}">
                <a16:creationId xmlns:a16="http://schemas.microsoft.com/office/drawing/2014/main" id="{69731274-3AF9-4671-85C3-33C858DF7BB3}"/>
              </a:ext>
            </a:extLst>
          </p:cNvPr>
          <p:cNvSpPr/>
          <p:nvPr/>
        </p:nvSpPr>
        <p:spPr>
          <a:xfrm>
            <a:off x="660319" y="2568612"/>
            <a:ext cx="883854" cy="851003"/>
          </a:xfrm>
          <a:prstGeom prst="roundRect">
            <a:avLst>
              <a:gd name="adj" fmla="val 10000"/>
            </a:avLst>
          </a:prstGeom>
          <a:solidFill>
            <a:srgbClr val="051D2E"/>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a:extLst>
              <a:ext uri="{FF2B5EF4-FFF2-40B4-BE49-F238E27FC236}">
                <a16:creationId xmlns:a16="http://schemas.microsoft.com/office/drawing/2014/main" id="{37317F80-0D40-DEFD-B437-57E1067BE7BB}"/>
              </a:ext>
            </a:extLst>
          </p:cNvPr>
          <p:cNvSpPr/>
          <p:nvPr/>
        </p:nvSpPr>
        <p:spPr>
          <a:xfrm>
            <a:off x="660319" y="3746239"/>
            <a:ext cx="883854" cy="851003"/>
          </a:xfrm>
          <a:prstGeom prst="roundRect">
            <a:avLst>
              <a:gd name="adj" fmla="val 10000"/>
            </a:avLst>
          </a:prstGeom>
          <a:solidFill>
            <a:srgbClr val="051D2E"/>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39">
            <a:extLst>
              <a:ext uri="{FF2B5EF4-FFF2-40B4-BE49-F238E27FC236}">
                <a16:creationId xmlns:a16="http://schemas.microsoft.com/office/drawing/2014/main" id="{566CEE74-61E4-5072-4F11-917FB7916626}"/>
              </a:ext>
            </a:extLst>
          </p:cNvPr>
          <p:cNvSpPr/>
          <p:nvPr/>
        </p:nvSpPr>
        <p:spPr>
          <a:xfrm>
            <a:off x="660319" y="4909594"/>
            <a:ext cx="883854" cy="851003"/>
          </a:xfrm>
          <a:prstGeom prst="roundRect">
            <a:avLst>
              <a:gd name="adj" fmla="val 10000"/>
            </a:avLst>
          </a:prstGeom>
          <a:solidFill>
            <a:srgbClr val="051D2E"/>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0">
            <a:extLst>
              <a:ext uri="{FF2B5EF4-FFF2-40B4-BE49-F238E27FC236}">
                <a16:creationId xmlns:a16="http://schemas.microsoft.com/office/drawing/2014/main" id="{E4F411AD-EC95-902F-DAA1-8878CFE8DDAC}"/>
              </a:ext>
            </a:extLst>
          </p:cNvPr>
          <p:cNvSpPr/>
          <p:nvPr/>
        </p:nvSpPr>
        <p:spPr>
          <a:xfrm>
            <a:off x="2116862" y="2568612"/>
            <a:ext cx="883854" cy="851003"/>
          </a:xfrm>
          <a:prstGeom prst="roundRect">
            <a:avLst>
              <a:gd name="adj" fmla="val 10000"/>
            </a:avLst>
          </a:prstGeom>
          <a:solidFill>
            <a:srgbClr val="051D2E"/>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41">
            <a:extLst>
              <a:ext uri="{FF2B5EF4-FFF2-40B4-BE49-F238E27FC236}">
                <a16:creationId xmlns:a16="http://schemas.microsoft.com/office/drawing/2014/main" id="{C0B0C5A8-B526-C8C3-224A-9E04ED913404}"/>
              </a:ext>
            </a:extLst>
          </p:cNvPr>
          <p:cNvSpPr/>
          <p:nvPr/>
        </p:nvSpPr>
        <p:spPr>
          <a:xfrm>
            <a:off x="5783018" y="3746239"/>
            <a:ext cx="883854" cy="851003"/>
          </a:xfrm>
          <a:prstGeom prst="roundRect">
            <a:avLst>
              <a:gd name="adj" fmla="val 10000"/>
            </a:avLst>
          </a:prstGeom>
          <a:solidFill>
            <a:srgbClr val="051D2E"/>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42">
            <a:extLst>
              <a:ext uri="{FF2B5EF4-FFF2-40B4-BE49-F238E27FC236}">
                <a16:creationId xmlns:a16="http://schemas.microsoft.com/office/drawing/2014/main" id="{31C28C84-E39B-C77E-5D0B-80CE60B32A2E}"/>
              </a:ext>
            </a:extLst>
          </p:cNvPr>
          <p:cNvSpPr/>
          <p:nvPr/>
        </p:nvSpPr>
        <p:spPr>
          <a:xfrm>
            <a:off x="5783018" y="4909594"/>
            <a:ext cx="883854" cy="851003"/>
          </a:xfrm>
          <a:prstGeom prst="roundRect">
            <a:avLst>
              <a:gd name="adj" fmla="val 10000"/>
            </a:avLst>
          </a:prstGeom>
          <a:solidFill>
            <a:srgbClr val="051D2E"/>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43">
            <a:extLst>
              <a:ext uri="{FF2B5EF4-FFF2-40B4-BE49-F238E27FC236}">
                <a16:creationId xmlns:a16="http://schemas.microsoft.com/office/drawing/2014/main" id="{BE794FC4-C482-5713-873A-FD4BF6C4B5F5}"/>
              </a:ext>
            </a:extLst>
          </p:cNvPr>
          <p:cNvSpPr/>
          <p:nvPr/>
        </p:nvSpPr>
        <p:spPr>
          <a:xfrm>
            <a:off x="7257520" y="4922351"/>
            <a:ext cx="883854" cy="851003"/>
          </a:xfrm>
          <a:prstGeom prst="roundRect">
            <a:avLst>
              <a:gd name="adj" fmla="val 10000"/>
            </a:avLst>
          </a:prstGeom>
          <a:solidFill>
            <a:srgbClr val="051D2E"/>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Arrow: Right 15">
            <a:extLst>
              <a:ext uri="{FF2B5EF4-FFF2-40B4-BE49-F238E27FC236}">
                <a16:creationId xmlns:a16="http://schemas.microsoft.com/office/drawing/2014/main" id="{14613442-EBF1-99D8-EA91-DB80B5145BF0}"/>
              </a:ext>
            </a:extLst>
          </p:cNvPr>
          <p:cNvSpPr/>
          <p:nvPr/>
        </p:nvSpPr>
        <p:spPr>
          <a:xfrm>
            <a:off x="2423195" y="4877731"/>
            <a:ext cx="2667211" cy="893993"/>
          </a:xfrm>
          <a:prstGeom prst="rightArrow">
            <a:avLst/>
          </a:prstGeom>
          <a:solidFill>
            <a:schemeClr val="bg1"/>
          </a:solidFill>
          <a:ln w="158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9"/>
            <a:r>
              <a:rPr lang="en-GB" dirty="0">
                <a:solidFill>
                  <a:srgbClr val="051D2E"/>
                </a:solidFill>
              </a:rPr>
              <a:t>3-5 days</a:t>
            </a:r>
          </a:p>
        </p:txBody>
      </p:sp>
      <p:sp>
        <p:nvSpPr>
          <p:cNvPr id="46" name="TextBox 45">
            <a:extLst>
              <a:ext uri="{FF2B5EF4-FFF2-40B4-BE49-F238E27FC236}">
                <a16:creationId xmlns:a16="http://schemas.microsoft.com/office/drawing/2014/main" id="{383CE31C-9D54-4315-634F-CEE855A719E3}"/>
              </a:ext>
            </a:extLst>
          </p:cNvPr>
          <p:cNvSpPr txBox="1"/>
          <p:nvPr/>
        </p:nvSpPr>
        <p:spPr>
          <a:xfrm>
            <a:off x="4069178" y="2562983"/>
            <a:ext cx="980851" cy="830868"/>
          </a:xfrm>
          <a:prstGeom prst="rect">
            <a:avLst/>
          </a:prstGeom>
          <a:noFill/>
        </p:spPr>
        <p:txBody>
          <a:bodyPr wrap="square" rtlCol="0">
            <a:spAutoFit/>
          </a:bodyPr>
          <a:lstStyle/>
          <a:p>
            <a:pPr defTabSz="914269"/>
            <a:r>
              <a:rPr lang="en-GB" sz="4799" dirty="0">
                <a:solidFill>
                  <a:srgbClr val="051D2E"/>
                </a:solidFill>
              </a:rPr>
              <a:t>=</a:t>
            </a:r>
          </a:p>
        </p:txBody>
      </p:sp>
      <p:sp>
        <p:nvSpPr>
          <p:cNvPr id="47" name="TextBox 46">
            <a:extLst>
              <a:ext uri="{FF2B5EF4-FFF2-40B4-BE49-F238E27FC236}">
                <a16:creationId xmlns:a16="http://schemas.microsoft.com/office/drawing/2014/main" id="{BB991DC6-7272-B7A9-7832-2E8319A893EA}"/>
              </a:ext>
            </a:extLst>
          </p:cNvPr>
          <p:cNvSpPr txBox="1"/>
          <p:nvPr/>
        </p:nvSpPr>
        <p:spPr>
          <a:xfrm>
            <a:off x="8402649" y="4877731"/>
            <a:ext cx="980851" cy="830868"/>
          </a:xfrm>
          <a:prstGeom prst="rect">
            <a:avLst/>
          </a:prstGeom>
          <a:noFill/>
        </p:spPr>
        <p:txBody>
          <a:bodyPr wrap="square" rtlCol="0">
            <a:spAutoFit/>
          </a:bodyPr>
          <a:lstStyle/>
          <a:p>
            <a:pPr defTabSz="914269"/>
            <a:r>
              <a:rPr lang="en-GB" sz="4799" dirty="0">
                <a:solidFill>
                  <a:srgbClr val="051D2E"/>
                </a:solidFill>
              </a:rPr>
              <a:t>=</a:t>
            </a:r>
          </a:p>
        </p:txBody>
      </p:sp>
      <p:sp>
        <p:nvSpPr>
          <p:cNvPr id="48" name="TextBox 47">
            <a:extLst>
              <a:ext uri="{FF2B5EF4-FFF2-40B4-BE49-F238E27FC236}">
                <a16:creationId xmlns:a16="http://schemas.microsoft.com/office/drawing/2014/main" id="{34E0381D-BD9D-0D6A-DE11-10CDA328AFEE}"/>
              </a:ext>
            </a:extLst>
          </p:cNvPr>
          <p:cNvSpPr txBox="1"/>
          <p:nvPr/>
        </p:nvSpPr>
        <p:spPr>
          <a:xfrm>
            <a:off x="4681553" y="2648696"/>
            <a:ext cx="1243696" cy="584775"/>
          </a:xfrm>
          <a:prstGeom prst="rect">
            <a:avLst/>
          </a:prstGeom>
          <a:noFill/>
        </p:spPr>
        <p:txBody>
          <a:bodyPr wrap="square" rtlCol="0">
            <a:spAutoFit/>
          </a:bodyPr>
          <a:lstStyle/>
          <a:p>
            <a:pPr defTabSz="914269"/>
            <a:r>
              <a:rPr lang="en-GB" sz="3200" dirty="0">
                <a:solidFill>
                  <a:srgbClr val="051D2E"/>
                </a:solidFill>
              </a:rPr>
              <a:t>+28% </a:t>
            </a:r>
          </a:p>
        </p:txBody>
      </p:sp>
      <p:sp>
        <p:nvSpPr>
          <p:cNvPr id="49" name="TextBox 48">
            <a:extLst>
              <a:ext uri="{FF2B5EF4-FFF2-40B4-BE49-F238E27FC236}">
                <a16:creationId xmlns:a16="http://schemas.microsoft.com/office/drawing/2014/main" id="{07876A57-13A5-C858-A037-8471341DA28C}"/>
              </a:ext>
            </a:extLst>
          </p:cNvPr>
          <p:cNvSpPr txBox="1"/>
          <p:nvPr/>
        </p:nvSpPr>
        <p:spPr>
          <a:xfrm>
            <a:off x="8971947" y="4972740"/>
            <a:ext cx="1243696" cy="584775"/>
          </a:xfrm>
          <a:prstGeom prst="rect">
            <a:avLst/>
          </a:prstGeom>
          <a:noFill/>
        </p:spPr>
        <p:txBody>
          <a:bodyPr wrap="square" rtlCol="0">
            <a:spAutoFit/>
          </a:bodyPr>
          <a:lstStyle/>
          <a:p>
            <a:pPr defTabSz="914269"/>
            <a:r>
              <a:rPr lang="en-GB" sz="3200" dirty="0">
                <a:solidFill>
                  <a:srgbClr val="051D2E"/>
                </a:solidFill>
              </a:rPr>
              <a:t>+51% </a:t>
            </a:r>
          </a:p>
        </p:txBody>
      </p:sp>
      <p:sp>
        <p:nvSpPr>
          <p:cNvPr id="50" name="TextBox 49">
            <a:extLst>
              <a:ext uri="{FF2B5EF4-FFF2-40B4-BE49-F238E27FC236}">
                <a16:creationId xmlns:a16="http://schemas.microsoft.com/office/drawing/2014/main" id="{AA990C68-4767-F6E0-CCF1-597EF05F109B}"/>
              </a:ext>
            </a:extLst>
          </p:cNvPr>
          <p:cNvSpPr txBox="1"/>
          <p:nvPr/>
        </p:nvSpPr>
        <p:spPr>
          <a:xfrm>
            <a:off x="5983340" y="2639046"/>
            <a:ext cx="2419309" cy="584775"/>
          </a:xfrm>
          <a:prstGeom prst="rect">
            <a:avLst/>
          </a:prstGeom>
          <a:noFill/>
        </p:spPr>
        <p:txBody>
          <a:bodyPr wrap="square" rtlCol="0">
            <a:spAutoFit/>
          </a:bodyPr>
          <a:lstStyle/>
          <a:p>
            <a:pPr defTabSz="914269"/>
            <a:r>
              <a:rPr lang="en-GB" sz="1600" dirty="0">
                <a:solidFill>
                  <a:srgbClr val="051D2E"/>
                </a:solidFill>
              </a:rPr>
              <a:t>Improvement in explicit brand perception</a:t>
            </a:r>
          </a:p>
        </p:txBody>
      </p:sp>
      <p:sp>
        <p:nvSpPr>
          <p:cNvPr id="51" name="TextBox 50">
            <a:extLst>
              <a:ext uri="{FF2B5EF4-FFF2-40B4-BE49-F238E27FC236}">
                <a16:creationId xmlns:a16="http://schemas.microsoft.com/office/drawing/2014/main" id="{62F429E1-C15A-A453-2AD5-A07D5089B277}"/>
              </a:ext>
            </a:extLst>
          </p:cNvPr>
          <p:cNvSpPr txBox="1"/>
          <p:nvPr/>
        </p:nvSpPr>
        <p:spPr>
          <a:xfrm>
            <a:off x="10160793" y="4849634"/>
            <a:ext cx="1388844" cy="830997"/>
          </a:xfrm>
          <a:prstGeom prst="rect">
            <a:avLst/>
          </a:prstGeom>
          <a:noFill/>
        </p:spPr>
        <p:txBody>
          <a:bodyPr wrap="square" rtlCol="0">
            <a:spAutoFit/>
          </a:bodyPr>
          <a:lstStyle/>
          <a:p>
            <a:pPr defTabSz="914269"/>
            <a:r>
              <a:rPr lang="en-GB" sz="1600" dirty="0">
                <a:solidFill>
                  <a:srgbClr val="051D2E"/>
                </a:solidFill>
              </a:rPr>
              <a:t>Improvement in explicit perception</a:t>
            </a:r>
          </a:p>
        </p:txBody>
      </p:sp>
      <p:sp>
        <p:nvSpPr>
          <p:cNvPr id="52" name="Arrow: Right 22">
            <a:extLst>
              <a:ext uri="{FF2B5EF4-FFF2-40B4-BE49-F238E27FC236}">
                <a16:creationId xmlns:a16="http://schemas.microsoft.com/office/drawing/2014/main" id="{54E0B1EE-7E27-DA88-A613-3D9058985AC6}"/>
              </a:ext>
            </a:extLst>
          </p:cNvPr>
          <p:cNvSpPr/>
          <p:nvPr/>
        </p:nvSpPr>
        <p:spPr>
          <a:xfrm>
            <a:off x="2423195" y="3886719"/>
            <a:ext cx="2667210" cy="893993"/>
          </a:xfrm>
          <a:prstGeom prst="rightArrow">
            <a:avLst/>
          </a:prstGeom>
          <a:solidFill>
            <a:schemeClr val="bg1"/>
          </a:solidFill>
          <a:ln w="158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9"/>
            <a:r>
              <a:rPr lang="en-GB" dirty="0">
                <a:solidFill>
                  <a:srgbClr val="051D2E"/>
                </a:solidFill>
              </a:rPr>
              <a:t>3-5 days</a:t>
            </a:r>
          </a:p>
        </p:txBody>
      </p:sp>
      <p:sp>
        <p:nvSpPr>
          <p:cNvPr id="53" name="TextBox 52">
            <a:extLst>
              <a:ext uri="{FF2B5EF4-FFF2-40B4-BE49-F238E27FC236}">
                <a16:creationId xmlns:a16="http://schemas.microsoft.com/office/drawing/2014/main" id="{41FF7F40-F3A9-82D4-3668-BDC90D1CD5A8}"/>
              </a:ext>
            </a:extLst>
          </p:cNvPr>
          <p:cNvSpPr txBox="1"/>
          <p:nvPr/>
        </p:nvSpPr>
        <p:spPr>
          <a:xfrm>
            <a:off x="8402649" y="3725341"/>
            <a:ext cx="980851" cy="830868"/>
          </a:xfrm>
          <a:prstGeom prst="rect">
            <a:avLst/>
          </a:prstGeom>
          <a:noFill/>
        </p:spPr>
        <p:txBody>
          <a:bodyPr wrap="square" rtlCol="0">
            <a:spAutoFit/>
          </a:bodyPr>
          <a:lstStyle/>
          <a:p>
            <a:pPr defTabSz="914269"/>
            <a:r>
              <a:rPr lang="en-GB" sz="4799" dirty="0">
                <a:solidFill>
                  <a:srgbClr val="051D2E"/>
                </a:solidFill>
              </a:rPr>
              <a:t>=</a:t>
            </a:r>
          </a:p>
        </p:txBody>
      </p:sp>
      <p:sp>
        <p:nvSpPr>
          <p:cNvPr id="54" name="TextBox 53">
            <a:extLst>
              <a:ext uri="{FF2B5EF4-FFF2-40B4-BE49-F238E27FC236}">
                <a16:creationId xmlns:a16="http://schemas.microsoft.com/office/drawing/2014/main" id="{8F0D4B48-50B5-0E4D-B160-27F49C082D52}"/>
              </a:ext>
            </a:extLst>
          </p:cNvPr>
          <p:cNvSpPr txBox="1"/>
          <p:nvPr/>
        </p:nvSpPr>
        <p:spPr>
          <a:xfrm>
            <a:off x="8971947" y="3858581"/>
            <a:ext cx="1243696" cy="584775"/>
          </a:xfrm>
          <a:prstGeom prst="rect">
            <a:avLst/>
          </a:prstGeom>
          <a:noFill/>
        </p:spPr>
        <p:txBody>
          <a:bodyPr wrap="square" rtlCol="0">
            <a:spAutoFit/>
          </a:bodyPr>
          <a:lstStyle/>
          <a:p>
            <a:pPr defTabSz="914269"/>
            <a:r>
              <a:rPr lang="en-GB" sz="3200" dirty="0">
                <a:solidFill>
                  <a:srgbClr val="051D2E"/>
                </a:solidFill>
              </a:rPr>
              <a:t>+9%* </a:t>
            </a:r>
          </a:p>
        </p:txBody>
      </p:sp>
      <p:sp>
        <p:nvSpPr>
          <p:cNvPr id="55" name="TextBox 54">
            <a:extLst>
              <a:ext uri="{FF2B5EF4-FFF2-40B4-BE49-F238E27FC236}">
                <a16:creationId xmlns:a16="http://schemas.microsoft.com/office/drawing/2014/main" id="{DC9C9A00-87B4-3B0A-DDA5-93B56F03BCEE}"/>
              </a:ext>
            </a:extLst>
          </p:cNvPr>
          <p:cNvSpPr txBox="1"/>
          <p:nvPr/>
        </p:nvSpPr>
        <p:spPr>
          <a:xfrm>
            <a:off x="10177144" y="3790855"/>
            <a:ext cx="1388844" cy="830997"/>
          </a:xfrm>
          <a:prstGeom prst="rect">
            <a:avLst/>
          </a:prstGeom>
          <a:noFill/>
        </p:spPr>
        <p:txBody>
          <a:bodyPr wrap="square" rtlCol="0">
            <a:spAutoFit/>
          </a:bodyPr>
          <a:lstStyle/>
          <a:p>
            <a:pPr defTabSz="914269"/>
            <a:r>
              <a:rPr lang="en-GB" sz="1600" dirty="0">
                <a:solidFill>
                  <a:srgbClr val="051D2E"/>
                </a:solidFill>
              </a:rPr>
              <a:t>Improvement in explicit perception</a:t>
            </a:r>
          </a:p>
        </p:txBody>
      </p:sp>
      <p:pic>
        <p:nvPicPr>
          <p:cNvPr id="59" name="Picture 58" descr="A white screen with a black background&#10;&#10;Description automatically generated">
            <a:extLst>
              <a:ext uri="{FF2B5EF4-FFF2-40B4-BE49-F238E27FC236}">
                <a16:creationId xmlns:a16="http://schemas.microsoft.com/office/drawing/2014/main" id="{A3BCBAC0-5801-88C0-4341-A20E1A91F5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5325" y="2728387"/>
            <a:ext cx="574451" cy="574451"/>
          </a:xfrm>
          <a:prstGeom prst="rect">
            <a:avLst/>
          </a:prstGeom>
        </p:spPr>
      </p:pic>
      <p:pic>
        <p:nvPicPr>
          <p:cNvPr id="60" name="Picture 59" descr="A white screen with a black background&#10;&#10;Description automatically generated">
            <a:extLst>
              <a:ext uri="{FF2B5EF4-FFF2-40B4-BE49-F238E27FC236}">
                <a16:creationId xmlns:a16="http://schemas.microsoft.com/office/drawing/2014/main" id="{54765BEF-0EEE-8DA2-C858-BD95C908B38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4410" y="3906459"/>
            <a:ext cx="574451" cy="574451"/>
          </a:xfrm>
          <a:prstGeom prst="rect">
            <a:avLst/>
          </a:prstGeom>
        </p:spPr>
      </p:pic>
      <p:pic>
        <p:nvPicPr>
          <p:cNvPr id="61" name="Picture 60" descr="A white screen with a black background&#10;&#10;Description automatically generated">
            <a:extLst>
              <a:ext uri="{FF2B5EF4-FFF2-40B4-BE49-F238E27FC236}">
                <a16:creationId xmlns:a16="http://schemas.microsoft.com/office/drawing/2014/main" id="{F7B54EE1-4F7B-EF7D-062A-3BBA74860B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4411" y="5073476"/>
            <a:ext cx="574451" cy="574451"/>
          </a:xfrm>
          <a:prstGeom prst="rect">
            <a:avLst/>
          </a:prstGeom>
        </p:spPr>
      </p:pic>
      <p:pic>
        <p:nvPicPr>
          <p:cNvPr id="62" name="Picture 61" descr="A white screen with a black background&#10;&#10;Description automatically generated">
            <a:extLst>
              <a:ext uri="{FF2B5EF4-FFF2-40B4-BE49-F238E27FC236}">
                <a16:creationId xmlns:a16="http://schemas.microsoft.com/office/drawing/2014/main" id="{E7CB51DA-9D46-739C-DDE6-7BD9256357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44146" y="5073476"/>
            <a:ext cx="574451" cy="574451"/>
          </a:xfrm>
          <a:prstGeom prst="rect">
            <a:avLst/>
          </a:prstGeom>
        </p:spPr>
      </p:pic>
      <p:pic>
        <p:nvPicPr>
          <p:cNvPr id="64" name="Picture 63">
            <a:extLst>
              <a:ext uri="{FF2B5EF4-FFF2-40B4-BE49-F238E27FC236}">
                <a16:creationId xmlns:a16="http://schemas.microsoft.com/office/drawing/2014/main" id="{9B804B3D-F860-C357-B517-124E37EEBE2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68303" y="2774688"/>
            <a:ext cx="438849" cy="438849"/>
          </a:xfrm>
          <a:prstGeom prst="rect">
            <a:avLst/>
          </a:prstGeom>
        </p:spPr>
      </p:pic>
      <p:pic>
        <p:nvPicPr>
          <p:cNvPr id="65" name="Picture 64">
            <a:extLst>
              <a:ext uri="{FF2B5EF4-FFF2-40B4-BE49-F238E27FC236}">
                <a16:creationId xmlns:a16="http://schemas.microsoft.com/office/drawing/2014/main" id="{F61AD946-6ACF-75C7-CD3D-A8AFC9732A4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44196" y="3952315"/>
            <a:ext cx="438849" cy="438849"/>
          </a:xfrm>
          <a:prstGeom prst="rect">
            <a:avLst/>
          </a:prstGeom>
        </p:spPr>
      </p:pic>
      <p:pic>
        <p:nvPicPr>
          <p:cNvPr id="66" name="Picture 65">
            <a:extLst>
              <a:ext uri="{FF2B5EF4-FFF2-40B4-BE49-F238E27FC236}">
                <a16:creationId xmlns:a16="http://schemas.microsoft.com/office/drawing/2014/main" id="{D7A45AA8-37DA-4DD1-F9A3-A1DB4321C3E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19703" y="5128506"/>
            <a:ext cx="438849" cy="438849"/>
          </a:xfrm>
          <a:prstGeom prst="rect">
            <a:avLst/>
          </a:prstGeom>
        </p:spPr>
      </p:pic>
      <p:pic>
        <p:nvPicPr>
          <p:cNvPr id="68" name="Picture 67" descr="A white film strip on a black background&#10;&#10;Description automatically generated">
            <a:extLst>
              <a:ext uri="{FF2B5EF4-FFF2-40B4-BE49-F238E27FC236}">
                <a16:creationId xmlns:a16="http://schemas.microsoft.com/office/drawing/2014/main" id="{133441F8-580E-6061-E4DE-1497F07B0F4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6821" y="2903322"/>
            <a:ext cx="181579" cy="181579"/>
          </a:xfrm>
          <a:prstGeom prst="rect">
            <a:avLst/>
          </a:prstGeom>
        </p:spPr>
      </p:pic>
      <p:pic>
        <p:nvPicPr>
          <p:cNvPr id="69" name="Picture 68" descr="A white film strip on a black background&#10;&#10;Description automatically generated">
            <a:extLst>
              <a:ext uri="{FF2B5EF4-FFF2-40B4-BE49-F238E27FC236}">
                <a16:creationId xmlns:a16="http://schemas.microsoft.com/office/drawing/2014/main" id="{F9542F9B-8ED2-7321-B629-6AABF8CB0EA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6821" y="4080949"/>
            <a:ext cx="181579" cy="181579"/>
          </a:xfrm>
          <a:prstGeom prst="rect">
            <a:avLst/>
          </a:prstGeom>
        </p:spPr>
      </p:pic>
      <p:pic>
        <p:nvPicPr>
          <p:cNvPr id="70" name="Picture 69" descr="A white film strip on a black background&#10;&#10;Description automatically generated">
            <a:extLst>
              <a:ext uri="{FF2B5EF4-FFF2-40B4-BE49-F238E27FC236}">
                <a16:creationId xmlns:a16="http://schemas.microsoft.com/office/drawing/2014/main" id="{91EC6F3E-43B6-0E8C-C164-A3915145911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3172" y="5244305"/>
            <a:ext cx="181579" cy="181579"/>
          </a:xfrm>
          <a:prstGeom prst="rect">
            <a:avLst/>
          </a:prstGeom>
        </p:spPr>
      </p:pic>
      <p:pic>
        <p:nvPicPr>
          <p:cNvPr id="71" name="Picture 70" descr="A white film strip on a black background&#10;&#10;Description automatically generated">
            <a:extLst>
              <a:ext uri="{FF2B5EF4-FFF2-40B4-BE49-F238E27FC236}">
                <a16:creationId xmlns:a16="http://schemas.microsoft.com/office/drawing/2014/main" id="{3BB65A5D-E8C0-54FB-1C0C-5A71BD85907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10979" y="5244305"/>
            <a:ext cx="181579" cy="181579"/>
          </a:xfrm>
          <a:prstGeom prst="rect">
            <a:avLst/>
          </a:prstGeom>
        </p:spPr>
      </p:pic>
      <p:pic>
        <p:nvPicPr>
          <p:cNvPr id="72" name="Picture 71" descr="A white film strip on a black background&#10;&#10;Description automatically generated">
            <a:extLst>
              <a:ext uri="{FF2B5EF4-FFF2-40B4-BE49-F238E27FC236}">
                <a16:creationId xmlns:a16="http://schemas.microsoft.com/office/drawing/2014/main" id="{5F5321EB-782B-FC25-E895-3D6B0C2267B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68785" y="5247707"/>
            <a:ext cx="181579" cy="181579"/>
          </a:xfrm>
          <a:prstGeom prst="rect">
            <a:avLst/>
          </a:prstGeom>
        </p:spPr>
      </p:pic>
      <p:pic>
        <p:nvPicPr>
          <p:cNvPr id="74" name="Picture 73" descr="A white film strip on a black background&#10;&#10;Description automatically generated">
            <a:extLst>
              <a:ext uri="{FF2B5EF4-FFF2-40B4-BE49-F238E27FC236}">
                <a16:creationId xmlns:a16="http://schemas.microsoft.com/office/drawing/2014/main" id="{745543F2-E7ED-4E07-34DB-DE331A6C02A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92383" y="5244305"/>
            <a:ext cx="181579" cy="181579"/>
          </a:xfrm>
          <a:prstGeom prst="rect">
            <a:avLst/>
          </a:prstGeom>
        </p:spPr>
      </p:pic>
    </p:spTree>
    <p:extLst>
      <p:ext uri="{BB962C8B-B14F-4D97-AF65-F5344CB8AC3E}">
        <p14:creationId xmlns:p14="http://schemas.microsoft.com/office/powerpoint/2010/main" val="5353462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2BDB73-305D-0216-DAF0-8A4542E815F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8B6EAF2-C2BB-D67E-DF08-A7EAEDCC6C14}"/>
              </a:ext>
            </a:extLst>
          </p:cNvPr>
          <p:cNvSpPr>
            <a:spLocks noGrp="1"/>
          </p:cNvSpPr>
          <p:nvPr>
            <p:ph type="body" sz="quarter" idx="87"/>
          </p:nvPr>
        </p:nvSpPr>
        <p:spPr/>
        <p:txBody>
          <a:bodyPr lIns="180000" rIns="180000"/>
          <a:lstStyle/>
          <a:p>
            <a:pPr algn="ctr" defTabSz="872296">
              <a:defRPr/>
            </a:pPr>
            <a:r>
              <a:rPr lang="en-GB" dirty="0">
                <a:solidFill>
                  <a:srgbClr val="051D2E"/>
                </a:solidFill>
                <a:latin typeface="Inter Tight"/>
              </a:rPr>
              <a:t>Larger Screens produce </a:t>
            </a:r>
            <a:r>
              <a:rPr lang="en-GB" b="1" dirty="0">
                <a:solidFill>
                  <a:srgbClr val="051D2E"/>
                </a:solidFill>
                <a:latin typeface="Inter Tight"/>
              </a:rPr>
              <a:t>stronger emotional responses</a:t>
            </a:r>
          </a:p>
        </p:txBody>
      </p:sp>
      <p:sp>
        <p:nvSpPr>
          <p:cNvPr id="4" name="Subtitle 3">
            <a:extLst>
              <a:ext uri="{FF2B5EF4-FFF2-40B4-BE49-F238E27FC236}">
                <a16:creationId xmlns:a16="http://schemas.microsoft.com/office/drawing/2014/main" id="{B7FC9802-0213-BB31-8A7F-9E2681E75C2D}"/>
              </a:ext>
            </a:extLst>
          </p:cNvPr>
          <p:cNvSpPr>
            <a:spLocks noGrp="1"/>
          </p:cNvSpPr>
          <p:nvPr>
            <p:ph type="subTitle" idx="1"/>
          </p:nvPr>
        </p:nvSpPr>
        <p:spPr>
          <a:xfrm>
            <a:off x="199829" y="955470"/>
            <a:ext cx="11799331" cy="525552"/>
          </a:xfrm>
        </p:spPr>
        <p:txBody>
          <a:bodyPr/>
          <a:lstStyle/>
          <a:p>
            <a:r>
              <a:rPr lang="en-US" sz="2000">
                <a:latin typeface="Inter Tight"/>
              </a:rPr>
              <a:t>Regardless of your ad length, the big screen is going to naturally amplify your ad – larger screens produce better focus, stronger emotional and improve recall</a:t>
            </a:r>
          </a:p>
        </p:txBody>
      </p:sp>
      <p:sp>
        <p:nvSpPr>
          <p:cNvPr id="5" name="Title 4">
            <a:extLst>
              <a:ext uri="{FF2B5EF4-FFF2-40B4-BE49-F238E27FC236}">
                <a16:creationId xmlns:a16="http://schemas.microsoft.com/office/drawing/2014/main" id="{A8EEF22E-B404-4ECA-CFAF-9EB4D524C888}"/>
              </a:ext>
            </a:extLst>
          </p:cNvPr>
          <p:cNvSpPr>
            <a:spLocks noGrp="1"/>
          </p:cNvSpPr>
          <p:nvPr>
            <p:ph type="title"/>
          </p:nvPr>
        </p:nvSpPr>
        <p:spPr>
          <a:xfrm>
            <a:off x="199829" y="239094"/>
            <a:ext cx="11799331" cy="525552"/>
          </a:xfrm>
        </p:spPr>
        <p:txBody>
          <a:bodyPr/>
          <a:lstStyle/>
          <a:p>
            <a:r>
              <a:rPr lang="en-GB" sz="4200" dirty="0">
                <a:solidFill>
                  <a:srgbClr val="FFFFFF"/>
                </a:solidFill>
              </a:rPr>
              <a:t>How does the cinema environment impact this?</a:t>
            </a:r>
            <a:endParaRPr lang="en-GB" sz="4200" dirty="0"/>
          </a:p>
        </p:txBody>
      </p:sp>
      <p:sp>
        <p:nvSpPr>
          <p:cNvPr id="6" name="Text Placeholder 5">
            <a:extLst>
              <a:ext uri="{FF2B5EF4-FFF2-40B4-BE49-F238E27FC236}">
                <a16:creationId xmlns:a16="http://schemas.microsoft.com/office/drawing/2014/main" id="{75ABE75E-9661-F2BB-C856-D3245E1889E4}"/>
              </a:ext>
            </a:extLst>
          </p:cNvPr>
          <p:cNvSpPr>
            <a:spLocks noGrp="1"/>
          </p:cNvSpPr>
          <p:nvPr>
            <p:ph type="body" sz="quarter" idx="89"/>
          </p:nvPr>
        </p:nvSpPr>
        <p:spPr/>
        <p:txBody>
          <a:bodyPr lIns="180000" rIns="180000"/>
          <a:lstStyle/>
          <a:p>
            <a:pPr algn="ctr" defTabSz="872296">
              <a:defRPr/>
            </a:pPr>
            <a:r>
              <a:rPr lang="en-GB">
                <a:solidFill>
                  <a:srgbClr val="051D2E"/>
                </a:solidFill>
                <a:latin typeface="Inter Tight"/>
              </a:rPr>
              <a:t>Larger Screens </a:t>
            </a:r>
            <a:r>
              <a:rPr lang="en-GB" b="1">
                <a:solidFill>
                  <a:srgbClr val="051D2E"/>
                </a:solidFill>
                <a:latin typeface="Inter Tight"/>
              </a:rPr>
              <a:t>Improve Recall</a:t>
            </a:r>
          </a:p>
        </p:txBody>
      </p:sp>
      <p:sp>
        <p:nvSpPr>
          <p:cNvPr id="7" name="Text Placeholder 6">
            <a:extLst>
              <a:ext uri="{FF2B5EF4-FFF2-40B4-BE49-F238E27FC236}">
                <a16:creationId xmlns:a16="http://schemas.microsoft.com/office/drawing/2014/main" id="{9EB41085-B7B7-01EE-38DB-2D3BEA04F557}"/>
              </a:ext>
            </a:extLst>
          </p:cNvPr>
          <p:cNvSpPr>
            <a:spLocks noGrp="1"/>
          </p:cNvSpPr>
          <p:nvPr>
            <p:ph type="body" sz="quarter" idx="91"/>
          </p:nvPr>
        </p:nvSpPr>
        <p:spPr/>
        <p:txBody>
          <a:bodyPr lIns="180000" rIns="180000"/>
          <a:lstStyle/>
          <a:p>
            <a:pPr algn="ctr" defTabSz="872296">
              <a:defRPr/>
            </a:pPr>
            <a:r>
              <a:rPr lang="en-GB" b="1">
                <a:solidFill>
                  <a:srgbClr val="051D2E"/>
                </a:solidFill>
                <a:latin typeface="Inter Tight"/>
              </a:rPr>
              <a:t>Significantly more focus </a:t>
            </a:r>
            <a:r>
              <a:rPr lang="en-GB">
                <a:solidFill>
                  <a:srgbClr val="051D2E"/>
                </a:solidFill>
                <a:latin typeface="Inter Tight"/>
              </a:rPr>
              <a:t>that watch the same on smaller screens</a:t>
            </a:r>
          </a:p>
        </p:txBody>
      </p:sp>
      <p:sp>
        <p:nvSpPr>
          <p:cNvPr id="3" name="Text Placeholder 1">
            <a:extLst>
              <a:ext uri="{FF2B5EF4-FFF2-40B4-BE49-F238E27FC236}">
                <a16:creationId xmlns:a16="http://schemas.microsoft.com/office/drawing/2014/main" id="{37511D9A-7247-2F48-F626-3203F702F62A}"/>
              </a:ext>
            </a:extLst>
          </p:cNvPr>
          <p:cNvSpPr txBox="1">
            <a:spLocks/>
          </p:cNvSpPr>
          <p:nvPr/>
        </p:nvSpPr>
        <p:spPr>
          <a:xfrm>
            <a:off x="5909733" y="6485467"/>
            <a:ext cx="6077025" cy="152176"/>
          </a:xfrm>
          <a:prstGeom prst="rect">
            <a:avLst/>
          </a:prstGeom>
        </p:spPr>
        <p:txBody>
          <a:bodyP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algn="r"/>
            <a:r>
              <a:rPr lang="en-GB" sz="1000" b="0" dirty="0">
                <a:solidFill>
                  <a:schemeClr val="bg1"/>
                </a:solidFill>
              </a:rPr>
              <a:t>Source: Lombard et al., 1997; Reeves et al., 1999; Heo, 2003; </a:t>
            </a:r>
            <a:r>
              <a:rPr lang="en-GB" sz="1000" b="0" dirty="0" err="1">
                <a:solidFill>
                  <a:schemeClr val="bg1"/>
                </a:solidFill>
              </a:rPr>
              <a:t>Maniar</a:t>
            </a:r>
            <a:r>
              <a:rPr lang="en-GB" sz="1000" b="0" dirty="0">
                <a:solidFill>
                  <a:schemeClr val="bg1"/>
                </a:solidFill>
              </a:rPr>
              <a:t> et al., 2008; Devlin et al., 2020 </a:t>
            </a:r>
          </a:p>
        </p:txBody>
      </p:sp>
    </p:spTree>
    <p:extLst>
      <p:ext uri="{BB962C8B-B14F-4D97-AF65-F5344CB8AC3E}">
        <p14:creationId xmlns:p14="http://schemas.microsoft.com/office/powerpoint/2010/main" val="10182185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F54D0BB-B37D-6026-4995-8F1065CBE5EE}"/>
              </a:ext>
            </a:extLst>
          </p:cNvPr>
          <p:cNvSpPr>
            <a:spLocks noGrp="1"/>
          </p:cNvSpPr>
          <p:nvPr>
            <p:ph type="body" sz="quarter" idx="83"/>
          </p:nvPr>
        </p:nvSpPr>
        <p:spPr/>
        <p:txBody>
          <a:bodyPr/>
          <a:lstStyle/>
          <a:p>
            <a:r>
              <a:rPr lang="en-GB" dirty="0"/>
              <a:t>Source: Lumen Attention Research Channel Benchmarks</a:t>
            </a:r>
            <a:endParaRPr lang="en-US" dirty="0"/>
          </a:p>
          <a:p>
            <a:endParaRPr lang="en-GB" dirty="0"/>
          </a:p>
        </p:txBody>
      </p:sp>
      <p:sp>
        <p:nvSpPr>
          <p:cNvPr id="14" name="Subtitle 13">
            <a:extLst>
              <a:ext uri="{FF2B5EF4-FFF2-40B4-BE49-F238E27FC236}">
                <a16:creationId xmlns:a16="http://schemas.microsoft.com/office/drawing/2014/main" id="{FAB72F2A-A7B2-BA95-BCA9-0F4DC00EB680}"/>
              </a:ext>
            </a:extLst>
          </p:cNvPr>
          <p:cNvSpPr>
            <a:spLocks noGrp="1"/>
          </p:cNvSpPr>
          <p:nvPr>
            <p:ph type="subTitle" idx="1"/>
          </p:nvPr>
        </p:nvSpPr>
        <p:spPr>
          <a:xfrm>
            <a:off x="199829" y="955470"/>
            <a:ext cx="11786929" cy="347555"/>
          </a:xfrm>
        </p:spPr>
        <p:txBody>
          <a:bodyPr/>
          <a:lstStyle/>
          <a:p>
            <a:r>
              <a:rPr lang="en-GB" dirty="0"/>
              <a:t>80% of your ad will be watched by cinemagoers – regardless if it’s 30” or 60”</a:t>
            </a:r>
          </a:p>
          <a:p>
            <a:endParaRPr lang="en-GB" dirty="0"/>
          </a:p>
        </p:txBody>
      </p:sp>
      <p:sp>
        <p:nvSpPr>
          <p:cNvPr id="16" name="Title 15">
            <a:extLst>
              <a:ext uri="{FF2B5EF4-FFF2-40B4-BE49-F238E27FC236}">
                <a16:creationId xmlns:a16="http://schemas.microsoft.com/office/drawing/2014/main" id="{C937A83D-5BBB-0E3F-D26B-57950D6133E5}"/>
              </a:ext>
            </a:extLst>
          </p:cNvPr>
          <p:cNvSpPr>
            <a:spLocks noGrp="1"/>
          </p:cNvSpPr>
          <p:nvPr>
            <p:ph type="title"/>
          </p:nvPr>
        </p:nvSpPr>
        <p:spPr/>
        <p:txBody>
          <a:bodyPr/>
          <a:lstStyle/>
          <a:p>
            <a:r>
              <a:rPr lang="en-GB" dirty="0"/>
              <a:t>Maximise attention with cinema </a:t>
            </a:r>
          </a:p>
        </p:txBody>
      </p:sp>
      <p:graphicFrame>
        <p:nvGraphicFramePr>
          <p:cNvPr id="17" name="Chart Placeholder 10">
            <a:extLst>
              <a:ext uri="{FF2B5EF4-FFF2-40B4-BE49-F238E27FC236}">
                <a16:creationId xmlns:a16="http://schemas.microsoft.com/office/drawing/2014/main" id="{DC8028A4-AE4C-B294-3B0B-883C12E2F2AE}"/>
              </a:ext>
            </a:extLst>
          </p:cNvPr>
          <p:cNvGraphicFramePr>
            <a:graphicFrameLocks noGrp="1"/>
          </p:cNvGraphicFramePr>
          <p:nvPr>
            <p:ph type="chart" sz="quarter" idx="84"/>
          </p:nvPr>
        </p:nvGraphicFramePr>
        <p:xfrm>
          <a:off x="325438" y="1560513"/>
          <a:ext cx="11541125" cy="4386262"/>
        </p:xfrm>
        <a:graphic>
          <a:graphicData uri="http://schemas.openxmlformats.org/drawingml/2006/chart">
            <c:chart xmlns:c="http://schemas.openxmlformats.org/drawingml/2006/chart" xmlns:r="http://schemas.openxmlformats.org/officeDocument/2006/relationships" r:id="rId3"/>
          </a:graphicData>
        </a:graphic>
      </p:graphicFrame>
      <p:sp>
        <p:nvSpPr>
          <p:cNvPr id="20" name="Rectangle 19">
            <a:extLst>
              <a:ext uri="{FF2B5EF4-FFF2-40B4-BE49-F238E27FC236}">
                <a16:creationId xmlns:a16="http://schemas.microsoft.com/office/drawing/2014/main" id="{8A5D6068-9291-412C-9CCE-649240B92D6B}"/>
              </a:ext>
            </a:extLst>
          </p:cNvPr>
          <p:cNvSpPr/>
          <p:nvPr/>
        </p:nvSpPr>
        <p:spPr>
          <a:xfrm>
            <a:off x="704849" y="2190750"/>
            <a:ext cx="8848725" cy="2876523"/>
          </a:xfrm>
          <a:prstGeom prst="rect">
            <a:avLst/>
          </a:prstGeom>
          <a:noFill/>
          <a:ln w="12700" cap="flat" cmpd="sng" algn="ctr">
            <a:solidFill>
              <a:schemeClr val="bg1">
                <a:lumMod val="75000"/>
              </a:schemeClr>
            </a:solidFill>
            <a:prstDash val="sysDash"/>
          </a:ln>
          <a:effectLst/>
        </p:spPr>
        <p:txBody>
          <a:bodyPr lIns="0" tIns="0" rIns="0" bIns="0" rtlCol="0" anchor="ctr"/>
          <a:lstStyle/>
          <a:p>
            <a:pPr algn="ctr" defTabSz="961706">
              <a:defRPr/>
            </a:pPr>
            <a:endParaRPr lang="en-GB" sz="2095" kern="0">
              <a:ln>
                <a:solidFill>
                  <a:srgbClr val="00BFD6"/>
                </a:solidFill>
                <a:prstDash val="sysDot"/>
              </a:ln>
              <a:solidFill>
                <a:srgbClr val="000000"/>
              </a:solidFill>
              <a:latin typeface="Inter Tight"/>
            </a:endParaRPr>
          </a:p>
        </p:txBody>
      </p:sp>
      <p:sp>
        <p:nvSpPr>
          <p:cNvPr id="21" name="Text Placeholder 1">
            <a:extLst>
              <a:ext uri="{FF2B5EF4-FFF2-40B4-BE49-F238E27FC236}">
                <a16:creationId xmlns:a16="http://schemas.microsoft.com/office/drawing/2014/main" id="{30D21748-B1E3-29BD-EDBA-31FC89768263}"/>
              </a:ext>
            </a:extLst>
          </p:cNvPr>
          <p:cNvSpPr txBox="1">
            <a:spLocks/>
          </p:cNvSpPr>
          <p:nvPr/>
        </p:nvSpPr>
        <p:spPr>
          <a:xfrm>
            <a:off x="4306772" y="1986762"/>
            <a:ext cx="1579580" cy="446075"/>
          </a:xfrm>
          <a:prstGeom prst="roundRect">
            <a:avLst>
              <a:gd name="adj" fmla="val 2208"/>
            </a:avLst>
          </a:prstGeom>
          <a:solidFill>
            <a:srgbClr val="051D2E"/>
          </a:solidFill>
        </p:spPr>
        <p:txBody>
          <a:bodyPr vert="horz" lIns="0" tIns="0" rIns="0" bIns="0" rtlCol="0" anchor="ctr" anchorCtr="1">
            <a:noAutofit/>
          </a:bodyPr>
          <a:lstStyle>
            <a:lvl1pPr marL="6350" indent="-6350" algn="ctr">
              <a:lnSpc>
                <a:spcPct val="90000"/>
              </a:lnSpc>
              <a:spcBef>
                <a:spcPts val="1000"/>
              </a:spcBef>
              <a:buFont typeface="Inter Tight" panose="020B0604020202020204" pitchFamily="34" charset="0"/>
              <a:buNone/>
              <a:tabLst/>
              <a:defRPr sz="7200" b="1" kern="0">
                <a:solidFill>
                  <a:srgbClr val="051D2E"/>
                </a:solidFill>
              </a:defRPr>
            </a:lvl1pPr>
            <a:lvl2pPr marL="685800" indent="-228600">
              <a:lnSpc>
                <a:spcPct val="90000"/>
              </a:lnSpc>
              <a:spcBef>
                <a:spcPts val="500"/>
              </a:spcBef>
              <a:buFont typeface="Inter Tight" panose="020B0604020202020204" pitchFamily="34" charset="0"/>
              <a:buChar char="•"/>
              <a:defRPr sz="2400" b="1"/>
            </a:lvl2pPr>
            <a:lvl3pPr marL="1143000" indent="-228600">
              <a:lnSpc>
                <a:spcPct val="90000"/>
              </a:lnSpc>
              <a:spcBef>
                <a:spcPts val="500"/>
              </a:spcBef>
              <a:buFont typeface="Inter Tight" panose="020B0604020202020204" pitchFamily="34" charset="0"/>
              <a:buChar char="•"/>
              <a:defRPr sz="2000" b="1"/>
            </a:lvl3pPr>
            <a:lvl4pPr marL="1600200" indent="-228600">
              <a:lnSpc>
                <a:spcPct val="90000"/>
              </a:lnSpc>
              <a:spcBef>
                <a:spcPts val="500"/>
              </a:spcBef>
              <a:buFont typeface="Inter Tight" panose="020B0604020202020204" pitchFamily="34" charset="0"/>
              <a:buChar char="•"/>
              <a:defRPr b="1"/>
            </a:lvl4pPr>
            <a:lvl5pPr marL="2057400" indent="-228600">
              <a:lnSpc>
                <a:spcPct val="90000"/>
              </a:lnSpc>
              <a:spcBef>
                <a:spcPts val="500"/>
              </a:spcBef>
              <a:buFont typeface="Inter Tight" panose="020B0604020202020204" pitchFamily="34" charset="0"/>
              <a:buChar char="•"/>
              <a:defRPr b="1"/>
            </a:lvl5pPr>
            <a:lvl6pPr marL="2514600" indent="-228600">
              <a:lnSpc>
                <a:spcPct val="90000"/>
              </a:lnSpc>
              <a:spcBef>
                <a:spcPts val="500"/>
              </a:spcBef>
              <a:buFont typeface="Inter Tight" panose="020B0604020202020204" pitchFamily="34" charset="0"/>
              <a:buChar char="•"/>
            </a:lvl6pPr>
            <a:lvl7pPr marL="2971800" indent="-228600">
              <a:lnSpc>
                <a:spcPct val="90000"/>
              </a:lnSpc>
              <a:spcBef>
                <a:spcPts val="500"/>
              </a:spcBef>
              <a:buFont typeface="Inter Tight" panose="020B0604020202020204" pitchFamily="34" charset="0"/>
              <a:buChar char="•"/>
            </a:lvl7pPr>
            <a:lvl8pPr marL="3429000" indent="-228600">
              <a:lnSpc>
                <a:spcPct val="90000"/>
              </a:lnSpc>
              <a:spcBef>
                <a:spcPts val="500"/>
              </a:spcBef>
              <a:buFont typeface="Inter Tight" panose="020B0604020202020204" pitchFamily="34" charset="0"/>
              <a:buChar char="•"/>
            </a:lvl8pPr>
            <a:lvl9pPr marL="3886200" indent="-228600">
              <a:lnSpc>
                <a:spcPct val="90000"/>
              </a:lnSpc>
              <a:spcBef>
                <a:spcPts val="500"/>
              </a:spcBef>
              <a:buFont typeface="Inter Tight" panose="020B0604020202020204" pitchFamily="34" charset="0"/>
              <a:buChar char="•"/>
            </a:lvl9pPr>
          </a:lstStyle>
          <a:p>
            <a:r>
              <a:rPr lang="en-GB" sz="1200" dirty="0">
                <a:solidFill>
                  <a:schemeClr val="bg1"/>
                </a:solidFill>
              </a:rPr>
              <a:t>Lumen norms</a:t>
            </a:r>
          </a:p>
        </p:txBody>
      </p:sp>
      <p:pic>
        <p:nvPicPr>
          <p:cNvPr id="22" name="Picture 21">
            <a:extLst>
              <a:ext uri="{FF2B5EF4-FFF2-40B4-BE49-F238E27FC236}">
                <a16:creationId xmlns:a16="http://schemas.microsoft.com/office/drawing/2014/main" id="{564B511C-EC1F-8A82-35E0-76E3AE3BC722}"/>
              </a:ext>
            </a:extLst>
          </p:cNvPr>
          <p:cNvPicPr>
            <a:picLocks noChangeAspect="1"/>
          </p:cNvPicPr>
          <p:nvPr/>
        </p:nvPicPr>
        <p:blipFill>
          <a:blip r:embed="rId4"/>
          <a:stretch>
            <a:fillRect/>
          </a:stretch>
        </p:blipFill>
        <p:spPr>
          <a:xfrm>
            <a:off x="1894749" y="6455020"/>
            <a:ext cx="789787" cy="109285"/>
          </a:xfrm>
          <a:prstGeom prst="rect">
            <a:avLst/>
          </a:prstGeom>
        </p:spPr>
      </p:pic>
    </p:spTree>
    <p:extLst>
      <p:ext uri="{BB962C8B-B14F-4D97-AF65-F5344CB8AC3E}">
        <p14:creationId xmlns:p14="http://schemas.microsoft.com/office/powerpoint/2010/main" val="26321454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5B1D8B-65AA-CE2B-4FBF-DCECA643FE8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3F1A7FE-5799-1766-3DEC-E13044E3B2AB}"/>
              </a:ext>
            </a:extLst>
          </p:cNvPr>
          <p:cNvSpPr>
            <a:spLocks noGrp="1"/>
          </p:cNvSpPr>
          <p:nvPr>
            <p:ph type="body" sz="quarter" idx="83"/>
          </p:nvPr>
        </p:nvSpPr>
        <p:spPr>
          <a:xfrm>
            <a:off x="3629891" y="6437305"/>
            <a:ext cx="8356867" cy="181601"/>
          </a:xfrm>
        </p:spPr>
        <p:txBody>
          <a:bodyPr/>
          <a:lstStyle/>
          <a:p>
            <a:pPr marL="0" indent="0" defTabSz="745046" hangingPunct="0">
              <a:lnSpc>
                <a:spcPct val="100000"/>
              </a:lnSpc>
              <a:spcBef>
                <a:spcPts val="0"/>
              </a:spcBef>
              <a:buNone/>
              <a:defRPr/>
            </a:pPr>
            <a:r>
              <a:rPr lang="en-GB" sz="1000" b="0">
                <a:latin typeface="Inter Tight"/>
              </a:rPr>
              <a:t>Source: Lumen Attention Research Project April 2022 Question Base: Not Viewed = 82, 0 to 15s = 66, 15 to 30s = 428, 30 to 50s = 152, 50s+ = 266.  </a:t>
            </a:r>
            <a:r>
              <a:rPr lang="en-GB" sz="1000" b="0" i="1">
                <a:latin typeface="Inter Tight"/>
              </a:rPr>
              <a:t>Q. Prompted Recall: “Which of the following brands, if any, do you remember advertising on screen before the film? Select all that apply.”</a:t>
            </a:r>
            <a:endParaRPr lang="en-US" sz="1000" b="0" i="1">
              <a:latin typeface="Inter Tight"/>
            </a:endParaRPr>
          </a:p>
          <a:p>
            <a:endParaRPr lang="en-GB" dirty="0"/>
          </a:p>
        </p:txBody>
      </p:sp>
      <p:sp>
        <p:nvSpPr>
          <p:cNvPr id="4" name="Title 3">
            <a:extLst>
              <a:ext uri="{FF2B5EF4-FFF2-40B4-BE49-F238E27FC236}">
                <a16:creationId xmlns:a16="http://schemas.microsoft.com/office/drawing/2014/main" id="{C90DAE53-AD2E-4899-C363-A43D9B05019E}"/>
              </a:ext>
            </a:extLst>
          </p:cNvPr>
          <p:cNvSpPr>
            <a:spLocks noGrp="1"/>
          </p:cNvSpPr>
          <p:nvPr>
            <p:ph type="title"/>
          </p:nvPr>
        </p:nvSpPr>
        <p:spPr>
          <a:xfrm>
            <a:off x="199829" y="239094"/>
            <a:ext cx="12536457" cy="525552"/>
          </a:xfrm>
        </p:spPr>
        <p:txBody>
          <a:bodyPr/>
          <a:lstStyle/>
          <a:p>
            <a:r>
              <a:rPr lang="en-GB" sz="4200" dirty="0"/>
              <a:t>Longer views = higher brand recall</a:t>
            </a:r>
          </a:p>
        </p:txBody>
      </p:sp>
      <p:pic>
        <p:nvPicPr>
          <p:cNvPr id="62" name="Picture 61">
            <a:extLst>
              <a:ext uri="{FF2B5EF4-FFF2-40B4-BE49-F238E27FC236}">
                <a16:creationId xmlns:a16="http://schemas.microsoft.com/office/drawing/2014/main" id="{3953D838-7546-CBC2-19B4-E903081BC922}"/>
              </a:ext>
            </a:extLst>
          </p:cNvPr>
          <p:cNvPicPr>
            <a:picLocks noChangeAspect="1"/>
          </p:cNvPicPr>
          <p:nvPr/>
        </p:nvPicPr>
        <p:blipFill>
          <a:blip r:embed="rId3"/>
          <a:stretch>
            <a:fillRect/>
          </a:stretch>
        </p:blipFill>
        <p:spPr>
          <a:xfrm>
            <a:off x="1894749" y="6455020"/>
            <a:ext cx="789787" cy="109285"/>
          </a:xfrm>
          <a:prstGeom prst="rect">
            <a:avLst/>
          </a:prstGeom>
        </p:spPr>
      </p:pic>
      <p:graphicFrame>
        <p:nvGraphicFramePr>
          <p:cNvPr id="7" name="Chart Placeholder 6">
            <a:extLst>
              <a:ext uri="{FF2B5EF4-FFF2-40B4-BE49-F238E27FC236}">
                <a16:creationId xmlns:a16="http://schemas.microsoft.com/office/drawing/2014/main" id="{94248AFC-505D-FCE6-8592-4409FCBF52C4}"/>
              </a:ext>
            </a:extLst>
          </p:cNvPr>
          <p:cNvGraphicFramePr>
            <a:graphicFrameLocks noGrp="1"/>
          </p:cNvGraphicFramePr>
          <p:nvPr>
            <p:ph type="chart" sz="quarter" idx="84"/>
            <p:extLst>
              <p:ext uri="{D42A27DB-BD31-4B8C-83A1-F6EECF244321}">
                <p14:modId xmlns:p14="http://schemas.microsoft.com/office/powerpoint/2010/main" val="417733775"/>
              </p:ext>
            </p:extLst>
          </p:nvPr>
        </p:nvGraphicFramePr>
        <p:xfrm>
          <a:off x="325438" y="1670050"/>
          <a:ext cx="11541125" cy="4210050"/>
        </p:xfrm>
        <a:graphic>
          <a:graphicData uri="http://schemas.openxmlformats.org/drawingml/2006/chart">
            <c:chart xmlns:c="http://schemas.openxmlformats.org/drawingml/2006/chart" xmlns:r="http://schemas.openxmlformats.org/officeDocument/2006/relationships" r:id="rId4"/>
          </a:graphicData>
        </a:graphic>
      </p:graphicFrame>
      <p:sp>
        <p:nvSpPr>
          <p:cNvPr id="8" name="Rectangle 7">
            <a:extLst>
              <a:ext uri="{FF2B5EF4-FFF2-40B4-BE49-F238E27FC236}">
                <a16:creationId xmlns:a16="http://schemas.microsoft.com/office/drawing/2014/main" id="{6480706F-AC4B-D294-94C4-C0DAA0B5B95C}"/>
              </a:ext>
            </a:extLst>
          </p:cNvPr>
          <p:cNvSpPr/>
          <p:nvPr/>
        </p:nvSpPr>
        <p:spPr>
          <a:xfrm>
            <a:off x="4074124" y="1783074"/>
            <a:ext cx="1805706" cy="1333704"/>
          </a:xfrm>
          <a:prstGeom prst="rect">
            <a:avLst/>
          </a:prstGeom>
          <a:solidFill>
            <a:schemeClr val="bg1"/>
          </a:solidFill>
          <a:ln w="12700" cap="flat">
            <a:noFill/>
            <a:miter lim="400000"/>
          </a:ln>
          <a:effectLst/>
          <a:sp3d/>
        </p:spPr>
        <p:txBody>
          <a:bodyPr rot="0" spcFirstLastPara="1" vertOverflow="overflow" horzOverflow="overflow" vert="horz" wrap="square" lIns="64789" tIns="64789" rIns="64789" bIns="64789" numCol="1" spcCol="38100" rtlCol="0" anchor="ctr">
            <a:noAutofit/>
          </a:bodyPr>
          <a:lstStyle/>
          <a:p>
            <a:pPr algn="ctr" defTabSz="745046" hangingPunct="0">
              <a:defRPr/>
            </a:pPr>
            <a:r>
              <a:rPr lang="en-GB" sz="1270" b="1" kern="0">
                <a:solidFill>
                  <a:srgbClr val="051D2E"/>
                </a:solidFill>
                <a:ea typeface="Inter Tight"/>
                <a:cs typeface="Inter Tight"/>
                <a:sym typeface="Inter Tight"/>
              </a:rPr>
              <a:t>86% of cinema ad impressions reach &gt;15s </a:t>
            </a:r>
          </a:p>
          <a:p>
            <a:pPr algn="ctr" defTabSz="745046" hangingPunct="0">
              <a:defRPr/>
            </a:pPr>
            <a:r>
              <a:rPr lang="en-GB" sz="1270" b="1" kern="0">
                <a:solidFill>
                  <a:srgbClr val="051D2E"/>
                </a:solidFill>
                <a:ea typeface="Inter Tight"/>
                <a:cs typeface="Inter Tight"/>
                <a:sym typeface="Inter Tight"/>
              </a:rPr>
              <a:t>vs. 24% for a 30s TV ad</a:t>
            </a:r>
            <a:endParaRPr lang="en-US" sz="1270" b="1" kern="0">
              <a:solidFill>
                <a:srgbClr val="051D2E"/>
              </a:solidFill>
              <a:ea typeface="Inter Tight"/>
              <a:cs typeface="Inter Tight"/>
              <a:sym typeface="Inter Tight"/>
            </a:endParaRPr>
          </a:p>
        </p:txBody>
      </p:sp>
      <p:cxnSp>
        <p:nvCxnSpPr>
          <p:cNvPr id="9" name="Straight Connector 8">
            <a:extLst>
              <a:ext uri="{FF2B5EF4-FFF2-40B4-BE49-F238E27FC236}">
                <a16:creationId xmlns:a16="http://schemas.microsoft.com/office/drawing/2014/main" id="{CC5864B7-2C63-C776-DF83-0AB5C8978E54}"/>
              </a:ext>
            </a:extLst>
          </p:cNvPr>
          <p:cNvCxnSpPr>
            <a:cxnSpLocks/>
          </p:cNvCxnSpPr>
          <p:nvPr/>
        </p:nvCxnSpPr>
        <p:spPr>
          <a:xfrm>
            <a:off x="4981340" y="3032370"/>
            <a:ext cx="0" cy="2196440"/>
          </a:xfrm>
          <a:prstGeom prst="line">
            <a:avLst/>
          </a:prstGeom>
          <a:noFill/>
          <a:ln w="19050" cap="flat" cmpd="sng" algn="ctr">
            <a:solidFill>
              <a:srgbClr val="CAC8C8"/>
            </a:solidFill>
            <a:prstDash val="sysDash"/>
          </a:ln>
          <a:effectLst/>
        </p:spPr>
      </p:cxnSp>
      <p:sp>
        <p:nvSpPr>
          <p:cNvPr id="11" name="Subtitle 10">
            <a:extLst>
              <a:ext uri="{FF2B5EF4-FFF2-40B4-BE49-F238E27FC236}">
                <a16:creationId xmlns:a16="http://schemas.microsoft.com/office/drawing/2014/main" id="{35509573-3645-E3EC-C2AA-9A52FB03176F}"/>
              </a:ext>
            </a:extLst>
          </p:cNvPr>
          <p:cNvSpPr>
            <a:spLocks noGrp="1"/>
          </p:cNvSpPr>
          <p:nvPr>
            <p:ph type="subTitle" idx="1"/>
          </p:nvPr>
        </p:nvSpPr>
        <p:spPr>
          <a:xfrm>
            <a:off x="199829" y="977900"/>
            <a:ext cx="12154731" cy="325125"/>
          </a:xfrm>
        </p:spPr>
        <p:txBody>
          <a:bodyPr/>
          <a:lstStyle/>
          <a:p>
            <a:r>
              <a:rPr lang="en-GB" dirty="0"/>
              <a:t>Cinema already has an impressive baseline thanks to most impressions generating high levels of attention</a:t>
            </a:r>
          </a:p>
          <a:p>
            <a:endParaRPr lang="en-GB" dirty="0"/>
          </a:p>
        </p:txBody>
      </p:sp>
      <p:sp>
        <p:nvSpPr>
          <p:cNvPr id="12" name="TextBox 11">
            <a:extLst>
              <a:ext uri="{FF2B5EF4-FFF2-40B4-BE49-F238E27FC236}">
                <a16:creationId xmlns:a16="http://schemas.microsoft.com/office/drawing/2014/main" id="{AD0A4374-1BFA-A487-1BA0-5621A650A390}"/>
              </a:ext>
            </a:extLst>
          </p:cNvPr>
          <p:cNvSpPr txBox="1"/>
          <p:nvPr/>
        </p:nvSpPr>
        <p:spPr>
          <a:xfrm>
            <a:off x="288376" y="1625351"/>
            <a:ext cx="3151376" cy="307777"/>
          </a:xfrm>
          <a:prstGeom prst="rect">
            <a:avLst/>
          </a:prstGeom>
          <a:noFill/>
          <a:ln>
            <a:noFill/>
          </a:ln>
        </p:spPr>
        <p:txBody>
          <a:bodyPr wrap="square" rtlCol="0">
            <a:spAutoFit/>
          </a:bodyPr>
          <a:lstStyle/>
          <a:p>
            <a:pPr defTabSz="829269">
              <a:defRPr/>
            </a:pPr>
            <a:r>
              <a:rPr lang="en-GB" sz="1400" b="1" kern="0" dirty="0"/>
              <a:t>% prompted brand recall</a:t>
            </a:r>
          </a:p>
        </p:txBody>
      </p:sp>
      <p:sp>
        <p:nvSpPr>
          <p:cNvPr id="13" name="Arrow: Up 21">
            <a:extLst>
              <a:ext uri="{FF2B5EF4-FFF2-40B4-BE49-F238E27FC236}">
                <a16:creationId xmlns:a16="http://schemas.microsoft.com/office/drawing/2014/main" id="{0A97D935-02F5-2491-059A-C0DE1B051C17}"/>
              </a:ext>
            </a:extLst>
          </p:cNvPr>
          <p:cNvSpPr/>
          <p:nvPr/>
        </p:nvSpPr>
        <p:spPr>
          <a:xfrm rot="10800000">
            <a:off x="1476348" y="3872170"/>
            <a:ext cx="163268" cy="641095"/>
          </a:xfrm>
          <a:prstGeom prst="upArrow">
            <a:avLst/>
          </a:prstGeom>
          <a:solidFill>
            <a:srgbClr val="EF3340"/>
          </a:solidFill>
          <a:ln w="12700" cap="flat">
            <a:noFill/>
            <a:miter lim="400000"/>
          </a:ln>
          <a:effectLst/>
          <a:sp3d/>
        </p:spPr>
        <p:txBody>
          <a:bodyPr rot="0" spcFirstLastPara="1" vertOverflow="overflow" horzOverflow="overflow" vert="horz" wrap="square" lIns="71437" tIns="71437" rIns="71437" bIns="71437" numCol="1" spcCol="38100" rtlCol="0" anchor="ctr">
            <a:spAutoFit/>
          </a:bodyPr>
          <a:lstStyle/>
          <a:p>
            <a:pPr marL="0" marR="0" lvl="0" indent="0" algn="ctr" defTabSz="821531" eaLnBrk="1" fontAlgn="auto" latinLnBrk="0" hangingPunct="0">
              <a:lnSpc>
                <a:spcPct val="100000"/>
              </a:lnSpc>
              <a:spcBef>
                <a:spcPts val="0"/>
              </a:spcBef>
              <a:spcAft>
                <a:spcPts val="0"/>
              </a:spcAft>
              <a:buClrTx/>
              <a:buSzTx/>
              <a:buFontTx/>
              <a:buNone/>
              <a:tabLst/>
              <a:defRPr/>
            </a:pPr>
            <a:endParaRPr kumimoji="0" lang="en-US" sz="3000" b="0" i="0" u="none" strike="noStrike" kern="0" cap="none" spc="0" normalizeH="0" baseline="0" noProof="0">
              <a:ln>
                <a:noFill/>
              </a:ln>
              <a:solidFill>
                <a:srgbClr val="FFFFFF"/>
              </a:solidFill>
              <a:effectLst/>
              <a:uLnTx/>
              <a:uFillTx/>
              <a:ea typeface="Inter Tight"/>
              <a:cs typeface="Inter Tight"/>
              <a:sym typeface="Inter Tight"/>
            </a:endParaRPr>
          </a:p>
        </p:txBody>
      </p:sp>
      <p:grpSp>
        <p:nvGrpSpPr>
          <p:cNvPr id="14" name="Group 13">
            <a:extLst>
              <a:ext uri="{FF2B5EF4-FFF2-40B4-BE49-F238E27FC236}">
                <a16:creationId xmlns:a16="http://schemas.microsoft.com/office/drawing/2014/main" id="{625B5422-FD91-0791-187F-E57650C65B58}"/>
              </a:ext>
            </a:extLst>
          </p:cNvPr>
          <p:cNvGrpSpPr/>
          <p:nvPr/>
        </p:nvGrpSpPr>
        <p:grpSpPr>
          <a:xfrm>
            <a:off x="325437" y="5646595"/>
            <a:ext cx="6729412" cy="278204"/>
            <a:chOff x="1277591" y="6658720"/>
            <a:chExt cx="6729412" cy="278204"/>
          </a:xfrm>
        </p:grpSpPr>
        <p:sp>
          <p:nvSpPr>
            <p:cNvPr id="15" name="TextBox 14">
              <a:extLst>
                <a:ext uri="{FF2B5EF4-FFF2-40B4-BE49-F238E27FC236}">
                  <a16:creationId xmlns:a16="http://schemas.microsoft.com/office/drawing/2014/main" id="{88B0AF4F-91D7-4591-DF04-A3C1F1522E42}"/>
                </a:ext>
              </a:extLst>
            </p:cNvPr>
            <p:cNvSpPr txBox="1"/>
            <p:nvPr/>
          </p:nvSpPr>
          <p:spPr>
            <a:xfrm>
              <a:off x="1277591" y="6658720"/>
              <a:ext cx="6729412" cy="246221"/>
            </a:xfrm>
            <a:prstGeom prst="rect">
              <a:avLst/>
            </a:prstGeom>
            <a:noFill/>
            <a:ln>
              <a:noFill/>
            </a:ln>
          </p:spPr>
          <p:txBody>
            <a:bodyPr wrap="square">
              <a:spAutoFit/>
            </a:bodyPr>
            <a:lstStyle/>
            <a:p>
              <a:pPr marL="0" marR="0" lvl="0" indent="0" defTabSz="821531" eaLnBrk="1" fontAlgn="auto" latinLnBrk="0" hangingPunct="0">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srgbClr val="000000"/>
                  </a:solidFill>
                  <a:effectLst/>
                  <a:uLnTx/>
                  <a:uFillTx/>
                </a:rPr>
                <a:t>Significantly lower vs viewed</a:t>
              </a:r>
              <a:endParaRPr kumimoji="0" lang="en-US" sz="1000" b="0" i="0" u="none" strike="noStrike" kern="0" cap="none" spc="0" normalizeH="0" baseline="0" noProof="0">
                <a:ln>
                  <a:noFill/>
                </a:ln>
                <a:solidFill>
                  <a:srgbClr val="000000"/>
                </a:solidFill>
                <a:effectLst/>
                <a:uLnTx/>
                <a:uFillTx/>
              </a:endParaRPr>
            </a:p>
          </p:txBody>
        </p:sp>
        <p:grpSp>
          <p:nvGrpSpPr>
            <p:cNvPr id="16" name="Group 15">
              <a:extLst>
                <a:ext uri="{FF2B5EF4-FFF2-40B4-BE49-F238E27FC236}">
                  <a16:creationId xmlns:a16="http://schemas.microsoft.com/office/drawing/2014/main" id="{F354D77B-9B5A-1050-273F-C035B3D27A91}"/>
                </a:ext>
              </a:extLst>
            </p:cNvPr>
            <p:cNvGrpSpPr/>
            <p:nvPr/>
          </p:nvGrpSpPr>
          <p:grpSpPr>
            <a:xfrm>
              <a:off x="1326360" y="6658720"/>
              <a:ext cx="1989874" cy="278204"/>
              <a:chOff x="351000" y="6658720"/>
              <a:chExt cx="1989874" cy="278204"/>
            </a:xfrm>
          </p:grpSpPr>
          <p:sp>
            <p:nvSpPr>
              <p:cNvPr id="17" name="Arrow: Up 26">
                <a:extLst>
                  <a:ext uri="{FF2B5EF4-FFF2-40B4-BE49-F238E27FC236}">
                    <a16:creationId xmlns:a16="http://schemas.microsoft.com/office/drawing/2014/main" id="{D098E671-E8EE-7301-AC36-8A249B3FB409}"/>
                  </a:ext>
                </a:extLst>
              </p:cNvPr>
              <p:cNvSpPr/>
              <p:nvPr/>
            </p:nvSpPr>
            <p:spPr>
              <a:xfrm rot="10800000">
                <a:off x="2069298" y="6714170"/>
                <a:ext cx="134053" cy="126703"/>
              </a:xfrm>
              <a:prstGeom prst="upArrow">
                <a:avLst/>
              </a:prstGeom>
              <a:solidFill>
                <a:srgbClr val="FF0000"/>
              </a:solidFill>
              <a:ln w="12700" cap="flat">
                <a:solidFill>
                  <a:srgbClr val="FF0000"/>
                </a:solidFill>
                <a:miter lim="400000"/>
              </a:ln>
              <a:effectLst/>
              <a:sp3d/>
            </p:spPr>
            <p:txBody>
              <a:bodyPr rot="0" spcFirstLastPara="1" vertOverflow="overflow" horzOverflow="overflow" vert="horz" wrap="square" lIns="71437" tIns="71437" rIns="71437" bIns="71437" numCol="1" spcCol="38100" rtlCol="0" anchor="ctr">
                <a:spAutoFit/>
              </a:bodyPr>
              <a:lstStyle/>
              <a:p>
                <a:pPr marL="0" marR="0" lvl="0" indent="0" algn="ctr" defTabSz="821531" eaLnBrk="1" fontAlgn="auto" latinLnBrk="0" hangingPunct="0">
                  <a:lnSpc>
                    <a:spcPct val="100000"/>
                  </a:lnSpc>
                  <a:spcBef>
                    <a:spcPts val="0"/>
                  </a:spcBef>
                  <a:spcAft>
                    <a:spcPts val="0"/>
                  </a:spcAft>
                  <a:buClrTx/>
                  <a:buSzTx/>
                  <a:buFontTx/>
                  <a:buNone/>
                  <a:tabLst/>
                  <a:defRPr/>
                </a:pPr>
                <a:endParaRPr kumimoji="0" lang="en-US" sz="3000" b="0" i="0" u="none" strike="noStrike" kern="0" cap="none" spc="0" normalizeH="0" baseline="0" noProof="0">
                  <a:ln>
                    <a:noFill/>
                  </a:ln>
                  <a:solidFill>
                    <a:srgbClr val="FFFFFF"/>
                  </a:solidFill>
                  <a:effectLst/>
                  <a:uLnTx/>
                  <a:uFillTx/>
                  <a:ea typeface="Inter Tight"/>
                  <a:cs typeface="Inter Tight"/>
                  <a:sym typeface="Inter Tight"/>
                </a:endParaRPr>
              </a:p>
            </p:txBody>
          </p:sp>
          <p:sp>
            <p:nvSpPr>
              <p:cNvPr id="18" name="TextBox 17">
                <a:extLst>
                  <a:ext uri="{FF2B5EF4-FFF2-40B4-BE49-F238E27FC236}">
                    <a16:creationId xmlns:a16="http://schemas.microsoft.com/office/drawing/2014/main" id="{A23DF394-9639-3CEE-2D93-09014FC94F81}"/>
                  </a:ext>
                </a:extLst>
              </p:cNvPr>
              <p:cNvSpPr txBox="1"/>
              <p:nvPr/>
            </p:nvSpPr>
            <p:spPr>
              <a:xfrm>
                <a:off x="351000" y="6658720"/>
                <a:ext cx="1989874" cy="278204"/>
              </a:xfrm>
              <a:prstGeom prst="rect">
                <a:avLst/>
              </a:prstGeom>
              <a:noFill/>
              <a:ln w="12700" cap="flat">
                <a:solidFill>
                  <a:srgbClr val="CAC8C8"/>
                </a:solidFill>
                <a:miter lim="400000"/>
              </a:ln>
              <a:effectLst/>
              <a:sp3d/>
            </p:spPr>
            <p:txBody>
              <a:bodyPr rot="0" spcFirstLastPara="1" vertOverflow="overflow" horzOverflow="overflow" vert="horz" wrap="square" lIns="71437" tIns="71437" rIns="71437" bIns="71437" numCol="1" spcCol="38100" rtlCol="0" anchor="ctr">
                <a:spAutoFit/>
              </a:bodyPr>
              <a:lstStyle/>
              <a:p>
                <a:pPr marL="0" marR="0" lvl="0" indent="0" defTabSz="821531" eaLnBrk="1" fontAlgn="auto" latinLnBrk="0" hangingPunct="0">
                  <a:lnSpc>
                    <a:spcPct val="100000"/>
                  </a:lnSpc>
                  <a:spcBef>
                    <a:spcPts val="0"/>
                  </a:spcBef>
                  <a:spcAft>
                    <a:spcPts val="0"/>
                  </a:spcAft>
                  <a:buClrTx/>
                  <a:buSzTx/>
                  <a:buFontTx/>
                  <a:buNone/>
                  <a:tabLst/>
                  <a:defRPr/>
                </a:pPr>
                <a:endParaRPr kumimoji="0" lang="en-US" sz="1000" b="0" i="0" u="none" strike="noStrike" kern="0" cap="none" spc="0" normalizeH="0" baseline="0" noProof="0">
                  <a:ln>
                    <a:noFill/>
                  </a:ln>
                  <a:solidFill>
                    <a:srgbClr val="000000"/>
                  </a:solidFill>
                  <a:effectLst/>
                  <a:uLnTx/>
                  <a:uFillTx/>
                </a:endParaRPr>
              </a:p>
            </p:txBody>
          </p:sp>
        </p:grpSp>
      </p:grpSp>
    </p:spTree>
    <p:extLst>
      <p:ext uri="{BB962C8B-B14F-4D97-AF65-F5344CB8AC3E}">
        <p14:creationId xmlns:p14="http://schemas.microsoft.com/office/powerpoint/2010/main" val="37639030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6901B4-30AC-755D-EAFD-F4A787CD14AF}"/>
            </a:ext>
          </a:extLst>
        </p:cNvPr>
        <p:cNvGrpSpPr/>
        <p:nvPr/>
      </p:nvGrpSpPr>
      <p:grpSpPr>
        <a:xfrm>
          <a:off x="0" y="0"/>
          <a:ext cx="0" cy="0"/>
          <a:chOff x="0" y="0"/>
          <a:chExt cx="0" cy="0"/>
        </a:xfrm>
      </p:grpSpPr>
      <p:sp>
        <p:nvSpPr>
          <p:cNvPr id="14" name="Subtitle 13">
            <a:extLst>
              <a:ext uri="{FF2B5EF4-FFF2-40B4-BE49-F238E27FC236}">
                <a16:creationId xmlns:a16="http://schemas.microsoft.com/office/drawing/2014/main" id="{65733E47-5A44-CEBD-E6E1-513379E61CB8}"/>
              </a:ext>
            </a:extLst>
          </p:cNvPr>
          <p:cNvSpPr>
            <a:spLocks noGrp="1"/>
          </p:cNvSpPr>
          <p:nvPr>
            <p:ph type="subTitle" idx="1"/>
          </p:nvPr>
        </p:nvSpPr>
        <p:spPr>
          <a:xfrm>
            <a:off x="8287179" y="2899322"/>
            <a:ext cx="2794831" cy="906075"/>
          </a:xfrm>
        </p:spPr>
        <p:txBody>
          <a:bodyPr/>
          <a:lstStyle/>
          <a:p>
            <a:r>
              <a:rPr lang="en-GB" dirty="0"/>
              <a:t>70% of all copy that ran in DCM cinemas was 30” or shorter</a:t>
            </a:r>
          </a:p>
          <a:p>
            <a:endParaRPr lang="en-GB" dirty="0"/>
          </a:p>
        </p:txBody>
      </p:sp>
      <p:sp>
        <p:nvSpPr>
          <p:cNvPr id="16" name="Title 15">
            <a:extLst>
              <a:ext uri="{FF2B5EF4-FFF2-40B4-BE49-F238E27FC236}">
                <a16:creationId xmlns:a16="http://schemas.microsoft.com/office/drawing/2014/main" id="{0CC31DDE-FCD6-9787-3D11-9BA98DBBEEFD}"/>
              </a:ext>
            </a:extLst>
          </p:cNvPr>
          <p:cNvSpPr>
            <a:spLocks noGrp="1"/>
          </p:cNvSpPr>
          <p:nvPr>
            <p:ph type="title"/>
          </p:nvPr>
        </p:nvSpPr>
        <p:spPr>
          <a:xfrm>
            <a:off x="199829" y="239093"/>
            <a:ext cx="10882181" cy="1321419"/>
          </a:xfrm>
        </p:spPr>
        <p:txBody>
          <a:bodyPr/>
          <a:lstStyle/>
          <a:p>
            <a:r>
              <a:rPr lang="en-GB" sz="4200" dirty="0"/>
              <a:t>Most brands brands run TV copy (30”) on the big screen too </a:t>
            </a:r>
          </a:p>
        </p:txBody>
      </p:sp>
      <p:sp>
        <p:nvSpPr>
          <p:cNvPr id="4" name="Text Placeholder 3">
            <a:extLst>
              <a:ext uri="{FF2B5EF4-FFF2-40B4-BE49-F238E27FC236}">
                <a16:creationId xmlns:a16="http://schemas.microsoft.com/office/drawing/2014/main" id="{E73B9141-807C-CEBD-D1B5-3886A0E8249F}"/>
              </a:ext>
            </a:extLst>
          </p:cNvPr>
          <p:cNvSpPr>
            <a:spLocks noGrp="1"/>
          </p:cNvSpPr>
          <p:nvPr>
            <p:ph type="body" sz="quarter" idx="83"/>
          </p:nvPr>
        </p:nvSpPr>
        <p:spPr/>
        <p:txBody>
          <a:bodyPr/>
          <a:lstStyle/>
          <a:p>
            <a:r>
              <a:rPr lang="en-GB" sz="1000" dirty="0"/>
              <a:t>Source: DCM Production</a:t>
            </a:r>
            <a:endParaRPr kumimoji="0" lang="en-US" sz="1000" b="0" i="1" u="none" strike="noStrike" kern="1200" cap="none" spc="0" normalizeH="0" baseline="0" noProof="0">
              <a:ln>
                <a:noFill/>
              </a:ln>
              <a:solidFill>
                <a:srgbClr val="000000"/>
              </a:solidFill>
              <a:effectLst/>
              <a:uLnTx/>
              <a:uFillTx/>
              <a:latin typeface="Inter Tight"/>
              <a:ea typeface="+mn-ea"/>
              <a:cs typeface="+mn-cs"/>
            </a:endParaRPr>
          </a:p>
          <a:p>
            <a:endParaRPr lang="en-GB" dirty="0"/>
          </a:p>
        </p:txBody>
      </p:sp>
      <p:graphicFrame>
        <p:nvGraphicFramePr>
          <p:cNvPr id="7" name="Chart Placeholder 6">
            <a:extLst>
              <a:ext uri="{FF2B5EF4-FFF2-40B4-BE49-F238E27FC236}">
                <a16:creationId xmlns:a16="http://schemas.microsoft.com/office/drawing/2014/main" id="{5A1544C4-69B3-2FB5-6717-4BE31E748F2B}"/>
              </a:ext>
            </a:extLst>
          </p:cNvPr>
          <p:cNvGraphicFramePr>
            <a:graphicFrameLocks noGrp="1"/>
          </p:cNvGraphicFramePr>
          <p:nvPr>
            <p:ph type="chart" sz="quarter" idx="84"/>
            <p:extLst>
              <p:ext uri="{D42A27DB-BD31-4B8C-83A1-F6EECF244321}">
                <p14:modId xmlns:p14="http://schemas.microsoft.com/office/powerpoint/2010/main" val="2626818031"/>
              </p:ext>
            </p:extLst>
          </p:nvPr>
        </p:nvGraphicFramePr>
        <p:xfrm>
          <a:off x="325438" y="1651953"/>
          <a:ext cx="11541125" cy="4170778"/>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B492DACB-0444-F812-67AC-2139204C7EB4}"/>
              </a:ext>
            </a:extLst>
          </p:cNvPr>
          <p:cNvSpPr txBox="1"/>
          <p:nvPr/>
        </p:nvSpPr>
        <p:spPr>
          <a:xfrm>
            <a:off x="325437" y="1546077"/>
            <a:ext cx="2259014" cy="307777"/>
          </a:xfrm>
          <a:prstGeom prst="rect">
            <a:avLst/>
          </a:prstGeom>
          <a:noFill/>
          <a:ln>
            <a:noFill/>
          </a:ln>
        </p:spPr>
        <p:txBody>
          <a:bodyPr wrap="square" lIns="0" rtlCol="0">
            <a:spAutoFit/>
          </a:bodyPr>
          <a:lstStyle/>
          <a:p>
            <a:pPr defTabSz="914269">
              <a:defRPr/>
            </a:pPr>
            <a:r>
              <a:rPr lang="en-GB" sz="1400" b="1" dirty="0">
                <a:solidFill>
                  <a:srgbClr val="051D2E"/>
                </a:solidFill>
              </a:rPr>
              <a:t>Copy length</a:t>
            </a:r>
          </a:p>
        </p:txBody>
      </p:sp>
    </p:spTree>
    <p:extLst>
      <p:ext uri="{BB962C8B-B14F-4D97-AF65-F5344CB8AC3E}">
        <p14:creationId xmlns:p14="http://schemas.microsoft.com/office/powerpoint/2010/main" val="1186595729"/>
      </p:ext>
    </p:extLst>
  </p:cSld>
  <p:clrMapOvr>
    <a:masterClrMapping/>
  </p:clrMapOvr>
</p:sld>
</file>

<file path=ppt/theme/theme1.xml><?xml version="1.0" encoding="utf-8"?>
<a:theme xmlns:a="http://schemas.openxmlformats.org/drawingml/2006/main" name="01. Opener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0.xml><?xml version="1.0" encoding="utf-8"?>
<a:theme xmlns:a="http://schemas.openxmlformats.org/drawingml/2006/main" name="10. Graphs, Charts and Table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1.xml><?xml version="1.0" encoding="utf-8"?>
<a:theme xmlns:a="http://schemas.openxmlformats.org/drawingml/2006/main" name="11. Blank and Extra">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Inter Tight" panose="02110004020202020204"/>
        <a:ea typeface=""/>
        <a:cs typeface=""/>
        <a:font script="Jpan" typeface="游ゴシック Light"/>
        <a:font script="Hang" typeface="맑은 고딕"/>
        <a:font script="Hans" typeface="等线 Light"/>
        <a:font script="Hant" typeface="新細明體"/>
        <a:font script="Arab" typeface="Inter Tight"/>
        <a:font script="Hebr" typeface="Inter Tight"/>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Inter Tight"/>
        <a:font script="Uigh" typeface="Microsoft Uighur"/>
        <a:font script="Geor" typeface="Sylfaen"/>
        <a:font script="Armn" typeface="Inter Tight"/>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Inter Tight" panose="02110004020202020204"/>
        <a:ea typeface=""/>
        <a:cs typeface=""/>
        <a:font script="Jpan" typeface="游ゴシック"/>
        <a:font script="Hang" typeface="맑은 고딕"/>
        <a:font script="Hans" typeface="等线"/>
        <a:font script="Hant" typeface="新細明體"/>
        <a:font script="Arab" typeface="Inter Tight"/>
        <a:font script="Hebr" typeface="Inter Tight"/>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Inter Tight"/>
        <a:font script="Uigh" typeface="Microsoft Uighur"/>
        <a:font script="Geor" typeface="Sylfaen"/>
        <a:font script="Armn" typeface="Inter Tight"/>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02. Intro/Conclusion">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03. Bold Statement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04. Text">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05. Film Posters/Still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06. Film Detail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07. Quotes/Pull out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8.xml><?xml version="1.0" encoding="utf-8"?>
<a:theme xmlns:a="http://schemas.openxmlformats.org/drawingml/2006/main" name="08. Stat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09. Icons and Logo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DCM">
    <a:dk1>
      <a:srgbClr val="00BFD6"/>
    </a:dk1>
    <a:lt1>
      <a:srgbClr val="000000"/>
    </a:lt1>
    <a:dk2>
      <a:srgbClr val="B6008D"/>
    </a:dk2>
    <a:lt2>
      <a:srgbClr val="0099A8"/>
    </a:lt2>
    <a:accent1>
      <a:srgbClr val="77226C"/>
    </a:accent1>
    <a:accent2>
      <a:srgbClr val="AC162C"/>
    </a:accent2>
    <a:accent3>
      <a:srgbClr val="8547AD"/>
    </a:accent3>
    <a:accent4>
      <a:srgbClr val="33006F"/>
    </a:accent4>
    <a:accent5>
      <a:srgbClr val="CAC8C8"/>
    </a:accent5>
    <a:accent6>
      <a:srgbClr val="8A8A8D"/>
    </a:accent6>
    <a:hlink>
      <a:srgbClr val="000000"/>
    </a:hlink>
    <a:folHlink>
      <a:srgbClr val="000000"/>
    </a:folHlink>
  </a:clrScheme>
  <a:fontScheme name="DCM FAME">
    <a:majorFont>
      <a:latin typeface="Impact"/>
      <a:ea typeface=""/>
      <a:cs typeface=""/>
    </a:majorFont>
    <a:minorFont>
      <a:latin typeface="Arial"/>
      <a:ea typeface=""/>
      <a:cs typeface=""/>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DCM">
    <a:dk1>
      <a:srgbClr val="00BFD6"/>
    </a:dk1>
    <a:lt1>
      <a:srgbClr val="000000"/>
    </a:lt1>
    <a:dk2>
      <a:srgbClr val="B6008D"/>
    </a:dk2>
    <a:lt2>
      <a:srgbClr val="0099A8"/>
    </a:lt2>
    <a:accent1>
      <a:srgbClr val="77226C"/>
    </a:accent1>
    <a:accent2>
      <a:srgbClr val="AC162C"/>
    </a:accent2>
    <a:accent3>
      <a:srgbClr val="8547AD"/>
    </a:accent3>
    <a:accent4>
      <a:srgbClr val="33006F"/>
    </a:accent4>
    <a:accent5>
      <a:srgbClr val="CAC8C8"/>
    </a:accent5>
    <a:accent6>
      <a:srgbClr val="8A8A8D"/>
    </a:accent6>
    <a:hlink>
      <a:srgbClr val="000000"/>
    </a:hlink>
    <a:folHlink>
      <a:srgbClr val="000000"/>
    </a:folHlink>
  </a:clrScheme>
  <a:fontScheme name="DCM FAME">
    <a:majorFont>
      <a:latin typeface="Impact"/>
      <a:ea typeface=""/>
      <a:cs typeface=""/>
    </a:majorFont>
    <a:minorFont>
      <a:latin typeface="Arial"/>
      <a:ea typeface=""/>
      <a:cs typeface=""/>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DCM">
    <a:dk1>
      <a:srgbClr val="00BFD6"/>
    </a:dk1>
    <a:lt1>
      <a:srgbClr val="000000"/>
    </a:lt1>
    <a:dk2>
      <a:srgbClr val="B6008D"/>
    </a:dk2>
    <a:lt2>
      <a:srgbClr val="0099A8"/>
    </a:lt2>
    <a:accent1>
      <a:srgbClr val="77226C"/>
    </a:accent1>
    <a:accent2>
      <a:srgbClr val="AC162C"/>
    </a:accent2>
    <a:accent3>
      <a:srgbClr val="8547AD"/>
    </a:accent3>
    <a:accent4>
      <a:srgbClr val="33006F"/>
    </a:accent4>
    <a:accent5>
      <a:srgbClr val="CAC8C8"/>
    </a:accent5>
    <a:accent6>
      <a:srgbClr val="8A8A8D"/>
    </a:accent6>
    <a:hlink>
      <a:srgbClr val="000000"/>
    </a:hlink>
    <a:folHlink>
      <a:srgbClr val="000000"/>
    </a:folHlink>
  </a:clrScheme>
  <a:fontScheme name="DCM FAME">
    <a:majorFont>
      <a:latin typeface="Impact"/>
      <a:ea typeface=""/>
      <a:cs typeface=""/>
    </a:majorFont>
    <a:minorFont>
      <a:latin typeface="Arial"/>
      <a:ea typeface=""/>
      <a:cs typeface=""/>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DCM">
    <a:dk1>
      <a:srgbClr val="00BFD6"/>
    </a:dk1>
    <a:lt1>
      <a:srgbClr val="000000"/>
    </a:lt1>
    <a:dk2>
      <a:srgbClr val="B6008D"/>
    </a:dk2>
    <a:lt2>
      <a:srgbClr val="0099A8"/>
    </a:lt2>
    <a:accent1>
      <a:srgbClr val="77226C"/>
    </a:accent1>
    <a:accent2>
      <a:srgbClr val="AC162C"/>
    </a:accent2>
    <a:accent3>
      <a:srgbClr val="8547AD"/>
    </a:accent3>
    <a:accent4>
      <a:srgbClr val="33006F"/>
    </a:accent4>
    <a:accent5>
      <a:srgbClr val="CAC8C8"/>
    </a:accent5>
    <a:accent6>
      <a:srgbClr val="8A8A8D"/>
    </a:accent6>
    <a:hlink>
      <a:srgbClr val="000000"/>
    </a:hlink>
    <a:folHlink>
      <a:srgbClr val="000000"/>
    </a:folHlink>
  </a:clrScheme>
  <a:fontScheme name="DCM FAME">
    <a:majorFont>
      <a:latin typeface="Impact"/>
      <a:ea typeface=""/>
      <a:cs typeface=""/>
    </a:majorFont>
    <a:minorFont>
      <a:latin typeface="Arial"/>
      <a:ea typeface=""/>
      <a:cs typeface=""/>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19267</TotalTime>
  <Words>1672</Words>
  <Application>Microsoft Office PowerPoint</Application>
  <PresentationFormat>Widescreen</PresentationFormat>
  <Paragraphs>113</Paragraphs>
  <Slides>12</Slides>
  <Notes>9</Notes>
  <HiddenSlides>0</HiddenSlides>
  <MMClips>0</MMClips>
  <ScaleCrop>false</ScaleCrop>
  <HeadingPairs>
    <vt:vector size="6" baseType="variant">
      <vt:variant>
        <vt:lpstr>Fonts Used</vt:lpstr>
      </vt:variant>
      <vt:variant>
        <vt:i4>2</vt:i4>
      </vt:variant>
      <vt:variant>
        <vt:lpstr>Theme</vt:lpstr>
      </vt:variant>
      <vt:variant>
        <vt:i4>11</vt:i4>
      </vt:variant>
      <vt:variant>
        <vt:lpstr>Slide Titles</vt:lpstr>
      </vt:variant>
      <vt:variant>
        <vt:i4>12</vt:i4>
      </vt:variant>
    </vt:vector>
  </HeadingPairs>
  <TitlesOfParts>
    <vt:vector size="25" baseType="lpstr">
      <vt:lpstr>Aptos</vt:lpstr>
      <vt:lpstr>Inter Tight</vt:lpstr>
      <vt:lpstr>01. Openers</vt:lpstr>
      <vt:lpstr>02. Intro/Conclusion</vt:lpstr>
      <vt:lpstr>03. Bold Statements</vt:lpstr>
      <vt:lpstr>04. Text</vt:lpstr>
      <vt:lpstr>05. Film Posters/Stills</vt:lpstr>
      <vt:lpstr>06. Film Details</vt:lpstr>
      <vt:lpstr>07. Quotes/Pull outs</vt:lpstr>
      <vt:lpstr>08. Stats</vt:lpstr>
      <vt:lpstr>09. Icons and Logos</vt:lpstr>
      <vt:lpstr>10. Graphs, Charts and Tables</vt:lpstr>
      <vt:lpstr>11. Blank and Extra</vt:lpstr>
      <vt:lpstr>Copy Length Short or long copy length – what works best in cinema?</vt:lpstr>
      <vt:lpstr>Shorter or longer copy in cinema?</vt:lpstr>
      <vt:lpstr>Thinkbox &amp; Work Research found longer ads do have benefits over short ads</vt:lpstr>
      <vt:lpstr>Longer ads can better shift key brand perceptions</vt:lpstr>
      <vt:lpstr>Starting longer &amp; following up with shorter drives brand perceptions</vt:lpstr>
      <vt:lpstr>How does the cinema environment impact this?</vt:lpstr>
      <vt:lpstr>Maximise attention with cinema </vt:lpstr>
      <vt:lpstr>Longer views = higher brand recall</vt:lpstr>
      <vt:lpstr>Most brands brands run TV copy (30”) on the big screen too </vt:lpstr>
      <vt:lpstr>Success with short, long and multiple copies</vt:lpstr>
      <vt:lpstr>PowerPoint Presentation</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Mia Blakeney</dc:creator>
  <cp:lastModifiedBy>Josh Turner</cp:lastModifiedBy>
  <cp:revision>112</cp:revision>
  <dcterms:created xsi:type="dcterms:W3CDTF">2026-06-02T09:30:39Z</dcterms:created>
  <dcterms:modified xsi:type="dcterms:W3CDTF">2026-08-03T17:15:32Z</dcterms:modified>
</cp:coreProperties>
</file>