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5.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6.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8.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9.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0.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4567" r:id="rId2"/>
    <p:sldMasterId id="2147484594" r:id="rId3"/>
    <p:sldMasterId id="2147484621" r:id="rId4"/>
    <p:sldMasterId id="2147484633" r:id="rId5"/>
    <p:sldMasterId id="2147484650" r:id="rId6"/>
    <p:sldMasterId id="2147484696" r:id="rId7"/>
    <p:sldMasterId id="2147484717" r:id="rId8"/>
    <p:sldMasterId id="2147484734" r:id="rId9"/>
    <p:sldMasterId id="2147484766" r:id="rId10"/>
    <p:sldMasterId id="2147484773" r:id="rId11"/>
    <p:sldMasterId id="2147484800" r:id="rId12"/>
  </p:sldMasterIdLst>
  <p:notesMasterIdLst>
    <p:notesMasterId r:id="rId20"/>
  </p:notesMasterIdLst>
  <p:handoutMasterIdLst>
    <p:handoutMasterId r:id="rId21"/>
  </p:handoutMasterIdLst>
  <p:sldIdLst>
    <p:sldId id="2147483421" r:id="rId13"/>
    <p:sldId id="2147483624" r:id="rId14"/>
    <p:sldId id="2147483625" r:id="rId15"/>
    <p:sldId id="2147483629" r:id="rId16"/>
    <p:sldId id="2147483496" r:id="rId17"/>
    <p:sldId id="2147483627" r:id="rId18"/>
    <p:sldId id="2147483628" r:id="rId19"/>
  </p:sldIdLst>
  <p:sldSz cx="13442950" cy="7561263"/>
  <p:notesSz cx="6797675" cy="9926638"/>
  <p:embeddedFontLst>
    <p:embeddedFont>
      <p:font typeface="Century Gothic" panose="020B0502020202020204" pitchFamily="34" charset="0"/>
      <p:regular r:id="rId22"/>
      <p:bold r:id="rId23"/>
      <p:italic r:id="rId24"/>
      <p:boldItalic r:id="rId25"/>
    </p:embeddedFont>
    <p:embeddedFont>
      <p:font typeface="Inter Tight" pitchFamily="2" charset="0"/>
      <p:regular r:id="rId26"/>
      <p:bold r:id="rId27"/>
      <p:italic r:id="rId28"/>
      <p:boldItalic r:id="rId29"/>
    </p:embeddedFont>
    <p:embeddedFont>
      <p:font typeface="Inter Tight Light" pitchFamily="2" charset="0"/>
      <p:regular r:id="rId30"/>
      <p:italic r:id="rId31"/>
    </p:embeddedFont>
  </p:embeddedFontLst>
  <p:custDataLst>
    <p:tags r:id="rId32"/>
  </p:custDataLst>
  <p:defaultTextStyle>
    <a:defPPr>
      <a:defRPr lang="en-US"/>
    </a:defPPr>
    <a:lvl1pPr marL="0" algn="l" defTabSz="961844" rtl="0" eaLnBrk="1" latinLnBrk="0" hangingPunct="1">
      <a:defRPr sz="1900" kern="1200">
        <a:solidFill>
          <a:schemeClr val="tx1"/>
        </a:solidFill>
        <a:latin typeface="+mn-lt"/>
        <a:ea typeface="+mn-ea"/>
        <a:cs typeface="+mn-cs"/>
      </a:defRPr>
    </a:lvl1pPr>
    <a:lvl2pPr marL="480923" algn="l" defTabSz="961844" rtl="0" eaLnBrk="1" latinLnBrk="0" hangingPunct="1">
      <a:defRPr sz="1900" kern="1200">
        <a:solidFill>
          <a:schemeClr val="tx1"/>
        </a:solidFill>
        <a:latin typeface="+mn-lt"/>
        <a:ea typeface="+mn-ea"/>
        <a:cs typeface="+mn-cs"/>
      </a:defRPr>
    </a:lvl2pPr>
    <a:lvl3pPr marL="961844" algn="l" defTabSz="961844" rtl="0" eaLnBrk="1" latinLnBrk="0" hangingPunct="1">
      <a:defRPr sz="1900" kern="1200">
        <a:solidFill>
          <a:schemeClr val="tx1"/>
        </a:solidFill>
        <a:latin typeface="+mn-lt"/>
        <a:ea typeface="+mn-ea"/>
        <a:cs typeface="+mn-cs"/>
      </a:defRPr>
    </a:lvl3pPr>
    <a:lvl4pPr marL="1442769" algn="l" defTabSz="961844" rtl="0" eaLnBrk="1" latinLnBrk="0" hangingPunct="1">
      <a:defRPr sz="1900" kern="1200">
        <a:solidFill>
          <a:schemeClr val="tx1"/>
        </a:solidFill>
        <a:latin typeface="+mn-lt"/>
        <a:ea typeface="+mn-ea"/>
        <a:cs typeface="+mn-cs"/>
      </a:defRPr>
    </a:lvl4pPr>
    <a:lvl5pPr marL="1923691" algn="l" defTabSz="961844" rtl="0" eaLnBrk="1" latinLnBrk="0" hangingPunct="1">
      <a:defRPr sz="1900" kern="1200">
        <a:solidFill>
          <a:schemeClr val="tx1"/>
        </a:solidFill>
        <a:latin typeface="+mn-lt"/>
        <a:ea typeface="+mn-ea"/>
        <a:cs typeface="+mn-cs"/>
      </a:defRPr>
    </a:lvl5pPr>
    <a:lvl6pPr marL="2404613" algn="l" defTabSz="961844" rtl="0" eaLnBrk="1" latinLnBrk="0" hangingPunct="1">
      <a:defRPr sz="1900" kern="1200">
        <a:solidFill>
          <a:schemeClr val="tx1"/>
        </a:solidFill>
        <a:latin typeface="+mn-lt"/>
        <a:ea typeface="+mn-ea"/>
        <a:cs typeface="+mn-cs"/>
      </a:defRPr>
    </a:lvl6pPr>
    <a:lvl7pPr marL="2885535" algn="l" defTabSz="961844" rtl="0" eaLnBrk="1" latinLnBrk="0" hangingPunct="1">
      <a:defRPr sz="1900" kern="1200">
        <a:solidFill>
          <a:schemeClr val="tx1"/>
        </a:solidFill>
        <a:latin typeface="+mn-lt"/>
        <a:ea typeface="+mn-ea"/>
        <a:cs typeface="+mn-cs"/>
      </a:defRPr>
    </a:lvl7pPr>
    <a:lvl8pPr marL="3366458" algn="l" defTabSz="961844" rtl="0" eaLnBrk="1" latinLnBrk="0" hangingPunct="1">
      <a:defRPr sz="1900" kern="1200">
        <a:solidFill>
          <a:schemeClr val="tx1"/>
        </a:solidFill>
        <a:latin typeface="+mn-lt"/>
        <a:ea typeface="+mn-ea"/>
        <a:cs typeface="+mn-cs"/>
      </a:defRPr>
    </a:lvl8pPr>
    <a:lvl9pPr marL="3847378" algn="l" defTabSz="96184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624" userDrawn="1">
          <p15:clr>
            <a:srgbClr val="A4A3A4"/>
          </p15:clr>
        </p15:guide>
        <p15:guide id="11" orient="horz" pos="2835" userDrawn="1">
          <p15:clr>
            <a:srgbClr val="A4A3A4"/>
          </p15:clr>
        </p15:guide>
        <p15:guide id="27" pos="240" userDrawn="1">
          <p15:clr>
            <a:srgbClr val="A4A3A4"/>
          </p15:clr>
        </p15:guide>
        <p15:guide id="28" pos="6956" userDrawn="1">
          <p15:clr>
            <a:srgbClr val="A4A3A4"/>
          </p15:clr>
        </p15:guide>
        <p15:guide id="29" pos="8339" userDrawn="1">
          <p15:clr>
            <a:srgbClr val="A4A3A4"/>
          </p15:clr>
        </p15:guide>
        <p15:guide id="30" pos="919" userDrawn="1">
          <p15:clr>
            <a:srgbClr val="A4A3A4"/>
          </p15:clr>
        </p15:guide>
        <p15:guide id="31" pos="1495" userDrawn="1">
          <p15:clr>
            <a:srgbClr val="A4A3A4"/>
          </p15:clr>
        </p15:guide>
        <p15:guide id="32" pos="1595" userDrawn="1">
          <p15:clr>
            <a:srgbClr val="A4A3A4"/>
          </p15:clr>
        </p15:guide>
        <p15:guide id="33" pos="2170" userDrawn="1">
          <p15:clr>
            <a:srgbClr val="A4A3A4"/>
          </p15:clr>
        </p15:guide>
        <p15:guide id="34" pos="2274" userDrawn="1">
          <p15:clr>
            <a:srgbClr val="A4A3A4"/>
          </p15:clr>
        </p15:guide>
        <p15:guide id="35" pos="2851" userDrawn="1">
          <p15:clr>
            <a:srgbClr val="A4A3A4"/>
          </p15:clr>
        </p15:guide>
        <p15:guide id="36" pos="2942" userDrawn="1">
          <p15:clr>
            <a:srgbClr val="A4A3A4"/>
          </p15:clr>
        </p15:guide>
        <p15:guide id="37" pos="7885" userDrawn="1">
          <p15:clr>
            <a:srgbClr val="A4A3A4"/>
          </p15:clr>
        </p15:guide>
        <p15:guide id="38" pos="3646" userDrawn="1">
          <p15:clr>
            <a:srgbClr val="A4A3A4"/>
          </p15:clr>
        </p15:guide>
        <p15:guide id="39" pos="4234" userDrawn="1">
          <p15:clr>
            <a:srgbClr val="A4A3A4"/>
          </p15:clr>
        </p15:guide>
        <p15:guide id="40" pos="4847" userDrawn="1">
          <p15:clr>
            <a:srgbClr val="A4A3A4"/>
          </p15:clr>
        </p15:guide>
        <p15:guide id="41" pos="4949" userDrawn="1">
          <p15:clr>
            <a:srgbClr val="A4A3A4"/>
          </p15:clr>
        </p15:guide>
        <p15:guide id="42" pos="5481" userDrawn="1">
          <p15:clr>
            <a:srgbClr val="A4A3A4"/>
          </p15:clr>
        </p15:guide>
        <p15:guide id="43" pos="5617" userDrawn="1">
          <p15:clr>
            <a:srgbClr val="A4A3A4"/>
          </p15:clr>
        </p15:guide>
        <p15:guide id="44" pos="6205" userDrawn="1">
          <p15:clr>
            <a:srgbClr val="A4A3A4"/>
          </p15:clr>
        </p15:guide>
        <p15:guide id="45" pos="6321" userDrawn="1">
          <p15:clr>
            <a:srgbClr val="A4A3A4"/>
          </p15:clr>
        </p15:guide>
        <p15:guide id="46" pos="6886" userDrawn="1">
          <p15:clr>
            <a:srgbClr val="A4A3A4"/>
          </p15:clr>
        </p15:guide>
        <p15:guide id="47" pos="6990" userDrawn="1">
          <p15:clr>
            <a:srgbClr val="A4A3A4"/>
          </p15:clr>
        </p15:guide>
        <p15:guide id="48" pos="7568" userDrawn="1">
          <p15:clr>
            <a:srgbClr val="A4A3A4"/>
          </p15:clr>
        </p15:guide>
        <p15:guide id="49" pos="7659" userDrawn="1">
          <p15:clr>
            <a:srgbClr val="A4A3A4"/>
          </p15:clr>
        </p15:guide>
        <p15:guide id="50" pos="823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6"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C955B"/>
    <a:srgbClr val="B2B4B2"/>
    <a:srgbClr val="FB3449"/>
    <a:srgbClr val="000000"/>
    <a:srgbClr val="CAC8C8"/>
    <a:srgbClr val="8547AD"/>
    <a:srgbClr val="33006F"/>
    <a:srgbClr val="0099A8"/>
    <a:srgbClr val="EA57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2" autoAdjust="0"/>
    <p:restoredTop sz="93970" autoAdjust="0"/>
  </p:normalViewPr>
  <p:slideViewPr>
    <p:cSldViewPr snapToGrid="0">
      <p:cViewPr varScale="1">
        <p:scale>
          <a:sx n="54" d="100"/>
          <a:sy n="54" d="100"/>
        </p:scale>
        <p:origin x="78" y="762"/>
      </p:cViewPr>
      <p:guideLst>
        <p:guide orient="horz" pos="4624"/>
        <p:guide orient="horz" pos="2835"/>
        <p:guide pos="240"/>
        <p:guide pos="6956"/>
        <p:guide pos="8339"/>
        <p:guide pos="919"/>
        <p:guide pos="1495"/>
        <p:guide pos="1595"/>
        <p:guide pos="2170"/>
        <p:guide pos="2274"/>
        <p:guide pos="2851"/>
        <p:guide pos="2942"/>
        <p:guide pos="7885"/>
        <p:guide pos="3646"/>
        <p:guide pos="4234"/>
        <p:guide pos="4847"/>
        <p:guide pos="4949"/>
        <p:guide pos="5481"/>
        <p:guide pos="5617"/>
        <p:guide pos="6205"/>
        <p:guide pos="6321"/>
        <p:guide pos="6886"/>
        <p:guide pos="6990"/>
        <p:guide pos="7568"/>
        <p:guide pos="7659"/>
        <p:guide pos="8237"/>
      </p:guideLst>
    </p:cSldViewPr>
  </p:slideViewPr>
  <p:notesTextViewPr>
    <p:cViewPr>
      <p:scale>
        <a:sx n="1" d="1"/>
        <a:sy n="1" d="1"/>
      </p:scale>
      <p:origin x="0" y="0"/>
    </p:cViewPr>
  </p:notesTextViewPr>
  <p:sorterViewPr>
    <p:cViewPr>
      <p:scale>
        <a:sx n="66" d="100"/>
        <a:sy n="66" d="100"/>
      </p:scale>
      <p:origin x="0" y="21096"/>
    </p:cViewPr>
  </p:sorterViewPr>
  <p:notesViewPr>
    <p:cSldViewPr snapToGrid="0" showGuides="1">
      <p:cViewPr varScale="1">
        <p:scale>
          <a:sx n="133" d="100"/>
          <a:sy n="133" d="100"/>
        </p:scale>
        <p:origin x="3792"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font" Target="fonts/font5.fntdata"/><Relationship Id="rId21" Type="http://schemas.openxmlformats.org/officeDocument/2006/relationships/handoutMaster" Target="handoutMasters/handoutMaster1.xml"/><Relationship Id="rId34" Type="http://schemas.openxmlformats.org/officeDocument/2006/relationships/presProps" Target="presProps.xml"/><Relationship Id="rId7" Type="http://schemas.openxmlformats.org/officeDocument/2006/relationships/slideMaster" Target="slideMasters/slideMaster6.xml"/><Relationship Id="rId12" Type="http://schemas.openxmlformats.org/officeDocument/2006/relationships/slideMaster" Target="slideMasters/slideMaster11.xml"/><Relationship Id="rId17" Type="http://schemas.openxmlformats.org/officeDocument/2006/relationships/slide" Target="slides/slide5.xml"/><Relationship Id="rId25" Type="http://schemas.openxmlformats.org/officeDocument/2006/relationships/font" Target="fonts/font4.fntdata"/><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4.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Master" Target="slideMasters/slideMaster10.xml"/><Relationship Id="rId24" Type="http://schemas.openxmlformats.org/officeDocument/2006/relationships/font" Target="fonts/font3.fntdata"/><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Master" Target="slideMasters/slideMaster4.xml"/><Relationship Id="rId15" Type="http://schemas.openxmlformats.org/officeDocument/2006/relationships/slide" Target="slides/slide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Master" Target="slideMasters/slideMaster9.xml"/><Relationship Id="rId19" Type="http://schemas.openxmlformats.org/officeDocument/2006/relationships/slide" Target="slides/slide7.xml"/><Relationship Id="rId31" Type="http://schemas.openxmlformats.org/officeDocument/2006/relationships/font" Target="fonts/font10.fntdata"/><Relationship Id="rId4" Type="http://schemas.openxmlformats.org/officeDocument/2006/relationships/slideMaster" Target="slideMasters/slideMaster3.xml"/><Relationship Id="rId9" Type="http://schemas.openxmlformats.org/officeDocument/2006/relationships/slideMaster" Target="slideMasters/slideMaster8.xml"/><Relationship Id="rId14" Type="http://schemas.openxmlformats.org/officeDocument/2006/relationships/slide" Target="slides/slide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 Id="rId8" Type="http://schemas.openxmlformats.org/officeDocument/2006/relationships/slideMaster" Target="slideMasters/slideMaster7.xml"/><Relationship Id="rId3"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F910782-FDC2-4F7C-A018-7A502E5089C7}" type="slidenum">
              <a:rPr lang="en-US" smtClean="0"/>
              <a:pPr/>
              <a:t>‹#›</a:t>
            </a:fld>
            <a:endParaRPr lang="en-US"/>
          </a:p>
        </p:txBody>
      </p:sp>
      <p:sp>
        <p:nvSpPr>
          <p:cNvPr id="6" name="Date Placeholder 5"/>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A18645-DB65-E848-9EE2-8548BEAEB573}" type="datetimeFigureOut">
              <a:rPr lang="en-US" smtClean="0"/>
              <a:t>8/3/2026</a:t>
            </a:fld>
            <a:endParaRPr lang="en-US"/>
          </a:p>
        </p:txBody>
      </p:sp>
    </p:spTree>
    <p:extLst>
      <p:ext uri="{BB962C8B-B14F-4D97-AF65-F5344CB8AC3E}">
        <p14:creationId xmlns:p14="http://schemas.microsoft.com/office/powerpoint/2010/main" val="19448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BD0E036-A0EF-40EA-AC2B-818A5F8CFC1C}" type="datetimeFigureOut">
              <a:rPr lang="en-US" smtClean="0"/>
              <a:pPr/>
              <a:t>8/3/2026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C936D52-512B-47DE-BC94-6C88A56CE986}" type="slidenum">
              <a:rPr lang="en-US" smtClean="0"/>
              <a:pPr/>
              <a:t>‹#›</a:t>
            </a:fld>
            <a:endParaRPr lang="en-US"/>
          </a:p>
        </p:txBody>
      </p:sp>
    </p:spTree>
    <p:extLst>
      <p:ext uri="{BB962C8B-B14F-4D97-AF65-F5344CB8AC3E}">
        <p14:creationId xmlns:p14="http://schemas.microsoft.com/office/powerpoint/2010/main" val="1340996986"/>
      </p:ext>
    </p:extLst>
  </p:cSld>
  <p:clrMap bg1="lt1" tx1="dk1" bg2="lt2" tx2="dk2" accent1="accent1" accent2="accent2" accent3="accent3" accent4="accent4" accent5="accent5" accent6="accent6" hlink="hlink" folHlink="folHlink"/>
  <p:notesStyle>
    <a:lvl1pPr marL="0" algn="l" defTabSz="961844" rtl="0" eaLnBrk="1" latinLnBrk="0" hangingPunct="1">
      <a:defRPr sz="1300" kern="1200">
        <a:solidFill>
          <a:schemeClr val="tx1"/>
        </a:solidFill>
        <a:latin typeface="+mn-lt"/>
        <a:ea typeface="+mn-ea"/>
        <a:cs typeface="+mn-cs"/>
      </a:defRPr>
    </a:lvl1pPr>
    <a:lvl2pPr marL="480923" algn="l" defTabSz="961844" rtl="0" eaLnBrk="1" latinLnBrk="0" hangingPunct="1">
      <a:defRPr sz="1300" kern="1200">
        <a:solidFill>
          <a:schemeClr val="tx1"/>
        </a:solidFill>
        <a:latin typeface="+mn-lt"/>
        <a:ea typeface="+mn-ea"/>
        <a:cs typeface="+mn-cs"/>
      </a:defRPr>
    </a:lvl2pPr>
    <a:lvl3pPr marL="961844" algn="l" defTabSz="961844" rtl="0" eaLnBrk="1" latinLnBrk="0" hangingPunct="1">
      <a:defRPr sz="1300" kern="1200">
        <a:solidFill>
          <a:schemeClr val="tx1"/>
        </a:solidFill>
        <a:latin typeface="+mn-lt"/>
        <a:ea typeface="+mn-ea"/>
        <a:cs typeface="+mn-cs"/>
      </a:defRPr>
    </a:lvl3pPr>
    <a:lvl4pPr marL="1442769" algn="l" defTabSz="961844" rtl="0" eaLnBrk="1" latinLnBrk="0" hangingPunct="1">
      <a:defRPr sz="1300" kern="1200">
        <a:solidFill>
          <a:schemeClr val="tx1"/>
        </a:solidFill>
        <a:latin typeface="+mn-lt"/>
        <a:ea typeface="+mn-ea"/>
        <a:cs typeface="+mn-cs"/>
      </a:defRPr>
    </a:lvl4pPr>
    <a:lvl5pPr marL="1923691" algn="l" defTabSz="961844" rtl="0" eaLnBrk="1" latinLnBrk="0" hangingPunct="1">
      <a:defRPr sz="1300" kern="1200">
        <a:solidFill>
          <a:schemeClr val="tx1"/>
        </a:solidFill>
        <a:latin typeface="+mn-lt"/>
        <a:ea typeface="+mn-ea"/>
        <a:cs typeface="+mn-cs"/>
      </a:defRPr>
    </a:lvl5pPr>
    <a:lvl6pPr marL="2404613" algn="l" defTabSz="961844" rtl="0" eaLnBrk="1" latinLnBrk="0" hangingPunct="1">
      <a:defRPr sz="1300" kern="1200">
        <a:solidFill>
          <a:schemeClr val="tx1"/>
        </a:solidFill>
        <a:latin typeface="+mn-lt"/>
        <a:ea typeface="+mn-ea"/>
        <a:cs typeface="+mn-cs"/>
      </a:defRPr>
    </a:lvl6pPr>
    <a:lvl7pPr marL="2885535" algn="l" defTabSz="961844" rtl="0" eaLnBrk="1" latinLnBrk="0" hangingPunct="1">
      <a:defRPr sz="1300" kern="1200">
        <a:solidFill>
          <a:schemeClr val="tx1"/>
        </a:solidFill>
        <a:latin typeface="+mn-lt"/>
        <a:ea typeface="+mn-ea"/>
        <a:cs typeface="+mn-cs"/>
      </a:defRPr>
    </a:lvl7pPr>
    <a:lvl8pPr marL="3366458" algn="l" defTabSz="961844" rtl="0" eaLnBrk="1" latinLnBrk="0" hangingPunct="1">
      <a:defRPr sz="1300" kern="1200">
        <a:solidFill>
          <a:schemeClr val="tx1"/>
        </a:solidFill>
        <a:latin typeface="+mn-lt"/>
        <a:ea typeface="+mn-ea"/>
        <a:cs typeface="+mn-cs"/>
      </a:defRPr>
    </a:lvl8pPr>
    <a:lvl9pPr marL="3847378" algn="l" defTabSz="96184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37C54-12BD-BE4B-A86D-30FD4FB49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DF713-30E3-532D-CC05-6E81EF2E1A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CC6B71B-C321-B896-F474-D8466529B5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9529A7-5016-39F1-2C43-0A111D149388}"/>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fld id="{9C936D52-512B-47DE-BC94-6C88A56CE986}" type="slidenum">
              <a:rPr kumimoji="0" lang="en-US" sz="1400" b="0" i="0" u="none" strike="noStrike" kern="0" cap="none" spc="0" normalizeH="0" baseline="0" noProof="0" smtClean="0">
                <a:ln>
                  <a:noFill/>
                </a:ln>
                <a:solidFill>
                  <a:srgbClr val="000000"/>
                </a:solidFill>
                <a:effectLst/>
                <a:uLnTx/>
                <a:uFillTx/>
                <a:latin typeface="Inter Tight"/>
                <a:ea typeface="+mn-ea"/>
                <a:cs typeface="Inter Tight"/>
                <a:sym typeface="Inter Tight"/>
              </a:rPr>
              <a:t>5</a:t>
            </a:fld>
            <a:endParaRPr kumimoji="0" lang="en-US" sz="1400" b="0" i="0" u="none" strike="noStrike" kern="0" cap="none" spc="0" normalizeH="0" baseline="0" noProof="0">
              <a:ln>
                <a:noFill/>
              </a:ln>
              <a:solidFill>
                <a:srgbClr val="000000"/>
              </a:solidFill>
              <a:effectLst/>
              <a:uLnTx/>
              <a:uFillTx/>
              <a:latin typeface="Inter Tight"/>
              <a:ea typeface="+mn-ea"/>
              <a:cs typeface="Inter Tight"/>
              <a:sym typeface="Inter Tight"/>
            </a:endParaRPr>
          </a:p>
        </p:txBody>
      </p:sp>
    </p:spTree>
    <p:extLst>
      <p:ext uri="{BB962C8B-B14F-4D97-AF65-F5344CB8AC3E}">
        <p14:creationId xmlns:p14="http://schemas.microsoft.com/office/powerpoint/2010/main" val="1594037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37C54-12BD-BE4B-A86D-30FD4FB49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DF713-30E3-532D-CC05-6E81EF2E1A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CC6B71B-C321-B896-F474-D8466529B5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9529A7-5016-39F1-2C43-0A111D149388}"/>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fld id="{9C936D52-512B-47DE-BC94-6C88A56CE986}" type="slidenum">
              <a:rPr kumimoji="0" lang="en-US" sz="1400" b="0" i="0" u="none" strike="noStrike" kern="0" cap="none" spc="0" normalizeH="0" baseline="0" noProof="0" smtClean="0">
                <a:ln>
                  <a:noFill/>
                </a:ln>
                <a:solidFill>
                  <a:srgbClr val="000000"/>
                </a:solidFill>
                <a:effectLst/>
                <a:uLnTx/>
                <a:uFillTx/>
                <a:latin typeface="Inter Tight"/>
                <a:ea typeface="+mn-ea"/>
                <a:cs typeface="Inter Tight"/>
                <a:sym typeface="Inter Tight"/>
              </a:rPr>
              <a:t>6</a:t>
            </a:fld>
            <a:endParaRPr kumimoji="0" lang="en-US" sz="1400" b="0" i="0" u="none" strike="noStrike" kern="0" cap="none" spc="0" normalizeH="0" baseline="0" noProof="0">
              <a:ln>
                <a:noFill/>
              </a:ln>
              <a:solidFill>
                <a:srgbClr val="000000"/>
              </a:solidFill>
              <a:effectLst/>
              <a:uLnTx/>
              <a:uFillTx/>
              <a:latin typeface="Inter Tight"/>
              <a:ea typeface="+mn-ea"/>
              <a:cs typeface="Inter Tight"/>
              <a:sym typeface="Inter Tight"/>
            </a:endParaRPr>
          </a:p>
        </p:txBody>
      </p:sp>
    </p:spTree>
    <p:extLst>
      <p:ext uri="{BB962C8B-B14F-4D97-AF65-F5344CB8AC3E}">
        <p14:creationId xmlns:p14="http://schemas.microsoft.com/office/powerpoint/2010/main" val="1594037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ull image title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dirty="0"/>
              <a:t>Heading goes here</a:t>
            </a:r>
            <a:endParaRPr lang="en-US" dirty="0"/>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3977121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lvl1pPr>
              <a:buNone/>
              <a:defRPr/>
            </a:lvl1p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lstStyle>
            <a:lvl1pPr algn="r">
              <a:buNone/>
              <a:defRPr sz="1103"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3926995167"/>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9568874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F0B4224-632A-A833-2B8A-29ED462A792F}"/>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75087202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95547921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  AI-generated content may be incorrect.">
            <a:extLst>
              <a:ext uri="{FF2B5EF4-FFF2-40B4-BE49-F238E27FC236}">
                <a16:creationId xmlns:a16="http://schemas.microsoft.com/office/drawing/2014/main" id="{7DC5F97B-C5AA-DEC3-A247-D95A27DC0AF6}"/>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5697128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66FD2184-3AEE-6DC9-2AEE-6ADC2575ED81}"/>
              </a:ext>
            </a:extLst>
          </p:cNvPr>
          <p:cNvPicPr>
            <a:picLocks/>
          </p:cNvPicPr>
          <p:nvPr/>
        </p:nvPicPr>
        <p:blipFill>
          <a:blip r:embed="rId2"/>
          <a:stretch>
            <a:fillRect/>
          </a:stretch>
        </p:blipFill>
        <p:spPr>
          <a:xfrm>
            <a:off x="223915" y="7025135"/>
            <a:ext cx="1383982" cy="2885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8086093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pic>
        <p:nvPicPr>
          <p:cNvPr id="7" name="Picture 6" descr="A white circle with black background  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3310011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84349917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75619140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14" name="Picture 13" descr="A group of blue circles  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32375330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A647F4BB-4E33-FC8D-6A31-AA29BAFC14DC}"/>
              </a:ext>
            </a:extLst>
          </p:cNvPr>
          <p:cNvPicPr/>
          <p:nvPr/>
        </p:nvPicPr>
        <p:blipFill>
          <a:blip r:embed="rId2"/>
          <a:stretch>
            <a:fillRect/>
          </a:stretch>
        </p:blipFill>
        <p:spPr>
          <a:xfrm>
            <a:off x="226300" y="7022622"/>
            <a:ext cx="1381343" cy="293718"/>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956498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lvl1pPr>
              <a:buNone/>
              <a:defRPr/>
            </a:lvl1p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solidFill>
                  <a:schemeClr val="bg1"/>
                </a:solidFill>
              </a:defRPr>
            </a:lvl1pPr>
          </a:lstStyle>
          <a:p>
            <a:pPr lvl="0"/>
            <a:r>
              <a:rPr lang="en-US"/>
              <a:t>Heading goes here</a:t>
            </a:r>
          </a:p>
        </p:txBody>
      </p:sp>
      <p:pic>
        <p:nvPicPr>
          <p:cNvPr id="12" name="Picture 11" descr="A white circle with black background  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3142326"/>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3775374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601183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271163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4DFE8A96-FA11-85C1-E8A9-9BEF3996A282}"/>
              </a:ext>
            </a:extLst>
          </p:cNvPr>
          <p:cNvPicPr/>
          <p:nvPr/>
        </p:nvPicPr>
        <p:blipFill>
          <a:blip r:embed="rId2"/>
          <a:stretch>
            <a:fillRect/>
          </a:stretch>
        </p:blipFill>
        <p:spPr>
          <a:xfrm>
            <a:off x="226300" y="7022622"/>
            <a:ext cx="1381343" cy="2937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7045067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7386945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143977996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7224620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9_Three Films">
    <p:bg>
      <p:bgPr>
        <a:solidFill>
          <a:schemeClr val="bg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2744C11-1DB5-1CC7-B55E-A9DEF5412520}"/>
              </a:ext>
            </a:extLst>
          </p:cNvPr>
          <p:cNvSpPr>
            <a:spLocks noGrp="1"/>
          </p:cNvSpPr>
          <p:nvPr>
            <p:ph type="pic" sz="quarter" idx="10"/>
          </p:nvPr>
        </p:nvSpPr>
        <p:spPr>
          <a:xfrm>
            <a:off x="219175" y="2392374"/>
            <a:ext cx="4089527" cy="2523863"/>
          </a:xfrm>
          <a:prstGeom prst="roundRect">
            <a:avLst>
              <a:gd name="adj" fmla="val 2841"/>
            </a:avLst>
          </a:prstGeom>
          <a:noFill/>
        </p:spPr>
        <p:txBody>
          <a:bodyPr/>
          <a:lstStyle/>
          <a:p>
            <a:endParaRPr lang="en-GB"/>
          </a:p>
        </p:txBody>
      </p:sp>
      <p:sp>
        <p:nvSpPr>
          <p:cNvPr id="13" name="Text Placeholder 105">
            <a:extLst>
              <a:ext uri="{FF2B5EF4-FFF2-40B4-BE49-F238E27FC236}">
                <a16:creationId xmlns:a16="http://schemas.microsoft.com/office/drawing/2014/main" id="{438F45D9-3CFB-DDCE-8B7A-1DEC026DC19E}"/>
              </a:ext>
            </a:extLst>
          </p:cNvPr>
          <p:cNvSpPr>
            <a:spLocks noGrp="1"/>
          </p:cNvSpPr>
          <p:nvPr>
            <p:ph type="body" sz="quarter" idx="16" hasCustomPrompt="1"/>
          </p:nvPr>
        </p:nvSpPr>
        <p:spPr>
          <a:xfrm>
            <a:off x="219175"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14" name="Text Placeholder 105">
            <a:extLst>
              <a:ext uri="{FF2B5EF4-FFF2-40B4-BE49-F238E27FC236}">
                <a16:creationId xmlns:a16="http://schemas.microsoft.com/office/drawing/2014/main" id="{31A6276A-B0F9-B79B-A974-D4BD6289685E}"/>
              </a:ext>
            </a:extLst>
          </p:cNvPr>
          <p:cNvSpPr>
            <a:spLocks noGrp="1"/>
          </p:cNvSpPr>
          <p:nvPr>
            <p:ph type="body" sz="quarter" idx="17" hasCustomPrompt="1"/>
          </p:nvPr>
        </p:nvSpPr>
        <p:spPr>
          <a:xfrm>
            <a:off x="219175" y="5852467"/>
            <a:ext cx="3687028" cy="425096"/>
          </a:xfrm>
        </p:spPr>
        <p:txBody>
          <a:bodyPr tIns="0">
            <a:noAutofit/>
          </a:bodyPr>
          <a:lstStyle>
            <a:lvl1pPr algn="l">
              <a:buNone/>
              <a:defRPr sz="1323" b="0">
                <a:solidFill>
                  <a:schemeClr val="tx1"/>
                </a:solidFill>
              </a:defRPr>
            </a:lvl1pPr>
          </a:lstStyle>
          <a:p>
            <a:pPr lvl="0"/>
            <a:r>
              <a:rPr lang="en-GB"/>
              <a:t>Reference copy</a:t>
            </a:r>
          </a:p>
        </p:txBody>
      </p:sp>
      <p:sp>
        <p:nvSpPr>
          <p:cNvPr id="4" name="Text Placeholder 10">
            <a:extLst>
              <a:ext uri="{FF2B5EF4-FFF2-40B4-BE49-F238E27FC236}">
                <a16:creationId xmlns:a16="http://schemas.microsoft.com/office/drawing/2014/main" id="{C30E00AD-6441-4635-082E-4DFCD127048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5" name="Picture 4" descr="A group of blue circles  AI-generated content may be incorrect.">
            <a:extLst>
              <a:ext uri="{FF2B5EF4-FFF2-40B4-BE49-F238E27FC236}">
                <a16:creationId xmlns:a16="http://schemas.microsoft.com/office/drawing/2014/main" id="{9A97BCC7-9E36-8056-72AD-4D22F8F0BC31}"/>
              </a:ext>
            </a:extLst>
          </p:cNvPr>
          <p:cNvPicPr>
            <a:picLocks/>
          </p:cNvPicPr>
          <p:nvPr userDrawn="1"/>
        </p:nvPicPr>
        <p:blipFill>
          <a:blip r:embed="rId2"/>
          <a:stretch>
            <a:fillRect/>
          </a:stretch>
        </p:blipFill>
        <p:spPr>
          <a:xfrm>
            <a:off x="223915" y="7025135"/>
            <a:ext cx="1383982" cy="288518"/>
          </a:xfrm>
          <a:prstGeom prst="rect">
            <a:avLst/>
          </a:prstGeom>
        </p:spPr>
      </p:pic>
      <p:sp>
        <p:nvSpPr>
          <p:cNvPr id="6" name="Subtitle 2">
            <a:extLst>
              <a:ext uri="{FF2B5EF4-FFF2-40B4-BE49-F238E27FC236}">
                <a16:creationId xmlns:a16="http://schemas.microsoft.com/office/drawing/2014/main" id="{D0B6DCF8-F84A-A7CA-E38B-CEEEA27D9A0A}"/>
              </a:ext>
            </a:extLst>
          </p:cNvPr>
          <p:cNvSpPr>
            <a:spLocks noGrp="1"/>
          </p:cNvSpPr>
          <p:nvPr>
            <p:ph type="subTitle" idx="1" hasCustomPrompt="1"/>
          </p:nvPr>
        </p:nvSpPr>
        <p:spPr>
          <a:xfrm>
            <a:off x="220333" y="1744439"/>
            <a:ext cx="13015094"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E51636CC-D3E0-01C8-DA76-ED793BF6B9B5}"/>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 </a:t>
            </a:r>
            <a:br>
              <a:rPr lang="en-GB"/>
            </a:br>
            <a:r>
              <a:rPr lang="en-GB"/>
              <a:t>over two lines</a:t>
            </a:r>
            <a:endParaRPr lang="en-US"/>
          </a:p>
        </p:txBody>
      </p:sp>
      <p:sp>
        <p:nvSpPr>
          <p:cNvPr id="19" name="Picture Placeholder 9">
            <a:extLst>
              <a:ext uri="{FF2B5EF4-FFF2-40B4-BE49-F238E27FC236}">
                <a16:creationId xmlns:a16="http://schemas.microsoft.com/office/drawing/2014/main" id="{B240C709-46A1-7333-BB38-0D4CFCFDE021}"/>
              </a:ext>
            </a:extLst>
          </p:cNvPr>
          <p:cNvSpPr>
            <a:spLocks noGrp="1"/>
          </p:cNvSpPr>
          <p:nvPr>
            <p:ph type="pic" sz="quarter" idx="84"/>
          </p:nvPr>
        </p:nvSpPr>
        <p:spPr>
          <a:xfrm>
            <a:off x="4682539" y="2392374"/>
            <a:ext cx="4089527" cy="2523863"/>
          </a:xfrm>
          <a:prstGeom prst="roundRect">
            <a:avLst>
              <a:gd name="adj" fmla="val 2841"/>
            </a:avLst>
          </a:prstGeom>
          <a:noFill/>
        </p:spPr>
        <p:txBody>
          <a:bodyPr/>
          <a:lstStyle/>
          <a:p>
            <a:endParaRPr lang="en-GB"/>
          </a:p>
        </p:txBody>
      </p:sp>
      <p:sp>
        <p:nvSpPr>
          <p:cNvPr id="22" name="Picture Placeholder 9">
            <a:extLst>
              <a:ext uri="{FF2B5EF4-FFF2-40B4-BE49-F238E27FC236}">
                <a16:creationId xmlns:a16="http://schemas.microsoft.com/office/drawing/2014/main" id="{C12BCD8C-E257-6620-8CB4-908721F109CE}"/>
              </a:ext>
            </a:extLst>
          </p:cNvPr>
          <p:cNvSpPr>
            <a:spLocks noGrp="1"/>
          </p:cNvSpPr>
          <p:nvPr>
            <p:ph type="pic" sz="quarter" idx="85"/>
          </p:nvPr>
        </p:nvSpPr>
        <p:spPr>
          <a:xfrm>
            <a:off x="9145900" y="2415029"/>
            <a:ext cx="4089527" cy="2523863"/>
          </a:xfrm>
          <a:prstGeom prst="roundRect">
            <a:avLst>
              <a:gd name="adj" fmla="val 2841"/>
            </a:avLst>
          </a:prstGeom>
          <a:noFill/>
        </p:spPr>
        <p:txBody>
          <a:bodyPr/>
          <a:lstStyle/>
          <a:p>
            <a:endParaRPr lang="en-GB"/>
          </a:p>
        </p:txBody>
      </p:sp>
      <p:sp>
        <p:nvSpPr>
          <p:cNvPr id="23" name="Text Placeholder 105">
            <a:extLst>
              <a:ext uri="{FF2B5EF4-FFF2-40B4-BE49-F238E27FC236}">
                <a16:creationId xmlns:a16="http://schemas.microsoft.com/office/drawing/2014/main" id="{9BDE8D8C-0C7B-1D7A-A29D-E89BCE61FAF1}"/>
              </a:ext>
            </a:extLst>
          </p:cNvPr>
          <p:cNvSpPr>
            <a:spLocks noGrp="1"/>
          </p:cNvSpPr>
          <p:nvPr>
            <p:ph type="body" sz="quarter" idx="86" hasCustomPrompt="1"/>
          </p:nvPr>
        </p:nvSpPr>
        <p:spPr>
          <a:xfrm>
            <a:off x="4682537"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24" name="Text Placeholder 105">
            <a:extLst>
              <a:ext uri="{FF2B5EF4-FFF2-40B4-BE49-F238E27FC236}">
                <a16:creationId xmlns:a16="http://schemas.microsoft.com/office/drawing/2014/main" id="{ED696AC9-5ECF-B8EA-F6FC-D252742CD3D3}"/>
              </a:ext>
            </a:extLst>
          </p:cNvPr>
          <p:cNvSpPr>
            <a:spLocks noGrp="1"/>
          </p:cNvSpPr>
          <p:nvPr>
            <p:ph type="body" sz="quarter" idx="87" hasCustomPrompt="1"/>
          </p:nvPr>
        </p:nvSpPr>
        <p:spPr>
          <a:xfrm>
            <a:off x="4682537" y="5852467"/>
            <a:ext cx="3687028" cy="425096"/>
          </a:xfrm>
        </p:spPr>
        <p:txBody>
          <a:bodyPr tIns="0">
            <a:noAutofit/>
          </a:bodyPr>
          <a:lstStyle>
            <a:lvl1pPr algn="l">
              <a:buNone/>
              <a:defRPr sz="1323" b="0">
                <a:solidFill>
                  <a:schemeClr val="tx1"/>
                </a:solidFill>
              </a:defRPr>
            </a:lvl1pPr>
          </a:lstStyle>
          <a:p>
            <a:pPr lvl="0"/>
            <a:r>
              <a:rPr lang="en-GB"/>
              <a:t>Reference copy</a:t>
            </a:r>
          </a:p>
        </p:txBody>
      </p:sp>
      <p:sp>
        <p:nvSpPr>
          <p:cNvPr id="25" name="Text Placeholder 105">
            <a:extLst>
              <a:ext uri="{FF2B5EF4-FFF2-40B4-BE49-F238E27FC236}">
                <a16:creationId xmlns:a16="http://schemas.microsoft.com/office/drawing/2014/main" id="{CC0FB04C-CC63-3D2C-2342-EF84163EEA66}"/>
              </a:ext>
            </a:extLst>
          </p:cNvPr>
          <p:cNvSpPr>
            <a:spLocks noGrp="1"/>
          </p:cNvSpPr>
          <p:nvPr>
            <p:ph type="body" sz="quarter" idx="88" hasCustomPrompt="1"/>
          </p:nvPr>
        </p:nvSpPr>
        <p:spPr>
          <a:xfrm>
            <a:off x="9134570"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26" name="Text Placeholder 105">
            <a:extLst>
              <a:ext uri="{FF2B5EF4-FFF2-40B4-BE49-F238E27FC236}">
                <a16:creationId xmlns:a16="http://schemas.microsoft.com/office/drawing/2014/main" id="{66DF3F5F-B564-1F74-1B96-DE1C4C2BE292}"/>
              </a:ext>
            </a:extLst>
          </p:cNvPr>
          <p:cNvSpPr>
            <a:spLocks noGrp="1"/>
          </p:cNvSpPr>
          <p:nvPr>
            <p:ph type="body" sz="quarter" idx="89" hasCustomPrompt="1"/>
          </p:nvPr>
        </p:nvSpPr>
        <p:spPr>
          <a:xfrm>
            <a:off x="9134570" y="5852467"/>
            <a:ext cx="3687028" cy="425096"/>
          </a:xfrm>
        </p:spPr>
        <p:txBody>
          <a:bodyPr tIns="0">
            <a:noAutofit/>
          </a:bodyPr>
          <a:lstStyle>
            <a:lvl1pPr algn="l">
              <a:buNone/>
              <a:defRPr sz="1323" b="0">
                <a:solidFill>
                  <a:schemeClr val="tx1"/>
                </a:solidFill>
              </a:defRPr>
            </a:lvl1pPr>
          </a:lstStyle>
          <a:p>
            <a:pPr lvl="0"/>
            <a:r>
              <a:rPr lang="en-GB"/>
              <a:t>Reference copy</a:t>
            </a:r>
          </a:p>
        </p:txBody>
      </p:sp>
    </p:spTree>
    <p:extLst>
      <p:ext uri="{BB962C8B-B14F-4D97-AF65-F5344CB8AC3E}">
        <p14:creationId xmlns:p14="http://schemas.microsoft.com/office/powerpoint/2010/main" val="52832923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59493528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p:nvPicPr>
        <p:blipFill>
          <a:blip r:embed="rId2"/>
          <a:stretch>
            <a:fillRect/>
          </a:stretch>
        </p:blipFill>
        <p:spPr>
          <a:xfrm>
            <a:off x="223915" y="7025135"/>
            <a:ext cx="1383982" cy="288518"/>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729867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3E49DBA0-C2B8-0E35-0F31-70159508EB9F}"/>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lvl1pPr>
              <a:buNone/>
              <a:defRPr/>
            </a:lvl1pPr>
          </a:lstStyle>
          <a:p>
            <a:endParaRPr lang="en-US" dirty="0"/>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Autofit/>
          </a:bodyPr>
          <a:lstStyle>
            <a:lvl1pPr>
              <a:buNone/>
              <a:defRPr sz="8158">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Autofit/>
          </a:bodyPr>
          <a:lstStyle>
            <a:lvl1pPr>
              <a:buNone/>
              <a:defRPr sz="2205">
                <a:solidFill>
                  <a:schemeClr val="tx1"/>
                </a:solidFill>
              </a:defRPr>
            </a:lvl1pPr>
          </a:lstStyle>
          <a:p>
            <a:pPr lvl="0"/>
            <a:r>
              <a:rPr lang="en-US"/>
              <a:t>Subheading goes here</a:t>
            </a:r>
          </a:p>
        </p:txBody>
      </p:sp>
    </p:spTree>
    <p:extLst>
      <p:ext uri="{BB962C8B-B14F-4D97-AF65-F5344CB8AC3E}">
        <p14:creationId xmlns:p14="http://schemas.microsoft.com/office/powerpoint/2010/main" val="3857858582"/>
      </p:ext>
    </p:extLst>
  </p:cSld>
  <p:clrMapOvr>
    <a:masterClrMapping/>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8933456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p:nvPicPr>
        <p:blipFill>
          <a:blip r:embed="rId2"/>
          <a:stretch>
            <a:fillRect/>
          </a:stretch>
        </p:blipFill>
        <p:spPr>
          <a:xfrm>
            <a:off x="226300" y="7022622"/>
            <a:ext cx="1381343" cy="293718"/>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513376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30524469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B8C0856B-0CF6-664C-6E3C-C0F3398D8809}"/>
              </a:ext>
            </a:extLst>
          </p:cNvPr>
          <p:cNvPicPr/>
          <p:nvPr/>
        </p:nvPicPr>
        <p:blipFill>
          <a:blip r:embed="rId2"/>
          <a:stretch>
            <a:fillRect/>
          </a:stretch>
        </p:blipFill>
        <p:spPr>
          <a:xfrm>
            <a:off x="226300" y="7022622"/>
            <a:ext cx="1381343" cy="2937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08416063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807557"/>
            <a:ext cx="13442950" cy="440713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65908106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CC1D0D-FC9C-DA9F-F734-4AB8BFD327A1}"/>
              </a:ext>
            </a:extLst>
          </p:cNvPr>
          <p:cNvSpPr/>
          <p:nvPr userDrawn="1"/>
        </p:nvSpPr>
        <p:spPr>
          <a:xfrm>
            <a:off x="0" y="1807557"/>
            <a:ext cx="13442950" cy="440713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3310326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745407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p:nvPicPr>
        <p:blipFill>
          <a:blip r:embed="rId2"/>
          <a:stretch>
            <a:fillRect/>
          </a:stretch>
        </p:blipFill>
        <p:spPr>
          <a:xfrm>
            <a:off x="223915" y="7025135"/>
            <a:ext cx="1383982" cy="2885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6944609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9524427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571EC59C-77D8-FD73-7257-40EC3573FF84}"/>
              </a:ext>
            </a:extLst>
          </p:cNvPr>
          <p:cNvPicPr/>
          <p:nvPr/>
        </p:nvPicPr>
        <p:blipFill>
          <a:blip r:embed="rId2"/>
          <a:stretch>
            <a:fillRect/>
          </a:stretch>
        </p:blipFill>
        <p:spPr>
          <a:xfrm>
            <a:off x="226300" y="7022622"/>
            <a:ext cx="1381343" cy="2937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095775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Autofit/>
          </a:bodyPr>
          <a:lstStyle>
            <a:lvl1pPr>
              <a:buNone/>
              <a:defRPr sz="8158">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Autofit/>
          </a:bodyPr>
          <a:lstStyle>
            <a:lvl1pPr>
              <a:buNone/>
              <a:defRPr sz="2205">
                <a:solidFill>
                  <a:schemeClr val="bg1"/>
                </a:solidFill>
              </a:defRPr>
            </a:lvl1pPr>
          </a:lstStyle>
          <a:p>
            <a:pPr lvl="0"/>
            <a:r>
              <a:rPr lang="en-US"/>
              <a:t>Subheading goes here</a:t>
            </a:r>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90629333"/>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26300" y="7022622"/>
            <a:ext cx="1381343" cy="293718"/>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5013201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208507352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7" name="Picture 6" descr="A white circle with black background  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40195233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  AI-generated content may be incorrect.">
            <a:extLst>
              <a:ext uri="{FF2B5EF4-FFF2-40B4-BE49-F238E27FC236}">
                <a16:creationId xmlns:a16="http://schemas.microsoft.com/office/drawing/2014/main" id="{6D11AFD2-7E24-67E5-F02F-694196F874CE}"/>
              </a:ext>
            </a:extLst>
          </p:cNvPr>
          <p:cNvPicPr>
            <a:picLocks/>
          </p:cNvPicPr>
          <p:nvPr/>
        </p:nvPicPr>
        <p:blipFill>
          <a:blip r:embed="rId2"/>
          <a:stretch>
            <a:fillRect/>
          </a:stretch>
        </p:blipFill>
        <p:spPr>
          <a:xfrm>
            <a:off x="223915" y="7025135"/>
            <a:ext cx="1383982" cy="288518"/>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226707271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99291945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  AI-generated content may be incorrect.">
            <a:extLst>
              <a:ext uri="{FF2B5EF4-FFF2-40B4-BE49-F238E27FC236}">
                <a16:creationId xmlns:a16="http://schemas.microsoft.com/office/drawing/2014/main" id="{60CB624A-7977-AE07-85F5-32AF7B20FEFC}"/>
              </a:ext>
            </a:extLst>
          </p:cNvPr>
          <p:cNvPicPr/>
          <p:nvPr/>
        </p:nvPicPr>
        <p:blipFill>
          <a:blip r:embed="rId2"/>
          <a:stretch>
            <a:fillRect/>
          </a:stretch>
        </p:blipFill>
        <p:spPr>
          <a:xfrm>
            <a:off x="226300" y="7022622"/>
            <a:ext cx="1381343" cy="293718"/>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129560053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23915" y="7025135"/>
            <a:ext cx="1383982" cy="288518"/>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1606619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p:nvPicPr>
        <p:blipFill>
          <a:blip r:embed="rId2"/>
          <a:stretch>
            <a:fillRect/>
          </a:stretch>
        </p:blipFill>
        <p:spPr>
          <a:xfrm>
            <a:off x="226300" y="7022622"/>
            <a:ext cx="1381343" cy="293718"/>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solidFill>
                  <a:schemeClr val="bg1"/>
                </a:solidFill>
              </a:defRPr>
            </a:lvl1pPr>
          </a:lstStyle>
          <a:p>
            <a:pPr lvl="0"/>
            <a:r>
              <a:rPr lang="en-US"/>
              <a:t>Subheading goes here</a:t>
            </a:r>
          </a:p>
        </p:txBody>
      </p:sp>
    </p:spTree>
    <p:extLst>
      <p:ext uri="{BB962C8B-B14F-4D97-AF65-F5344CB8AC3E}">
        <p14:creationId xmlns:p14="http://schemas.microsoft.com/office/powerpoint/2010/main" val="371669792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082240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  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595620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lvl1pPr>
              <a:buNone/>
              <a:defRPr/>
            </a:lvl1p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pic>
        <p:nvPicPr>
          <p:cNvPr id="4" name="Picture 3" descr="A group of blue circles  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35301424"/>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135891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p:nvPicPr>
        <p:blipFill>
          <a:blip r:embed="rId2"/>
          <a:stretch>
            <a:fillRect/>
          </a:stretch>
        </p:blipFill>
        <p:spPr>
          <a:xfrm>
            <a:off x="226300" y="7022622"/>
            <a:ext cx="1381343" cy="293718"/>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67448610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26994156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23915" y="7025135"/>
            <a:ext cx="1383982" cy="288518"/>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93415331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  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21276400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  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71397919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500954" y="2081666"/>
            <a:ext cx="2989072" cy="656062"/>
          </a:xfrm>
        </p:spPr>
        <p:txBody>
          <a:bodyPr>
            <a:normAutofit/>
          </a:bodyPr>
          <a:lstStyle>
            <a:lvl1pPr>
              <a:buNone/>
              <a:defRPr sz="4851">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2" y="1900526"/>
            <a:ext cx="4012131"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614253"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712558" y="1900526"/>
            <a:ext cx="4012131" cy="802518"/>
          </a:xfrm>
          <a:prstGeom prst="roundRect">
            <a:avLst>
              <a:gd name="adj" fmla="val 13265"/>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806749"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996239"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9094544" y="1900526"/>
            <a:ext cx="4012131"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9188735"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75126028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3" y="1900526"/>
            <a:ext cx="2920942"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495673"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593979" y="1900526"/>
            <a:ext cx="2920942" cy="802518"/>
          </a:xfrm>
          <a:prstGeom prst="roundRect">
            <a:avLst>
              <a:gd name="adj" fmla="val 13265"/>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688169"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824188"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922494" y="1900526"/>
            <a:ext cx="2920942"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7016684"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10087594"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10185900" y="1900526"/>
            <a:ext cx="2920942" cy="802518"/>
          </a:xfrm>
          <a:prstGeom prst="roundRect">
            <a:avLst>
              <a:gd name="adj" fmla="val 13265"/>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10280090"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7792535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6" y="2143104"/>
            <a:ext cx="4214443"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4064085"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609244" y="2143104"/>
            <a:ext cx="4214443" cy="3275056"/>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690254"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690253"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825717"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996244" y="2143104"/>
            <a:ext cx="4214443" cy="3275056"/>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9077253"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9077252"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9212716"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61530288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2143104"/>
            <a:ext cx="3123091" cy="3275056"/>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2951881"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512164" y="2143104"/>
            <a:ext cx="3123091" cy="3275056"/>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593173"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602364" y="2491755"/>
            <a:ext cx="2942690" cy="616025"/>
          </a:xfrm>
        </p:spPr>
        <p:txBody>
          <a:bodyPr>
            <a:noAutofit/>
          </a:bodyPr>
          <a:lstStyle>
            <a:lvl1pPr algn="ctr">
              <a:buNone/>
              <a:defRPr sz="4851"/>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728635"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807698" y="2143104"/>
            <a:ext cx="3123091" cy="3275056"/>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888707"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882261" y="2491755"/>
            <a:ext cx="2951881" cy="616025"/>
          </a:xfrm>
        </p:spPr>
        <p:txBody>
          <a:bodyPr>
            <a:noAutofit/>
          </a:bodyPr>
          <a:lstStyle>
            <a:lvl1pPr algn="ctr">
              <a:buNone/>
              <a:defRPr sz="4851"/>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702416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10087594" y="2143104"/>
            <a:ext cx="3123091"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10168604"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10168604" y="2491755"/>
            <a:ext cx="2951881" cy="616025"/>
          </a:xfrm>
        </p:spPr>
        <p:txBody>
          <a:bodyPr>
            <a:noAutofit/>
          </a:bodyPr>
          <a:lstStyle>
            <a:lvl1pPr algn="ctr">
              <a:buNone/>
              <a:defRPr sz="4851"/>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10304066"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Tree>
    <p:extLst>
      <p:ext uri="{BB962C8B-B14F-4D97-AF65-F5344CB8AC3E}">
        <p14:creationId xmlns:p14="http://schemas.microsoft.com/office/powerpoint/2010/main" val="1499303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1A4AEF-1D87-C584-AF02-9102A58F48AA}"/>
              </a:ext>
            </a:extLst>
          </p:cNvPr>
          <p:cNvPicPr/>
          <p:nvPr/>
        </p:nvPicPr>
        <p:blipFill>
          <a:blip r:embed="rId2"/>
          <a:stretch>
            <a:fillRect/>
          </a:stretch>
        </p:blipFill>
        <p:spPr>
          <a:xfrm>
            <a:off x="226300" y="7022622"/>
            <a:ext cx="1381343" cy="293718"/>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lvl1pPr>
              <a:buNone/>
              <a:defRPr/>
            </a:lvl1p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3552473107"/>
      </p:ext>
    </p:extLst>
  </p:cSld>
  <p:clrMapOvr>
    <a:masterClrMapping/>
  </p:clrMapOvr>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2" y="1053451"/>
            <a:ext cx="11350207" cy="4602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47947118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10462012" cy="422797"/>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77854189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9102837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3089988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0897983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Stat/facts x 3 colourful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682596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2_Stat/facts x 3 colourf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51455287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35670951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72284592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51327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171796246"/>
      </p:ext>
    </p:extLst>
  </p:cSld>
  <p:clrMapOvr>
    <a:masterClrMapping/>
  </p:clrMapOvr>
  <p:hf hdr="0" ftr="0" dt="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42971347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402680531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7094438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675620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1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1861475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2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p:nvPicPr>
        <p:blipFill>
          <a:blip r:embed="rId3"/>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277613658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Custom stats light text">
    <p:bg>
      <p:bgPr>
        <a:solidFill>
          <a:srgbClr val="000000"/>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Custom stats slide</a:t>
            </a:r>
            <a:endParaRPr lang="en-US"/>
          </a:p>
        </p:txBody>
      </p:sp>
      <p:sp>
        <p:nvSpPr>
          <p:cNvPr id="3" name="Rectangle: Rounded Corners 3">
            <a:extLst>
              <a:ext uri="{FF2B5EF4-FFF2-40B4-BE49-F238E27FC236}">
                <a16:creationId xmlns:a16="http://schemas.microsoft.com/office/drawing/2014/main" id="{BFAF1677-D46F-B4C0-64DB-291466912715}"/>
              </a:ext>
            </a:extLst>
          </p:cNvPr>
          <p:cNvSpPr/>
          <p:nvPr/>
        </p:nvSpPr>
        <p:spPr>
          <a:xfrm>
            <a:off x="-2336" y="4270117"/>
            <a:ext cx="13445286" cy="32439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1558496">
              <a:buFont typeface="Inter Tight" panose="020B0604020202020204" pitchFamily="34" charset="0"/>
              <a:buNone/>
              <a:defRPr/>
            </a:pPr>
            <a:endParaRPr lang="en-GB" sz="3214" spc="162">
              <a:solidFill>
                <a:srgbClr val="000000"/>
              </a:solidFill>
              <a:latin typeface="Inter Tight"/>
            </a:endParaRPr>
          </a:p>
        </p:txBody>
      </p:sp>
      <p:sp>
        <p:nvSpPr>
          <p:cNvPr id="12" name="Text Placeholder 23">
            <a:extLst>
              <a:ext uri="{FF2B5EF4-FFF2-40B4-BE49-F238E27FC236}">
                <a16:creationId xmlns:a16="http://schemas.microsoft.com/office/drawing/2014/main" id="{ADCC58D3-730B-100E-5F47-D6432360AA14}"/>
              </a:ext>
            </a:extLst>
          </p:cNvPr>
          <p:cNvSpPr>
            <a:spLocks noGrp="1"/>
          </p:cNvSpPr>
          <p:nvPr>
            <p:ph type="body" sz="quarter" idx="10" hasCustomPrompt="1"/>
          </p:nvPr>
        </p:nvSpPr>
        <p:spPr>
          <a:xfrm>
            <a:off x="29688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3" name="Text Placeholder 23">
            <a:extLst>
              <a:ext uri="{FF2B5EF4-FFF2-40B4-BE49-F238E27FC236}">
                <a16:creationId xmlns:a16="http://schemas.microsoft.com/office/drawing/2014/main" id="{62050EE4-2276-6CA3-B548-474EEBBB4155}"/>
              </a:ext>
            </a:extLst>
          </p:cNvPr>
          <p:cNvSpPr>
            <a:spLocks noGrp="1"/>
          </p:cNvSpPr>
          <p:nvPr>
            <p:ph type="body" sz="quarter" idx="11" hasCustomPrompt="1"/>
          </p:nvPr>
        </p:nvSpPr>
        <p:spPr>
          <a:xfrm>
            <a:off x="140155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4" name="Text Placeholder 23">
            <a:extLst>
              <a:ext uri="{FF2B5EF4-FFF2-40B4-BE49-F238E27FC236}">
                <a16:creationId xmlns:a16="http://schemas.microsoft.com/office/drawing/2014/main" id="{61915DAD-8757-A16D-343C-BDE8F604B204}"/>
              </a:ext>
            </a:extLst>
          </p:cNvPr>
          <p:cNvSpPr>
            <a:spLocks noGrp="1"/>
          </p:cNvSpPr>
          <p:nvPr>
            <p:ph type="body" sz="quarter" idx="12" hasCustomPrompt="1"/>
          </p:nvPr>
        </p:nvSpPr>
        <p:spPr>
          <a:xfrm>
            <a:off x="2506225"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5" name="Text Placeholder 23">
            <a:extLst>
              <a:ext uri="{FF2B5EF4-FFF2-40B4-BE49-F238E27FC236}">
                <a16:creationId xmlns:a16="http://schemas.microsoft.com/office/drawing/2014/main" id="{8557C019-3AA9-790F-DD95-4DC046B874C2}"/>
              </a:ext>
            </a:extLst>
          </p:cNvPr>
          <p:cNvSpPr>
            <a:spLocks noGrp="1"/>
          </p:cNvSpPr>
          <p:nvPr>
            <p:ph type="body" sz="quarter" idx="13" hasCustomPrompt="1"/>
          </p:nvPr>
        </p:nvSpPr>
        <p:spPr>
          <a:xfrm>
            <a:off x="471556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6" name="Text Placeholder 23">
            <a:extLst>
              <a:ext uri="{FF2B5EF4-FFF2-40B4-BE49-F238E27FC236}">
                <a16:creationId xmlns:a16="http://schemas.microsoft.com/office/drawing/2014/main" id="{1EC865C1-61DA-BA29-2195-106E66991854}"/>
              </a:ext>
            </a:extLst>
          </p:cNvPr>
          <p:cNvSpPr>
            <a:spLocks noGrp="1"/>
          </p:cNvSpPr>
          <p:nvPr>
            <p:ph type="body" sz="quarter" idx="14" hasCustomPrompt="1"/>
          </p:nvPr>
        </p:nvSpPr>
        <p:spPr>
          <a:xfrm>
            <a:off x="5820229"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7" name="Text Placeholder 23">
            <a:extLst>
              <a:ext uri="{FF2B5EF4-FFF2-40B4-BE49-F238E27FC236}">
                <a16:creationId xmlns:a16="http://schemas.microsoft.com/office/drawing/2014/main" id="{88812745-7A97-160D-4EB4-C4D98232A763}"/>
              </a:ext>
            </a:extLst>
          </p:cNvPr>
          <p:cNvSpPr>
            <a:spLocks noGrp="1"/>
          </p:cNvSpPr>
          <p:nvPr>
            <p:ph type="body" sz="quarter" idx="15" hasCustomPrompt="1"/>
          </p:nvPr>
        </p:nvSpPr>
        <p:spPr>
          <a:xfrm>
            <a:off x="692489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8" name="Text Placeholder 23">
            <a:extLst>
              <a:ext uri="{FF2B5EF4-FFF2-40B4-BE49-F238E27FC236}">
                <a16:creationId xmlns:a16="http://schemas.microsoft.com/office/drawing/2014/main" id="{12B4F2AD-5E23-E479-F3B1-42C9351C57C1}"/>
              </a:ext>
            </a:extLst>
          </p:cNvPr>
          <p:cNvSpPr>
            <a:spLocks noGrp="1"/>
          </p:cNvSpPr>
          <p:nvPr>
            <p:ph type="body" sz="quarter" idx="16" hasCustomPrompt="1"/>
          </p:nvPr>
        </p:nvSpPr>
        <p:spPr>
          <a:xfrm>
            <a:off x="802956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9" name="Text Placeholder 23">
            <a:extLst>
              <a:ext uri="{FF2B5EF4-FFF2-40B4-BE49-F238E27FC236}">
                <a16:creationId xmlns:a16="http://schemas.microsoft.com/office/drawing/2014/main" id="{A602E3E2-0B0B-73AF-4827-D4F0E96DC935}"/>
              </a:ext>
            </a:extLst>
          </p:cNvPr>
          <p:cNvSpPr>
            <a:spLocks noGrp="1"/>
          </p:cNvSpPr>
          <p:nvPr>
            <p:ph type="body" sz="quarter" idx="17" hasCustomPrompt="1"/>
          </p:nvPr>
        </p:nvSpPr>
        <p:spPr>
          <a:xfrm>
            <a:off x="9134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0" name="Text Placeholder 23">
            <a:extLst>
              <a:ext uri="{FF2B5EF4-FFF2-40B4-BE49-F238E27FC236}">
                <a16:creationId xmlns:a16="http://schemas.microsoft.com/office/drawing/2014/main" id="{845F34AD-8808-DF57-2780-4A853644C715}"/>
              </a:ext>
            </a:extLst>
          </p:cNvPr>
          <p:cNvSpPr>
            <a:spLocks noGrp="1"/>
          </p:cNvSpPr>
          <p:nvPr>
            <p:ph type="body" sz="quarter" idx="18" hasCustomPrompt="1"/>
          </p:nvPr>
        </p:nvSpPr>
        <p:spPr>
          <a:xfrm>
            <a:off x="10238902"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1" name="Text Placeholder 23">
            <a:extLst>
              <a:ext uri="{FF2B5EF4-FFF2-40B4-BE49-F238E27FC236}">
                <a16:creationId xmlns:a16="http://schemas.microsoft.com/office/drawing/2014/main" id="{13975203-2395-5A46-478B-2CFE47EA3D68}"/>
              </a:ext>
            </a:extLst>
          </p:cNvPr>
          <p:cNvSpPr>
            <a:spLocks noGrp="1"/>
          </p:cNvSpPr>
          <p:nvPr>
            <p:ph type="body" sz="quarter" idx="19" hasCustomPrompt="1"/>
          </p:nvPr>
        </p:nvSpPr>
        <p:spPr>
          <a:xfrm>
            <a:off x="1134357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2" name="Text Placeholder 23">
            <a:extLst>
              <a:ext uri="{FF2B5EF4-FFF2-40B4-BE49-F238E27FC236}">
                <a16:creationId xmlns:a16="http://schemas.microsoft.com/office/drawing/2014/main" id="{CB8165CC-9C63-D657-E12D-2266590146C3}"/>
              </a:ext>
            </a:extLst>
          </p:cNvPr>
          <p:cNvSpPr>
            <a:spLocks noGrp="1"/>
          </p:cNvSpPr>
          <p:nvPr>
            <p:ph type="body" sz="quarter" idx="20" hasCustomPrompt="1"/>
          </p:nvPr>
        </p:nvSpPr>
        <p:spPr>
          <a:xfrm>
            <a:off x="12448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3" name="Text Placeholder 23">
            <a:extLst>
              <a:ext uri="{FF2B5EF4-FFF2-40B4-BE49-F238E27FC236}">
                <a16:creationId xmlns:a16="http://schemas.microsoft.com/office/drawing/2014/main" id="{0D04F348-F80D-A991-5D37-B30618D9498D}"/>
              </a:ext>
            </a:extLst>
          </p:cNvPr>
          <p:cNvSpPr>
            <a:spLocks noGrp="1"/>
          </p:cNvSpPr>
          <p:nvPr>
            <p:ph type="body" sz="quarter" idx="21" hasCustomPrompt="1"/>
          </p:nvPr>
        </p:nvSpPr>
        <p:spPr>
          <a:xfrm>
            <a:off x="3610893"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pic>
        <p:nvPicPr>
          <p:cNvPr id="24" name="Picture 23">
            <a:extLst>
              <a:ext uri="{FF2B5EF4-FFF2-40B4-BE49-F238E27FC236}">
                <a16:creationId xmlns:a16="http://schemas.microsoft.com/office/drawing/2014/main" id="{B890E6FC-D3DD-D92B-2F64-D9FDF0FAD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02101808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1"/>
            <a:ext cx="11998738" cy="3200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973868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48546619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p:nvPicPr>
        <p:blipFill>
          <a:blip r:embed="rId2"/>
          <a:stretch>
            <a:fillRect/>
          </a:stretch>
        </p:blipFill>
        <p:spPr>
          <a:xfrm>
            <a:off x="226300" y="7022622"/>
            <a:ext cx="1381343" cy="293718"/>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Tree>
    <p:extLst>
      <p:ext uri="{BB962C8B-B14F-4D97-AF65-F5344CB8AC3E}">
        <p14:creationId xmlns:p14="http://schemas.microsoft.com/office/powerpoint/2010/main" val="2444296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Full image title light text">
    <p:bg>
      <p:bgPr>
        <a:solidFill>
          <a:schemeClr val="tx1"/>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7C30A489-D8A9-809D-0533-9D1AF4DD9127}"/>
              </a:ext>
            </a:extLst>
          </p:cNvPr>
          <p:cNvSpPr>
            <a:spLocks noGrp="1"/>
          </p:cNvSpPr>
          <p:nvPr>
            <p:ph type="pic" sz="quarter" idx="84"/>
          </p:nvPr>
        </p:nvSpPr>
        <p:spPr>
          <a:xfrm>
            <a:off x="0" y="0"/>
            <a:ext cx="13442950" cy="7561263"/>
          </a:xfrm>
          <a:noFill/>
        </p:spPr>
        <p:txBody>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0D0500D1-EC5A-F256-5A86-277537C17539}"/>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3"/>
            <a:ext cx="1381343" cy="289148"/>
          </a:xfrm>
          <a:prstGeom prst="rect">
            <a:avLst/>
          </a:prstGeom>
        </p:spPr>
      </p:pic>
    </p:spTree>
    <p:extLst>
      <p:ext uri="{BB962C8B-B14F-4D97-AF65-F5344CB8AC3E}">
        <p14:creationId xmlns:p14="http://schemas.microsoft.com/office/powerpoint/2010/main" val="3590714618"/>
      </p:ext>
    </p:extLst>
  </p:cSld>
  <p:clrMapOvr>
    <a:masterClrMapping/>
  </p:clrMapOvr>
  <p:hf hdr="0" ftr="0" dt="0"/>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79491849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1067033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503098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355653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840530"/>
            <a:ext cx="12725146" cy="4642461"/>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63745910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48870387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833032"/>
            <a:ext cx="13019357" cy="479007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965596"/>
            <a:ext cx="12725146" cy="4517395"/>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428753850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Rounded Rectangle 4">
            <a:extLst>
              <a:ext uri="{FF2B5EF4-FFF2-40B4-BE49-F238E27FC236}">
                <a16:creationId xmlns:a16="http://schemas.microsoft.com/office/drawing/2014/main" id="{798E30A8-8A30-795A-79A3-3681DAC845C8}"/>
              </a:ext>
            </a:extLst>
          </p:cNvPr>
          <p:cNvSpPr/>
          <p:nvPr userDrawn="1"/>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315529754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67599772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582189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rmAutofit/>
          </a:bodyPr>
          <a:lstStyle>
            <a:lvl1pPr>
              <a:buNone/>
              <a:defRPr sz="8158">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rmAutofit/>
          </a:bodyPr>
          <a:lstStyle>
            <a:lvl1pPr>
              <a:buNone/>
              <a:defRPr sz="2205">
                <a:solidFill>
                  <a:schemeClr val="bg1"/>
                </a:solidFill>
              </a:defRPr>
            </a:lvl1pPr>
          </a:lstStyle>
          <a:p>
            <a:pPr lvl="0"/>
            <a:r>
              <a:rPr lang="en-US"/>
              <a:t>Subheading goes here</a:t>
            </a:r>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088510369"/>
      </p:ext>
    </p:extLst>
  </p:cSld>
  <p:clrMapOvr>
    <a:masterClrMapping/>
  </p:clrMapOvr>
  <p:hf hdr="0" ftr="0" dt="0"/>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37982809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73855" y="1865353"/>
            <a:ext cx="12695240" cy="458440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3279859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1865353"/>
            <a:ext cx="13019357" cy="475775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43555236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8541748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52429390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14445285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367233153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12025082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23915" y="7025135"/>
            <a:ext cx="1383982" cy="288518"/>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112505097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1369110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Full image title dark knight">
    <p:bg>
      <p:bgPr>
        <a:solidFill>
          <a:schemeClr val="accent1"/>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lvl1pPr>
          </a:lstStyle>
          <a:p>
            <a:pPr lvl="0"/>
            <a:r>
              <a:rPr lang="en-US"/>
              <a:t>Heading goes here</a:t>
            </a:r>
          </a:p>
        </p:txBody>
      </p:sp>
      <p:pic>
        <p:nvPicPr>
          <p:cNvPr id="7" name="Picture 6" descr="A white circle with black background  AI-generated content may be incorrect.">
            <a:extLst>
              <a:ext uri="{FF2B5EF4-FFF2-40B4-BE49-F238E27FC236}">
                <a16:creationId xmlns:a16="http://schemas.microsoft.com/office/drawing/2014/main" id="{144B5DC6-A38C-181F-71D4-A83296192B8D}"/>
              </a:ext>
            </a:extLst>
          </p:cNvPr>
          <p:cNvPicPr/>
          <p:nvPr userDrawn="1"/>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718751205"/>
      </p:ext>
    </p:extLst>
  </p:cSld>
  <p:clrMapOvr>
    <a:masterClrMapping/>
  </p:clrMapOvr>
  <p:hf hdr="0" ftr="0" dt="0"/>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94313292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2565927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206705079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398347299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34855169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05291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dirty="0"/>
              <a:t>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071EBAA5-531C-1836-746B-EAFB83EE6360}"/>
              </a:ext>
            </a:extLst>
          </p:cNvPr>
          <p:cNvPicPr/>
          <p:nvPr userDrawn="1"/>
        </p:nvPicPr>
        <p:blipFill>
          <a:blip r:embed="rId3"/>
          <a:stretch>
            <a:fillRect/>
          </a:stretch>
        </p:blipFill>
        <p:spPr>
          <a:xfrm>
            <a:off x="226300" y="7022622"/>
            <a:ext cx="1381343" cy="293718"/>
          </a:xfrm>
          <a:prstGeom prst="rect">
            <a:avLst/>
          </a:prstGeom>
        </p:spPr>
      </p:pic>
      <p:sp>
        <p:nvSpPr>
          <p:cNvPr id="4" name="Text Placeholder 10">
            <a:extLst>
              <a:ext uri="{FF2B5EF4-FFF2-40B4-BE49-F238E27FC236}">
                <a16:creationId xmlns:a16="http://schemas.microsoft.com/office/drawing/2014/main" id="{28E0239B-A125-11AF-2824-77B6171B38B4}"/>
              </a:ext>
            </a:extLst>
          </p:cNvPr>
          <p:cNvSpPr>
            <a:spLocks noGrp="1"/>
          </p:cNvSpPr>
          <p:nvPr>
            <p:ph type="body" sz="quarter" idx="83" hasCustomPrompt="1"/>
          </p:nvPr>
        </p:nvSpPr>
        <p:spPr>
          <a:xfrm>
            <a:off x="7264708" y="7145154"/>
            <a:ext cx="5951941" cy="173156"/>
          </a:xfrm>
        </p:spPr>
        <p:txBody>
          <a:bodyPr/>
          <a:lstStyle>
            <a:lvl1pPr algn="r">
              <a:buNone/>
              <a:defRPr sz="1103" b="0">
                <a:solidFill>
                  <a:srgbClr val="FFFFFF"/>
                </a:solidFill>
              </a:defRPr>
            </a:lvl1pPr>
          </a:lstStyle>
          <a:p>
            <a:pPr lvl="0"/>
            <a:r>
              <a:rPr lang="en-US" dirty="0"/>
              <a:t>Date goes here align right</a:t>
            </a:r>
          </a:p>
        </p:txBody>
      </p:sp>
    </p:spTree>
    <p:extLst>
      <p:ext uri="{BB962C8B-B14F-4D97-AF65-F5344CB8AC3E}">
        <p14:creationId xmlns:p14="http://schemas.microsoft.com/office/powerpoint/2010/main" val="253066393"/>
      </p:ext>
    </p:extLst>
  </p:cSld>
  <p:clrMapOvr>
    <a:masterClrMapping/>
  </p:clrMapOvr>
  <p:hf hdr="0" ftr="0" dt="0"/>
  <p:extLst>
    <p:ext uri="{DCECCB84-F9BA-43D5-87BE-67443E8EF086}">
      <p15:sldGuideLst xmlns:p15="http://schemas.microsoft.com/office/powerpoint/2012/main">
        <p15:guide id="1" pos="423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11798" y="1057231"/>
            <a:ext cx="13019356" cy="553105"/>
          </a:xfrm>
          <a:prstGeom prst="roundRect">
            <a:avLst>
              <a:gd name="adj" fmla="val 13265"/>
            </a:avLst>
          </a:prstGeom>
          <a:solidFill>
            <a:schemeClr val="accent2"/>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211798" y="1794810"/>
            <a:ext cx="13019356" cy="553105"/>
          </a:xfrm>
          <a:prstGeom prst="roundRect">
            <a:avLst>
              <a:gd name="adj" fmla="val 13265"/>
            </a:avLst>
          </a:prstGeom>
          <a:solidFill>
            <a:schemeClr val="accent5"/>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211798" y="2515414"/>
            <a:ext cx="13019356" cy="553105"/>
          </a:xfrm>
          <a:prstGeom prst="roundRect">
            <a:avLst>
              <a:gd name="adj" fmla="val 13265"/>
            </a:avLst>
          </a:prstGeom>
          <a:solidFill>
            <a:schemeClr val="tx1"/>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211798" y="3236017"/>
            <a:ext cx="13019356" cy="553105"/>
          </a:xfrm>
          <a:prstGeom prst="roundRect">
            <a:avLst>
              <a:gd name="adj" fmla="val 13265"/>
            </a:avLst>
          </a:prstGeom>
          <a:solidFill>
            <a:schemeClr val="accent3"/>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211798" y="3956620"/>
            <a:ext cx="13019356" cy="553105"/>
          </a:xfrm>
          <a:prstGeom prst="roundRect">
            <a:avLst>
              <a:gd name="adj" fmla="val 13265"/>
            </a:avLst>
          </a:prstGeom>
          <a:solidFill>
            <a:schemeClr val="accent4"/>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211798" y="4677224"/>
            <a:ext cx="13019356" cy="55310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211798" y="5397824"/>
            <a:ext cx="13019356" cy="553105"/>
          </a:xfrm>
          <a:prstGeom prst="roundRect">
            <a:avLst>
              <a:gd name="adj" fmla="val 13265"/>
            </a:avLst>
          </a:prstGeom>
          <a:solidFill>
            <a:srgbClr val="267355"/>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212580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3294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847014" y="1065769"/>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847014" y="1818243"/>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847014" y="2570716"/>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847014" y="3329841"/>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847014" y="408896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847012" y="4848092"/>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847012" y="560721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1240049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3241306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28598919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26797340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  AI-generated content may be incorrect.">
            <a:extLst>
              <a:ext uri="{FF2B5EF4-FFF2-40B4-BE49-F238E27FC236}">
                <a16:creationId xmlns:a16="http://schemas.microsoft.com/office/drawing/2014/main" id="{63CF9284-2324-9179-AB07-A5EC2019507F}"/>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6970324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B94B7C4E-5B3D-2D47-DE2D-8F71D5E24991}"/>
              </a:ext>
            </a:extLst>
          </p:cNvPr>
          <p:cNvPicPr>
            <a:picLocks/>
          </p:cNvPicPr>
          <p:nvPr/>
        </p:nvPicPr>
        <p:blipFill>
          <a:blip r:embed="rId2"/>
          <a:stretch>
            <a:fillRect/>
          </a:stretch>
        </p:blipFill>
        <p:spPr>
          <a:xfrm>
            <a:off x="223915" y="7025135"/>
            <a:ext cx="1383982" cy="2885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495415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26300" y="7022622"/>
            <a:ext cx="1381343" cy="293718"/>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25517" y="4147086"/>
            <a:ext cx="774232" cy="92410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25571471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25517" y="4147085"/>
            <a:ext cx="774232" cy="924105"/>
          </a:xfrm>
          <a:prstGeom prst="roundRect">
            <a:avLst>
              <a:gd name="adj" fmla="val 2732"/>
            </a:avLst>
          </a:prstGeom>
          <a:noFill/>
        </p:spPr>
        <p:txBody>
          <a:bodyPr/>
          <a:lstStyle>
            <a:lvl1pPr>
              <a:buNone/>
              <a:defRPr/>
            </a:lvl1pPr>
          </a:lstStyle>
          <a:p>
            <a:endParaRPr lang="en-US" dirty="0"/>
          </a:p>
        </p:txBody>
      </p:sp>
      <p:pic>
        <p:nvPicPr>
          <p:cNvPr id="3" name="Picture 2" descr="A group of blue circles  AI-generated content may be incorrect.">
            <a:extLst>
              <a:ext uri="{FF2B5EF4-FFF2-40B4-BE49-F238E27FC236}">
                <a16:creationId xmlns:a16="http://schemas.microsoft.com/office/drawing/2014/main" id="{7D33FD2C-829E-818D-A54D-A59F56E7F755}"/>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dirty="0"/>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1398862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90243256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703616" y="2586214"/>
            <a:ext cx="1871160" cy="2233373"/>
          </a:xfrm>
          <a:prstGeom prst="roundRect">
            <a:avLst>
              <a:gd name="adj" fmla="val 2732"/>
            </a:avLst>
          </a:prstGeom>
          <a:noFill/>
        </p:spPr>
        <p:txBody>
          <a:bodyPr/>
          <a:lstStyle>
            <a:lvl1pPr>
              <a:buNone/>
              <a:defRPr/>
            </a:lvl1pPr>
          </a:lstStyle>
          <a:p>
            <a:endParaRPr lang="en-US" dirty="0"/>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9547581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703616" y="2586214"/>
            <a:ext cx="1871160" cy="2233373"/>
          </a:xfrm>
          <a:prstGeom prst="roundRect">
            <a:avLst>
              <a:gd name="adj" fmla="val 2732"/>
            </a:avLst>
          </a:prstGeom>
          <a:noFill/>
        </p:spPr>
        <p:txBody>
          <a:bodyPr/>
          <a:lstStyle>
            <a:lvl1pPr>
              <a:buNone/>
              <a:defRPr/>
            </a:lvl1pPr>
          </a:lstStyle>
          <a:p>
            <a:endParaRPr lang="en-US" dirty="0"/>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pic>
        <p:nvPicPr>
          <p:cNvPr id="2" name="Picture 1" descr="A group of blue circles  AI-generated content may be incorrect.">
            <a:extLst>
              <a:ext uri="{FF2B5EF4-FFF2-40B4-BE49-F238E27FC236}">
                <a16:creationId xmlns:a16="http://schemas.microsoft.com/office/drawing/2014/main" id="{2A9A1567-2C45-4FE5-A02B-22C3C5248741}"/>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289649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11998738" cy="45880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21903626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19039244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dirty="0"/>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dirty="0"/>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10965522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FF0370D9-74B9-9A37-9E6A-2EE7986F96FA}"/>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dirty="0"/>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dirty="0"/>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31431927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0491313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B6F20785-4356-C85D-5514-BF4C09A249DD}"/>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938603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660128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  AI-generated content may be incorrect.">
            <a:extLst>
              <a:ext uri="{FF2B5EF4-FFF2-40B4-BE49-F238E27FC236}">
                <a16:creationId xmlns:a16="http://schemas.microsoft.com/office/drawing/2014/main" id="{DC7D1B7E-FACD-6391-B85E-C23526CF94C4}"/>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532751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335857692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4"/>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6211961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1980533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9160940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24100A89-633A-90B1-489C-FA202676623B}"/>
              </a:ext>
            </a:extLst>
          </p:cNvPr>
          <p:cNvPicPr/>
          <p:nvPr/>
        </p:nvPicPr>
        <p:blipFill>
          <a:blip r:embed="rId2"/>
          <a:stretch>
            <a:fillRect/>
          </a:stretch>
        </p:blipFill>
        <p:spPr>
          <a:xfrm>
            <a:off x="226300" y="7022622"/>
            <a:ext cx="1381343" cy="293718"/>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8547268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29631863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04760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tx1"/>
                </a:solidFill>
              </a:defRPr>
            </a:lvl1pPr>
          </a:lstStyle>
          <a:p>
            <a:r>
              <a:rPr lang="en-GB"/>
              <a:t>Statement or numbers</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292758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8BACDD7F-435C-9A01-F9D7-5ED03E213508}"/>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8516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9223904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62199CF-A8C3-2F95-7068-C6A82BBFD364}"/>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104735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dirty="0"/>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526395179"/>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5" name="Picture 4">
            <a:extLst>
              <a:ext uri="{FF2B5EF4-FFF2-40B4-BE49-F238E27FC236}">
                <a16:creationId xmlns:a16="http://schemas.microsoft.com/office/drawing/2014/main" id="{7204E55F-C370-EDEA-0B85-C6418E1B59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4" y="7052558"/>
            <a:ext cx="1402063" cy="260163"/>
          </a:xfrm>
          <a:prstGeom prst="rect">
            <a:avLst/>
          </a:prstGeom>
        </p:spPr>
      </p:pic>
    </p:spTree>
    <p:extLst>
      <p:ext uri="{BB962C8B-B14F-4D97-AF65-F5344CB8AC3E}">
        <p14:creationId xmlns:p14="http://schemas.microsoft.com/office/powerpoint/2010/main" val="32209654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371937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Heading image background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783785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Heading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2380636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tatement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p:nvPicPr>
        <p:blipFill>
          <a:blip r:embed="rId3"/>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2719166"/>
            <a:ext cx="13010822" cy="579445"/>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117621" y="3780631"/>
            <a:ext cx="11207709" cy="1242708"/>
          </a:xfrm>
        </p:spPr>
        <p:txBody>
          <a:bodyPr>
            <a:noAutofit/>
          </a:bodyPr>
          <a:lstStyle>
            <a:lvl1pPr algn="ctr">
              <a:buNone/>
              <a:defRPr sz="8158">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0699471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Full image title dark knigh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lvl1pPr>
          </a:lstStyle>
          <a:p>
            <a:pPr lvl="0"/>
            <a:r>
              <a:rPr lang="en-US"/>
              <a:t>Heading goes here</a:t>
            </a:r>
          </a:p>
        </p:txBody>
      </p:sp>
      <p:pic>
        <p:nvPicPr>
          <p:cNvPr id="6" name="Picture 5">
            <a:extLst>
              <a:ext uri="{FF2B5EF4-FFF2-40B4-BE49-F238E27FC236}">
                <a16:creationId xmlns:a16="http://schemas.microsoft.com/office/drawing/2014/main" id="{10E4DE44-5A29-C0BF-2CF6-F726C59093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35527735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442599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517082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251124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2406015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dirty="0"/>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351331828"/>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9669223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9249861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3"/>
          <a:stretch>
            <a:fillRect/>
          </a:stretch>
        </p:blipFill>
        <p:spPr>
          <a:xfrm>
            <a:off x="223915" y="7025135"/>
            <a:ext cx="1383982" cy="288518"/>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21467327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056152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9549439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337164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5764205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6504357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031157" cy="618811"/>
          </a:xfrm>
          <a:prstGeom prst="roundRect">
            <a:avLst>
              <a:gd name="adj" fmla="val 13265"/>
            </a:avLst>
          </a:prstGeom>
          <a:solidFill>
            <a:schemeClr val="accent4"/>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080038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55339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lstStyle>
            <a:lvl1pPr>
              <a:defRPr sz="8158">
                <a:solidFill>
                  <a:schemeClr val="tx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dirty="0"/>
          </a:p>
        </p:txBody>
      </p:sp>
      <p:pic>
        <p:nvPicPr>
          <p:cNvPr id="2" name="Picture 1" descr="A group of blue circles  AI-generated content may be incorrect.">
            <a:extLst>
              <a:ext uri="{FF2B5EF4-FFF2-40B4-BE49-F238E27FC236}">
                <a16:creationId xmlns:a16="http://schemas.microsoft.com/office/drawing/2014/main" id="{FE77E3E4-4149-A42A-B8D7-B16A89309A7A}"/>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973589"/>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86EA50D8-28B9-EA9C-43F3-5CA9C2078F5C}"/>
              </a:ext>
            </a:extLst>
          </p:cNvPr>
          <p:cNvPicPr>
            <a:picLocks/>
          </p:cNvPicPr>
          <p:nvPr/>
        </p:nvPicPr>
        <p:blipFill>
          <a:blip r:embed="rId2"/>
          <a:stretch>
            <a:fillRect/>
          </a:stretch>
        </p:blipFill>
        <p:spPr>
          <a:xfrm>
            <a:off x="223915" y="7025135"/>
            <a:ext cx="1383982" cy="2885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934478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265844" cy="618811"/>
          </a:xfrm>
          <a:prstGeom prst="roundRect">
            <a:avLst>
              <a:gd name="adj" fmla="val 13265"/>
            </a:avLst>
          </a:prstGeom>
          <a:solidFill>
            <a:schemeClr val="accent6"/>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635321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358695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822138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423393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985654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2295487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904580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885631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93314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a:t>Heading goes here</a:t>
            </a:r>
            <a:endParaRPr lang="en-US"/>
          </a:p>
        </p:txBody>
      </p:sp>
    </p:spTree>
    <p:extLst>
      <p:ext uri="{BB962C8B-B14F-4D97-AF65-F5344CB8AC3E}">
        <p14:creationId xmlns:p14="http://schemas.microsoft.com/office/powerpoint/2010/main" val="583686700"/>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9087597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7BBFE260-6526-14A1-D76B-6ABB47DFDC6D}"/>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60903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pic>
        <p:nvPicPr>
          <p:cNvPr id="8" name="Picture 7">
            <a:extLst>
              <a:ext uri="{FF2B5EF4-FFF2-40B4-BE49-F238E27FC236}">
                <a16:creationId xmlns:a16="http://schemas.microsoft.com/office/drawing/2014/main" id="{8D26EE0B-6769-6DDB-7B02-52136E079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621353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F28E9CC2-18BC-4D4D-5E2A-0617A8B003FC}"/>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767339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A90B76-F87A-5E58-6EDF-8801BB296915}"/>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938205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pic>
        <p:nvPicPr>
          <p:cNvPr id="12" name="Picture 11">
            <a:extLst>
              <a:ext uri="{FF2B5EF4-FFF2-40B4-BE49-F238E27FC236}">
                <a16:creationId xmlns:a16="http://schemas.microsoft.com/office/drawing/2014/main" id="{F3A4F7D6-0432-D83B-CD5F-600686C2D7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207227237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9746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0" name="Picture Placeholder 9">
            <a:extLst>
              <a:ext uri="{FF2B5EF4-FFF2-40B4-BE49-F238E27FC236}">
                <a16:creationId xmlns:a16="http://schemas.microsoft.com/office/drawing/2014/main" id="{537CFC21-F6A8-D27E-01CF-10CE7B065B90}"/>
              </a:ext>
            </a:extLst>
          </p:cNvPr>
          <p:cNvSpPr>
            <a:spLocks noGrp="1"/>
          </p:cNvSpPr>
          <p:nvPr>
            <p:ph type="pic" sz="quarter" idx="137"/>
          </p:nvPr>
        </p:nvSpPr>
        <p:spPr>
          <a:xfrm>
            <a:off x="220333" y="1547640"/>
            <a:ext cx="4191496" cy="2485415"/>
          </a:xfrm>
          <a:prstGeom prst="roundRect">
            <a:avLst>
              <a:gd name="adj" fmla="val 5241"/>
            </a:avLst>
          </a:prstGeom>
          <a:noFill/>
        </p:spPr>
        <p:txBody>
          <a:bodyPr/>
          <a:lstStyle/>
          <a:p>
            <a:endParaRPr lang="en-US"/>
          </a:p>
        </p:txBody>
      </p:sp>
      <p:sp>
        <p:nvSpPr>
          <p:cNvPr id="11" name="Picture Placeholder 9">
            <a:extLst>
              <a:ext uri="{FF2B5EF4-FFF2-40B4-BE49-F238E27FC236}">
                <a16:creationId xmlns:a16="http://schemas.microsoft.com/office/drawing/2014/main" id="{0F549400-5E07-C561-6F69-72C732E78F0B}"/>
              </a:ext>
            </a:extLst>
          </p:cNvPr>
          <p:cNvSpPr>
            <a:spLocks noGrp="1"/>
          </p:cNvSpPr>
          <p:nvPr>
            <p:ph type="pic" sz="quarter" idx="138"/>
          </p:nvPr>
        </p:nvSpPr>
        <p:spPr>
          <a:xfrm>
            <a:off x="4629525" y="1547640"/>
            <a:ext cx="4191496" cy="2485415"/>
          </a:xfrm>
          <a:prstGeom prst="roundRect">
            <a:avLst>
              <a:gd name="adj" fmla="val 5241"/>
            </a:avLst>
          </a:prstGeom>
          <a:noFill/>
        </p:spPr>
        <p:txBody>
          <a:bodyPr/>
          <a:lstStyle/>
          <a:p>
            <a:endParaRPr lang="en-US"/>
          </a:p>
        </p:txBody>
      </p:sp>
      <p:sp>
        <p:nvSpPr>
          <p:cNvPr id="12" name="Picture Placeholder 9">
            <a:extLst>
              <a:ext uri="{FF2B5EF4-FFF2-40B4-BE49-F238E27FC236}">
                <a16:creationId xmlns:a16="http://schemas.microsoft.com/office/drawing/2014/main" id="{D96581F7-6717-D5F1-C362-721AEA022EAD}"/>
              </a:ext>
            </a:extLst>
          </p:cNvPr>
          <p:cNvSpPr>
            <a:spLocks noGrp="1"/>
          </p:cNvSpPr>
          <p:nvPr>
            <p:ph type="pic" sz="quarter" idx="139"/>
          </p:nvPr>
        </p:nvSpPr>
        <p:spPr>
          <a:xfrm>
            <a:off x="9038718" y="1547640"/>
            <a:ext cx="4191496" cy="2485415"/>
          </a:xfrm>
          <a:prstGeom prst="roundRect">
            <a:avLst>
              <a:gd name="adj" fmla="val 5241"/>
            </a:avLst>
          </a:prstGeom>
          <a:noFill/>
        </p:spPr>
        <p:txBody>
          <a:bodyPr/>
          <a:lstStyle/>
          <a:p>
            <a:endParaRPr lang="en-US"/>
          </a:p>
        </p:txBody>
      </p:sp>
      <p:sp>
        <p:nvSpPr>
          <p:cNvPr id="24" name="Picture Placeholder 9">
            <a:extLst>
              <a:ext uri="{FF2B5EF4-FFF2-40B4-BE49-F238E27FC236}">
                <a16:creationId xmlns:a16="http://schemas.microsoft.com/office/drawing/2014/main" id="{B37BF868-F43F-87C9-9DB9-58E39FB1DFB7}"/>
              </a:ext>
            </a:extLst>
          </p:cNvPr>
          <p:cNvSpPr>
            <a:spLocks noGrp="1"/>
          </p:cNvSpPr>
          <p:nvPr>
            <p:ph type="pic" sz="quarter" idx="140"/>
          </p:nvPr>
        </p:nvSpPr>
        <p:spPr>
          <a:xfrm>
            <a:off x="220333" y="4273955"/>
            <a:ext cx="4191496" cy="2485415"/>
          </a:xfrm>
          <a:prstGeom prst="roundRect">
            <a:avLst>
              <a:gd name="adj" fmla="val 5241"/>
            </a:avLst>
          </a:prstGeom>
          <a:noFill/>
        </p:spPr>
        <p:txBody>
          <a:bodyPr/>
          <a:lstStyle/>
          <a:p>
            <a:endParaRPr lang="en-US"/>
          </a:p>
        </p:txBody>
      </p:sp>
      <p:sp>
        <p:nvSpPr>
          <p:cNvPr id="25" name="Picture Placeholder 9">
            <a:extLst>
              <a:ext uri="{FF2B5EF4-FFF2-40B4-BE49-F238E27FC236}">
                <a16:creationId xmlns:a16="http://schemas.microsoft.com/office/drawing/2014/main" id="{0973375C-4D3C-1F31-1DEB-D83FE16F1DD3}"/>
              </a:ext>
            </a:extLst>
          </p:cNvPr>
          <p:cNvSpPr>
            <a:spLocks noGrp="1"/>
          </p:cNvSpPr>
          <p:nvPr>
            <p:ph type="pic" sz="quarter" idx="141"/>
          </p:nvPr>
        </p:nvSpPr>
        <p:spPr>
          <a:xfrm>
            <a:off x="4629525" y="4273955"/>
            <a:ext cx="4191496" cy="2485415"/>
          </a:xfrm>
          <a:prstGeom prst="roundRect">
            <a:avLst>
              <a:gd name="adj" fmla="val 5241"/>
            </a:avLst>
          </a:prstGeom>
          <a:noFill/>
        </p:spPr>
        <p:txBody>
          <a:bodyPr/>
          <a:lstStyle/>
          <a:p>
            <a:endParaRPr lang="en-US"/>
          </a:p>
        </p:txBody>
      </p:sp>
      <p:sp>
        <p:nvSpPr>
          <p:cNvPr id="26" name="Picture Placeholder 9">
            <a:extLst>
              <a:ext uri="{FF2B5EF4-FFF2-40B4-BE49-F238E27FC236}">
                <a16:creationId xmlns:a16="http://schemas.microsoft.com/office/drawing/2014/main" id="{9D5A284A-F33C-A79A-079B-3923EB809CAF}"/>
              </a:ext>
            </a:extLst>
          </p:cNvPr>
          <p:cNvSpPr>
            <a:spLocks noGrp="1"/>
          </p:cNvSpPr>
          <p:nvPr>
            <p:ph type="pic" sz="quarter" idx="142"/>
          </p:nvPr>
        </p:nvSpPr>
        <p:spPr>
          <a:xfrm>
            <a:off x="9038718" y="4273955"/>
            <a:ext cx="4191496" cy="2485415"/>
          </a:xfrm>
          <a:prstGeom prst="roundRect">
            <a:avLst>
              <a:gd name="adj" fmla="val 5241"/>
            </a:avLst>
          </a:prstGeom>
          <a:noFill/>
        </p:spPr>
        <p:txBody>
          <a:bodyPr/>
          <a:lstStyle/>
          <a:p>
            <a:endParaRPr lang="en-US"/>
          </a:p>
        </p:txBody>
      </p:sp>
    </p:spTree>
    <p:extLst>
      <p:ext uri="{BB962C8B-B14F-4D97-AF65-F5344CB8AC3E}">
        <p14:creationId xmlns:p14="http://schemas.microsoft.com/office/powerpoint/2010/main" val="14811768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  AI-generated content may be incorrect.">
            <a:extLst>
              <a:ext uri="{FF2B5EF4-FFF2-40B4-BE49-F238E27FC236}">
                <a16:creationId xmlns:a16="http://schemas.microsoft.com/office/drawing/2014/main" id="{C2C9B15E-CCB9-8530-9455-4367F236E522}"/>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182246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28FCD3DA-6020-AACF-DE85-F4F1C5E4FBDA}"/>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06675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076564CF-D6FE-F325-A76E-23F8EDA071E4}"/>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944444591"/>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26793237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3442950" cy="7561263"/>
          </a:xfrm>
        </p:spPr>
        <p:txBody>
          <a:bodyPr/>
          <a:lstStyle/>
          <a:p>
            <a:endParaRPr lang="en-US"/>
          </a:p>
        </p:txBody>
      </p:sp>
    </p:spTree>
    <p:extLst>
      <p:ext uri="{BB962C8B-B14F-4D97-AF65-F5344CB8AC3E}">
        <p14:creationId xmlns:p14="http://schemas.microsoft.com/office/powerpoint/2010/main" val="3022146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211798" y="3846290"/>
            <a:ext cx="6456210" cy="3466432"/>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211798" y="248542"/>
            <a:ext cx="6456210" cy="3466432"/>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774944" y="3846290"/>
            <a:ext cx="6456210"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774944" y="248542"/>
            <a:ext cx="6456210" cy="3466432"/>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87433"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828221"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87433"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828221"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1089188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211798" y="4249242"/>
            <a:ext cx="6456210" cy="3060000"/>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211798" y="1062442"/>
            <a:ext cx="6456210" cy="3060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774944" y="4249242"/>
            <a:ext cx="6456210" cy="3060000"/>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774944" y="1062442"/>
            <a:ext cx="6456210" cy="3060000"/>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87433" y="3772197"/>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828221" y="3772197"/>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87433"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828221"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 name="Title 1">
            <a:extLst>
              <a:ext uri="{FF2B5EF4-FFF2-40B4-BE49-F238E27FC236}">
                <a16:creationId xmlns:a16="http://schemas.microsoft.com/office/drawing/2014/main" id="{BAAED67F-D3F2-DF79-5C52-D7D2085681FE}"/>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8584258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942713"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942713" y="3846289"/>
            <a:ext cx="4259139" cy="3466432"/>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9008208"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657400"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77292"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9016680"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665872"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85764"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40236631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972014" y="248542"/>
            <a:ext cx="4259139" cy="2273997"/>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77292" y="33921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642750" y="33921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77292" y="699969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642750"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9037508" y="219968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972014" y="2659205"/>
            <a:ext cx="4259139" cy="2273997"/>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9037508" y="461034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972014" y="5048555"/>
            <a:ext cx="4259139" cy="2273997"/>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9037508"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87758241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972014" y="248541"/>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56119"/>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972014" y="3856119"/>
            <a:ext cx="4259139" cy="3466432"/>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77292" y="34018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9037508" y="34018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62641" y="698231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9037508" y="698231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591906" y="248541"/>
            <a:ext cx="4259139" cy="2273997"/>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657400" y="219968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591906" y="2647202"/>
            <a:ext cx="4259139" cy="2273997"/>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657400" y="459834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591906" y="5048553"/>
            <a:ext cx="4259139" cy="2273997"/>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657400" y="6999695"/>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50169992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9795" y="248542"/>
            <a:ext cx="5881293"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99795" y="3846290"/>
            <a:ext cx="5881293" cy="3466432"/>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75430" y="3400240"/>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49793" y="6993973"/>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9758142" y="248542"/>
            <a:ext cx="3473010" cy="2273997"/>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9799460" y="2199683"/>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9758142" y="2659205"/>
            <a:ext cx="3473010" cy="2273997"/>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9799460" y="461034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9758142" y="5048555"/>
            <a:ext cx="3473010" cy="2273997"/>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9799460" y="6999696"/>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6189112" y="238713"/>
            <a:ext cx="3473010" cy="2273997"/>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6230430" y="2189854"/>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6189112" y="2649376"/>
            <a:ext cx="3473010" cy="2273997"/>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6230430" y="4600518"/>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6189112" y="5038725"/>
            <a:ext cx="3473010" cy="2273997"/>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6230430" y="698986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139653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91402" y="660817"/>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577255" y="248542"/>
            <a:ext cx="4259139"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577255" y="2047923"/>
            <a:ext cx="4259139"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577255" y="3846290"/>
            <a:ext cx="4259139" cy="166705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577255" y="5645671"/>
            <a:ext cx="4259139" cy="166705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211797" y="248542"/>
            <a:ext cx="4259139" cy="166705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88065"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211797" y="2047923"/>
            <a:ext cx="4259139" cy="166705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211797" y="3846290"/>
            <a:ext cx="4259139" cy="166705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211797" y="5645671"/>
            <a:ext cx="4259139" cy="166705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963541" y="248542"/>
            <a:ext cx="4259139" cy="166705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963541" y="2047923"/>
            <a:ext cx="4259139" cy="166705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963541" y="3846290"/>
            <a:ext cx="4259139" cy="166705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963541" y="5645671"/>
            <a:ext cx="4259139" cy="166705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675381"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9047015" y="1589581"/>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88065"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675381"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9047015" y="338350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88065"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675381"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9047015" y="519106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88065"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675381"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9047015" y="698204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674550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774943" y="248542"/>
            <a:ext cx="3177153" cy="166705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10059030" y="248542"/>
            <a:ext cx="3177153" cy="166705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774943" y="2047924"/>
            <a:ext cx="3177153" cy="166705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10059030" y="2047924"/>
            <a:ext cx="3177153" cy="166705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769913" y="3846289"/>
            <a:ext cx="3177153" cy="166705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10054000" y="3846289"/>
            <a:ext cx="3177153" cy="166705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769913" y="5645671"/>
            <a:ext cx="3177153" cy="166705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10054000" y="5645671"/>
            <a:ext cx="3177153" cy="166705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819599"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10114365"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829970"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10124737"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829970"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10124737"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829970"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10124737"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209158" y="248542"/>
            <a:ext cx="3177153" cy="166705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493245" y="248542"/>
            <a:ext cx="3177153" cy="166705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209158" y="2047924"/>
            <a:ext cx="3177153" cy="166705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493245" y="2047924"/>
            <a:ext cx="3177153"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204128" y="3846289"/>
            <a:ext cx="3177153" cy="166705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488214" y="3846289"/>
            <a:ext cx="3177153"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204128" y="5645671"/>
            <a:ext cx="3177153" cy="166705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488214" y="5645671"/>
            <a:ext cx="3177153" cy="166705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53814"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548580"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64185"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558951"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64185"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558951"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64185"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558951"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857944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theme" Target="../theme/theme10.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slideLayout" Target="../slideLayouts/slideLayout18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2.xml"/><Relationship Id="rId7" Type="http://schemas.openxmlformats.org/officeDocument/2006/relationships/theme" Target="../theme/theme1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5" Type="http://schemas.openxmlformats.org/officeDocument/2006/relationships/slideLayout" Target="../slideLayouts/slideLayout194.xml"/><Relationship Id="rId4" Type="http://schemas.openxmlformats.org/officeDocument/2006/relationships/slideLayout" Target="../slideLayouts/slideLayout19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3.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theme" Target="../theme/theme4.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9" Type="http://schemas.openxmlformats.org/officeDocument/2006/relationships/slideLayout" Target="../slideLayouts/slideLayout110.xml"/><Relationship Id="rId21" Type="http://schemas.openxmlformats.org/officeDocument/2006/relationships/slideLayout" Target="../slideLayouts/slideLayout92.xml"/><Relationship Id="rId34" Type="http://schemas.openxmlformats.org/officeDocument/2006/relationships/slideLayout" Target="../slideLayouts/slideLayout105.xml"/><Relationship Id="rId42" Type="http://schemas.openxmlformats.org/officeDocument/2006/relationships/slideLayout" Target="../slideLayouts/slideLayout113.xml"/><Relationship Id="rId47" Type="http://schemas.openxmlformats.org/officeDocument/2006/relationships/theme" Target="../theme/theme5.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9" Type="http://schemas.openxmlformats.org/officeDocument/2006/relationships/slideLayout" Target="../slideLayouts/slideLayout100.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37" Type="http://schemas.openxmlformats.org/officeDocument/2006/relationships/slideLayout" Target="../slideLayouts/slideLayout108.xml"/><Relationship Id="rId40" Type="http://schemas.openxmlformats.org/officeDocument/2006/relationships/slideLayout" Target="../slideLayouts/slideLayout111.xml"/><Relationship Id="rId45" Type="http://schemas.openxmlformats.org/officeDocument/2006/relationships/slideLayout" Target="../slideLayouts/slideLayout116.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36" Type="http://schemas.openxmlformats.org/officeDocument/2006/relationships/slideLayout" Target="../slideLayouts/slideLayout107.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4" Type="http://schemas.openxmlformats.org/officeDocument/2006/relationships/slideLayout" Target="../slideLayouts/slideLayout115.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35" Type="http://schemas.openxmlformats.org/officeDocument/2006/relationships/slideLayout" Target="../slideLayouts/slideLayout106.xml"/><Relationship Id="rId43" Type="http://schemas.openxmlformats.org/officeDocument/2006/relationships/slideLayout" Target="../slideLayouts/slideLayout114.xml"/><Relationship Id="rId8" Type="http://schemas.openxmlformats.org/officeDocument/2006/relationships/slideLayout" Target="../slideLayouts/slideLayout79.xml"/><Relationship Id="rId3" Type="http://schemas.openxmlformats.org/officeDocument/2006/relationships/slideLayout" Target="../slideLayouts/slideLayout74.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slideLayout" Target="../slideLayouts/slideLayout104.xml"/><Relationship Id="rId38" Type="http://schemas.openxmlformats.org/officeDocument/2006/relationships/slideLayout" Target="../slideLayouts/slideLayout109.xml"/><Relationship Id="rId46" Type="http://schemas.openxmlformats.org/officeDocument/2006/relationships/slideLayout" Target="../slideLayouts/slideLayout117.xml"/><Relationship Id="rId20" Type="http://schemas.openxmlformats.org/officeDocument/2006/relationships/slideLayout" Target="../slideLayouts/slideLayout91.xml"/><Relationship Id="rId41" Type="http://schemas.openxmlformats.org/officeDocument/2006/relationships/slideLayout" Target="../slideLayouts/slideLayout11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3" Type="http://schemas.openxmlformats.org/officeDocument/2006/relationships/slideLayout" Target="../slideLayouts/slideLayout120.xml"/><Relationship Id="rId21" Type="http://schemas.openxmlformats.org/officeDocument/2006/relationships/theme" Target="../theme/theme6.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slideLayout" Target="../slideLayouts/slideLayout137.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theme" Target="../theme/theme7.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17" Type="http://schemas.openxmlformats.org/officeDocument/2006/relationships/theme" Target="../theme/theme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70.xml"/><Relationship Id="rId7" Type="http://schemas.openxmlformats.org/officeDocument/2006/relationships/theme" Target="../theme/theme9.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5" Type="http://schemas.openxmlformats.org/officeDocument/2006/relationships/slideLayout" Target="../slideLayouts/slideLayout172.xml"/><Relationship Id="rId4" Type="http://schemas.openxmlformats.org/officeDocument/2006/relationships/slideLayout" Target="../slideLayouts/slideLayout1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164070309"/>
      </p:ext>
    </p:extLst>
  </p:cSld>
  <p:clrMap bg1="lt1" tx1="dk1" bg2="lt2" tx2="dk2" accent1="accent1" accent2="accent2" accent3="accent3" accent4="accent4" accent5="accent5" accent6="accent6" hlink="hlink" folHlink="folHlink"/>
  <p:sldLayoutIdLst>
    <p:sldLayoutId id="2147484568" r:id="rId1"/>
    <p:sldLayoutId id="2147484853" r:id="rId2"/>
    <p:sldLayoutId id="2147484570" r:id="rId3"/>
    <p:sldLayoutId id="2147484571" r:id="rId4"/>
    <p:sldLayoutId id="2147484572" r:id="rId5"/>
    <p:sldLayoutId id="2147484573" r:id="rId6"/>
    <p:sldLayoutId id="2147484574" r:id="rId7"/>
    <p:sldLayoutId id="2147484575" r:id="rId8"/>
    <p:sldLayoutId id="2147484576" r:id="rId9"/>
    <p:sldLayoutId id="2147484577" r:id="rId10"/>
    <p:sldLayoutId id="2147484578" r:id="rId11"/>
    <p:sldLayoutId id="2147484579" r:id="rId12"/>
    <p:sldLayoutId id="2147484580" r:id="rId13"/>
    <p:sldLayoutId id="2147484581" r:id="rId14"/>
    <p:sldLayoutId id="2147484582" r:id="rId15"/>
    <p:sldLayoutId id="2147484583" r:id="rId16"/>
    <p:sldLayoutId id="2147484584" r:id="rId17"/>
    <p:sldLayoutId id="2147484585" r:id="rId18"/>
    <p:sldLayoutId id="2147484587" r:id="rId19"/>
  </p:sldLayoutIdLst>
  <p:hf hdr="0" ftr="0" dt="0"/>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07751324"/>
      </p:ext>
    </p:extLst>
  </p:cSld>
  <p:clrMap bg1="lt1" tx1="dk1" bg2="lt2" tx2="dk2" accent1="accent1" accent2="accent2" accent3="accent3" accent4="accent4" accent5="accent5" accent6="accent6" hlink="hlink" folHlink="folHlink"/>
  <p:sldLayoutIdLst>
    <p:sldLayoutId id="2147484774" r:id="rId1"/>
    <p:sldLayoutId id="2147484775" r:id="rId2"/>
    <p:sldLayoutId id="2147484776" r:id="rId3"/>
    <p:sldLayoutId id="2147484862" r:id="rId4"/>
    <p:sldLayoutId id="2147484777" r:id="rId5"/>
    <p:sldLayoutId id="2147484778" r:id="rId6"/>
    <p:sldLayoutId id="2147484779" r:id="rId7"/>
    <p:sldLayoutId id="2147484780" r:id="rId8"/>
    <p:sldLayoutId id="2147484781" r:id="rId9"/>
    <p:sldLayoutId id="2147484855" r:id="rId10"/>
    <p:sldLayoutId id="2147484782" r:id="rId11"/>
    <p:sldLayoutId id="2147484783" r:id="rId12"/>
    <p:sldLayoutId id="2147484784" r:id="rId13"/>
    <p:sldLayoutId id="2147484785" r:id="rId14"/>
    <p:sldLayoutId id="2147484786" r:id="rId15"/>
    <p:sldLayoutId id="2147484787"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37050194"/>
      </p:ext>
    </p:extLst>
  </p:cSld>
  <p:clrMap bg1="lt1" tx1="dk1" bg2="lt2" tx2="dk2" accent1="accent1" accent2="accent2" accent3="accent3" accent4="accent4" accent5="accent5" accent6="accent6" hlink="hlink" folHlink="folHlink"/>
  <p:sldLayoutIdLst>
    <p:sldLayoutId id="2147484801" r:id="rId1"/>
    <p:sldLayoutId id="2147484802" r:id="rId2"/>
    <p:sldLayoutId id="2147484803" r:id="rId3"/>
    <p:sldLayoutId id="2147484804" r:id="rId4"/>
    <p:sldLayoutId id="2147484805" r:id="rId5"/>
    <p:sldLayoutId id="2147484806"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1395340"/>
      </p:ext>
    </p:extLst>
  </p:cSld>
  <p:clrMap bg1="lt1" tx1="dk1" bg2="lt2" tx2="dk2" accent1="accent1" accent2="accent2" accent3="accent3" accent4="accent4" accent5="accent5" accent6="accent6" hlink="hlink" folHlink="folHlink"/>
  <p:sldLayoutIdLst>
    <p:sldLayoutId id="2147484595" r:id="rId1"/>
    <p:sldLayoutId id="2147484596" r:id="rId2"/>
    <p:sldLayoutId id="2147484597" r:id="rId3"/>
    <p:sldLayoutId id="2147484598" r:id="rId4"/>
    <p:sldLayoutId id="2147484599" r:id="rId5"/>
    <p:sldLayoutId id="2147484600" r:id="rId6"/>
    <p:sldLayoutId id="2147484601" r:id="rId7"/>
    <p:sldLayoutId id="2147484602" r:id="rId8"/>
    <p:sldLayoutId id="2147484603" r:id="rId9"/>
    <p:sldLayoutId id="2147484604" r:id="rId10"/>
    <p:sldLayoutId id="2147484605" r:id="rId11"/>
    <p:sldLayoutId id="2147484606" r:id="rId12"/>
    <p:sldLayoutId id="2147484607" r:id="rId13"/>
    <p:sldLayoutId id="2147484608" r:id="rId14"/>
    <p:sldLayoutId id="2147484609" r:id="rId15"/>
    <p:sldLayoutId id="2147484610" r:id="rId16"/>
    <p:sldLayoutId id="2147484611" r:id="rId17"/>
    <p:sldLayoutId id="2147484612" r:id="rId18"/>
    <p:sldLayoutId id="2147484613" r:id="rId19"/>
    <p:sldLayoutId id="2147484614" r:id="rId20"/>
    <p:sldLayoutId id="2147484615" r:id="rId21"/>
    <p:sldLayoutId id="2147484616" r:id="rId22"/>
    <p:sldLayoutId id="2147484617" r:id="rId23"/>
    <p:sldLayoutId id="2147484618" r:id="rId24"/>
    <p:sldLayoutId id="2147484619" r:id="rId25"/>
    <p:sldLayoutId id="2147484620" r:id="rId2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018655240"/>
      </p:ext>
    </p:extLst>
  </p:cSld>
  <p:clrMap bg1="lt1" tx1="dk1" bg2="lt2" tx2="dk2" accent1="accent1" accent2="accent2" accent3="accent3" accent4="accent4" accent5="accent5" accent6="accent6" hlink="hlink" folHlink="folHlink"/>
  <p:sldLayoutIdLst>
    <p:sldLayoutId id="2147484622" r:id="rId1"/>
    <p:sldLayoutId id="2147484623" r:id="rId2"/>
    <p:sldLayoutId id="2147484624" r:id="rId3"/>
    <p:sldLayoutId id="2147484625" r:id="rId4"/>
    <p:sldLayoutId id="2147484626" r:id="rId5"/>
    <p:sldLayoutId id="2147484627" r:id="rId6"/>
    <p:sldLayoutId id="2147484628" r:id="rId7"/>
    <p:sldLayoutId id="2147484629" r:id="rId8"/>
    <p:sldLayoutId id="2147484630" r:id="rId9"/>
    <p:sldLayoutId id="2147484631" r:id="rId10"/>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844023808"/>
      </p:ext>
    </p:extLst>
  </p:cSld>
  <p:clrMap bg1="lt1" tx1="dk1" bg2="lt2" tx2="dk2" accent1="accent1" accent2="accent2" accent3="accent3" accent4="accent4" accent5="accent5" accent6="accent6" hlink="hlink" folHlink="folHlink"/>
  <p:sldLayoutIdLst>
    <p:sldLayoutId id="2147484634" r:id="rId1"/>
    <p:sldLayoutId id="2147484635" r:id="rId2"/>
    <p:sldLayoutId id="2147484636" r:id="rId3"/>
    <p:sldLayoutId id="2147484637" r:id="rId4"/>
    <p:sldLayoutId id="2147484638" r:id="rId5"/>
    <p:sldLayoutId id="2147484639" r:id="rId6"/>
    <p:sldLayoutId id="2147484640" r:id="rId7"/>
    <p:sldLayoutId id="2147484641" r:id="rId8"/>
    <p:sldLayoutId id="2147484642" r:id="rId9"/>
    <p:sldLayoutId id="2147484643" r:id="rId10"/>
    <p:sldLayoutId id="2147484644" r:id="rId11"/>
    <p:sldLayoutId id="2147484645" r:id="rId12"/>
    <p:sldLayoutId id="2147484646" r:id="rId13"/>
    <p:sldLayoutId id="2147484647" r:id="rId14"/>
    <p:sldLayoutId id="2147484648" r:id="rId15"/>
    <p:sldLayoutId id="2147484649"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263872852"/>
      </p:ext>
    </p:extLst>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 id="2147484662" r:id="rId12"/>
    <p:sldLayoutId id="2147484663" r:id="rId13"/>
    <p:sldLayoutId id="2147484664" r:id="rId14"/>
    <p:sldLayoutId id="2147484665" r:id="rId15"/>
    <p:sldLayoutId id="2147484666" r:id="rId16"/>
    <p:sldLayoutId id="2147484667" r:id="rId17"/>
    <p:sldLayoutId id="2147484668" r:id="rId18"/>
    <p:sldLayoutId id="2147484669" r:id="rId19"/>
    <p:sldLayoutId id="2147484670" r:id="rId20"/>
    <p:sldLayoutId id="2147484671" r:id="rId21"/>
    <p:sldLayoutId id="2147484867" r:id="rId22"/>
    <p:sldLayoutId id="2147484672" r:id="rId23"/>
    <p:sldLayoutId id="2147484673" r:id="rId24"/>
    <p:sldLayoutId id="2147484674" r:id="rId25"/>
    <p:sldLayoutId id="2147484675" r:id="rId26"/>
    <p:sldLayoutId id="2147484676" r:id="rId27"/>
    <p:sldLayoutId id="2147484677" r:id="rId28"/>
    <p:sldLayoutId id="2147484678" r:id="rId29"/>
    <p:sldLayoutId id="2147484679" r:id="rId30"/>
    <p:sldLayoutId id="2147484680" r:id="rId31"/>
    <p:sldLayoutId id="2147484681" r:id="rId32"/>
    <p:sldLayoutId id="2147484682" r:id="rId33"/>
    <p:sldLayoutId id="2147484683" r:id="rId34"/>
    <p:sldLayoutId id="2147484684" r:id="rId35"/>
    <p:sldLayoutId id="2147484685" r:id="rId36"/>
    <p:sldLayoutId id="2147484686" r:id="rId37"/>
    <p:sldLayoutId id="2147484687" r:id="rId38"/>
    <p:sldLayoutId id="2147484688" r:id="rId39"/>
    <p:sldLayoutId id="2147484689" r:id="rId40"/>
    <p:sldLayoutId id="2147484690" r:id="rId41"/>
    <p:sldLayoutId id="2147484691" r:id="rId42"/>
    <p:sldLayoutId id="2147484692" r:id="rId43"/>
    <p:sldLayoutId id="2147484693" r:id="rId44"/>
    <p:sldLayoutId id="2147484695" r:id="rId45"/>
    <p:sldLayoutId id="2147484868" r:id="rId4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575524339"/>
      </p:ext>
    </p:extLst>
  </p:cSld>
  <p:clrMap bg1="lt1" tx1="dk1" bg2="lt2" tx2="dk2" accent1="accent1" accent2="accent2" accent3="accent3" accent4="accent4" accent5="accent5" accent6="accent6" hlink="hlink" folHlink="folHlink"/>
  <p:sldLayoutIdLst>
    <p:sldLayoutId id="2147484697" r:id="rId1"/>
    <p:sldLayoutId id="2147484698" r:id="rId2"/>
    <p:sldLayoutId id="2147484699" r:id="rId3"/>
    <p:sldLayoutId id="2147484700" r:id="rId4"/>
    <p:sldLayoutId id="2147484701" r:id="rId5"/>
    <p:sldLayoutId id="2147484702" r:id="rId6"/>
    <p:sldLayoutId id="2147484703" r:id="rId7"/>
    <p:sldLayoutId id="2147484704" r:id="rId8"/>
    <p:sldLayoutId id="2147484705" r:id="rId9"/>
    <p:sldLayoutId id="2147484706" r:id="rId10"/>
    <p:sldLayoutId id="2147484707" r:id="rId11"/>
    <p:sldLayoutId id="2147484708" r:id="rId12"/>
    <p:sldLayoutId id="2147484709" r:id="rId13"/>
    <p:sldLayoutId id="2147484710" r:id="rId14"/>
    <p:sldLayoutId id="2147484711" r:id="rId15"/>
    <p:sldLayoutId id="2147484712" r:id="rId16"/>
    <p:sldLayoutId id="2147484713" r:id="rId17"/>
    <p:sldLayoutId id="2147484714" r:id="rId18"/>
    <p:sldLayoutId id="2147484715" r:id="rId19"/>
    <p:sldLayoutId id="2147484716" r:id="rId20"/>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0969908"/>
      </p:ext>
    </p:extLst>
  </p:cSld>
  <p:clrMap bg1="lt1" tx1="dk1" bg2="lt2" tx2="dk2" accent1="accent1" accent2="accent2" accent3="accent3" accent4="accent4" accent5="accent5" accent6="accent6" hlink="hlink" folHlink="folHlink"/>
  <p:sldLayoutIdLst>
    <p:sldLayoutId id="2147484718" r:id="rId1"/>
    <p:sldLayoutId id="2147484719" r:id="rId2"/>
    <p:sldLayoutId id="2147484720" r:id="rId3"/>
    <p:sldLayoutId id="2147484721" r:id="rId4"/>
    <p:sldLayoutId id="2147484722" r:id="rId5"/>
    <p:sldLayoutId id="2147484723" r:id="rId6"/>
    <p:sldLayoutId id="2147484724" r:id="rId7"/>
    <p:sldLayoutId id="2147484725" r:id="rId8"/>
    <p:sldLayoutId id="2147484726" r:id="rId9"/>
    <p:sldLayoutId id="2147484727" r:id="rId10"/>
    <p:sldLayoutId id="2147484728" r:id="rId11"/>
    <p:sldLayoutId id="2147484729" r:id="rId12"/>
    <p:sldLayoutId id="2147484730" r:id="rId13"/>
    <p:sldLayoutId id="2147484731" r:id="rId14"/>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294491118"/>
      </p:ext>
    </p:extLst>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 id="2147484746" r:id="rId12"/>
    <p:sldLayoutId id="2147484747" r:id="rId13"/>
    <p:sldLayoutId id="2147484748" r:id="rId14"/>
    <p:sldLayoutId id="2147484749" r:id="rId15"/>
    <p:sldLayoutId id="2147484750"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184548340"/>
      </p:ext>
    </p:extLst>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tiff"/><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0.xml"/><Relationship Id="rId5" Type="http://schemas.openxmlformats.org/officeDocument/2006/relationships/image" Target="../media/image15.png"/><Relationship Id="rId4" Type="http://schemas.openxmlformats.org/officeDocument/2006/relationships/image" Target="../media/image14.jfif"/></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17.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hyperlink" Target="https://www.dcm.co.uk/case-studi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1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www.dcm.co.uk/case-studie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DEF6148-97AB-2F93-E363-470228986B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072A88F-A52B-42FF-FDB5-9EB7BD3D2F7D}"/>
              </a:ext>
            </a:extLst>
          </p:cNvPr>
          <p:cNvSpPr/>
          <p:nvPr/>
        </p:nvSpPr>
        <p:spPr>
          <a:xfrm rot="10800000">
            <a:off x="0" y="1264920"/>
            <a:ext cx="13442950" cy="4008120"/>
          </a:xfrm>
          <a:prstGeom prst="rect">
            <a:avLst/>
          </a:prstGeom>
          <a:gradFill>
            <a:gsLst>
              <a:gs pos="0">
                <a:srgbClr val="000000">
                  <a:alpha val="0"/>
                </a:srgbClr>
              </a:gs>
              <a:gs pos="99000">
                <a:srgbClr val="000000">
                  <a:alpha val="0"/>
                </a:srgbClr>
              </a:gs>
              <a:gs pos="48000">
                <a:srgbClr val="000000">
                  <a:alpha val="54713"/>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82DCB8-8A8F-EA34-4316-C62E905535D2}"/>
              </a:ext>
            </a:extLst>
          </p:cNvPr>
          <p:cNvSpPr>
            <a:spLocks noGrp="1"/>
          </p:cNvSpPr>
          <p:nvPr>
            <p:ph type="title"/>
          </p:nvPr>
        </p:nvSpPr>
        <p:spPr>
          <a:xfrm>
            <a:off x="1206500" y="1811338"/>
            <a:ext cx="11029950" cy="3336925"/>
          </a:xfrm>
        </p:spPr>
        <p:txBody>
          <a:bodyPr/>
          <a:lstStyle/>
          <a:p>
            <a:r>
              <a:rPr lang="en-GB" sz="8000" dirty="0" err="1"/>
              <a:t>Cinemapper</a:t>
            </a:r>
            <a:r>
              <a:rPr lang="en-GB" sz="8000" dirty="0"/>
              <a:t>:</a:t>
            </a:r>
            <a:br>
              <a:rPr lang="en-GB" sz="8000" dirty="0"/>
            </a:br>
            <a:r>
              <a:rPr lang="en-GB" sz="8000" dirty="0"/>
              <a:t>Proximity planning</a:t>
            </a:r>
            <a:endParaRPr lang="en-US" sz="8000" dirty="0"/>
          </a:p>
        </p:txBody>
      </p:sp>
      <p:sp>
        <p:nvSpPr>
          <p:cNvPr id="4" name="Text Placeholder 17">
            <a:extLst>
              <a:ext uri="{FF2B5EF4-FFF2-40B4-BE49-F238E27FC236}">
                <a16:creationId xmlns:a16="http://schemas.microsoft.com/office/drawing/2014/main" id="{047B8180-659D-4C15-AAA0-607572583B38}"/>
              </a:ext>
            </a:extLst>
          </p:cNvPr>
          <p:cNvSpPr>
            <a:spLocks noGrp="1"/>
          </p:cNvSpPr>
          <p:nvPr>
            <p:ph type="body" sz="quarter" idx="4294967295"/>
          </p:nvPr>
        </p:nvSpPr>
        <p:spPr>
          <a:xfrm>
            <a:off x="1206500" y="4847433"/>
            <a:ext cx="11029950" cy="942975"/>
          </a:xfrm>
        </p:spPr>
        <p:txBody>
          <a:bodyPr/>
          <a:lstStyle/>
          <a:p>
            <a:pPr marL="0" indent="0">
              <a:lnSpc>
                <a:spcPct val="100000"/>
              </a:lnSpc>
              <a:buNone/>
            </a:pPr>
            <a:r>
              <a:rPr lang="en-GB" dirty="0">
                <a:solidFill>
                  <a:schemeClr val="bg1"/>
                </a:solidFill>
              </a:rPr>
              <a:t>DCM’s proximity planning tool allows brand to geo-target </a:t>
            </a:r>
            <a:br>
              <a:rPr lang="en-GB" dirty="0">
                <a:solidFill>
                  <a:schemeClr val="bg1"/>
                </a:solidFill>
              </a:rPr>
            </a:br>
            <a:r>
              <a:rPr lang="en-GB" dirty="0">
                <a:solidFill>
                  <a:schemeClr val="bg1"/>
                </a:solidFill>
              </a:rPr>
              <a:t>and run smart, efficient cinema campaigns </a:t>
            </a:r>
          </a:p>
        </p:txBody>
      </p:sp>
    </p:spTree>
    <p:extLst>
      <p:ext uri="{BB962C8B-B14F-4D97-AF65-F5344CB8AC3E}">
        <p14:creationId xmlns:p14="http://schemas.microsoft.com/office/powerpoint/2010/main" val="306604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4658006-233D-B391-9446-5F79E9BBB8E2}"/>
              </a:ext>
            </a:extLst>
          </p:cNvPr>
          <p:cNvSpPr>
            <a:spLocks noGrp="1"/>
          </p:cNvSpPr>
          <p:nvPr>
            <p:ph type="body" sz="quarter" idx="87"/>
          </p:nvPr>
        </p:nvSpPr>
        <p:spPr>
          <a:xfrm>
            <a:off x="399335" y="2112022"/>
            <a:ext cx="4117975" cy="3764166"/>
          </a:xfrm>
        </p:spPr>
        <p:txBody>
          <a:bodyPr lIns="180000" rIns="180000"/>
          <a:lstStyle/>
          <a:p>
            <a:pPr>
              <a:lnSpc>
                <a:spcPct val="113000"/>
              </a:lnSpc>
              <a:spcBef>
                <a:spcPts val="0"/>
              </a:spcBef>
            </a:pPr>
            <a:r>
              <a:rPr lang="en-US" sz="2800" dirty="0"/>
              <a:t>DCM can map a client’s catchment area, branches, stores or local </a:t>
            </a:r>
            <a:r>
              <a:rPr lang="en-US" sz="2800" dirty="0" err="1"/>
              <a:t>stockists</a:t>
            </a:r>
            <a:r>
              <a:rPr lang="en-US" sz="2800" dirty="0"/>
              <a:t>.</a:t>
            </a:r>
          </a:p>
        </p:txBody>
      </p:sp>
      <p:sp>
        <p:nvSpPr>
          <p:cNvPr id="8" name="Text Placeholder 7">
            <a:extLst>
              <a:ext uri="{FF2B5EF4-FFF2-40B4-BE49-F238E27FC236}">
                <a16:creationId xmlns:a16="http://schemas.microsoft.com/office/drawing/2014/main" id="{95DAAF2B-C8EC-5A69-9DD9-752A8522AEF8}"/>
              </a:ext>
            </a:extLst>
          </p:cNvPr>
          <p:cNvSpPr>
            <a:spLocks noGrp="1"/>
          </p:cNvSpPr>
          <p:nvPr>
            <p:ph type="body" sz="quarter" idx="89"/>
          </p:nvPr>
        </p:nvSpPr>
        <p:spPr>
          <a:xfrm>
            <a:off x="4665305" y="2112022"/>
            <a:ext cx="4117975" cy="3764166"/>
          </a:xfrm>
        </p:spPr>
        <p:txBody>
          <a:bodyPr lIns="180000" rIns="180000"/>
          <a:lstStyle/>
          <a:p>
            <a:pPr>
              <a:lnSpc>
                <a:spcPct val="113000"/>
              </a:lnSpc>
              <a:spcBef>
                <a:spcPts val="0"/>
              </a:spcBef>
            </a:pPr>
            <a:r>
              <a:rPr lang="en-US" sz="2800" dirty="0"/>
              <a:t>We map the location </a:t>
            </a:r>
            <a:br>
              <a:rPr lang="en-US" sz="2800" dirty="0"/>
            </a:br>
            <a:r>
              <a:rPr lang="en-US" sz="2800" dirty="0"/>
              <a:t>of the nearest </a:t>
            </a:r>
            <a:br>
              <a:rPr lang="en-US" sz="2800" dirty="0"/>
            </a:br>
            <a:r>
              <a:rPr lang="en-US" sz="2800" dirty="0"/>
              <a:t>cinema sites based </a:t>
            </a:r>
            <a:br>
              <a:rPr lang="en-US" sz="2800" dirty="0"/>
            </a:br>
            <a:r>
              <a:rPr lang="en-US" sz="2800" dirty="0"/>
              <a:t>on distance in miles, </a:t>
            </a:r>
            <a:br>
              <a:rPr lang="en-US" sz="2800" dirty="0"/>
            </a:br>
            <a:r>
              <a:rPr lang="en-US" sz="2800" dirty="0"/>
              <a:t>drive or walk time.</a:t>
            </a:r>
          </a:p>
        </p:txBody>
      </p:sp>
      <p:sp>
        <p:nvSpPr>
          <p:cNvPr id="9" name="Text Placeholder 8">
            <a:extLst>
              <a:ext uri="{FF2B5EF4-FFF2-40B4-BE49-F238E27FC236}">
                <a16:creationId xmlns:a16="http://schemas.microsoft.com/office/drawing/2014/main" id="{B1C10423-53C7-4F7E-CD1C-12593CA1992C}"/>
              </a:ext>
            </a:extLst>
          </p:cNvPr>
          <p:cNvSpPr>
            <a:spLocks noGrp="1"/>
          </p:cNvSpPr>
          <p:nvPr>
            <p:ph type="body" sz="quarter" idx="91"/>
          </p:nvPr>
        </p:nvSpPr>
        <p:spPr>
          <a:xfrm>
            <a:off x="8945564" y="2112022"/>
            <a:ext cx="4117975" cy="3764166"/>
          </a:xfrm>
          <a:solidFill>
            <a:schemeClr val="accent2"/>
          </a:solidFill>
        </p:spPr>
        <p:txBody>
          <a:bodyPr lIns="180000" rIns="180000"/>
          <a:lstStyle/>
          <a:p>
            <a:pPr>
              <a:lnSpc>
                <a:spcPct val="113000"/>
              </a:lnSpc>
              <a:spcBef>
                <a:spcPts val="0"/>
              </a:spcBef>
            </a:pPr>
            <a:r>
              <a:rPr lang="en-US" sz="2800" dirty="0"/>
              <a:t>Brands can add </a:t>
            </a:r>
            <a:br>
              <a:rPr lang="en-US" sz="2800" dirty="0"/>
            </a:br>
            <a:r>
              <a:rPr lang="en-US" sz="2800" dirty="0"/>
              <a:t>a tailored 5” end frame to their main </a:t>
            </a:r>
            <a:br>
              <a:rPr lang="en-US" sz="2800" dirty="0"/>
            </a:br>
            <a:r>
              <a:rPr lang="en-US" sz="2800" dirty="0"/>
              <a:t>ad, delivering a national message </a:t>
            </a:r>
            <a:br>
              <a:rPr lang="en-US" sz="2800" dirty="0"/>
            </a:br>
            <a:r>
              <a:rPr lang="en-US" sz="2800" dirty="0"/>
              <a:t>with a local touch.</a:t>
            </a:r>
          </a:p>
        </p:txBody>
      </p:sp>
      <p:sp>
        <p:nvSpPr>
          <p:cNvPr id="4" name="Title 3">
            <a:extLst>
              <a:ext uri="{FF2B5EF4-FFF2-40B4-BE49-F238E27FC236}">
                <a16:creationId xmlns:a16="http://schemas.microsoft.com/office/drawing/2014/main" id="{2E1915A0-A076-4AE9-1F65-79C8334F0FDB}"/>
              </a:ext>
            </a:extLst>
          </p:cNvPr>
          <p:cNvSpPr>
            <a:spLocks noGrp="1"/>
          </p:cNvSpPr>
          <p:nvPr>
            <p:ph type="title"/>
          </p:nvPr>
        </p:nvSpPr>
        <p:spPr>
          <a:xfrm>
            <a:off x="220333" y="263612"/>
            <a:ext cx="12724142" cy="579445"/>
          </a:xfrm>
        </p:spPr>
        <p:txBody>
          <a:bodyPr/>
          <a:lstStyle/>
          <a:p>
            <a:r>
              <a:rPr lang="en-US" sz="4800" dirty="0" err="1"/>
              <a:t>Cinemapper</a:t>
            </a:r>
            <a:r>
              <a:rPr lang="en-US" sz="4800" dirty="0"/>
              <a:t> can help you target your audience more efficiently</a:t>
            </a:r>
          </a:p>
        </p:txBody>
      </p:sp>
    </p:spTree>
    <p:extLst>
      <p:ext uri="{BB962C8B-B14F-4D97-AF65-F5344CB8AC3E}">
        <p14:creationId xmlns:p14="http://schemas.microsoft.com/office/powerpoint/2010/main" val="1929628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329D3-06BC-66CA-BBEE-4F7CE950F6B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CA70162-0B85-BBEB-A05C-DD14C069DBC1}"/>
              </a:ext>
            </a:extLst>
          </p:cNvPr>
          <p:cNvSpPr>
            <a:spLocks noGrp="1"/>
          </p:cNvSpPr>
          <p:nvPr>
            <p:ph type="title"/>
          </p:nvPr>
        </p:nvSpPr>
        <p:spPr>
          <a:xfrm>
            <a:off x="192088" y="242953"/>
            <a:ext cx="13250862" cy="499836"/>
          </a:xfrm>
        </p:spPr>
        <p:txBody>
          <a:bodyPr anchor="t" anchorCtr="0"/>
          <a:lstStyle/>
          <a:p>
            <a:pPr algn="l"/>
            <a:r>
              <a:rPr lang="en-GB" sz="4300" spc="-20" dirty="0" err="1"/>
              <a:t>Cinemapper</a:t>
            </a:r>
            <a:r>
              <a:rPr lang="en-GB" sz="4300" spc="-20" dirty="0"/>
              <a:t> identifies store &amp; DCM cinema matches</a:t>
            </a:r>
          </a:p>
        </p:txBody>
      </p:sp>
      <p:sp>
        <p:nvSpPr>
          <p:cNvPr id="29" name="Subtitle 22">
            <a:extLst>
              <a:ext uri="{FF2B5EF4-FFF2-40B4-BE49-F238E27FC236}">
                <a16:creationId xmlns:a16="http://schemas.microsoft.com/office/drawing/2014/main" id="{CD6BA1C1-1684-11BD-370E-490706ADE760}"/>
              </a:ext>
            </a:extLst>
          </p:cNvPr>
          <p:cNvSpPr txBox="1">
            <a:spLocks/>
          </p:cNvSpPr>
          <p:nvPr/>
        </p:nvSpPr>
        <p:spPr>
          <a:xfrm>
            <a:off x="6900863" y="1130539"/>
            <a:ext cx="2141703" cy="383196"/>
          </a:xfrm>
          <a:prstGeom prst="rect">
            <a:avLst/>
          </a:prstGeom>
        </p:spPr>
        <p:txBody>
          <a:bodyPr vert="horz" lIns="0" tIns="0" rIns="0" bIns="0" rtlCol="0">
            <a:noAutofit/>
          </a:bodyPr>
          <a:lstStyle>
            <a:lvl1pPr marL="0" indent="0" algn="l" defTabSz="1008126" rtl="0" eaLnBrk="1" latinLnBrk="0" hangingPunct="1">
              <a:lnSpc>
                <a:spcPct val="90000"/>
              </a:lnSpc>
              <a:spcBef>
                <a:spcPts val="1103"/>
              </a:spcBef>
              <a:buFont typeface="Inter Tight" panose="020B0604020202020204" pitchFamily="34" charset="0"/>
              <a:buNone/>
              <a:tabLst/>
              <a:defRPr sz="2205" b="1" kern="1200">
                <a:solidFill>
                  <a:schemeClr val="tx1"/>
                </a:solidFill>
                <a:latin typeface="+mn-lt"/>
                <a:ea typeface="+mn-ea"/>
                <a:cs typeface="+mn-cs"/>
              </a:defRPr>
            </a:lvl1pPr>
            <a:lvl2pPr marL="504063" indent="0" algn="ctr" defTabSz="1008126" rtl="0" eaLnBrk="1" latinLnBrk="0" hangingPunct="1">
              <a:lnSpc>
                <a:spcPct val="90000"/>
              </a:lnSpc>
              <a:spcBef>
                <a:spcPts val="551"/>
              </a:spcBef>
              <a:buFont typeface="Inter Tight" panose="020B0604020202020204" pitchFamily="34" charset="0"/>
              <a:buNone/>
              <a:defRPr sz="2205" b="1" kern="1200">
                <a:solidFill>
                  <a:schemeClr val="tx1"/>
                </a:solidFill>
                <a:latin typeface="+mn-lt"/>
                <a:ea typeface="+mn-ea"/>
                <a:cs typeface="+mn-cs"/>
              </a:defRPr>
            </a:lvl2pPr>
            <a:lvl3pPr marL="1008126" indent="0" algn="ctr" defTabSz="1008126" rtl="0" eaLnBrk="1" latinLnBrk="0" hangingPunct="1">
              <a:lnSpc>
                <a:spcPct val="90000"/>
              </a:lnSpc>
              <a:spcBef>
                <a:spcPts val="551"/>
              </a:spcBef>
              <a:buFont typeface="Inter Tight" panose="020B0604020202020204" pitchFamily="34" charset="0"/>
              <a:buNone/>
              <a:defRPr sz="1985" b="1" kern="1200">
                <a:solidFill>
                  <a:schemeClr val="tx1"/>
                </a:solidFill>
                <a:latin typeface="+mn-lt"/>
                <a:ea typeface="+mn-ea"/>
                <a:cs typeface="+mn-cs"/>
              </a:defRPr>
            </a:lvl3pPr>
            <a:lvl4pPr marL="1512189"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4pPr>
            <a:lvl5pPr marL="2016252"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5pPr>
            <a:lvl6pPr marL="2520315"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6pPr>
            <a:lvl7pPr marL="3024378"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7pPr>
            <a:lvl8pPr marL="3528441"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8pPr>
            <a:lvl9pPr marL="4032504"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9pPr>
          </a:lstStyle>
          <a:p>
            <a:r>
              <a:rPr lang="en-US" sz="2000" dirty="0">
                <a:solidFill>
                  <a:schemeClr val="bg1"/>
                </a:solidFill>
              </a:rPr>
              <a:t>DCM Cinemas</a:t>
            </a:r>
          </a:p>
          <a:p>
            <a:endParaRPr lang="en-US" dirty="0"/>
          </a:p>
        </p:txBody>
      </p:sp>
      <p:pic>
        <p:nvPicPr>
          <p:cNvPr id="30" name="Picture 29">
            <a:extLst>
              <a:ext uri="{FF2B5EF4-FFF2-40B4-BE49-F238E27FC236}">
                <a16:creationId xmlns:a16="http://schemas.microsoft.com/office/drawing/2014/main" id="{D5E43379-E2BA-AEE4-A52A-977D1F395F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0863" y="1529533"/>
            <a:ext cx="5510138" cy="5103042"/>
          </a:xfrm>
          <a:prstGeom prst="roundRect">
            <a:avLst>
              <a:gd name="adj" fmla="val 2089"/>
            </a:avLst>
          </a:prstGeom>
        </p:spPr>
      </p:pic>
      <p:pic>
        <p:nvPicPr>
          <p:cNvPr id="31" name="Picture 30">
            <a:extLst>
              <a:ext uri="{FF2B5EF4-FFF2-40B4-BE49-F238E27FC236}">
                <a16:creationId xmlns:a16="http://schemas.microsoft.com/office/drawing/2014/main" id="{6D306765-2A89-BB26-A7A3-16153207D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426" y="1529533"/>
            <a:ext cx="5510137" cy="5103042"/>
          </a:xfrm>
          <a:prstGeom prst="roundRect">
            <a:avLst>
              <a:gd name="adj" fmla="val 1785"/>
            </a:avLst>
          </a:prstGeom>
        </p:spPr>
      </p:pic>
      <p:sp>
        <p:nvSpPr>
          <p:cNvPr id="35" name="Subtitle 22">
            <a:extLst>
              <a:ext uri="{FF2B5EF4-FFF2-40B4-BE49-F238E27FC236}">
                <a16:creationId xmlns:a16="http://schemas.microsoft.com/office/drawing/2014/main" id="{D830BC69-1769-EC0E-0FEB-C47BA10B8A3C}"/>
              </a:ext>
            </a:extLst>
          </p:cNvPr>
          <p:cNvSpPr txBox="1">
            <a:spLocks/>
          </p:cNvSpPr>
          <p:nvPr/>
        </p:nvSpPr>
        <p:spPr>
          <a:xfrm>
            <a:off x="1119995" y="1130539"/>
            <a:ext cx="3550430" cy="383196"/>
          </a:xfrm>
          <a:prstGeom prst="rect">
            <a:avLst/>
          </a:prstGeom>
        </p:spPr>
        <p:txBody>
          <a:bodyPr vert="horz" lIns="0" tIns="0" rIns="0" bIns="0" rtlCol="0">
            <a:noAutofit/>
          </a:bodyPr>
          <a:lstStyle>
            <a:lvl1pPr marL="0" indent="0" algn="l" defTabSz="1008126" rtl="0" eaLnBrk="1" latinLnBrk="0" hangingPunct="1">
              <a:lnSpc>
                <a:spcPct val="90000"/>
              </a:lnSpc>
              <a:spcBef>
                <a:spcPts val="1103"/>
              </a:spcBef>
              <a:buFont typeface="Inter Tight" panose="020B0604020202020204" pitchFamily="34" charset="0"/>
              <a:buNone/>
              <a:tabLst/>
              <a:defRPr sz="2205" b="1" kern="1200">
                <a:solidFill>
                  <a:schemeClr val="tx1"/>
                </a:solidFill>
                <a:latin typeface="+mn-lt"/>
                <a:ea typeface="+mn-ea"/>
                <a:cs typeface="+mn-cs"/>
              </a:defRPr>
            </a:lvl1pPr>
            <a:lvl2pPr marL="504063" indent="0" algn="ctr" defTabSz="1008126" rtl="0" eaLnBrk="1" latinLnBrk="0" hangingPunct="1">
              <a:lnSpc>
                <a:spcPct val="90000"/>
              </a:lnSpc>
              <a:spcBef>
                <a:spcPts val="551"/>
              </a:spcBef>
              <a:buFont typeface="Inter Tight" panose="020B0604020202020204" pitchFamily="34" charset="0"/>
              <a:buNone/>
              <a:defRPr sz="2205" b="1" kern="1200">
                <a:solidFill>
                  <a:schemeClr val="tx1"/>
                </a:solidFill>
                <a:latin typeface="+mn-lt"/>
                <a:ea typeface="+mn-ea"/>
                <a:cs typeface="+mn-cs"/>
              </a:defRPr>
            </a:lvl2pPr>
            <a:lvl3pPr marL="1008126" indent="0" algn="ctr" defTabSz="1008126" rtl="0" eaLnBrk="1" latinLnBrk="0" hangingPunct="1">
              <a:lnSpc>
                <a:spcPct val="90000"/>
              </a:lnSpc>
              <a:spcBef>
                <a:spcPts val="551"/>
              </a:spcBef>
              <a:buFont typeface="Inter Tight" panose="020B0604020202020204" pitchFamily="34" charset="0"/>
              <a:buNone/>
              <a:defRPr sz="1985" b="1" kern="1200">
                <a:solidFill>
                  <a:schemeClr val="tx1"/>
                </a:solidFill>
                <a:latin typeface="+mn-lt"/>
                <a:ea typeface="+mn-ea"/>
                <a:cs typeface="+mn-cs"/>
              </a:defRPr>
            </a:lvl3pPr>
            <a:lvl4pPr marL="1512189"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4pPr>
            <a:lvl5pPr marL="2016252"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5pPr>
            <a:lvl6pPr marL="2520315"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6pPr>
            <a:lvl7pPr marL="3024378"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7pPr>
            <a:lvl8pPr marL="3528441"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8pPr>
            <a:lvl9pPr marL="4032504"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9pPr>
          </a:lstStyle>
          <a:p>
            <a:r>
              <a:rPr lang="en-US" sz="2000" dirty="0">
                <a:solidFill>
                  <a:schemeClr val="bg1"/>
                </a:solidFill>
              </a:rPr>
              <a:t>Stores/Areas of interest</a:t>
            </a:r>
          </a:p>
          <a:p>
            <a:endParaRPr lang="en-US" dirty="0"/>
          </a:p>
        </p:txBody>
      </p:sp>
    </p:spTree>
    <p:extLst>
      <p:ext uri="{BB962C8B-B14F-4D97-AF65-F5344CB8AC3E}">
        <p14:creationId xmlns:p14="http://schemas.microsoft.com/office/powerpoint/2010/main" val="79068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0" name="Text Placeholder 14">
            <a:extLst>
              <a:ext uri="{FF2B5EF4-FFF2-40B4-BE49-F238E27FC236}">
                <a16:creationId xmlns:a16="http://schemas.microsoft.com/office/drawing/2014/main" id="{8C889127-E04E-B9CB-C003-9F7F59DDA10C}"/>
              </a:ext>
            </a:extLst>
          </p:cNvPr>
          <p:cNvSpPr txBox="1">
            <a:spLocks/>
          </p:cNvSpPr>
          <p:nvPr/>
        </p:nvSpPr>
        <p:spPr>
          <a:xfrm>
            <a:off x="691808" y="1175871"/>
            <a:ext cx="5905228" cy="2671085"/>
          </a:xfrm>
          <a:prstGeom prst="roundRect">
            <a:avLst>
              <a:gd name="adj" fmla="val 5210"/>
            </a:avLst>
          </a:prstGeom>
          <a:solidFill>
            <a:schemeClr val="bg1"/>
          </a:solid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endParaRPr lang="en-US" sz="1200" dirty="0"/>
          </a:p>
        </p:txBody>
      </p:sp>
      <p:pic>
        <p:nvPicPr>
          <p:cNvPr id="8" name="Picture Placeholder 5">
            <a:extLst>
              <a:ext uri="{FF2B5EF4-FFF2-40B4-BE49-F238E27FC236}">
                <a16:creationId xmlns:a16="http://schemas.microsoft.com/office/drawing/2014/main" id="{E54233B7-AE9C-32B0-3292-F8808F8BD142}"/>
              </a:ext>
            </a:extLst>
          </p:cNvPr>
          <p:cNvPicPr preferRelativeResize="0">
            <a:picLocks/>
          </p:cNvPicPr>
          <p:nvPr/>
        </p:nvPicPr>
        <p:blipFill rotWithShape="1">
          <a:blip r:embed="rId2"/>
          <a:srcRect l="10509" r="10509"/>
          <a:stretch>
            <a:fillRect/>
          </a:stretch>
        </p:blipFill>
        <p:spPr>
          <a:xfrm>
            <a:off x="786683" y="1286757"/>
            <a:ext cx="4112181" cy="2468022"/>
          </a:xfrm>
          <a:prstGeom prst="roundRect">
            <a:avLst>
              <a:gd name="adj" fmla="val 3452"/>
            </a:avLst>
          </a:prstGeom>
          <a:noFill/>
        </p:spPr>
      </p:pic>
      <p:sp>
        <p:nvSpPr>
          <p:cNvPr id="4" name="Title 3">
            <a:extLst>
              <a:ext uri="{FF2B5EF4-FFF2-40B4-BE49-F238E27FC236}">
                <a16:creationId xmlns:a16="http://schemas.microsoft.com/office/drawing/2014/main" id="{8FB8F943-FF26-1D99-DD1E-4BEA89959738}"/>
              </a:ext>
            </a:extLst>
          </p:cNvPr>
          <p:cNvSpPr>
            <a:spLocks noGrp="1"/>
          </p:cNvSpPr>
          <p:nvPr>
            <p:ph type="title"/>
          </p:nvPr>
        </p:nvSpPr>
        <p:spPr>
          <a:xfrm>
            <a:off x="220333" y="263612"/>
            <a:ext cx="12701010" cy="579445"/>
          </a:xfrm>
        </p:spPr>
        <p:txBody>
          <a:bodyPr/>
          <a:lstStyle/>
          <a:p>
            <a:r>
              <a:rPr lang="en-US" sz="4400" dirty="0"/>
              <a:t>Creative can be tailored with bespoke end frames</a:t>
            </a:r>
            <a:endParaRPr lang="en-GB" sz="4400" dirty="0"/>
          </a:p>
        </p:txBody>
      </p:sp>
      <p:sp>
        <p:nvSpPr>
          <p:cNvPr id="9" name="Text Placeholder 14">
            <a:extLst>
              <a:ext uri="{FF2B5EF4-FFF2-40B4-BE49-F238E27FC236}">
                <a16:creationId xmlns:a16="http://schemas.microsoft.com/office/drawing/2014/main" id="{CFA997C2-F266-1696-D210-08072602968C}"/>
              </a:ext>
            </a:extLst>
          </p:cNvPr>
          <p:cNvSpPr txBox="1">
            <a:spLocks/>
          </p:cNvSpPr>
          <p:nvPr/>
        </p:nvSpPr>
        <p:spPr>
          <a:xfrm>
            <a:off x="4993740" y="1371599"/>
            <a:ext cx="1516209" cy="2383179"/>
          </a:xfrm>
          <a:prstGeom prst="roundRect">
            <a:avLst>
              <a:gd name="adj" fmla="val 0"/>
            </a:avLst>
          </a:prstGeom>
          <a:no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US" sz="1600" dirty="0"/>
              <a:t>Ernest Jones: </a:t>
            </a:r>
          </a:p>
          <a:p>
            <a:pPr marL="0" indent="0">
              <a:buNone/>
            </a:pPr>
            <a:r>
              <a:rPr lang="en-US" sz="1600" b="0" dirty="0"/>
              <a:t>Drive footfall to nearest store</a:t>
            </a:r>
          </a:p>
        </p:txBody>
      </p:sp>
      <p:sp>
        <p:nvSpPr>
          <p:cNvPr id="2" name="Text Placeholder 1">
            <a:extLst>
              <a:ext uri="{FF2B5EF4-FFF2-40B4-BE49-F238E27FC236}">
                <a16:creationId xmlns:a16="http://schemas.microsoft.com/office/drawing/2014/main" id="{C4F2B0E2-2B32-D122-E60E-E8419C1ED726}"/>
              </a:ext>
            </a:extLst>
          </p:cNvPr>
          <p:cNvSpPr>
            <a:spLocks noGrp="1"/>
          </p:cNvSpPr>
          <p:nvPr>
            <p:ph type="body" sz="quarter" idx="72"/>
          </p:nvPr>
        </p:nvSpPr>
        <p:spPr/>
        <p:txBody>
          <a:bodyPr/>
          <a:lstStyle/>
          <a:p>
            <a:endParaRPr lang="en-GB"/>
          </a:p>
        </p:txBody>
      </p:sp>
      <p:sp>
        <p:nvSpPr>
          <p:cNvPr id="22" name="Text Placeholder 14">
            <a:extLst>
              <a:ext uri="{FF2B5EF4-FFF2-40B4-BE49-F238E27FC236}">
                <a16:creationId xmlns:a16="http://schemas.microsoft.com/office/drawing/2014/main" id="{16DDB593-D205-AC57-D8E5-BDF33CD00DAF}"/>
              </a:ext>
            </a:extLst>
          </p:cNvPr>
          <p:cNvSpPr txBox="1">
            <a:spLocks/>
          </p:cNvSpPr>
          <p:nvPr/>
        </p:nvSpPr>
        <p:spPr>
          <a:xfrm>
            <a:off x="6866088" y="1175871"/>
            <a:ext cx="5905228" cy="2671085"/>
          </a:xfrm>
          <a:prstGeom prst="roundRect">
            <a:avLst>
              <a:gd name="adj" fmla="val 5210"/>
            </a:avLst>
          </a:prstGeom>
          <a:solidFill>
            <a:schemeClr val="bg1"/>
          </a:solid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endParaRPr lang="en-US" sz="1200" dirty="0"/>
          </a:p>
        </p:txBody>
      </p:sp>
      <p:pic>
        <p:nvPicPr>
          <p:cNvPr id="24" name="Picture Placeholder 5">
            <a:extLst>
              <a:ext uri="{FF2B5EF4-FFF2-40B4-BE49-F238E27FC236}">
                <a16:creationId xmlns:a16="http://schemas.microsoft.com/office/drawing/2014/main" id="{66B40933-8850-BF2B-1F3F-2F3C58DC17A0}"/>
              </a:ext>
            </a:extLst>
          </p:cNvPr>
          <p:cNvPicPr preferRelativeResize="0">
            <a:picLocks/>
          </p:cNvPicPr>
          <p:nvPr/>
        </p:nvPicPr>
        <p:blipFill rotWithShape="1">
          <a:blip r:embed="rId3">
            <a:extLst>
              <a:ext uri="{28A0092B-C50C-407E-A947-70E740481C1C}">
                <a14:useLocalDpi xmlns:a14="http://schemas.microsoft.com/office/drawing/2010/main" val="0"/>
              </a:ext>
            </a:extLst>
          </a:blip>
          <a:srcRect t="-15" b="-15"/>
          <a:stretch>
            <a:fillRect/>
          </a:stretch>
        </p:blipFill>
        <p:spPr>
          <a:xfrm>
            <a:off x="6960963" y="1286757"/>
            <a:ext cx="4112181" cy="2468022"/>
          </a:xfrm>
          <a:prstGeom prst="roundRect">
            <a:avLst>
              <a:gd name="adj" fmla="val 3452"/>
            </a:avLst>
          </a:prstGeom>
          <a:noFill/>
        </p:spPr>
      </p:pic>
      <p:sp>
        <p:nvSpPr>
          <p:cNvPr id="26" name="Text Placeholder 14">
            <a:extLst>
              <a:ext uri="{FF2B5EF4-FFF2-40B4-BE49-F238E27FC236}">
                <a16:creationId xmlns:a16="http://schemas.microsoft.com/office/drawing/2014/main" id="{248B69A7-5A43-6F20-13F2-DA4C84A249CA}"/>
              </a:ext>
            </a:extLst>
          </p:cNvPr>
          <p:cNvSpPr txBox="1">
            <a:spLocks/>
          </p:cNvSpPr>
          <p:nvPr/>
        </p:nvSpPr>
        <p:spPr>
          <a:xfrm>
            <a:off x="11168020" y="1371599"/>
            <a:ext cx="1516209" cy="2383180"/>
          </a:xfrm>
          <a:prstGeom prst="roundRect">
            <a:avLst>
              <a:gd name="adj" fmla="val 0"/>
            </a:avLst>
          </a:prstGeom>
          <a:no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US" sz="1600" dirty="0"/>
              <a:t>Virgin Trains:</a:t>
            </a:r>
          </a:p>
          <a:p>
            <a:pPr marL="0" indent="0">
              <a:buNone/>
            </a:pPr>
            <a:r>
              <a:rPr lang="en-US" sz="1600" b="0" dirty="0"/>
              <a:t>Locally-relevant routes</a:t>
            </a:r>
          </a:p>
        </p:txBody>
      </p:sp>
      <p:sp>
        <p:nvSpPr>
          <p:cNvPr id="28" name="Text Placeholder 14">
            <a:extLst>
              <a:ext uri="{FF2B5EF4-FFF2-40B4-BE49-F238E27FC236}">
                <a16:creationId xmlns:a16="http://schemas.microsoft.com/office/drawing/2014/main" id="{10D418F6-EE4D-1BFB-B24F-5672C0E4FFB6}"/>
              </a:ext>
            </a:extLst>
          </p:cNvPr>
          <p:cNvSpPr txBox="1">
            <a:spLocks/>
          </p:cNvSpPr>
          <p:nvPr/>
        </p:nvSpPr>
        <p:spPr>
          <a:xfrm>
            <a:off x="691808" y="4141254"/>
            <a:ext cx="5905228" cy="2671085"/>
          </a:xfrm>
          <a:prstGeom prst="roundRect">
            <a:avLst>
              <a:gd name="adj" fmla="val 5210"/>
            </a:avLst>
          </a:prstGeom>
          <a:solidFill>
            <a:schemeClr val="bg1"/>
          </a:solid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endParaRPr lang="en-US" sz="1200" dirty="0"/>
          </a:p>
        </p:txBody>
      </p:sp>
      <p:pic>
        <p:nvPicPr>
          <p:cNvPr id="30" name="Picture Placeholder 5">
            <a:extLst>
              <a:ext uri="{FF2B5EF4-FFF2-40B4-BE49-F238E27FC236}">
                <a16:creationId xmlns:a16="http://schemas.microsoft.com/office/drawing/2014/main" id="{6BFA5885-DDF6-6593-4996-33E1E72EDD6F}"/>
              </a:ext>
            </a:extLst>
          </p:cNvPr>
          <p:cNvPicPr preferRelativeResize="0">
            <a:picLocks/>
          </p:cNvPicPr>
          <p:nvPr/>
        </p:nvPicPr>
        <p:blipFill>
          <a:blip r:embed="rId4" cstate="print">
            <a:extLst>
              <a:ext uri="{28A0092B-C50C-407E-A947-70E740481C1C}">
                <a14:useLocalDpi xmlns:a14="http://schemas.microsoft.com/office/drawing/2010/main" val="0"/>
              </a:ext>
            </a:extLst>
          </a:blip>
          <a:srcRect l="4883" r="4883"/>
          <a:stretch/>
        </p:blipFill>
        <p:spPr>
          <a:xfrm>
            <a:off x="786683" y="4252140"/>
            <a:ext cx="4112181" cy="2468022"/>
          </a:xfrm>
          <a:prstGeom prst="roundRect">
            <a:avLst>
              <a:gd name="adj" fmla="val 3452"/>
            </a:avLst>
          </a:prstGeom>
          <a:noFill/>
        </p:spPr>
      </p:pic>
      <p:sp>
        <p:nvSpPr>
          <p:cNvPr id="32" name="Text Placeholder 14">
            <a:extLst>
              <a:ext uri="{FF2B5EF4-FFF2-40B4-BE49-F238E27FC236}">
                <a16:creationId xmlns:a16="http://schemas.microsoft.com/office/drawing/2014/main" id="{24A96252-B5A5-5D64-F690-247662F45522}"/>
              </a:ext>
            </a:extLst>
          </p:cNvPr>
          <p:cNvSpPr txBox="1">
            <a:spLocks/>
          </p:cNvSpPr>
          <p:nvPr/>
        </p:nvSpPr>
        <p:spPr>
          <a:xfrm>
            <a:off x="4993740" y="4354286"/>
            <a:ext cx="1516209" cy="2365876"/>
          </a:xfrm>
          <a:prstGeom prst="roundRect">
            <a:avLst>
              <a:gd name="adj" fmla="val 0"/>
            </a:avLst>
          </a:prstGeom>
          <a:no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GB" sz="1600" dirty="0"/>
              <a:t>Counter Terrorism:</a:t>
            </a:r>
          </a:p>
          <a:p>
            <a:pPr marL="0" indent="0">
              <a:buNone/>
            </a:pPr>
            <a:r>
              <a:rPr lang="en-GB" sz="1600" b="0" dirty="0"/>
              <a:t>Tailored local messaging</a:t>
            </a:r>
          </a:p>
        </p:txBody>
      </p:sp>
      <p:sp>
        <p:nvSpPr>
          <p:cNvPr id="34" name="Text Placeholder 14">
            <a:extLst>
              <a:ext uri="{FF2B5EF4-FFF2-40B4-BE49-F238E27FC236}">
                <a16:creationId xmlns:a16="http://schemas.microsoft.com/office/drawing/2014/main" id="{137A0E20-CFD9-CC02-2986-3B28B333453E}"/>
              </a:ext>
            </a:extLst>
          </p:cNvPr>
          <p:cNvSpPr txBox="1">
            <a:spLocks/>
          </p:cNvSpPr>
          <p:nvPr/>
        </p:nvSpPr>
        <p:spPr>
          <a:xfrm>
            <a:off x="6866088" y="4141254"/>
            <a:ext cx="5905228" cy="2671085"/>
          </a:xfrm>
          <a:prstGeom prst="roundRect">
            <a:avLst>
              <a:gd name="adj" fmla="val 5210"/>
            </a:avLst>
          </a:prstGeom>
          <a:solidFill>
            <a:schemeClr val="bg1"/>
          </a:solid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endParaRPr lang="en-US" sz="1200" dirty="0"/>
          </a:p>
        </p:txBody>
      </p:sp>
      <p:pic>
        <p:nvPicPr>
          <p:cNvPr id="36" name="Picture Placeholder 5">
            <a:extLst>
              <a:ext uri="{FF2B5EF4-FFF2-40B4-BE49-F238E27FC236}">
                <a16:creationId xmlns:a16="http://schemas.microsoft.com/office/drawing/2014/main" id="{B6D80DE1-05F7-C378-B876-9D257B011E01}"/>
              </a:ext>
            </a:extLst>
          </p:cNvPr>
          <p:cNvPicPr preferRelativeResize="0">
            <a:picLocks/>
          </p:cNvPicPr>
          <p:nvPr/>
        </p:nvPicPr>
        <p:blipFill rotWithShape="1">
          <a:blip r:embed="rId5">
            <a:extLst>
              <a:ext uri="{28A0092B-C50C-407E-A947-70E740481C1C}">
                <a14:useLocalDpi xmlns:a14="http://schemas.microsoft.com/office/drawing/2010/main" val="0"/>
              </a:ext>
            </a:extLst>
          </a:blip>
          <a:srcRect l="82" r="82"/>
          <a:stretch>
            <a:fillRect/>
          </a:stretch>
        </p:blipFill>
        <p:spPr>
          <a:xfrm>
            <a:off x="6960963" y="4252140"/>
            <a:ext cx="4112181" cy="2468022"/>
          </a:xfrm>
          <a:prstGeom prst="roundRect">
            <a:avLst>
              <a:gd name="adj" fmla="val 3452"/>
            </a:avLst>
          </a:prstGeom>
          <a:noFill/>
        </p:spPr>
      </p:pic>
      <p:sp>
        <p:nvSpPr>
          <p:cNvPr id="38" name="Text Placeholder 14">
            <a:extLst>
              <a:ext uri="{FF2B5EF4-FFF2-40B4-BE49-F238E27FC236}">
                <a16:creationId xmlns:a16="http://schemas.microsoft.com/office/drawing/2014/main" id="{4AB37449-58B8-FB6F-86E2-3B7C677BF21A}"/>
              </a:ext>
            </a:extLst>
          </p:cNvPr>
          <p:cNvSpPr txBox="1">
            <a:spLocks/>
          </p:cNvSpPr>
          <p:nvPr/>
        </p:nvSpPr>
        <p:spPr>
          <a:xfrm>
            <a:off x="11168020" y="4354286"/>
            <a:ext cx="1516209" cy="2365876"/>
          </a:xfrm>
          <a:prstGeom prst="roundRect">
            <a:avLst>
              <a:gd name="adj" fmla="val 0"/>
            </a:avLst>
          </a:prstGeom>
          <a:noFill/>
        </p:spPr>
        <p:txBody>
          <a:bodyPr tIns="3600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US" sz="1600" dirty="0"/>
              <a:t>BMW:</a:t>
            </a:r>
          </a:p>
          <a:p>
            <a:pPr marL="0" indent="0">
              <a:buNone/>
            </a:pPr>
            <a:r>
              <a:rPr lang="en-US" sz="1600" b="0" dirty="0"/>
              <a:t>Displaying nearest dealership</a:t>
            </a:r>
          </a:p>
        </p:txBody>
      </p:sp>
    </p:spTree>
    <p:extLst>
      <p:ext uri="{BB962C8B-B14F-4D97-AF65-F5344CB8AC3E}">
        <p14:creationId xmlns:p14="http://schemas.microsoft.com/office/powerpoint/2010/main" val="2980950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6C97F-4BBB-A692-CAF8-07C7A5DEBCB3}"/>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C05060B4-E8A6-68B7-8C2F-358423BB20F0}"/>
              </a:ext>
            </a:extLst>
          </p:cNvPr>
          <p:cNvSpPr/>
          <p:nvPr/>
        </p:nvSpPr>
        <p:spPr>
          <a:xfrm>
            <a:off x="128893" y="1180196"/>
            <a:ext cx="7625219" cy="5452379"/>
          </a:xfrm>
          <a:prstGeom prst="roundRect">
            <a:avLst>
              <a:gd name="adj" fmla="val 173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Placeholder 18">
            <a:extLst>
              <a:ext uri="{FF2B5EF4-FFF2-40B4-BE49-F238E27FC236}">
                <a16:creationId xmlns:a16="http://schemas.microsoft.com/office/drawing/2014/main" id="{B1C02E11-258B-3FCF-7C92-797CF1471B2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817" r="20943"/>
          <a:stretch>
            <a:fillRect/>
          </a:stretch>
        </p:blipFill>
        <p:spPr>
          <a:xfrm>
            <a:off x="4602881" y="3927365"/>
            <a:ext cx="2968351" cy="2523863"/>
          </a:xfrm>
          <a:prstGeom prst="roundRect">
            <a:avLst>
              <a:gd name="adj" fmla="val 4087"/>
            </a:avLst>
          </a:prstGeom>
        </p:spPr>
      </p:pic>
      <p:sp>
        <p:nvSpPr>
          <p:cNvPr id="5" name="Text Placeholder 4">
            <a:extLst>
              <a:ext uri="{FF2B5EF4-FFF2-40B4-BE49-F238E27FC236}">
                <a16:creationId xmlns:a16="http://schemas.microsoft.com/office/drawing/2014/main" id="{F894F416-F4A0-4A4B-2226-581359480BB5}"/>
              </a:ext>
            </a:extLst>
          </p:cNvPr>
          <p:cNvSpPr>
            <a:spLocks noGrp="1"/>
          </p:cNvSpPr>
          <p:nvPr>
            <p:ph type="body" sz="quarter" idx="16"/>
          </p:nvPr>
        </p:nvSpPr>
        <p:spPr>
          <a:xfrm>
            <a:off x="317805" y="1423354"/>
            <a:ext cx="3687028" cy="316293"/>
          </a:xfrm>
        </p:spPr>
        <p:txBody>
          <a:bodyPr/>
          <a:lstStyle/>
          <a:p>
            <a:r>
              <a:rPr lang="en-US" sz="2800" dirty="0">
                <a:solidFill>
                  <a:schemeClr val="bg1"/>
                </a:solidFill>
              </a:rPr>
              <a:t>Wagamama</a:t>
            </a:r>
            <a:endParaRPr lang="en-US" dirty="0">
              <a:solidFill>
                <a:schemeClr val="bg1"/>
              </a:solidFill>
            </a:endParaRPr>
          </a:p>
        </p:txBody>
      </p:sp>
      <p:sp>
        <p:nvSpPr>
          <p:cNvPr id="3" name="Rounded Rectangle 15">
            <a:extLst>
              <a:ext uri="{FF2B5EF4-FFF2-40B4-BE49-F238E27FC236}">
                <a16:creationId xmlns:a16="http://schemas.microsoft.com/office/drawing/2014/main" id="{0DC4871B-BEA4-760F-E13C-EB646467E0F1}"/>
              </a:ext>
            </a:extLst>
          </p:cNvPr>
          <p:cNvSpPr/>
          <p:nvPr/>
        </p:nvSpPr>
        <p:spPr>
          <a:xfrm>
            <a:off x="7924170" y="1175641"/>
            <a:ext cx="5403611" cy="5452379"/>
          </a:xfrm>
          <a:prstGeom prst="roundRect">
            <a:avLst>
              <a:gd name="adj" fmla="val 173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2DC84F9F-7EF0-4239-F6F5-CDBCC03DA3F3}"/>
              </a:ext>
            </a:extLst>
          </p:cNvPr>
          <p:cNvSpPr>
            <a:spLocks noGrp="1"/>
          </p:cNvSpPr>
          <p:nvPr>
            <p:ph type="body" sz="quarter" idx="17"/>
          </p:nvPr>
        </p:nvSpPr>
        <p:spPr>
          <a:xfrm>
            <a:off x="317805" y="1982805"/>
            <a:ext cx="3954837" cy="4398262"/>
          </a:xfrm>
        </p:spPr>
        <p:txBody>
          <a:bodyPr/>
          <a:lstStyle/>
          <a:p>
            <a:pPr marL="285750" indent="-285750" defTabSz="914400">
              <a:lnSpc>
                <a:spcPct val="100000"/>
              </a:lnSpc>
              <a:spcBef>
                <a:spcPts val="0"/>
              </a:spcBef>
              <a:spcAft>
                <a:spcPts val="1200"/>
              </a:spcAft>
              <a:buClr>
                <a:schemeClr val="bg1"/>
              </a:buClr>
              <a:buFont typeface="Inter Tight" panose="020B0604020202020204" pitchFamily="34" charset="0"/>
              <a:buChar char="•"/>
            </a:pPr>
            <a:r>
              <a:rPr lang="en-GB" sz="1400" kern="0" dirty="0">
                <a:solidFill>
                  <a:schemeClr val="bg1"/>
                </a:solidFill>
              </a:rPr>
              <a:t>Wagamama used </a:t>
            </a:r>
            <a:r>
              <a:rPr lang="en-GB" sz="1400" kern="0" dirty="0" err="1">
                <a:solidFill>
                  <a:schemeClr val="bg1"/>
                </a:solidFill>
              </a:rPr>
              <a:t>Cinemapper</a:t>
            </a:r>
            <a:r>
              <a:rPr lang="en-GB" sz="1400" kern="0" dirty="0">
                <a:solidFill>
                  <a:schemeClr val="bg1"/>
                </a:solidFill>
              </a:rPr>
              <a:t> to locate 97 cinemas in proximity to its restaurants in eight key cities </a:t>
            </a:r>
            <a:r>
              <a:rPr lang="en-GB" sz="1400" b="1" kern="0" dirty="0">
                <a:solidFill>
                  <a:schemeClr val="bg1"/>
                </a:solidFill>
              </a:rPr>
              <a:t>– buying selected sites that were within 10-15 minute drive of its restaurants.</a:t>
            </a:r>
            <a:endParaRPr lang="en-GB" sz="1400" b="1" kern="0">
              <a:solidFill>
                <a:schemeClr val="bg1"/>
              </a:solidFill>
            </a:endParaRPr>
          </a:p>
          <a:p>
            <a:pPr marL="0" indent="0" defTabSz="914400">
              <a:lnSpc>
                <a:spcPct val="100000"/>
              </a:lnSpc>
              <a:spcBef>
                <a:spcPts val="0"/>
              </a:spcBef>
              <a:spcAft>
                <a:spcPts val="1200"/>
              </a:spcAft>
              <a:buClr>
                <a:schemeClr val="bg1"/>
              </a:buClr>
            </a:pPr>
            <a:endParaRPr lang="en-GB" sz="1400" b="1" kern="0" dirty="0">
              <a:solidFill>
                <a:schemeClr val="bg1"/>
              </a:solidFill>
            </a:endParaRPr>
          </a:p>
          <a:p>
            <a:pPr marL="285750" indent="-285750" defTabSz="914400">
              <a:lnSpc>
                <a:spcPct val="100000"/>
              </a:lnSpc>
              <a:spcBef>
                <a:spcPts val="0"/>
              </a:spcBef>
              <a:spcAft>
                <a:spcPts val="1200"/>
              </a:spcAft>
              <a:buClr>
                <a:schemeClr val="bg1"/>
              </a:buClr>
              <a:buFont typeface="Inter Tight" panose="020B0604020202020204" pitchFamily="34" charset="0"/>
              <a:buChar char="•"/>
            </a:pPr>
            <a:r>
              <a:rPr lang="en-GB" sz="1400" kern="0" dirty="0">
                <a:solidFill>
                  <a:schemeClr val="bg1"/>
                </a:solidFill>
              </a:rPr>
              <a:t>Launching the ‘Bowl To Soul’ campaign in DCM cinemas was a huge success for Wagamama </a:t>
            </a:r>
            <a:r>
              <a:rPr lang="en-GB" sz="1400" b="1" kern="0" dirty="0">
                <a:solidFill>
                  <a:schemeClr val="bg1"/>
                </a:solidFill>
              </a:rPr>
              <a:t>– driving awareness, landing key brand perceptions and ultimately sales. </a:t>
            </a:r>
            <a:endParaRPr lang="en-GB" sz="1400" b="1" kern="0">
              <a:solidFill>
                <a:schemeClr val="bg1"/>
              </a:solidFill>
            </a:endParaRPr>
          </a:p>
          <a:p>
            <a:pPr marL="0" indent="0" defTabSz="914400">
              <a:lnSpc>
                <a:spcPct val="100000"/>
              </a:lnSpc>
              <a:spcBef>
                <a:spcPts val="0"/>
              </a:spcBef>
              <a:spcAft>
                <a:spcPts val="1200"/>
              </a:spcAft>
              <a:buClr>
                <a:schemeClr val="bg1"/>
              </a:buClr>
            </a:pPr>
            <a:endParaRPr lang="en-GB" sz="1400" b="1" kern="0" dirty="0">
              <a:solidFill>
                <a:schemeClr val="bg1"/>
              </a:solidFill>
            </a:endParaRPr>
          </a:p>
          <a:p>
            <a:pPr marL="285750" indent="-285750" defTabSz="914400">
              <a:lnSpc>
                <a:spcPct val="100000"/>
              </a:lnSpc>
              <a:spcBef>
                <a:spcPts val="0"/>
              </a:spcBef>
              <a:spcAft>
                <a:spcPts val="1200"/>
              </a:spcAft>
              <a:buClr>
                <a:schemeClr val="bg1"/>
              </a:buClr>
              <a:buFont typeface="Inter Tight" panose="020B0604020202020204" pitchFamily="34" charset="0"/>
              <a:buChar char="•"/>
            </a:pPr>
            <a:r>
              <a:rPr lang="en-GB" sz="1400" kern="0" dirty="0">
                <a:solidFill>
                  <a:schemeClr val="bg1"/>
                </a:solidFill>
              </a:rPr>
              <a:t>Across an eleven-week period </a:t>
            </a:r>
            <a:r>
              <a:rPr lang="en-GB" sz="1400" b="1" kern="0" dirty="0">
                <a:solidFill>
                  <a:schemeClr val="bg1"/>
                </a:solidFill>
              </a:rPr>
              <a:t>UK like-for-like turnover increased by 12%, </a:t>
            </a:r>
            <a:r>
              <a:rPr lang="en-GB" sz="1400" kern="0" dirty="0">
                <a:solidFill>
                  <a:schemeClr val="bg1"/>
                </a:solidFill>
              </a:rPr>
              <a:t>outperforming the category which declined across the same time. A set of results so impressive the campaign </a:t>
            </a:r>
            <a:r>
              <a:rPr lang="en-GB" sz="1400" b="1" kern="0" dirty="0">
                <a:solidFill>
                  <a:schemeClr val="bg1"/>
                </a:solidFill>
              </a:rPr>
              <a:t>won a prestigious Effie Award!</a:t>
            </a:r>
            <a:endParaRPr lang="en-GB" sz="1400" b="1" kern="0">
              <a:solidFill>
                <a:schemeClr val="bg1"/>
              </a:solidFill>
            </a:endParaRPr>
          </a:p>
          <a:p>
            <a:pPr marL="285750" indent="-285750" defTabSz="914400">
              <a:lnSpc>
                <a:spcPct val="100000"/>
              </a:lnSpc>
              <a:buClr>
                <a:schemeClr val="bg1"/>
              </a:buClr>
              <a:buFont typeface="Inter Tight" panose="020B0604020202020204" pitchFamily="34" charset="0"/>
              <a:buChar char="•"/>
              <a:defRPr/>
            </a:pPr>
            <a:endParaRPr lang="en-GB" sz="1600" b="1" kern="0">
              <a:solidFill>
                <a:schemeClr val="bg1"/>
              </a:solidFill>
            </a:endParaRPr>
          </a:p>
        </p:txBody>
      </p:sp>
      <p:sp>
        <p:nvSpPr>
          <p:cNvPr id="8" name="Text Placeholder 7">
            <a:extLst>
              <a:ext uri="{FF2B5EF4-FFF2-40B4-BE49-F238E27FC236}">
                <a16:creationId xmlns:a16="http://schemas.microsoft.com/office/drawing/2014/main" id="{D9321770-F466-9B5B-B44B-47F2110C124A}"/>
              </a:ext>
            </a:extLst>
          </p:cNvPr>
          <p:cNvSpPr>
            <a:spLocks noGrp="1"/>
          </p:cNvSpPr>
          <p:nvPr>
            <p:ph type="body" sz="quarter" idx="83"/>
          </p:nvPr>
        </p:nvSpPr>
        <p:spPr>
          <a:xfrm>
            <a:off x="5242560" y="7221354"/>
            <a:ext cx="7974089" cy="244496"/>
          </a:xfrm>
        </p:spPr>
        <p:txBody>
          <a:bodyPr/>
          <a:lstStyle/>
          <a:p>
            <a:r>
              <a:rPr lang="en-US" sz="1000" dirty="0"/>
              <a:t>Source DCM Case Study Databank. Full case studies can be found here: </a:t>
            </a:r>
            <a:r>
              <a:rPr lang="en-US" sz="1000" dirty="0">
                <a:hlinkClick r:id="rId4"/>
              </a:rPr>
              <a:t>https://</a:t>
            </a:r>
            <a:r>
              <a:rPr lang="en-US" sz="1000" dirty="0" err="1">
                <a:hlinkClick r:id="rId4"/>
              </a:rPr>
              <a:t>www.dcm.co.uk</a:t>
            </a:r>
            <a:r>
              <a:rPr lang="en-US" sz="1000" dirty="0">
                <a:hlinkClick r:id="rId4"/>
              </a:rPr>
              <a:t>/case-studies </a:t>
            </a:r>
            <a:endParaRPr lang="en-US" sz="1000" dirty="0"/>
          </a:p>
          <a:p>
            <a:endParaRPr lang="en-US" dirty="0"/>
          </a:p>
        </p:txBody>
      </p:sp>
      <p:sp>
        <p:nvSpPr>
          <p:cNvPr id="7" name="Title 5">
            <a:extLst>
              <a:ext uri="{FF2B5EF4-FFF2-40B4-BE49-F238E27FC236}">
                <a16:creationId xmlns:a16="http://schemas.microsoft.com/office/drawing/2014/main" id="{A47E9FC6-DA99-84A5-58D0-462F3AC02925}"/>
              </a:ext>
            </a:extLst>
          </p:cNvPr>
          <p:cNvSpPr>
            <a:spLocks noGrp="1"/>
          </p:cNvSpPr>
          <p:nvPr>
            <p:ph type="title"/>
          </p:nvPr>
        </p:nvSpPr>
        <p:spPr/>
        <p:txBody>
          <a:bodyPr/>
          <a:lstStyle/>
          <a:p>
            <a:r>
              <a:rPr lang="en-GB" sz="5400" dirty="0" err="1"/>
              <a:t>Cinemapper</a:t>
            </a:r>
            <a:r>
              <a:rPr lang="en-GB" sz="5400" dirty="0"/>
              <a:t> case studies</a:t>
            </a:r>
            <a:endParaRPr lang="en-US" sz="5400" dirty="0">
              <a:latin typeface="+mn-lt"/>
            </a:endParaRPr>
          </a:p>
        </p:txBody>
      </p:sp>
      <p:pic>
        <p:nvPicPr>
          <p:cNvPr id="20" name="Picture Placeholder 19">
            <a:extLst>
              <a:ext uri="{FF2B5EF4-FFF2-40B4-BE49-F238E27FC236}">
                <a16:creationId xmlns:a16="http://schemas.microsoft.com/office/drawing/2014/main" id="{26122032-F073-0A5D-6F55-FEB1290C538D}"/>
              </a:ext>
            </a:extLst>
          </p:cNvPr>
          <p:cNvPicPr>
            <a:picLocks noGrp="1" noChangeAspect="1"/>
          </p:cNvPicPr>
          <p:nvPr>
            <p:ph type="pic" sz="quarter" idx="84"/>
          </p:nvPr>
        </p:nvPicPr>
        <p:blipFill rotWithShape="1">
          <a:blip r:embed="rId5">
            <a:extLst>
              <a:ext uri="{28A0092B-C50C-407E-A947-70E740481C1C}">
                <a14:useLocalDpi xmlns:a14="http://schemas.microsoft.com/office/drawing/2010/main" val="0"/>
              </a:ext>
            </a:extLst>
          </a:blip>
          <a:srcRect l="18519" r="21551" b="3035"/>
          <a:stretch>
            <a:fillRect/>
          </a:stretch>
        </p:blipFill>
        <p:spPr>
          <a:xfrm>
            <a:off x="4602881" y="1371602"/>
            <a:ext cx="2968351" cy="2389609"/>
          </a:xfrm>
          <a:prstGeom prst="roundRect">
            <a:avLst>
              <a:gd name="adj" fmla="val 5093"/>
            </a:avLst>
          </a:prstGeom>
        </p:spPr>
      </p:pic>
      <p:sp>
        <p:nvSpPr>
          <p:cNvPr id="17" name="Text Placeholder 16">
            <a:extLst>
              <a:ext uri="{FF2B5EF4-FFF2-40B4-BE49-F238E27FC236}">
                <a16:creationId xmlns:a16="http://schemas.microsoft.com/office/drawing/2014/main" id="{2D4B3B2A-5515-6B10-16E4-D72A33E092F5}"/>
              </a:ext>
            </a:extLst>
          </p:cNvPr>
          <p:cNvSpPr>
            <a:spLocks noGrp="1"/>
          </p:cNvSpPr>
          <p:nvPr>
            <p:ph type="body" sz="quarter" idx="88"/>
          </p:nvPr>
        </p:nvSpPr>
        <p:spPr>
          <a:xfrm>
            <a:off x="8189726" y="3998229"/>
            <a:ext cx="3687028" cy="316293"/>
          </a:xfrm>
        </p:spPr>
        <p:txBody>
          <a:bodyPr/>
          <a:lstStyle/>
          <a:p>
            <a:r>
              <a:rPr lang="en-US" dirty="0">
                <a:solidFill>
                  <a:schemeClr val="bg1"/>
                </a:solidFill>
              </a:rPr>
              <a:t>JD Sports</a:t>
            </a:r>
          </a:p>
        </p:txBody>
      </p:sp>
      <p:sp>
        <p:nvSpPr>
          <p:cNvPr id="18" name="Text Placeholder 17">
            <a:extLst>
              <a:ext uri="{FF2B5EF4-FFF2-40B4-BE49-F238E27FC236}">
                <a16:creationId xmlns:a16="http://schemas.microsoft.com/office/drawing/2014/main" id="{03DAE849-2C8C-36CA-70B2-6C328B5EEF16}"/>
              </a:ext>
            </a:extLst>
          </p:cNvPr>
          <p:cNvSpPr>
            <a:spLocks noGrp="1"/>
          </p:cNvSpPr>
          <p:nvPr>
            <p:ph type="body" sz="quarter" idx="89"/>
          </p:nvPr>
        </p:nvSpPr>
        <p:spPr>
          <a:xfrm>
            <a:off x="8189725" y="4457888"/>
            <a:ext cx="4807817" cy="1993340"/>
          </a:xfrm>
        </p:spPr>
        <p:txBody>
          <a:bodyPr/>
          <a:lstStyle/>
          <a:p>
            <a:pPr marL="285750" indent="-285750">
              <a:lnSpc>
                <a:spcPct val="100000"/>
              </a:lnSpc>
              <a:buClr>
                <a:schemeClr val="bg1"/>
              </a:buClr>
              <a:buFont typeface="Inter Tight" panose="020B0604020202020204" pitchFamily="34" charset="0"/>
              <a:buChar char="•"/>
              <a:defRPr/>
            </a:pPr>
            <a:r>
              <a:rPr lang="en-GB" sz="1250">
                <a:solidFill>
                  <a:schemeClr val="bg1"/>
                </a:solidFill>
                <a:cs typeface="Inter Tight" pitchFamily="34" charset="0"/>
              </a:rPr>
              <a:t>Using </a:t>
            </a:r>
            <a:r>
              <a:rPr lang="en-GB" sz="1250" err="1">
                <a:solidFill>
                  <a:schemeClr val="bg1"/>
                </a:solidFill>
                <a:cs typeface="Inter Tight" pitchFamily="34" charset="0"/>
              </a:rPr>
              <a:t>Cinemapper</a:t>
            </a:r>
            <a:r>
              <a:rPr lang="en-GB" sz="1250">
                <a:solidFill>
                  <a:schemeClr val="bg1"/>
                </a:solidFill>
                <a:cs typeface="Inter Tight" pitchFamily="34" charset="0"/>
              </a:rPr>
              <a:t>, JD Sports were able to run its </a:t>
            </a:r>
            <a:r>
              <a:rPr lang="en-GB" sz="1250" b="1">
                <a:solidFill>
                  <a:schemeClr val="bg1"/>
                </a:solidFill>
                <a:cs typeface="Inter Tight" pitchFamily="34" charset="0"/>
              </a:rPr>
              <a:t>hero 120” ad in cinemas closest to the brand’s </a:t>
            </a:r>
            <a:br>
              <a:rPr lang="en-GB" sz="1250" b="1">
                <a:solidFill>
                  <a:schemeClr val="bg1"/>
                </a:solidFill>
                <a:cs typeface="Inter Tight" pitchFamily="34" charset="0"/>
              </a:rPr>
            </a:br>
            <a:r>
              <a:rPr lang="en-GB" sz="1250" b="1">
                <a:solidFill>
                  <a:schemeClr val="bg1"/>
                </a:solidFill>
                <a:cs typeface="Inter Tight" pitchFamily="34" charset="0"/>
              </a:rPr>
              <a:t>top-performing stores </a:t>
            </a:r>
            <a:r>
              <a:rPr lang="en-GB" sz="1250">
                <a:solidFill>
                  <a:schemeClr val="bg1"/>
                </a:solidFill>
                <a:cs typeface="Inter Tight" pitchFamily="34" charset="0"/>
              </a:rPr>
              <a:t>in the run up to the key Christmas period. </a:t>
            </a:r>
          </a:p>
          <a:p>
            <a:pPr marL="285750" lvl="0" indent="-285750">
              <a:lnSpc>
                <a:spcPct val="100000"/>
              </a:lnSpc>
              <a:buClr>
                <a:schemeClr val="bg1"/>
              </a:buClr>
              <a:buFont typeface="Inter Tight" panose="020B0604020202020204" pitchFamily="34" charset="0"/>
              <a:buChar char="•"/>
              <a:defRPr/>
            </a:pPr>
            <a:r>
              <a:rPr lang="en-GB" sz="1250">
                <a:solidFill>
                  <a:schemeClr val="bg1"/>
                </a:solidFill>
                <a:cs typeface="Inter Tight" pitchFamily="34" charset="0"/>
              </a:rPr>
              <a:t>Exposure to the targeted 120” ad helped </a:t>
            </a:r>
            <a:r>
              <a:rPr lang="en-GB" sz="1250" b="1">
                <a:solidFill>
                  <a:schemeClr val="bg1"/>
                </a:solidFill>
                <a:cs typeface="Inter Tight" pitchFamily="34" charset="0"/>
              </a:rPr>
              <a:t>increase awareness by 7% and recall by 17%.</a:t>
            </a:r>
          </a:p>
          <a:p>
            <a:pPr marL="285750" lvl="0" indent="-285750">
              <a:lnSpc>
                <a:spcPct val="100000"/>
              </a:lnSpc>
              <a:buClr>
                <a:schemeClr val="bg1"/>
              </a:buClr>
              <a:buFont typeface="Inter Tight" panose="020B0604020202020204" pitchFamily="34" charset="0"/>
              <a:buChar char="•"/>
              <a:defRPr/>
            </a:pPr>
            <a:r>
              <a:rPr lang="en-GB" sz="1250" b="1">
                <a:solidFill>
                  <a:schemeClr val="bg1"/>
                </a:solidFill>
                <a:cs typeface="Inter Tight" pitchFamily="34" charset="0"/>
              </a:rPr>
              <a:t>Consideration also increased by 3% and intention to act also increased</a:t>
            </a:r>
            <a:r>
              <a:rPr lang="en-GB" sz="1250">
                <a:solidFill>
                  <a:schemeClr val="bg1"/>
                </a:solidFill>
                <a:cs typeface="Inter Tight" pitchFamily="34" charset="0"/>
              </a:rPr>
              <a:t> with higher claimed visits to the JD Sports website, word of mouth and claimed purchase. </a:t>
            </a:r>
          </a:p>
          <a:p>
            <a:pPr marL="285750" indent="-285750">
              <a:lnSpc>
                <a:spcPct val="100000"/>
              </a:lnSpc>
              <a:buFont typeface="Inter Tight" panose="020B0604020202020204" pitchFamily="34" charset="0"/>
              <a:buChar char="•"/>
            </a:pPr>
            <a:endParaRPr lang="en-US" sz="1250">
              <a:solidFill>
                <a:schemeClr val="bg1"/>
              </a:solidFill>
            </a:endParaRPr>
          </a:p>
        </p:txBody>
      </p:sp>
      <p:sp>
        <p:nvSpPr>
          <p:cNvPr id="13" name="Text Placeholder 25">
            <a:extLst>
              <a:ext uri="{FF2B5EF4-FFF2-40B4-BE49-F238E27FC236}">
                <a16:creationId xmlns:a16="http://schemas.microsoft.com/office/drawing/2014/main" id="{42C3C9CD-CE23-41FC-93F9-E085CAF8B269}"/>
              </a:ext>
            </a:extLst>
          </p:cNvPr>
          <p:cNvSpPr txBox="1">
            <a:spLocks/>
          </p:cNvSpPr>
          <p:nvPr/>
        </p:nvSpPr>
        <p:spPr>
          <a:xfrm>
            <a:off x="3255375" y="6998154"/>
            <a:ext cx="6932200" cy="376317"/>
          </a:xfrm>
          <a:prstGeom prst="rect">
            <a:avLst/>
          </a:prstGeom>
        </p:spPr>
        <p:txBody>
          <a:bodyP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482046" rtl="0" eaLnBrk="1" fontAlgn="auto" latinLnBrk="0" hangingPunct="1">
              <a:lnSpc>
                <a:spcPct val="114000"/>
              </a:lnSpc>
              <a:spcBef>
                <a:spcPts val="0"/>
              </a:spcBef>
              <a:spcAft>
                <a:spcPts val="0"/>
              </a:spcAft>
              <a:buClrTx/>
              <a:buSzTx/>
              <a:buFont typeface="Inter Tight"/>
              <a:buNone/>
              <a:tabLst/>
              <a:defRPr/>
            </a:pPr>
            <a:endParaRPr kumimoji="0" lang="en-US" sz="1029" b="0" i="0" u="none" strike="noStrike" kern="0" cap="none" spc="0" normalizeH="0" baseline="0" noProof="0">
              <a:ln>
                <a:noFill/>
              </a:ln>
              <a:solidFill>
                <a:srgbClr val="000000"/>
              </a:solidFill>
              <a:effectLst/>
              <a:uLnTx/>
              <a:uFillTx/>
              <a:latin typeface="Inter Tight" charset="0"/>
              <a:ea typeface="Inter Tight" charset="0"/>
              <a:cs typeface="Inter Tight" charset="0"/>
              <a:sym typeface="Inter Tight"/>
            </a:endParaRPr>
          </a:p>
        </p:txBody>
      </p:sp>
      <p:pic>
        <p:nvPicPr>
          <p:cNvPr id="21" name="Picture Placeholder 4">
            <a:extLst>
              <a:ext uri="{FF2B5EF4-FFF2-40B4-BE49-F238E27FC236}">
                <a16:creationId xmlns:a16="http://schemas.microsoft.com/office/drawing/2014/main" id="{B2314F8A-589B-4C8E-ADE9-6507BBEB42E8}"/>
              </a:ext>
            </a:extLst>
          </p:cNvPr>
          <p:cNvPicPr>
            <a:picLocks noGrp="1" noChangeAspect="1"/>
          </p:cNvPicPr>
          <p:nvPr>
            <p:ph type="pic" sz="quarter" idx="85"/>
          </p:nvPr>
        </p:nvPicPr>
        <p:blipFill rotWithShape="1">
          <a:blip r:embed="rId6">
            <a:extLst>
              <a:ext uri="{28A0092B-C50C-407E-A947-70E740481C1C}">
                <a14:useLocalDpi xmlns:a14="http://schemas.microsoft.com/office/drawing/2010/main" val="0"/>
              </a:ext>
            </a:extLst>
          </a:blip>
          <a:srcRect l="9585" r="9585"/>
          <a:stretch/>
        </p:blipFill>
        <p:spPr bwMode="gray">
          <a:xfrm>
            <a:off x="8581211" y="1377967"/>
            <a:ext cx="4089527" cy="2523863"/>
          </a:xfrm>
          <a:prstGeom prst="roundRect">
            <a:avLst>
              <a:gd name="adj" fmla="val 4590"/>
            </a:avLst>
          </a:prstGeom>
          <a:solidFill>
            <a:schemeClr val="accent5">
              <a:lumMod val="60000"/>
              <a:lumOff val="40000"/>
            </a:schemeClr>
          </a:solidFill>
          <a:effectLst/>
        </p:spPr>
      </p:pic>
    </p:spTree>
    <p:extLst>
      <p:ext uri="{BB962C8B-B14F-4D97-AF65-F5344CB8AC3E}">
        <p14:creationId xmlns:p14="http://schemas.microsoft.com/office/powerpoint/2010/main" val="3286516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6C97F-4BBB-A692-CAF8-07C7A5DEBCB3}"/>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1C02E11-258B-3FCF-7C92-797CF1471B2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9398" r="9398"/>
          <a:stretch/>
        </p:blipFill>
        <p:spPr>
          <a:xfrm>
            <a:off x="219175" y="1180196"/>
            <a:ext cx="4089527" cy="2523863"/>
          </a:xfrm>
          <a:prstGeom prst="roundRect">
            <a:avLst>
              <a:gd name="adj" fmla="val 4087"/>
            </a:avLst>
          </a:prstGeom>
        </p:spPr>
      </p:pic>
      <p:sp>
        <p:nvSpPr>
          <p:cNvPr id="5" name="Text Placeholder 4">
            <a:extLst>
              <a:ext uri="{FF2B5EF4-FFF2-40B4-BE49-F238E27FC236}">
                <a16:creationId xmlns:a16="http://schemas.microsoft.com/office/drawing/2014/main" id="{F894F416-F4A0-4A4B-2226-581359480BB5}"/>
              </a:ext>
            </a:extLst>
          </p:cNvPr>
          <p:cNvSpPr>
            <a:spLocks noGrp="1"/>
          </p:cNvSpPr>
          <p:nvPr>
            <p:ph type="body" sz="quarter" idx="16"/>
          </p:nvPr>
        </p:nvSpPr>
        <p:spPr>
          <a:xfrm>
            <a:off x="219175" y="3870213"/>
            <a:ext cx="3687028" cy="316293"/>
          </a:xfrm>
        </p:spPr>
        <p:txBody>
          <a:bodyPr/>
          <a:lstStyle/>
          <a:p>
            <a:r>
              <a:rPr lang="en-US" dirty="0"/>
              <a:t>Ernest Jones</a:t>
            </a:r>
          </a:p>
        </p:txBody>
      </p:sp>
      <p:sp>
        <p:nvSpPr>
          <p:cNvPr id="6" name="Text Placeholder 5">
            <a:extLst>
              <a:ext uri="{FF2B5EF4-FFF2-40B4-BE49-F238E27FC236}">
                <a16:creationId xmlns:a16="http://schemas.microsoft.com/office/drawing/2014/main" id="{2DC84F9F-7EF0-4239-F6F5-CDBCC03DA3F3}"/>
              </a:ext>
            </a:extLst>
          </p:cNvPr>
          <p:cNvSpPr>
            <a:spLocks noGrp="1"/>
          </p:cNvSpPr>
          <p:nvPr>
            <p:ph type="body" sz="quarter" idx="17"/>
          </p:nvPr>
        </p:nvSpPr>
        <p:spPr>
          <a:xfrm>
            <a:off x="219175" y="4329872"/>
            <a:ext cx="4089526" cy="425096"/>
          </a:xfrm>
        </p:spPr>
        <p:txBody>
          <a:bodyPr/>
          <a:lstStyle/>
          <a:p>
            <a:pPr marL="285750" indent="-285750">
              <a:lnSpc>
                <a:spcPct val="100000"/>
              </a:lnSpc>
              <a:buFont typeface="Inter Tight" panose="020B0604020202020204" pitchFamily="34" charset="0"/>
              <a:buChar char="•"/>
            </a:pPr>
            <a:r>
              <a:rPr lang="en-GB" sz="1250" dirty="0"/>
              <a:t>Ernest Jones wanted prioritise targeting in </a:t>
            </a:r>
            <a:r>
              <a:rPr lang="en-GB" sz="1250" b="1" dirty="0"/>
              <a:t>a premium environment in proximity to its stores. </a:t>
            </a:r>
            <a:endParaRPr lang="en-GB" sz="1250" b="1"/>
          </a:p>
          <a:p>
            <a:pPr marL="285750" indent="-285750">
              <a:lnSpc>
                <a:spcPct val="100000"/>
              </a:lnSpc>
              <a:buFont typeface="Inter Tight" panose="020B0604020202020204" pitchFamily="34" charset="0"/>
              <a:buChar char="•"/>
            </a:pPr>
            <a:r>
              <a:rPr lang="en-GB" sz="1250" dirty="0"/>
              <a:t>The campaign ran </a:t>
            </a:r>
            <a:r>
              <a:rPr lang="en-GB" sz="1250" b="1" dirty="0"/>
              <a:t>in sites within a 20-minute drive time of an Ernest Jones store</a:t>
            </a:r>
            <a:r>
              <a:rPr lang="en-GB" sz="1250" dirty="0"/>
              <a:t>. Where stores and cinemas within shopping centres overlapped the brand added </a:t>
            </a:r>
            <a:r>
              <a:rPr lang="en-GB" sz="1250" b="1" dirty="0"/>
              <a:t>a bespoke 5” end frame that highlighted the store location to drive direct footfall. </a:t>
            </a:r>
            <a:endParaRPr lang="en-GB" sz="1250" b="1"/>
          </a:p>
          <a:p>
            <a:pPr marL="285750" indent="-285750">
              <a:lnSpc>
                <a:spcPct val="100000"/>
              </a:lnSpc>
              <a:buFont typeface="Inter Tight" panose="020B0604020202020204" pitchFamily="34" charset="0"/>
              <a:buChar char="•"/>
            </a:pPr>
            <a:r>
              <a:rPr lang="en-GB" sz="1250" dirty="0"/>
              <a:t>The selected stores </a:t>
            </a:r>
            <a:r>
              <a:rPr lang="en-GB" sz="1250" b="1" dirty="0"/>
              <a:t>saw a 9% increase in attributed sales YOY,</a:t>
            </a:r>
            <a:r>
              <a:rPr lang="en-GB" sz="1250" dirty="0"/>
              <a:t> outperforming other Ernest Jones’ outlets by 3%.</a:t>
            </a:r>
            <a:endParaRPr lang="en-GB" sz="1250"/>
          </a:p>
          <a:p>
            <a:pPr marL="285750" indent="-285750">
              <a:lnSpc>
                <a:spcPct val="100000"/>
              </a:lnSpc>
              <a:buFont typeface="Inter Tight" panose="020B0604020202020204" pitchFamily="34" charset="0"/>
              <a:buChar char="•"/>
            </a:pPr>
            <a:endParaRPr lang="en-US" sz="1250"/>
          </a:p>
        </p:txBody>
      </p:sp>
      <p:sp>
        <p:nvSpPr>
          <p:cNvPr id="8" name="Text Placeholder 7">
            <a:extLst>
              <a:ext uri="{FF2B5EF4-FFF2-40B4-BE49-F238E27FC236}">
                <a16:creationId xmlns:a16="http://schemas.microsoft.com/office/drawing/2014/main" id="{D9321770-F466-9B5B-B44B-47F2110C124A}"/>
              </a:ext>
            </a:extLst>
          </p:cNvPr>
          <p:cNvSpPr>
            <a:spLocks noGrp="1"/>
          </p:cNvSpPr>
          <p:nvPr>
            <p:ph type="body" sz="quarter" idx="83"/>
          </p:nvPr>
        </p:nvSpPr>
        <p:spPr>
          <a:xfrm>
            <a:off x="5242560" y="7221354"/>
            <a:ext cx="7974089" cy="244496"/>
          </a:xfrm>
        </p:spPr>
        <p:txBody>
          <a:bodyPr/>
          <a:lstStyle/>
          <a:p>
            <a:r>
              <a:rPr lang="en-US" sz="1000" dirty="0"/>
              <a:t>Source DCM Case Study Databank. Full case studies can be found here: </a:t>
            </a:r>
            <a:r>
              <a:rPr lang="en-US" sz="1000" dirty="0">
                <a:hlinkClick r:id="rId4"/>
              </a:rPr>
              <a:t>https://</a:t>
            </a:r>
            <a:r>
              <a:rPr lang="en-US" sz="1000" dirty="0" err="1">
                <a:hlinkClick r:id="rId4"/>
              </a:rPr>
              <a:t>www.dcm.co.uk</a:t>
            </a:r>
            <a:r>
              <a:rPr lang="en-US" sz="1000" dirty="0">
                <a:hlinkClick r:id="rId4"/>
              </a:rPr>
              <a:t>/case-studies </a:t>
            </a:r>
            <a:endParaRPr lang="en-US" sz="1000" dirty="0"/>
          </a:p>
          <a:p>
            <a:endParaRPr lang="en-US" dirty="0"/>
          </a:p>
        </p:txBody>
      </p:sp>
      <p:sp>
        <p:nvSpPr>
          <p:cNvPr id="7" name="Title 5">
            <a:extLst>
              <a:ext uri="{FF2B5EF4-FFF2-40B4-BE49-F238E27FC236}">
                <a16:creationId xmlns:a16="http://schemas.microsoft.com/office/drawing/2014/main" id="{A47E9FC6-DA99-84A5-58D0-462F3AC02925}"/>
              </a:ext>
            </a:extLst>
          </p:cNvPr>
          <p:cNvSpPr>
            <a:spLocks noGrp="1"/>
          </p:cNvSpPr>
          <p:nvPr>
            <p:ph type="title"/>
          </p:nvPr>
        </p:nvSpPr>
        <p:spPr/>
        <p:txBody>
          <a:bodyPr/>
          <a:lstStyle/>
          <a:p>
            <a:r>
              <a:rPr lang="en-GB" sz="5400" dirty="0" err="1">
                <a:latin typeface="+mn-lt"/>
              </a:rPr>
              <a:t>Cinemapper</a:t>
            </a:r>
            <a:r>
              <a:rPr lang="en-GB" sz="5400" dirty="0">
                <a:latin typeface="+mn-lt"/>
              </a:rPr>
              <a:t> case studies</a:t>
            </a:r>
            <a:endParaRPr lang="en-US" sz="5400" dirty="0">
              <a:latin typeface="+mn-lt"/>
            </a:endParaRPr>
          </a:p>
        </p:txBody>
      </p:sp>
      <p:pic>
        <p:nvPicPr>
          <p:cNvPr id="20" name="Picture Placeholder 19">
            <a:extLst>
              <a:ext uri="{FF2B5EF4-FFF2-40B4-BE49-F238E27FC236}">
                <a16:creationId xmlns:a16="http://schemas.microsoft.com/office/drawing/2014/main" id="{26122032-F073-0A5D-6F55-FEB1290C538D}"/>
              </a:ext>
            </a:extLst>
          </p:cNvPr>
          <p:cNvPicPr>
            <a:picLocks noGrp="1" noChangeAspect="1"/>
          </p:cNvPicPr>
          <p:nvPr>
            <p:ph type="pic" sz="quarter" idx="84"/>
          </p:nvPr>
        </p:nvPicPr>
        <p:blipFill>
          <a:blip r:embed="rId5">
            <a:extLst>
              <a:ext uri="{28A0092B-C50C-407E-A947-70E740481C1C}">
                <a14:useLocalDpi xmlns:a14="http://schemas.microsoft.com/office/drawing/2010/main" val="0"/>
              </a:ext>
            </a:extLst>
          </a:blip>
          <a:srcRect l="9399" r="9399"/>
          <a:stretch/>
        </p:blipFill>
        <p:spPr>
          <a:xfrm>
            <a:off x="4682536" y="1167919"/>
            <a:ext cx="4146312" cy="2558928"/>
          </a:xfrm>
          <a:prstGeom prst="roundRect">
            <a:avLst>
              <a:gd name="adj" fmla="val 5093"/>
            </a:avLst>
          </a:prstGeom>
        </p:spPr>
      </p:pic>
      <p:sp>
        <p:nvSpPr>
          <p:cNvPr id="11" name="Text Placeholder 10">
            <a:extLst>
              <a:ext uri="{FF2B5EF4-FFF2-40B4-BE49-F238E27FC236}">
                <a16:creationId xmlns:a16="http://schemas.microsoft.com/office/drawing/2014/main" id="{D53753DD-2461-7CB2-C5B4-416F016A2012}"/>
              </a:ext>
            </a:extLst>
          </p:cNvPr>
          <p:cNvSpPr>
            <a:spLocks noGrp="1"/>
          </p:cNvSpPr>
          <p:nvPr>
            <p:ph type="body" sz="quarter" idx="86"/>
          </p:nvPr>
        </p:nvSpPr>
        <p:spPr>
          <a:xfrm>
            <a:off x="4682537" y="3870213"/>
            <a:ext cx="3687028" cy="316293"/>
          </a:xfrm>
        </p:spPr>
        <p:txBody>
          <a:bodyPr/>
          <a:lstStyle/>
          <a:p>
            <a:r>
              <a:rPr lang="en-US" dirty="0"/>
              <a:t>Mini</a:t>
            </a:r>
          </a:p>
        </p:txBody>
      </p:sp>
      <p:sp>
        <p:nvSpPr>
          <p:cNvPr id="12" name="Text Placeholder 11">
            <a:extLst>
              <a:ext uri="{FF2B5EF4-FFF2-40B4-BE49-F238E27FC236}">
                <a16:creationId xmlns:a16="http://schemas.microsoft.com/office/drawing/2014/main" id="{DA0EB1E1-5A3C-B7C0-4420-4B9ADC8E130B}"/>
              </a:ext>
            </a:extLst>
          </p:cNvPr>
          <p:cNvSpPr>
            <a:spLocks noGrp="1"/>
          </p:cNvSpPr>
          <p:nvPr>
            <p:ph type="body" sz="quarter" idx="87"/>
          </p:nvPr>
        </p:nvSpPr>
        <p:spPr>
          <a:xfrm>
            <a:off x="4682536" y="4329872"/>
            <a:ext cx="4018551" cy="425096"/>
          </a:xfrm>
        </p:spPr>
        <p:txBody>
          <a:bodyPr/>
          <a:lstStyle/>
          <a:p>
            <a:pPr marL="285750" indent="-285750">
              <a:lnSpc>
                <a:spcPct val="100000"/>
              </a:lnSpc>
              <a:buFont typeface="Inter Tight" panose="020B0604020202020204" pitchFamily="34" charset="0"/>
              <a:buChar char="•"/>
            </a:pPr>
            <a:r>
              <a:rPr lang="en-GB" sz="1250" dirty="0"/>
              <a:t>Mini </a:t>
            </a:r>
            <a:r>
              <a:rPr lang="en-GB" sz="1250" b="1" dirty="0"/>
              <a:t>wanted to drive footfall into its local retail centres </a:t>
            </a:r>
            <a:r>
              <a:rPr lang="en-GB" sz="1250" dirty="0"/>
              <a:t>to get car buyers behind the wheel of a Mini.</a:t>
            </a:r>
            <a:endParaRPr lang="en-GB" sz="1250"/>
          </a:p>
          <a:p>
            <a:pPr marL="285750" indent="-285750">
              <a:lnSpc>
                <a:spcPct val="100000"/>
              </a:lnSpc>
              <a:buFont typeface="Inter Tight" panose="020B0604020202020204" pitchFamily="34" charset="0"/>
              <a:buChar char="•"/>
            </a:pPr>
            <a:r>
              <a:rPr lang="en-GB" sz="1250" b="1" dirty="0"/>
              <a:t>Cinemas were matched to their nearest Mini retail centre, </a:t>
            </a:r>
            <a:r>
              <a:rPr lang="en-GB" sz="1250" dirty="0"/>
              <a:t>with bespoke 3” end frames - directing cinemagoers to their nearest Mini dealership – added to the Mini ad. </a:t>
            </a:r>
            <a:r>
              <a:rPr lang="en-GB" sz="1250" b="1" dirty="0"/>
              <a:t>This resulted in 147 pieces of locally-relevant copy playing out across 439 screens. </a:t>
            </a:r>
            <a:endParaRPr lang="en-US" sz="1250" b="1"/>
          </a:p>
          <a:p>
            <a:pPr marL="285750" indent="-285750">
              <a:lnSpc>
                <a:spcPct val="100000"/>
              </a:lnSpc>
              <a:buFont typeface="Inter Tight" panose="020B0604020202020204" pitchFamily="34" charset="0"/>
              <a:buChar char="•"/>
            </a:pPr>
            <a:r>
              <a:rPr lang="en-US" sz="1250" dirty="0"/>
              <a:t>Mini trumped its lead target, </a:t>
            </a:r>
            <a:r>
              <a:rPr lang="en-US" sz="1250" b="1" dirty="0"/>
              <a:t>with cinema providing dealerships with 2,940 incremental and directly attributable test drives.</a:t>
            </a:r>
            <a:endParaRPr lang="en-US" sz="1250" b="1"/>
          </a:p>
        </p:txBody>
      </p:sp>
      <p:sp>
        <p:nvSpPr>
          <p:cNvPr id="17" name="Text Placeholder 16">
            <a:extLst>
              <a:ext uri="{FF2B5EF4-FFF2-40B4-BE49-F238E27FC236}">
                <a16:creationId xmlns:a16="http://schemas.microsoft.com/office/drawing/2014/main" id="{2D4B3B2A-5515-6B10-16E4-D72A33E092F5}"/>
              </a:ext>
            </a:extLst>
          </p:cNvPr>
          <p:cNvSpPr>
            <a:spLocks noGrp="1"/>
          </p:cNvSpPr>
          <p:nvPr>
            <p:ph type="body" sz="quarter" idx="88"/>
          </p:nvPr>
        </p:nvSpPr>
        <p:spPr>
          <a:xfrm>
            <a:off x="9134570" y="3870213"/>
            <a:ext cx="3687028" cy="316293"/>
          </a:xfrm>
        </p:spPr>
        <p:txBody>
          <a:bodyPr/>
          <a:lstStyle/>
          <a:p>
            <a:r>
              <a:rPr lang="en-US" dirty="0"/>
              <a:t>The RNLI</a:t>
            </a:r>
          </a:p>
        </p:txBody>
      </p:sp>
      <p:sp>
        <p:nvSpPr>
          <p:cNvPr id="18" name="Text Placeholder 17">
            <a:extLst>
              <a:ext uri="{FF2B5EF4-FFF2-40B4-BE49-F238E27FC236}">
                <a16:creationId xmlns:a16="http://schemas.microsoft.com/office/drawing/2014/main" id="{03DAE849-2C8C-36CA-70B2-6C328B5EEF16}"/>
              </a:ext>
            </a:extLst>
          </p:cNvPr>
          <p:cNvSpPr>
            <a:spLocks noGrp="1"/>
          </p:cNvSpPr>
          <p:nvPr>
            <p:ph type="body" sz="quarter" idx="89"/>
          </p:nvPr>
        </p:nvSpPr>
        <p:spPr>
          <a:xfrm>
            <a:off x="9134570" y="4329872"/>
            <a:ext cx="3971830" cy="425096"/>
          </a:xfrm>
        </p:spPr>
        <p:txBody>
          <a:bodyPr/>
          <a:lstStyle/>
          <a:p>
            <a:pPr marL="285750" indent="-285750">
              <a:lnSpc>
                <a:spcPct val="100000"/>
              </a:lnSpc>
              <a:buClrTx/>
              <a:buFont typeface="Inter Tight" panose="020B0604020202020204" pitchFamily="34" charset="0"/>
              <a:buChar char="•"/>
            </a:pPr>
            <a:r>
              <a:rPr lang="en-GB" sz="1250" dirty="0"/>
              <a:t>RNLI utilised </a:t>
            </a:r>
            <a:r>
              <a:rPr lang="en-GB" sz="1250" dirty="0" err="1"/>
              <a:t>Cinemapper</a:t>
            </a:r>
            <a:r>
              <a:rPr lang="en-GB" sz="1250" dirty="0"/>
              <a:t> </a:t>
            </a:r>
            <a:r>
              <a:rPr lang="en-GB" sz="1250" b="1" dirty="0"/>
              <a:t>to pinpoint cinemas near rivers and seas</a:t>
            </a:r>
            <a:r>
              <a:rPr lang="en-GB" sz="1250" dirty="0"/>
              <a:t> to upweight activity in these sites and ensure the ‘Respect the Water’ message </a:t>
            </a:r>
            <a:r>
              <a:rPr lang="en-US" sz="1250" dirty="0"/>
              <a:t>was being driven home in the right place, to the right people.</a:t>
            </a:r>
            <a:endParaRPr lang="en-GB" sz="1250"/>
          </a:p>
          <a:p>
            <a:pPr marL="285750" lvl="0" indent="-285750">
              <a:lnSpc>
                <a:spcPct val="100000"/>
              </a:lnSpc>
              <a:buClrTx/>
              <a:buFont typeface="Inter Tight" panose="020B0604020202020204" pitchFamily="34" charset="0"/>
              <a:buChar char="•"/>
            </a:pPr>
            <a:r>
              <a:rPr lang="en-US" sz="1250" dirty="0"/>
              <a:t>The campaign, with cinema as an integral contributor, was hailed as a significant success, </a:t>
            </a:r>
            <a:r>
              <a:rPr lang="en-US" sz="1250" b="1" dirty="0"/>
              <a:t>delivering an uplift of 36% in campaign awareness and a 33% uplift in correct message takeout </a:t>
            </a:r>
            <a:r>
              <a:rPr lang="en-US" sz="1250" dirty="0"/>
              <a:t>amongst the targeted young male audience.</a:t>
            </a:r>
            <a:endParaRPr lang="en-US" sz="1250"/>
          </a:p>
        </p:txBody>
      </p:sp>
      <p:sp>
        <p:nvSpPr>
          <p:cNvPr id="13" name="Text Placeholder 25">
            <a:extLst>
              <a:ext uri="{FF2B5EF4-FFF2-40B4-BE49-F238E27FC236}">
                <a16:creationId xmlns:a16="http://schemas.microsoft.com/office/drawing/2014/main" id="{42C3C9CD-CE23-41FC-93F9-E085CAF8B269}"/>
              </a:ext>
            </a:extLst>
          </p:cNvPr>
          <p:cNvSpPr txBox="1">
            <a:spLocks/>
          </p:cNvSpPr>
          <p:nvPr/>
        </p:nvSpPr>
        <p:spPr>
          <a:xfrm>
            <a:off x="3255375" y="6998154"/>
            <a:ext cx="6932200" cy="376317"/>
          </a:xfrm>
          <a:prstGeom prst="rect">
            <a:avLst/>
          </a:prstGeom>
        </p:spPr>
        <p:txBody>
          <a:bodyP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482046" rtl="0" eaLnBrk="1" fontAlgn="auto" latinLnBrk="0" hangingPunct="1">
              <a:lnSpc>
                <a:spcPct val="114000"/>
              </a:lnSpc>
              <a:spcBef>
                <a:spcPts val="0"/>
              </a:spcBef>
              <a:spcAft>
                <a:spcPts val="0"/>
              </a:spcAft>
              <a:buClrTx/>
              <a:buSzTx/>
              <a:buFont typeface="Inter Tight"/>
              <a:buNone/>
              <a:tabLst/>
              <a:defRPr/>
            </a:pPr>
            <a:endParaRPr kumimoji="0" lang="en-US" sz="1029" b="0" i="0" u="none" strike="noStrike" kern="0" cap="none" spc="0" normalizeH="0" baseline="0" noProof="0">
              <a:ln>
                <a:noFill/>
              </a:ln>
              <a:solidFill>
                <a:srgbClr val="000000"/>
              </a:solidFill>
              <a:effectLst/>
              <a:uLnTx/>
              <a:uFillTx/>
              <a:latin typeface="Inter Tight" charset="0"/>
              <a:ea typeface="Inter Tight" charset="0"/>
              <a:cs typeface="Inter Tight" charset="0"/>
              <a:sym typeface="Inter Tight"/>
            </a:endParaRPr>
          </a:p>
        </p:txBody>
      </p:sp>
      <p:pic>
        <p:nvPicPr>
          <p:cNvPr id="21" name="Picture Placeholder 4">
            <a:extLst>
              <a:ext uri="{FF2B5EF4-FFF2-40B4-BE49-F238E27FC236}">
                <a16:creationId xmlns:a16="http://schemas.microsoft.com/office/drawing/2014/main" id="{B2314F8A-589B-4C8E-ADE9-6507BBEB42E8}"/>
              </a:ext>
            </a:extLst>
          </p:cNvPr>
          <p:cNvPicPr>
            <a:picLocks noGrp="1" noChangeAspect="1"/>
          </p:cNvPicPr>
          <p:nvPr>
            <p:ph type="pic" sz="quarter" idx="85"/>
          </p:nvPr>
        </p:nvPicPr>
        <p:blipFill rotWithShape="1">
          <a:blip r:embed="rId6">
            <a:extLst>
              <a:ext uri="{28A0092B-C50C-407E-A947-70E740481C1C}">
                <a14:useLocalDpi xmlns:a14="http://schemas.microsoft.com/office/drawing/2010/main" val="0"/>
              </a:ext>
            </a:extLst>
          </a:blip>
          <a:srcRect l="9398" r="9398"/>
          <a:stretch/>
        </p:blipFill>
        <p:spPr bwMode="gray">
          <a:xfrm>
            <a:off x="9145900" y="1180196"/>
            <a:ext cx="4089527" cy="2523863"/>
          </a:xfrm>
          <a:prstGeom prst="roundRect">
            <a:avLst>
              <a:gd name="adj" fmla="val 4590"/>
            </a:avLst>
          </a:prstGeom>
          <a:solidFill>
            <a:schemeClr val="accent5">
              <a:lumMod val="60000"/>
              <a:lumOff val="40000"/>
            </a:schemeClr>
          </a:solidFill>
          <a:effectLst/>
        </p:spPr>
      </p:pic>
    </p:spTree>
    <p:extLst>
      <p:ext uri="{BB962C8B-B14F-4D97-AF65-F5344CB8AC3E}">
        <p14:creationId xmlns:p14="http://schemas.microsoft.com/office/powerpoint/2010/main" val="154634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74F0860-B0B3-DAB9-AF9D-D3B1A67D6A55}"/>
              </a:ext>
            </a:extLst>
          </p:cNvPr>
          <p:cNvSpPr>
            <a:spLocks noGrp="1"/>
          </p:cNvSpPr>
          <p:nvPr>
            <p:ph type="body" sz="quarter" idx="87"/>
          </p:nvPr>
        </p:nvSpPr>
        <p:spPr>
          <a:xfrm>
            <a:off x="220334" y="2469941"/>
            <a:ext cx="3708000" cy="3641918"/>
          </a:xfrm>
          <a:solidFill>
            <a:schemeClr val="accent2"/>
          </a:solidFill>
        </p:spPr>
        <p:txBody>
          <a:bodyPr/>
          <a:lstStyle/>
          <a:p>
            <a:r>
              <a:rPr lang="en-US" dirty="0">
                <a:solidFill>
                  <a:schemeClr val="bg1"/>
                </a:solidFill>
              </a:rPr>
              <a:t>Supply a list </a:t>
            </a:r>
            <a:br>
              <a:rPr lang="en-US" dirty="0">
                <a:solidFill>
                  <a:schemeClr val="bg1"/>
                </a:solidFill>
              </a:rPr>
            </a:br>
            <a:r>
              <a:rPr lang="en-US" dirty="0">
                <a:solidFill>
                  <a:schemeClr val="bg1"/>
                </a:solidFill>
              </a:rPr>
              <a:t>of correct postcodes for stores</a:t>
            </a:r>
          </a:p>
        </p:txBody>
      </p:sp>
      <p:sp>
        <p:nvSpPr>
          <p:cNvPr id="9" name="Subtitle 8">
            <a:extLst>
              <a:ext uri="{FF2B5EF4-FFF2-40B4-BE49-F238E27FC236}">
                <a16:creationId xmlns:a16="http://schemas.microsoft.com/office/drawing/2014/main" id="{2BA3730E-86D3-0F69-F24E-17A79C4E02E0}"/>
              </a:ext>
            </a:extLst>
          </p:cNvPr>
          <p:cNvSpPr>
            <a:spLocks noGrp="1"/>
          </p:cNvSpPr>
          <p:nvPr>
            <p:ph type="subTitle" idx="1"/>
          </p:nvPr>
        </p:nvSpPr>
        <p:spPr>
          <a:xfrm>
            <a:off x="220333" y="1053450"/>
            <a:ext cx="12481255" cy="383196"/>
          </a:xfrm>
        </p:spPr>
        <p:txBody>
          <a:bodyPr/>
          <a:lstStyle/>
          <a:p>
            <a:pPr>
              <a:lnSpc>
                <a:spcPct val="100000"/>
              </a:lnSpc>
            </a:pPr>
            <a:r>
              <a:rPr lang="en-US" sz="2000" dirty="0"/>
              <a:t>Planning a geo-targeted campaign is easy with </a:t>
            </a:r>
            <a:r>
              <a:rPr lang="en-US" sz="2000" dirty="0" err="1"/>
              <a:t>Cinemapper</a:t>
            </a:r>
            <a:r>
              <a:rPr lang="en-US" sz="2000" dirty="0"/>
              <a:t> – just supply us with a list of correct postcodes and the proximity you’d like us to plan against, and DCM will do the rest. Let your DCM rep know if you’d like to factor in bespoke end frames to the costing too. </a:t>
            </a:r>
          </a:p>
          <a:p>
            <a:endParaRPr lang="en-US" sz="2000" dirty="0"/>
          </a:p>
        </p:txBody>
      </p:sp>
      <p:sp>
        <p:nvSpPr>
          <p:cNvPr id="8" name="Title 7">
            <a:extLst>
              <a:ext uri="{FF2B5EF4-FFF2-40B4-BE49-F238E27FC236}">
                <a16:creationId xmlns:a16="http://schemas.microsoft.com/office/drawing/2014/main" id="{380A1BF6-B118-6B58-71F2-91416AADEC83}"/>
              </a:ext>
            </a:extLst>
          </p:cNvPr>
          <p:cNvSpPr>
            <a:spLocks noGrp="1"/>
          </p:cNvSpPr>
          <p:nvPr>
            <p:ph type="title"/>
          </p:nvPr>
        </p:nvSpPr>
        <p:spPr/>
        <p:txBody>
          <a:bodyPr/>
          <a:lstStyle/>
          <a:p>
            <a:r>
              <a:rPr lang="en-US" dirty="0" err="1"/>
              <a:t>Cinemapper</a:t>
            </a:r>
            <a:r>
              <a:rPr lang="en-US" dirty="0"/>
              <a:t>: the process</a:t>
            </a:r>
          </a:p>
        </p:txBody>
      </p:sp>
      <p:sp>
        <p:nvSpPr>
          <p:cNvPr id="12" name="Text Placeholder 11">
            <a:extLst>
              <a:ext uri="{FF2B5EF4-FFF2-40B4-BE49-F238E27FC236}">
                <a16:creationId xmlns:a16="http://schemas.microsoft.com/office/drawing/2014/main" id="{079D6EC1-4687-8A8F-7009-D5A2006310C9}"/>
              </a:ext>
            </a:extLst>
          </p:cNvPr>
          <p:cNvSpPr>
            <a:spLocks noGrp="1"/>
          </p:cNvSpPr>
          <p:nvPr>
            <p:ph type="body" sz="quarter" idx="89"/>
          </p:nvPr>
        </p:nvSpPr>
        <p:spPr>
          <a:xfrm>
            <a:off x="4850671" y="2469941"/>
            <a:ext cx="3744000" cy="3641918"/>
          </a:xfrm>
          <a:solidFill>
            <a:schemeClr val="bg1"/>
          </a:solidFill>
        </p:spPr>
        <p:txBody>
          <a:bodyPr/>
          <a:lstStyle/>
          <a:p>
            <a:pPr marL="0" lvl="0" indent="0" defTabSz="961844">
              <a:lnSpc>
                <a:spcPct val="100000"/>
              </a:lnSpc>
              <a:spcBef>
                <a:spcPts val="0"/>
              </a:spcBef>
              <a:defRPr/>
            </a:pPr>
            <a:r>
              <a:rPr lang="en-GB" sz="3200" dirty="0"/>
              <a:t>Tell us your </a:t>
            </a:r>
            <a:br>
              <a:rPr lang="en-GB" sz="3200" dirty="0"/>
            </a:br>
            <a:r>
              <a:rPr lang="en-GB" sz="3200" dirty="0"/>
              <a:t>desired proximity </a:t>
            </a:r>
            <a:br>
              <a:rPr lang="en-GB" sz="3200" dirty="0"/>
            </a:br>
            <a:r>
              <a:rPr lang="en-GB" sz="3200" dirty="0"/>
              <a:t>to your target cinema </a:t>
            </a:r>
          </a:p>
          <a:p>
            <a:pPr marL="0" lvl="0" indent="0" defTabSz="961844">
              <a:lnSpc>
                <a:spcPct val="100000"/>
              </a:lnSpc>
              <a:spcBef>
                <a:spcPts val="0"/>
              </a:spcBef>
              <a:defRPr/>
            </a:pPr>
            <a:endParaRPr lang="en-GB" sz="1600" dirty="0"/>
          </a:p>
          <a:p>
            <a:pPr marL="0" lvl="0" indent="0" defTabSz="961844">
              <a:lnSpc>
                <a:spcPct val="100000"/>
              </a:lnSpc>
              <a:spcBef>
                <a:spcPts val="0"/>
              </a:spcBef>
              <a:defRPr/>
            </a:pPr>
            <a:r>
              <a:rPr lang="en-GB" sz="1600" dirty="0"/>
              <a:t>(Miles, drive or walk time)</a:t>
            </a:r>
          </a:p>
        </p:txBody>
      </p:sp>
      <p:sp>
        <p:nvSpPr>
          <p:cNvPr id="13" name="Text Placeholder 12">
            <a:extLst>
              <a:ext uri="{FF2B5EF4-FFF2-40B4-BE49-F238E27FC236}">
                <a16:creationId xmlns:a16="http://schemas.microsoft.com/office/drawing/2014/main" id="{D50CC8E2-B2DA-430E-210A-18D37DD2F61F}"/>
              </a:ext>
            </a:extLst>
          </p:cNvPr>
          <p:cNvSpPr>
            <a:spLocks noGrp="1"/>
          </p:cNvSpPr>
          <p:nvPr>
            <p:ph type="body" sz="quarter" idx="91"/>
          </p:nvPr>
        </p:nvSpPr>
        <p:spPr>
          <a:xfrm>
            <a:off x="9494163" y="2469941"/>
            <a:ext cx="3744000" cy="3641918"/>
          </a:xfrm>
          <a:solidFill>
            <a:schemeClr val="accent2"/>
          </a:solidFill>
        </p:spPr>
        <p:txBody>
          <a:bodyPr/>
          <a:lstStyle/>
          <a:p>
            <a:pPr marL="0" lvl="0" indent="0" defTabSz="961844">
              <a:lnSpc>
                <a:spcPct val="100000"/>
              </a:lnSpc>
              <a:spcBef>
                <a:spcPts val="0"/>
              </a:spcBef>
              <a:defRPr/>
            </a:pPr>
            <a:r>
              <a:rPr lang="en-GB" sz="3200" dirty="0">
                <a:solidFill>
                  <a:schemeClr val="bg1"/>
                </a:solidFill>
              </a:rPr>
              <a:t>DCM will </a:t>
            </a:r>
            <a:br>
              <a:rPr lang="en-GB" sz="3200" dirty="0">
                <a:solidFill>
                  <a:schemeClr val="bg1"/>
                </a:solidFill>
              </a:rPr>
            </a:br>
            <a:r>
              <a:rPr lang="en-GB" sz="3200" dirty="0">
                <a:solidFill>
                  <a:schemeClr val="bg1"/>
                </a:solidFill>
              </a:rPr>
              <a:t>supply maps, matched cinema list &amp; tailored costing</a:t>
            </a:r>
          </a:p>
        </p:txBody>
      </p:sp>
      <p:sp>
        <p:nvSpPr>
          <p:cNvPr id="14" name="Right Arrow 13">
            <a:extLst>
              <a:ext uri="{FF2B5EF4-FFF2-40B4-BE49-F238E27FC236}">
                <a16:creationId xmlns:a16="http://schemas.microsoft.com/office/drawing/2014/main" id="{38951DE1-38A9-FD4A-8430-61AA009C0966}"/>
              </a:ext>
            </a:extLst>
          </p:cNvPr>
          <p:cNvSpPr/>
          <p:nvPr/>
        </p:nvSpPr>
        <p:spPr>
          <a:xfrm>
            <a:off x="4044705" y="3883706"/>
            <a:ext cx="641350" cy="814388"/>
          </a:xfrm>
          <a:prstGeom prst="right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3F4C0F09-C7E4-65E9-7515-0F3DE9348269}"/>
              </a:ext>
            </a:extLst>
          </p:cNvPr>
          <p:cNvSpPr/>
          <p:nvPr/>
        </p:nvSpPr>
        <p:spPr>
          <a:xfrm>
            <a:off x="8716720" y="3855131"/>
            <a:ext cx="641350" cy="814388"/>
          </a:xfrm>
          <a:prstGeom prst="right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0682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DCM-July2026">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July2026" id="{D703CF8B-174A-7742-B170-60D040B334EB}" vid="{2A11A874-72A2-AB44-B23B-A6639F700E66}"/>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179E9E3-37F6-48A1-9F8E-150B0F8195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725</Words>
  <Application>Microsoft Office PowerPoint</Application>
  <PresentationFormat>Custom</PresentationFormat>
  <Paragraphs>52</Paragraphs>
  <Slides>7</Slides>
  <Notes>2</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7</vt:i4>
      </vt:variant>
    </vt:vector>
  </HeadingPairs>
  <TitlesOfParts>
    <vt:vector size="21" baseType="lpstr">
      <vt:lpstr>Inter Tight Light</vt:lpstr>
      <vt:lpstr>Century Gothic</vt:lpstr>
      <vt:lpstr>Inter Tight</vt:lpstr>
      <vt:lpstr>DCM-July2026</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Cinemapper: Proximity planning</vt:lpstr>
      <vt:lpstr>Cinemapper can help you target your audience more efficiently</vt:lpstr>
      <vt:lpstr>Cinemapper identifies store &amp; DCM cinema matches</vt:lpstr>
      <vt:lpstr>Creative can be tailored with bespoke end frames</vt:lpstr>
      <vt:lpstr>Cinemapper case studies</vt:lpstr>
      <vt:lpstr>Cinemapper case studies</vt:lpstr>
      <vt:lpstr>Cinemapper: the process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2019-06-19T14:56:43Z</dcterms:created>
  <dcterms:modified xsi:type="dcterms:W3CDTF">2026-08-03T17:23:09Z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TC034606149991</vt:lpwstr>
  </property>
</Properties>
</file>