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5.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theme/theme7.xml" ContentType="application/vnd.openxmlformats-officedocument.theme+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8.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9.xml" ContentType="application/vnd.openxmlformats-officedocument.theme+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4567" r:id="rId2"/>
    <p:sldMasterId id="2147484594" r:id="rId3"/>
    <p:sldMasterId id="2147484621" r:id="rId4"/>
    <p:sldMasterId id="2147484633" r:id="rId5"/>
    <p:sldMasterId id="2147484650" r:id="rId6"/>
    <p:sldMasterId id="2147484696" r:id="rId7"/>
    <p:sldMasterId id="2147484717" r:id="rId8"/>
    <p:sldMasterId id="2147484734" r:id="rId9"/>
    <p:sldMasterId id="2147484766" r:id="rId10"/>
    <p:sldMasterId id="2147484773" r:id="rId11"/>
    <p:sldMasterId id="2147484800" r:id="rId12"/>
  </p:sldMasterIdLst>
  <p:notesMasterIdLst>
    <p:notesMasterId r:id="rId30"/>
  </p:notesMasterIdLst>
  <p:handoutMasterIdLst>
    <p:handoutMasterId r:id="rId31"/>
  </p:handoutMasterIdLst>
  <p:sldIdLst>
    <p:sldId id="2147483421" r:id="rId13"/>
    <p:sldId id="2147483422" r:id="rId14"/>
    <p:sldId id="2147483590" r:id="rId15"/>
    <p:sldId id="313" r:id="rId16"/>
    <p:sldId id="2147483591" r:id="rId17"/>
    <p:sldId id="322" r:id="rId18"/>
    <p:sldId id="2147483614" r:id="rId19"/>
    <p:sldId id="358" r:id="rId20"/>
    <p:sldId id="2147483615" r:id="rId21"/>
    <p:sldId id="2147483616" r:id="rId22"/>
    <p:sldId id="2147483617" r:id="rId23"/>
    <p:sldId id="2147483618" r:id="rId24"/>
    <p:sldId id="2147483619" r:id="rId25"/>
    <p:sldId id="2147483620" r:id="rId26"/>
    <p:sldId id="2147483621" r:id="rId27"/>
    <p:sldId id="2147483622" r:id="rId28"/>
    <p:sldId id="2147483623" r:id="rId29"/>
  </p:sldIdLst>
  <p:sldSz cx="13442950" cy="7561263"/>
  <p:notesSz cx="6797675" cy="9926638"/>
  <p:embeddedFontLst>
    <p:embeddedFont>
      <p:font typeface="Century Gothic" panose="020B0502020202020204" pitchFamily="34" charset="0"/>
      <p:regular r:id="rId32"/>
      <p:bold r:id="rId33"/>
      <p:italic r:id="rId34"/>
      <p:boldItalic r:id="rId35"/>
    </p:embeddedFont>
    <p:embeddedFont>
      <p:font typeface="Inter Tight" pitchFamily="2" charset="0"/>
      <p:regular r:id="rId36"/>
      <p:bold r:id="rId37"/>
      <p:italic r:id="rId38"/>
      <p:boldItalic r:id="rId39"/>
    </p:embeddedFont>
    <p:embeddedFont>
      <p:font typeface="Inter Tight Light" pitchFamily="2" charset="0"/>
      <p:regular r:id="rId40"/>
      <p:italic r:id="rId41"/>
    </p:embeddedFont>
  </p:embeddedFontLst>
  <p:custDataLst>
    <p:tags r:id="rId42"/>
  </p:custDataLst>
  <p:defaultTextStyle>
    <a:defPPr>
      <a:defRPr lang="en-US"/>
    </a:defPPr>
    <a:lvl1pPr marL="0" algn="l" defTabSz="961844" rtl="0" eaLnBrk="1" latinLnBrk="0" hangingPunct="1">
      <a:defRPr sz="1900" kern="1200">
        <a:solidFill>
          <a:schemeClr val="tx1"/>
        </a:solidFill>
        <a:latin typeface="+mn-lt"/>
        <a:ea typeface="+mn-ea"/>
        <a:cs typeface="+mn-cs"/>
      </a:defRPr>
    </a:lvl1pPr>
    <a:lvl2pPr marL="480923" algn="l" defTabSz="961844" rtl="0" eaLnBrk="1" latinLnBrk="0" hangingPunct="1">
      <a:defRPr sz="1900" kern="1200">
        <a:solidFill>
          <a:schemeClr val="tx1"/>
        </a:solidFill>
        <a:latin typeface="+mn-lt"/>
        <a:ea typeface="+mn-ea"/>
        <a:cs typeface="+mn-cs"/>
      </a:defRPr>
    </a:lvl2pPr>
    <a:lvl3pPr marL="961844" algn="l" defTabSz="961844" rtl="0" eaLnBrk="1" latinLnBrk="0" hangingPunct="1">
      <a:defRPr sz="1900" kern="1200">
        <a:solidFill>
          <a:schemeClr val="tx1"/>
        </a:solidFill>
        <a:latin typeface="+mn-lt"/>
        <a:ea typeface="+mn-ea"/>
        <a:cs typeface="+mn-cs"/>
      </a:defRPr>
    </a:lvl3pPr>
    <a:lvl4pPr marL="1442769" algn="l" defTabSz="961844" rtl="0" eaLnBrk="1" latinLnBrk="0" hangingPunct="1">
      <a:defRPr sz="1900" kern="1200">
        <a:solidFill>
          <a:schemeClr val="tx1"/>
        </a:solidFill>
        <a:latin typeface="+mn-lt"/>
        <a:ea typeface="+mn-ea"/>
        <a:cs typeface="+mn-cs"/>
      </a:defRPr>
    </a:lvl4pPr>
    <a:lvl5pPr marL="1923691" algn="l" defTabSz="961844" rtl="0" eaLnBrk="1" latinLnBrk="0" hangingPunct="1">
      <a:defRPr sz="1900" kern="1200">
        <a:solidFill>
          <a:schemeClr val="tx1"/>
        </a:solidFill>
        <a:latin typeface="+mn-lt"/>
        <a:ea typeface="+mn-ea"/>
        <a:cs typeface="+mn-cs"/>
      </a:defRPr>
    </a:lvl5pPr>
    <a:lvl6pPr marL="2404613" algn="l" defTabSz="961844" rtl="0" eaLnBrk="1" latinLnBrk="0" hangingPunct="1">
      <a:defRPr sz="1900" kern="1200">
        <a:solidFill>
          <a:schemeClr val="tx1"/>
        </a:solidFill>
        <a:latin typeface="+mn-lt"/>
        <a:ea typeface="+mn-ea"/>
        <a:cs typeface="+mn-cs"/>
      </a:defRPr>
    </a:lvl6pPr>
    <a:lvl7pPr marL="2885535" algn="l" defTabSz="961844" rtl="0" eaLnBrk="1" latinLnBrk="0" hangingPunct="1">
      <a:defRPr sz="1900" kern="1200">
        <a:solidFill>
          <a:schemeClr val="tx1"/>
        </a:solidFill>
        <a:latin typeface="+mn-lt"/>
        <a:ea typeface="+mn-ea"/>
        <a:cs typeface="+mn-cs"/>
      </a:defRPr>
    </a:lvl7pPr>
    <a:lvl8pPr marL="3366458" algn="l" defTabSz="961844" rtl="0" eaLnBrk="1" latinLnBrk="0" hangingPunct="1">
      <a:defRPr sz="1900" kern="1200">
        <a:solidFill>
          <a:schemeClr val="tx1"/>
        </a:solidFill>
        <a:latin typeface="+mn-lt"/>
        <a:ea typeface="+mn-ea"/>
        <a:cs typeface="+mn-cs"/>
      </a:defRPr>
    </a:lvl8pPr>
    <a:lvl9pPr marL="3847378" algn="l" defTabSz="96184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624" userDrawn="1">
          <p15:clr>
            <a:srgbClr val="A4A3A4"/>
          </p15:clr>
        </p15:guide>
        <p15:guide id="11" orient="horz" pos="3243" userDrawn="1">
          <p15:clr>
            <a:srgbClr val="A4A3A4"/>
          </p15:clr>
        </p15:guide>
        <p15:guide id="27" pos="240" userDrawn="1">
          <p15:clr>
            <a:srgbClr val="A4A3A4"/>
          </p15:clr>
        </p15:guide>
        <p15:guide id="28" pos="4290" userDrawn="1">
          <p15:clr>
            <a:srgbClr val="A4A3A4"/>
          </p15:clr>
        </p15:guide>
        <p15:guide id="29" pos="833" userDrawn="1">
          <p15:clr>
            <a:srgbClr val="A4A3A4"/>
          </p15:clr>
        </p15:guide>
        <p15:guide id="30" pos="919" userDrawn="1">
          <p15:clr>
            <a:srgbClr val="A4A3A4"/>
          </p15:clr>
        </p15:guide>
        <p15:guide id="31" pos="1495" userDrawn="1">
          <p15:clr>
            <a:srgbClr val="A4A3A4"/>
          </p15:clr>
        </p15:guide>
        <p15:guide id="32" pos="1595" userDrawn="1">
          <p15:clr>
            <a:srgbClr val="A4A3A4"/>
          </p15:clr>
        </p15:guide>
        <p15:guide id="33" pos="2170" userDrawn="1">
          <p15:clr>
            <a:srgbClr val="A4A3A4"/>
          </p15:clr>
        </p15:guide>
        <p15:guide id="34" pos="2274" userDrawn="1">
          <p15:clr>
            <a:srgbClr val="A4A3A4"/>
          </p15:clr>
        </p15:guide>
        <p15:guide id="35" pos="2851" userDrawn="1">
          <p15:clr>
            <a:srgbClr val="A4A3A4"/>
          </p15:clr>
        </p15:guide>
        <p15:guide id="36" pos="2942" userDrawn="1">
          <p15:clr>
            <a:srgbClr val="A4A3A4"/>
          </p15:clr>
        </p15:guide>
        <p15:guide id="37" pos="3550" userDrawn="1">
          <p15:clr>
            <a:srgbClr val="A4A3A4"/>
          </p15:clr>
        </p15:guide>
        <p15:guide id="38" pos="3646" userDrawn="1">
          <p15:clr>
            <a:srgbClr val="A4A3A4"/>
          </p15:clr>
        </p15:guide>
        <p15:guide id="39" pos="4195" userDrawn="1">
          <p15:clr>
            <a:srgbClr val="A4A3A4"/>
          </p15:clr>
        </p15:guide>
        <p15:guide id="40" pos="4847" userDrawn="1">
          <p15:clr>
            <a:srgbClr val="A4A3A4"/>
          </p15:clr>
        </p15:guide>
        <p15:guide id="41" pos="4949" userDrawn="1">
          <p15:clr>
            <a:srgbClr val="A4A3A4"/>
          </p15:clr>
        </p15:guide>
        <p15:guide id="42" pos="5481" userDrawn="1">
          <p15:clr>
            <a:srgbClr val="A4A3A4"/>
          </p15:clr>
        </p15:guide>
        <p15:guide id="43" pos="5617" userDrawn="1">
          <p15:clr>
            <a:srgbClr val="A4A3A4"/>
          </p15:clr>
        </p15:guide>
        <p15:guide id="44" pos="6205" userDrawn="1">
          <p15:clr>
            <a:srgbClr val="A4A3A4"/>
          </p15:clr>
        </p15:guide>
        <p15:guide id="45" pos="6314" userDrawn="1">
          <p15:clr>
            <a:srgbClr val="A4A3A4"/>
          </p15:clr>
        </p15:guide>
        <p15:guide id="46" pos="6886" userDrawn="1">
          <p15:clr>
            <a:srgbClr val="A4A3A4"/>
          </p15:clr>
        </p15:guide>
        <p15:guide id="47" pos="6990" userDrawn="1">
          <p15:clr>
            <a:srgbClr val="A4A3A4"/>
          </p15:clr>
        </p15:guide>
        <p15:guide id="48" pos="7568" userDrawn="1">
          <p15:clr>
            <a:srgbClr val="A4A3A4"/>
          </p15:clr>
        </p15:guide>
        <p15:guide id="49" pos="7659" userDrawn="1">
          <p15:clr>
            <a:srgbClr val="A4A3A4"/>
          </p15:clr>
        </p15:guide>
        <p15:guide id="50" pos="823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955B"/>
    <a:srgbClr val="B2B4B2"/>
    <a:srgbClr val="FFFFFF"/>
    <a:srgbClr val="FB3449"/>
    <a:srgbClr val="000000"/>
    <a:srgbClr val="CAC8C8"/>
    <a:srgbClr val="8547AD"/>
    <a:srgbClr val="33006F"/>
    <a:srgbClr val="0099A8"/>
    <a:srgbClr val="EA57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2" autoAdjust="0"/>
    <p:restoredTop sz="83543" autoAdjust="0"/>
  </p:normalViewPr>
  <p:slideViewPr>
    <p:cSldViewPr snapToGrid="0">
      <p:cViewPr varScale="1">
        <p:scale>
          <a:sx n="53" d="100"/>
          <a:sy n="53" d="100"/>
        </p:scale>
        <p:origin x="892" y="40"/>
      </p:cViewPr>
      <p:guideLst>
        <p:guide orient="horz" pos="4624"/>
        <p:guide orient="horz" pos="3243"/>
        <p:guide pos="240"/>
        <p:guide pos="4290"/>
        <p:guide pos="833"/>
        <p:guide pos="919"/>
        <p:guide pos="1495"/>
        <p:guide pos="1595"/>
        <p:guide pos="2170"/>
        <p:guide pos="2274"/>
        <p:guide pos="2851"/>
        <p:guide pos="2942"/>
        <p:guide pos="3550"/>
        <p:guide pos="3646"/>
        <p:guide pos="4195"/>
        <p:guide pos="4847"/>
        <p:guide pos="4949"/>
        <p:guide pos="5481"/>
        <p:guide pos="5617"/>
        <p:guide pos="6205"/>
        <p:guide pos="6314"/>
        <p:guide pos="6886"/>
        <p:guide pos="6990"/>
        <p:guide pos="7568"/>
        <p:guide pos="7659"/>
        <p:guide pos="8237"/>
      </p:guideLst>
    </p:cSldViewPr>
  </p:slideViewPr>
  <p:notesTextViewPr>
    <p:cViewPr>
      <p:scale>
        <a:sx n="1" d="1"/>
        <a:sy n="1" d="1"/>
      </p:scale>
      <p:origin x="0" y="0"/>
    </p:cViewPr>
  </p:notesTextViewPr>
  <p:sorterViewPr>
    <p:cViewPr>
      <p:scale>
        <a:sx n="66" d="100"/>
        <a:sy n="66" d="100"/>
      </p:scale>
      <p:origin x="0" y="21096"/>
    </p:cViewPr>
  </p:sorterViewPr>
  <p:notesViewPr>
    <p:cSldViewPr snapToGrid="0" showGuides="1">
      <p:cViewPr varScale="1">
        <p:scale>
          <a:sx n="133" d="100"/>
          <a:sy n="133" d="100"/>
        </p:scale>
        <p:origin x="3792"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font" Target="fonts/font8.fntdata"/><Relationship Id="rId21" Type="http://schemas.openxmlformats.org/officeDocument/2006/relationships/slide" Target="slides/slide9.xml"/><Relationship Id="rId34" Type="http://schemas.openxmlformats.org/officeDocument/2006/relationships/font" Target="fonts/font3.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Master" Target="slideMasters/slideMaster6.xml"/><Relationship Id="rId2" Type="http://schemas.openxmlformats.org/officeDocument/2006/relationships/slideMaster" Target="slideMasters/slideMaster1.xml"/><Relationship Id="rId16" Type="http://schemas.openxmlformats.org/officeDocument/2006/relationships/slide" Target="slides/slide4.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5.xml"/><Relationship Id="rId11" Type="http://schemas.openxmlformats.org/officeDocument/2006/relationships/slideMaster" Target="slideMasters/slideMaster10.xml"/><Relationship Id="rId24" Type="http://schemas.openxmlformats.org/officeDocument/2006/relationships/slide" Target="slides/slide1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Master" Target="slideMasters/slideMaster4.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font" Target="fonts/font5.fntdata"/><Relationship Id="rId10" Type="http://schemas.openxmlformats.org/officeDocument/2006/relationships/slideMaster" Target="slideMasters/slideMaster9.xml"/><Relationship Id="rId19" Type="http://schemas.openxmlformats.org/officeDocument/2006/relationships/slide" Target="slides/slide7.xml"/><Relationship Id="rId31" Type="http://schemas.openxmlformats.org/officeDocument/2006/relationships/handoutMaster" Target="handoutMasters/handoutMaster1.xml"/><Relationship Id="rId44" Type="http://schemas.openxmlformats.org/officeDocument/2006/relationships/presProps" Target="presProps.xml"/><Relationship Id="rId4" Type="http://schemas.openxmlformats.org/officeDocument/2006/relationships/slideMaster" Target="slideMasters/slideMaster3.xml"/><Relationship Id="rId9" Type="http://schemas.openxmlformats.org/officeDocument/2006/relationships/slideMaster" Target="slideMasters/slideMaster8.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notesMaster" Target="notesMasters/notesMaster1.xml"/><Relationship Id="rId35" Type="http://schemas.openxmlformats.org/officeDocument/2006/relationships/font" Target="fonts/font4.fntdata"/><Relationship Id="rId43" Type="http://schemas.openxmlformats.org/officeDocument/2006/relationships/commentAuthors" Target="commentAuthors.xml"/><Relationship Id="rId8" Type="http://schemas.openxmlformats.org/officeDocument/2006/relationships/slideMaster" Target="slideMasters/slideMaster7.xml"/><Relationship Id="rId3" Type="http://schemas.openxmlformats.org/officeDocument/2006/relationships/slideMaster" Target="slideMasters/slideMaster2.xml"/><Relationship Id="rId12" Type="http://schemas.openxmlformats.org/officeDocument/2006/relationships/slideMaster" Target="slideMasters/slideMaster11.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8.xml"/><Relationship Id="rId41"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F910782-FDC2-4F7C-A018-7A502E5089C7}" type="slidenum">
              <a:rPr lang="en-US" smtClean="0"/>
              <a:pPr/>
              <a:t>‹#›</a:t>
            </a:fld>
            <a:endParaRPr lang="en-US"/>
          </a:p>
        </p:txBody>
      </p:sp>
      <p:sp>
        <p:nvSpPr>
          <p:cNvPr id="6" name="Date Placeholder 5"/>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EA18645-DB65-E848-9EE2-8548BEAEB573}" type="datetimeFigureOut">
              <a:rPr lang="en-US" smtClean="0"/>
              <a:t>8/11/2026</a:t>
            </a:fld>
            <a:endParaRPr lang="en-US"/>
          </a:p>
        </p:txBody>
      </p:sp>
    </p:spTree>
    <p:extLst>
      <p:ext uri="{BB962C8B-B14F-4D97-AF65-F5344CB8AC3E}">
        <p14:creationId xmlns:p14="http://schemas.microsoft.com/office/powerpoint/2010/main" val="19448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BD0E036-A0EF-40EA-AC2B-818A5F8CFC1C}" type="datetimeFigureOut">
              <a:rPr lang="en-US" smtClean="0"/>
              <a:pPr/>
              <a:t>8/11/2026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C936D52-512B-47DE-BC94-6C88A56CE986}" type="slidenum">
              <a:rPr lang="en-US" smtClean="0"/>
              <a:pPr/>
              <a:t>‹#›</a:t>
            </a:fld>
            <a:endParaRPr lang="en-US"/>
          </a:p>
        </p:txBody>
      </p:sp>
    </p:spTree>
    <p:extLst>
      <p:ext uri="{BB962C8B-B14F-4D97-AF65-F5344CB8AC3E}">
        <p14:creationId xmlns:p14="http://schemas.microsoft.com/office/powerpoint/2010/main" val="1340996986"/>
      </p:ext>
    </p:extLst>
  </p:cSld>
  <p:clrMap bg1="lt1" tx1="dk1" bg2="lt2" tx2="dk2" accent1="accent1" accent2="accent2" accent3="accent3" accent4="accent4" accent5="accent5" accent6="accent6" hlink="hlink" folHlink="folHlink"/>
  <p:notesStyle>
    <a:lvl1pPr marL="0" algn="l" defTabSz="961844" rtl="0" eaLnBrk="1" latinLnBrk="0" hangingPunct="1">
      <a:defRPr sz="1300" kern="1200">
        <a:solidFill>
          <a:schemeClr val="tx1"/>
        </a:solidFill>
        <a:latin typeface="+mn-lt"/>
        <a:ea typeface="+mn-ea"/>
        <a:cs typeface="+mn-cs"/>
      </a:defRPr>
    </a:lvl1pPr>
    <a:lvl2pPr marL="480923" algn="l" defTabSz="961844" rtl="0" eaLnBrk="1" latinLnBrk="0" hangingPunct="1">
      <a:defRPr sz="1300" kern="1200">
        <a:solidFill>
          <a:schemeClr val="tx1"/>
        </a:solidFill>
        <a:latin typeface="+mn-lt"/>
        <a:ea typeface="+mn-ea"/>
        <a:cs typeface="+mn-cs"/>
      </a:defRPr>
    </a:lvl2pPr>
    <a:lvl3pPr marL="961844" algn="l" defTabSz="961844" rtl="0" eaLnBrk="1" latinLnBrk="0" hangingPunct="1">
      <a:defRPr sz="1300" kern="1200">
        <a:solidFill>
          <a:schemeClr val="tx1"/>
        </a:solidFill>
        <a:latin typeface="+mn-lt"/>
        <a:ea typeface="+mn-ea"/>
        <a:cs typeface="+mn-cs"/>
      </a:defRPr>
    </a:lvl3pPr>
    <a:lvl4pPr marL="1442769" algn="l" defTabSz="961844" rtl="0" eaLnBrk="1" latinLnBrk="0" hangingPunct="1">
      <a:defRPr sz="1300" kern="1200">
        <a:solidFill>
          <a:schemeClr val="tx1"/>
        </a:solidFill>
        <a:latin typeface="+mn-lt"/>
        <a:ea typeface="+mn-ea"/>
        <a:cs typeface="+mn-cs"/>
      </a:defRPr>
    </a:lvl4pPr>
    <a:lvl5pPr marL="1923691" algn="l" defTabSz="961844" rtl="0" eaLnBrk="1" latinLnBrk="0" hangingPunct="1">
      <a:defRPr sz="1300" kern="1200">
        <a:solidFill>
          <a:schemeClr val="tx1"/>
        </a:solidFill>
        <a:latin typeface="+mn-lt"/>
        <a:ea typeface="+mn-ea"/>
        <a:cs typeface="+mn-cs"/>
      </a:defRPr>
    </a:lvl5pPr>
    <a:lvl6pPr marL="2404613" algn="l" defTabSz="961844" rtl="0" eaLnBrk="1" latinLnBrk="0" hangingPunct="1">
      <a:defRPr sz="1300" kern="1200">
        <a:solidFill>
          <a:schemeClr val="tx1"/>
        </a:solidFill>
        <a:latin typeface="+mn-lt"/>
        <a:ea typeface="+mn-ea"/>
        <a:cs typeface="+mn-cs"/>
      </a:defRPr>
    </a:lvl6pPr>
    <a:lvl7pPr marL="2885535" algn="l" defTabSz="961844" rtl="0" eaLnBrk="1" latinLnBrk="0" hangingPunct="1">
      <a:defRPr sz="1300" kern="1200">
        <a:solidFill>
          <a:schemeClr val="tx1"/>
        </a:solidFill>
        <a:latin typeface="+mn-lt"/>
        <a:ea typeface="+mn-ea"/>
        <a:cs typeface="+mn-cs"/>
      </a:defRPr>
    </a:lvl7pPr>
    <a:lvl8pPr marL="3366458" algn="l" defTabSz="961844" rtl="0" eaLnBrk="1" latinLnBrk="0" hangingPunct="1">
      <a:defRPr sz="1300" kern="1200">
        <a:solidFill>
          <a:schemeClr val="tx1"/>
        </a:solidFill>
        <a:latin typeface="+mn-lt"/>
        <a:ea typeface="+mn-ea"/>
        <a:cs typeface="+mn-cs"/>
      </a:defRPr>
    </a:lvl8pPr>
    <a:lvl9pPr marL="3847378" algn="l" defTabSz="961844"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3A32A-096C-3D9C-C6B7-3C7F829FE7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D46676-2BA3-31C3-F8BD-F6A2F52035C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03F49AF-8812-AB53-0AB1-25F0D469FB1F}"/>
              </a:ext>
            </a:extLst>
          </p:cNvPr>
          <p:cNvSpPr>
            <a:spLocks noGrp="1"/>
          </p:cNvSpPr>
          <p:nvPr>
            <p:ph type="body" idx="1"/>
          </p:nvPr>
        </p:nvSpPr>
        <p:spPr/>
        <p:txBody>
          <a:bodyPr/>
          <a:lstStyle/>
          <a:p>
            <a:pPr defTabSz="1006725">
              <a:defRPr/>
            </a:pPr>
            <a:endParaRPr lang="en-GB" sz="1400" dirty="0"/>
          </a:p>
        </p:txBody>
      </p:sp>
      <p:sp>
        <p:nvSpPr>
          <p:cNvPr id="4" name="Slide Number Placeholder 3">
            <a:extLst>
              <a:ext uri="{FF2B5EF4-FFF2-40B4-BE49-F238E27FC236}">
                <a16:creationId xmlns:a16="http://schemas.microsoft.com/office/drawing/2014/main" id="{36EF8353-4776-8118-DC6D-A6F9209572B3}"/>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Inter Tight"/>
              <a:buNone/>
              <a:tabLst/>
              <a:defRPr/>
            </a:pPr>
            <a:fld id="{9C936D52-512B-47DE-BC94-6C88A56CE986}" type="slidenum">
              <a:rPr kumimoji="0" lang="en-US" sz="1400" b="0" i="0" u="none" strike="noStrike" kern="0" cap="none" spc="0" normalizeH="0" baseline="0" noProof="0" smtClean="0">
                <a:ln>
                  <a:noFill/>
                </a:ln>
                <a:solidFill>
                  <a:srgbClr val="000000"/>
                </a:solidFill>
                <a:effectLst/>
                <a:uLnTx/>
                <a:uFillTx/>
                <a:latin typeface="Inter Tight"/>
                <a:ea typeface="+mn-ea"/>
                <a:cs typeface="Inter Tight"/>
                <a:sym typeface="Inter Tight"/>
              </a:rPr>
              <a:t>2</a:t>
            </a:fld>
            <a:endParaRPr kumimoji="0" lang="en-US" sz="1400" b="0" i="0" u="none" strike="noStrike" kern="0" cap="none" spc="0" normalizeH="0" baseline="0" noProof="0">
              <a:ln>
                <a:noFill/>
              </a:ln>
              <a:solidFill>
                <a:srgbClr val="000000"/>
              </a:solidFill>
              <a:effectLst/>
              <a:uLnTx/>
              <a:uFillTx/>
              <a:latin typeface="Inter Tight"/>
              <a:ea typeface="+mn-ea"/>
              <a:cs typeface="Inter Tight"/>
              <a:sym typeface="Inter Tight"/>
            </a:endParaRPr>
          </a:p>
        </p:txBody>
      </p:sp>
    </p:spTree>
    <p:extLst>
      <p:ext uri="{BB962C8B-B14F-4D97-AF65-F5344CB8AC3E}">
        <p14:creationId xmlns:p14="http://schemas.microsoft.com/office/powerpoint/2010/main" val="3164295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578C-1E88-81B5-95BD-6AE77BE92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8F433-737D-C22E-4634-0AA77D740E3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775D65-38FF-2A87-9785-B60808A501A7}"/>
              </a:ext>
            </a:extLst>
          </p:cNvPr>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2460411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4CA7C-1C7B-28E1-7FA3-A6D33933C9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5A066-AB76-0808-3238-992E8620866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642E8B1-C185-DF3D-0B3C-405308F0466E}"/>
              </a:ext>
            </a:extLst>
          </p:cNvPr>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280652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a:extLst>
            <a:ext uri="{FF2B5EF4-FFF2-40B4-BE49-F238E27FC236}">
              <a16:creationId xmlns:a16="http://schemas.microsoft.com/office/drawing/2014/main" id="{95B7E42B-5621-C1D7-EEB9-A3C89E55F1CA}"/>
            </a:ext>
          </a:extLst>
        </p:cNvPr>
        <p:cNvGrpSpPr/>
        <p:nvPr/>
      </p:nvGrpSpPr>
      <p:grpSpPr>
        <a:xfrm>
          <a:off x="0" y="0"/>
          <a:ext cx="0" cy="0"/>
          <a:chOff x="0" y="0"/>
          <a:chExt cx="0" cy="0"/>
        </a:xfrm>
      </p:grpSpPr>
      <p:sp>
        <p:nvSpPr>
          <p:cNvPr id="232" name="Google Shape;232;g251bad31f33_0_247:notes">
            <a:extLst>
              <a:ext uri="{FF2B5EF4-FFF2-40B4-BE49-F238E27FC236}">
                <a16:creationId xmlns:a16="http://schemas.microsoft.com/office/drawing/2014/main" id="{770A8953-6F0B-FCEE-A4B9-971C7F73FF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251bad31f33_0_247:notes">
            <a:extLst>
              <a:ext uri="{FF2B5EF4-FFF2-40B4-BE49-F238E27FC236}">
                <a16:creationId xmlns:a16="http://schemas.microsoft.com/office/drawing/2014/main" id="{F30026EB-03E9-7BD3-0317-D14E527C4A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GB" sz="1100" b="0" i="0" dirty="0">
              <a:solidFill>
                <a:srgbClr val="8547AD"/>
              </a:solidFill>
              <a:effectLst/>
              <a:latin typeface="+mn-lt"/>
            </a:endParaRPr>
          </a:p>
        </p:txBody>
      </p:sp>
    </p:spTree>
    <p:extLst>
      <p:ext uri="{BB962C8B-B14F-4D97-AF65-F5344CB8AC3E}">
        <p14:creationId xmlns:p14="http://schemas.microsoft.com/office/powerpoint/2010/main" val="482580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2025251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132067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794525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3197767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2520966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4224014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D578C-1E88-81B5-95BD-6AE77BE92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88F433-737D-C22E-4634-0AA77D740E3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6775D65-38FF-2A87-9785-B60808A501A7}"/>
              </a:ext>
            </a:extLst>
          </p:cNvPr>
          <p:cNvSpPr>
            <a:spLocks noGrp="1"/>
          </p:cNvSpPr>
          <p:nvPr>
            <p:ph type="body" idx="1"/>
          </p:nvPr>
        </p:nvSpPr>
        <p:spPr/>
        <p:txBody>
          <a:bodyPr/>
          <a:lstStyle/>
          <a:p>
            <a:r>
              <a:rPr lang="en-GB" dirty="0"/>
              <a:t>Add title</a:t>
            </a:r>
          </a:p>
        </p:txBody>
      </p:sp>
    </p:spTree>
    <p:extLst>
      <p:ext uri="{BB962C8B-B14F-4D97-AF65-F5344CB8AC3E}">
        <p14:creationId xmlns:p14="http://schemas.microsoft.com/office/powerpoint/2010/main" val="3591241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ull image title dark text">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pic>
        <p:nvPicPr>
          <p:cNvPr id="16" name="Picture 15" descr="A group of blue circles&#10;&#10;AI-generated content may be incorrect.">
            <a:extLst>
              <a:ext uri="{FF2B5EF4-FFF2-40B4-BE49-F238E27FC236}">
                <a16:creationId xmlns:a16="http://schemas.microsoft.com/office/drawing/2014/main" id="{77F524BB-4BC1-2E2A-23E5-6F60704A4DBE}"/>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397712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strip title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lvl1pPr>
          </a:lstStyle>
          <a:p>
            <a:pPr lvl="0"/>
            <a:r>
              <a:rPr lang="en-US"/>
              <a:t>Heading goes here</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lstStyle>
            <a:lvl1pPr algn="r">
              <a:buNone/>
              <a:defRPr sz="1103" b="0">
                <a:solidFill>
                  <a:schemeClr val="tx1"/>
                </a:solidFill>
              </a:defRPr>
            </a:lvl1pPr>
          </a:lstStyle>
          <a:p>
            <a:pPr lvl="0"/>
            <a:r>
              <a:rPr lang="en-US"/>
              <a:t>Date goes here align right</a:t>
            </a:r>
          </a:p>
        </p:txBody>
      </p:sp>
    </p:spTree>
    <p:extLst>
      <p:ext uri="{BB962C8B-B14F-4D97-AF65-F5344CB8AC3E}">
        <p14:creationId xmlns:p14="http://schemas.microsoft.com/office/powerpoint/2010/main" val="3926995167"/>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Large image and large stat2 light logo">
    <p:bg>
      <p:bgPr>
        <a:solidFill>
          <a:schemeClr val="accent2"/>
        </a:solidFill>
        <a:effectLst/>
      </p:bgPr>
    </p:bg>
    <p:spTree>
      <p:nvGrpSpPr>
        <p:cNvPr id="1" name=""/>
        <p:cNvGrpSpPr/>
        <p:nvPr/>
      </p:nvGrpSpPr>
      <p:grpSpPr>
        <a:xfrm>
          <a:off x="0" y="0"/>
          <a:ext cx="0" cy="0"/>
          <a:chOff x="0" y="0"/>
          <a:chExt cx="0" cy="0"/>
        </a:xfrm>
      </p:grpSpPr>
      <p:pic>
        <p:nvPicPr>
          <p:cNvPr id="7" name="Picture 6" descr="A white circle with black background&#10;&#10;AI-generated content may be incorrect.">
            <a:extLst>
              <a:ext uri="{FF2B5EF4-FFF2-40B4-BE49-F238E27FC236}">
                <a16:creationId xmlns:a16="http://schemas.microsoft.com/office/drawing/2014/main" id="{7DC5F97B-C5AA-DEC3-A247-D95A27DC0AF6}"/>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5697128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Large image and large stat3 dark logo">
    <p:bg>
      <p:bgPr>
        <a:solidFill>
          <a:schemeClr val="accent4"/>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66FD2184-3AEE-6DC9-2AEE-6ADC2575ED81}"/>
              </a:ext>
            </a:extLst>
          </p:cNvPr>
          <p:cNvPicPr>
            <a:picLocks/>
          </p:cNvPicPr>
          <p:nvPr/>
        </p:nvPicPr>
        <p:blipFill>
          <a:blip r:embed="rId2"/>
          <a:stretch>
            <a:fillRect/>
          </a:stretch>
        </p:blipFill>
        <p:spPr>
          <a:xfrm>
            <a:off x="223915" y="7025135"/>
            <a:ext cx="1383982" cy="2885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80860931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arge image and large stat3 light logo">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10006783"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10156653"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10156653" y="2005765"/>
            <a:ext cx="2616256" cy="183299"/>
          </a:xfrm>
        </p:spPr>
        <p:txBody>
          <a:bodyPr>
            <a:noAutofit/>
          </a:bodyPr>
          <a:lstStyle>
            <a:lvl1pPr>
              <a:buNone/>
              <a:defRPr sz="1103"/>
            </a:lvl1pPr>
          </a:lstStyle>
          <a:p>
            <a:pPr lvl="0"/>
            <a:r>
              <a:rPr lang="en-US"/>
              <a:t>Release date here</a:t>
            </a:r>
          </a:p>
        </p:txBody>
      </p:sp>
      <p:pic>
        <p:nvPicPr>
          <p:cNvPr id="7" name="Picture 6" descr="A white circle with black background&#10;&#10;AI-generated content may be incorrect.">
            <a:extLst>
              <a:ext uri="{FF2B5EF4-FFF2-40B4-BE49-F238E27FC236}">
                <a16:creationId xmlns:a16="http://schemas.microsoft.com/office/drawing/2014/main" id="{210EE6E2-4C60-B60D-E043-B1A1D2235F07}"/>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3310011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_Full image title dark knigh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tx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84349917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4_Full image title dark knight">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228D05CF-3CAE-E1DF-D69F-C7B34E506C7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sp>
        <p:nvSpPr>
          <p:cNvPr id="24" name="Text Placeholder 10">
            <a:extLst>
              <a:ext uri="{FF2B5EF4-FFF2-40B4-BE49-F238E27FC236}">
                <a16:creationId xmlns:a16="http://schemas.microsoft.com/office/drawing/2014/main" id="{7314F9EE-1D78-6241-8B4B-11F25DDD4FEB}"/>
              </a:ext>
            </a:extLst>
          </p:cNvPr>
          <p:cNvSpPr>
            <a:spLocks noGrp="1"/>
          </p:cNvSpPr>
          <p:nvPr>
            <p:ph type="body" sz="quarter" idx="85" hasCustomPrompt="1"/>
          </p:nvPr>
        </p:nvSpPr>
        <p:spPr>
          <a:xfrm>
            <a:off x="7264708" y="7147842"/>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Rectangle 3">
            <a:extLst>
              <a:ext uri="{FF2B5EF4-FFF2-40B4-BE49-F238E27FC236}">
                <a16:creationId xmlns:a16="http://schemas.microsoft.com/office/drawing/2014/main" id="{414FB8E3-E339-D753-6961-45483D4D14DD}"/>
              </a:ext>
            </a:extLst>
          </p:cNvPr>
          <p:cNvSpPr/>
          <p:nvPr/>
        </p:nvSpPr>
        <p:spPr>
          <a:xfrm>
            <a:off x="0" y="-2"/>
            <a:ext cx="13442950" cy="687168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220332" y="1748542"/>
            <a:ext cx="6271696"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220333" y="263613"/>
            <a:ext cx="6277664" cy="1351681"/>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26301" y="2315199"/>
            <a:ext cx="6271696"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17561914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Large image and 4 stats dark logo">
    <p:bg>
      <p:bgPr>
        <a:solidFill>
          <a:schemeClr val="bg2"/>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14" name="Picture 13" descr="A group of blue circles&#10;&#10;AI-generated content may be incorrect.">
            <a:extLst>
              <a:ext uri="{FF2B5EF4-FFF2-40B4-BE49-F238E27FC236}">
                <a16:creationId xmlns:a16="http://schemas.microsoft.com/office/drawing/2014/main" id="{F67FBE39-DCE6-3852-9199-38CB2880CEE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3237533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Large image and 4 stats light logo">
    <p:bg>
      <p:bgPr>
        <a:solidFill>
          <a:schemeClr val="tx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A647F4BB-4E33-FC8D-6A31-AA29BAFC14DC}"/>
              </a:ext>
            </a:extLst>
          </p:cNvPr>
          <p:cNvPicPr/>
          <p:nvPr/>
        </p:nvPicPr>
        <p:blipFill>
          <a:blip r:embed="rId2"/>
          <a:stretch>
            <a:fillRect/>
          </a:stretch>
        </p:blipFill>
        <p:spPr>
          <a:xfrm>
            <a:off x="226300" y="7022622"/>
            <a:ext cx="1381343" cy="293718"/>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347689" y="37630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537725" y="1245572"/>
            <a:ext cx="2324272" cy="329690"/>
          </a:xfrm>
        </p:spPr>
        <p:txBody>
          <a:bodyPr>
            <a:noAutofit/>
          </a:bodyPr>
          <a:lstStyle>
            <a:lvl1pPr>
              <a:lnSpc>
                <a:spcPct val="100000"/>
              </a:lnSpc>
              <a:buNone/>
              <a:defRPr sz="1544"/>
            </a:lvl1pPr>
          </a:lstStyle>
          <a:p>
            <a:pPr lvl="0"/>
            <a:r>
              <a:rPr lang="en-US"/>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347689" y="1947401"/>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537725" y="2825715"/>
            <a:ext cx="2324272" cy="329690"/>
          </a:xfrm>
        </p:spPr>
        <p:txBody>
          <a:bodyPr>
            <a:noAutofit/>
          </a:bodyPr>
          <a:lstStyle>
            <a:lvl1pPr>
              <a:lnSpc>
                <a:spcPct val="100000"/>
              </a:lnSpc>
              <a:buNone/>
              <a:defRPr sz="1544"/>
            </a:lvl1pPr>
          </a:lstStyle>
          <a:p>
            <a:pPr lvl="0"/>
            <a:r>
              <a:rPr lang="en-US"/>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347689" y="3518497"/>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537725" y="4405858"/>
            <a:ext cx="2324272" cy="329690"/>
          </a:xfrm>
        </p:spPr>
        <p:txBody>
          <a:bodyPr>
            <a:noAutofit/>
          </a:bodyPr>
          <a:lstStyle>
            <a:lvl1pPr>
              <a:lnSpc>
                <a:spcPct val="100000"/>
              </a:lnSpc>
              <a:buNone/>
              <a:defRPr sz="1544"/>
            </a:lvl1pPr>
          </a:lstStyle>
          <a:p>
            <a:pPr lvl="0"/>
            <a:r>
              <a:rPr lang="en-US"/>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347689" y="5089594"/>
            <a:ext cx="2657083" cy="1453336"/>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537725" y="5986001"/>
            <a:ext cx="2324272" cy="329690"/>
          </a:xfrm>
        </p:spPr>
        <p:txBody>
          <a:bodyPr>
            <a:noAutofit/>
          </a:bodyPr>
          <a:lstStyle>
            <a:lvl1pPr>
              <a:lnSpc>
                <a:spcPct val="100000"/>
              </a:lnSpc>
              <a:buNone/>
              <a:defRPr sz="1544"/>
            </a:lvl1pPr>
          </a:lstStyle>
          <a:p>
            <a:pPr lvl="0"/>
            <a:r>
              <a:rPr lang="en-US"/>
              <a:t>Secondary text goes here</a:t>
            </a:r>
          </a:p>
        </p:txBody>
      </p:sp>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95649870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3775374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60710" y="1866101"/>
            <a:ext cx="4016546" cy="440112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80674" y="2150660"/>
            <a:ext cx="3538638" cy="3142224"/>
          </a:xfrm>
        </p:spPr>
        <p:txBody>
          <a:bodyPr>
            <a:noAutofit/>
          </a:bodyPr>
          <a:lstStyle>
            <a:lvl1pPr marL="0" marR="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ct val="150000"/>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6011834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films and stat dark logo">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50191EDC-09D6-5598-A718-FE4EEE6FFB1D}"/>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356916"/>
            <a:ext cx="6206862" cy="618811"/>
          </a:xfrm>
          <a:prstGeom prst="roundRect">
            <a:avLst>
              <a:gd name="adj" fmla="val 13265"/>
            </a:avLst>
          </a:prstGeom>
          <a:solidFill>
            <a:schemeClr val="tx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27116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ttom strip title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9" name="Picture Placeholder 12">
            <a:extLst>
              <a:ext uri="{FF2B5EF4-FFF2-40B4-BE49-F238E27FC236}">
                <a16:creationId xmlns:a16="http://schemas.microsoft.com/office/drawing/2014/main" id="{22ECF1A0-11D1-02E1-D563-129D17DD27FB}"/>
              </a:ext>
            </a:extLst>
          </p:cNvPr>
          <p:cNvSpPr>
            <a:spLocks noGrp="1" noChangeAspect="1"/>
          </p:cNvSpPr>
          <p:nvPr>
            <p:ph type="pic" sz="quarter" idx="10"/>
          </p:nvPr>
        </p:nvSpPr>
        <p:spPr>
          <a:xfrm>
            <a:off x="2" y="8"/>
            <a:ext cx="13442949" cy="6871683"/>
          </a:xfrm>
          <a:prstGeom prst="rect">
            <a:avLst/>
          </a:prstGeom>
          <a:noFill/>
        </p:spPr>
        <p:txBody>
          <a:bodyPr/>
          <a:lstStyle/>
          <a:p>
            <a:endParaRPr lang="en-US"/>
          </a:p>
        </p:txBody>
      </p:sp>
      <p:sp>
        <p:nvSpPr>
          <p:cNvPr id="5" name="Text Placeholder 9">
            <a:extLst>
              <a:ext uri="{FF2B5EF4-FFF2-40B4-BE49-F238E27FC236}">
                <a16:creationId xmlns:a16="http://schemas.microsoft.com/office/drawing/2014/main" id="{BE920FB6-595A-5333-DD75-784810C78AB8}"/>
              </a:ext>
            </a:extLst>
          </p:cNvPr>
          <p:cNvSpPr>
            <a:spLocks noGrp="1"/>
          </p:cNvSpPr>
          <p:nvPr>
            <p:ph type="body" sz="quarter" idx="84" hasCustomPrompt="1"/>
          </p:nvPr>
        </p:nvSpPr>
        <p:spPr>
          <a:xfrm>
            <a:off x="879723" y="1041424"/>
            <a:ext cx="11683505" cy="3355545"/>
          </a:xfrm>
        </p:spPr>
        <p:txBody>
          <a:bodyPr anchor="ctr">
            <a:normAutofit/>
          </a:bodyPr>
          <a:lstStyle>
            <a:lvl1pPr algn="ctr">
              <a:buNone/>
              <a:defRPr sz="8158">
                <a:solidFill>
                  <a:schemeClr val="bg1"/>
                </a:solidFill>
              </a:defRPr>
            </a:lvl1pPr>
          </a:lstStyle>
          <a:p>
            <a:pPr lvl="0"/>
            <a:r>
              <a:rPr lang="en-US"/>
              <a:t>Heading goes here</a:t>
            </a:r>
          </a:p>
        </p:txBody>
      </p:sp>
      <p:pic>
        <p:nvPicPr>
          <p:cNvPr id="12" name="Picture 11" descr="A white circle with black background&#10;&#10;AI-generated content may be incorrect.">
            <a:extLst>
              <a:ext uri="{FF2B5EF4-FFF2-40B4-BE49-F238E27FC236}">
                <a16:creationId xmlns:a16="http://schemas.microsoft.com/office/drawing/2014/main" id="{5EB2DC8C-7733-0B04-65AE-14D7598A0CD1}"/>
              </a:ext>
            </a:extLst>
          </p:cNvPr>
          <p:cNvPicPr/>
          <p:nvPr/>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314232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2 films and stat light logo">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4DFE8A96-FA11-85C1-E8A9-9BEF3996A282}"/>
              </a:ext>
            </a:extLst>
          </p:cNvPr>
          <p:cNvPicPr/>
          <p:nvPr/>
        </p:nvPicPr>
        <p:blipFill>
          <a:blip r:embed="rId2"/>
          <a:stretch>
            <a:fillRect/>
          </a:stretch>
        </p:blipFill>
        <p:spPr>
          <a:xfrm>
            <a:off x="226300" y="7022622"/>
            <a:ext cx="1381343" cy="2937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844877" y="248542"/>
            <a:ext cx="6386277" cy="6471207"/>
          </a:xfrm>
          <a:prstGeom prst="roundRect">
            <a:avLst>
              <a:gd name="adj" fmla="val 1469"/>
            </a:avLst>
          </a:prstGeom>
          <a:noFill/>
        </p:spPr>
        <p:txBody>
          <a:bodyPr/>
          <a:lstStyle>
            <a:lvl1pPr>
              <a:buNone/>
              <a:defRPr/>
            </a:lvl1pPr>
          </a:lstStyle>
          <a:p>
            <a:endParaRPr lang="en-US"/>
          </a:p>
        </p:txBody>
      </p:sp>
      <p:sp>
        <p:nvSpPr>
          <p:cNvPr id="3" name="Text Placeholder 10">
            <a:extLst>
              <a:ext uri="{FF2B5EF4-FFF2-40B4-BE49-F238E27FC236}">
                <a16:creationId xmlns:a16="http://schemas.microsoft.com/office/drawing/2014/main" id="{B54493B9-E448-9DDD-86E0-8E7020FB753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33551" y="248542"/>
            <a:ext cx="6386277" cy="6471207"/>
          </a:xfrm>
          <a:prstGeom prst="roundRect">
            <a:avLst>
              <a:gd name="adj" fmla="val 1469"/>
            </a:avLst>
          </a:prstGeom>
          <a:noFill/>
        </p:spPr>
        <p:txBody>
          <a:bodyPr/>
          <a:lstStyle>
            <a:lvl1pPr>
              <a:buNone/>
              <a:defRPr/>
            </a:lvl1pPr>
          </a:lstStyle>
          <a:p>
            <a:endParaRPr lang="en-US"/>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323260"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934585" y="6004235"/>
            <a:ext cx="6206862" cy="618811"/>
          </a:xfrm>
          <a:prstGeom prst="roundRect">
            <a:avLst>
              <a:gd name="adj" fmla="val 13265"/>
            </a:avLst>
          </a:prstGeom>
          <a:solidFill>
            <a:schemeClr val="accent2"/>
          </a:solidFill>
        </p:spPr>
        <p:txBody>
          <a:bodyPr vert="horz" anchor="ctr">
            <a:noAutofit/>
          </a:bodyPr>
          <a:lstStyle>
            <a:lvl1pPr marL="238140" algn="l" rtl="1">
              <a:buNone/>
              <a:defRPr sz="1544">
                <a:solidFill>
                  <a:schemeClr val="bg1"/>
                </a:solidFill>
              </a:defRPr>
            </a:lvl1pPr>
            <a:lvl2pPr algn="thaiDist">
              <a:defRPr/>
            </a:lvl2pPr>
          </a:lstStyle>
          <a:p>
            <a:pPr lvl="0"/>
            <a:r>
              <a:rPr lang="en-US"/>
              <a:t>	   XX secondary text goes along here</a:t>
            </a:r>
          </a:p>
        </p:txBody>
      </p:sp>
    </p:spTree>
    <p:extLst>
      <p:ext uri="{BB962C8B-B14F-4D97-AF65-F5344CB8AC3E}">
        <p14:creationId xmlns:p14="http://schemas.microsoft.com/office/powerpoint/2010/main" val="337045067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1_Large image and info dark text">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group of blue circles&#10;&#10;AI-generated content may be incorrect.">
            <a:extLst>
              <a:ext uri="{FF2B5EF4-FFF2-40B4-BE49-F238E27FC236}">
                <a16:creationId xmlns:a16="http://schemas.microsoft.com/office/drawing/2014/main" id="{5C9C3F4E-EFC6-B5E3-7AA5-3E202C6800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37386945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1_Large image and info light text">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2ED7EFA-1843-91C7-EECB-4CED8AC9FAE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63345" y="525721"/>
            <a:ext cx="11949617" cy="579445"/>
          </a:xfrm>
          <a:noFill/>
        </p:spPr>
        <p:txBody>
          <a:bodyPr>
            <a:noAutofit/>
          </a:bodyPr>
          <a:lstStyle>
            <a:lvl1pPr>
              <a:defRPr sz="4851">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143977996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roject timeline 1 light logo">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pic>
        <p:nvPicPr>
          <p:cNvPr id="3" name="Picture 2" descr="A white circle with black background&#10;&#10;AI-generated content may be incorrect.">
            <a:extLst>
              <a:ext uri="{FF2B5EF4-FFF2-40B4-BE49-F238E27FC236}">
                <a16:creationId xmlns:a16="http://schemas.microsoft.com/office/drawing/2014/main" id="{E5B0123D-7C0C-99D5-663F-C9A2C50BABFF}"/>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59493528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Project timeline 1 dark logo">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53B7A61B-4644-EEFB-F7F6-4CBB74D356B6}"/>
              </a:ext>
            </a:extLst>
          </p:cNvPr>
          <p:cNvPicPr>
            <a:picLocks/>
          </p:cNvPicPr>
          <p:nvPr/>
        </p:nvPicPr>
        <p:blipFill>
          <a:blip r:embed="rId2"/>
          <a:stretch>
            <a:fillRect/>
          </a:stretch>
        </p:blipFill>
        <p:spPr>
          <a:xfrm>
            <a:off x="223915" y="7025135"/>
            <a:ext cx="1383982" cy="288518"/>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32266" y="1730800"/>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95529" y="3317821"/>
            <a:ext cx="12645999"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95529" y="4448845"/>
            <a:ext cx="12674005"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95530" y="5536035"/>
            <a:ext cx="12655334"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3005525" y="1878324"/>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85962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69852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53741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637630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7215198"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8054090"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892982"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9731874"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10570766"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1409659"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2248547" y="1907546"/>
            <a:ext cx="0" cy="460423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5EA165D0-A1A6-48B3-4EF6-0BA3FD0EED7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73631" y="2373204"/>
            <a:ext cx="2451703" cy="749282"/>
          </a:xfrm>
          <a:prstGeom prst="roundRect">
            <a:avLst>
              <a:gd name="adj" fmla="val 13265"/>
            </a:avLst>
          </a:prstGeom>
          <a:solidFill>
            <a:schemeClr val="accent2"/>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73631" y="3487851"/>
            <a:ext cx="2451703" cy="749282"/>
          </a:xfrm>
          <a:prstGeom prst="roundRect">
            <a:avLst>
              <a:gd name="adj" fmla="val 13265"/>
            </a:avLst>
          </a:prstGeom>
          <a:solidFill>
            <a:schemeClr val="accent5"/>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73631" y="4602498"/>
            <a:ext cx="2451703" cy="749282"/>
          </a:xfrm>
          <a:prstGeom prst="roundRect">
            <a:avLst>
              <a:gd name="adj" fmla="val 13265"/>
            </a:avLst>
          </a:prstGeom>
          <a:solidFill>
            <a:schemeClr val="accent6"/>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73631" y="5693140"/>
            <a:ext cx="2451703" cy="749282"/>
          </a:xfrm>
          <a:prstGeom prst="roundRect">
            <a:avLst>
              <a:gd name="adj" fmla="val 13265"/>
            </a:avLst>
          </a:prstGeom>
          <a:solidFill>
            <a:schemeClr val="accent3"/>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92219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612229"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1498478" y="2371299"/>
            <a:ext cx="1527371" cy="749282"/>
          </a:xfrm>
          <a:prstGeom prst="roundRect">
            <a:avLst>
              <a:gd name="adj" fmla="val 13265"/>
            </a:avLst>
          </a:prstGeom>
          <a:solidFill>
            <a:srgbClr val="F2C3C7"/>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314650" y="3494569"/>
            <a:ext cx="1527371"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6467664" y="3501286"/>
            <a:ext cx="3120494" cy="749282"/>
          </a:xfrm>
          <a:prstGeom prst="roundRect">
            <a:avLst>
              <a:gd name="adj" fmla="val 13265"/>
            </a:avLst>
          </a:prstGeom>
          <a:solidFill>
            <a:srgbClr val="D5E6D4"/>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619400" y="4622241"/>
            <a:ext cx="1527371"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7299136" y="4629649"/>
            <a:ext cx="3182812" cy="749282"/>
          </a:xfrm>
          <a:prstGeom prst="roundRect">
            <a:avLst>
              <a:gd name="adj" fmla="val 13265"/>
            </a:avLst>
          </a:prstGeom>
          <a:solidFill>
            <a:srgbClr val="D4DDE5"/>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922199" y="5693140"/>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627549" y="5706183"/>
            <a:ext cx="1527371"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10663876" y="5706183"/>
            <a:ext cx="2386988" cy="749282"/>
          </a:xfrm>
          <a:prstGeom prst="roundRect">
            <a:avLst>
              <a:gd name="adj" fmla="val 13265"/>
            </a:avLst>
          </a:prstGeom>
          <a:solidFill>
            <a:srgbClr val="F7DCC0"/>
          </a:solidFill>
        </p:spPr>
        <p:txBody>
          <a:bodyPr vert="horz" lIns="0" anchor="ctr">
            <a:noAutofit/>
          </a:bodyPr>
          <a:lstStyle>
            <a:lvl1pPr marL="7001" indent="0" algn="ctr" rtl="0">
              <a:buNone/>
              <a:tabLst/>
              <a:defRPr sz="1103">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308370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92442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76515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60588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644661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728734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8128068"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968796"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9809524"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10650252"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1490980"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2331709" y="1907547"/>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72986766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Buying Route Chart dark logo">
    <p:bg>
      <p:bgPr>
        <a:solidFill>
          <a:schemeClr val="accent5"/>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tx1"/>
          </a:solidFill>
        </p:spPr>
        <p:txBody>
          <a:bodyPr vert="horz" lIns="0" anchor="ctr">
            <a:noAutofit/>
          </a:bodyPr>
          <a:lstStyle>
            <a:lvl1pPr marL="7001" indent="0" algn="ctr" rtl="0">
              <a:buNone/>
              <a:tabLst/>
              <a:defRPr sz="1544">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tx1"/>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bg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pic>
        <p:nvPicPr>
          <p:cNvPr id="3" name="Picture 2" descr="A group of blue circles&#10;&#10;AI-generated content may be incorrect.">
            <a:extLst>
              <a:ext uri="{FF2B5EF4-FFF2-40B4-BE49-F238E27FC236}">
                <a16:creationId xmlns:a16="http://schemas.microsoft.com/office/drawing/2014/main" id="{CBABBDE2-6DC7-4789-EDC1-062F976F9BC2}"/>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89334563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uying Route Chart light logo">
    <p:bg>
      <p:bgPr>
        <a:solidFill>
          <a:schemeClr val="accent1"/>
        </a:solidFill>
        <a:effectLst/>
      </p:bgPr>
    </p:bg>
    <p:spTree>
      <p:nvGrpSpPr>
        <p:cNvPr id="1" name=""/>
        <p:cNvGrpSpPr/>
        <p:nvPr/>
      </p:nvGrpSpPr>
      <p:grpSpPr>
        <a:xfrm>
          <a:off x="0" y="0"/>
          <a:ext cx="0" cy="0"/>
          <a:chOff x="0" y="0"/>
          <a:chExt cx="0" cy="0"/>
        </a:xfrm>
      </p:grpSpPr>
      <p:pic>
        <p:nvPicPr>
          <p:cNvPr id="12" name="Picture 11" descr="A white circle with black background&#10;&#10;AI-generated content may be incorrect.">
            <a:extLst>
              <a:ext uri="{FF2B5EF4-FFF2-40B4-BE49-F238E27FC236}">
                <a16:creationId xmlns:a16="http://schemas.microsoft.com/office/drawing/2014/main" id="{E76A2414-C7D6-D79C-8871-23AABB51BEBF}"/>
              </a:ext>
            </a:extLst>
          </p:cNvPr>
          <p:cNvPicPr/>
          <p:nvPr/>
        </p:nvPicPr>
        <p:blipFill>
          <a:blip r:embed="rId2"/>
          <a:stretch>
            <a:fillRect/>
          </a:stretch>
        </p:blipFill>
        <p:spPr>
          <a:xfrm>
            <a:off x="226300" y="7022622"/>
            <a:ext cx="1381343" cy="293718"/>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32266" y="1724262"/>
            <a:ext cx="12998888" cy="4892304"/>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420101" y="4395182"/>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420101" y="5112761"/>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420101" y="582637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420101" y="3689578"/>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420101" y="297309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420101" y="2251800"/>
            <a:ext cx="12654768"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870781"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4169994"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5407728"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70694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95670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9255913"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10493647"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1792860" y="1813522"/>
            <a:ext cx="0" cy="4664106"/>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2" name="Text Placeholder 10">
            <a:extLst>
              <a:ext uri="{FF2B5EF4-FFF2-40B4-BE49-F238E27FC236}">
                <a16:creationId xmlns:a16="http://schemas.microsoft.com/office/drawing/2014/main" id="{1B51B863-3F2D-ADC7-B6B0-C9636E301F0A}"/>
              </a:ext>
            </a:extLst>
          </p:cNvPr>
          <p:cNvSpPr>
            <a:spLocks noGrp="1"/>
          </p:cNvSpPr>
          <p:nvPr>
            <p:ph type="body" sz="quarter" idx="87"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438950" y="2331849"/>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31732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420101" y="3044593"/>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422814" y="3773055"/>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403965" y="4485798"/>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412429" y="5203376"/>
            <a:ext cx="2357637" cy="561509"/>
          </a:xfrm>
          <a:prstGeom prst="roundRect">
            <a:avLst>
              <a:gd name="adj" fmla="val 13265"/>
            </a:avLst>
          </a:prstGeom>
          <a:solidFill>
            <a:schemeClr val="bg2"/>
          </a:solidFill>
        </p:spPr>
        <p:txBody>
          <a:bodyPr vert="horz" lIns="0" anchor="ctr">
            <a:noAutofit/>
          </a:bodyPr>
          <a:lstStyle>
            <a:lvl1pPr marL="7001" indent="0" algn="ctr" rtl="0">
              <a:buNone/>
              <a:tabLst/>
              <a:defRPr sz="1544">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93580" y="5916119"/>
            <a:ext cx="2357637" cy="561509"/>
          </a:xfrm>
          <a:prstGeom prst="roundRect">
            <a:avLst>
              <a:gd name="adj" fmla="val 13265"/>
            </a:avLst>
          </a:prstGeom>
          <a:solidFill>
            <a:schemeClr val="bg2"/>
          </a:solidFill>
        </p:spPr>
        <p:txBody>
          <a:bodyPr vert="horz" lIns="0" anchor="ctr">
            <a:noAutofit/>
          </a:bodyPr>
          <a:lstStyle>
            <a:lvl1pPr marL="7001" marR="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544">
                <a:solidFill>
                  <a:schemeClr val="tx1"/>
                </a:solidFill>
              </a:defRPr>
            </a:lvl1pPr>
            <a:lvl2pPr algn="thaiDist">
              <a:defRPr/>
            </a:lvl2pPr>
          </a:lstStyle>
          <a:p>
            <a:pPr marL="7001" marR="0" lvl="0" indent="0" algn="ctr"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449065"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10828280"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2104122"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724908"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7000751"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8276594"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9552437" y="1867776"/>
            <a:ext cx="701116" cy="244630"/>
          </a:xfrm>
          <a:prstGeom prst="roundRect">
            <a:avLst>
              <a:gd name="adj" fmla="val 13265"/>
            </a:avLst>
          </a:prstGeom>
          <a:solidFill>
            <a:srgbClr val="EDEDED"/>
          </a:solidFill>
        </p:spPr>
        <p:txBody>
          <a:bodyPr vert="horz" lIns="0" anchor="ctr">
            <a:noAutofit/>
          </a:bodyPr>
          <a:lstStyle>
            <a:lvl1pPr marL="7001" indent="0" algn="ctr" rtl="0">
              <a:buNone/>
              <a:tabLst/>
              <a:defRPr sz="882"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5133760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Calendar colourful dark logo">
    <p:bg>
      <p:bgPr>
        <a:solidFill>
          <a:schemeClr val="accent6"/>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30524469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Calendar colourful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B8C0856B-0CF6-664C-6E3C-C0F3398D8809}"/>
              </a:ext>
            </a:extLst>
          </p:cNvPr>
          <p:cNvPicPr/>
          <p:nvPr/>
        </p:nvPicPr>
        <p:blipFill>
          <a:blip r:embed="rId2"/>
          <a:stretch>
            <a:fillRect/>
          </a:stretch>
        </p:blipFill>
        <p:spPr>
          <a:xfrm>
            <a:off x="226300" y="7022622"/>
            <a:ext cx="1381343" cy="2937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31463" y="2237253"/>
            <a:ext cx="831382" cy="754504"/>
          </a:xfrm>
          <a:noFill/>
        </p:spPr>
        <p:txBody>
          <a:bodyPr/>
          <a:lstStyle>
            <a:lvl1pPr>
              <a:buNone/>
              <a:defRPr/>
            </a:lvl1pPr>
          </a:lstStyle>
          <a:p>
            <a:endParaRPr lang="en-US"/>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330316" y="2237253"/>
            <a:ext cx="831382" cy="754504"/>
          </a:xfrm>
          <a:noFill/>
        </p:spPr>
        <p:txBody>
          <a:bodyPr/>
          <a:lstStyle>
            <a:lvl1pPr>
              <a:buNone/>
              <a:defRPr/>
            </a:lvl1pPr>
          </a:lstStyle>
          <a:p>
            <a:endParaRPr lang="en-US"/>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329168" y="2237253"/>
            <a:ext cx="831382" cy="754504"/>
          </a:xfrm>
          <a:noFill/>
        </p:spPr>
        <p:txBody>
          <a:bodyPr/>
          <a:lstStyle/>
          <a:p>
            <a:endParaRPr lang="en-US"/>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4"/>
          </a:solidFill>
        </p:spPr>
        <p:txBody>
          <a:bodyPr vert="horz" lIns="108000" anchor="ctr">
            <a:noAutofit/>
          </a:bodyPr>
          <a:lstStyle>
            <a:lvl1pPr marL="7001" indent="0" algn="l" rtl="0">
              <a:buNone/>
              <a:tabLst/>
              <a:defRPr sz="1323"/>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1"/>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bg2"/>
          </a:solidFill>
        </p:spPr>
        <p:txBody>
          <a:bodyPr vert="horz" lIns="108000" anchor="ctr">
            <a:noAutofit/>
          </a:bodyPr>
          <a:lstStyle>
            <a:lvl1pPr marL="101513" indent="0" algn="l" rtl="1">
              <a:buNone/>
              <a:tabLst/>
              <a:defRPr sz="1323"/>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4"/>
          </a:solidFill>
        </p:spPr>
        <p:txBody>
          <a:bodyPr vert="horz" lIns="108000" anchor="ctr">
            <a:noAutofit/>
          </a:bodyPr>
          <a:lstStyle>
            <a:lvl1pPr marL="101513" indent="0" algn="l" rtl="1">
              <a:buNone/>
              <a:tabLst/>
              <a:defRPr sz="1323"/>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3"/>
          </a:solidFill>
        </p:spPr>
        <p:txBody>
          <a:bodyPr vert="horz" lIns="108000" anchor="ctr">
            <a:noAutofit/>
          </a:bodyPr>
          <a:lstStyle>
            <a:lvl1pPr marL="101513" indent="0" algn="l" rtl="1">
              <a:buNone/>
              <a:tabLst/>
              <a:defRPr sz="1323">
                <a:solidFill>
                  <a:schemeClr val="tx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1"/>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tx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5"/>
          </a:solidFill>
        </p:spPr>
        <p:txBody>
          <a:bodyPr vert="horz" lIns="108000" anchor="ctr">
            <a:noAutofit/>
          </a:bodyPr>
          <a:lstStyle>
            <a:lvl1pPr marL="101513" indent="0" algn="l" rtl="1">
              <a:buNone/>
              <a:tabLst/>
              <a:defRPr sz="1323"/>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635184" y="2241415"/>
            <a:ext cx="831382" cy="754504"/>
          </a:xfrm>
          <a:noFill/>
        </p:spPr>
        <p:txBody>
          <a:bodyPr/>
          <a:lstStyle>
            <a:lvl1pPr>
              <a:buNone/>
              <a:defRPr/>
            </a:lvl1pPr>
          </a:lstStyle>
          <a:p>
            <a:endParaRPr lang="en-US"/>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634037" y="2241415"/>
            <a:ext cx="831382" cy="754504"/>
          </a:xfrm>
          <a:noFill/>
        </p:spPr>
        <p:txBody>
          <a:bodyPr/>
          <a:lstStyle>
            <a:lvl1pPr>
              <a:buNone/>
              <a:defRPr/>
            </a:lvl1pPr>
          </a:lstStyle>
          <a:p>
            <a:endParaRPr lang="en-US"/>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632889" y="2241415"/>
            <a:ext cx="831382" cy="754504"/>
          </a:xfrm>
          <a:noFill/>
        </p:spPr>
        <p:txBody>
          <a:bodyPr/>
          <a:lstStyle>
            <a:lvl1pPr>
              <a:buNone/>
              <a:defRPr/>
            </a:lvl1pPr>
          </a:lstStyle>
          <a:p>
            <a:endParaRPr lang="en-US"/>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971954" y="2249556"/>
            <a:ext cx="831382" cy="754504"/>
          </a:xfrm>
          <a:noFill/>
        </p:spPr>
        <p:txBody>
          <a:bodyPr/>
          <a:lstStyle>
            <a:lvl1pPr>
              <a:buNone/>
              <a:defRPr/>
            </a:lvl1pPr>
          </a:lstStyle>
          <a:p>
            <a:endParaRPr lang="en-US"/>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970807" y="2249556"/>
            <a:ext cx="831382" cy="754504"/>
          </a:xfrm>
          <a:noFill/>
        </p:spPr>
        <p:txBody>
          <a:bodyPr/>
          <a:lstStyle>
            <a:lvl1pPr>
              <a:buNone/>
              <a:defRPr/>
            </a:lvl1pPr>
          </a:lstStyle>
          <a:p>
            <a:endParaRPr lang="en-US"/>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969659" y="2249556"/>
            <a:ext cx="831382" cy="754504"/>
          </a:xfrm>
          <a:noFill/>
        </p:spPr>
        <p:txBody>
          <a:bodyPr/>
          <a:lstStyle>
            <a:lvl1pPr>
              <a:buNone/>
              <a:defRPr/>
            </a:lvl1pPr>
          </a:lstStyle>
          <a:p>
            <a:endParaRPr lang="en-US"/>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10282401" y="2249556"/>
            <a:ext cx="831382" cy="754504"/>
          </a:xfrm>
          <a:noFill/>
        </p:spPr>
        <p:txBody>
          <a:bodyPr/>
          <a:lstStyle>
            <a:lvl1pPr>
              <a:buNone/>
              <a:defRPr/>
            </a:lvl1pPr>
          </a:lstStyle>
          <a:p>
            <a:endParaRPr lang="en-US"/>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1281253" y="2249556"/>
            <a:ext cx="831382" cy="754504"/>
          </a:xfrm>
          <a:noFill/>
        </p:spPr>
        <p:txBody>
          <a:bodyPr/>
          <a:lstStyle>
            <a:lvl1pPr>
              <a:buNone/>
              <a:defRPr/>
            </a:lvl1pPr>
          </a:lstStyle>
          <a:p>
            <a:endParaRPr lang="en-US"/>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2280106" y="2249556"/>
            <a:ext cx="831382" cy="754504"/>
          </a:xfrm>
          <a:noFill/>
        </p:spPr>
        <p:txBody>
          <a:bodyPr/>
          <a:lstStyle>
            <a:lvl1pPr>
              <a:buNone/>
              <a:defRPr/>
            </a:lvl1pPr>
          </a:lstStyle>
          <a:p>
            <a:endParaRPr lang="en-US"/>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36739" y="3956754"/>
            <a:ext cx="831382" cy="754504"/>
          </a:xfrm>
          <a:noFill/>
        </p:spPr>
        <p:txBody>
          <a:bodyPr/>
          <a:lstStyle>
            <a:lvl1pPr>
              <a:buNone/>
              <a:defRPr/>
            </a:lvl1pPr>
          </a:lstStyle>
          <a:p>
            <a:endParaRPr lang="en-US"/>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335592" y="3956754"/>
            <a:ext cx="831382" cy="754504"/>
          </a:xfrm>
          <a:noFill/>
        </p:spPr>
        <p:txBody>
          <a:bodyPr/>
          <a:lstStyle>
            <a:lvl1pPr>
              <a:buNone/>
              <a:defRPr/>
            </a:lvl1pPr>
          </a:lstStyle>
          <a:p>
            <a:endParaRPr lang="en-US"/>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334444" y="3956754"/>
            <a:ext cx="831382" cy="754504"/>
          </a:xfrm>
          <a:noFill/>
        </p:spPr>
        <p:txBody>
          <a:bodyPr/>
          <a:lstStyle>
            <a:lvl1pPr>
              <a:buNone/>
              <a:defRPr/>
            </a:lvl1pPr>
          </a:lstStyle>
          <a:p>
            <a:endParaRPr lang="en-US"/>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640460" y="3960916"/>
            <a:ext cx="831382" cy="754504"/>
          </a:xfrm>
          <a:noFill/>
        </p:spPr>
        <p:txBody>
          <a:bodyPr/>
          <a:lstStyle>
            <a:lvl1pPr>
              <a:buNone/>
              <a:defRPr/>
            </a:lvl1pPr>
          </a:lstStyle>
          <a:p>
            <a:endParaRPr lang="en-US"/>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639312" y="3960916"/>
            <a:ext cx="831382" cy="754504"/>
          </a:xfrm>
          <a:noFill/>
        </p:spPr>
        <p:txBody>
          <a:bodyPr/>
          <a:lstStyle>
            <a:lvl1pPr>
              <a:buNone/>
              <a:defRPr/>
            </a:lvl1pPr>
          </a:lstStyle>
          <a:p>
            <a:endParaRPr lang="en-US"/>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638165" y="3960916"/>
            <a:ext cx="831382" cy="754504"/>
          </a:xfrm>
          <a:noFill/>
        </p:spPr>
        <p:txBody>
          <a:bodyPr/>
          <a:lstStyle>
            <a:lvl1pPr>
              <a:buNone/>
              <a:defRPr/>
            </a:lvl1pPr>
          </a:lstStyle>
          <a:p>
            <a:endParaRPr lang="en-US"/>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977230" y="3969057"/>
            <a:ext cx="831382" cy="754504"/>
          </a:xfrm>
          <a:noFill/>
        </p:spPr>
        <p:txBody>
          <a:bodyPr/>
          <a:lstStyle>
            <a:lvl1pPr>
              <a:buNone/>
              <a:defRPr/>
            </a:lvl1pPr>
          </a:lstStyle>
          <a:p>
            <a:endParaRPr lang="en-US"/>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976083" y="3969057"/>
            <a:ext cx="831382" cy="754504"/>
          </a:xfrm>
          <a:noFill/>
        </p:spPr>
        <p:txBody>
          <a:bodyPr/>
          <a:lstStyle>
            <a:lvl1pPr>
              <a:buNone/>
              <a:defRPr/>
            </a:lvl1pPr>
          </a:lstStyle>
          <a:p>
            <a:endParaRPr lang="en-US"/>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974935" y="3969057"/>
            <a:ext cx="831382" cy="754504"/>
          </a:xfrm>
          <a:noFill/>
        </p:spPr>
        <p:txBody>
          <a:bodyPr/>
          <a:lstStyle>
            <a:lvl1pPr>
              <a:buNone/>
              <a:defRPr/>
            </a:lvl1pPr>
          </a:lstStyle>
          <a:p>
            <a:endParaRPr lang="en-US"/>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10287677" y="3969057"/>
            <a:ext cx="831382" cy="754504"/>
          </a:xfrm>
          <a:noFill/>
        </p:spPr>
        <p:txBody>
          <a:bodyPr/>
          <a:lstStyle/>
          <a:p>
            <a:endParaRPr lang="en-US"/>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1286529" y="3969057"/>
            <a:ext cx="831382" cy="754504"/>
          </a:xfrm>
          <a:noFill/>
        </p:spPr>
        <p:txBody>
          <a:bodyPr/>
          <a:lstStyle>
            <a:lvl1pPr>
              <a:buNone/>
              <a:defRPr/>
            </a:lvl1pPr>
          </a:lstStyle>
          <a:p>
            <a:endParaRPr lang="en-US"/>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2285382" y="3969057"/>
            <a:ext cx="831382" cy="754504"/>
          </a:xfrm>
          <a:noFill/>
        </p:spPr>
        <p:txBody>
          <a:bodyPr/>
          <a:lstStyle/>
          <a:p>
            <a:endParaRPr lang="en-US"/>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31463" y="5686062"/>
            <a:ext cx="831382" cy="754504"/>
          </a:xfrm>
          <a:noFill/>
        </p:spPr>
        <p:txBody>
          <a:bodyPr/>
          <a:lstStyle>
            <a:lvl1pPr>
              <a:buNone/>
              <a:defRPr/>
            </a:lvl1pPr>
          </a:lstStyle>
          <a:p>
            <a:endParaRPr lang="en-US"/>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330316" y="5686062"/>
            <a:ext cx="831382" cy="754504"/>
          </a:xfrm>
          <a:noFill/>
        </p:spPr>
        <p:txBody>
          <a:bodyPr/>
          <a:lstStyle>
            <a:lvl1pPr>
              <a:buNone/>
              <a:defRPr/>
            </a:lvl1pPr>
          </a:lstStyle>
          <a:p>
            <a:endParaRPr lang="en-US"/>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329168" y="5686062"/>
            <a:ext cx="831382" cy="754504"/>
          </a:xfrm>
          <a:noFill/>
        </p:spPr>
        <p:txBody>
          <a:bodyPr/>
          <a:lstStyle>
            <a:lvl1pPr>
              <a:buNone/>
              <a:defRPr/>
            </a:lvl1pPr>
          </a:lstStyle>
          <a:p>
            <a:endParaRPr lang="en-US"/>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643186" y="5660044"/>
            <a:ext cx="831382" cy="754504"/>
          </a:xfrm>
          <a:noFill/>
        </p:spPr>
        <p:txBody>
          <a:bodyPr/>
          <a:lstStyle/>
          <a:p>
            <a:endParaRPr lang="en-US"/>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642038" y="5660044"/>
            <a:ext cx="831382" cy="754504"/>
          </a:xfrm>
          <a:noFill/>
        </p:spPr>
        <p:txBody>
          <a:bodyPr/>
          <a:lstStyle/>
          <a:p>
            <a:endParaRPr lang="en-US"/>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640891" y="5660044"/>
            <a:ext cx="831382" cy="754504"/>
          </a:xfrm>
          <a:noFill/>
        </p:spPr>
        <p:txBody>
          <a:bodyPr/>
          <a:lstStyle/>
          <a:p>
            <a:endParaRPr lang="en-US"/>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971954" y="5656943"/>
            <a:ext cx="831382" cy="754504"/>
          </a:xfrm>
          <a:noFill/>
        </p:spPr>
        <p:txBody>
          <a:bodyPr/>
          <a:lstStyle/>
          <a:p>
            <a:endParaRPr lang="en-US"/>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970807" y="5656943"/>
            <a:ext cx="831382" cy="754504"/>
          </a:xfrm>
          <a:noFill/>
        </p:spPr>
        <p:txBody>
          <a:bodyPr/>
          <a:lstStyle/>
          <a:p>
            <a:endParaRPr lang="en-US"/>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969659" y="5656943"/>
            <a:ext cx="831382" cy="754504"/>
          </a:xfrm>
          <a:noFill/>
        </p:spPr>
        <p:txBody>
          <a:bodyPr/>
          <a:lstStyle/>
          <a:p>
            <a:endParaRPr lang="en-US"/>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10274399" y="5657300"/>
            <a:ext cx="831382" cy="754504"/>
          </a:xfrm>
          <a:noFill/>
        </p:spPr>
        <p:txBody>
          <a:bodyPr/>
          <a:lstStyle>
            <a:lvl1pPr>
              <a:buNone/>
              <a:defRPr/>
            </a:lvl1pPr>
          </a:lstStyle>
          <a:p>
            <a:endParaRPr lang="en-US"/>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1273252" y="5657300"/>
            <a:ext cx="831382" cy="754504"/>
          </a:xfrm>
          <a:noFill/>
        </p:spPr>
        <p:txBody>
          <a:bodyPr/>
          <a:lstStyle/>
          <a:p>
            <a:endParaRPr lang="en-US"/>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2272104" y="5657300"/>
            <a:ext cx="831382" cy="754504"/>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40841606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reshow dark logo">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807557"/>
            <a:ext cx="13442950" cy="440713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659081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hank you dark text">
    <p:bg>
      <p:bgPr>
        <a:solidFill>
          <a:schemeClr val="accent6"/>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3E49DBA0-C2B8-0E35-0F31-70159508EB9F}"/>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tx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tx1"/>
                </a:solidFill>
              </a:defRPr>
            </a:lvl1pPr>
          </a:lstStyle>
          <a:p>
            <a:pPr lvl="0"/>
            <a:r>
              <a:rPr lang="en-US"/>
              <a:t>Subheading goes here</a:t>
            </a:r>
          </a:p>
        </p:txBody>
      </p:sp>
    </p:spTree>
    <p:extLst>
      <p:ext uri="{BB962C8B-B14F-4D97-AF65-F5344CB8AC3E}">
        <p14:creationId xmlns:p14="http://schemas.microsoft.com/office/powerpoint/2010/main" val="3857858582"/>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reshow light logo">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CC1D0D-FC9C-DA9F-F734-4AB8BFD327A1}"/>
              </a:ext>
            </a:extLst>
          </p:cNvPr>
          <p:cNvSpPr/>
          <p:nvPr userDrawn="1"/>
        </p:nvSpPr>
        <p:spPr>
          <a:xfrm>
            <a:off x="0" y="1807557"/>
            <a:ext cx="13442950" cy="4407137"/>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pic>
        <p:nvPicPr>
          <p:cNvPr id="4" name="Picture 3" descr="A white circle with black background&#10;&#10;AI-generated content may be incorrect.">
            <a:extLst>
              <a:ext uri="{FF2B5EF4-FFF2-40B4-BE49-F238E27FC236}">
                <a16:creationId xmlns:a16="http://schemas.microsoft.com/office/drawing/2014/main" id="{FDF99F33-B392-1D02-6893-F79B8E1F3238}"/>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731136"/>
            <a:ext cx="1472518" cy="2553323"/>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731136"/>
            <a:ext cx="1472518" cy="2553323"/>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731136"/>
            <a:ext cx="1472518" cy="2553323"/>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731136"/>
            <a:ext cx="1472518" cy="255332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2964610"/>
            <a:ext cx="1066555" cy="1247958"/>
          </a:xfrm>
        </p:spPr>
        <p:txBody>
          <a:bodyPr>
            <a:noAutofit/>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2964609"/>
            <a:ext cx="1066555" cy="1247958"/>
          </a:xfrm>
        </p:spPr>
        <p:txBody>
          <a:bodyPr>
            <a:noAutofit/>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2964608"/>
            <a:ext cx="1066555" cy="1247958"/>
          </a:xfrm>
        </p:spPr>
        <p:txBody>
          <a:bodyPr>
            <a:noAutofit/>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2964607"/>
            <a:ext cx="1066555" cy="1247958"/>
          </a:xfrm>
        </p:spPr>
        <p:txBody>
          <a:bodyPr>
            <a:noAutofit/>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018008"/>
            <a:ext cx="1066555" cy="1247958"/>
          </a:xfrm>
        </p:spPr>
        <p:txBody>
          <a:bodyPr>
            <a:noAutofit/>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018007"/>
            <a:ext cx="1066555" cy="1247958"/>
          </a:xfrm>
        </p:spPr>
        <p:txBody>
          <a:bodyPr>
            <a:noAutofit/>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018007"/>
            <a:ext cx="1066555" cy="1247958"/>
          </a:xfrm>
        </p:spPr>
        <p:txBody>
          <a:bodyPr>
            <a:noAutofit/>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018007"/>
            <a:ext cx="1066555" cy="1247958"/>
          </a:xfrm>
        </p:spPr>
        <p:txBody>
          <a:bodyPr>
            <a:noAutofit/>
          </a:bodyPr>
          <a:lstStyle>
            <a:lvl1pPr>
              <a:buNone/>
              <a:defRPr sz="1764"/>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7331032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alendar 2 light logo">
    <p:bg>
      <p:bgPr>
        <a:solidFill>
          <a:schemeClr val="tx1"/>
        </a:solidFill>
        <a:effectLst/>
      </p:bgPr>
    </p:bg>
    <p:spTree>
      <p:nvGrpSpPr>
        <p:cNvPr id="1" name=""/>
        <p:cNvGrpSpPr/>
        <p:nvPr/>
      </p:nvGrpSpPr>
      <p:grpSpPr>
        <a:xfrm>
          <a:off x="0" y="0"/>
          <a:ext cx="0" cy="0"/>
          <a:chOff x="0" y="0"/>
          <a:chExt cx="0" cy="0"/>
        </a:xfrm>
      </p:grpSpPr>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pic>
        <p:nvPicPr>
          <p:cNvPr id="5" name="Picture 4" descr="A white circle with black background&#10;&#10;AI-generated content may be incorrect.">
            <a:extLst>
              <a:ext uri="{FF2B5EF4-FFF2-40B4-BE49-F238E27FC236}">
                <a16:creationId xmlns:a16="http://schemas.microsoft.com/office/drawing/2014/main" id="{7F7CD56D-B577-18D7-1788-3A6C6ECB57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78745407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alendar 2 dark logo">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73BB83CD-61A2-B450-4DA3-F6373714D24E}"/>
              </a:ext>
            </a:extLst>
          </p:cNvPr>
          <p:cNvPicPr>
            <a:picLocks/>
          </p:cNvPicPr>
          <p:nvPr/>
        </p:nvPicPr>
        <p:blipFill>
          <a:blip r:embed="rId2"/>
          <a:stretch>
            <a:fillRect/>
          </a:stretch>
        </p:blipFill>
        <p:spPr>
          <a:xfrm>
            <a:off x="223915" y="7025135"/>
            <a:ext cx="1383982" cy="288518"/>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18299"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10157247"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531281"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844264" y="508521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06129"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10145077"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519112"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832095" y="3357985"/>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6129"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10145077"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519112"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832095" y="1630754"/>
            <a:ext cx="3086077" cy="1584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83510" y="1721396"/>
            <a:ext cx="2912416" cy="337808"/>
          </a:xfrm>
          <a:prstGeom prst="roundRect">
            <a:avLst>
              <a:gd name="adj" fmla="val 13265"/>
            </a:avLst>
          </a:prstGeom>
          <a:solidFill>
            <a:schemeClr val="accent2"/>
          </a:solidFill>
        </p:spPr>
        <p:txBody>
          <a:bodyPr vert="horz" lIns="108000" anchor="ctr">
            <a:noAutofit/>
          </a:bodyPr>
          <a:lstStyle>
            <a:lvl1pPr marL="7001" indent="0" algn="l" rtl="0">
              <a:buNone/>
              <a:tabLst/>
              <a:defRPr sz="1323">
                <a:solidFill>
                  <a:schemeClr val="bg1"/>
                </a:solidFill>
              </a:defRPr>
            </a:lvl1pPr>
            <a:lvl2pPr algn="thaiDist">
              <a:defRPr/>
            </a:lvl2pPr>
          </a:lstStyle>
          <a:p>
            <a:pPr lvl="0"/>
            <a:r>
              <a:rPr lang="en-US"/>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599864" y="1713255"/>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919948"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10228589" y="1721396"/>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295507" y="3442824"/>
            <a:ext cx="2912416" cy="337808"/>
          </a:xfrm>
          <a:prstGeom prst="roundRect">
            <a:avLst>
              <a:gd name="adj" fmla="val 13265"/>
            </a:avLst>
          </a:prstGeom>
          <a:solidFill>
            <a:schemeClr val="accent2"/>
          </a:solidFill>
        </p:spPr>
        <p:txBody>
          <a:bodyPr vert="horz" lIns="108000" anchor="ctr">
            <a:noAutofit/>
          </a:bodyPr>
          <a:lstStyle>
            <a:lvl1pPr marL="143518" indent="8752" algn="l" rtl="1">
              <a:buNone/>
              <a:tabLst/>
              <a:defRPr sz="1323">
                <a:solidFill>
                  <a:schemeClr val="bg1"/>
                </a:solidFill>
              </a:defRPr>
            </a:lvl1pPr>
            <a:lvl2pPr algn="thaiDist">
              <a:defRPr/>
            </a:lvl2pPr>
          </a:lstStyle>
          <a:p>
            <a:pPr lvl="0"/>
            <a:r>
              <a:rPr lang="en-US"/>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611861" y="3434683"/>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923944"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10232585" y="3442824"/>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283510" y="5162092"/>
            <a:ext cx="2912416" cy="337808"/>
          </a:xfrm>
          <a:prstGeom prst="roundRect">
            <a:avLst>
              <a:gd name="adj" fmla="val 13265"/>
            </a:avLst>
          </a:prstGeom>
          <a:solidFill>
            <a:schemeClr val="accent2"/>
          </a:solidFill>
        </p:spPr>
        <p:txBody>
          <a:bodyPr vert="horz" lIns="108000" anchor="ctr">
            <a:noAutofit/>
          </a:bodyPr>
          <a:lstStyle>
            <a:lvl1pPr marL="101513" indent="-8752" algn="l" rtl="1">
              <a:buNone/>
              <a:tabLst/>
              <a:defRPr sz="1323">
                <a:solidFill>
                  <a:schemeClr val="bg1"/>
                </a:solidFill>
              </a:defRPr>
            </a:lvl1pPr>
            <a:lvl2pPr algn="thaiDist">
              <a:defRPr/>
            </a:lvl2pPr>
          </a:lstStyle>
          <a:p>
            <a:pPr lvl="0"/>
            <a:r>
              <a:rPr lang="en-US"/>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599864" y="5153951"/>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919948"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10228589" y="5162092"/>
            <a:ext cx="2912416" cy="337808"/>
          </a:xfrm>
          <a:prstGeom prst="roundRect">
            <a:avLst>
              <a:gd name="adj" fmla="val 13265"/>
            </a:avLst>
          </a:prstGeom>
          <a:solidFill>
            <a:schemeClr val="accent2"/>
          </a:solidFill>
        </p:spPr>
        <p:txBody>
          <a:bodyPr vert="horz" lIns="108000" anchor="ctr">
            <a:noAutofit/>
          </a:bodyPr>
          <a:lstStyle>
            <a:lvl1pPr marL="101513" indent="0" algn="l" rtl="1">
              <a:buNone/>
              <a:tabLst/>
              <a:defRPr sz="1323">
                <a:solidFill>
                  <a:schemeClr val="bg1"/>
                </a:solidFill>
              </a:defRPr>
            </a:lvl1pPr>
            <a:lvl2pPr algn="thaiDist">
              <a:defRPr/>
            </a:lvl2pPr>
          </a:lstStyle>
          <a:p>
            <a:pPr lvl="0"/>
            <a:r>
              <a:rPr lang="en-US"/>
              <a:t>December</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83129" y="2219523"/>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674092" y="222002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7010350" y="222752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10301313" y="2228029"/>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5" name="Text Placeholder 24">
            <a:extLst>
              <a:ext uri="{FF2B5EF4-FFF2-40B4-BE49-F238E27FC236}">
                <a16:creationId xmlns:a16="http://schemas.microsoft.com/office/drawing/2014/main" id="{B0088298-8BF3-A036-9DA5-EA02059E7409}"/>
              </a:ext>
            </a:extLst>
          </p:cNvPr>
          <p:cNvSpPr>
            <a:spLocks noGrp="1"/>
          </p:cNvSpPr>
          <p:nvPr>
            <p:ph type="body" sz="quarter" idx="143" hasCustomPrompt="1"/>
          </p:nvPr>
        </p:nvSpPr>
        <p:spPr>
          <a:xfrm>
            <a:off x="383129" y="395594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6" name="Text Placeholder 24">
            <a:extLst>
              <a:ext uri="{FF2B5EF4-FFF2-40B4-BE49-F238E27FC236}">
                <a16:creationId xmlns:a16="http://schemas.microsoft.com/office/drawing/2014/main" id="{07E60939-D3FA-191D-4A34-CFB25967B679}"/>
              </a:ext>
            </a:extLst>
          </p:cNvPr>
          <p:cNvSpPr>
            <a:spLocks noGrp="1"/>
          </p:cNvSpPr>
          <p:nvPr>
            <p:ph type="body" sz="quarter" idx="144" hasCustomPrompt="1"/>
          </p:nvPr>
        </p:nvSpPr>
        <p:spPr>
          <a:xfrm>
            <a:off x="3674092" y="3956447"/>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7" name="Text Placeholder 24">
            <a:extLst>
              <a:ext uri="{FF2B5EF4-FFF2-40B4-BE49-F238E27FC236}">
                <a16:creationId xmlns:a16="http://schemas.microsoft.com/office/drawing/2014/main" id="{C648D976-E6DD-71B4-6993-7EF81B5948F4}"/>
              </a:ext>
            </a:extLst>
          </p:cNvPr>
          <p:cNvSpPr>
            <a:spLocks noGrp="1"/>
          </p:cNvSpPr>
          <p:nvPr>
            <p:ph type="body" sz="quarter" idx="145" hasCustomPrompt="1"/>
          </p:nvPr>
        </p:nvSpPr>
        <p:spPr>
          <a:xfrm>
            <a:off x="7010350" y="396395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8" name="Text Placeholder 24">
            <a:extLst>
              <a:ext uri="{FF2B5EF4-FFF2-40B4-BE49-F238E27FC236}">
                <a16:creationId xmlns:a16="http://schemas.microsoft.com/office/drawing/2014/main" id="{954FED3D-A06C-0F8F-6CFB-8F4BCF07B9C8}"/>
              </a:ext>
            </a:extLst>
          </p:cNvPr>
          <p:cNvSpPr>
            <a:spLocks noGrp="1"/>
          </p:cNvSpPr>
          <p:nvPr>
            <p:ph type="body" sz="quarter" idx="146" hasCustomPrompt="1"/>
          </p:nvPr>
        </p:nvSpPr>
        <p:spPr>
          <a:xfrm>
            <a:off x="10301313" y="3964451"/>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49" name="Text Placeholder 24">
            <a:extLst>
              <a:ext uri="{FF2B5EF4-FFF2-40B4-BE49-F238E27FC236}">
                <a16:creationId xmlns:a16="http://schemas.microsoft.com/office/drawing/2014/main" id="{8645B8AA-2D5F-708C-02D9-009F17CB2D2E}"/>
              </a:ext>
            </a:extLst>
          </p:cNvPr>
          <p:cNvSpPr>
            <a:spLocks noGrp="1"/>
          </p:cNvSpPr>
          <p:nvPr>
            <p:ph type="body" sz="quarter" idx="147" hasCustomPrompt="1"/>
          </p:nvPr>
        </p:nvSpPr>
        <p:spPr>
          <a:xfrm>
            <a:off x="383129" y="5673984"/>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0" name="Text Placeholder 24">
            <a:extLst>
              <a:ext uri="{FF2B5EF4-FFF2-40B4-BE49-F238E27FC236}">
                <a16:creationId xmlns:a16="http://schemas.microsoft.com/office/drawing/2014/main" id="{670C13CF-CDE4-0027-97A6-9AB1FBB50E08}"/>
              </a:ext>
            </a:extLst>
          </p:cNvPr>
          <p:cNvSpPr>
            <a:spLocks noGrp="1"/>
          </p:cNvSpPr>
          <p:nvPr>
            <p:ph type="body" sz="quarter" idx="148" hasCustomPrompt="1"/>
          </p:nvPr>
        </p:nvSpPr>
        <p:spPr>
          <a:xfrm>
            <a:off x="3674092" y="5674485"/>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2" name="Text Placeholder 24">
            <a:extLst>
              <a:ext uri="{FF2B5EF4-FFF2-40B4-BE49-F238E27FC236}">
                <a16:creationId xmlns:a16="http://schemas.microsoft.com/office/drawing/2014/main" id="{E740B590-1C1A-8923-3DB6-3B31341F431E}"/>
              </a:ext>
            </a:extLst>
          </p:cNvPr>
          <p:cNvSpPr>
            <a:spLocks noGrp="1"/>
          </p:cNvSpPr>
          <p:nvPr>
            <p:ph type="body" sz="quarter" idx="149" hasCustomPrompt="1"/>
          </p:nvPr>
        </p:nvSpPr>
        <p:spPr>
          <a:xfrm>
            <a:off x="7010350" y="5681988"/>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53" name="Text Placeholder 24">
            <a:extLst>
              <a:ext uri="{FF2B5EF4-FFF2-40B4-BE49-F238E27FC236}">
                <a16:creationId xmlns:a16="http://schemas.microsoft.com/office/drawing/2014/main" id="{E4A19FA3-007D-55E4-01FF-E63C194AB0E1}"/>
              </a:ext>
            </a:extLst>
          </p:cNvPr>
          <p:cNvSpPr>
            <a:spLocks noGrp="1"/>
          </p:cNvSpPr>
          <p:nvPr>
            <p:ph type="body" sz="quarter" idx="150" hasCustomPrompt="1"/>
          </p:nvPr>
        </p:nvSpPr>
        <p:spPr>
          <a:xfrm>
            <a:off x="10301313" y="5682490"/>
            <a:ext cx="2713177" cy="850963"/>
          </a:xfrm>
        </p:spPr>
        <p:txBody>
          <a:bodyPr>
            <a:noAutofit/>
          </a:bodyPr>
          <a:lstStyle>
            <a:lvl1pPr marL="0">
              <a:lnSpc>
                <a:spcPct val="150000"/>
              </a:lnSpc>
              <a:spcAft>
                <a:spcPts val="0"/>
              </a:spcAft>
              <a:buNone/>
              <a:defRPr sz="1323" b="0"/>
            </a:lvl1pPr>
          </a:lstStyle>
          <a:p>
            <a:r>
              <a:rPr lang="en-US">
                <a:sym typeface="Inter Tight"/>
              </a:rPr>
              <a:t>Event description goes here</a:t>
            </a:r>
          </a:p>
        </p:txBody>
      </p:sp>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6944609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meline film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952442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meline films light logo">
    <p:bg>
      <p:bgPr>
        <a:solidFill>
          <a:schemeClr val="tx2"/>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571EC59C-77D8-FD73-7257-40EC3573FF84}"/>
              </a:ext>
            </a:extLst>
          </p:cNvPr>
          <p:cNvPicPr/>
          <p:nvPr/>
        </p:nvPicPr>
        <p:blipFill>
          <a:blip r:embed="rId2"/>
          <a:stretch>
            <a:fillRect/>
          </a:stretch>
        </p:blipFill>
        <p:spPr>
          <a:xfrm>
            <a:off x="226300" y="7022622"/>
            <a:ext cx="1381343" cy="2937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2347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23477" y="1164418"/>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83017" y="1223956"/>
            <a:ext cx="873263" cy="555683"/>
          </a:xfrm>
          <a:noFill/>
        </p:spPr>
        <p:txBody>
          <a:bodyPr/>
          <a:lstStyle/>
          <a:p>
            <a:endParaRPr lang="en-US"/>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31577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23477" y="2758303"/>
            <a:ext cx="992344" cy="674758"/>
          </a:xfrm>
          <a:prstGeom prst="roundRect">
            <a:avLst>
              <a:gd name="adj" fmla="val 2993"/>
            </a:avLst>
          </a:prstGeom>
          <a:solidFill>
            <a:schemeClr val="bg1"/>
          </a:solidFill>
        </p:spPr>
        <p:txBody>
          <a:bodyPr/>
          <a:lstStyle>
            <a:lvl1pPr>
              <a:buNone/>
              <a:defRPr>
                <a:noFill/>
              </a:defRPr>
            </a:lvl1pPr>
          </a:lstStyle>
          <a:p>
            <a:pPr lvl="0"/>
            <a:r>
              <a:rPr lang="en-GB"/>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83017" y="2817841"/>
            <a:ext cx="873263" cy="555683"/>
          </a:xfrm>
          <a:noFill/>
        </p:spPr>
        <p:txBody>
          <a:bodyPr/>
          <a:lstStyle/>
          <a:p>
            <a:endParaRPr lang="en-US"/>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23477"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83017" y="2021220"/>
            <a:ext cx="873263" cy="555683"/>
          </a:xfrm>
          <a:noFill/>
        </p:spPr>
        <p:txBody>
          <a:bodyPr/>
          <a:lstStyle>
            <a:lvl1pPr>
              <a:buNone/>
              <a:defRPr/>
            </a:lvl1pPr>
          </a:lstStyle>
          <a:p>
            <a:endParaRPr lang="en-US"/>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317658"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377199" y="4549864"/>
            <a:ext cx="873263" cy="555683"/>
          </a:xfrm>
          <a:noFill/>
        </p:spPr>
        <p:txBody>
          <a:bodyPr/>
          <a:lstStyle>
            <a:lvl1pPr>
              <a:buNone/>
              <a:defRPr/>
            </a:lvl1pPr>
          </a:lstStyle>
          <a:p>
            <a:endParaRPr lang="en-US"/>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317658"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377199" y="6143749"/>
            <a:ext cx="873263" cy="555683"/>
          </a:xfrm>
          <a:noFill/>
        </p:spPr>
        <p:txBody>
          <a:bodyPr/>
          <a:lstStyle>
            <a:lvl1pPr>
              <a:buNone/>
              <a:defRPr/>
            </a:lvl1pPr>
          </a:lstStyle>
          <a:p>
            <a:endParaRPr lang="en-US"/>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317658"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377199" y="5347128"/>
            <a:ext cx="873263" cy="555683"/>
          </a:xfrm>
          <a:noFill/>
        </p:spPr>
        <p:txBody>
          <a:bodyPr/>
          <a:lstStyle>
            <a:lvl1pPr>
              <a:buNone/>
              <a:defRPr/>
            </a:lvl1pPr>
          </a:lstStyle>
          <a:p>
            <a:endParaRPr lang="en-US"/>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411840" y="116645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471380" y="1225988"/>
            <a:ext cx="873263" cy="555683"/>
          </a:xfrm>
          <a:noFill/>
        </p:spPr>
        <p:txBody>
          <a:bodyPr/>
          <a:lstStyle>
            <a:lvl1pPr>
              <a:buNone/>
              <a:defRPr/>
            </a:lvl1pPr>
          </a:lstStyle>
          <a:p>
            <a:endParaRPr lang="en-US"/>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411840" y="276033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471380" y="2819873"/>
            <a:ext cx="873263" cy="555683"/>
          </a:xfrm>
          <a:noFill/>
        </p:spPr>
        <p:txBody>
          <a:bodyPr/>
          <a:lstStyle>
            <a:lvl1pPr>
              <a:buNone/>
              <a:defRPr/>
            </a:lvl1pPr>
          </a:lstStyle>
          <a:p>
            <a:endParaRPr lang="en-US"/>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411840" y="196339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471380" y="2023252"/>
            <a:ext cx="873263" cy="555683"/>
          </a:xfrm>
          <a:noFill/>
        </p:spPr>
        <p:txBody>
          <a:bodyPr/>
          <a:lstStyle>
            <a:lvl1pPr>
              <a:buNone/>
              <a:defRPr/>
            </a:lvl1pPr>
          </a:lstStyle>
          <a:p>
            <a:endParaRPr lang="en-US"/>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506021" y="44923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565561" y="4551896"/>
            <a:ext cx="873263" cy="555683"/>
          </a:xfrm>
          <a:noFill/>
        </p:spPr>
        <p:txBody>
          <a:bodyPr/>
          <a:lstStyle>
            <a:lvl1pPr>
              <a:buNone/>
              <a:defRPr/>
            </a:lvl1pPr>
          </a:lstStyle>
          <a:p>
            <a:endParaRPr lang="en-US"/>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p:nvPr>
        </p:nvSpPr>
        <p:spPr>
          <a:xfrm>
            <a:off x="3506021" y="608624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565561" y="6145781"/>
            <a:ext cx="873263" cy="555683"/>
          </a:xfrm>
          <a:noFill/>
        </p:spPr>
        <p:txBody>
          <a:bodyPr/>
          <a:lstStyle/>
          <a:p>
            <a:endParaRPr lang="en-US"/>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p:nvPr>
        </p:nvSpPr>
        <p:spPr>
          <a:xfrm>
            <a:off x="3506021" y="528930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565561" y="5349160"/>
            <a:ext cx="873263" cy="555683"/>
          </a:xfrm>
          <a:noFill/>
        </p:spPr>
        <p:txBody>
          <a:bodyPr/>
          <a:lstStyle>
            <a:lvl1pPr>
              <a:buNone/>
              <a:defRPr/>
            </a:lvl1pPr>
          </a:lstStyle>
          <a:p>
            <a:endParaRPr lang="en-US"/>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p:nvPr>
        </p:nvSpPr>
        <p:spPr>
          <a:xfrm>
            <a:off x="4600202"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659743" y="1225753"/>
            <a:ext cx="873263" cy="555683"/>
          </a:xfrm>
          <a:noFill/>
        </p:spPr>
        <p:txBody>
          <a:bodyPr/>
          <a:lstStyle>
            <a:lvl1pPr>
              <a:buNone/>
              <a:defRPr/>
            </a:lvl1pPr>
          </a:lstStyle>
          <a:p>
            <a:endParaRPr lang="en-US"/>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600202"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659743" y="2819638"/>
            <a:ext cx="873263" cy="555683"/>
          </a:xfrm>
          <a:noFill/>
        </p:spPr>
        <p:txBody>
          <a:bodyPr/>
          <a:lstStyle>
            <a:lvl1pPr>
              <a:buNone/>
              <a:defRPr/>
            </a:lvl1pPr>
          </a:lstStyle>
          <a:p>
            <a:endParaRPr lang="en-US"/>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p:nvPr>
        </p:nvSpPr>
        <p:spPr>
          <a:xfrm>
            <a:off x="4600202"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659743" y="2023017"/>
            <a:ext cx="873263" cy="555683"/>
          </a:xfrm>
          <a:noFill/>
        </p:spPr>
        <p:txBody>
          <a:bodyPr/>
          <a:lstStyle>
            <a:lvl1pPr>
              <a:buNone/>
              <a:defRPr/>
            </a:lvl1pPr>
          </a:lstStyle>
          <a:p>
            <a:endParaRPr lang="en-US"/>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694384"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753924" y="4551661"/>
            <a:ext cx="873263" cy="555683"/>
          </a:xfrm>
          <a:noFill/>
        </p:spPr>
        <p:txBody>
          <a:bodyPr/>
          <a:lstStyle>
            <a:lvl1pPr>
              <a:buNone/>
              <a:defRPr/>
            </a:lvl1pPr>
          </a:lstStyle>
          <a:p>
            <a:endParaRPr lang="en-US"/>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694384"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753924" y="6145546"/>
            <a:ext cx="873263" cy="555683"/>
          </a:xfrm>
          <a:noFill/>
        </p:spPr>
        <p:txBody>
          <a:bodyPr/>
          <a:lstStyle>
            <a:lvl1pPr>
              <a:buNone/>
              <a:defRPr/>
            </a:lvl1pPr>
          </a:lstStyle>
          <a:p>
            <a:endParaRPr lang="en-US"/>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694384" y="528906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753924" y="5348926"/>
            <a:ext cx="873263" cy="555683"/>
          </a:xfrm>
          <a:noFill/>
        </p:spPr>
        <p:txBody>
          <a:bodyPr/>
          <a:lstStyle>
            <a:lvl1pPr>
              <a:buNone/>
              <a:defRPr/>
            </a:lvl1pPr>
          </a:lstStyle>
          <a:p>
            <a:endParaRPr lang="en-US"/>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791431"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850971" y="1223956"/>
            <a:ext cx="873263" cy="555683"/>
          </a:xfrm>
          <a:noFill/>
        </p:spPr>
        <p:txBody>
          <a:bodyPr/>
          <a:lstStyle>
            <a:lvl1pPr>
              <a:buNone/>
              <a:defRPr/>
            </a:lvl1pPr>
          </a:lstStyle>
          <a:p>
            <a:endParaRPr lang="en-US"/>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p:nvPr>
        </p:nvSpPr>
        <p:spPr>
          <a:xfrm>
            <a:off x="6791431"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850971" y="2817841"/>
            <a:ext cx="873263" cy="555683"/>
          </a:xfrm>
          <a:noFill/>
        </p:spPr>
        <p:txBody>
          <a:bodyPr/>
          <a:lstStyle>
            <a:lvl1pPr>
              <a:buNone/>
              <a:defRPr/>
            </a:lvl1pPr>
          </a:lstStyle>
          <a:p>
            <a:endParaRPr lang="en-US"/>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791431"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850971" y="2021220"/>
            <a:ext cx="873263" cy="555683"/>
          </a:xfrm>
          <a:noFill/>
        </p:spPr>
        <p:txBody>
          <a:bodyPr/>
          <a:lstStyle>
            <a:lvl1pPr>
              <a:buNone/>
              <a:defRPr/>
            </a:lvl1pPr>
          </a:lstStyle>
          <a:p>
            <a:endParaRPr lang="en-US"/>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885612"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945153" y="4549864"/>
            <a:ext cx="873263" cy="555683"/>
          </a:xfrm>
          <a:noFill/>
        </p:spPr>
        <p:txBody>
          <a:bodyPr/>
          <a:lstStyle>
            <a:lvl1pPr>
              <a:buNone/>
              <a:defRPr/>
            </a:lvl1pPr>
          </a:lstStyle>
          <a:p>
            <a:endParaRPr lang="en-US"/>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885612" y="6084212"/>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945153" y="6143749"/>
            <a:ext cx="873263" cy="555683"/>
          </a:xfrm>
          <a:noFill/>
        </p:spPr>
        <p:txBody>
          <a:bodyPr/>
          <a:lstStyle>
            <a:lvl1pPr>
              <a:buNone/>
              <a:defRPr/>
            </a:lvl1pPr>
          </a:lstStyle>
          <a:p>
            <a:endParaRPr lang="en-US"/>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885612" y="5287269"/>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945153" y="5347128"/>
            <a:ext cx="873263" cy="555683"/>
          </a:xfrm>
          <a:noFill/>
        </p:spPr>
        <p:txBody>
          <a:bodyPr/>
          <a:lstStyle>
            <a:lvl1pPr>
              <a:buNone/>
              <a:defRPr/>
            </a:lvl1pPr>
          </a:lstStyle>
          <a:p>
            <a:endParaRPr lang="en-US"/>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976928" y="1166215"/>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9036468" y="1225753"/>
            <a:ext cx="873263" cy="555683"/>
          </a:xfrm>
          <a:noFill/>
        </p:spPr>
        <p:txBody>
          <a:bodyPr/>
          <a:lstStyle>
            <a:lvl1pPr>
              <a:buNone/>
              <a:defRPr/>
            </a:lvl1pPr>
          </a:lstStyle>
          <a:p>
            <a:endParaRPr lang="en-US"/>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p:nvPr>
        </p:nvSpPr>
        <p:spPr>
          <a:xfrm>
            <a:off x="8976928" y="2760100"/>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9036468" y="2819638"/>
            <a:ext cx="873263" cy="555683"/>
          </a:xfrm>
          <a:noFill/>
        </p:spPr>
        <p:txBody>
          <a:bodyPr/>
          <a:lstStyle>
            <a:lvl1pPr>
              <a:buNone/>
              <a:defRPr/>
            </a:lvl1pPr>
          </a:lstStyle>
          <a:p>
            <a:endParaRPr lang="en-US"/>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976928" y="196315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9036468" y="2023017"/>
            <a:ext cx="873263" cy="555683"/>
          </a:xfrm>
          <a:noFill/>
        </p:spPr>
        <p:txBody>
          <a:bodyPr/>
          <a:lstStyle>
            <a:lvl1pPr>
              <a:buNone/>
              <a:defRPr/>
            </a:lvl1pPr>
          </a:lstStyle>
          <a:p>
            <a:endParaRPr lang="en-US"/>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10071109" y="4492124"/>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10130650" y="4551661"/>
            <a:ext cx="873263" cy="555683"/>
          </a:xfrm>
          <a:noFill/>
        </p:spPr>
        <p:txBody>
          <a:bodyPr/>
          <a:lstStyle>
            <a:lvl1pPr>
              <a:buNone/>
              <a:defRPr/>
            </a:lvl1pPr>
          </a:lstStyle>
          <a:p>
            <a:endParaRPr lang="en-US"/>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hasCustomPrompt="1"/>
          </p:nvPr>
        </p:nvSpPr>
        <p:spPr>
          <a:xfrm>
            <a:off x="10071109" y="6086009"/>
            <a:ext cx="992344" cy="674758"/>
          </a:xfrm>
          <a:prstGeom prst="roundRect">
            <a:avLst>
              <a:gd name="adj" fmla="val 2993"/>
            </a:avLst>
          </a:prstGeom>
          <a:solidFill>
            <a:schemeClr val="bg1"/>
          </a:solidFill>
        </p:spPr>
        <p:txBody>
          <a:bodyPr/>
          <a:lstStyle>
            <a:lvl1pPr>
              <a:buNone/>
              <a:defRPr>
                <a:noFill/>
              </a:defRPr>
            </a:lvl1pPr>
          </a:lstStyle>
          <a:p>
            <a:pPr lvl="0"/>
            <a:r>
              <a:rPr lang="en-GB"/>
              <a:t>Click to di Master text styles</a:t>
            </a:r>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10130650" y="6145546"/>
            <a:ext cx="873263" cy="555683"/>
          </a:xfrm>
          <a:noFill/>
        </p:spPr>
        <p:txBody>
          <a:bodyPr/>
          <a:lstStyle>
            <a:lvl1pPr>
              <a:buNone/>
              <a:defRPr/>
            </a:lvl1pPr>
          </a:lstStyle>
          <a:p>
            <a:endParaRPr lang="en-US"/>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10071109" y="5289066"/>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10130650" y="5348926"/>
            <a:ext cx="873263" cy="555683"/>
          </a:xfrm>
          <a:noFill/>
        </p:spPr>
        <p:txBody>
          <a:bodyPr/>
          <a:lstStyle>
            <a:lvl1pPr>
              <a:buNone/>
              <a:defRPr/>
            </a:lvl1pPr>
          </a:lstStyle>
          <a:p>
            <a:endParaRPr lang="en-US"/>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1144629" y="1164418"/>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1204169" y="1223956"/>
            <a:ext cx="873263" cy="555683"/>
          </a:xfrm>
          <a:noFill/>
        </p:spPr>
        <p:txBody>
          <a:bodyPr/>
          <a:lstStyle>
            <a:lvl1pPr>
              <a:buNone/>
              <a:defRPr/>
            </a:lvl1pPr>
          </a:lstStyle>
          <a:p>
            <a:endParaRPr lang="en-US"/>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p:nvPr>
        </p:nvSpPr>
        <p:spPr>
          <a:xfrm>
            <a:off x="11144629" y="2758303"/>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1204169" y="2817841"/>
            <a:ext cx="873263" cy="555683"/>
          </a:xfrm>
          <a:noFill/>
        </p:spPr>
        <p:txBody>
          <a:bodyPr/>
          <a:lstStyle>
            <a:lvl1pPr>
              <a:buNone/>
              <a:defRPr/>
            </a:lvl1pPr>
          </a:lstStyle>
          <a:p>
            <a:endParaRPr lang="en-US"/>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1144629" y="1961361"/>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1204169" y="2021220"/>
            <a:ext cx="873263" cy="555683"/>
          </a:xfrm>
          <a:noFill/>
        </p:spPr>
        <p:txBody>
          <a:bodyPr/>
          <a:lstStyle>
            <a:lvl1pPr>
              <a:buNone/>
              <a:defRPr/>
            </a:lvl1pPr>
          </a:lstStyle>
          <a:p>
            <a:endParaRPr lang="en-US"/>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p:nvPr>
        </p:nvSpPr>
        <p:spPr>
          <a:xfrm>
            <a:off x="12238810" y="4490326"/>
            <a:ext cx="992344" cy="674758"/>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2298351" y="4549864"/>
            <a:ext cx="873263" cy="555683"/>
          </a:xfrm>
          <a:noFill/>
        </p:spPr>
        <p:txBody>
          <a:bodyPr/>
          <a:lstStyle>
            <a:lvl1pPr>
              <a:buNone/>
              <a:defRPr/>
            </a:lvl1pPr>
          </a:lstStyle>
          <a:p>
            <a:endParaRPr lang="en-US"/>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hasCustomPrompt="1"/>
          </p:nvPr>
        </p:nvSpPr>
        <p:spPr>
          <a:xfrm>
            <a:off x="12238810" y="6084212"/>
            <a:ext cx="992344" cy="674758"/>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2298351" y="6143749"/>
            <a:ext cx="873263" cy="555683"/>
          </a:xfrm>
          <a:noFill/>
        </p:spPr>
        <p:txBody>
          <a:bodyPr/>
          <a:lstStyle>
            <a:lvl1pPr>
              <a:buNone/>
              <a:defRPr/>
            </a:lvl1pPr>
          </a:lstStyle>
          <a:p>
            <a:endParaRPr lang="en-US"/>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2238810" y="5287269"/>
            <a:ext cx="992344" cy="674758"/>
          </a:xfrm>
          <a:prstGeom prst="roundRect">
            <a:avLst>
              <a:gd name="adj" fmla="val 2993"/>
            </a:avLst>
          </a:prstGeom>
          <a:solidFill>
            <a:schemeClr val="bg1"/>
          </a:solidFill>
        </p:spPr>
        <p:txBody>
          <a:bodyPr/>
          <a:lstStyle>
            <a:lvl1pPr>
              <a:buNone/>
              <a:defRPr>
                <a:noFill/>
              </a:defRPr>
            </a:lvl1pPr>
          </a:lstStyle>
          <a:p>
            <a:pPr lvl="0"/>
            <a:r>
              <a:rPr lang="en-GB"/>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2298351" y="5347128"/>
            <a:ext cx="873263" cy="555683"/>
          </a:xfrm>
          <a:noFill/>
        </p:spPr>
        <p:txBody>
          <a:bodyPr/>
          <a:lstStyle>
            <a:lvl1pPr>
              <a:buNone/>
              <a:defRPr/>
            </a:lvl1pPr>
          </a:lstStyle>
          <a:p>
            <a:endParaRPr lang="en-US"/>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0808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500384"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592687"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684989"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77292" y="3572628"/>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869595" y="3724255"/>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961897" y="3569091"/>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10054200" y="3720718"/>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1146502" y="3568559"/>
            <a:ext cx="992344" cy="579445"/>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2238810" y="3720187"/>
            <a:ext cx="992344" cy="579445"/>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 name="Text Placeholder 10">
            <a:extLst>
              <a:ext uri="{FF2B5EF4-FFF2-40B4-BE49-F238E27FC236}">
                <a16:creationId xmlns:a16="http://schemas.microsoft.com/office/drawing/2014/main" id="{C7FAB368-31F8-1619-3475-291B3E0D5BDE}"/>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0957757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meline events light logo">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72" name="Picture 271" descr="A white circle with black background&#10;&#10;AI-generated content may be incorrect.">
            <a:extLst>
              <a:ext uri="{FF2B5EF4-FFF2-40B4-BE49-F238E27FC236}">
                <a16:creationId xmlns:a16="http://schemas.microsoft.com/office/drawing/2014/main" id="{9C77B348-EF5B-3FFB-5D17-41996C724D29}"/>
              </a:ext>
            </a:extLst>
          </p:cNvPr>
          <p:cNvPicPr/>
          <p:nvPr/>
        </p:nvPicPr>
        <p:blipFill>
          <a:blip r:embed="rId2"/>
          <a:stretch>
            <a:fillRect/>
          </a:stretch>
        </p:blipFill>
        <p:spPr>
          <a:xfrm>
            <a:off x="226300" y="7022622"/>
            <a:ext cx="1381343" cy="293718"/>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65013201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meline events dark logo">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E0E9DF22-68DB-1DE3-2634-5D01B65FB626}"/>
              </a:ext>
            </a:extLst>
          </p:cNvPr>
          <p:cNvPicPr>
            <a:picLocks/>
          </p:cNvPicPr>
          <p:nvPr/>
        </p:nvPicPr>
        <p:blipFill>
          <a:blip r:embed="rId2"/>
          <a:stretch>
            <a:fillRect/>
          </a:stretch>
        </p:blipFill>
        <p:spPr>
          <a:xfrm>
            <a:off x="223915" y="7025135"/>
            <a:ext cx="1383982" cy="288518"/>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618995"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638925"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658855" y="3636296"/>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678785" y="3783080"/>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698714" y="3636296"/>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718644" y="3783080"/>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738574" y="3636296"/>
            <a:ext cx="992344" cy="555683"/>
          </a:xfrm>
          <a:prstGeom prst="upArrowCallout">
            <a:avLst>
              <a:gd name="adj1" fmla="val 50000"/>
              <a:gd name="adj2" fmla="val 25000"/>
              <a:gd name="adj3" fmla="val 25000"/>
              <a:gd name="adj4" fmla="val 75000"/>
            </a:avLst>
          </a:prstGeom>
          <a:solidFill>
            <a:schemeClr val="accent3"/>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758504" y="3783080"/>
            <a:ext cx="992344" cy="555683"/>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778434" y="3632759"/>
            <a:ext cx="992344" cy="555683"/>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798363" y="3778342"/>
            <a:ext cx="992344" cy="555683"/>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818293" y="3632228"/>
            <a:ext cx="992344" cy="555683"/>
          </a:xfrm>
          <a:prstGeom prst="upArrowCallout">
            <a:avLst>
              <a:gd name="adj1" fmla="val 50000"/>
              <a:gd name="adj2" fmla="val 25000"/>
              <a:gd name="adj3" fmla="val 25000"/>
              <a:gd name="adj4" fmla="val 75000"/>
            </a:avLst>
          </a:prstGeom>
          <a:solidFill>
            <a:schemeClr val="accent5"/>
          </a:solidFill>
        </p:spPr>
        <p:txBody>
          <a:bodyPr vert="horz" lIns="0" anchor="ctr">
            <a:noAutofit/>
          </a:bodyPr>
          <a:lstStyle>
            <a:lvl1pPr marL="7001" indent="0" algn="ctr" rtl="0">
              <a:buNone/>
              <a:tabLst/>
              <a:defRPr sz="1103"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838220" y="3785705"/>
            <a:ext cx="992344" cy="555683"/>
          </a:xfrm>
          <a:prstGeom prst="downArrowCallout">
            <a:avLst>
              <a:gd name="adj1" fmla="val 50000"/>
              <a:gd name="adj2" fmla="val 25000"/>
              <a:gd name="adj3" fmla="val 25000"/>
              <a:gd name="adj4" fmla="val 74554"/>
            </a:avLst>
          </a:prstGeom>
          <a:solidFill>
            <a:srgbClr val="267355"/>
          </a:solidFill>
        </p:spPr>
        <p:txBody>
          <a:bodyPr vert="horz" lIns="0" anchor="ctr">
            <a:noAutofit/>
          </a:bodyPr>
          <a:lstStyle>
            <a:lvl1pPr marL="7001" indent="0" algn="ctr" rtl="0">
              <a:buNone/>
              <a:tabLst/>
              <a:defRPr sz="1103"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51729"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289690"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4327651"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6273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303075"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399688"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340938"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454252"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4378801"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6365612"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8403573"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10441536" y="2042811"/>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6482094"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6416664" y="2098254"/>
            <a:ext cx="1644536" cy="473458"/>
          </a:xfrm>
          <a:prstGeom prst="roundRect">
            <a:avLst>
              <a:gd name="adj" fmla="val 7892"/>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8521111"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8454526" y="2098254"/>
            <a:ext cx="1644536" cy="473458"/>
          </a:xfrm>
          <a:prstGeom prst="roundRect">
            <a:avLst>
              <a:gd name="adj" fmla="val 7892"/>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10552045" y="2712667"/>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10492387" y="2098254"/>
            <a:ext cx="1644536" cy="473458"/>
          </a:xfrm>
          <a:prstGeom prst="roundRect">
            <a:avLst>
              <a:gd name="adj" fmla="val 7892"/>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27165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309552"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5347446"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382664"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323005"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41840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360829"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5465098"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5398653"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7385340"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9423233"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1461129" y="4516499"/>
            <a:ext cx="1746525" cy="14289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749294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7436478" y="4571941"/>
            <a:ext cx="1644536" cy="473458"/>
          </a:xfrm>
          <a:prstGeom prst="roundRect">
            <a:avLst>
              <a:gd name="adj" fmla="val 7892"/>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9547711"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9474302" y="4571941"/>
            <a:ext cx="1644536" cy="473458"/>
          </a:xfrm>
          <a:prstGeom prst="roundRect">
            <a:avLst>
              <a:gd name="adj" fmla="val 7892"/>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tx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1571639" y="5186354"/>
            <a:ext cx="1504867" cy="546210"/>
          </a:xfrm>
        </p:spPr>
        <p:txBody>
          <a:bodyPr>
            <a:noAutofit/>
          </a:bodyPr>
          <a:lstStyle>
            <a:lvl1pPr marL="0">
              <a:lnSpc>
                <a:spcPct val="100000"/>
              </a:lnSpc>
              <a:spcAft>
                <a:spcPts val="0"/>
              </a:spcAft>
              <a:buNone/>
              <a:defRPr sz="1103"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1512124" y="4571941"/>
            <a:ext cx="1644536" cy="473458"/>
          </a:xfrm>
          <a:prstGeom prst="roundRect">
            <a:avLst>
              <a:gd name="adj" fmla="val 7892"/>
            </a:avLst>
          </a:prstGeom>
          <a:solidFill>
            <a:srgbClr val="26735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323">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Event title here</a:t>
            </a:r>
          </a:p>
        </p:txBody>
      </p:sp>
      <p:sp>
        <p:nvSpPr>
          <p:cNvPr id="271" name="Text Placeholder 10">
            <a:extLst>
              <a:ext uri="{FF2B5EF4-FFF2-40B4-BE49-F238E27FC236}">
                <a16:creationId xmlns:a16="http://schemas.microsoft.com/office/drawing/2014/main" id="{16BCB094-B34C-6657-77C0-04775A3D660B}"/>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Tree>
    <p:extLst>
      <p:ext uri="{BB962C8B-B14F-4D97-AF65-F5344CB8AC3E}">
        <p14:creationId xmlns:p14="http://schemas.microsoft.com/office/powerpoint/2010/main" val="20850735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en films light logo">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7" name="Picture 6" descr="A white circle with black background&#10;&#10;AI-generated content may be incorrect.">
            <a:extLst>
              <a:ext uri="{FF2B5EF4-FFF2-40B4-BE49-F238E27FC236}">
                <a16:creationId xmlns:a16="http://schemas.microsoft.com/office/drawing/2014/main" id="{7BF0035F-4AB9-961E-9521-4BAFD63F3A9A}"/>
              </a:ext>
            </a:extLst>
          </p:cNvPr>
          <p:cNvPicPr/>
          <p:nvPr/>
        </p:nvPicPr>
        <p:blipFill>
          <a:blip r:embed="rId2"/>
          <a:stretch>
            <a:fillRect/>
          </a:stretch>
        </p:blipFill>
        <p:spPr>
          <a:xfrm>
            <a:off x="226300" y="7022622"/>
            <a:ext cx="1381343" cy="293718"/>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40195233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en films dark logo">
    <p:bg>
      <p:bgPr>
        <a:solidFill>
          <a:schemeClr val="bg2"/>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D11AFD2-7E24-67E5-F02F-694196F874CE}"/>
              </a:ext>
            </a:extLst>
          </p:cNvPr>
          <p:cNvPicPr>
            <a:picLocks/>
          </p:cNvPicPr>
          <p:nvPr/>
        </p:nvPicPr>
        <p:blipFill>
          <a:blip r:embed="rId2"/>
          <a:stretch>
            <a:fillRect/>
          </a:stretch>
        </p:blipFill>
        <p:spPr>
          <a:xfrm>
            <a:off x="223915" y="7025135"/>
            <a:ext cx="1383982" cy="288518"/>
          </a:xfrm>
          <a:prstGeom prst="rect">
            <a:avLst/>
          </a:prstGeom>
        </p:spPr>
      </p:pic>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32266" y="1578777"/>
            <a:ext cx="12998888" cy="517122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401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401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2" name="Text Placeholder 10">
            <a:extLst>
              <a:ext uri="{FF2B5EF4-FFF2-40B4-BE49-F238E27FC236}">
                <a16:creationId xmlns:a16="http://schemas.microsoft.com/office/drawing/2014/main" id="{C438D541-E6BD-2946-4280-FD771367B53B}"/>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401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9769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552476" y="1751515"/>
            <a:ext cx="2363258" cy="1270133"/>
          </a:xfrm>
          <a:prstGeom prst="roundRect">
            <a:avLst>
              <a:gd name="adj" fmla="val 1469"/>
            </a:avLst>
          </a:prstGeom>
          <a:noFill/>
        </p:spPr>
        <p:txBody>
          <a:bodyPr>
            <a:noAutofit/>
          </a:bodyPr>
          <a:lstStyle>
            <a:lvl1pPr>
              <a:buNone/>
              <a:defRPr/>
            </a:lvl1pPr>
          </a:lstStyle>
          <a:p>
            <a:endParaRPr lang="en-US"/>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8127977" y="1751515"/>
            <a:ext cx="2363258" cy="1270133"/>
          </a:xfrm>
          <a:prstGeom prst="roundRect">
            <a:avLst>
              <a:gd name="adj" fmla="val 1469"/>
            </a:avLst>
          </a:prstGeom>
          <a:noFill/>
        </p:spPr>
        <p:txBody>
          <a:bodyPr>
            <a:noAutofit/>
          </a:bodyPr>
          <a:lstStyle>
            <a:lvl1pPr>
              <a:buNone/>
              <a:defRPr/>
            </a:lvl1pPr>
          </a:lstStyle>
          <a:p>
            <a:endParaRPr lang="en-US"/>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10703478" y="1751515"/>
            <a:ext cx="2363258" cy="1270133"/>
          </a:xfrm>
          <a:prstGeom prst="roundRect">
            <a:avLst>
              <a:gd name="adj" fmla="val 1469"/>
            </a:avLst>
          </a:prstGeom>
          <a:noFill/>
        </p:spPr>
        <p:txBody>
          <a:bodyPr>
            <a:noAutofit/>
          </a:bodyPr>
          <a:lstStyle>
            <a:lvl1pPr>
              <a:buNone/>
              <a:defRPr/>
            </a:lvl1pPr>
          </a:lstStyle>
          <a:p>
            <a:endParaRPr lang="en-US"/>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9769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9769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552476"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552476"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81279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81279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10703477" y="318309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10703477" y="355824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401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401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401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9769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552475" y="4282265"/>
            <a:ext cx="2363258" cy="1270133"/>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8127976" y="4282265"/>
            <a:ext cx="2363258" cy="1270133"/>
          </a:xfrm>
          <a:prstGeom prst="roundRect">
            <a:avLst>
              <a:gd name="adj" fmla="val 1469"/>
            </a:avLst>
          </a:prstGeom>
          <a:noFill/>
        </p:spPr>
        <p:txBody>
          <a:bodyPr>
            <a:noAutofit/>
          </a:bodyPr>
          <a:lstStyle>
            <a:lvl1pPr>
              <a:buNone/>
              <a:defRPr/>
            </a:lvl1pPr>
          </a:lstStyle>
          <a:p>
            <a:endParaRPr lang="en-US"/>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10703477" y="4282265"/>
            <a:ext cx="2363258" cy="1270133"/>
          </a:xfrm>
          <a:prstGeom prst="roundRect">
            <a:avLst>
              <a:gd name="adj" fmla="val 1469"/>
            </a:avLst>
          </a:prstGeom>
          <a:noFill/>
        </p:spPr>
        <p:txBody>
          <a:bodyPr>
            <a:noAutofit/>
          </a:bodyPr>
          <a:lstStyle>
            <a:lvl1pPr>
              <a:buNone/>
              <a:defRPr/>
            </a:lvl1pPr>
          </a:lstStyle>
          <a:p>
            <a:endParaRPr lang="en-US"/>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9769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9769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552475"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552475"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81279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81279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10703476" y="5713847"/>
            <a:ext cx="2363258" cy="273177"/>
          </a:xfrm>
        </p:spPr>
        <p:txBody>
          <a:bodyPr vert="horz">
            <a:noAutofit/>
          </a:bodyPr>
          <a:lstStyle>
            <a:lvl1pPr marL="0" algn="l" rtl="1">
              <a:buNone/>
              <a:defRPr sz="1544"/>
            </a:lvl1pPr>
            <a:lvl2pPr algn="thaiDist">
              <a:defRPr/>
            </a:lvl2pPr>
          </a:lstStyle>
          <a:p>
            <a:pPr lvl="0"/>
            <a:r>
              <a:rPr lang="en-US"/>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10703476" y="6088990"/>
            <a:ext cx="2363258" cy="518420"/>
          </a:xfrm>
        </p:spPr>
        <p:txBody>
          <a:bodyPr>
            <a:noAutofit/>
          </a:bodyPr>
          <a:lstStyle>
            <a:lvl1pPr marL="0">
              <a:lnSpc>
                <a:spcPct val="100000"/>
              </a:lnSpc>
              <a:buNone/>
              <a:defRPr sz="1323" b="0"/>
            </a:lvl1pPr>
          </a:lstStyle>
          <a:p>
            <a:pPr lvl="0"/>
            <a:r>
              <a:rPr lang="en-US"/>
              <a:t>Body copy here over two lines if needed</a:t>
            </a:r>
          </a:p>
        </p:txBody>
      </p:sp>
    </p:spTree>
    <p:extLst>
      <p:ext uri="{BB962C8B-B14F-4D97-AF65-F5344CB8AC3E}">
        <p14:creationId xmlns:p14="http://schemas.microsoft.com/office/powerpoint/2010/main" val="226707271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Q1-Q4 dark logo">
    <p:bg>
      <p:bgPr>
        <a:solidFill>
          <a:schemeClr val="bg2"/>
        </a:solidFill>
        <a:effectLst/>
      </p:bgPr>
    </p:bg>
    <p:spTree>
      <p:nvGrpSpPr>
        <p:cNvPr id="1" name=""/>
        <p:cNvGrpSpPr/>
        <p:nvPr/>
      </p:nvGrpSpPr>
      <p:grpSpPr>
        <a:xfrm>
          <a:off x="0" y="0"/>
          <a:ext cx="0" cy="0"/>
          <a:chOff x="0" y="0"/>
          <a:chExt cx="0" cy="0"/>
        </a:xfrm>
      </p:grpSpPr>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5EF55EB9-C933-82F7-22FC-16C3D5F33AF4}"/>
              </a:ext>
            </a:extLst>
          </p:cNvPr>
          <p:cNvPicPr>
            <a:picLocks/>
          </p:cNvPicPr>
          <p:nvPr/>
        </p:nvPicPr>
        <p:blipFill>
          <a:blip r:embed="rId2"/>
          <a:stretch>
            <a:fillRect/>
          </a:stretch>
        </p:blipFill>
        <p:spPr>
          <a:xfrm>
            <a:off x="223915" y="7025135"/>
            <a:ext cx="1383982" cy="288518"/>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992919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Autofit/>
          </a:bodyPr>
          <a:lstStyle>
            <a:lvl1pPr>
              <a:buNone/>
              <a:defRPr sz="2205">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90629333"/>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1-Q4 light logo">
    <p:bg>
      <p:bgPr>
        <a:solidFill>
          <a:schemeClr val="tx2"/>
        </a:solidFill>
        <a:effectLst/>
      </p:bgPr>
    </p:bg>
    <p:spTree>
      <p:nvGrpSpPr>
        <p:cNvPr id="1" name=""/>
        <p:cNvGrpSpPr/>
        <p:nvPr/>
      </p:nvGrpSpPr>
      <p:grpSpPr>
        <a:xfrm>
          <a:off x="0" y="0"/>
          <a:ext cx="0" cy="0"/>
          <a:chOff x="0" y="0"/>
          <a:chExt cx="0" cy="0"/>
        </a:xfrm>
      </p:grpSpPr>
      <p:pic>
        <p:nvPicPr>
          <p:cNvPr id="8" name="Picture 7" descr="A white circle with black background&#10;&#10;AI-generated content may be incorrect.">
            <a:extLst>
              <a:ext uri="{FF2B5EF4-FFF2-40B4-BE49-F238E27FC236}">
                <a16:creationId xmlns:a16="http://schemas.microsoft.com/office/drawing/2014/main" id="{60CB624A-7977-AE07-85F5-32AF7B20FEFC}"/>
              </a:ext>
            </a:extLst>
          </p:cNvPr>
          <p:cNvPicPr/>
          <p:nvPr/>
        </p:nvPicPr>
        <p:blipFill>
          <a:blip r:embed="rId2"/>
          <a:stretch>
            <a:fillRect/>
          </a:stretch>
        </p:blipFill>
        <p:spPr>
          <a:xfrm>
            <a:off x="226300" y="7022622"/>
            <a:ext cx="1381343" cy="293718"/>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220333" y="1551728"/>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60193" y="1693214"/>
            <a:ext cx="1111425" cy="904203"/>
          </a:xfrm>
          <a:prstGeom prst="roundRect">
            <a:avLst>
              <a:gd name="adj" fmla="val 6343"/>
            </a:avLst>
          </a:prstGeom>
          <a:solidFill>
            <a:schemeClr val="accent5"/>
          </a:solidFill>
        </p:spPr>
        <p:txBody>
          <a:bodyPr vert="horz" lIns="108000" anchor="ctr">
            <a:noAutofit/>
          </a:bodyPr>
          <a:lstStyle>
            <a:lvl1pPr marL="101513" indent="0" algn="ctr" rtl="1">
              <a:buNone/>
              <a:tabLst/>
              <a:defRPr sz="1323"/>
            </a:lvl1pPr>
            <a:lvl2pPr algn="thaiDist">
              <a:defRPr/>
            </a:lvl2pPr>
          </a:lstStyle>
          <a:p>
            <a:pPr lvl="0"/>
            <a:r>
              <a:rPr lang="en-US"/>
              <a:t>Q1</a:t>
            </a:r>
          </a:p>
        </p:txBody>
      </p:sp>
      <p:sp>
        <p:nvSpPr>
          <p:cNvPr id="4" name="Text Placeholder 10">
            <a:extLst>
              <a:ext uri="{FF2B5EF4-FFF2-40B4-BE49-F238E27FC236}">
                <a16:creationId xmlns:a16="http://schemas.microsoft.com/office/drawing/2014/main" id="{C356734F-C871-92E6-8493-B09A6D9596CF}"/>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629320" y="1693214"/>
            <a:ext cx="1111425" cy="904203"/>
          </a:xfrm>
          <a:noFill/>
        </p:spPr>
        <p:txBody>
          <a:bodyPr/>
          <a:lstStyle>
            <a:lvl1pPr>
              <a:buNone/>
              <a:defRPr/>
            </a:lvl1pPr>
          </a:lstStyle>
          <a:p>
            <a:endParaRPr lang="en-US"/>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921439" y="1693214"/>
            <a:ext cx="1111425" cy="904203"/>
          </a:xfrm>
          <a:noFill/>
        </p:spPr>
        <p:txBody>
          <a:bodyPr/>
          <a:lstStyle>
            <a:lvl1pPr>
              <a:buNone/>
              <a:defRPr/>
            </a:lvl1pPr>
          </a:lstStyle>
          <a:p>
            <a:endParaRPr lang="en-US"/>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4213558" y="1693214"/>
            <a:ext cx="1111425" cy="904203"/>
          </a:xfrm>
          <a:noFill/>
        </p:spPr>
        <p:txBody>
          <a:bodyPr/>
          <a:lstStyle>
            <a:lvl1pPr>
              <a:buNone/>
              <a:defRPr/>
            </a:lvl1pPr>
          </a:lstStyle>
          <a:p>
            <a:endParaRPr lang="en-US"/>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5505676" y="1693214"/>
            <a:ext cx="1111425" cy="904203"/>
          </a:xfrm>
          <a:noFill/>
        </p:spPr>
        <p:txBody>
          <a:bodyPr/>
          <a:lstStyle>
            <a:lvl1pPr>
              <a:buNone/>
              <a:defRPr/>
            </a:lvl1pPr>
          </a:lstStyle>
          <a:p>
            <a:endParaRPr lang="en-US"/>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797795" y="1693214"/>
            <a:ext cx="1111425" cy="904203"/>
          </a:xfrm>
          <a:noFill/>
        </p:spPr>
        <p:txBody>
          <a:bodyPr/>
          <a:lstStyle>
            <a:lvl1pPr>
              <a:buNone/>
              <a:defRPr/>
            </a:lvl1pPr>
          </a:lstStyle>
          <a:p>
            <a:endParaRPr lang="en-US"/>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8089914" y="1693214"/>
            <a:ext cx="1111425" cy="904203"/>
          </a:xfrm>
          <a:noFill/>
        </p:spPr>
        <p:txBody>
          <a:bodyPr/>
          <a:lstStyle>
            <a:lvl1pPr>
              <a:buNone/>
              <a:defRPr/>
            </a:lvl1pPr>
          </a:lstStyle>
          <a:p>
            <a:endParaRPr lang="en-US"/>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9382032" y="1693214"/>
            <a:ext cx="1111425" cy="904203"/>
          </a:xfrm>
          <a:noFill/>
        </p:spPr>
        <p:txBody>
          <a:bodyPr/>
          <a:lstStyle>
            <a:lvl1pPr>
              <a:buNone/>
              <a:defRPr/>
            </a:lvl1pPr>
          </a:lstStyle>
          <a:p>
            <a:endParaRPr lang="en-US"/>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10674151" y="1693214"/>
            <a:ext cx="1111425" cy="904203"/>
          </a:xfrm>
          <a:noFill/>
        </p:spPr>
        <p:txBody>
          <a:bodyPr/>
          <a:lstStyle>
            <a:lvl1pPr>
              <a:buNone/>
              <a:defRPr/>
            </a:lvl1pPr>
          </a:lstStyle>
          <a:p>
            <a:endParaRPr lang="en-US"/>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1966271" y="1693214"/>
            <a:ext cx="1111425" cy="904203"/>
          </a:xfrm>
          <a:noFill/>
        </p:spPr>
        <p:txBody>
          <a:bodyPr/>
          <a:lstStyle>
            <a:lvl1pPr>
              <a:buNone/>
              <a:defRPr/>
            </a:lvl1pPr>
          </a:lstStyle>
          <a:p>
            <a:endParaRPr lang="en-US"/>
          </a:p>
        </p:txBody>
      </p:sp>
      <p:sp>
        <p:nvSpPr>
          <p:cNvPr id="48" name="Text Placeholder 11">
            <a:extLst>
              <a:ext uri="{FF2B5EF4-FFF2-40B4-BE49-F238E27FC236}">
                <a16:creationId xmlns:a16="http://schemas.microsoft.com/office/drawing/2014/main" id="{9B999672-F3C7-3FDC-CA39-19AEB74963B3}"/>
              </a:ext>
            </a:extLst>
          </p:cNvPr>
          <p:cNvSpPr>
            <a:spLocks noGrp="1"/>
          </p:cNvSpPr>
          <p:nvPr>
            <p:ph type="body" sz="quarter" idx="138"/>
          </p:nvPr>
        </p:nvSpPr>
        <p:spPr>
          <a:xfrm>
            <a:off x="220333" y="2897462"/>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20">
            <a:extLst>
              <a:ext uri="{FF2B5EF4-FFF2-40B4-BE49-F238E27FC236}">
                <a16:creationId xmlns:a16="http://schemas.microsoft.com/office/drawing/2014/main" id="{A65B7D1F-87FF-39E8-6741-149687DD39ED}"/>
              </a:ext>
            </a:extLst>
          </p:cNvPr>
          <p:cNvSpPr>
            <a:spLocks noGrp="1"/>
          </p:cNvSpPr>
          <p:nvPr>
            <p:ph type="body" sz="quarter" idx="139" hasCustomPrompt="1"/>
          </p:nvPr>
        </p:nvSpPr>
        <p:spPr>
          <a:xfrm>
            <a:off x="368728" y="3038948"/>
            <a:ext cx="1111425" cy="904203"/>
          </a:xfrm>
          <a:prstGeom prst="roundRect">
            <a:avLst>
              <a:gd name="adj" fmla="val 6343"/>
            </a:avLst>
          </a:prstGeom>
          <a:solidFill>
            <a:schemeClr val="accent2"/>
          </a:solidFill>
        </p:spPr>
        <p:txBody>
          <a:bodyPr vert="horz" lIns="108000" anchor="ctr">
            <a:noAutofit/>
          </a:bodyPr>
          <a:lstStyle>
            <a:lvl1pPr marL="101513" indent="0" algn="ctr" rtl="1">
              <a:buNone/>
              <a:tabLst/>
              <a:defRPr sz="1323">
                <a:solidFill>
                  <a:schemeClr val="bg1"/>
                </a:solidFill>
              </a:defRPr>
            </a:lvl1pPr>
            <a:lvl2pPr algn="thaiDist">
              <a:defRPr/>
            </a:lvl2pPr>
          </a:lstStyle>
          <a:p>
            <a:pPr lvl="0"/>
            <a:r>
              <a:rPr lang="en-US"/>
              <a:t>Q2</a:t>
            </a:r>
          </a:p>
        </p:txBody>
      </p:sp>
      <p:sp>
        <p:nvSpPr>
          <p:cNvPr id="50" name="Picture Placeholder 38">
            <a:extLst>
              <a:ext uri="{FF2B5EF4-FFF2-40B4-BE49-F238E27FC236}">
                <a16:creationId xmlns:a16="http://schemas.microsoft.com/office/drawing/2014/main" id="{B54534B0-D8BB-22CE-1617-0402183D5C9D}"/>
              </a:ext>
            </a:extLst>
          </p:cNvPr>
          <p:cNvSpPr>
            <a:spLocks noGrp="1"/>
          </p:cNvSpPr>
          <p:nvPr>
            <p:ph type="pic" sz="quarter" idx="140"/>
          </p:nvPr>
        </p:nvSpPr>
        <p:spPr>
          <a:xfrm>
            <a:off x="1637856" y="3038948"/>
            <a:ext cx="1111425" cy="904203"/>
          </a:xfrm>
          <a:noFill/>
        </p:spPr>
        <p:txBody>
          <a:bodyPr/>
          <a:lstStyle>
            <a:lvl1pPr>
              <a:buNone/>
              <a:defRPr/>
            </a:lvl1pPr>
          </a:lstStyle>
          <a:p>
            <a:endParaRPr lang="en-US"/>
          </a:p>
        </p:txBody>
      </p:sp>
      <p:sp>
        <p:nvSpPr>
          <p:cNvPr id="52" name="Picture Placeholder 38">
            <a:extLst>
              <a:ext uri="{FF2B5EF4-FFF2-40B4-BE49-F238E27FC236}">
                <a16:creationId xmlns:a16="http://schemas.microsoft.com/office/drawing/2014/main" id="{8A83D69F-4A81-8261-F369-17A6CA3C11A8}"/>
              </a:ext>
            </a:extLst>
          </p:cNvPr>
          <p:cNvSpPr>
            <a:spLocks noGrp="1"/>
          </p:cNvSpPr>
          <p:nvPr>
            <p:ph type="pic" sz="quarter" idx="141"/>
          </p:nvPr>
        </p:nvSpPr>
        <p:spPr>
          <a:xfrm>
            <a:off x="2929974" y="3038948"/>
            <a:ext cx="1111425" cy="904203"/>
          </a:xfrm>
          <a:noFill/>
        </p:spPr>
        <p:txBody>
          <a:bodyPr/>
          <a:lstStyle>
            <a:lvl1pPr>
              <a:buNone/>
              <a:defRPr/>
            </a:lvl1pPr>
          </a:lstStyle>
          <a:p>
            <a:endParaRPr lang="en-US"/>
          </a:p>
        </p:txBody>
      </p:sp>
      <p:sp>
        <p:nvSpPr>
          <p:cNvPr id="53" name="Picture Placeholder 38">
            <a:extLst>
              <a:ext uri="{FF2B5EF4-FFF2-40B4-BE49-F238E27FC236}">
                <a16:creationId xmlns:a16="http://schemas.microsoft.com/office/drawing/2014/main" id="{CA53D24E-85E3-B16E-3BCA-91CBA6B185E7}"/>
              </a:ext>
            </a:extLst>
          </p:cNvPr>
          <p:cNvSpPr>
            <a:spLocks noGrp="1"/>
          </p:cNvSpPr>
          <p:nvPr>
            <p:ph type="pic" sz="quarter" idx="142"/>
          </p:nvPr>
        </p:nvSpPr>
        <p:spPr>
          <a:xfrm>
            <a:off x="4222093" y="3038948"/>
            <a:ext cx="1111425" cy="904203"/>
          </a:xfrm>
          <a:noFill/>
        </p:spPr>
        <p:txBody>
          <a:bodyPr/>
          <a:lstStyle>
            <a:lvl1pPr>
              <a:buNone/>
              <a:defRPr/>
            </a:lvl1pPr>
          </a:lstStyle>
          <a:p>
            <a:endParaRPr lang="en-US"/>
          </a:p>
        </p:txBody>
      </p:sp>
      <p:sp>
        <p:nvSpPr>
          <p:cNvPr id="54" name="Picture Placeholder 38">
            <a:extLst>
              <a:ext uri="{FF2B5EF4-FFF2-40B4-BE49-F238E27FC236}">
                <a16:creationId xmlns:a16="http://schemas.microsoft.com/office/drawing/2014/main" id="{906549D0-890C-287E-72F8-32E68BA6FB13}"/>
              </a:ext>
            </a:extLst>
          </p:cNvPr>
          <p:cNvSpPr>
            <a:spLocks noGrp="1"/>
          </p:cNvSpPr>
          <p:nvPr>
            <p:ph type="pic" sz="quarter" idx="143"/>
          </p:nvPr>
        </p:nvSpPr>
        <p:spPr>
          <a:xfrm>
            <a:off x="5514212" y="3038948"/>
            <a:ext cx="1111425" cy="904203"/>
          </a:xfrm>
          <a:noFill/>
        </p:spPr>
        <p:txBody>
          <a:bodyPr/>
          <a:lstStyle>
            <a:lvl1pPr>
              <a:buNone/>
              <a:defRPr/>
            </a:lvl1pPr>
          </a:lstStyle>
          <a:p>
            <a:endParaRPr lang="en-US"/>
          </a:p>
        </p:txBody>
      </p:sp>
      <p:sp>
        <p:nvSpPr>
          <p:cNvPr id="56" name="Picture Placeholder 38">
            <a:extLst>
              <a:ext uri="{FF2B5EF4-FFF2-40B4-BE49-F238E27FC236}">
                <a16:creationId xmlns:a16="http://schemas.microsoft.com/office/drawing/2014/main" id="{1F4E2FD8-7F11-81FF-5999-14804294072E}"/>
              </a:ext>
            </a:extLst>
          </p:cNvPr>
          <p:cNvSpPr>
            <a:spLocks noGrp="1"/>
          </p:cNvSpPr>
          <p:nvPr>
            <p:ph type="pic" sz="quarter" idx="144"/>
          </p:nvPr>
        </p:nvSpPr>
        <p:spPr>
          <a:xfrm>
            <a:off x="6806330" y="3038948"/>
            <a:ext cx="1111425" cy="904203"/>
          </a:xfrm>
          <a:noFill/>
        </p:spPr>
        <p:txBody>
          <a:bodyPr/>
          <a:lstStyle>
            <a:lvl1pPr>
              <a:buNone/>
              <a:defRPr/>
            </a:lvl1pPr>
          </a:lstStyle>
          <a:p>
            <a:endParaRPr lang="en-US"/>
          </a:p>
        </p:txBody>
      </p:sp>
      <p:sp>
        <p:nvSpPr>
          <p:cNvPr id="57" name="Picture Placeholder 38">
            <a:extLst>
              <a:ext uri="{FF2B5EF4-FFF2-40B4-BE49-F238E27FC236}">
                <a16:creationId xmlns:a16="http://schemas.microsoft.com/office/drawing/2014/main" id="{FBB1B363-66FC-C6DA-E7CC-38D3ECDFAADB}"/>
              </a:ext>
            </a:extLst>
          </p:cNvPr>
          <p:cNvSpPr>
            <a:spLocks noGrp="1"/>
          </p:cNvSpPr>
          <p:nvPr>
            <p:ph type="pic" sz="quarter" idx="145"/>
          </p:nvPr>
        </p:nvSpPr>
        <p:spPr>
          <a:xfrm>
            <a:off x="8098449" y="3038948"/>
            <a:ext cx="1111425" cy="904203"/>
          </a:xfrm>
          <a:noFill/>
        </p:spPr>
        <p:txBody>
          <a:bodyPr/>
          <a:lstStyle>
            <a:lvl1pPr>
              <a:buNone/>
              <a:defRPr/>
            </a:lvl1pPr>
          </a:lstStyle>
          <a:p>
            <a:endParaRPr lang="en-US"/>
          </a:p>
        </p:txBody>
      </p:sp>
      <p:sp>
        <p:nvSpPr>
          <p:cNvPr id="58" name="Picture Placeholder 38">
            <a:extLst>
              <a:ext uri="{FF2B5EF4-FFF2-40B4-BE49-F238E27FC236}">
                <a16:creationId xmlns:a16="http://schemas.microsoft.com/office/drawing/2014/main" id="{932EFA28-AE4E-4E34-0EAE-7FB32E93E269}"/>
              </a:ext>
            </a:extLst>
          </p:cNvPr>
          <p:cNvSpPr>
            <a:spLocks noGrp="1"/>
          </p:cNvSpPr>
          <p:nvPr>
            <p:ph type="pic" sz="quarter" idx="146"/>
          </p:nvPr>
        </p:nvSpPr>
        <p:spPr>
          <a:xfrm>
            <a:off x="9390568" y="3038948"/>
            <a:ext cx="1111425" cy="904203"/>
          </a:xfrm>
          <a:noFill/>
        </p:spPr>
        <p:txBody>
          <a:bodyPr/>
          <a:lstStyle>
            <a:lvl1pPr>
              <a:buNone/>
              <a:defRPr/>
            </a:lvl1pPr>
          </a:lstStyle>
          <a:p>
            <a:endParaRPr lang="en-US"/>
          </a:p>
        </p:txBody>
      </p:sp>
      <p:sp>
        <p:nvSpPr>
          <p:cNvPr id="59" name="Picture Placeholder 38">
            <a:extLst>
              <a:ext uri="{FF2B5EF4-FFF2-40B4-BE49-F238E27FC236}">
                <a16:creationId xmlns:a16="http://schemas.microsoft.com/office/drawing/2014/main" id="{68854966-015C-7847-6B5E-277305D7831E}"/>
              </a:ext>
            </a:extLst>
          </p:cNvPr>
          <p:cNvSpPr>
            <a:spLocks noGrp="1"/>
          </p:cNvSpPr>
          <p:nvPr>
            <p:ph type="pic" sz="quarter" idx="147"/>
          </p:nvPr>
        </p:nvSpPr>
        <p:spPr>
          <a:xfrm>
            <a:off x="10682686" y="3038948"/>
            <a:ext cx="1111425" cy="904203"/>
          </a:xfrm>
          <a:noFill/>
        </p:spPr>
        <p:txBody>
          <a:bodyPr/>
          <a:lstStyle>
            <a:lvl1pPr>
              <a:buNone/>
              <a:defRPr/>
            </a:lvl1pPr>
          </a:lstStyle>
          <a:p>
            <a:endParaRPr lang="en-US"/>
          </a:p>
        </p:txBody>
      </p:sp>
      <p:sp>
        <p:nvSpPr>
          <p:cNvPr id="60" name="Picture Placeholder 38">
            <a:extLst>
              <a:ext uri="{FF2B5EF4-FFF2-40B4-BE49-F238E27FC236}">
                <a16:creationId xmlns:a16="http://schemas.microsoft.com/office/drawing/2014/main" id="{1D8C823F-A167-F13E-840E-4103204872EB}"/>
              </a:ext>
            </a:extLst>
          </p:cNvPr>
          <p:cNvSpPr>
            <a:spLocks noGrp="1"/>
          </p:cNvSpPr>
          <p:nvPr>
            <p:ph type="pic" sz="quarter" idx="148"/>
          </p:nvPr>
        </p:nvSpPr>
        <p:spPr>
          <a:xfrm>
            <a:off x="11974806" y="3038948"/>
            <a:ext cx="1111425" cy="904203"/>
          </a:xfrm>
          <a:noFill/>
        </p:spPr>
        <p:txBody>
          <a:bodyPr/>
          <a:lstStyle>
            <a:lvl1pPr>
              <a:buNone/>
              <a:defRPr/>
            </a:lvl1pPr>
          </a:lstStyle>
          <a:p>
            <a:endParaRPr lang="en-US"/>
          </a:p>
        </p:txBody>
      </p:sp>
      <p:sp>
        <p:nvSpPr>
          <p:cNvPr id="61" name="Text Placeholder 11">
            <a:extLst>
              <a:ext uri="{FF2B5EF4-FFF2-40B4-BE49-F238E27FC236}">
                <a16:creationId xmlns:a16="http://schemas.microsoft.com/office/drawing/2014/main" id="{45F896B5-9810-8AD1-4C75-C26FC5EDB731}"/>
              </a:ext>
            </a:extLst>
          </p:cNvPr>
          <p:cNvSpPr>
            <a:spLocks noGrp="1"/>
          </p:cNvSpPr>
          <p:nvPr>
            <p:ph type="body" sz="quarter" idx="149"/>
          </p:nvPr>
        </p:nvSpPr>
        <p:spPr>
          <a:xfrm>
            <a:off x="220333" y="4243196"/>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2" name="Text Placeholder 20">
            <a:extLst>
              <a:ext uri="{FF2B5EF4-FFF2-40B4-BE49-F238E27FC236}">
                <a16:creationId xmlns:a16="http://schemas.microsoft.com/office/drawing/2014/main" id="{7B6F4A3D-99C3-7D5A-8258-33F038C2EFC1}"/>
              </a:ext>
            </a:extLst>
          </p:cNvPr>
          <p:cNvSpPr>
            <a:spLocks noGrp="1"/>
          </p:cNvSpPr>
          <p:nvPr>
            <p:ph type="body" sz="quarter" idx="150" hasCustomPrompt="1"/>
          </p:nvPr>
        </p:nvSpPr>
        <p:spPr>
          <a:xfrm>
            <a:off x="351658" y="4384682"/>
            <a:ext cx="1111425" cy="904203"/>
          </a:xfrm>
          <a:prstGeom prst="roundRect">
            <a:avLst>
              <a:gd name="adj" fmla="val 6343"/>
            </a:avLst>
          </a:prstGeom>
          <a:solidFill>
            <a:schemeClr val="accent6"/>
          </a:solidFill>
        </p:spPr>
        <p:txBody>
          <a:bodyPr vert="horz" lIns="108000" anchor="ctr">
            <a:noAutofit/>
          </a:bodyPr>
          <a:lstStyle>
            <a:lvl1pPr marL="101513" indent="0" algn="ctr" rtl="1">
              <a:buNone/>
              <a:tabLst/>
              <a:defRPr sz="1323"/>
            </a:lvl1pPr>
            <a:lvl2pPr algn="thaiDist">
              <a:defRPr/>
            </a:lvl2pPr>
          </a:lstStyle>
          <a:p>
            <a:pPr lvl="0"/>
            <a:r>
              <a:rPr lang="en-US"/>
              <a:t>Q3</a:t>
            </a:r>
          </a:p>
        </p:txBody>
      </p:sp>
      <p:sp>
        <p:nvSpPr>
          <p:cNvPr id="63" name="Picture Placeholder 38">
            <a:extLst>
              <a:ext uri="{FF2B5EF4-FFF2-40B4-BE49-F238E27FC236}">
                <a16:creationId xmlns:a16="http://schemas.microsoft.com/office/drawing/2014/main" id="{63A78D93-84D2-3798-B748-73D025CAA1EE}"/>
              </a:ext>
            </a:extLst>
          </p:cNvPr>
          <p:cNvSpPr>
            <a:spLocks noGrp="1"/>
          </p:cNvSpPr>
          <p:nvPr>
            <p:ph type="pic" sz="quarter" idx="151"/>
          </p:nvPr>
        </p:nvSpPr>
        <p:spPr>
          <a:xfrm>
            <a:off x="1620785" y="4384682"/>
            <a:ext cx="1111425" cy="904203"/>
          </a:xfrm>
          <a:noFill/>
        </p:spPr>
        <p:txBody>
          <a:bodyPr/>
          <a:lstStyle>
            <a:lvl1pPr>
              <a:buNone/>
              <a:defRPr/>
            </a:lvl1pPr>
          </a:lstStyle>
          <a:p>
            <a:endParaRPr lang="en-US"/>
          </a:p>
        </p:txBody>
      </p:sp>
      <p:sp>
        <p:nvSpPr>
          <p:cNvPr id="128" name="Picture Placeholder 38">
            <a:extLst>
              <a:ext uri="{FF2B5EF4-FFF2-40B4-BE49-F238E27FC236}">
                <a16:creationId xmlns:a16="http://schemas.microsoft.com/office/drawing/2014/main" id="{F844737A-8388-DAE2-77FF-C5E9EB6E1E95}"/>
              </a:ext>
            </a:extLst>
          </p:cNvPr>
          <p:cNvSpPr>
            <a:spLocks noGrp="1"/>
          </p:cNvSpPr>
          <p:nvPr>
            <p:ph type="pic" sz="quarter" idx="152"/>
          </p:nvPr>
        </p:nvSpPr>
        <p:spPr>
          <a:xfrm>
            <a:off x="2912904" y="4384682"/>
            <a:ext cx="1111425" cy="904203"/>
          </a:xfrm>
          <a:noFill/>
        </p:spPr>
        <p:txBody>
          <a:bodyPr/>
          <a:lstStyle>
            <a:lvl1pPr>
              <a:buNone/>
              <a:defRPr/>
            </a:lvl1pPr>
          </a:lstStyle>
          <a:p>
            <a:endParaRPr lang="en-US"/>
          </a:p>
        </p:txBody>
      </p:sp>
      <p:sp>
        <p:nvSpPr>
          <p:cNvPr id="129" name="Picture Placeholder 38">
            <a:extLst>
              <a:ext uri="{FF2B5EF4-FFF2-40B4-BE49-F238E27FC236}">
                <a16:creationId xmlns:a16="http://schemas.microsoft.com/office/drawing/2014/main" id="{D4D86A25-4BFB-0B01-3895-9BDA81D3095C}"/>
              </a:ext>
            </a:extLst>
          </p:cNvPr>
          <p:cNvSpPr>
            <a:spLocks noGrp="1"/>
          </p:cNvSpPr>
          <p:nvPr>
            <p:ph type="pic" sz="quarter" idx="153"/>
          </p:nvPr>
        </p:nvSpPr>
        <p:spPr>
          <a:xfrm>
            <a:off x="4205022" y="4384682"/>
            <a:ext cx="1111425" cy="904203"/>
          </a:xfrm>
          <a:noFill/>
        </p:spPr>
        <p:txBody>
          <a:bodyPr/>
          <a:lstStyle>
            <a:lvl1pPr>
              <a:buNone/>
              <a:defRPr/>
            </a:lvl1pPr>
          </a:lstStyle>
          <a:p>
            <a:endParaRPr lang="en-US"/>
          </a:p>
        </p:txBody>
      </p:sp>
      <p:sp>
        <p:nvSpPr>
          <p:cNvPr id="130" name="Picture Placeholder 38">
            <a:extLst>
              <a:ext uri="{FF2B5EF4-FFF2-40B4-BE49-F238E27FC236}">
                <a16:creationId xmlns:a16="http://schemas.microsoft.com/office/drawing/2014/main" id="{397FB439-1587-3A76-82B9-5D9261D41C2C}"/>
              </a:ext>
            </a:extLst>
          </p:cNvPr>
          <p:cNvSpPr>
            <a:spLocks noGrp="1"/>
          </p:cNvSpPr>
          <p:nvPr>
            <p:ph type="pic" sz="quarter" idx="154"/>
          </p:nvPr>
        </p:nvSpPr>
        <p:spPr>
          <a:xfrm>
            <a:off x="5497141" y="4384682"/>
            <a:ext cx="1111425" cy="904203"/>
          </a:xfrm>
          <a:noFill/>
        </p:spPr>
        <p:txBody>
          <a:bodyPr/>
          <a:lstStyle>
            <a:lvl1pPr>
              <a:buNone/>
              <a:defRPr/>
            </a:lvl1pPr>
          </a:lstStyle>
          <a:p>
            <a:endParaRPr lang="en-US"/>
          </a:p>
        </p:txBody>
      </p:sp>
      <p:sp>
        <p:nvSpPr>
          <p:cNvPr id="131" name="Picture Placeholder 38">
            <a:extLst>
              <a:ext uri="{FF2B5EF4-FFF2-40B4-BE49-F238E27FC236}">
                <a16:creationId xmlns:a16="http://schemas.microsoft.com/office/drawing/2014/main" id="{9D700B04-FC13-1E72-2D54-394218C10A60}"/>
              </a:ext>
            </a:extLst>
          </p:cNvPr>
          <p:cNvSpPr>
            <a:spLocks noGrp="1"/>
          </p:cNvSpPr>
          <p:nvPr>
            <p:ph type="pic" sz="quarter" idx="155"/>
          </p:nvPr>
        </p:nvSpPr>
        <p:spPr>
          <a:xfrm>
            <a:off x="6789260" y="4384682"/>
            <a:ext cx="1111425" cy="904203"/>
          </a:xfrm>
          <a:noFill/>
        </p:spPr>
        <p:txBody>
          <a:bodyPr/>
          <a:lstStyle>
            <a:lvl1pPr>
              <a:buNone/>
              <a:defRPr/>
            </a:lvl1pPr>
          </a:lstStyle>
          <a:p>
            <a:endParaRPr lang="en-US"/>
          </a:p>
        </p:txBody>
      </p:sp>
      <p:sp>
        <p:nvSpPr>
          <p:cNvPr id="132" name="Picture Placeholder 38">
            <a:extLst>
              <a:ext uri="{FF2B5EF4-FFF2-40B4-BE49-F238E27FC236}">
                <a16:creationId xmlns:a16="http://schemas.microsoft.com/office/drawing/2014/main" id="{652369AC-6F58-5712-413C-A9EC4CC6B1DC}"/>
              </a:ext>
            </a:extLst>
          </p:cNvPr>
          <p:cNvSpPr>
            <a:spLocks noGrp="1"/>
          </p:cNvSpPr>
          <p:nvPr>
            <p:ph type="pic" sz="quarter" idx="156"/>
          </p:nvPr>
        </p:nvSpPr>
        <p:spPr>
          <a:xfrm>
            <a:off x="8081378" y="4384682"/>
            <a:ext cx="1111425" cy="904203"/>
          </a:xfrm>
          <a:noFill/>
        </p:spPr>
        <p:txBody>
          <a:bodyPr/>
          <a:lstStyle>
            <a:lvl1pPr>
              <a:buNone/>
              <a:defRPr/>
            </a:lvl1pPr>
          </a:lstStyle>
          <a:p>
            <a:endParaRPr lang="en-US"/>
          </a:p>
        </p:txBody>
      </p:sp>
      <p:sp>
        <p:nvSpPr>
          <p:cNvPr id="133" name="Picture Placeholder 38">
            <a:extLst>
              <a:ext uri="{FF2B5EF4-FFF2-40B4-BE49-F238E27FC236}">
                <a16:creationId xmlns:a16="http://schemas.microsoft.com/office/drawing/2014/main" id="{AB4A24C3-35B5-CB90-9A7A-C2276ECB0C14}"/>
              </a:ext>
            </a:extLst>
          </p:cNvPr>
          <p:cNvSpPr>
            <a:spLocks noGrp="1"/>
          </p:cNvSpPr>
          <p:nvPr>
            <p:ph type="pic" sz="quarter" idx="157"/>
          </p:nvPr>
        </p:nvSpPr>
        <p:spPr>
          <a:xfrm>
            <a:off x="9373497" y="4384682"/>
            <a:ext cx="1111425" cy="904203"/>
          </a:xfrm>
          <a:noFill/>
        </p:spPr>
        <p:txBody>
          <a:bodyPr/>
          <a:lstStyle>
            <a:lvl1pPr>
              <a:buNone/>
              <a:defRPr/>
            </a:lvl1pPr>
          </a:lstStyle>
          <a:p>
            <a:endParaRPr lang="en-US"/>
          </a:p>
        </p:txBody>
      </p:sp>
      <p:sp>
        <p:nvSpPr>
          <p:cNvPr id="134" name="Picture Placeholder 38">
            <a:extLst>
              <a:ext uri="{FF2B5EF4-FFF2-40B4-BE49-F238E27FC236}">
                <a16:creationId xmlns:a16="http://schemas.microsoft.com/office/drawing/2014/main" id="{D200F815-E38B-324D-E33C-2CB408E71CCF}"/>
              </a:ext>
            </a:extLst>
          </p:cNvPr>
          <p:cNvSpPr>
            <a:spLocks noGrp="1"/>
          </p:cNvSpPr>
          <p:nvPr>
            <p:ph type="pic" sz="quarter" idx="158"/>
          </p:nvPr>
        </p:nvSpPr>
        <p:spPr>
          <a:xfrm>
            <a:off x="10665616" y="4384682"/>
            <a:ext cx="1111425" cy="904203"/>
          </a:xfrm>
          <a:noFill/>
        </p:spPr>
        <p:txBody>
          <a:bodyPr/>
          <a:lstStyle>
            <a:lvl1pPr>
              <a:buNone/>
              <a:defRPr/>
            </a:lvl1pPr>
          </a:lstStyle>
          <a:p>
            <a:endParaRPr lang="en-US"/>
          </a:p>
        </p:txBody>
      </p:sp>
      <p:sp>
        <p:nvSpPr>
          <p:cNvPr id="135" name="Picture Placeholder 38">
            <a:extLst>
              <a:ext uri="{FF2B5EF4-FFF2-40B4-BE49-F238E27FC236}">
                <a16:creationId xmlns:a16="http://schemas.microsoft.com/office/drawing/2014/main" id="{EE90BDD2-F0F7-E8D5-A8E0-98DF7C2A4416}"/>
              </a:ext>
            </a:extLst>
          </p:cNvPr>
          <p:cNvSpPr>
            <a:spLocks noGrp="1"/>
          </p:cNvSpPr>
          <p:nvPr>
            <p:ph type="pic" sz="quarter" idx="159"/>
          </p:nvPr>
        </p:nvSpPr>
        <p:spPr>
          <a:xfrm>
            <a:off x="11957736" y="4384682"/>
            <a:ext cx="1111425" cy="904203"/>
          </a:xfrm>
          <a:noFill/>
        </p:spPr>
        <p:txBody>
          <a:bodyPr/>
          <a:lstStyle>
            <a:lvl1pPr>
              <a:buNone/>
              <a:defRPr/>
            </a:lvl1pPr>
          </a:lstStyle>
          <a:p>
            <a:endParaRPr lang="en-US"/>
          </a:p>
        </p:txBody>
      </p:sp>
      <p:sp>
        <p:nvSpPr>
          <p:cNvPr id="141" name="Text Placeholder 11">
            <a:extLst>
              <a:ext uri="{FF2B5EF4-FFF2-40B4-BE49-F238E27FC236}">
                <a16:creationId xmlns:a16="http://schemas.microsoft.com/office/drawing/2014/main" id="{45573C20-337A-26A4-3A6F-173C0CA235B2}"/>
              </a:ext>
            </a:extLst>
          </p:cNvPr>
          <p:cNvSpPr>
            <a:spLocks noGrp="1"/>
          </p:cNvSpPr>
          <p:nvPr>
            <p:ph type="body" sz="quarter" idx="160"/>
          </p:nvPr>
        </p:nvSpPr>
        <p:spPr>
          <a:xfrm>
            <a:off x="220333" y="5605311"/>
            <a:ext cx="13019357" cy="120424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2" name="Text Placeholder 20">
            <a:extLst>
              <a:ext uri="{FF2B5EF4-FFF2-40B4-BE49-F238E27FC236}">
                <a16:creationId xmlns:a16="http://schemas.microsoft.com/office/drawing/2014/main" id="{A426E866-D781-6697-474C-E677741CC36D}"/>
              </a:ext>
            </a:extLst>
          </p:cNvPr>
          <p:cNvSpPr>
            <a:spLocks noGrp="1"/>
          </p:cNvSpPr>
          <p:nvPr>
            <p:ph type="body" sz="quarter" idx="161" hasCustomPrompt="1"/>
          </p:nvPr>
        </p:nvSpPr>
        <p:spPr>
          <a:xfrm>
            <a:off x="360193" y="5746797"/>
            <a:ext cx="1111425" cy="904203"/>
          </a:xfrm>
          <a:prstGeom prst="roundRect">
            <a:avLst>
              <a:gd name="adj" fmla="val 6343"/>
            </a:avLst>
          </a:prstGeom>
          <a:solidFill>
            <a:schemeClr val="accent3"/>
          </a:solidFill>
        </p:spPr>
        <p:txBody>
          <a:bodyPr vert="horz" lIns="108000" anchor="ctr">
            <a:noAutofit/>
          </a:bodyPr>
          <a:lstStyle>
            <a:lvl1pPr marL="101513" indent="0" algn="ctr" rtl="1">
              <a:buNone/>
              <a:tabLst/>
              <a:defRPr sz="1323"/>
            </a:lvl1pPr>
            <a:lvl2pPr algn="thaiDist">
              <a:defRPr/>
            </a:lvl2pPr>
          </a:lstStyle>
          <a:p>
            <a:pPr lvl="0"/>
            <a:r>
              <a:rPr lang="en-US"/>
              <a:t>Q4</a:t>
            </a:r>
          </a:p>
        </p:txBody>
      </p:sp>
      <p:sp>
        <p:nvSpPr>
          <p:cNvPr id="143" name="Picture Placeholder 38">
            <a:extLst>
              <a:ext uri="{FF2B5EF4-FFF2-40B4-BE49-F238E27FC236}">
                <a16:creationId xmlns:a16="http://schemas.microsoft.com/office/drawing/2014/main" id="{73E2C23D-4193-E3D4-FB9A-9190FD19C2A0}"/>
              </a:ext>
            </a:extLst>
          </p:cNvPr>
          <p:cNvSpPr>
            <a:spLocks noGrp="1"/>
          </p:cNvSpPr>
          <p:nvPr>
            <p:ph type="pic" sz="quarter" idx="162"/>
          </p:nvPr>
        </p:nvSpPr>
        <p:spPr>
          <a:xfrm>
            <a:off x="1629320" y="5746797"/>
            <a:ext cx="1111425" cy="904203"/>
          </a:xfrm>
          <a:noFill/>
        </p:spPr>
        <p:txBody>
          <a:bodyPr/>
          <a:lstStyle>
            <a:lvl1pPr>
              <a:buNone/>
              <a:defRPr/>
            </a:lvl1pPr>
          </a:lstStyle>
          <a:p>
            <a:endParaRPr lang="en-US"/>
          </a:p>
        </p:txBody>
      </p:sp>
      <p:sp>
        <p:nvSpPr>
          <p:cNvPr id="144" name="Picture Placeholder 38">
            <a:extLst>
              <a:ext uri="{FF2B5EF4-FFF2-40B4-BE49-F238E27FC236}">
                <a16:creationId xmlns:a16="http://schemas.microsoft.com/office/drawing/2014/main" id="{A106416A-DE8A-73C5-4705-385BF6C9F3B0}"/>
              </a:ext>
            </a:extLst>
          </p:cNvPr>
          <p:cNvSpPr>
            <a:spLocks noGrp="1"/>
          </p:cNvSpPr>
          <p:nvPr>
            <p:ph type="pic" sz="quarter" idx="163"/>
          </p:nvPr>
        </p:nvSpPr>
        <p:spPr>
          <a:xfrm>
            <a:off x="2921439" y="5746797"/>
            <a:ext cx="1111425" cy="904203"/>
          </a:xfrm>
          <a:noFill/>
        </p:spPr>
        <p:txBody>
          <a:bodyPr/>
          <a:lstStyle>
            <a:lvl1pPr>
              <a:buNone/>
              <a:defRPr/>
            </a:lvl1pPr>
          </a:lstStyle>
          <a:p>
            <a:endParaRPr lang="en-US"/>
          </a:p>
        </p:txBody>
      </p:sp>
      <p:sp>
        <p:nvSpPr>
          <p:cNvPr id="145" name="Picture Placeholder 38">
            <a:extLst>
              <a:ext uri="{FF2B5EF4-FFF2-40B4-BE49-F238E27FC236}">
                <a16:creationId xmlns:a16="http://schemas.microsoft.com/office/drawing/2014/main" id="{0B16C6DE-44DA-941F-6725-95D9F1876063}"/>
              </a:ext>
            </a:extLst>
          </p:cNvPr>
          <p:cNvSpPr>
            <a:spLocks noGrp="1"/>
          </p:cNvSpPr>
          <p:nvPr>
            <p:ph type="pic" sz="quarter" idx="164"/>
          </p:nvPr>
        </p:nvSpPr>
        <p:spPr>
          <a:xfrm>
            <a:off x="4213558" y="5746797"/>
            <a:ext cx="1111425" cy="904203"/>
          </a:xfrm>
          <a:noFill/>
        </p:spPr>
        <p:txBody>
          <a:bodyPr/>
          <a:lstStyle>
            <a:lvl1pPr>
              <a:buNone/>
              <a:defRPr/>
            </a:lvl1pPr>
          </a:lstStyle>
          <a:p>
            <a:endParaRPr lang="en-US"/>
          </a:p>
        </p:txBody>
      </p:sp>
      <p:sp>
        <p:nvSpPr>
          <p:cNvPr id="146" name="Picture Placeholder 38">
            <a:extLst>
              <a:ext uri="{FF2B5EF4-FFF2-40B4-BE49-F238E27FC236}">
                <a16:creationId xmlns:a16="http://schemas.microsoft.com/office/drawing/2014/main" id="{2679D618-AB86-82FF-4B9A-71DEF6A4C798}"/>
              </a:ext>
            </a:extLst>
          </p:cNvPr>
          <p:cNvSpPr>
            <a:spLocks noGrp="1"/>
          </p:cNvSpPr>
          <p:nvPr>
            <p:ph type="pic" sz="quarter" idx="165"/>
          </p:nvPr>
        </p:nvSpPr>
        <p:spPr>
          <a:xfrm>
            <a:off x="5505676" y="5746797"/>
            <a:ext cx="1111425" cy="904203"/>
          </a:xfrm>
          <a:noFill/>
        </p:spPr>
        <p:txBody>
          <a:bodyPr/>
          <a:lstStyle>
            <a:lvl1pPr>
              <a:buNone/>
              <a:defRPr/>
            </a:lvl1pPr>
          </a:lstStyle>
          <a:p>
            <a:endParaRPr lang="en-US"/>
          </a:p>
        </p:txBody>
      </p:sp>
      <p:sp>
        <p:nvSpPr>
          <p:cNvPr id="147" name="Picture Placeholder 38">
            <a:extLst>
              <a:ext uri="{FF2B5EF4-FFF2-40B4-BE49-F238E27FC236}">
                <a16:creationId xmlns:a16="http://schemas.microsoft.com/office/drawing/2014/main" id="{05E845C9-6378-61E3-67BE-F177C6E1D6D4}"/>
              </a:ext>
            </a:extLst>
          </p:cNvPr>
          <p:cNvSpPr>
            <a:spLocks noGrp="1"/>
          </p:cNvSpPr>
          <p:nvPr>
            <p:ph type="pic" sz="quarter" idx="166"/>
          </p:nvPr>
        </p:nvSpPr>
        <p:spPr>
          <a:xfrm>
            <a:off x="6797795" y="5746797"/>
            <a:ext cx="1111425" cy="904203"/>
          </a:xfrm>
          <a:noFill/>
        </p:spPr>
        <p:txBody>
          <a:bodyPr/>
          <a:lstStyle>
            <a:lvl1pPr>
              <a:buNone/>
              <a:defRPr/>
            </a:lvl1pPr>
          </a:lstStyle>
          <a:p>
            <a:endParaRPr lang="en-US"/>
          </a:p>
        </p:txBody>
      </p:sp>
      <p:sp>
        <p:nvSpPr>
          <p:cNvPr id="148" name="Picture Placeholder 38">
            <a:extLst>
              <a:ext uri="{FF2B5EF4-FFF2-40B4-BE49-F238E27FC236}">
                <a16:creationId xmlns:a16="http://schemas.microsoft.com/office/drawing/2014/main" id="{2C649538-2ECC-8E7A-2E7E-C8A5BFB63F37}"/>
              </a:ext>
            </a:extLst>
          </p:cNvPr>
          <p:cNvSpPr>
            <a:spLocks noGrp="1"/>
          </p:cNvSpPr>
          <p:nvPr>
            <p:ph type="pic" sz="quarter" idx="167"/>
          </p:nvPr>
        </p:nvSpPr>
        <p:spPr>
          <a:xfrm>
            <a:off x="8089914" y="5746797"/>
            <a:ext cx="1111425" cy="904203"/>
          </a:xfrm>
          <a:noFill/>
        </p:spPr>
        <p:txBody>
          <a:bodyPr/>
          <a:lstStyle>
            <a:lvl1pPr>
              <a:buNone/>
              <a:defRPr/>
            </a:lvl1pPr>
          </a:lstStyle>
          <a:p>
            <a:endParaRPr lang="en-US"/>
          </a:p>
        </p:txBody>
      </p:sp>
      <p:sp>
        <p:nvSpPr>
          <p:cNvPr id="149" name="Picture Placeholder 38">
            <a:extLst>
              <a:ext uri="{FF2B5EF4-FFF2-40B4-BE49-F238E27FC236}">
                <a16:creationId xmlns:a16="http://schemas.microsoft.com/office/drawing/2014/main" id="{571F511A-0792-539B-AC9E-245AA1A649CD}"/>
              </a:ext>
            </a:extLst>
          </p:cNvPr>
          <p:cNvSpPr>
            <a:spLocks noGrp="1"/>
          </p:cNvSpPr>
          <p:nvPr>
            <p:ph type="pic" sz="quarter" idx="168"/>
          </p:nvPr>
        </p:nvSpPr>
        <p:spPr>
          <a:xfrm>
            <a:off x="9382032" y="5746797"/>
            <a:ext cx="1111425" cy="904203"/>
          </a:xfrm>
          <a:noFill/>
        </p:spPr>
        <p:txBody>
          <a:bodyPr/>
          <a:lstStyle>
            <a:lvl1pPr>
              <a:buNone/>
              <a:defRPr/>
            </a:lvl1pPr>
          </a:lstStyle>
          <a:p>
            <a:endParaRPr lang="en-US"/>
          </a:p>
        </p:txBody>
      </p:sp>
      <p:sp>
        <p:nvSpPr>
          <p:cNvPr id="150" name="Picture Placeholder 38">
            <a:extLst>
              <a:ext uri="{FF2B5EF4-FFF2-40B4-BE49-F238E27FC236}">
                <a16:creationId xmlns:a16="http://schemas.microsoft.com/office/drawing/2014/main" id="{785BED7F-CBE5-2102-F10B-FFEEA36039F6}"/>
              </a:ext>
            </a:extLst>
          </p:cNvPr>
          <p:cNvSpPr>
            <a:spLocks noGrp="1"/>
          </p:cNvSpPr>
          <p:nvPr>
            <p:ph type="pic" sz="quarter" idx="169"/>
          </p:nvPr>
        </p:nvSpPr>
        <p:spPr>
          <a:xfrm>
            <a:off x="10674151" y="5746797"/>
            <a:ext cx="1111425" cy="904203"/>
          </a:xfrm>
          <a:noFill/>
        </p:spPr>
        <p:txBody>
          <a:bodyPr/>
          <a:lstStyle>
            <a:lvl1pPr>
              <a:buNone/>
              <a:defRPr/>
            </a:lvl1pPr>
          </a:lstStyle>
          <a:p>
            <a:endParaRPr lang="en-US"/>
          </a:p>
        </p:txBody>
      </p:sp>
      <p:sp>
        <p:nvSpPr>
          <p:cNvPr id="151" name="Picture Placeholder 38">
            <a:extLst>
              <a:ext uri="{FF2B5EF4-FFF2-40B4-BE49-F238E27FC236}">
                <a16:creationId xmlns:a16="http://schemas.microsoft.com/office/drawing/2014/main" id="{74A331C8-1578-02BF-2498-B43E2D151A15}"/>
              </a:ext>
            </a:extLst>
          </p:cNvPr>
          <p:cNvSpPr>
            <a:spLocks noGrp="1"/>
          </p:cNvSpPr>
          <p:nvPr>
            <p:ph type="pic" sz="quarter" idx="170"/>
          </p:nvPr>
        </p:nvSpPr>
        <p:spPr>
          <a:xfrm>
            <a:off x="11966271" y="5746797"/>
            <a:ext cx="1111425" cy="904203"/>
          </a:xfrm>
          <a:noFill/>
        </p:spPr>
        <p:txBody>
          <a:bodyPr/>
          <a:lstStyle>
            <a:lvl1pPr>
              <a:buNone/>
              <a:defRPr/>
            </a:lvl1pPr>
          </a:lstStyle>
          <a:p>
            <a:endParaRPr lang="en-US"/>
          </a:p>
        </p:txBody>
      </p:sp>
    </p:spTree>
    <p:extLst>
      <p:ext uri="{BB962C8B-B14F-4D97-AF65-F5344CB8AC3E}">
        <p14:creationId xmlns:p14="http://schemas.microsoft.com/office/powerpoint/2010/main" val="12956005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5 columns dark logo">
    <p:bg>
      <p:bgPr>
        <a:solidFill>
          <a:schemeClr val="accent4"/>
        </a:solidFill>
        <a:effectLst/>
      </p:bgPr>
    </p:bg>
    <p:spTree>
      <p:nvGrpSpPr>
        <p:cNvPr id="1" name=""/>
        <p:cNvGrpSpPr/>
        <p:nvPr/>
      </p:nvGrpSpPr>
      <p:grpSpPr>
        <a:xfrm>
          <a:off x="0" y="0"/>
          <a:ext cx="0" cy="0"/>
          <a:chOff x="0" y="0"/>
          <a:chExt cx="0" cy="0"/>
        </a:xfrm>
      </p:grpSpPr>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6" name="Picture 5" descr="A group of blue circles&#10;&#10;AI-generated content may be incorrect.">
            <a:extLst>
              <a:ext uri="{FF2B5EF4-FFF2-40B4-BE49-F238E27FC236}">
                <a16:creationId xmlns:a16="http://schemas.microsoft.com/office/drawing/2014/main" id="{120E0181-6EF6-C8DC-16C9-2C4E611BCA99}"/>
              </a:ext>
            </a:extLst>
          </p:cNvPr>
          <p:cNvPicPr>
            <a:picLocks/>
          </p:cNvPicPr>
          <p:nvPr/>
        </p:nvPicPr>
        <p:blipFill>
          <a:blip r:embed="rId2"/>
          <a:stretch>
            <a:fillRect/>
          </a:stretch>
        </p:blipFill>
        <p:spPr>
          <a:xfrm>
            <a:off x="223915" y="7025135"/>
            <a:ext cx="1383982" cy="288518"/>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16066196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5 columns light logo">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8E4BECE-3205-FE16-2CFF-E7020D786F5B}"/>
              </a:ext>
            </a:extLst>
          </p:cNvPr>
          <p:cNvPicPr/>
          <p:nvPr/>
        </p:nvPicPr>
        <p:blipFill>
          <a:blip r:embed="rId2"/>
          <a:stretch>
            <a:fillRect/>
          </a:stretch>
        </p:blipFill>
        <p:spPr>
          <a:xfrm>
            <a:off x="226300" y="7022622"/>
            <a:ext cx="1381343" cy="293718"/>
          </a:xfrm>
          <a:prstGeom prst="rect">
            <a:avLst/>
          </a:prstGeom>
        </p:spPr>
      </p:pic>
      <p:sp>
        <p:nvSpPr>
          <p:cNvPr id="15" name="Text Placeholder 24">
            <a:extLst>
              <a:ext uri="{FF2B5EF4-FFF2-40B4-BE49-F238E27FC236}">
                <a16:creationId xmlns:a16="http://schemas.microsoft.com/office/drawing/2014/main" id="{CF43A5E7-AE5D-9D16-6483-985E9B5FC31E}"/>
              </a:ext>
            </a:extLst>
          </p:cNvPr>
          <p:cNvSpPr>
            <a:spLocks noGrp="1"/>
          </p:cNvSpPr>
          <p:nvPr>
            <p:ph type="body" sz="quarter" idx="16" hasCustomPrompt="1"/>
          </p:nvPr>
        </p:nvSpPr>
        <p:spPr>
          <a:xfrm>
            <a:off x="379677"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0" name="Text Placeholder 24">
            <a:extLst>
              <a:ext uri="{FF2B5EF4-FFF2-40B4-BE49-F238E27FC236}">
                <a16:creationId xmlns:a16="http://schemas.microsoft.com/office/drawing/2014/main" id="{A2DE1FF0-7E23-6868-28C5-D917C6147EAD}"/>
              </a:ext>
            </a:extLst>
          </p:cNvPr>
          <p:cNvSpPr>
            <a:spLocks noGrp="1"/>
          </p:cNvSpPr>
          <p:nvPr>
            <p:ph type="body" sz="quarter" idx="59" hasCustomPrompt="1"/>
          </p:nvPr>
        </p:nvSpPr>
        <p:spPr>
          <a:xfrm>
            <a:off x="5676064"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4" name="Text Placeholder 24">
            <a:extLst>
              <a:ext uri="{FF2B5EF4-FFF2-40B4-BE49-F238E27FC236}">
                <a16:creationId xmlns:a16="http://schemas.microsoft.com/office/drawing/2014/main" id="{0E92AF9C-4E56-6D33-CE33-CAF625826A1B}"/>
              </a:ext>
            </a:extLst>
          </p:cNvPr>
          <p:cNvSpPr>
            <a:spLocks noGrp="1"/>
          </p:cNvSpPr>
          <p:nvPr>
            <p:ph type="body" sz="quarter" idx="61" hasCustomPrompt="1"/>
          </p:nvPr>
        </p:nvSpPr>
        <p:spPr>
          <a:xfrm>
            <a:off x="3060149" y="3460571"/>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8" name="Text Placeholder 24">
            <a:extLst>
              <a:ext uri="{FF2B5EF4-FFF2-40B4-BE49-F238E27FC236}">
                <a16:creationId xmlns:a16="http://schemas.microsoft.com/office/drawing/2014/main" id="{58AD674A-4EF6-EE70-DD86-04F85C76B54A}"/>
              </a:ext>
            </a:extLst>
          </p:cNvPr>
          <p:cNvSpPr>
            <a:spLocks noGrp="1"/>
          </p:cNvSpPr>
          <p:nvPr>
            <p:ph type="body" sz="quarter" idx="63" hasCustomPrompt="1"/>
          </p:nvPr>
        </p:nvSpPr>
        <p:spPr>
          <a:xfrm>
            <a:off x="8356817"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3" name="Text Placeholder 24">
            <a:extLst>
              <a:ext uri="{FF2B5EF4-FFF2-40B4-BE49-F238E27FC236}">
                <a16:creationId xmlns:a16="http://schemas.microsoft.com/office/drawing/2014/main" id="{41E780BF-E1B1-03A5-2EB7-2F317EECFC0D}"/>
              </a:ext>
            </a:extLst>
          </p:cNvPr>
          <p:cNvSpPr>
            <a:spLocks noGrp="1"/>
          </p:cNvSpPr>
          <p:nvPr>
            <p:ph type="body" sz="quarter" idx="65" hasCustomPrompt="1"/>
          </p:nvPr>
        </p:nvSpPr>
        <p:spPr>
          <a:xfrm>
            <a:off x="11029248" y="3451879"/>
            <a:ext cx="2050932" cy="2449857"/>
          </a:xfrm>
        </p:spPr>
        <p:txBody>
          <a:bodyPr>
            <a:noAutofit/>
          </a:bodyPr>
          <a:lstStyle>
            <a:lvl1pPr marL="0">
              <a:lnSpc>
                <a:spcPct val="150000"/>
              </a:lnSpc>
              <a:spcAft>
                <a:spcPts val="0"/>
              </a:spcAft>
              <a:buNone/>
              <a:defRPr sz="110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28636"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891998"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10882082"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555359"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8218720" y="1726850"/>
            <a:ext cx="2342570"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305491" y="1828101"/>
            <a:ext cx="2182956" cy="579445"/>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79677" y="2561623"/>
            <a:ext cx="2050933" cy="799989"/>
          </a:xfrm>
        </p:spPr>
        <p:txBody>
          <a:bodyPr>
            <a:noAutofit/>
          </a:bodyPr>
          <a:lstStyle>
            <a:lvl1pPr marL="0" indent="0" algn="l">
              <a:lnSpc>
                <a:spcPct val="100000"/>
              </a:lnSpc>
              <a:buNone/>
              <a:defRPr sz="1544"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629997" y="1819410"/>
            <a:ext cx="2182956" cy="579445"/>
          </a:xfrm>
          <a:prstGeom prst="roundRect">
            <a:avLst>
              <a:gd name="adj" fmla="val 13265"/>
            </a:avLst>
          </a:prstGeom>
          <a:solidFill>
            <a:schemeClr val="accent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978085" y="1828101"/>
            <a:ext cx="2182956" cy="579445"/>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8290507" y="1819410"/>
            <a:ext cx="2182956" cy="579445"/>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10962938" y="1819410"/>
            <a:ext cx="2182956" cy="579445"/>
          </a:xfrm>
          <a:prstGeom prst="roundRect">
            <a:avLst>
              <a:gd name="adj" fmla="val 13265"/>
            </a:avLst>
          </a:prstGeom>
          <a:solidFill>
            <a:schemeClr val="bg2"/>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3059669" y="2562273"/>
            <a:ext cx="2050932" cy="799338"/>
          </a:xfrm>
        </p:spPr>
        <p:txBody>
          <a:bodyPr>
            <a:noAutofit/>
          </a:bodyPr>
          <a:lstStyle>
            <a:lvl1pPr>
              <a:lnSpc>
                <a:spcPct val="100000"/>
              </a:lnSpc>
              <a:buNone/>
              <a:defRPr sz="1544"/>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675765"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8356519" y="2562273"/>
            <a:ext cx="2050932" cy="799338"/>
          </a:xfrm>
        </p:spPr>
        <p:txBody>
          <a:bodyPr>
            <a:noAutofit/>
          </a:bodyPr>
          <a:lstStyle>
            <a:lvl1pPr>
              <a:lnSpc>
                <a:spcPct val="100000"/>
              </a:lnSpc>
              <a:buNone/>
              <a:defRPr sz="1544"/>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1029248" y="2562273"/>
            <a:ext cx="2050932" cy="799338"/>
          </a:xfrm>
        </p:spPr>
        <p:txBody>
          <a:bodyPr>
            <a:noAutofit/>
          </a:bodyPr>
          <a:lstStyle>
            <a:lvl1pPr>
              <a:lnSpc>
                <a:spcPct val="100000"/>
              </a:lnSpc>
              <a:buNone/>
              <a:defRPr sz="1544"/>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79677"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3037815"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703790"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8361928"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1027899" y="3460571"/>
            <a:ext cx="2050933" cy="2840482"/>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 name="Text Placeholder 10">
            <a:extLst>
              <a:ext uri="{FF2B5EF4-FFF2-40B4-BE49-F238E27FC236}">
                <a16:creationId xmlns:a16="http://schemas.microsoft.com/office/drawing/2014/main" id="{00B0DB83-E009-E776-7EC3-3DE5E1AED4AA}"/>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220333" y="263612"/>
            <a:ext cx="11998738" cy="579445"/>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21424" y="1053451"/>
            <a:ext cx="11966140" cy="383194"/>
          </a:xfrm>
        </p:spPr>
        <p:txBody>
          <a:bodyPr>
            <a:noAutofit/>
          </a:bodyPr>
          <a:lstStyle>
            <a:lvl1pPr>
              <a:buNone/>
              <a:defRPr sz="2205">
                <a:solidFill>
                  <a:schemeClr val="bg1"/>
                </a:solidFill>
              </a:defRPr>
            </a:lvl1pPr>
          </a:lstStyle>
          <a:p>
            <a:pPr lvl="0"/>
            <a:r>
              <a:rPr lang="en-US"/>
              <a:t>Subheading goes here</a:t>
            </a:r>
          </a:p>
        </p:txBody>
      </p:sp>
    </p:spTree>
    <p:extLst>
      <p:ext uri="{BB962C8B-B14F-4D97-AF65-F5344CB8AC3E}">
        <p14:creationId xmlns:p14="http://schemas.microsoft.com/office/powerpoint/2010/main" val="37166979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Quote and image light tex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pic>
        <p:nvPicPr>
          <p:cNvPr id="2" name="Picture 1" descr="A white circle with black background&#10;&#10;AI-generated content may be incorrect.">
            <a:extLst>
              <a:ext uri="{FF2B5EF4-FFF2-40B4-BE49-F238E27FC236}">
                <a16:creationId xmlns:a16="http://schemas.microsoft.com/office/drawing/2014/main" id="{E03C78FC-F7CB-CF6E-9963-EF8CBA2F6C51}"/>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04082240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Quote and image dark text">
    <p:bg>
      <p:bgPr>
        <a:solidFill>
          <a:schemeClr val="bg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721474" y="248542"/>
            <a:ext cx="6495174" cy="706418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6113887" cy="2163746"/>
          </a:xfrm>
          <a:noFill/>
        </p:spPr>
        <p:txBody>
          <a:bodyPr>
            <a:noAutofit/>
          </a:bodyPr>
          <a:lstStyle>
            <a:lvl1pPr>
              <a:defRPr sz="4851">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260666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5956204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Long quote dark text">
    <p:bg>
      <p:bgPr>
        <a:solidFill>
          <a:schemeClr val="bg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Name Surname</a:t>
            </a:r>
          </a:p>
        </p:txBody>
      </p:sp>
      <p:pic>
        <p:nvPicPr>
          <p:cNvPr id="3" name="Picture 2" descr="A group of blue circles&#10;&#10;AI-generated content may be incorrect.">
            <a:extLst>
              <a:ext uri="{FF2B5EF4-FFF2-40B4-BE49-F238E27FC236}">
                <a16:creationId xmlns:a16="http://schemas.microsoft.com/office/drawing/2014/main" id="{2C82924A-0BC4-13F8-ED1B-970A282D8C2A}"/>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0">
            <a:extLst>
              <a:ext uri="{FF2B5EF4-FFF2-40B4-BE49-F238E27FC236}">
                <a16:creationId xmlns:a16="http://schemas.microsoft.com/office/drawing/2014/main" id="{7FF0C7F7-3D96-0F88-274D-A7DB76178369}"/>
              </a:ext>
            </a:extLst>
          </p:cNvPr>
          <p:cNvSpPr>
            <a:spLocks noGrp="1"/>
          </p:cNvSpPr>
          <p:nvPr>
            <p:ph type="body" sz="quarter" idx="94"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36135891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Long quote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E4CE7508-194B-D028-1CE9-DD1DE39BDC27}"/>
              </a:ext>
            </a:extLst>
          </p:cNvPr>
          <p:cNvPicPr/>
          <p:nvPr/>
        </p:nvPicPr>
        <p:blipFill>
          <a:blip r:embed="rId2"/>
          <a:stretch>
            <a:fillRect/>
          </a:stretch>
        </p:blipFill>
        <p:spPr>
          <a:xfrm>
            <a:off x="226300" y="7022622"/>
            <a:ext cx="1381343" cy="293718"/>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6302" y="265023"/>
            <a:ext cx="13004852" cy="5036263"/>
          </a:xfrm>
          <a:noFill/>
        </p:spPr>
        <p:txBody>
          <a:bodyPr anchor="ctr">
            <a:noAutofit/>
          </a:bodyPr>
          <a:lstStyle>
            <a:lvl1pPr>
              <a:defRPr sz="4851">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26301" y="5527423"/>
            <a:ext cx="6113888" cy="32619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a:sym typeface="Inter Tight"/>
              </a:rPr>
              <a:t>Name Surname</a:t>
            </a:r>
          </a:p>
        </p:txBody>
      </p:sp>
      <p:sp>
        <p:nvSpPr>
          <p:cNvPr id="6" name="Text Placeholder 10">
            <a:extLst>
              <a:ext uri="{FF2B5EF4-FFF2-40B4-BE49-F238E27FC236}">
                <a16:creationId xmlns:a16="http://schemas.microsoft.com/office/drawing/2014/main" id="{BCBDAD5D-D66A-5E7D-EB84-8B41EEF39D8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67448610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Evolution Flow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26994156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Evolution Flow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32266"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330572"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424762"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7337612" y="2259045"/>
            <a:ext cx="5873073"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7435918" y="2348590"/>
            <a:ext cx="5680578" cy="750597"/>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7530107" y="3397902"/>
            <a:ext cx="5428524"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descr="A group of blue circles&#10;&#10;AI-generated content may be incorrect.">
            <a:extLst>
              <a:ext uri="{FF2B5EF4-FFF2-40B4-BE49-F238E27FC236}">
                <a16:creationId xmlns:a16="http://schemas.microsoft.com/office/drawing/2014/main" id="{F9B8436C-7106-4561-7EB2-0A8645A31C08}"/>
              </a:ext>
            </a:extLst>
          </p:cNvPr>
          <p:cNvPicPr>
            <a:picLocks/>
          </p:cNvPicPr>
          <p:nvPr/>
        </p:nvPicPr>
        <p:blipFill>
          <a:blip r:embed="rId2"/>
          <a:stretch>
            <a:fillRect/>
          </a:stretch>
        </p:blipFill>
        <p:spPr>
          <a:xfrm>
            <a:off x="223915" y="7025135"/>
            <a:ext cx="1383982" cy="288518"/>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9341533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Evolution Flow with image white text">
    <p:bg>
      <p:bgPr>
        <a:solidFill>
          <a:schemeClr val="accent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descr="A white circle with black background&#10;&#10;AI-generated content may be incorrect.">
            <a:extLst>
              <a:ext uri="{FF2B5EF4-FFF2-40B4-BE49-F238E27FC236}">
                <a16:creationId xmlns:a16="http://schemas.microsoft.com/office/drawing/2014/main" id="{A8A32366-1564-4B84-C1B3-D06A12DF80FF}"/>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Tree>
    <p:extLst>
      <p:ext uri="{BB962C8B-B14F-4D97-AF65-F5344CB8AC3E}">
        <p14:creationId xmlns:p14="http://schemas.microsoft.com/office/powerpoint/2010/main" val="21276400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horter header dark text">
    <p:bg>
      <p:bgPr>
        <a:solidFill>
          <a:schemeClr val="accent4"/>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pic>
        <p:nvPicPr>
          <p:cNvPr id="4" name="Picture 3" descr="A group of blue circles&#10;&#10;AI-generated content may be incorrect.">
            <a:extLst>
              <a:ext uri="{FF2B5EF4-FFF2-40B4-BE49-F238E27FC236}">
                <a16:creationId xmlns:a16="http://schemas.microsoft.com/office/drawing/2014/main" id="{0C8E95DF-8101-ED42-903B-CF2B62DBDEB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35301424"/>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Evolution Flow with image dark text">
    <p:bg>
      <p:bgPr>
        <a:solidFill>
          <a:schemeClr val="accent5"/>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424761"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6435557" y="3751508"/>
            <a:ext cx="650001" cy="534329"/>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504111"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79727"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424762" y="127855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424762" y="485014"/>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7337614" y="2259045"/>
            <a:ext cx="5680578" cy="3519255"/>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7416964" y="2348590"/>
            <a:ext cx="5507039" cy="750597"/>
          </a:xfrm>
          <a:prstGeom prst="roundRect">
            <a:avLst>
              <a:gd name="adj" fmla="val 13265"/>
            </a:avLst>
          </a:prstGeom>
          <a:solidFill>
            <a:srgbClr val="267355"/>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7492580" y="3397902"/>
            <a:ext cx="5273558" cy="2129522"/>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descr="A group of blue circles&#10;&#10;AI-generated content may be incorrect.">
            <a:extLst>
              <a:ext uri="{FF2B5EF4-FFF2-40B4-BE49-F238E27FC236}">
                <a16:creationId xmlns:a16="http://schemas.microsoft.com/office/drawing/2014/main" id="{97AB8E86-2A56-19B3-D875-5E649DF25E98}"/>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7139791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 boxes with text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500954" y="2081666"/>
            <a:ext cx="2989072" cy="656062"/>
          </a:xfrm>
        </p:spPr>
        <p:txBody>
          <a:bodyPr>
            <a:normAutofit/>
          </a:bodyPr>
          <a:lstStyle>
            <a:lvl1pPr>
              <a:buNone/>
              <a:defRPr sz="4851">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2" y="1900526"/>
            <a:ext cx="4012131"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614253"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712558" y="1900526"/>
            <a:ext cx="4012131" cy="802518"/>
          </a:xfrm>
          <a:prstGeom prst="roundRect">
            <a:avLst>
              <a:gd name="adj" fmla="val 13265"/>
            </a:avLst>
          </a:prstGeom>
          <a:solidFill>
            <a:schemeClr val="accent4"/>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806749"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996239" y="1794533"/>
            <a:ext cx="4214444"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9094544" y="1900526"/>
            <a:ext cx="4012131"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9188735" y="2983844"/>
            <a:ext cx="3832172"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75126028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4 boxe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330573" y="1900526"/>
            <a:ext cx="2920942" cy="802518"/>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424762"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495673"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593979" y="1900526"/>
            <a:ext cx="2920942" cy="802518"/>
          </a:xfrm>
          <a:prstGeom prst="roundRect">
            <a:avLst>
              <a:gd name="adj" fmla="val 13265"/>
            </a:avLst>
          </a:prstGeom>
          <a:solidFill>
            <a:schemeClr val="accent2"/>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688169"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824188"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922494" y="1900526"/>
            <a:ext cx="2920942" cy="802518"/>
          </a:xfrm>
          <a:prstGeom prst="roundRect">
            <a:avLst>
              <a:gd name="adj" fmla="val 13265"/>
            </a:avLst>
          </a:prstGeom>
          <a:solidFill>
            <a:schemeClr val="accent5"/>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7016684"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10087594" y="1794533"/>
            <a:ext cx="3123091" cy="398376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10185900" y="1900526"/>
            <a:ext cx="2920942" cy="802518"/>
          </a:xfrm>
          <a:prstGeom prst="roundRect">
            <a:avLst>
              <a:gd name="adj" fmla="val 13265"/>
            </a:avLst>
          </a:prstGeom>
          <a:solidFill>
            <a:schemeClr val="accent6"/>
          </a:solidFill>
        </p:spPr>
        <p:txBody>
          <a:bodyPr vert="horz" lIns="108000" anchor="ctr">
            <a:noAutofit/>
          </a:bodyPr>
          <a:lstStyle>
            <a:lvl1pPr marL="7001" marR="0" indent="0"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3969"/>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10280090" y="2983844"/>
            <a:ext cx="2751135" cy="2297551"/>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792535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3 stats boxes dark text">
    <p:bg>
      <p:bgPr>
        <a:solidFill>
          <a:schemeClr val="accent6"/>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6" y="2143104"/>
            <a:ext cx="4214443"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4064085"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609244" y="2143104"/>
            <a:ext cx="4214443" cy="3275056"/>
          </a:xfrm>
          <a:prstGeom prst="roundRect">
            <a:avLst>
              <a:gd name="adj" fmla="val 1848"/>
            </a:avLst>
          </a:prstGeom>
          <a:solidFill>
            <a:srgbClr val="267355"/>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690254"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690253"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825717"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996244" y="2143104"/>
            <a:ext cx="4214443" cy="3275056"/>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9077253" y="3430425"/>
            <a:ext cx="4064083"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9077252" y="2491755"/>
            <a:ext cx="4064085" cy="616025"/>
          </a:xfrm>
        </p:spPr>
        <p:txBody>
          <a:bodyPr>
            <a:noAutofit/>
          </a:bodyPr>
          <a:lstStyle>
            <a:lvl1pPr algn="ctr">
              <a:buNone/>
              <a:defRPr sz="4851">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9212716" y="3646210"/>
            <a:ext cx="3785790" cy="1512253"/>
          </a:xfrm>
        </p:spPr>
        <p:txBody>
          <a:bodyPr>
            <a:noAutofit/>
          </a:bodyPr>
          <a:lstStyle>
            <a:lvl1pPr algn="ctr">
              <a:lnSpc>
                <a:spcPct val="100000"/>
              </a:lnSpc>
              <a:buNone/>
              <a:defRPr sz="2205"/>
            </a:lvl1pPr>
          </a:lstStyle>
          <a:p>
            <a:pPr lvl="0"/>
            <a:r>
              <a:rPr lang="en-US" dirty="0"/>
              <a:t>Stat goes here over more lines if needed</a:t>
            </a:r>
          </a:p>
        </p:txBody>
      </p:sp>
      <p:pic>
        <p:nvPicPr>
          <p:cNvPr id="22" name="Picture 21" descr="A group of blue circles&#10;&#10;AI-generated content may be incorrect.">
            <a:extLst>
              <a:ext uri="{FF2B5EF4-FFF2-40B4-BE49-F238E27FC236}">
                <a16:creationId xmlns:a16="http://schemas.microsoft.com/office/drawing/2014/main" id="{510A4B1B-1077-1BF6-0B07-6D7F7EB73A1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153028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4 stats with boxes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32267" y="2143104"/>
            <a:ext cx="3123091" cy="3275056"/>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313276"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313275" y="2491755"/>
            <a:ext cx="2951881" cy="616025"/>
          </a:xfrm>
        </p:spPr>
        <p:txBody>
          <a:bodyPr>
            <a:noAutofit/>
          </a:bodyPr>
          <a:lstStyle>
            <a:lvl1pPr algn="ctr">
              <a:buNone/>
              <a:defRPr sz="4851"/>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4873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512164" y="2143104"/>
            <a:ext cx="3123091" cy="3275056"/>
          </a:xfrm>
          <a:prstGeom prst="roundRect">
            <a:avLst>
              <a:gd name="adj" fmla="val 1848"/>
            </a:avLst>
          </a:prstGeom>
          <a:solidFill>
            <a:schemeClr val="accent5"/>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593173"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602364" y="2491755"/>
            <a:ext cx="2942690" cy="616025"/>
          </a:xfrm>
        </p:spPr>
        <p:txBody>
          <a:bodyPr>
            <a:noAutofit/>
          </a:bodyPr>
          <a:lstStyle>
            <a:lvl1pPr algn="ctr">
              <a:buNone/>
              <a:defRPr sz="4851"/>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728635"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807698" y="2143104"/>
            <a:ext cx="3123091" cy="3275056"/>
          </a:xfrm>
          <a:prstGeom prst="roundRect">
            <a:avLst>
              <a:gd name="adj" fmla="val 1848"/>
            </a:avLst>
          </a:prstGeom>
          <a:solidFill>
            <a:schemeClr val="accent6"/>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888707"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882261" y="2491755"/>
            <a:ext cx="2951881" cy="616025"/>
          </a:xfrm>
        </p:spPr>
        <p:txBody>
          <a:bodyPr>
            <a:noAutofit/>
          </a:bodyPr>
          <a:lstStyle>
            <a:lvl1pPr algn="ctr">
              <a:buNone/>
              <a:defRPr sz="4851"/>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7024169"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10087594" y="2143104"/>
            <a:ext cx="3123091" cy="3275056"/>
          </a:xfrm>
          <a:prstGeom prst="roundRect">
            <a:avLst>
              <a:gd name="adj" fmla="val 1848"/>
            </a:avLst>
          </a:prstGeom>
          <a:solidFill>
            <a:schemeClr val="accent3"/>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10168604" y="3430425"/>
            <a:ext cx="2951881" cy="1897954"/>
          </a:xfrm>
          <a:prstGeom prst="roundRect">
            <a:avLst>
              <a:gd name="adj" fmla="val 1361"/>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10168604" y="2491755"/>
            <a:ext cx="2951881" cy="616025"/>
          </a:xfrm>
        </p:spPr>
        <p:txBody>
          <a:bodyPr>
            <a:noAutofit/>
          </a:bodyPr>
          <a:lstStyle>
            <a:lvl1pPr algn="ctr">
              <a:buNone/>
              <a:defRPr sz="4851"/>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10304066" y="3703662"/>
            <a:ext cx="2680956" cy="1232048"/>
          </a:xfrm>
        </p:spPr>
        <p:txBody>
          <a:bodyPr>
            <a:noAutofit/>
          </a:bodyPr>
          <a:lstStyle>
            <a:lvl1pPr algn="ctr">
              <a:lnSpc>
                <a:spcPct val="100000"/>
              </a:lnSpc>
              <a:buNone/>
              <a:defRPr sz="2205"/>
            </a:lvl1pPr>
          </a:lstStyle>
          <a:p>
            <a:pPr lvl="0"/>
            <a:r>
              <a:rPr lang="en-US" dirty="0"/>
              <a:t>Stat goes here over more lines if needed</a:t>
            </a:r>
          </a:p>
        </p:txBody>
      </p:sp>
    </p:spTree>
    <p:extLst>
      <p:ext uri="{BB962C8B-B14F-4D97-AF65-F5344CB8AC3E}">
        <p14:creationId xmlns:p14="http://schemas.microsoft.com/office/powerpoint/2010/main" val="149930378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Custom stats with text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2" y="1053451"/>
            <a:ext cx="11350207" cy="4602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descr="A group of blue circles&#10;&#10;AI-generated content may be incorrect.">
            <a:extLst>
              <a:ext uri="{FF2B5EF4-FFF2-40B4-BE49-F238E27FC236}">
                <a16:creationId xmlns:a16="http://schemas.microsoft.com/office/drawing/2014/main" id="{DAB31A94-F92C-098E-EADE-6AD7D719C8D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47947118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Custom stats with text white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77D668CE-0846-3292-CB63-8C81086454B0}"/>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220333" y="1053450"/>
            <a:ext cx="10462012" cy="422797"/>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stats with text slide</a:t>
            </a:r>
            <a:endParaRPr lang="en-US" dirty="0"/>
          </a:p>
        </p:txBody>
      </p:sp>
    </p:spTree>
    <p:extLst>
      <p:ext uri="{BB962C8B-B14F-4D97-AF65-F5344CB8AC3E}">
        <p14:creationId xmlns:p14="http://schemas.microsoft.com/office/powerpoint/2010/main" val="77854189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p:nvPr>
        </p:nvSpPr>
        <p:spPr>
          <a:xfrm>
            <a:off x="226301" y="1883599"/>
            <a:ext cx="4214443" cy="4358644"/>
          </a:xfrm>
          <a:prstGeom prst="roundRect">
            <a:avLst>
              <a:gd name="adj" fmla="val 2208"/>
            </a:avLst>
          </a:prstGeom>
          <a:solidFill>
            <a:schemeClr val="accent2"/>
          </a:solidFill>
        </p:spPr>
        <p:txBody>
          <a:bodyPr/>
          <a:lstStyle>
            <a:lvl1pPr>
              <a:buNone/>
              <a:defRPr>
                <a:noFill/>
              </a:defRPr>
            </a:lvl1pPr>
          </a:lstStyle>
          <a:p>
            <a:pPr lvl="0"/>
            <a:r>
              <a:rPr lang="en-GB"/>
              <a:t>Click to edit Master text styles</a:t>
            </a:r>
          </a:p>
        </p:txBody>
      </p:sp>
      <p:sp>
        <p:nvSpPr>
          <p:cNvPr id="9" name="Text Placeholder 28">
            <a:extLst>
              <a:ext uri="{FF2B5EF4-FFF2-40B4-BE49-F238E27FC236}">
                <a16:creationId xmlns:a16="http://schemas.microsoft.com/office/drawing/2014/main" id="{6F27D9FE-B7BD-A75F-28D1-E39D750205F5}"/>
              </a:ext>
            </a:extLst>
          </p:cNvPr>
          <p:cNvSpPr>
            <a:spLocks noGrp="1"/>
          </p:cNvSpPr>
          <p:nvPr>
            <p:ph type="body" sz="quarter" idx="88" hasCustomPrompt="1"/>
          </p:nvPr>
        </p:nvSpPr>
        <p:spPr>
          <a:xfrm>
            <a:off x="334824"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p:nvPr>
        </p:nvSpPr>
        <p:spPr>
          <a:xfrm>
            <a:off x="4622156" y="1883599"/>
            <a:ext cx="4214443" cy="4358644"/>
          </a:xfrm>
          <a:prstGeom prst="roundRect">
            <a:avLst>
              <a:gd name="adj" fmla="val 2208"/>
            </a:avLst>
          </a:prstGeom>
          <a:solidFill>
            <a:schemeClr val="tx2"/>
          </a:solidFill>
        </p:spPr>
        <p:txBody>
          <a:bodyPr/>
          <a:lstStyle>
            <a:lvl1pPr>
              <a:buNone/>
              <a:defRPr>
                <a:noFill/>
              </a:defRPr>
            </a:lvl1pPr>
          </a:lstStyle>
          <a:p>
            <a:pPr lvl="0"/>
            <a:r>
              <a:rPr lang="en-GB"/>
              <a:t>Click to edit Master text styles</a:t>
            </a:r>
          </a:p>
        </p:txBody>
      </p:sp>
      <p:sp>
        <p:nvSpPr>
          <p:cNvPr id="6" name="Text Placeholder 28">
            <a:extLst>
              <a:ext uri="{FF2B5EF4-FFF2-40B4-BE49-F238E27FC236}">
                <a16:creationId xmlns:a16="http://schemas.microsoft.com/office/drawing/2014/main" id="{1D16ADA4-B960-6DA5-FFE6-38CE261C193C}"/>
              </a:ext>
            </a:extLst>
          </p:cNvPr>
          <p:cNvSpPr>
            <a:spLocks noGrp="1"/>
          </p:cNvSpPr>
          <p:nvPr>
            <p:ph type="body" sz="quarter" idx="90" hasCustomPrompt="1"/>
          </p:nvPr>
        </p:nvSpPr>
        <p:spPr>
          <a:xfrm>
            <a:off x="4730679"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p:nvPr>
        </p:nvSpPr>
        <p:spPr>
          <a:xfrm>
            <a:off x="9015881" y="1883599"/>
            <a:ext cx="4214443" cy="4358644"/>
          </a:xfrm>
          <a:prstGeom prst="roundRect">
            <a:avLst>
              <a:gd name="adj" fmla="val 2208"/>
            </a:avLst>
          </a:prstGeom>
          <a:solidFill>
            <a:srgbClr val="267355"/>
          </a:solidFill>
        </p:spPr>
        <p:txBody>
          <a:bodyPr/>
          <a:lstStyle>
            <a:lvl1pPr>
              <a:buNone/>
              <a:defRPr>
                <a:noFill/>
              </a:defRPr>
            </a:lvl1pPr>
          </a:lstStyle>
          <a:p>
            <a:pPr lvl="0"/>
            <a:r>
              <a:rPr lang="en-GB"/>
              <a:t>Click to edit Master text styles</a:t>
            </a:r>
          </a:p>
        </p:txBody>
      </p:sp>
      <p:sp>
        <p:nvSpPr>
          <p:cNvPr id="18" name="Text Placeholder 28">
            <a:extLst>
              <a:ext uri="{FF2B5EF4-FFF2-40B4-BE49-F238E27FC236}">
                <a16:creationId xmlns:a16="http://schemas.microsoft.com/office/drawing/2014/main" id="{4DD5D41C-5F7F-10CE-75D7-19E0F0019D65}"/>
              </a:ext>
            </a:extLst>
          </p:cNvPr>
          <p:cNvSpPr>
            <a:spLocks noGrp="1"/>
          </p:cNvSpPr>
          <p:nvPr>
            <p:ph type="body" sz="quarter" idx="92" hasCustomPrompt="1"/>
          </p:nvPr>
        </p:nvSpPr>
        <p:spPr>
          <a:xfrm>
            <a:off x="9124404" y="1990763"/>
            <a:ext cx="3983723" cy="4125458"/>
          </a:xfrm>
        </p:spPr>
        <p:txBody>
          <a:bodyPr anchor="ctr">
            <a:noAutofit/>
          </a:bodyPr>
          <a:lstStyle>
            <a:lvl1pPr algn="ctr">
              <a:lnSpc>
                <a:spcPct val="100000"/>
              </a:lnSpc>
              <a:buNone/>
              <a:defRPr sz="3528">
                <a:solidFill>
                  <a:schemeClr val="bg1"/>
                </a:solidFill>
              </a:defRPr>
            </a:lvl1pPr>
          </a:lstStyle>
          <a:p>
            <a:pPr lvl="0"/>
            <a:r>
              <a:rPr lang="en-US"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7285761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64816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Stat/facts x 2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991028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horter header light text">
    <p:bg>
      <p:bgPr>
        <a:solidFill>
          <a:schemeClr val="accent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1A4AEF-1D87-C584-AF02-9102A58F48AA}"/>
              </a:ext>
            </a:extLst>
          </p:cNvPr>
          <p:cNvPicPr/>
          <p:nvPr/>
        </p:nvPicPr>
        <p:blipFill>
          <a:blip r:embed="rId2"/>
          <a:stretch>
            <a:fillRect/>
          </a:stretch>
        </p:blipFill>
        <p:spPr>
          <a:xfrm>
            <a:off x="226300" y="7022622"/>
            <a:ext cx="1381343" cy="293718"/>
          </a:xfrm>
          <a:prstGeom prst="rect">
            <a:avLst/>
          </a:prstGeom>
        </p:spPr>
      </p:pic>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1797" y="269974"/>
            <a:ext cx="12980849" cy="1085007"/>
          </a:xfrm>
        </p:spPr>
        <p:txBody>
          <a:bodyPr anchor="t">
            <a:noAutofit/>
          </a:bodyPr>
          <a:lstStyle>
            <a:lvl1pPr>
              <a:defRPr sz="8158">
                <a:solidFill>
                  <a:schemeClr val="bg1"/>
                </a:solidFill>
              </a:defRPr>
            </a:lvl1pPr>
          </a:lstStyle>
          <a:p>
            <a:r>
              <a:rPr lang="en-GB">
                <a:effectLst/>
              </a:rPr>
              <a:t>Shorter heading goes here</a:t>
            </a:r>
            <a:endParaRPr lang="en-US"/>
          </a:p>
        </p:txBody>
      </p:sp>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211798" y="1672420"/>
            <a:ext cx="13019357" cy="4873215"/>
          </a:xfrm>
          <a:prstGeom prst="roundRect">
            <a:avLst>
              <a:gd name="adj" fmla="val 1469"/>
            </a:avLst>
          </a:prstGeom>
          <a:noFill/>
        </p:spPr>
        <p:txBody>
          <a:bodyPr/>
          <a:lstStyle>
            <a:lvl1pPr>
              <a:buNone/>
              <a:defRPr/>
            </a:lvl1pPr>
          </a:lstStyle>
          <a:p>
            <a:endParaRPr lang="en-US"/>
          </a:p>
        </p:txBody>
      </p:sp>
      <p:sp>
        <p:nvSpPr>
          <p:cNvPr id="3" name="Text Placeholder 6">
            <a:extLst>
              <a:ext uri="{FF2B5EF4-FFF2-40B4-BE49-F238E27FC236}">
                <a16:creationId xmlns:a16="http://schemas.microsoft.com/office/drawing/2014/main" id="{A285FE8F-4637-F82B-C012-BC38956110E1}"/>
              </a:ext>
            </a:extLst>
          </p:cNvPr>
          <p:cNvSpPr>
            <a:spLocks noGrp="1"/>
          </p:cNvSpPr>
          <p:nvPr>
            <p:ph type="body" sz="quarter" idx="12" hasCustomPrompt="1"/>
          </p:nvPr>
        </p:nvSpPr>
        <p:spPr>
          <a:xfrm>
            <a:off x="1095206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spTree>
    <p:extLst>
      <p:ext uri="{BB962C8B-B14F-4D97-AF65-F5344CB8AC3E}">
        <p14:creationId xmlns:p14="http://schemas.microsoft.com/office/powerpoint/2010/main" val="3552473107"/>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Stat/facts x 2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0" y="1883599"/>
            <a:ext cx="6377549"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839101" y="1883599"/>
            <a:ext cx="6377549" cy="4358644"/>
          </a:xfrm>
          <a:prstGeom prst="roundRect">
            <a:avLst>
              <a:gd name="adj" fmla="val 2208"/>
            </a:avLst>
          </a:prstGeom>
          <a:solidFill>
            <a:schemeClr val="accent1"/>
          </a:solidFill>
        </p:spPr>
        <p:txBody>
          <a:bodyPr anchor="ctr" anchorCtr="1">
            <a:noAutofit/>
          </a:bodyPr>
          <a:lstStyle>
            <a:lvl1pPr algn="ctr">
              <a:buNone/>
              <a:defRPr>
                <a:solidFill>
                  <a:schemeClr val="bg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AEE58AA8-C9B0-42A3-0EA8-A817A371764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3089988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Stat/facts x 3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108979839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Stat/facts x 3 colourful light">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682596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2_Stat/facts x 3 colourful">
    <p:bg>
      <p:bgPr>
        <a:blipFill>
          <a:blip r:embed="rId2"/>
          <a:stretch>
            <a:fillRect/>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4"/>
          </a:solidFill>
        </p:spPr>
        <p:txBody>
          <a:bodyPr anchor="ctr" anchorCtr="1">
            <a:noAutofit/>
          </a:bodyPr>
          <a:lstStyle>
            <a:lvl1pPr algn="ctr">
              <a:buNone/>
              <a:defRPr>
                <a:solidFill>
                  <a:schemeClr val="tx1"/>
                </a:solidFill>
              </a:defRPr>
            </a:lvl1pPr>
          </a:lstStyle>
          <a:p>
            <a:pPr lvl="0"/>
            <a:r>
              <a:rPr lang="en-GB"/>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accent5"/>
          </a:solidFill>
        </p:spPr>
        <p:txBody>
          <a:bodyPr anchor="ctr" anchorCtr="1">
            <a:noAutofit/>
          </a:bodyPr>
          <a:lstStyle>
            <a:lvl1pPr algn="ctr">
              <a:buNone/>
              <a:defRPr>
                <a:solidFill>
                  <a:schemeClr val="tx1"/>
                </a:solidFill>
              </a:defRPr>
            </a:lvl1pPr>
          </a:lstStyle>
          <a:p>
            <a:pPr lvl="0"/>
            <a:r>
              <a:rPr lang="en-GB"/>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chemeClr val="bg2"/>
          </a:solidFill>
        </p:spPr>
        <p:txBody>
          <a:bodyPr anchor="ctr" anchorCtr="1">
            <a:noAutofit/>
          </a:bodyPr>
          <a:lstStyle>
            <a:lvl1pPr algn="ctr">
              <a:buNone/>
              <a:defRPr>
                <a:solidFill>
                  <a:schemeClr val="tx1"/>
                </a:solidFill>
              </a:defRPr>
            </a:lvl1pPr>
          </a:lstStyle>
          <a:p>
            <a:pPr lvl="0"/>
            <a:r>
              <a:rPr lang="en-GB"/>
              <a:t>Stat or fact</a:t>
            </a:r>
          </a:p>
        </p:txBody>
      </p:sp>
    </p:spTree>
    <p:extLst>
      <p:ext uri="{BB962C8B-B14F-4D97-AF65-F5344CB8AC3E}">
        <p14:creationId xmlns:p14="http://schemas.microsoft.com/office/powerpoint/2010/main" val="351455287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Stat/facts x 3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4214443" cy="4358644"/>
          </a:xfrm>
          <a:prstGeom prst="roundRect">
            <a:avLst>
              <a:gd name="adj" fmla="val 2208"/>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622156" y="1883599"/>
            <a:ext cx="4214443" cy="4358644"/>
          </a:xfrm>
          <a:prstGeom prst="roundRect">
            <a:avLst>
              <a:gd name="adj" fmla="val 2208"/>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9015881" y="1883599"/>
            <a:ext cx="4214443" cy="4358644"/>
          </a:xfrm>
          <a:prstGeom prst="roundRect">
            <a:avLst>
              <a:gd name="adj" fmla="val 2208"/>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3BF9568-7160-C8B1-9ED0-EB526C913E95}"/>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2" name="Picture 11" descr="A group of blue circles&#10;&#10;AI-generated content may be incorrect.">
            <a:extLst>
              <a:ext uri="{FF2B5EF4-FFF2-40B4-BE49-F238E27FC236}">
                <a16:creationId xmlns:a16="http://schemas.microsoft.com/office/drawing/2014/main" id="{3B60F246-9DAF-7F04-F636-28F400BCE834}"/>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3567095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_Stat/facts x 4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chemeClr val="bg2"/>
          </a:solidFill>
        </p:spPr>
        <p:txBody>
          <a:bodyPr anchor="ctr" anchorCtr="1">
            <a:noAutofit/>
          </a:bodyPr>
          <a:lstStyle>
            <a:lvl1pPr algn="ctr">
              <a:buNone/>
              <a:defRPr>
                <a:solidFill>
                  <a:schemeClr val="tx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6"/>
          </a:solidFill>
        </p:spPr>
        <p:txBody>
          <a:bodyPr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accent4"/>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72284592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Stat/facts x 4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4358644"/>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4358644"/>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4358644"/>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4358644"/>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61D0E476-1F46-AAF4-BC71-9BFA45471D9F}"/>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3" name="Picture 12" descr="A group of blue circles&#10;&#10;AI-generated content may be incorrect.">
            <a:extLst>
              <a:ext uri="{FF2B5EF4-FFF2-40B4-BE49-F238E27FC236}">
                <a16:creationId xmlns:a16="http://schemas.microsoft.com/office/drawing/2014/main" id="{405A68FD-3B16-F481-09CA-E1B46771494F}"/>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9513270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Stat/facts x 8 colourful">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bg2"/>
          </a:solidFill>
        </p:spPr>
        <p:txBody>
          <a:bodyPr anchor="ctr" anchorCtr="1">
            <a:noAutofit/>
          </a:bodyPr>
          <a:lstStyle>
            <a:lvl1pPr algn="ctr">
              <a:buNone/>
              <a:defRPr>
                <a:solidFill>
                  <a:schemeClr val="tx2"/>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chemeClr val="accent4"/>
          </a:solidFill>
        </p:spPr>
        <p:txBody>
          <a:bodyPr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2"/>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accent6"/>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bg2"/>
          </a:solidFill>
        </p:spPr>
        <p:txBody>
          <a:bodyPr anchor="ctr" anchorCtr="1"/>
          <a:lstStyle>
            <a:lvl1pPr algn="ctr">
              <a:buNone/>
              <a:defRPr>
                <a:solidFill>
                  <a:schemeClr val="tx2"/>
                </a:solidFill>
              </a:defRPr>
            </a:lvl1pPr>
          </a:lstStyle>
          <a:p>
            <a:pPr lvl="0"/>
            <a:r>
              <a:rPr lang="en-GB" dirty="0"/>
              <a:t>Stat or fact</a:t>
            </a:r>
          </a:p>
        </p:txBody>
      </p:sp>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2" name="Picture 1" descr="A white circle with black background&#10;&#10;AI-generated content may be incorrect.">
            <a:extLst>
              <a:ext uri="{FF2B5EF4-FFF2-40B4-BE49-F238E27FC236}">
                <a16:creationId xmlns:a16="http://schemas.microsoft.com/office/drawing/2014/main" id="{42C83FF1-AF23-386B-3C7A-4A5A7D56DAEF}"/>
              </a:ext>
            </a:extLst>
          </p:cNvPr>
          <p:cNvPicPr/>
          <p:nvPr/>
        </p:nvPicPr>
        <p:blipFill>
          <a:blip r:embed="rId2"/>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342971347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402680531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Stat/facts x 8">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dirty="0"/>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17094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old statement green">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171796246"/>
      </p:ext>
    </p:extLst>
  </p:cSld>
  <p:clrMapOvr>
    <a:masterClrMapping/>
  </p:clrMapOvr>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3_Stat/facts x 8">
    <p:bg>
      <p:bgPr>
        <a:solidFill>
          <a:schemeClr val="tx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125565A-EE8F-3631-3F08-7B73063F5B7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4"/>
          </a:solidFill>
        </p:spPr>
        <p:txBody>
          <a:bodyPr anchor="ctr" anchorCtr="1">
            <a:noAutofit/>
          </a:bodyPr>
          <a:lstStyle>
            <a:lvl1pPr algn="ctr">
              <a:buNone/>
              <a:defRPr>
                <a:solidFill>
                  <a:schemeClr val="tx1"/>
                </a:solidFill>
              </a:defRPr>
            </a:lvl1pPr>
          </a:lstStyle>
          <a:p>
            <a:pPr lvl="0"/>
            <a:r>
              <a:rPr lang="en-GB" dirty="0"/>
              <a:t>Stat or fact</a:t>
            </a:r>
          </a:p>
        </p:txBody>
      </p:sp>
    </p:spTree>
    <p:extLst>
      <p:ext uri="{BB962C8B-B14F-4D97-AF65-F5344CB8AC3E}">
        <p14:creationId xmlns:p14="http://schemas.microsoft.com/office/powerpoint/2010/main" val="3675620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1_Stat/facts x 8">
    <p:bg>
      <p:bgPr>
        <a:blipFill>
          <a:blip r:embed="rId2"/>
          <a:stretch>
            <a:fillRect/>
          </a:stretch>
        </a:blip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tx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bg1"/>
          </a:solidFill>
        </p:spPr>
        <p:txBody>
          <a:bodyPr anchor="ctr" anchorCtr="1">
            <a:noAutofit/>
          </a:bodyPr>
          <a:lstStyle>
            <a:lvl1pPr algn="ctr">
              <a:buNone/>
              <a:defRPr>
                <a:solidFill>
                  <a:schemeClr val="tx1"/>
                </a:solidFill>
              </a:defRPr>
            </a:lvl1pPr>
          </a:lstStyle>
          <a:p>
            <a:pPr lvl="0"/>
            <a:r>
              <a:rPr lang="en-GB"/>
              <a:t>Stat or fact</a:t>
            </a:r>
          </a:p>
        </p:txBody>
      </p:sp>
      <p:pic>
        <p:nvPicPr>
          <p:cNvPr id="3" name="Picture 2" descr="A group of blue circles&#10;&#10;AI-generated content may be incorrect.">
            <a:extLst>
              <a:ext uri="{FF2B5EF4-FFF2-40B4-BE49-F238E27FC236}">
                <a16:creationId xmlns:a16="http://schemas.microsoft.com/office/drawing/2014/main" id="{29CB603E-19AF-181C-0437-5D88FD23E6E0}"/>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1861475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2_Stat/facts x 8">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A935234-64A5-7A38-120C-E2450A526477}"/>
              </a:ext>
            </a:extLst>
          </p:cNvPr>
          <p:cNvPicPr/>
          <p:nvPr/>
        </p:nvPicPr>
        <p:blipFill>
          <a:blip r:embed="rId3"/>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B91B815B-1F4E-8D6D-412B-6E187FAC340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364975" y="3005273"/>
            <a:ext cx="6713000" cy="659902"/>
          </a:xfrm>
          <a:noFill/>
        </p:spPr>
        <p:txBody>
          <a:bodyPr>
            <a:noAutofit/>
          </a:bodyPr>
          <a:lstStyle>
            <a:lvl1pPr algn="ctr">
              <a:defRPr sz="4851">
                <a:solidFill>
                  <a:schemeClr val="bg1"/>
                </a:solidFill>
              </a:defRPr>
            </a:lvl1pPr>
          </a:lstStyle>
          <a:p>
            <a:r>
              <a:rPr lang="en-GB"/>
              <a:t>Heading goes here</a:t>
            </a:r>
            <a:endParaRPr lang="en-US"/>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356423" y="3859420"/>
            <a:ext cx="672155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635565"/>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657707"/>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a:t>Stat or fact</a:t>
            </a:r>
          </a:p>
        </p:txBody>
      </p:sp>
    </p:spTree>
    <p:extLst>
      <p:ext uri="{BB962C8B-B14F-4D97-AF65-F5344CB8AC3E}">
        <p14:creationId xmlns:p14="http://schemas.microsoft.com/office/powerpoint/2010/main" val="277613658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Custom stats light text">
    <p:bg>
      <p:bgPr>
        <a:solidFill>
          <a:srgbClr val="000000"/>
        </a:solidFill>
        <a:effectLst/>
      </p:bgPr>
    </p:bg>
    <p:spTree>
      <p:nvGrpSpPr>
        <p:cNvPr id="1" name=""/>
        <p:cNvGrpSpPr/>
        <p:nvPr/>
      </p:nvGrpSpPr>
      <p:grpSpPr>
        <a:xfrm>
          <a:off x="0" y="0"/>
          <a:ext cx="0" cy="0"/>
          <a:chOff x="0" y="0"/>
          <a:chExt cx="0" cy="0"/>
        </a:xfrm>
      </p:grpSpPr>
      <p:sp>
        <p:nvSpPr>
          <p:cNvPr id="4" name="Text Placeholder 10">
            <a:extLst>
              <a:ext uri="{FF2B5EF4-FFF2-40B4-BE49-F238E27FC236}">
                <a16:creationId xmlns:a16="http://schemas.microsoft.com/office/drawing/2014/main" id="{824762F3-8A59-AC36-E048-659CAC2B9301}"/>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Custom stats slide</a:t>
            </a:r>
            <a:endParaRPr lang="en-US"/>
          </a:p>
        </p:txBody>
      </p:sp>
      <p:sp>
        <p:nvSpPr>
          <p:cNvPr id="3" name="Rectangle: Rounded Corners 3">
            <a:extLst>
              <a:ext uri="{FF2B5EF4-FFF2-40B4-BE49-F238E27FC236}">
                <a16:creationId xmlns:a16="http://schemas.microsoft.com/office/drawing/2014/main" id="{BFAF1677-D46F-B4C0-64DB-291466912715}"/>
              </a:ext>
            </a:extLst>
          </p:cNvPr>
          <p:cNvSpPr/>
          <p:nvPr/>
        </p:nvSpPr>
        <p:spPr>
          <a:xfrm>
            <a:off x="-2336" y="4270117"/>
            <a:ext cx="13445286" cy="324390"/>
          </a:xfrm>
          <a:prstGeom prst="rect">
            <a:avLst/>
          </a:pr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defTabSz="1558496">
              <a:buFont typeface="Inter Tight" panose="020B0604020202020204" pitchFamily="34" charset="0"/>
              <a:buNone/>
              <a:defRPr/>
            </a:pPr>
            <a:endParaRPr lang="en-GB" sz="3214" spc="162">
              <a:solidFill>
                <a:srgbClr val="000000"/>
              </a:solidFill>
              <a:latin typeface="Inter Tight"/>
            </a:endParaRPr>
          </a:p>
        </p:txBody>
      </p:sp>
      <p:sp>
        <p:nvSpPr>
          <p:cNvPr id="12" name="Text Placeholder 23">
            <a:extLst>
              <a:ext uri="{FF2B5EF4-FFF2-40B4-BE49-F238E27FC236}">
                <a16:creationId xmlns:a16="http://schemas.microsoft.com/office/drawing/2014/main" id="{ADCC58D3-730B-100E-5F47-D6432360AA14}"/>
              </a:ext>
            </a:extLst>
          </p:cNvPr>
          <p:cNvSpPr>
            <a:spLocks noGrp="1"/>
          </p:cNvSpPr>
          <p:nvPr>
            <p:ph type="body" sz="quarter" idx="10" hasCustomPrompt="1"/>
          </p:nvPr>
        </p:nvSpPr>
        <p:spPr>
          <a:xfrm>
            <a:off x="29688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3" name="Text Placeholder 23">
            <a:extLst>
              <a:ext uri="{FF2B5EF4-FFF2-40B4-BE49-F238E27FC236}">
                <a16:creationId xmlns:a16="http://schemas.microsoft.com/office/drawing/2014/main" id="{62050EE4-2276-6CA3-B548-474EEBBB4155}"/>
              </a:ext>
            </a:extLst>
          </p:cNvPr>
          <p:cNvSpPr>
            <a:spLocks noGrp="1"/>
          </p:cNvSpPr>
          <p:nvPr>
            <p:ph type="body" sz="quarter" idx="11" hasCustomPrompt="1"/>
          </p:nvPr>
        </p:nvSpPr>
        <p:spPr>
          <a:xfrm>
            <a:off x="140155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4" name="Text Placeholder 23">
            <a:extLst>
              <a:ext uri="{FF2B5EF4-FFF2-40B4-BE49-F238E27FC236}">
                <a16:creationId xmlns:a16="http://schemas.microsoft.com/office/drawing/2014/main" id="{61915DAD-8757-A16D-343C-BDE8F604B204}"/>
              </a:ext>
            </a:extLst>
          </p:cNvPr>
          <p:cNvSpPr>
            <a:spLocks noGrp="1"/>
          </p:cNvSpPr>
          <p:nvPr>
            <p:ph type="body" sz="quarter" idx="12" hasCustomPrompt="1"/>
          </p:nvPr>
        </p:nvSpPr>
        <p:spPr>
          <a:xfrm>
            <a:off x="2506225"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5" name="Text Placeholder 23">
            <a:extLst>
              <a:ext uri="{FF2B5EF4-FFF2-40B4-BE49-F238E27FC236}">
                <a16:creationId xmlns:a16="http://schemas.microsoft.com/office/drawing/2014/main" id="{8557C019-3AA9-790F-DD95-4DC046B874C2}"/>
              </a:ext>
            </a:extLst>
          </p:cNvPr>
          <p:cNvSpPr>
            <a:spLocks noGrp="1"/>
          </p:cNvSpPr>
          <p:nvPr>
            <p:ph type="body" sz="quarter" idx="13" hasCustomPrompt="1"/>
          </p:nvPr>
        </p:nvSpPr>
        <p:spPr>
          <a:xfrm>
            <a:off x="471556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6" name="Text Placeholder 23">
            <a:extLst>
              <a:ext uri="{FF2B5EF4-FFF2-40B4-BE49-F238E27FC236}">
                <a16:creationId xmlns:a16="http://schemas.microsoft.com/office/drawing/2014/main" id="{1EC865C1-61DA-BA29-2195-106E66991854}"/>
              </a:ext>
            </a:extLst>
          </p:cNvPr>
          <p:cNvSpPr>
            <a:spLocks noGrp="1"/>
          </p:cNvSpPr>
          <p:nvPr>
            <p:ph type="body" sz="quarter" idx="14" hasCustomPrompt="1"/>
          </p:nvPr>
        </p:nvSpPr>
        <p:spPr>
          <a:xfrm>
            <a:off x="5820229"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7" name="Text Placeholder 23">
            <a:extLst>
              <a:ext uri="{FF2B5EF4-FFF2-40B4-BE49-F238E27FC236}">
                <a16:creationId xmlns:a16="http://schemas.microsoft.com/office/drawing/2014/main" id="{88812745-7A97-160D-4EB4-C4D98232A763}"/>
              </a:ext>
            </a:extLst>
          </p:cNvPr>
          <p:cNvSpPr>
            <a:spLocks noGrp="1"/>
          </p:cNvSpPr>
          <p:nvPr>
            <p:ph type="body" sz="quarter" idx="15" hasCustomPrompt="1"/>
          </p:nvPr>
        </p:nvSpPr>
        <p:spPr>
          <a:xfrm>
            <a:off x="6924898"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8" name="Text Placeholder 23">
            <a:extLst>
              <a:ext uri="{FF2B5EF4-FFF2-40B4-BE49-F238E27FC236}">
                <a16:creationId xmlns:a16="http://schemas.microsoft.com/office/drawing/2014/main" id="{12B4F2AD-5E23-E479-F3B1-42C9351C57C1}"/>
              </a:ext>
            </a:extLst>
          </p:cNvPr>
          <p:cNvSpPr>
            <a:spLocks noGrp="1"/>
          </p:cNvSpPr>
          <p:nvPr>
            <p:ph type="body" sz="quarter" idx="16" hasCustomPrompt="1"/>
          </p:nvPr>
        </p:nvSpPr>
        <p:spPr>
          <a:xfrm>
            <a:off x="8029566"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19" name="Text Placeholder 23">
            <a:extLst>
              <a:ext uri="{FF2B5EF4-FFF2-40B4-BE49-F238E27FC236}">
                <a16:creationId xmlns:a16="http://schemas.microsoft.com/office/drawing/2014/main" id="{A602E3E2-0B0B-73AF-4827-D4F0E96DC935}"/>
              </a:ext>
            </a:extLst>
          </p:cNvPr>
          <p:cNvSpPr>
            <a:spLocks noGrp="1"/>
          </p:cNvSpPr>
          <p:nvPr>
            <p:ph type="body" sz="quarter" idx="17" hasCustomPrompt="1"/>
          </p:nvPr>
        </p:nvSpPr>
        <p:spPr>
          <a:xfrm>
            <a:off x="9134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0" name="Text Placeholder 23">
            <a:extLst>
              <a:ext uri="{FF2B5EF4-FFF2-40B4-BE49-F238E27FC236}">
                <a16:creationId xmlns:a16="http://schemas.microsoft.com/office/drawing/2014/main" id="{845F34AD-8808-DF57-2780-4A853644C715}"/>
              </a:ext>
            </a:extLst>
          </p:cNvPr>
          <p:cNvSpPr>
            <a:spLocks noGrp="1"/>
          </p:cNvSpPr>
          <p:nvPr>
            <p:ph type="body" sz="quarter" idx="18" hasCustomPrompt="1"/>
          </p:nvPr>
        </p:nvSpPr>
        <p:spPr>
          <a:xfrm>
            <a:off x="10238902"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1" name="Text Placeholder 23">
            <a:extLst>
              <a:ext uri="{FF2B5EF4-FFF2-40B4-BE49-F238E27FC236}">
                <a16:creationId xmlns:a16="http://schemas.microsoft.com/office/drawing/2014/main" id="{13975203-2395-5A46-478B-2CFE47EA3D68}"/>
              </a:ext>
            </a:extLst>
          </p:cNvPr>
          <p:cNvSpPr>
            <a:spLocks noGrp="1"/>
          </p:cNvSpPr>
          <p:nvPr>
            <p:ph type="body" sz="quarter" idx="19" hasCustomPrompt="1"/>
          </p:nvPr>
        </p:nvSpPr>
        <p:spPr>
          <a:xfrm>
            <a:off x="11343571"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2" name="Text Placeholder 23">
            <a:extLst>
              <a:ext uri="{FF2B5EF4-FFF2-40B4-BE49-F238E27FC236}">
                <a16:creationId xmlns:a16="http://schemas.microsoft.com/office/drawing/2014/main" id="{CB8165CC-9C63-D657-E12D-2266590146C3}"/>
              </a:ext>
            </a:extLst>
          </p:cNvPr>
          <p:cNvSpPr>
            <a:spLocks noGrp="1"/>
          </p:cNvSpPr>
          <p:nvPr>
            <p:ph type="body" sz="quarter" idx="20" hasCustomPrompt="1"/>
          </p:nvPr>
        </p:nvSpPr>
        <p:spPr>
          <a:xfrm>
            <a:off x="12448234"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sp>
        <p:nvSpPr>
          <p:cNvPr id="23" name="Text Placeholder 23">
            <a:extLst>
              <a:ext uri="{FF2B5EF4-FFF2-40B4-BE49-F238E27FC236}">
                <a16:creationId xmlns:a16="http://schemas.microsoft.com/office/drawing/2014/main" id="{0D04F348-F80D-A991-5D37-B30618D9498D}"/>
              </a:ext>
            </a:extLst>
          </p:cNvPr>
          <p:cNvSpPr>
            <a:spLocks noGrp="1"/>
          </p:cNvSpPr>
          <p:nvPr>
            <p:ph type="body" sz="quarter" idx="21" hasCustomPrompt="1"/>
          </p:nvPr>
        </p:nvSpPr>
        <p:spPr>
          <a:xfrm>
            <a:off x="3610893" y="4290472"/>
            <a:ext cx="828605" cy="283680"/>
          </a:xfrm>
          <a:noFill/>
        </p:spPr>
        <p:txBody>
          <a:bodyPr rIns="0" anchor="ctr" anchorCtr="0"/>
          <a:lstStyle>
            <a:lvl1pPr marL="0" indent="0" algn="ctr">
              <a:buNone/>
              <a:defRPr sz="1621" b="1">
                <a:solidFill>
                  <a:schemeClr val="tx1"/>
                </a:solidFill>
              </a:defRPr>
            </a:lvl1pPr>
          </a:lstStyle>
          <a:p>
            <a:pPr lvl="0"/>
            <a:r>
              <a:rPr lang="en-GB"/>
              <a:t>Month</a:t>
            </a:r>
          </a:p>
        </p:txBody>
      </p:sp>
      <p:pic>
        <p:nvPicPr>
          <p:cNvPr id="24" name="Picture 23">
            <a:extLst>
              <a:ext uri="{FF2B5EF4-FFF2-40B4-BE49-F238E27FC236}">
                <a16:creationId xmlns:a16="http://schemas.microsoft.com/office/drawing/2014/main" id="{B890E6FC-D3DD-D92B-2F64-D9FDF0FADB6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02101808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Custom stats dark text">
    <p:bg>
      <p:bgPr>
        <a:solidFill>
          <a:schemeClr val="bg2"/>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1"/>
            <a:ext cx="11998738" cy="3200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stats slide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8897386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6 arrows">
    <p:bg>
      <p:bgPr>
        <a:solidFill>
          <a:schemeClr val="bg2"/>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pic>
        <p:nvPicPr>
          <p:cNvPr id="2" name="Picture 1" descr="A group of blue circles&#10;&#10;AI-generated content may be incorrect.">
            <a:extLst>
              <a:ext uri="{FF2B5EF4-FFF2-40B4-BE49-F238E27FC236}">
                <a16:creationId xmlns:a16="http://schemas.microsoft.com/office/drawing/2014/main" id="{D1EBFEED-9FF3-7167-DB7C-46E2A590521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148546619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1_6 arrows">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0E6953C-404C-D46E-5903-379133587914}"/>
              </a:ext>
            </a:extLst>
          </p:cNvPr>
          <p:cNvPicPr/>
          <p:nvPr/>
        </p:nvPicPr>
        <p:blipFill>
          <a:blip r:embed="rId2"/>
          <a:stretch>
            <a:fillRect/>
          </a:stretch>
        </p:blipFill>
        <p:spPr>
          <a:xfrm>
            <a:off x="226300" y="7022622"/>
            <a:ext cx="1381343" cy="293718"/>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28637" y="271052"/>
            <a:ext cx="13002517" cy="6544166"/>
          </a:xfrm>
          <a:prstGeom prst="roundRect">
            <a:avLst>
              <a:gd name="adj" fmla="val 1761"/>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950004" y="1086525"/>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2" name="Text Placeholder 10">
            <a:extLst>
              <a:ext uri="{FF2B5EF4-FFF2-40B4-BE49-F238E27FC236}">
                <a16:creationId xmlns:a16="http://schemas.microsoft.com/office/drawing/2014/main" id="{9B6D21E2-E0B6-2E41-9507-06204CF1923C}"/>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3160583" y="-1646495"/>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2"/>
          </a:solidFill>
        </p:spPr>
        <p:txBody>
          <a:bodyPr vert="vert" lIns="108000" tIns="108000" rIns="108000" anchor="ctr">
            <a:noAutofit/>
          </a:bodyPr>
          <a:lstStyle>
            <a:lvl1pPr>
              <a:buNone/>
              <a:defRPr sz="1985">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950004" y="194088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3160583" y="-79213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3"/>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950003" y="2795251"/>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3160582" y="62231"/>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5"/>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950002" y="3637268"/>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3160580" y="904248"/>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4"/>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950001" y="4523290"/>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3160579" y="1790270"/>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950000" y="5397502"/>
            <a:ext cx="5847685" cy="612789"/>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3160578" y="2664482"/>
            <a:ext cx="644446" cy="6020287"/>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bg2"/>
          </a:solidFill>
        </p:spPr>
        <p:txBody>
          <a:bodyPr vert="vert" lIns="108000" tIns="108000" rIns="108000" anchor="ctr">
            <a:noAutofit/>
          </a:bodyPr>
          <a:lstStyle>
            <a:lvl1pPr>
              <a:buNone/>
              <a:defRPr sz="1985">
                <a:solidFill>
                  <a:schemeClr val="tx1"/>
                </a:solidFill>
              </a:defRPr>
            </a:lvl1pPr>
          </a:lstStyle>
          <a:p>
            <a:pPr lvl="0"/>
            <a:r>
              <a:rPr lang="en-GB"/>
              <a:t>Heading goes here</a:t>
            </a:r>
          </a:p>
        </p:txBody>
      </p:sp>
    </p:spTree>
    <p:extLst>
      <p:ext uri="{BB962C8B-B14F-4D97-AF65-F5344CB8AC3E}">
        <p14:creationId xmlns:p14="http://schemas.microsoft.com/office/powerpoint/2010/main" val="244429600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rgbClr val="267355"/>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7949184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1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Source goes here</a:t>
            </a:r>
          </a:p>
        </p:txBody>
      </p:sp>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28637"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751803"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45640" y="1750694"/>
            <a:ext cx="1213609" cy="1347897"/>
          </a:xfrm>
          <a:prstGeom prst="roundRect">
            <a:avLst>
              <a:gd name="adj" fmla="val 2993"/>
            </a:avLst>
          </a:prstGeom>
          <a:solidFill>
            <a:schemeClr val="accent6"/>
          </a:solidFill>
        </p:spPr>
        <p:txBody>
          <a:bodyPr/>
          <a:lstStyle>
            <a:lvl1pPr>
              <a:buNone/>
              <a:defRPr>
                <a:noFill/>
              </a:defRPr>
            </a:lvl1pPr>
          </a:lstStyle>
          <a:p>
            <a:pPr lvl="0"/>
            <a:r>
              <a:rPr lang="en-GB"/>
              <a:t>Click to edit Master text styles</a:t>
            </a:r>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206129"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748167"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45640" y="3471426"/>
            <a:ext cx="1213609" cy="1347897"/>
          </a:xfrm>
          <a:prstGeom prst="roundRect">
            <a:avLst>
              <a:gd name="adj" fmla="val 2993"/>
            </a:avLst>
          </a:prstGeom>
          <a:solidFill>
            <a:schemeClr val="accent4"/>
          </a:solidFill>
        </p:spPr>
        <p:txBody>
          <a:bodyPr/>
          <a:lstStyle>
            <a:lvl1pPr>
              <a:buNone/>
              <a:defRPr>
                <a:noFill/>
              </a:defRPr>
            </a:lvl1pPr>
          </a:lstStyle>
          <a:p>
            <a:pPr lvl="0"/>
            <a:r>
              <a:rPr lang="en-GB"/>
              <a:t>Click to edit Master text styles</a:t>
            </a:r>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33551"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756718"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45640" y="5207911"/>
            <a:ext cx="1213609" cy="1347897"/>
          </a:xfrm>
          <a:prstGeom prst="roundRect">
            <a:avLst>
              <a:gd name="adj" fmla="val 2993"/>
            </a:avLst>
          </a:prstGeom>
          <a:solidFill>
            <a:schemeClr val="accent3"/>
          </a:solidFill>
        </p:spPr>
        <p:txBody>
          <a:bodyPr/>
          <a:lstStyle>
            <a:lvl1pPr>
              <a:buNone/>
              <a:defRPr>
                <a:noFill/>
              </a:defRPr>
            </a:lvl1pPr>
          </a:lstStyle>
          <a:p>
            <a:pPr lvl="0"/>
            <a:r>
              <a:rPr lang="en-GB"/>
              <a:t>Click to edit Master text styles</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792181" y="1625384"/>
            <a:ext cx="643897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8315348" y="1892556"/>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909185" y="1750694"/>
            <a:ext cx="1213609" cy="1347897"/>
          </a:xfrm>
          <a:prstGeom prst="roundRect">
            <a:avLst>
              <a:gd name="adj" fmla="val 2993"/>
            </a:avLst>
          </a:prstGeom>
          <a:solidFill>
            <a:schemeClr val="bg2"/>
          </a:solidFill>
        </p:spPr>
        <p:txBody>
          <a:bodyPr/>
          <a:lstStyle>
            <a:lvl1pPr>
              <a:buNone/>
              <a:defRPr>
                <a:noFill/>
              </a:defRPr>
            </a:lvl1pPr>
          </a:lstStyle>
          <a:p>
            <a:pPr lvl="0"/>
            <a:r>
              <a:rPr lang="en-GB"/>
              <a:t>Click to edit Master text styles</a:t>
            </a:r>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769674" y="3349811"/>
            <a:ext cx="6457845"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8311711" y="3622894"/>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909185" y="3471426"/>
            <a:ext cx="1213609" cy="1347897"/>
          </a:xfrm>
          <a:prstGeom prst="roundRect">
            <a:avLst>
              <a:gd name="adj" fmla="val 2993"/>
            </a:avLst>
          </a:prstGeom>
          <a:solidFill>
            <a:schemeClr val="accent2"/>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797096" y="5080150"/>
            <a:ext cx="6430423" cy="15876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8320262" y="5361108"/>
            <a:ext cx="4578857" cy="824077"/>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909185" y="5207911"/>
            <a:ext cx="1213609" cy="1347897"/>
          </a:xfrm>
          <a:prstGeom prst="roundRect">
            <a:avLst>
              <a:gd name="adj" fmla="val 2993"/>
            </a:avLst>
          </a:prstGeom>
          <a:solidFill>
            <a:schemeClr val="tx2"/>
          </a:solidFill>
        </p:spPr>
        <p:txBody>
          <a:bodyPr/>
          <a:lstStyle>
            <a:lvl1pPr>
              <a:buNone/>
              <a:defRPr>
                <a:noFill/>
              </a:defRPr>
            </a:lvl1pPr>
          </a:lstStyle>
          <a:p>
            <a:pPr lvl="0"/>
            <a:r>
              <a:rPr lang="en-GB"/>
              <a:t>Click to edit Master text styles</a:t>
            </a:r>
          </a:p>
        </p:txBody>
      </p:sp>
    </p:spTree>
    <p:extLst>
      <p:ext uri="{BB962C8B-B14F-4D97-AF65-F5344CB8AC3E}">
        <p14:creationId xmlns:p14="http://schemas.microsoft.com/office/powerpoint/2010/main" val="181067033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2_Icons">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965030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Full image title light text">
    <p:bg>
      <p:bgPr>
        <a:solidFill>
          <a:schemeClr val="tx1"/>
        </a:solidFill>
        <a:effectLst/>
      </p:bgPr>
    </p:bg>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7C30A489-D8A9-809D-0533-9D1AF4DD9127}"/>
              </a:ext>
            </a:extLst>
          </p:cNvPr>
          <p:cNvSpPr>
            <a:spLocks noGrp="1"/>
          </p:cNvSpPr>
          <p:nvPr>
            <p:ph type="pic" sz="quarter" idx="84"/>
          </p:nvPr>
        </p:nvSpPr>
        <p:spPr>
          <a:xfrm>
            <a:off x="0" y="0"/>
            <a:ext cx="13442950" cy="7561263"/>
          </a:xfrm>
        </p:spPr>
        <p:txBody>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a:t>Date goes here align right</a:t>
            </a:r>
          </a:p>
        </p:txBody>
      </p:sp>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0500D1-EC5A-F256-5A86-277537C17539}"/>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3"/>
            <a:ext cx="1381343" cy="289148"/>
          </a:xfrm>
          <a:prstGeom prst="rect">
            <a:avLst/>
          </a:prstGeom>
        </p:spPr>
      </p:pic>
    </p:spTree>
    <p:extLst>
      <p:ext uri="{BB962C8B-B14F-4D97-AF65-F5344CB8AC3E}">
        <p14:creationId xmlns:p14="http://schemas.microsoft.com/office/powerpoint/2010/main" val="3590714618"/>
      </p:ext>
    </p:extLst>
  </p:cSld>
  <p:clrMapOvr>
    <a:masterClrMapping/>
  </p:clrMapOvr>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3_Icons">
    <p:bg>
      <p:bgPr>
        <a:solidFill>
          <a:schemeClr val="accent1"/>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0355653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cSld name="2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352488470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Chart colour bg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840530"/>
            <a:ext cx="12725146" cy="4642461"/>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63745910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Chart full width dark logo">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148870387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211798" y="1833032"/>
            <a:ext cx="13019357" cy="479007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965596"/>
            <a:ext cx="12725146" cy="4517395"/>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428753850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_Chart colour bg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D7432837-2BA8-0629-2238-F5DCC4704D22}"/>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
        <p:nvSpPr>
          <p:cNvPr id="5" name="Rounded Rectangle 4">
            <a:extLst>
              <a:ext uri="{FF2B5EF4-FFF2-40B4-BE49-F238E27FC236}">
                <a16:creationId xmlns:a16="http://schemas.microsoft.com/office/drawing/2014/main" id="{798E30A8-8A30-795A-79A3-3681DAC845C8}"/>
              </a:ext>
            </a:extLst>
          </p:cNvPr>
          <p:cNvSpPr/>
          <p:nvPr userDrawn="1"/>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Tree>
    <p:extLst>
      <p:ext uri="{BB962C8B-B14F-4D97-AF65-F5344CB8AC3E}">
        <p14:creationId xmlns:p14="http://schemas.microsoft.com/office/powerpoint/2010/main" val="31552975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Chart full width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1CC6019A-253F-3051-85BC-8137BE9F3739}"/>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58902" y="1720916"/>
            <a:ext cx="12725146" cy="4835954"/>
          </a:xfrm>
          <a:pattFill prst="trellis">
            <a:fgClr>
              <a:schemeClr val="accent6"/>
            </a:fgClr>
            <a:bgClr>
              <a:schemeClr val="bg1"/>
            </a:bgClr>
          </a:pattFill>
        </p:spPr>
        <p:txBody>
          <a:bodyPr/>
          <a:lstStyle>
            <a:lvl1pPr>
              <a:buNone/>
              <a:defRPr/>
            </a:lvl1pPr>
          </a:lstStyle>
          <a:p>
            <a:r>
              <a:rPr lang="en-GB"/>
              <a:t>Click icon to add chart</a:t>
            </a:r>
            <a:endParaRPr lang="en-US" dirty="0"/>
          </a:p>
        </p:txBody>
      </p:sp>
    </p:spTree>
    <p:extLst>
      <p:ext uri="{BB962C8B-B14F-4D97-AF65-F5344CB8AC3E}">
        <p14:creationId xmlns:p14="http://schemas.microsoft.com/office/powerpoint/2010/main" val="26759977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Chart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58218942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Chart half page with copy light logo">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5BC6931F-56BB-A15B-F652-1E8F06E8FE57}"/>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301383" y="263612"/>
            <a:ext cx="6929771"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748542"/>
            <a:ext cx="5852999" cy="288518"/>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4" y="263613"/>
            <a:ext cx="5852999" cy="1351681"/>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6457417" y="409568"/>
            <a:ext cx="6626631" cy="6073423"/>
          </a:xfrm>
          <a:pattFill prst="trellis">
            <a:fgClr>
              <a:schemeClr val="accent6"/>
            </a:fgClr>
            <a:bgClr>
              <a:schemeClr val="bg1"/>
            </a:bgClr>
          </a:pattFill>
        </p:spPr>
        <p:txBody>
          <a:bodyPr/>
          <a:lstStyle>
            <a:lvl1pPr>
              <a:buNone/>
              <a:defRPr/>
            </a:lvl1pPr>
          </a:lstStyle>
          <a:p>
            <a:r>
              <a:rPr lang="en-GB"/>
              <a:t>Click icon to add chart</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0" y="2315199"/>
            <a:ext cx="5847031"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37982809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p:cSld name="Table colour bg light logo">
    <p:bg>
      <p:bgPr>
        <a:solidFill>
          <a:schemeClr val="accent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211798" y="1700417"/>
            <a:ext cx="13019357" cy="4922687"/>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73855" y="1865353"/>
            <a:ext cx="12695240" cy="4584408"/>
          </a:xfrm>
          <a:pattFill prst="pct50">
            <a:fgClr>
              <a:schemeClr val="accent1"/>
            </a:fgClr>
            <a:bgClr>
              <a:schemeClr val="bg1"/>
            </a:bgClr>
          </a:pattFill>
        </p:spPr>
        <p:txBody>
          <a:bodyPr/>
          <a:lstStyle>
            <a:lvl1pPr>
              <a:buNone/>
              <a:defRPr/>
            </a:lvl1pPr>
          </a:lstStyle>
          <a:p>
            <a:r>
              <a:rPr lang="en-GB"/>
              <a:t>Click icon to add table</a:t>
            </a:r>
            <a:endParaRPr lang="en-US" dirty="0"/>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3" name="Picture 2" descr="A white circle with black background&#10;&#10;AI-generated content may be incorrect.">
            <a:extLst>
              <a:ext uri="{FF2B5EF4-FFF2-40B4-BE49-F238E27FC236}">
                <a16:creationId xmlns:a16="http://schemas.microsoft.com/office/drawing/2014/main" id="{4506E29F-784D-657F-893A-978C2567ACE2}"/>
              </a:ext>
            </a:extLst>
          </p:cNvPr>
          <p:cNvPicPr/>
          <p:nvPr/>
        </p:nvPicPr>
        <p:blipFill>
          <a:blip r:embed="rId2"/>
          <a:stretch>
            <a:fillRect/>
          </a:stretch>
        </p:blipFill>
        <p:spPr>
          <a:xfrm>
            <a:off x="226300" y="7022622"/>
            <a:ext cx="1381343" cy="293718"/>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532798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hank you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7832969" y="248541"/>
            <a:ext cx="5398186" cy="7064181"/>
          </a:xfrm>
          <a:prstGeom prst="roundRect">
            <a:avLst>
              <a:gd name="adj" fmla="val 1469"/>
            </a:avLst>
          </a:prstGeom>
          <a:noFill/>
        </p:spPr>
        <p:txBody>
          <a:bodyPr/>
          <a:lstStyle/>
          <a:p>
            <a:endParaRPr lang="en-US"/>
          </a:p>
        </p:txBody>
      </p:sp>
      <p:sp>
        <p:nvSpPr>
          <p:cNvPr id="12" name="Text Placeholder 11">
            <a:extLst>
              <a:ext uri="{FF2B5EF4-FFF2-40B4-BE49-F238E27FC236}">
                <a16:creationId xmlns:a16="http://schemas.microsoft.com/office/drawing/2014/main" id="{B350217F-E0C8-3938-3367-B1D117A74356}"/>
              </a:ext>
            </a:extLst>
          </p:cNvPr>
          <p:cNvSpPr>
            <a:spLocks noGrp="1"/>
          </p:cNvSpPr>
          <p:nvPr>
            <p:ph type="body" sz="quarter" idx="11" hasCustomPrompt="1"/>
          </p:nvPr>
        </p:nvSpPr>
        <p:spPr>
          <a:xfrm>
            <a:off x="220333" y="2508466"/>
            <a:ext cx="6921019" cy="1179815"/>
          </a:xfrm>
        </p:spPr>
        <p:txBody>
          <a:bodyPr>
            <a:normAutofit/>
          </a:bodyPr>
          <a:lstStyle>
            <a:lvl1pPr>
              <a:buNone/>
              <a:defRPr sz="8158">
                <a:solidFill>
                  <a:schemeClr val="bg1"/>
                </a:solidFill>
              </a:defRPr>
            </a:lvl1pPr>
          </a:lstStyle>
          <a:p>
            <a:pPr lvl="0"/>
            <a:r>
              <a:rPr lang="en-US"/>
              <a:t>Thank you</a:t>
            </a:r>
          </a:p>
        </p:txBody>
      </p:sp>
      <p:sp>
        <p:nvSpPr>
          <p:cNvPr id="16" name="Text Placeholder 15">
            <a:extLst>
              <a:ext uri="{FF2B5EF4-FFF2-40B4-BE49-F238E27FC236}">
                <a16:creationId xmlns:a16="http://schemas.microsoft.com/office/drawing/2014/main" id="{59780250-7FFB-1BAA-02CB-468DA7518C3E}"/>
              </a:ext>
            </a:extLst>
          </p:cNvPr>
          <p:cNvSpPr>
            <a:spLocks noGrp="1"/>
          </p:cNvSpPr>
          <p:nvPr>
            <p:ph type="body" sz="quarter" idx="12" hasCustomPrompt="1"/>
          </p:nvPr>
        </p:nvSpPr>
        <p:spPr>
          <a:xfrm>
            <a:off x="220332" y="3835188"/>
            <a:ext cx="7113107" cy="1008168"/>
          </a:xfrm>
        </p:spPr>
        <p:txBody>
          <a:bodyPr>
            <a:normAutofit/>
          </a:bodyPr>
          <a:lstStyle>
            <a:lvl1pPr>
              <a:buNone/>
              <a:defRPr sz="2205">
                <a:solidFill>
                  <a:schemeClr val="bg1"/>
                </a:solidFill>
              </a:defRPr>
            </a:lvl1pPr>
          </a:lstStyle>
          <a:p>
            <a:pPr lvl="0"/>
            <a:r>
              <a:rPr lang="en-US"/>
              <a:t>Subheading goes here</a:t>
            </a:r>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cstate="print">
            <a:extLst>
              <a:ext uri="{28A0092B-C50C-407E-A947-70E740481C1C}">
                <a14:useLocalDpi xmlns:a14="http://schemas.microsoft.com/office/drawing/2010/main"/>
              </a:ext>
            </a:extLst>
          </a:blip>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3088510369"/>
      </p:ext>
    </p:extLst>
  </p:cSld>
  <p:clrMapOvr>
    <a:masterClrMapping/>
  </p:clrMapOvr>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1865353"/>
            <a:ext cx="13019357" cy="4757751"/>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435552361"/>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_Table colour bg dark logo">
    <p:bg>
      <p:bgPr>
        <a:solidFill>
          <a:schemeClr val="accent5"/>
        </a:solidFill>
        <a:effectLst/>
      </p:bgPr>
    </p:bg>
    <p:spTree>
      <p:nvGrpSpPr>
        <p:cNvPr id="1" name=""/>
        <p:cNvGrpSpPr/>
        <p:nvPr/>
      </p:nvGrpSpPr>
      <p:grpSpPr>
        <a:xfrm>
          <a:off x="0" y="0"/>
          <a:ext cx="0" cy="0"/>
          <a:chOff x="0" y="0"/>
          <a:chExt cx="0" cy="0"/>
        </a:xfrm>
      </p:grpSpPr>
      <p:pic>
        <p:nvPicPr>
          <p:cNvPr id="8" name="Picture 7" descr="A group of blue circles&#10;&#10;AI-generated content may be incorrect.">
            <a:extLst>
              <a:ext uri="{FF2B5EF4-FFF2-40B4-BE49-F238E27FC236}">
                <a16:creationId xmlns:a16="http://schemas.microsoft.com/office/drawing/2014/main" id="{4B4A6E9B-F332-AFFE-01BC-0DE8D9F84D57}"/>
              </a:ext>
            </a:extLst>
          </p:cNvPr>
          <p:cNvPicPr>
            <a:picLocks/>
          </p:cNvPicPr>
          <p:nvPr/>
        </p:nvPicPr>
        <p:blipFill>
          <a:blip r:embed="rId2"/>
          <a:stretch>
            <a:fillRect/>
          </a:stretch>
        </p:blipFill>
        <p:spPr>
          <a:xfrm>
            <a:off x="223915" y="7025135"/>
            <a:ext cx="1383982" cy="288518"/>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211798" y="2171700"/>
            <a:ext cx="13019357" cy="44514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2" name="Text Placeholder 10">
            <a:extLst>
              <a:ext uri="{FF2B5EF4-FFF2-40B4-BE49-F238E27FC236}">
                <a16:creationId xmlns:a16="http://schemas.microsoft.com/office/drawing/2014/main" id="{C9E9A3C2-F95F-36CC-309B-ACB214913F08}"/>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418541748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able white bg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52429390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able white bg dark logo">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73855" y="1740657"/>
            <a:ext cx="12695240" cy="4767156"/>
          </a:xfrm>
          <a:pattFill prst="pct50">
            <a:fgClr>
              <a:schemeClr val="accent1"/>
            </a:fgClr>
            <a:bgClr>
              <a:schemeClr val="bg1"/>
            </a:bgClr>
          </a:pattFill>
        </p:spPr>
        <p:txBody>
          <a:bodyPr/>
          <a:lstStyle>
            <a:lvl1pPr>
              <a:buNone/>
              <a:defRPr/>
            </a:lvl1pPr>
          </a:lstStyle>
          <a:p>
            <a:r>
              <a:rPr lang="en-GB"/>
              <a:t>Click icon to add table</a:t>
            </a:r>
            <a:endParaRPr lang="en-US" dirty="0"/>
          </a:p>
        </p:txBody>
      </p:sp>
    </p:spTree>
    <p:extLst>
      <p:ext uri="{BB962C8B-B14F-4D97-AF65-F5344CB8AC3E}">
        <p14:creationId xmlns:p14="http://schemas.microsoft.com/office/powerpoint/2010/main" val="114445285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able half page with copy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367233153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Table half page with copy light logo">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0235A93-7E87-2C4A-91DF-064B2921DDA5}"/>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Rounded Rectangle 2">
            <a:extLst>
              <a:ext uri="{FF2B5EF4-FFF2-40B4-BE49-F238E27FC236}">
                <a16:creationId xmlns:a16="http://schemas.microsoft.com/office/drawing/2014/main" id="{A70DE42F-9474-4BB9-6F6E-C381960AE2AE}"/>
              </a:ext>
            </a:extLst>
          </p:cNvPr>
          <p:cNvSpPr/>
          <p:nvPr/>
        </p:nvSpPr>
        <p:spPr>
          <a:xfrm>
            <a:off x="6181358" y="263612"/>
            <a:ext cx="7049797" cy="6359492"/>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2" y="1748542"/>
            <a:ext cx="5756979" cy="43582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3"/>
            <a:ext cx="5756979" cy="1351681"/>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26301" y="2315199"/>
            <a:ext cx="5751010"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6361397" y="406946"/>
            <a:ext cx="6722653" cy="6072825"/>
          </a:xfrm>
          <a:pattFill prst="pct50">
            <a:fgClr>
              <a:schemeClr val="accent1"/>
            </a:fgClr>
            <a:bgClr>
              <a:schemeClr val="bg1"/>
            </a:bgClr>
          </a:pattFill>
        </p:spPr>
        <p:txBody>
          <a:bodyPr/>
          <a:lstStyle>
            <a:lvl1pPr>
              <a:buNone/>
              <a:defRPr/>
            </a:lvl1pPr>
          </a:lstStyle>
          <a:p>
            <a:r>
              <a:rPr lang="en-GB"/>
              <a:t>Click icon to add table</a:t>
            </a:r>
            <a:endParaRPr lang="en-US"/>
          </a:p>
        </p:txBody>
      </p:sp>
    </p:spTree>
    <p:extLst>
      <p:ext uri="{BB962C8B-B14F-4D97-AF65-F5344CB8AC3E}">
        <p14:creationId xmlns:p14="http://schemas.microsoft.com/office/powerpoint/2010/main" val="120250821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ustom graph dark text">
    <p:bg>
      <p:bgPr>
        <a:solidFill>
          <a:schemeClr val="accent6"/>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2327F8F2-E9F6-0070-6FE9-743D2EBF5C3D}"/>
              </a:ext>
            </a:extLst>
          </p:cNvPr>
          <p:cNvPicPr>
            <a:picLocks/>
          </p:cNvPicPr>
          <p:nvPr/>
        </p:nvPicPr>
        <p:blipFill>
          <a:blip r:embed="rId2"/>
          <a:stretch>
            <a:fillRect/>
          </a:stretch>
        </p:blipFill>
        <p:spPr>
          <a:xfrm>
            <a:off x="223915" y="7025135"/>
            <a:ext cx="1383982" cy="288518"/>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tx1"/>
                </a:solidFill>
              </a:defRPr>
            </a:lvl1pPr>
          </a:lstStyle>
          <a:p>
            <a:r>
              <a:rPr lang="en-GB" dirty="0"/>
              <a:t>Custom graph slide</a:t>
            </a:r>
            <a:endParaRPr lang="en-US" dirty="0"/>
          </a:p>
        </p:txBody>
      </p:sp>
    </p:spTree>
    <p:extLst>
      <p:ext uri="{BB962C8B-B14F-4D97-AF65-F5344CB8AC3E}">
        <p14:creationId xmlns:p14="http://schemas.microsoft.com/office/powerpoint/2010/main" val="112505097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Custom graph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B27CDC57-302F-6C37-277C-A49597B2A41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220332" y="1053450"/>
            <a:ext cx="12996316" cy="386791"/>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220333" y="263612"/>
            <a:ext cx="12996316" cy="579445"/>
          </a:xfrm>
        </p:spPr>
        <p:txBody>
          <a:bodyPr>
            <a:noAutofit/>
          </a:bodyPr>
          <a:lstStyle>
            <a:lvl1pPr>
              <a:defRPr>
                <a:solidFill>
                  <a:schemeClr val="bg1"/>
                </a:solidFill>
              </a:defRPr>
            </a:lvl1pPr>
          </a:lstStyle>
          <a:p>
            <a:r>
              <a:rPr lang="en-GB" dirty="0"/>
              <a:t>Custom graph slide</a:t>
            </a:r>
            <a:endParaRPr lang="en-US" dirty="0"/>
          </a:p>
        </p:txBody>
      </p:sp>
    </p:spTree>
    <p:extLst>
      <p:ext uri="{BB962C8B-B14F-4D97-AF65-F5344CB8AC3E}">
        <p14:creationId xmlns:p14="http://schemas.microsoft.com/office/powerpoint/2010/main" val="136911067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Blank dark text">
    <p:bg>
      <p:bgPr>
        <a:solidFill>
          <a:schemeClr val="bg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pic>
        <p:nvPicPr>
          <p:cNvPr id="4" name="Picture 3" descr="A group of blue circles&#10;&#10;AI-generated content may be incorrect.">
            <a:extLst>
              <a:ext uri="{FF2B5EF4-FFF2-40B4-BE49-F238E27FC236}">
                <a16:creationId xmlns:a16="http://schemas.microsoft.com/office/drawing/2014/main" id="{ADFE9B18-8D16-F8C5-ACF0-9565332CA109}"/>
              </a:ext>
            </a:extLst>
          </p:cNvPr>
          <p:cNvPicPr>
            <a:picLocks/>
          </p:cNvPicPr>
          <p:nvPr/>
        </p:nvPicPr>
        <p:blipFill>
          <a:blip r:embed="rId2"/>
          <a:stretch>
            <a:fillRect/>
          </a:stretch>
        </p:blipFill>
        <p:spPr>
          <a:xfrm>
            <a:off x="223915" y="7025135"/>
            <a:ext cx="1383982" cy="288518"/>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94313292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Blank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538FACB8-41D9-BEB0-DB35-B9638E79FA40}"/>
              </a:ext>
            </a:extLst>
          </p:cNvPr>
          <p:cNvPicPr>
            <a:picLocks/>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bg1"/>
                </a:solidFill>
              </a:defRPr>
            </a:lvl1pPr>
          </a:lstStyle>
          <a:p>
            <a:pPr lvl="0"/>
            <a:r>
              <a:rPr lang="en-US" dirty="0"/>
              <a:t>Source goes here</a:t>
            </a:r>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525659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tat/facts x 8 colourful light">
    <p:bg>
      <p:bgPr>
        <a:solidFill>
          <a:schemeClr val="bg2"/>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26301" y="1883599"/>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10208562" y="1883599"/>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553721" y="1883599"/>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881142" y="1883599"/>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40806" y="4311120"/>
            <a:ext cx="3008088" cy="1897032"/>
          </a:xfrm>
          <a:prstGeom prst="roundRect">
            <a:avLst>
              <a:gd name="adj" fmla="val 4800"/>
            </a:avLst>
          </a:prstGeom>
          <a:solidFill>
            <a:srgbClr val="267355"/>
          </a:solidFill>
        </p:spPr>
        <p:txBody>
          <a:bodyPr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10223066" y="4311120"/>
            <a:ext cx="3008088" cy="1897032"/>
          </a:xfrm>
          <a:prstGeom prst="roundRect">
            <a:avLst>
              <a:gd name="adj" fmla="val 4800"/>
            </a:avLst>
          </a:prstGeom>
          <a:solidFill>
            <a:schemeClr val="accent5"/>
          </a:solidFill>
        </p:spPr>
        <p:txBody>
          <a:bodyPr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568226" y="4311120"/>
            <a:ext cx="3008088" cy="1897032"/>
          </a:xfrm>
          <a:prstGeom prst="roundRect">
            <a:avLst>
              <a:gd name="adj" fmla="val 4800"/>
            </a:avLst>
          </a:prstGeom>
          <a:solidFill>
            <a:schemeClr val="tx2"/>
          </a:solidFill>
        </p:spPr>
        <p:txBody>
          <a:bodyPr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895646" y="4311120"/>
            <a:ext cx="3008088" cy="1897032"/>
          </a:xfrm>
          <a:prstGeom prst="roundRect">
            <a:avLst>
              <a:gd name="adj" fmla="val 4800"/>
            </a:avLst>
          </a:prstGeom>
          <a:solidFill>
            <a:schemeClr val="accent2"/>
          </a:solidFill>
        </p:spPr>
        <p:txBody>
          <a:bodyPr anchor="ctr" anchorCtr="1">
            <a:noAutofit/>
          </a:bodyPr>
          <a:lstStyle>
            <a:lvl1pPr algn="ctr">
              <a:buNone/>
              <a:defRPr>
                <a:solidFill>
                  <a:schemeClr val="bg1"/>
                </a:solidFill>
              </a:defRPr>
            </a:lvl1pPr>
          </a:lstStyle>
          <a:p>
            <a:pPr lvl="0"/>
            <a:r>
              <a:rPr lang="en-GB" dirty="0"/>
              <a:t>Stat or fact</a:t>
            </a:r>
          </a:p>
        </p:txBody>
      </p:sp>
      <p:sp>
        <p:nvSpPr>
          <p:cNvPr id="3" name="Text Placeholder 10">
            <a:extLst>
              <a:ext uri="{FF2B5EF4-FFF2-40B4-BE49-F238E27FC236}">
                <a16:creationId xmlns:a16="http://schemas.microsoft.com/office/drawing/2014/main" id="{E7216686-140F-F3B2-EE76-90AF377F39A4}"/>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pic>
        <p:nvPicPr>
          <p:cNvPr id="17" name="Picture 16" descr="A group of blue circles&#10;&#10;AI-generated content may be incorrect.">
            <a:extLst>
              <a:ext uri="{FF2B5EF4-FFF2-40B4-BE49-F238E27FC236}">
                <a16:creationId xmlns:a16="http://schemas.microsoft.com/office/drawing/2014/main" id="{EDE03D77-229F-525F-E522-C03A1EEBCC63}"/>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45764530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Blank border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206705079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lank border light logo">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dirty="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Tree>
    <p:extLst>
      <p:ext uri="{BB962C8B-B14F-4D97-AF65-F5344CB8AC3E}">
        <p14:creationId xmlns:p14="http://schemas.microsoft.com/office/powerpoint/2010/main" val="398347299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lank strip dark logo">
    <p:bg>
      <p:bgPr>
        <a:solidFill>
          <a:schemeClr val="accent4"/>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pic>
        <p:nvPicPr>
          <p:cNvPr id="5" name="Picture 4" descr="A group of blue circles&#10;&#10;AI-generated content may be incorrect.">
            <a:extLst>
              <a:ext uri="{FF2B5EF4-FFF2-40B4-BE49-F238E27FC236}">
                <a16:creationId xmlns:a16="http://schemas.microsoft.com/office/drawing/2014/main" id="{0ADECF53-02D2-BB86-FFE0-632B0A1D2576}"/>
              </a:ext>
            </a:extLst>
          </p:cNvPr>
          <p:cNvPicPr>
            <a:picLocks/>
          </p:cNvPicPr>
          <p:nvPr/>
        </p:nvPicPr>
        <p:blipFill>
          <a:blip r:embed="rId2"/>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34855169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strip light logo">
    <p:bg>
      <p:bgPr>
        <a:solidFill>
          <a:schemeClr val="accent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78D00772-244B-2410-1224-52C7A2893F2D}"/>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40C5BD5A-E4AC-1420-92E8-1E0CC108ED91}"/>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3442950" cy="6841143"/>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endParaRPr lang="en-US" sz="2205" b="1" i="0" dirty="0">
              <a:solidFill>
                <a:schemeClr val="bg1"/>
              </a:solidFill>
              <a:latin typeface="Inter Tight Light" pitchFamily="2" charset="0"/>
              <a:ea typeface="Inter Tight Light" pitchFamily="2" charset="0"/>
              <a:cs typeface="Inter Tight L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2052917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Full image title light text">
    <p:bg>
      <p:bgPr>
        <a:blipFill>
          <a:blip r:embed="rId2"/>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0D51A06C-9DA6-07B4-DCF1-E6C4FBD39D68}"/>
              </a:ext>
            </a:extLst>
          </p:cNvPr>
          <p:cNvPicPr/>
          <p:nvPr userDrawn="1"/>
        </p:nvPicPr>
        <p:blipFill>
          <a:blip r:embed="rId3"/>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306639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reshow">
    <p:bg>
      <p:bgPr>
        <a:solidFill>
          <a:schemeClr val="bg2"/>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userDrawn="1"/>
        </p:nvSpPr>
        <p:spPr>
          <a:xfrm>
            <a:off x="0" y="1896513"/>
            <a:ext cx="13442950" cy="4778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dirty="0"/>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dirty="0"/>
              <a:t>Source goes here</a:t>
            </a:r>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33552" y="2820092"/>
            <a:ext cx="1472518" cy="2553323"/>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879992" y="2820092"/>
            <a:ext cx="1472518" cy="2553323"/>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526433" y="2820092"/>
            <a:ext cx="1472518" cy="2553323"/>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5172873" y="2820092"/>
            <a:ext cx="1472518" cy="2553323"/>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819314" y="2820092"/>
            <a:ext cx="1472518" cy="2553323"/>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8465755" y="2820092"/>
            <a:ext cx="1472518" cy="2553323"/>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10112195" y="2820092"/>
            <a:ext cx="1472518" cy="2553323"/>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1758637" y="2820092"/>
            <a:ext cx="1472518" cy="2553323"/>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421773" y="3053566"/>
            <a:ext cx="1066555" cy="1247958"/>
          </a:xfrm>
        </p:spPr>
        <p:txBody>
          <a:bodyPr/>
          <a:lstStyle>
            <a:lvl1pPr>
              <a:buNone/>
              <a:defRPr sz="1764"/>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2075833" y="3053564"/>
            <a:ext cx="1066555" cy="1247958"/>
          </a:xfrm>
        </p:spPr>
        <p:txBody>
          <a:bodyPr/>
          <a:lstStyle>
            <a:lvl1pPr>
              <a:buNone/>
              <a:defRPr sz="1764"/>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729413" y="3053563"/>
            <a:ext cx="1066555" cy="1247958"/>
          </a:xfrm>
        </p:spPr>
        <p:txBody>
          <a:bodyPr/>
          <a:lstStyle>
            <a:lvl1pPr>
              <a:buNone/>
              <a:defRPr sz="1764">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5375854" y="3053562"/>
            <a:ext cx="1066555" cy="1247958"/>
          </a:xfrm>
        </p:spPr>
        <p:txBody>
          <a:bodyPr/>
          <a:lstStyle>
            <a:lvl1pPr>
              <a:buNone/>
              <a:defRPr sz="1764"/>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7022294" y="3106964"/>
            <a:ext cx="1066555" cy="1247958"/>
          </a:xfrm>
        </p:spPr>
        <p:txBody>
          <a:bodyPr/>
          <a:lstStyle>
            <a:lvl1pPr>
              <a:buNone/>
              <a:defRPr sz="1764"/>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8668735" y="3106963"/>
            <a:ext cx="1066555" cy="1247958"/>
          </a:xfrm>
        </p:spPr>
        <p:txBody>
          <a:bodyPr/>
          <a:lstStyle>
            <a:lvl1pPr>
              <a:buNone/>
              <a:defRPr sz="1764"/>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10300563" y="3106963"/>
            <a:ext cx="1066555" cy="1247958"/>
          </a:xfrm>
        </p:spPr>
        <p:txBody>
          <a:bodyPr/>
          <a:lstStyle>
            <a:lvl1pPr>
              <a:buNone/>
              <a:defRPr sz="1764"/>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1954623" y="3106963"/>
            <a:ext cx="1066555" cy="1247958"/>
          </a:xfrm>
        </p:spPr>
        <p:txBody>
          <a:bodyPr/>
          <a:lstStyle>
            <a:lvl1pPr>
              <a:buNone/>
              <a:defRPr sz="1764"/>
            </a:lvl1pPr>
          </a:lstStyle>
          <a:p>
            <a:pPr lvl="0"/>
            <a:r>
              <a:rPr lang="en-US" dirty="0"/>
              <a:t>8</a:t>
            </a:r>
          </a:p>
          <a:p>
            <a:pPr lvl="0"/>
            <a:r>
              <a:rPr lang="en-US" dirty="0"/>
              <a:t>Title here</a:t>
            </a:r>
          </a:p>
        </p:txBody>
      </p:sp>
      <p:pic>
        <p:nvPicPr>
          <p:cNvPr id="6" name="Picture 5" descr="A group of blue circles&#10;&#10;AI-generated content may be incorrect.">
            <a:extLst>
              <a:ext uri="{FF2B5EF4-FFF2-40B4-BE49-F238E27FC236}">
                <a16:creationId xmlns:a16="http://schemas.microsoft.com/office/drawing/2014/main" id="{E0AC1846-E6D0-A8A4-B880-B998C4420E3A}"/>
              </a:ext>
            </a:extLst>
          </p:cNvPr>
          <p:cNvPicPr>
            <a:picLocks/>
          </p:cNvPicPr>
          <p:nvPr userDrawn="1"/>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220333" y="1053450"/>
            <a:ext cx="6122755"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5951706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s x 7 dark text">
    <p:bg>
      <p:bgPr>
        <a:solidFill>
          <a:schemeClr val="bg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11798" y="1057231"/>
            <a:ext cx="13019356" cy="553105"/>
          </a:xfrm>
          <a:prstGeom prst="roundRect">
            <a:avLst>
              <a:gd name="adj" fmla="val 13265"/>
            </a:avLst>
          </a:prstGeom>
          <a:solidFill>
            <a:schemeClr val="accent2"/>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211798" y="1794810"/>
            <a:ext cx="13019356" cy="553105"/>
          </a:xfrm>
          <a:prstGeom prst="roundRect">
            <a:avLst>
              <a:gd name="adj" fmla="val 13265"/>
            </a:avLst>
          </a:prstGeom>
          <a:solidFill>
            <a:schemeClr val="accent5"/>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211798" y="2515414"/>
            <a:ext cx="13019356" cy="553105"/>
          </a:xfrm>
          <a:prstGeom prst="roundRect">
            <a:avLst>
              <a:gd name="adj" fmla="val 13265"/>
            </a:avLst>
          </a:prstGeom>
          <a:solidFill>
            <a:schemeClr val="tx1"/>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211798" y="3236017"/>
            <a:ext cx="13019356" cy="553105"/>
          </a:xfrm>
          <a:prstGeom prst="roundRect">
            <a:avLst>
              <a:gd name="adj" fmla="val 13265"/>
            </a:avLst>
          </a:prstGeom>
          <a:solidFill>
            <a:schemeClr val="accent3"/>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211798" y="3956620"/>
            <a:ext cx="13019356" cy="553105"/>
          </a:xfrm>
          <a:prstGeom prst="roundRect">
            <a:avLst>
              <a:gd name="adj" fmla="val 13265"/>
            </a:avLst>
          </a:prstGeom>
          <a:solidFill>
            <a:schemeClr val="accent4"/>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211798" y="4677224"/>
            <a:ext cx="13019356" cy="55310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211798" y="5397824"/>
            <a:ext cx="13019356" cy="553105"/>
          </a:xfrm>
          <a:prstGeom prst="roundRect">
            <a:avLst>
              <a:gd name="adj" fmla="val 13265"/>
            </a:avLst>
          </a:prstGeom>
          <a:solidFill>
            <a:srgbClr val="267355"/>
          </a:solidFill>
        </p:spPr>
        <p:txBody>
          <a:bodyPr vert="horz" lIns="108000" anchor="ctr">
            <a:noAutofit/>
          </a:bodyPr>
          <a:lstStyle>
            <a:lvl1pPr marL="238140" algn="l" rtl="1">
              <a:buNone/>
              <a:defRPr sz="2205">
                <a:solidFill>
                  <a:schemeClr val="bg1"/>
                </a:solidFill>
              </a:defRPr>
            </a:lvl1pPr>
            <a:lvl2pPr algn="thaiDist">
              <a:defRPr/>
            </a:lvl2pPr>
          </a:lstStyle>
          <a:p>
            <a:pPr lvl="0"/>
            <a:r>
              <a:rPr lang="en-US" dirty="0"/>
              <a:t>Agenda item 7</a:t>
            </a:r>
          </a:p>
        </p:txBody>
      </p:sp>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321258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s dark text blank">
    <p:bg>
      <p:bgPr>
        <a:solidFill>
          <a:schemeClr val="bg2"/>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68FF96BB-EF37-8B20-F436-50F8BA0DE5F4}"/>
              </a:ext>
            </a:extLst>
          </p:cNvPr>
          <p:cNvPicPr>
            <a:picLocks/>
          </p:cNvPicPr>
          <p:nvPr/>
        </p:nvPicPr>
        <p:blipFill>
          <a:blip r:embed="rId2"/>
          <a:stretch>
            <a:fillRect/>
          </a:stretch>
        </p:blipFill>
        <p:spPr>
          <a:xfrm>
            <a:off x="223915" y="7025135"/>
            <a:ext cx="1383982" cy="288518"/>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dirty="0"/>
              <a:t>Heading goes here</a:t>
            </a:r>
            <a:endParaRPr lang="en-US" dirty="0"/>
          </a:p>
        </p:txBody>
      </p:sp>
    </p:spTree>
    <p:extLst>
      <p:ext uri="{BB962C8B-B14F-4D97-AF65-F5344CB8AC3E}">
        <p14:creationId xmlns:p14="http://schemas.microsoft.com/office/powerpoint/2010/main" val="1263294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s x 14 light text">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847014" y="1065769"/>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847014" y="1818243"/>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847014" y="2570716"/>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847014" y="3329841"/>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847014" y="408896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847012" y="4848092"/>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847012" y="5607217"/>
            <a:ext cx="6377639" cy="579445"/>
          </a:xfrm>
          <a:prstGeom prst="roundRect">
            <a:avLst>
              <a:gd name="adj" fmla="val 13265"/>
            </a:avLst>
          </a:prstGeom>
          <a:solidFill>
            <a:schemeClr val="accent6"/>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dirty="0"/>
              <a:t>Agenda item 14</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11240049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s light text blank">
    <p:bg>
      <p:bgPr>
        <a:solidFill>
          <a:schemeClr val="tx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dirty="0"/>
              <a:t>Heading goes here</a:t>
            </a:r>
            <a:endParaRPr lang="en-US" dirty="0"/>
          </a:p>
        </p:txBody>
      </p:sp>
    </p:spTree>
    <p:extLst>
      <p:ext uri="{BB962C8B-B14F-4D97-AF65-F5344CB8AC3E}">
        <p14:creationId xmlns:p14="http://schemas.microsoft.com/office/powerpoint/2010/main" val="2324130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s with image light tex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pic>
        <p:nvPicPr>
          <p:cNvPr id="4" name="Picture 3" descr="A white circle with black background&#10;&#10;AI-generated content may be incorrect.">
            <a:extLst>
              <a:ext uri="{FF2B5EF4-FFF2-40B4-BE49-F238E27FC236}">
                <a16:creationId xmlns:a16="http://schemas.microsoft.com/office/drawing/2014/main" id="{C29725E2-B2B4-0868-41EA-60F5F38A5B51}"/>
              </a:ext>
            </a:extLst>
          </p:cNvPr>
          <p:cNvPicPr/>
          <p:nvPr/>
        </p:nvPicPr>
        <p:blipFill>
          <a:blip r:embed="rId2"/>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bg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859891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s with image dark text">
    <p:bg>
      <p:bgPr>
        <a:solidFill>
          <a:schemeClr val="accent5"/>
        </a:solidFill>
        <a:effectLst/>
      </p:bgPr>
    </p:bg>
    <p:spTree>
      <p:nvGrpSpPr>
        <p:cNvPr id="1" name=""/>
        <p:cNvGrpSpPr/>
        <p:nvPr/>
      </p:nvGrpSpPr>
      <p:grpSpPr>
        <a:xfrm>
          <a:off x="0" y="0"/>
          <a:ext cx="0" cy="0"/>
          <a:chOff x="0" y="0"/>
          <a:chExt cx="0" cy="0"/>
        </a:xfrm>
      </p:grpSpPr>
      <p:pic>
        <p:nvPicPr>
          <p:cNvPr id="5" name="Picture 4" descr="A group of blue circles&#10;&#10;AI-generated content may be incorrect.">
            <a:extLst>
              <a:ext uri="{FF2B5EF4-FFF2-40B4-BE49-F238E27FC236}">
                <a16:creationId xmlns:a16="http://schemas.microsoft.com/office/drawing/2014/main" id="{63CF9284-2324-9179-AB07-A5EC2019507F}"/>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26302" y="1065769"/>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26302" y="1818243"/>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26302" y="2570716"/>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26302" y="3329841"/>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26302" y="408896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26300" y="4848092"/>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26300" y="5607217"/>
            <a:ext cx="6377638" cy="579445"/>
          </a:xfrm>
          <a:prstGeom prst="roundRect">
            <a:avLst>
              <a:gd name="adj" fmla="val 13265"/>
            </a:avLst>
          </a:prstGeom>
          <a:solidFill>
            <a:schemeClr val="bg1"/>
          </a:solidFill>
        </p:spPr>
        <p:txBody>
          <a:bodyPr vert="horz" lIns="108000" anchor="ctr">
            <a:noAutofit/>
          </a:bodyPr>
          <a:lstStyle>
            <a:lvl1pPr marL="238140" algn="l" rtl="1">
              <a:buNone/>
              <a:defRPr sz="2205">
                <a:solidFill>
                  <a:schemeClr val="tx1"/>
                </a:solidFill>
              </a:defRPr>
            </a:lvl1pPr>
            <a:lvl2pPr algn="thaiDist">
              <a:defRPr/>
            </a:lvl2pPr>
          </a:lstStyle>
          <a:p>
            <a:pPr lvl="0"/>
            <a:r>
              <a:rPr lang="en-US"/>
              <a:t>Agenda item 7</a:t>
            </a:r>
          </a:p>
        </p:txBody>
      </p:sp>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220333" y="263612"/>
            <a:ext cx="11998738" cy="579445"/>
          </a:xfrm>
        </p:spPr>
        <p:txBody>
          <a:bodyPr/>
          <a:lstStyle>
            <a:lvl1pPr>
              <a:defRPr>
                <a:solidFill>
                  <a:schemeClr val="tx1"/>
                </a:solidFill>
              </a:defRPr>
            </a:lvl1pPr>
          </a:lstStyle>
          <a:p>
            <a:r>
              <a:rPr lang="en-GB"/>
              <a:t>Heading goes here</a:t>
            </a:r>
            <a:endParaRPr lang="en-US"/>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839013" y="1041424"/>
            <a:ext cx="6392141" cy="6271297"/>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6970324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nfo with team member light tex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pic>
        <p:nvPicPr>
          <p:cNvPr id="2" name="Picture 1" descr="A white circle with black background&#10;&#10;AI-generated content may be incorrect.">
            <a:extLst>
              <a:ext uri="{FF2B5EF4-FFF2-40B4-BE49-F238E27FC236}">
                <a16:creationId xmlns:a16="http://schemas.microsoft.com/office/drawing/2014/main" id="{6196FD2A-A5BF-860B-A843-33E88965FE1C}"/>
              </a:ext>
            </a:extLst>
          </p:cNvPr>
          <p:cNvPicPr/>
          <p:nvPr/>
        </p:nvPicPr>
        <p:blipFill>
          <a:blip r:embed="rId2"/>
          <a:stretch>
            <a:fillRect/>
          </a:stretch>
        </p:blipFill>
        <p:spPr>
          <a:xfrm>
            <a:off x="226300" y="7022622"/>
            <a:ext cx="1381343" cy="293718"/>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25517" y="4147086"/>
            <a:ext cx="774232" cy="924105"/>
          </a:xfrm>
          <a:prstGeom prst="roundRect">
            <a:avLst>
              <a:gd name="adj" fmla="val 2732"/>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bg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bg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bg1"/>
                </a:solidFill>
              </a:defRPr>
            </a:lvl1pPr>
          </a:lstStyle>
          <a:p>
            <a:r>
              <a:rPr lang="en-GB"/>
              <a:t>Heading goes here, over more lines if needed</a:t>
            </a:r>
            <a:endParaRPr lang="en-US"/>
          </a:p>
        </p:txBody>
      </p:sp>
    </p:spTree>
    <p:extLst>
      <p:ext uri="{BB962C8B-B14F-4D97-AF65-F5344CB8AC3E}">
        <p14:creationId xmlns:p14="http://schemas.microsoft.com/office/powerpoint/2010/main" val="25571471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nfo with team member dark text">
    <p:bg>
      <p:bgPr>
        <a:solidFill>
          <a:schemeClr val="bg2"/>
        </a:solidFill>
        <a:effectLst/>
      </p:bgPr>
    </p:bg>
    <p:spTree>
      <p:nvGrpSpPr>
        <p:cNvPr id="1" name=""/>
        <p:cNvGrpSpPr/>
        <p:nvPr/>
      </p:nvGrpSpPr>
      <p:grpSpPr>
        <a:xfrm>
          <a:off x="0" y="0"/>
          <a:ext cx="0" cy="0"/>
          <a:chOff x="0" y="0"/>
          <a:chExt cx="0" cy="0"/>
        </a:xfrm>
      </p:grpSpPr>
      <p:sp>
        <p:nvSpPr>
          <p:cNvPr id="7" name="Picture Placeholder 50">
            <a:extLst>
              <a:ext uri="{FF2B5EF4-FFF2-40B4-BE49-F238E27FC236}">
                <a16:creationId xmlns:a16="http://schemas.microsoft.com/office/drawing/2014/main" id="{A7A5B921-A468-B6EF-E49B-858761D3EC12}"/>
              </a:ext>
            </a:extLst>
          </p:cNvPr>
          <p:cNvSpPr>
            <a:spLocks noGrp="1" noChangeAspect="1"/>
          </p:cNvSpPr>
          <p:nvPr>
            <p:ph type="pic" sz="quarter" idx="130"/>
          </p:nvPr>
        </p:nvSpPr>
        <p:spPr>
          <a:xfrm>
            <a:off x="225517" y="4147085"/>
            <a:ext cx="774232" cy="924105"/>
          </a:xfrm>
          <a:prstGeom prst="roundRect">
            <a:avLst>
              <a:gd name="adj" fmla="val 2732"/>
            </a:avLst>
          </a:prstGeom>
          <a:noFill/>
        </p:spPr>
        <p:txBody>
          <a:bodyPr/>
          <a:lstStyle>
            <a:lvl1pPr>
              <a:buNone/>
              <a:defRPr/>
            </a:lvl1pPr>
          </a:lstStyle>
          <a:p>
            <a:endParaRPr lang="en-US"/>
          </a:p>
        </p:txBody>
      </p:sp>
      <p:pic>
        <p:nvPicPr>
          <p:cNvPr id="3" name="Picture 2" descr="A group of blue circles&#10;&#10;AI-generated content may be incorrect.">
            <a:extLst>
              <a:ext uri="{FF2B5EF4-FFF2-40B4-BE49-F238E27FC236}">
                <a16:creationId xmlns:a16="http://schemas.microsoft.com/office/drawing/2014/main" id="{7D33FD2C-829E-818D-A54D-A59F56E7F755}"/>
              </a:ext>
            </a:extLst>
          </p:cNvPr>
          <p:cNvPicPr>
            <a:picLocks/>
          </p:cNvPicPr>
          <p:nvPr/>
        </p:nvPicPr>
        <p:blipFill>
          <a:blip r:embed="rId2"/>
          <a:stretch>
            <a:fillRect/>
          </a:stretch>
        </p:blipFill>
        <p:spPr>
          <a:xfrm>
            <a:off x="223915" y="7025135"/>
            <a:ext cx="1383982" cy="288518"/>
          </a:xfrm>
          <a:prstGeom prst="rect">
            <a:avLst/>
          </a:prstGeom>
        </p:spPr>
      </p:pic>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721476" y="248541"/>
            <a:ext cx="6509679" cy="7064181"/>
          </a:xfrm>
          <a:prstGeom prst="roundRect">
            <a:avLst>
              <a:gd name="adj" fmla="val 1469"/>
            </a:avLst>
          </a:prstGeom>
          <a:noFill/>
        </p:spPr>
        <p:txBody>
          <a:bodyPr/>
          <a:lstStyle>
            <a:lvl1pPr>
              <a:buNone/>
              <a:defRPr/>
            </a:lvl1pPr>
          </a:lstStyle>
          <a:p>
            <a:endParaRPr lang="en-US"/>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256747" y="4336189"/>
            <a:ext cx="3589661" cy="278297"/>
          </a:xfrm>
        </p:spPr>
        <p:txBody>
          <a:bodyPr vert="horz">
            <a:noAutofit/>
          </a:bodyPr>
          <a:lstStyle>
            <a:lvl1pPr marL="0" algn="l" rtl="1">
              <a:buNone/>
              <a:defRPr sz="1764">
                <a:solidFill>
                  <a:schemeClr val="tx1"/>
                </a:solidFill>
              </a:defRPr>
            </a:lvl1pPr>
            <a:lvl2pPr algn="thaiDist">
              <a:defRPr/>
            </a:lvl2pPr>
          </a:lstStyle>
          <a:p>
            <a:pPr lvl="0"/>
            <a:r>
              <a:rPr lang="en-US"/>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265219" y="4700674"/>
            <a:ext cx="3193589" cy="278297"/>
          </a:xfrm>
        </p:spPr>
        <p:txBody>
          <a:bodyPr>
            <a:noAutofit/>
          </a:bodyPr>
          <a:lstStyle>
            <a:lvl1pPr marL="0">
              <a:buNone/>
              <a:defRPr sz="1323" b="0">
                <a:solidFill>
                  <a:schemeClr val="tx1"/>
                </a:solidFill>
              </a:defRPr>
            </a:lvl1pPr>
          </a:lstStyle>
          <a:p>
            <a:pPr lvl="0"/>
            <a:r>
              <a:rPr lang="en-US"/>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220333" y="1491073"/>
            <a:ext cx="6244146" cy="2289559"/>
          </a:xfrm>
        </p:spPr>
        <p:txBody>
          <a:bodyPr>
            <a:noAutofit/>
          </a:bodyPr>
          <a:lstStyle>
            <a:lvl1pPr>
              <a:defRPr>
                <a:solidFill>
                  <a:schemeClr val="tx1"/>
                </a:solidFill>
              </a:defRPr>
            </a:lvl1pPr>
          </a:lstStyle>
          <a:p>
            <a:r>
              <a:rPr lang="en-GB"/>
              <a:t>Heading goes here, over more lines if needed</a:t>
            </a:r>
            <a:endParaRPr lang="en-US"/>
          </a:p>
        </p:txBody>
      </p:sp>
    </p:spTree>
    <p:extLst>
      <p:ext uri="{BB962C8B-B14F-4D97-AF65-F5344CB8AC3E}">
        <p14:creationId xmlns:p14="http://schemas.microsoft.com/office/powerpoint/2010/main" val="1398862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am x 1 centred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954758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opcorn">
    <p:bg>
      <p:bgPr>
        <a:solidFill>
          <a:schemeClr val="bg2"/>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902432561"/>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am x 1 centred dark text">
    <p:bg>
      <p:bgPr>
        <a:solidFill>
          <a:schemeClr val="bg2"/>
        </a:solidFill>
        <a:effectLst/>
      </p:bgPr>
    </p:bg>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8866038C-7349-7C16-3F42-02FF40C9DE99}"/>
              </a:ext>
            </a:extLst>
          </p:cNvPr>
          <p:cNvSpPr>
            <a:spLocks noGrp="1"/>
          </p:cNvSpPr>
          <p:nvPr>
            <p:ph type="body" sz="quarter" idx="119"/>
          </p:nvPr>
        </p:nvSpPr>
        <p:spPr>
          <a:xfrm>
            <a:off x="4647535" y="2523803"/>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Picture Placeholder 50">
            <a:extLst>
              <a:ext uri="{FF2B5EF4-FFF2-40B4-BE49-F238E27FC236}">
                <a16:creationId xmlns:a16="http://schemas.microsoft.com/office/drawing/2014/main" id="{2824DFCC-05DD-DA07-78C2-18CBDFD67747}"/>
              </a:ext>
            </a:extLst>
          </p:cNvPr>
          <p:cNvSpPr>
            <a:spLocks noGrp="1" noChangeAspect="1"/>
          </p:cNvSpPr>
          <p:nvPr>
            <p:ph type="pic" sz="quarter" idx="120"/>
          </p:nvPr>
        </p:nvSpPr>
        <p:spPr>
          <a:xfrm>
            <a:off x="4703616" y="2586214"/>
            <a:ext cx="1871160" cy="2233373"/>
          </a:xfrm>
          <a:prstGeom prst="roundRect">
            <a:avLst>
              <a:gd name="adj" fmla="val 2732"/>
            </a:avLst>
          </a:prstGeom>
          <a:noFill/>
        </p:spPr>
        <p:txBody>
          <a:bodyPr/>
          <a:lstStyle>
            <a:lvl1pPr>
              <a:buNone/>
              <a:defRPr/>
            </a:lvl1pPr>
          </a:lstStyle>
          <a:p>
            <a:endParaRPr lang="en-US"/>
          </a:p>
        </p:txBody>
      </p:sp>
      <p:sp>
        <p:nvSpPr>
          <p:cNvPr id="9" name="Text Placeholder 24">
            <a:extLst>
              <a:ext uri="{FF2B5EF4-FFF2-40B4-BE49-F238E27FC236}">
                <a16:creationId xmlns:a16="http://schemas.microsoft.com/office/drawing/2014/main" id="{E0FE8852-0DB2-82D4-78C3-BCC2DE94CE03}"/>
              </a:ext>
            </a:extLst>
          </p:cNvPr>
          <p:cNvSpPr>
            <a:spLocks noGrp="1"/>
          </p:cNvSpPr>
          <p:nvPr>
            <p:ph type="body" sz="quarter" idx="122" hasCustomPrompt="1"/>
          </p:nvPr>
        </p:nvSpPr>
        <p:spPr>
          <a:xfrm>
            <a:off x="6728388" y="3941701"/>
            <a:ext cx="1817968" cy="278297"/>
          </a:xfrm>
        </p:spPr>
        <p:txBody>
          <a:bodyPr>
            <a:noAutofit/>
          </a:bodyPr>
          <a:lstStyle>
            <a:lvl1pPr marL="0">
              <a:buNone/>
              <a:defRPr sz="1323" b="0"/>
            </a:lvl1pPr>
          </a:lstStyle>
          <a:p>
            <a:pPr lvl="0"/>
            <a:r>
              <a:rPr lang="en-US"/>
              <a:t>Job title goes here</a:t>
            </a:r>
          </a:p>
        </p:txBody>
      </p:sp>
      <p:sp>
        <p:nvSpPr>
          <p:cNvPr id="8" name="Text Placeholder 20">
            <a:extLst>
              <a:ext uri="{FF2B5EF4-FFF2-40B4-BE49-F238E27FC236}">
                <a16:creationId xmlns:a16="http://schemas.microsoft.com/office/drawing/2014/main" id="{C99BEAD2-220C-06B1-3391-1F5CA4205657}"/>
              </a:ext>
            </a:extLst>
          </p:cNvPr>
          <p:cNvSpPr>
            <a:spLocks noGrp="1"/>
          </p:cNvSpPr>
          <p:nvPr>
            <p:ph type="body" sz="quarter" idx="121" hasCustomPrompt="1"/>
          </p:nvPr>
        </p:nvSpPr>
        <p:spPr>
          <a:xfrm>
            <a:off x="6728388" y="3268172"/>
            <a:ext cx="1817966" cy="546354"/>
          </a:xfrm>
        </p:spPr>
        <p:txBody>
          <a:bodyPr vert="horz">
            <a:noAutofit/>
          </a:bodyPr>
          <a:lstStyle>
            <a:lvl1pPr marL="0" algn="l" rtl="1">
              <a:buNone/>
              <a:defRPr sz="1764"/>
            </a:lvl1pPr>
            <a:lvl2pPr algn="thaiDist">
              <a:defRPr/>
            </a:lvl2pPr>
          </a:lstStyle>
          <a:p>
            <a:pPr lvl="0"/>
            <a:r>
              <a:rPr lang="en-US"/>
              <a:t>Name Surname</a:t>
            </a:r>
          </a:p>
        </p:txBody>
      </p:sp>
      <p:pic>
        <p:nvPicPr>
          <p:cNvPr id="2" name="Picture 1" descr="A group of blue circles&#10;&#10;AI-generated content may be incorrect.">
            <a:extLst>
              <a:ext uri="{FF2B5EF4-FFF2-40B4-BE49-F238E27FC236}">
                <a16:creationId xmlns:a16="http://schemas.microsoft.com/office/drawing/2014/main" id="{2A9A1567-2C45-4FE5-A02B-22C3C5248741}"/>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33289649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ustom team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11998738" cy="45880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team slide</a:t>
            </a:r>
            <a:endParaRPr lang="en-US" dirty="0"/>
          </a:p>
        </p:txBody>
      </p:sp>
    </p:spTree>
    <p:extLst>
      <p:ext uri="{BB962C8B-B14F-4D97-AF65-F5344CB8AC3E}">
        <p14:creationId xmlns:p14="http://schemas.microsoft.com/office/powerpoint/2010/main" val="21903626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ustom Team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20D4E071-D884-E6BC-05E6-6CF050B00F86}"/>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1"/>
            <a:ext cx="11998738" cy="434799"/>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team members</a:t>
            </a:r>
            <a:endParaRPr lang="en-US" dirty="0"/>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team slide</a:t>
            </a:r>
            <a:endParaRPr lang="en-US" dirty="0"/>
          </a:p>
        </p:txBody>
      </p:sp>
    </p:spTree>
    <p:extLst>
      <p:ext uri="{BB962C8B-B14F-4D97-AF65-F5344CB8AC3E}">
        <p14:creationId xmlns:p14="http://schemas.microsoft.com/office/powerpoint/2010/main" val="1903924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eam x 2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10965522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eam x 2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FF0370D9-74B9-9A37-9E6A-2EE7986F96FA}"/>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341AE291-A42F-7EB3-0E2B-E2A4A2CAB14D}"/>
              </a:ext>
            </a:extLst>
          </p:cNvPr>
          <p:cNvSpPr>
            <a:spLocks noGrp="1"/>
          </p:cNvSpPr>
          <p:nvPr>
            <p:ph type="body" sz="quarter" idx="122"/>
          </p:nvPr>
        </p:nvSpPr>
        <p:spPr>
          <a:xfrm>
            <a:off x="198857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Picture Placeholder 50">
            <a:extLst>
              <a:ext uri="{FF2B5EF4-FFF2-40B4-BE49-F238E27FC236}">
                <a16:creationId xmlns:a16="http://schemas.microsoft.com/office/drawing/2014/main" id="{1C8B4FEC-A65F-5FF2-84D7-4B82BADAD35D}"/>
              </a:ext>
            </a:extLst>
          </p:cNvPr>
          <p:cNvSpPr>
            <a:spLocks noGrp="1" noChangeAspect="1"/>
          </p:cNvSpPr>
          <p:nvPr>
            <p:ph type="pic" sz="quarter" idx="123"/>
          </p:nvPr>
        </p:nvSpPr>
        <p:spPr>
          <a:xfrm>
            <a:off x="2044652" y="2570695"/>
            <a:ext cx="1871160" cy="2233373"/>
          </a:xfrm>
          <a:prstGeom prst="roundRect">
            <a:avLst>
              <a:gd name="adj" fmla="val 2732"/>
            </a:avLst>
          </a:prstGeom>
          <a:noFill/>
        </p:spPr>
        <p:txBody>
          <a:bodyPr/>
          <a:lstStyle>
            <a:lvl1pPr>
              <a:buNone/>
              <a:defRPr/>
            </a:lvl1pPr>
          </a:lstStyle>
          <a:p>
            <a:endParaRPr lang="en-US"/>
          </a:p>
        </p:txBody>
      </p:sp>
      <p:sp>
        <p:nvSpPr>
          <p:cNvPr id="15" name="Text Placeholder 24">
            <a:extLst>
              <a:ext uri="{FF2B5EF4-FFF2-40B4-BE49-F238E27FC236}">
                <a16:creationId xmlns:a16="http://schemas.microsoft.com/office/drawing/2014/main" id="{6260637C-AA03-13B7-CB3E-A98A7F2C21C4}"/>
              </a:ext>
            </a:extLst>
          </p:cNvPr>
          <p:cNvSpPr>
            <a:spLocks noGrp="1"/>
          </p:cNvSpPr>
          <p:nvPr>
            <p:ph type="body" sz="quarter" idx="124" hasCustomPrompt="1"/>
          </p:nvPr>
        </p:nvSpPr>
        <p:spPr>
          <a:xfrm>
            <a:off x="4069424" y="3926181"/>
            <a:ext cx="1817968" cy="278297"/>
          </a:xfrm>
        </p:spPr>
        <p:txBody>
          <a:bodyPr>
            <a:noAutofit/>
          </a:bodyPr>
          <a:lstStyle>
            <a:lvl1pPr marL="0">
              <a:buNone/>
              <a:defRPr sz="1323" b="0"/>
            </a:lvl1pPr>
          </a:lstStyle>
          <a:p>
            <a:pPr lvl="0"/>
            <a:r>
              <a:rPr lang="en-US"/>
              <a:t>Job title goes here</a:t>
            </a:r>
          </a:p>
        </p:txBody>
      </p:sp>
      <p:sp>
        <p:nvSpPr>
          <p:cNvPr id="16" name="Text Placeholder 20">
            <a:extLst>
              <a:ext uri="{FF2B5EF4-FFF2-40B4-BE49-F238E27FC236}">
                <a16:creationId xmlns:a16="http://schemas.microsoft.com/office/drawing/2014/main" id="{2C9B2F7A-76B4-D8CB-751F-B38DB7FC7468}"/>
              </a:ext>
            </a:extLst>
          </p:cNvPr>
          <p:cNvSpPr>
            <a:spLocks noGrp="1"/>
          </p:cNvSpPr>
          <p:nvPr>
            <p:ph type="body" sz="quarter" idx="125" hasCustomPrompt="1"/>
          </p:nvPr>
        </p:nvSpPr>
        <p:spPr>
          <a:xfrm>
            <a:off x="4069424" y="3252653"/>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7" name="Text Placeholder 11">
            <a:extLst>
              <a:ext uri="{FF2B5EF4-FFF2-40B4-BE49-F238E27FC236}">
                <a16:creationId xmlns:a16="http://schemas.microsoft.com/office/drawing/2014/main" id="{7E5F1979-59DA-9433-0680-D3F4FECBF16E}"/>
              </a:ext>
            </a:extLst>
          </p:cNvPr>
          <p:cNvSpPr>
            <a:spLocks noGrp="1"/>
          </p:cNvSpPr>
          <p:nvPr>
            <p:ph type="body" sz="quarter" idx="126"/>
          </p:nvPr>
        </p:nvSpPr>
        <p:spPr>
          <a:xfrm>
            <a:off x="7306501" y="2508284"/>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 name="Picture Placeholder 50">
            <a:extLst>
              <a:ext uri="{FF2B5EF4-FFF2-40B4-BE49-F238E27FC236}">
                <a16:creationId xmlns:a16="http://schemas.microsoft.com/office/drawing/2014/main" id="{AEDBD288-6368-C7F8-B91C-795BECBC8092}"/>
              </a:ext>
            </a:extLst>
          </p:cNvPr>
          <p:cNvSpPr>
            <a:spLocks noGrp="1" noChangeAspect="1"/>
          </p:cNvSpPr>
          <p:nvPr>
            <p:ph type="pic" sz="quarter" idx="127"/>
          </p:nvPr>
        </p:nvSpPr>
        <p:spPr>
          <a:xfrm>
            <a:off x="7362583" y="2570695"/>
            <a:ext cx="1871160" cy="2233373"/>
          </a:xfrm>
          <a:prstGeom prst="roundRect">
            <a:avLst>
              <a:gd name="adj" fmla="val 2732"/>
            </a:avLst>
          </a:prstGeom>
          <a:noFill/>
        </p:spPr>
        <p:txBody>
          <a:bodyPr/>
          <a:lstStyle>
            <a:lvl1pPr>
              <a:buNone/>
              <a:defRPr/>
            </a:lvl1pPr>
          </a:lstStyle>
          <a:p>
            <a:endParaRPr lang="en-US"/>
          </a:p>
        </p:txBody>
      </p:sp>
      <p:sp>
        <p:nvSpPr>
          <p:cNvPr id="19" name="Text Placeholder 24">
            <a:extLst>
              <a:ext uri="{FF2B5EF4-FFF2-40B4-BE49-F238E27FC236}">
                <a16:creationId xmlns:a16="http://schemas.microsoft.com/office/drawing/2014/main" id="{B9824321-BEE5-B28F-7BCE-CD4A64260AB0}"/>
              </a:ext>
            </a:extLst>
          </p:cNvPr>
          <p:cNvSpPr>
            <a:spLocks noGrp="1"/>
          </p:cNvSpPr>
          <p:nvPr>
            <p:ph type="body" sz="quarter" idx="128" hasCustomPrompt="1"/>
          </p:nvPr>
        </p:nvSpPr>
        <p:spPr>
          <a:xfrm>
            <a:off x="9387354" y="3926181"/>
            <a:ext cx="1817968" cy="278297"/>
          </a:xfrm>
        </p:spPr>
        <p:txBody>
          <a:bodyPr>
            <a:noAutofit/>
          </a:bodyPr>
          <a:lstStyle>
            <a:lvl1pPr marL="0">
              <a:buNone/>
              <a:defRPr sz="1323" b="0"/>
            </a:lvl1pPr>
          </a:lstStyle>
          <a:p>
            <a:pPr lvl="0"/>
            <a:r>
              <a:rPr lang="en-US"/>
              <a:t>Job title goes here</a:t>
            </a:r>
          </a:p>
        </p:txBody>
      </p:sp>
      <p:sp>
        <p:nvSpPr>
          <p:cNvPr id="20" name="Text Placeholder 20">
            <a:extLst>
              <a:ext uri="{FF2B5EF4-FFF2-40B4-BE49-F238E27FC236}">
                <a16:creationId xmlns:a16="http://schemas.microsoft.com/office/drawing/2014/main" id="{E0597BB1-9456-F429-C88A-703DDE4E320A}"/>
              </a:ext>
            </a:extLst>
          </p:cNvPr>
          <p:cNvSpPr>
            <a:spLocks noGrp="1"/>
          </p:cNvSpPr>
          <p:nvPr>
            <p:ph type="body" sz="quarter" idx="129" hasCustomPrompt="1"/>
          </p:nvPr>
        </p:nvSpPr>
        <p:spPr>
          <a:xfrm>
            <a:off x="9387354" y="3252653"/>
            <a:ext cx="1817966" cy="546354"/>
          </a:xfrm>
        </p:spPr>
        <p:txBody>
          <a:bodyPr vert="horz">
            <a:noAutofit/>
          </a:bodyPr>
          <a:lstStyle>
            <a:lvl1pPr marL="0" algn="l" rtl="1">
              <a:buNone/>
              <a:defRPr sz="1764"/>
            </a:lvl1pPr>
            <a:lvl2pPr algn="thaiDist">
              <a:defRPr/>
            </a:lvl2pPr>
          </a:lstStyle>
          <a:p>
            <a:pPr lvl="0"/>
            <a:r>
              <a:rPr lang="en-US"/>
              <a:t>Name Surname</a:t>
            </a:r>
          </a:p>
        </p:txBody>
      </p:sp>
    </p:spTree>
    <p:extLst>
      <p:ext uri="{BB962C8B-B14F-4D97-AF65-F5344CB8AC3E}">
        <p14:creationId xmlns:p14="http://schemas.microsoft.com/office/powerpoint/2010/main" val="31431927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eam x4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0491313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eam x4 dark text">
    <p:bg>
      <p:bgPr>
        <a:solidFill>
          <a:schemeClr val="bg2"/>
        </a:solidFill>
        <a:effectLst/>
      </p:bgPr>
    </p:bg>
    <p:spTree>
      <p:nvGrpSpPr>
        <p:cNvPr id="1" name=""/>
        <p:cNvGrpSpPr/>
        <p:nvPr/>
      </p:nvGrpSpPr>
      <p:grpSpPr>
        <a:xfrm>
          <a:off x="0" y="0"/>
          <a:ext cx="0" cy="0"/>
          <a:chOff x="0" y="0"/>
          <a:chExt cx="0" cy="0"/>
        </a:xfrm>
      </p:grpSpPr>
      <p:pic>
        <p:nvPicPr>
          <p:cNvPr id="12" name="Picture 11" descr="A group of blue circles&#10;&#10;AI-generated content may be incorrect.">
            <a:extLst>
              <a:ext uri="{FF2B5EF4-FFF2-40B4-BE49-F238E27FC236}">
                <a16:creationId xmlns:a16="http://schemas.microsoft.com/office/drawing/2014/main" id="{B6F20785-4356-C85D-5514-BF4C09A249DD}"/>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3" name="Text Placeholder 11">
            <a:extLst>
              <a:ext uri="{FF2B5EF4-FFF2-40B4-BE49-F238E27FC236}">
                <a16:creationId xmlns:a16="http://schemas.microsoft.com/office/drawing/2014/main" id="{8BCA7956-55A6-ECDE-756B-4197109F7F68}"/>
              </a:ext>
            </a:extLst>
          </p:cNvPr>
          <p:cNvSpPr>
            <a:spLocks noGrp="1"/>
          </p:cNvSpPr>
          <p:nvPr>
            <p:ph type="body" sz="quarter" idx="64"/>
          </p:nvPr>
        </p:nvSpPr>
        <p:spPr>
          <a:xfrm>
            <a:off x="2434785"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20">
            <a:extLst>
              <a:ext uri="{FF2B5EF4-FFF2-40B4-BE49-F238E27FC236}">
                <a16:creationId xmlns:a16="http://schemas.microsoft.com/office/drawing/2014/main" id="{4AA6F610-33BB-C901-496C-05BA37EA8E8C}"/>
              </a:ext>
            </a:extLst>
          </p:cNvPr>
          <p:cNvSpPr>
            <a:spLocks noGrp="1"/>
          </p:cNvSpPr>
          <p:nvPr>
            <p:ph type="body" sz="quarter" idx="116" hasCustomPrompt="1"/>
          </p:nvPr>
        </p:nvSpPr>
        <p:spPr>
          <a:xfrm>
            <a:off x="451563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5" name="Text Placeholder 24">
            <a:extLst>
              <a:ext uri="{FF2B5EF4-FFF2-40B4-BE49-F238E27FC236}">
                <a16:creationId xmlns:a16="http://schemas.microsoft.com/office/drawing/2014/main" id="{25FE3DBA-147D-8696-6616-E0F2FBD63CEC}"/>
              </a:ext>
            </a:extLst>
          </p:cNvPr>
          <p:cNvSpPr>
            <a:spLocks noGrp="1"/>
          </p:cNvSpPr>
          <p:nvPr>
            <p:ph type="body" sz="quarter" idx="117" hasCustomPrompt="1"/>
          </p:nvPr>
        </p:nvSpPr>
        <p:spPr>
          <a:xfrm>
            <a:off x="4515638" y="3052140"/>
            <a:ext cx="1817968" cy="278297"/>
          </a:xfrm>
        </p:spPr>
        <p:txBody>
          <a:bodyPr>
            <a:noAutofit/>
          </a:bodyPr>
          <a:lstStyle>
            <a:lvl1pPr marL="0">
              <a:buNone/>
              <a:defRPr sz="1323" b="0"/>
            </a:lvl1pPr>
          </a:lstStyle>
          <a:p>
            <a:pPr lvl="0"/>
            <a:r>
              <a:rPr lang="en-US"/>
              <a:t>Job title goes here</a:t>
            </a:r>
          </a:p>
        </p:txBody>
      </p:sp>
      <p:sp>
        <p:nvSpPr>
          <p:cNvPr id="16" name="Text Placeholder 11">
            <a:extLst>
              <a:ext uri="{FF2B5EF4-FFF2-40B4-BE49-F238E27FC236}">
                <a16:creationId xmlns:a16="http://schemas.microsoft.com/office/drawing/2014/main" id="{D1110633-8425-3E77-5AA7-827237E5718F}"/>
              </a:ext>
            </a:extLst>
          </p:cNvPr>
          <p:cNvSpPr>
            <a:spLocks noGrp="1"/>
          </p:cNvSpPr>
          <p:nvPr>
            <p:ph type="body" sz="quarter" idx="118"/>
          </p:nvPr>
        </p:nvSpPr>
        <p:spPr>
          <a:xfrm>
            <a:off x="6841308"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C61C4FDA-9BEE-8A97-D5E7-54BDA288834B}"/>
              </a:ext>
            </a:extLst>
          </p:cNvPr>
          <p:cNvSpPr>
            <a:spLocks noGrp="1"/>
          </p:cNvSpPr>
          <p:nvPr>
            <p:ph type="body" sz="quarter" idx="120" hasCustomPrompt="1"/>
          </p:nvPr>
        </p:nvSpPr>
        <p:spPr>
          <a:xfrm>
            <a:off x="8922161"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18" name="Text Placeholder 24">
            <a:extLst>
              <a:ext uri="{FF2B5EF4-FFF2-40B4-BE49-F238E27FC236}">
                <a16:creationId xmlns:a16="http://schemas.microsoft.com/office/drawing/2014/main" id="{DF8B9DDA-5E4A-7B73-419D-8089318DCF65}"/>
              </a:ext>
            </a:extLst>
          </p:cNvPr>
          <p:cNvSpPr>
            <a:spLocks noGrp="1"/>
          </p:cNvSpPr>
          <p:nvPr>
            <p:ph type="body" sz="quarter" idx="121" hasCustomPrompt="1"/>
          </p:nvPr>
        </p:nvSpPr>
        <p:spPr>
          <a:xfrm>
            <a:off x="8922161" y="3052140"/>
            <a:ext cx="1817968" cy="278297"/>
          </a:xfrm>
        </p:spPr>
        <p:txBody>
          <a:bodyPr>
            <a:noAutofit/>
          </a:bodyPr>
          <a:lstStyle>
            <a:lvl1pPr marL="0">
              <a:buNone/>
              <a:defRPr sz="1323" b="0"/>
            </a:lvl1pPr>
          </a:lstStyle>
          <a:p>
            <a:pPr lvl="0"/>
            <a:r>
              <a:rPr lang="en-US"/>
              <a:t>Job title goes here</a:t>
            </a:r>
          </a:p>
        </p:txBody>
      </p:sp>
      <p:sp>
        <p:nvSpPr>
          <p:cNvPr id="27" name="Text Placeholder 11">
            <a:extLst>
              <a:ext uri="{FF2B5EF4-FFF2-40B4-BE49-F238E27FC236}">
                <a16:creationId xmlns:a16="http://schemas.microsoft.com/office/drawing/2014/main" id="{49E18F43-1B29-4848-9ECE-DD133C915E5F}"/>
              </a:ext>
            </a:extLst>
          </p:cNvPr>
          <p:cNvSpPr>
            <a:spLocks noGrp="1"/>
          </p:cNvSpPr>
          <p:nvPr>
            <p:ph type="body" sz="quarter" idx="122"/>
          </p:nvPr>
        </p:nvSpPr>
        <p:spPr>
          <a:xfrm>
            <a:off x="2434785"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8" name="Text Placeholder 20">
            <a:extLst>
              <a:ext uri="{FF2B5EF4-FFF2-40B4-BE49-F238E27FC236}">
                <a16:creationId xmlns:a16="http://schemas.microsoft.com/office/drawing/2014/main" id="{3EC60512-337E-859A-1F5A-2F14302C355C}"/>
              </a:ext>
            </a:extLst>
          </p:cNvPr>
          <p:cNvSpPr>
            <a:spLocks noGrp="1"/>
          </p:cNvSpPr>
          <p:nvPr>
            <p:ph type="body" sz="quarter" idx="124" hasCustomPrompt="1"/>
          </p:nvPr>
        </p:nvSpPr>
        <p:spPr>
          <a:xfrm>
            <a:off x="4515638"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29" name="Text Placeholder 24">
            <a:extLst>
              <a:ext uri="{FF2B5EF4-FFF2-40B4-BE49-F238E27FC236}">
                <a16:creationId xmlns:a16="http://schemas.microsoft.com/office/drawing/2014/main" id="{D4AF30A6-D765-8347-51D4-E7DB6BA106C2}"/>
              </a:ext>
            </a:extLst>
          </p:cNvPr>
          <p:cNvSpPr>
            <a:spLocks noGrp="1"/>
          </p:cNvSpPr>
          <p:nvPr>
            <p:ph type="body" sz="quarter" idx="125" hasCustomPrompt="1"/>
          </p:nvPr>
        </p:nvSpPr>
        <p:spPr>
          <a:xfrm>
            <a:off x="4515638" y="5603616"/>
            <a:ext cx="1817968" cy="278297"/>
          </a:xfrm>
        </p:spPr>
        <p:txBody>
          <a:bodyPr>
            <a:noAutofit/>
          </a:bodyPr>
          <a:lstStyle>
            <a:lvl1pPr marL="0">
              <a:buNone/>
              <a:defRPr sz="1323" b="0"/>
            </a:lvl1pPr>
          </a:lstStyle>
          <a:p>
            <a:pPr lvl="0"/>
            <a:r>
              <a:rPr lang="en-US"/>
              <a:t>Job title goes here</a:t>
            </a:r>
          </a:p>
        </p:txBody>
      </p:sp>
      <p:sp>
        <p:nvSpPr>
          <p:cNvPr id="30" name="Text Placeholder 11">
            <a:extLst>
              <a:ext uri="{FF2B5EF4-FFF2-40B4-BE49-F238E27FC236}">
                <a16:creationId xmlns:a16="http://schemas.microsoft.com/office/drawing/2014/main" id="{9D90A71D-B92C-BC6E-CB6B-F74DFB28E6E4}"/>
              </a:ext>
            </a:extLst>
          </p:cNvPr>
          <p:cNvSpPr>
            <a:spLocks noGrp="1"/>
          </p:cNvSpPr>
          <p:nvPr>
            <p:ph type="body" sz="quarter" idx="126"/>
          </p:nvPr>
        </p:nvSpPr>
        <p:spPr>
          <a:xfrm>
            <a:off x="6841308" y="4185719"/>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0">
            <a:extLst>
              <a:ext uri="{FF2B5EF4-FFF2-40B4-BE49-F238E27FC236}">
                <a16:creationId xmlns:a16="http://schemas.microsoft.com/office/drawing/2014/main" id="{5866EC3A-7B58-787B-5D9A-D70DE1FBD961}"/>
              </a:ext>
            </a:extLst>
          </p:cNvPr>
          <p:cNvSpPr>
            <a:spLocks noGrp="1"/>
          </p:cNvSpPr>
          <p:nvPr>
            <p:ph type="body" sz="quarter" idx="128" hasCustomPrompt="1"/>
          </p:nvPr>
        </p:nvSpPr>
        <p:spPr>
          <a:xfrm>
            <a:off x="8922161" y="4930088"/>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3" name="Text Placeholder 24">
            <a:extLst>
              <a:ext uri="{FF2B5EF4-FFF2-40B4-BE49-F238E27FC236}">
                <a16:creationId xmlns:a16="http://schemas.microsoft.com/office/drawing/2014/main" id="{A48B7674-B9E3-B0AC-74A7-75B3B9C6CBD8}"/>
              </a:ext>
            </a:extLst>
          </p:cNvPr>
          <p:cNvSpPr>
            <a:spLocks noGrp="1"/>
          </p:cNvSpPr>
          <p:nvPr>
            <p:ph type="body" sz="quarter" idx="129" hasCustomPrompt="1"/>
          </p:nvPr>
        </p:nvSpPr>
        <p:spPr>
          <a:xfrm>
            <a:off x="8922161" y="5603616"/>
            <a:ext cx="1817968" cy="278297"/>
          </a:xfrm>
        </p:spPr>
        <p:txBody>
          <a:bodyPr>
            <a:noAutofit/>
          </a:bodyPr>
          <a:lstStyle>
            <a:lvl1pPr marL="0">
              <a:buNone/>
              <a:defRPr sz="1323" b="0"/>
            </a:lvl1pPr>
          </a:lstStyle>
          <a:p>
            <a:pPr lvl="0"/>
            <a:r>
              <a:rPr lang="en-US"/>
              <a:t>Job title goes here</a:t>
            </a:r>
          </a:p>
        </p:txBody>
      </p:sp>
      <p:sp>
        <p:nvSpPr>
          <p:cNvPr id="34" name="Picture Placeholder 50">
            <a:extLst>
              <a:ext uri="{FF2B5EF4-FFF2-40B4-BE49-F238E27FC236}">
                <a16:creationId xmlns:a16="http://schemas.microsoft.com/office/drawing/2014/main" id="{8C96C979-37BC-D58D-5350-52E412985FA3}"/>
              </a:ext>
            </a:extLst>
          </p:cNvPr>
          <p:cNvSpPr>
            <a:spLocks noGrp="1" noChangeAspect="1"/>
          </p:cNvSpPr>
          <p:nvPr>
            <p:ph type="pic" sz="quarter" idx="130"/>
          </p:nvPr>
        </p:nvSpPr>
        <p:spPr>
          <a:xfrm>
            <a:off x="2490866" y="1694495"/>
            <a:ext cx="1871160" cy="2233373"/>
          </a:xfrm>
          <a:prstGeom prst="roundRect">
            <a:avLst>
              <a:gd name="adj" fmla="val 2732"/>
            </a:avLst>
          </a:prstGeom>
          <a:noFill/>
        </p:spPr>
        <p:txBody>
          <a:bodyPr/>
          <a:lstStyle>
            <a:lvl1pPr>
              <a:buNone/>
              <a:defRPr/>
            </a:lvl1pPr>
          </a:lstStyle>
          <a:p>
            <a:endParaRPr lang="en-US"/>
          </a:p>
        </p:txBody>
      </p:sp>
      <p:sp>
        <p:nvSpPr>
          <p:cNvPr id="35" name="Picture Placeholder 50">
            <a:extLst>
              <a:ext uri="{FF2B5EF4-FFF2-40B4-BE49-F238E27FC236}">
                <a16:creationId xmlns:a16="http://schemas.microsoft.com/office/drawing/2014/main" id="{363714C7-91D4-6760-A12E-DFAAAC481079}"/>
              </a:ext>
            </a:extLst>
          </p:cNvPr>
          <p:cNvSpPr>
            <a:spLocks noGrp="1" noChangeAspect="1"/>
          </p:cNvSpPr>
          <p:nvPr>
            <p:ph type="pic" sz="quarter" idx="131"/>
          </p:nvPr>
        </p:nvSpPr>
        <p:spPr>
          <a:xfrm>
            <a:off x="6897388" y="1694495"/>
            <a:ext cx="1871160" cy="2233373"/>
          </a:xfrm>
          <a:prstGeom prst="roundRect">
            <a:avLst>
              <a:gd name="adj" fmla="val 2732"/>
            </a:avLst>
          </a:prstGeom>
          <a:noFill/>
        </p:spPr>
        <p:txBody>
          <a:bodyPr/>
          <a:lstStyle>
            <a:lvl1pPr>
              <a:buNone/>
              <a:defRPr/>
            </a:lvl1pPr>
          </a:lstStyle>
          <a:p>
            <a:endParaRPr lang="en-US"/>
          </a:p>
        </p:txBody>
      </p:sp>
      <p:sp>
        <p:nvSpPr>
          <p:cNvPr id="36" name="Picture Placeholder 50">
            <a:extLst>
              <a:ext uri="{FF2B5EF4-FFF2-40B4-BE49-F238E27FC236}">
                <a16:creationId xmlns:a16="http://schemas.microsoft.com/office/drawing/2014/main" id="{847CDB88-8430-6253-8BBB-4CB5D7D27E98}"/>
              </a:ext>
            </a:extLst>
          </p:cNvPr>
          <p:cNvSpPr>
            <a:spLocks noGrp="1" noChangeAspect="1"/>
          </p:cNvSpPr>
          <p:nvPr>
            <p:ph type="pic" sz="quarter" idx="132"/>
          </p:nvPr>
        </p:nvSpPr>
        <p:spPr>
          <a:xfrm>
            <a:off x="6897388" y="4248130"/>
            <a:ext cx="1871160" cy="2233373"/>
          </a:xfrm>
          <a:prstGeom prst="roundRect">
            <a:avLst>
              <a:gd name="adj" fmla="val 2732"/>
            </a:avLst>
          </a:prstGeom>
          <a:noFill/>
        </p:spPr>
        <p:txBody>
          <a:bodyPr/>
          <a:lstStyle>
            <a:lvl1pPr>
              <a:buNone/>
              <a:defRPr/>
            </a:lvl1pPr>
          </a:lstStyle>
          <a:p>
            <a:endParaRPr lang="en-US"/>
          </a:p>
        </p:txBody>
      </p:sp>
      <p:sp>
        <p:nvSpPr>
          <p:cNvPr id="37" name="Picture Placeholder 50">
            <a:extLst>
              <a:ext uri="{FF2B5EF4-FFF2-40B4-BE49-F238E27FC236}">
                <a16:creationId xmlns:a16="http://schemas.microsoft.com/office/drawing/2014/main" id="{72C7DFAE-EAB4-D91A-A902-5FA41C8A0F9A}"/>
              </a:ext>
            </a:extLst>
          </p:cNvPr>
          <p:cNvSpPr>
            <a:spLocks noGrp="1" noChangeAspect="1"/>
          </p:cNvSpPr>
          <p:nvPr>
            <p:ph type="pic" sz="quarter" idx="133"/>
          </p:nvPr>
        </p:nvSpPr>
        <p:spPr>
          <a:xfrm>
            <a:off x="2490866" y="4248130"/>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938603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eam x 6 light tex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pic>
        <p:nvPicPr>
          <p:cNvPr id="3" name="Picture 2" descr="A white circle with black background&#10;&#10;AI-generated content may be incorrect.">
            <a:extLst>
              <a:ext uri="{FF2B5EF4-FFF2-40B4-BE49-F238E27FC236}">
                <a16:creationId xmlns:a16="http://schemas.microsoft.com/office/drawing/2014/main" id="{21C0E2B1-CF7C-C67C-1713-92698FEC1560}"/>
              </a:ext>
            </a:extLst>
          </p:cNvPr>
          <p:cNvPicPr/>
          <p:nvPr/>
        </p:nvPicPr>
        <p:blipFill>
          <a:blip r:embed="rId2"/>
          <a:stretch>
            <a:fillRect/>
          </a:stretch>
        </p:blipFill>
        <p:spPr>
          <a:xfrm>
            <a:off x="226300" y="7022622"/>
            <a:ext cx="1381343" cy="293718"/>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660128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 x 6 dark text">
    <p:bg>
      <p:bgPr>
        <a:solidFill>
          <a:schemeClr val="bg2"/>
        </a:solidFill>
        <a:effectLst/>
      </p:bgPr>
    </p:bg>
    <p:spTree>
      <p:nvGrpSpPr>
        <p:cNvPr id="1" name=""/>
        <p:cNvGrpSpPr/>
        <p:nvPr/>
      </p:nvGrpSpPr>
      <p:grpSpPr>
        <a:xfrm>
          <a:off x="0" y="0"/>
          <a:ext cx="0" cy="0"/>
          <a:chOff x="0" y="0"/>
          <a:chExt cx="0" cy="0"/>
        </a:xfrm>
      </p:grpSpPr>
      <p:pic>
        <p:nvPicPr>
          <p:cNvPr id="2" name="Picture 1" descr="A group of blue circles&#10;&#10;AI-generated content may be incorrect.">
            <a:extLst>
              <a:ext uri="{FF2B5EF4-FFF2-40B4-BE49-F238E27FC236}">
                <a16:creationId xmlns:a16="http://schemas.microsoft.com/office/drawing/2014/main" id="{DC7D1B7E-FACD-6391-B85E-C23526CF94C4}"/>
              </a:ext>
            </a:extLst>
          </p:cNvPr>
          <p:cNvPicPr>
            <a:picLocks/>
          </p:cNvPicPr>
          <p:nvPr/>
        </p:nvPicPr>
        <p:blipFill>
          <a:blip r:embed="rId2"/>
          <a:stretch>
            <a:fillRect/>
          </a:stretch>
        </p:blipFill>
        <p:spPr>
          <a:xfrm>
            <a:off x="223915" y="7025135"/>
            <a:ext cx="1383982" cy="288518"/>
          </a:xfrm>
          <a:prstGeom prst="rect">
            <a:avLst/>
          </a:prstGeom>
        </p:spPr>
      </p:pic>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20967"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301820"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301820" y="3052140"/>
            <a:ext cx="1817968" cy="278297"/>
          </a:xfrm>
        </p:spPr>
        <p:txBody>
          <a:bodyPr>
            <a:noAutofit/>
          </a:bodyPr>
          <a:lstStyle>
            <a:lvl1pPr marL="0">
              <a:buNone/>
              <a:defRPr sz="1323" b="0"/>
            </a:lvl1pPr>
          </a:lstStyle>
          <a:p>
            <a:pPr lvl="0"/>
            <a:r>
              <a:rPr lang="en-US"/>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666422"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747274"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747274" y="3052140"/>
            <a:ext cx="1817968" cy="278297"/>
          </a:xfrm>
        </p:spPr>
        <p:txBody>
          <a:bodyPr>
            <a:noAutofit/>
          </a:bodyPr>
          <a:lstStyle>
            <a:lvl1pPr marL="0">
              <a:buNone/>
              <a:defRPr sz="1323" b="0"/>
            </a:lvl1pPr>
          </a:lstStyle>
          <a:p>
            <a:pPr lvl="0"/>
            <a:r>
              <a:rPr lang="en-US"/>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9080926" y="1634242"/>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1161778" y="2378611"/>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1161778" y="3052140"/>
            <a:ext cx="1817968" cy="278297"/>
          </a:xfrm>
        </p:spPr>
        <p:txBody>
          <a:bodyPr>
            <a:noAutofit/>
          </a:bodyPr>
          <a:lstStyle>
            <a:lvl1pPr marL="0">
              <a:buNone/>
              <a:defRPr sz="1323" b="0"/>
            </a:lvl1pPr>
          </a:lstStyle>
          <a:p>
            <a:pPr lvl="0"/>
            <a:r>
              <a:rPr lang="en-US"/>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211797"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292650"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292650" y="5608035"/>
            <a:ext cx="1817968" cy="278297"/>
          </a:xfrm>
        </p:spPr>
        <p:txBody>
          <a:bodyPr>
            <a:noAutofit/>
          </a:bodyPr>
          <a:lstStyle>
            <a:lvl1pPr marL="0">
              <a:buNone/>
              <a:defRPr sz="1323" b="0"/>
            </a:lvl1pPr>
          </a:lstStyle>
          <a:p>
            <a:pPr lvl="0"/>
            <a:r>
              <a:rPr lang="en-US"/>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657251"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738104"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738104" y="5608035"/>
            <a:ext cx="1817968" cy="278297"/>
          </a:xfrm>
        </p:spPr>
        <p:txBody>
          <a:bodyPr>
            <a:noAutofit/>
          </a:bodyPr>
          <a:lstStyle>
            <a:lvl1pPr marL="0">
              <a:buNone/>
              <a:defRPr sz="1323" b="0"/>
            </a:lvl1pPr>
          </a:lstStyle>
          <a:p>
            <a:pPr lvl="0"/>
            <a:r>
              <a:rPr lang="en-US"/>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9071755" y="4190138"/>
            <a:ext cx="4147880"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1152608" y="4934507"/>
            <a:ext cx="1817966" cy="546354"/>
          </a:xfrm>
        </p:spPr>
        <p:txBody>
          <a:bodyPr vert="horz">
            <a:noAutofit/>
          </a:bodyPr>
          <a:lstStyle>
            <a:lvl1pPr marL="0" algn="l" rtl="1">
              <a:buNone/>
              <a:defRPr sz="1764"/>
            </a:lvl1pPr>
            <a:lvl2pPr algn="thaiDist">
              <a:defRPr/>
            </a:lvl2pPr>
          </a:lstStyle>
          <a:p>
            <a:pPr lvl="0"/>
            <a:r>
              <a:rPr lang="en-US"/>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1152608" y="5608035"/>
            <a:ext cx="1817968" cy="278297"/>
          </a:xfrm>
        </p:spPr>
        <p:txBody>
          <a:bodyPr>
            <a:noAutofit/>
          </a:bodyPr>
          <a:lstStyle>
            <a:lvl1pPr marL="0">
              <a:buNone/>
              <a:defRPr sz="1323" b="0"/>
            </a:lvl1pPr>
          </a:lstStyle>
          <a:p>
            <a:pPr lvl="0"/>
            <a:r>
              <a:rPr lang="en-US"/>
              <a:t>Job title goes here</a:t>
            </a:r>
          </a:p>
        </p:txBody>
      </p:sp>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53C05752-A18C-61E8-818B-0B4D2C1276E0}"/>
              </a:ext>
            </a:extLst>
          </p:cNvPr>
          <p:cNvSpPr>
            <a:spLocks noGrp="1" noChangeAspect="1"/>
          </p:cNvSpPr>
          <p:nvPr>
            <p:ph type="pic" sz="quarter" idx="138"/>
          </p:nvPr>
        </p:nvSpPr>
        <p:spPr>
          <a:xfrm>
            <a:off x="267878" y="1696654"/>
            <a:ext cx="1871160" cy="2233373"/>
          </a:xfrm>
          <a:prstGeom prst="roundRect">
            <a:avLst>
              <a:gd name="adj" fmla="val 2732"/>
            </a:avLst>
          </a:prstGeom>
          <a:noFill/>
        </p:spPr>
        <p:txBody>
          <a:bodyPr/>
          <a:lstStyle>
            <a:lvl1pPr>
              <a:buNone/>
              <a:defRPr/>
            </a:lvl1pPr>
          </a:lstStyle>
          <a:p>
            <a:endParaRPr lang="en-US"/>
          </a:p>
        </p:txBody>
      </p:sp>
      <p:sp>
        <p:nvSpPr>
          <p:cNvPr id="7" name="Picture Placeholder 50">
            <a:extLst>
              <a:ext uri="{FF2B5EF4-FFF2-40B4-BE49-F238E27FC236}">
                <a16:creationId xmlns:a16="http://schemas.microsoft.com/office/drawing/2014/main" id="{FF33ECA3-B500-AE68-B95A-37A2780CFF7E}"/>
              </a:ext>
            </a:extLst>
          </p:cNvPr>
          <p:cNvSpPr>
            <a:spLocks noGrp="1" noChangeAspect="1"/>
          </p:cNvSpPr>
          <p:nvPr>
            <p:ph type="pic" sz="quarter" idx="139"/>
          </p:nvPr>
        </p:nvSpPr>
        <p:spPr>
          <a:xfrm>
            <a:off x="267877" y="4252549"/>
            <a:ext cx="1871160" cy="2233373"/>
          </a:xfrm>
          <a:prstGeom prst="roundRect">
            <a:avLst>
              <a:gd name="adj" fmla="val 2732"/>
            </a:avLst>
          </a:prstGeom>
          <a:noFill/>
        </p:spPr>
        <p:txBody>
          <a:bodyPr/>
          <a:lstStyle>
            <a:lvl1pPr>
              <a:buNone/>
              <a:defRPr/>
            </a:lvl1pPr>
          </a:lstStyle>
          <a:p>
            <a:endParaRPr lang="en-US"/>
          </a:p>
        </p:txBody>
      </p:sp>
      <p:sp>
        <p:nvSpPr>
          <p:cNvPr id="8" name="Picture Placeholder 50">
            <a:extLst>
              <a:ext uri="{FF2B5EF4-FFF2-40B4-BE49-F238E27FC236}">
                <a16:creationId xmlns:a16="http://schemas.microsoft.com/office/drawing/2014/main" id="{E546EE58-656E-20EF-638E-42E8473CDD3E}"/>
              </a:ext>
            </a:extLst>
          </p:cNvPr>
          <p:cNvSpPr>
            <a:spLocks noGrp="1" noChangeAspect="1"/>
          </p:cNvSpPr>
          <p:nvPr>
            <p:ph type="pic" sz="quarter" idx="140"/>
          </p:nvPr>
        </p:nvSpPr>
        <p:spPr>
          <a:xfrm>
            <a:off x="4722503" y="4252549"/>
            <a:ext cx="1871160" cy="2233373"/>
          </a:xfrm>
          <a:prstGeom prst="roundRect">
            <a:avLst>
              <a:gd name="adj" fmla="val 2732"/>
            </a:avLst>
          </a:prstGeom>
          <a:noFill/>
        </p:spPr>
        <p:txBody>
          <a:bodyPr/>
          <a:lstStyle>
            <a:lvl1pPr>
              <a:buNone/>
              <a:defRPr/>
            </a:lvl1pPr>
          </a:lstStyle>
          <a:p>
            <a:endParaRPr lang="en-US"/>
          </a:p>
        </p:txBody>
      </p:sp>
      <p:sp>
        <p:nvSpPr>
          <p:cNvPr id="9" name="Picture Placeholder 50">
            <a:extLst>
              <a:ext uri="{FF2B5EF4-FFF2-40B4-BE49-F238E27FC236}">
                <a16:creationId xmlns:a16="http://schemas.microsoft.com/office/drawing/2014/main" id="{D280F1AF-FB53-077B-BF45-3C7A94E9CCC7}"/>
              </a:ext>
            </a:extLst>
          </p:cNvPr>
          <p:cNvSpPr>
            <a:spLocks noGrp="1" noChangeAspect="1"/>
          </p:cNvSpPr>
          <p:nvPr>
            <p:ph type="pic" sz="quarter" idx="141"/>
          </p:nvPr>
        </p:nvSpPr>
        <p:spPr>
          <a:xfrm>
            <a:off x="4722502" y="1701372"/>
            <a:ext cx="1871160" cy="2233373"/>
          </a:xfrm>
          <a:prstGeom prst="roundRect">
            <a:avLst>
              <a:gd name="adj" fmla="val 2732"/>
            </a:avLst>
          </a:prstGeom>
          <a:noFill/>
        </p:spPr>
        <p:txBody>
          <a:bodyPr/>
          <a:lstStyle>
            <a:lvl1pPr>
              <a:buNone/>
              <a:defRPr/>
            </a:lvl1pPr>
          </a:lstStyle>
          <a:p>
            <a:endParaRPr lang="en-US"/>
          </a:p>
        </p:txBody>
      </p:sp>
      <p:sp>
        <p:nvSpPr>
          <p:cNvPr id="10" name="Picture Placeholder 50">
            <a:extLst>
              <a:ext uri="{FF2B5EF4-FFF2-40B4-BE49-F238E27FC236}">
                <a16:creationId xmlns:a16="http://schemas.microsoft.com/office/drawing/2014/main" id="{13369578-A3C5-8280-8183-08CB5CB71023}"/>
              </a:ext>
            </a:extLst>
          </p:cNvPr>
          <p:cNvSpPr>
            <a:spLocks noGrp="1" noChangeAspect="1"/>
          </p:cNvSpPr>
          <p:nvPr>
            <p:ph type="pic" sz="quarter" idx="142"/>
          </p:nvPr>
        </p:nvSpPr>
        <p:spPr>
          <a:xfrm>
            <a:off x="9137007" y="4252549"/>
            <a:ext cx="1871160" cy="2233373"/>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217987CC-B9CA-18F8-5F25-4A22A1CBD0EE}"/>
              </a:ext>
            </a:extLst>
          </p:cNvPr>
          <p:cNvSpPr>
            <a:spLocks noGrp="1" noChangeAspect="1"/>
          </p:cNvSpPr>
          <p:nvPr>
            <p:ph type="pic" sz="quarter" idx="143"/>
          </p:nvPr>
        </p:nvSpPr>
        <p:spPr>
          <a:xfrm>
            <a:off x="9137006" y="1696654"/>
            <a:ext cx="1871160" cy="223337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5327517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n Summary v1 light tex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4"/>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1621196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shrek">
    <p:bg>
      <p:bgPr>
        <a:solidFill>
          <a:schemeClr val="accent5"/>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13508" y="248542"/>
            <a:ext cx="6919077" cy="5121353"/>
          </a:xfrm>
        </p:spPr>
        <p:txBody>
          <a:bodyPr anchor="t">
            <a:noAutofit/>
          </a:bodyPr>
          <a:lstStyle>
            <a:lvl1pPr>
              <a:defRPr sz="8158"/>
            </a:lvl1pPr>
          </a:lstStyle>
          <a:p>
            <a:r>
              <a:rPr lang="en-GB">
                <a:effectLst/>
              </a:rPr>
              <a:t>Heading goes here</a:t>
            </a:r>
            <a:endParaRPr lang="en-US"/>
          </a:p>
        </p:txBody>
      </p:sp>
      <p:pic>
        <p:nvPicPr>
          <p:cNvPr id="2" name="Picture 1" descr="A group of blue circles&#10;&#10;AI-generated content may be incorrect.">
            <a:extLst>
              <a:ext uri="{FF2B5EF4-FFF2-40B4-BE49-F238E27FC236}">
                <a16:creationId xmlns:a16="http://schemas.microsoft.com/office/drawing/2014/main" id="{A4EF7DBE-C5D7-2EB8-CBDD-4E0BB1BB41EC}"/>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38E7F9E8-B51E-CD89-D043-252F09791D8D}"/>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5" name="Text Placeholder 6">
            <a:extLst>
              <a:ext uri="{FF2B5EF4-FFF2-40B4-BE49-F238E27FC236}">
                <a16:creationId xmlns:a16="http://schemas.microsoft.com/office/drawing/2014/main" id="{87771EDC-B339-F5FF-E089-751E858F2E3B}"/>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cxnSp>
        <p:nvCxnSpPr>
          <p:cNvPr id="6" name="Straight Connector 5">
            <a:extLst>
              <a:ext uri="{FF2B5EF4-FFF2-40B4-BE49-F238E27FC236}">
                <a16:creationId xmlns:a16="http://schemas.microsoft.com/office/drawing/2014/main" id="{B07D8368-7367-BBEB-DCBC-1F3E0D019132}"/>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Picture Placeholder 12">
            <a:extLst>
              <a:ext uri="{FF2B5EF4-FFF2-40B4-BE49-F238E27FC236}">
                <a16:creationId xmlns:a16="http://schemas.microsoft.com/office/drawing/2014/main" id="{8905730D-AF31-BD6F-1C12-6033CC3A6D87}"/>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spTree>
    <p:extLst>
      <p:ext uri="{BB962C8B-B14F-4D97-AF65-F5344CB8AC3E}">
        <p14:creationId xmlns:p14="http://schemas.microsoft.com/office/powerpoint/2010/main" val="335857692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642522"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758212" y="1940687"/>
            <a:ext cx="3955798" cy="560087"/>
          </a:xfrm>
          <a:prstGeom prst="roundRect">
            <a:avLst>
              <a:gd name="adj" fmla="val 13265"/>
            </a:avLst>
          </a:prstGeom>
          <a:solidFill>
            <a:schemeClr val="accent3"/>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838332" y="2737727"/>
            <a:ext cx="3700042"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51039" y="1794535"/>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500955" y="2737728"/>
            <a:ext cx="3569812" cy="3315173"/>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70975" y="1940687"/>
            <a:ext cx="3955798" cy="560087"/>
          </a:xfrm>
          <a:prstGeom prst="roundRect">
            <a:avLst>
              <a:gd name="adj" fmla="val 13265"/>
            </a:avLst>
          </a:prstGeom>
          <a:solidFill>
            <a:schemeClr val="accent6"/>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9034003" y="1794534"/>
            <a:ext cx="4195671" cy="48361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9153940" y="1940687"/>
            <a:ext cx="3955798" cy="560087"/>
          </a:xfrm>
          <a:prstGeom prst="roundRect">
            <a:avLst>
              <a:gd name="adj" fmla="val 13265"/>
            </a:avLst>
          </a:prstGeom>
          <a:solidFill>
            <a:schemeClr val="accent5"/>
          </a:solidFill>
        </p:spPr>
        <p:txBody>
          <a:bodyPr vert="horz" lIns="108000" anchor="ctr">
            <a:noAutofit/>
          </a:bodyPr>
          <a:lstStyle>
            <a:lvl1pPr marL="7001" marR="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sz="2205"/>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9266948" y="2737727"/>
            <a:ext cx="3675048" cy="2635368"/>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2198053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In Summary v2 dark text">
    <p:bg>
      <p:bgPr>
        <a:solidFill>
          <a:schemeClr val="bg2"/>
        </a:solidFill>
        <a:effectLst/>
      </p:bgPr>
    </p:bg>
    <p:spTree>
      <p:nvGrpSpPr>
        <p:cNvPr id="1" name=""/>
        <p:cNvGrpSpPr/>
        <p:nvPr/>
      </p:nvGrpSpPr>
      <p:grpSpPr>
        <a:xfrm>
          <a:off x="0" y="0"/>
          <a:ext cx="0" cy="0"/>
          <a:chOff x="0" y="0"/>
          <a:chExt cx="0" cy="0"/>
        </a:xfrm>
      </p:grpSpPr>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accent3"/>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94366D46-880F-8ABD-5160-F921F4208D0C}"/>
              </a:ext>
            </a:extLst>
          </p:cNvPr>
          <p:cNvPicPr>
            <a:picLocks/>
          </p:cNvPicPr>
          <p:nvPr/>
        </p:nvPicPr>
        <p:blipFill>
          <a:blip r:embed="rId2"/>
          <a:stretch>
            <a:fillRect/>
          </a:stretch>
        </p:blipFill>
        <p:spPr>
          <a:xfrm>
            <a:off x="223915" y="7025135"/>
            <a:ext cx="1383982" cy="288518"/>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Tree>
    <p:extLst>
      <p:ext uri="{BB962C8B-B14F-4D97-AF65-F5344CB8AC3E}">
        <p14:creationId xmlns:p14="http://schemas.microsoft.com/office/powerpoint/2010/main" val="19160940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In Summary v2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24100A89-633A-90B1-489C-FA202676623B}"/>
              </a:ext>
            </a:extLst>
          </p:cNvPr>
          <p:cNvPicPr/>
          <p:nvPr/>
        </p:nvPicPr>
        <p:blipFill>
          <a:blip r:embed="rId2"/>
          <a:stretch>
            <a:fillRect/>
          </a:stretch>
        </p:blipFill>
        <p:spPr>
          <a:xfrm>
            <a:off x="226300" y="7022622"/>
            <a:ext cx="1381343" cy="293718"/>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7239338" y="1556460"/>
            <a:ext cx="5993316" cy="5312925"/>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28636" y="1556460"/>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309892" y="1644096"/>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413853" y="213134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28636" y="3356857"/>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309892" y="3436553"/>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413853" y="3939554"/>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28636" y="5157252"/>
            <a:ext cx="6492839" cy="166705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309892" y="5244889"/>
            <a:ext cx="6330327" cy="367709"/>
          </a:xfrm>
          <a:prstGeom prst="roundRect">
            <a:avLst>
              <a:gd name="adj" fmla="val 13265"/>
            </a:avLst>
          </a:prstGeom>
          <a:solidFill>
            <a:schemeClr val="tx2"/>
          </a:solidFill>
        </p:spPr>
        <p:txBody>
          <a:bodyPr vert="horz" lIns="108000" anchor="ctr">
            <a:noAutofit/>
          </a:bodyPr>
          <a:lstStyle>
            <a:lvl1pPr marL="7001" marR="0" indent="0"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764">
                <a:solidFill>
                  <a:schemeClr val="bg1"/>
                </a:solidFill>
              </a:defRPr>
            </a:lvl1pPr>
            <a:lvl2pPr algn="thaiDist">
              <a:defRPr/>
            </a:lvl2pPr>
          </a:lstStyle>
          <a:p>
            <a:pPr marL="7001" marR="0" lvl="0" indent="0" algn="l" defTabSz="1008126" rtl="1" eaLnBrk="1" fontAlgn="auto" latinLnBrk="0" hangingPunct="1">
              <a:lnSpc>
                <a:spcPct val="90000"/>
              </a:lnSpc>
              <a:spcBef>
                <a:spcPts val="1103"/>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413853" y="5740013"/>
            <a:ext cx="6145110" cy="897916"/>
          </a:xfrm>
        </p:spPr>
        <p:txBody>
          <a:bodyPr>
            <a:noAutofit/>
          </a:bodyPr>
          <a:lstStyle>
            <a:lvl1pPr marL="0">
              <a:lnSpc>
                <a:spcPct val="150000"/>
              </a:lnSpc>
              <a:spcAft>
                <a:spcPts val="0"/>
              </a:spcAft>
              <a:buNone/>
              <a:defRPr sz="1323"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 name="Text Placeholder 10">
            <a:extLst>
              <a:ext uri="{FF2B5EF4-FFF2-40B4-BE49-F238E27FC236}">
                <a16:creationId xmlns:a16="http://schemas.microsoft.com/office/drawing/2014/main" id="{77B01FB5-BC22-DF22-BF19-21F2256CB824}"/>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Tree>
    <p:extLst>
      <p:ext uri="{BB962C8B-B14F-4D97-AF65-F5344CB8AC3E}">
        <p14:creationId xmlns:p14="http://schemas.microsoft.com/office/powerpoint/2010/main" val="38547268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In Summary v1 light text">
    <p:bg>
      <p:bgPr>
        <a:solidFill>
          <a:schemeClr val="tx1"/>
        </a:solidFill>
        <a:effectLst/>
      </p:bgPr>
    </p:bg>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pic>
        <p:nvPicPr>
          <p:cNvPr id="11" name="Picture 10" descr="A white circle with black background&#10;&#10;AI-generated content may be incorrect.">
            <a:extLst>
              <a:ext uri="{FF2B5EF4-FFF2-40B4-BE49-F238E27FC236}">
                <a16:creationId xmlns:a16="http://schemas.microsoft.com/office/drawing/2014/main" id="{5EDA8CBF-12CA-F8DD-8A63-8B1680C48A72}"/>
              </a:ext>
            </a:extLst>
          </p:cNvPr>
          <p:cNvPicPr/>
          <p:nvPr/>
        </p:nvPicPr>
        <p:blipFill>
          <a:blip r:embed="rId2"/>
          <a:stretch>
            <a:fillRect/>
          </a:stretch>
        </p:blipFill>
        <p:spPr>
          <a:xfrm>
            <a:off x="226300" y="7022622"/>
            <a:ext cx="1381343" cy="293718"/>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summary slide</a:t>
            </a:r>
            <a:endParaRPr lang="en-US" dirty="0"/>
          </a:p>
        </p:txBody>
      </p:sp>
    </p:spTree>
    <p:extLst>
      <p:ext uri="{BB962C8B-B14F-4D97-AF65-F5344CB8AC3E}">
        <p14:creationId xmlns:p14="http://schemas.microsoft.com/office/powerpoint/2010/main" val="29631863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In Summary v1 dark text">
    <p:bg>
      <p:bgPr>
        <a:solidFill>
          <a:schemeClr val="accent4"/>
        </a:solidFill>
        <a:effectLst/>
      </p:bgPr>
    </p:bg>
    <p:spTree>
      <p:nvGrpSpPr>
        <p:cNvPr id="1" name=""/>
        <p:cNvGrpSpPr/>
        <p:nvPr/>
      </p:nvGrpSpPr>
      <p:grpSpPr>
        <a:xfrm>
          <a:off x="0" y="0"/>
          <a:ext cx="0" cy="0"/>
          <a:chOff x="0" y="0"/>
          <a:chExt cx="0" cy="0"/>
        </a:xfrm>
      </p:grpSpPr>
      <p:pic>
        <p:nvPicPr>
          <p:cNvPr id="4" name="Picture 3" descr="A group of blue circles&#10;&#10;AI-generated content may be incorrect.">
            <a:extLst>
              <a:ext uri="{FF2B5EF4-FFF2-40B4-BE49-F238E27FC236}">
                <a16:creationId xmlns:a16="http://schemas.microsoft.com/office/drawing/2014/main" id="{636CA2B7-9214-269F-E416-7450BDA9E369}"/>
              </a:ext>
            </a:extLst>
          </p:cNvPr>
          <p:cNvPicPr>
            <a:picLocks/>
          </p:cNvPicPr>
          <p:nvPr/>
        </p:nvPicPr>
        <p:blipFill>
          <a:blip r:embed="rId2"/>
          <a:stretch>
            <a:fillRect/>
          </a:stretch>
        </p:blipFill>
        <p:spPr>
          <a:xfrm>
            <a:off x="223915" y="7025135"/>
            <a:ext cx="1383982" cy="288518"/>
          </a:xfrm>
          <a:prstGeom prst="rect">
            <a:avLst/>
          </a:prstGeom>
        </p:spPr>
      </p:pic>
      <p:sp>
        <p:nvSpPr>
          <p:cNvPr id="3" name="Text Placeholder 10">
            <a:extLst>
              <a:ext uri="{FF2B5EF4-FFF2-40B4-BE49-F238E27FC236}">
                <a16:creationId xmlns:a16="http://schemas.microsoft.com/office/drawing/2014/main" id="{45C7BD6A-1A9B-5C26-B97F-9E935901EB33}"/>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220333" y="1053450"/>
            <a:ext cx="11998738"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summary slide</a:t>
            </a:r>
            <a:endParaRPr lang="en-US" dirty="0"/>
          </a:p>
        </p:txBody>
      </p:sp>
    </p:spTree>
    <p:extLst>
      <p:ext uri="{BB962C8B-B14F-4D97-AF65-F5344CB8AC3E}">
        <p14:creationId xmlns:p14="http://schemas.microsoft.com/office/powerpoint/2010/main" val="3004760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ld statement dark tex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tx1"/>
                </a:solidFill>
              </a:defRPr>
            </a:lvl1pPr>
          </a:lstStyle>
          <a:p>
            <a:r>
              <a:rPr lang="en-GB"/>
              <a:t>Statement or numbers</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292758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Bold statement light text">
    <p:bg>
      <p:bgPr>
        <a:solidFill>
          <a:schemeClr val="accent1"/>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8BACDD7F-435C-9A01-F9D7-5ED03E213508}"/>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692061" y="2430006"/>
            <a:ext cx="6058828" cy="2232772"/>
          </a:xfrm>
          <a:noFill/>
        </p:spPr>
        <p:txBody>
          <a:bodyPr>
            <a:noAutofit/>
          </a:bodyPr>
          <a:lstStyle>
            <a:lvl1pPr algn="ctr">
              <a:defRPr sz="8158">
                <a:solidFill>
                  <a:schemeClr val="bg1"/>
                </a:solidFill>
              </a:defRPr>
            </a:lvl1pPr>
          </a:lstStyle>
          <a:p>
            <a:r>
              <a:rPr lang="en-GB"/>
              <a:t>Statement or numbers</a:t>
            </a:r>
            <a:endParaRPr lang="en-US"/>
          </a:p>
        </p:txBody>
      </p:sp>
    </p:spTree>
    <p:extLst>
      <p:ext uri="{BB962C8B-B14F-4D97-AF65-F5344CB8AC3E}">
        <p14:creationId xmlns:p14="http://schemas.microsoft.com/office/powerpoint/2010/main" val="285165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Bold statement longer dark text">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tx1"/>
                </a:solidFill>
              </a:defRPr>
            </a:lvl1pPr>
          </a:lstStyle>
          <a:p>
            <a:r>
              <a:rPr lang="en-GB"/>
              <a:t>A longer statement </a:t>
            </a:r>
            <a:br>
              <a:rPr lang="en-GB"/>
            </a:br>
            <a:r>
              <a:rPr lang="en-GB"/>
              <a:t>or a longer fact can </a:t>
            </a:r>
            <a:br>
              <a:rPr lang="en-GB"/>
            </a:br>
            <a:r>
              <a:rPr lang="en-GB"/>
              <a:t>go in here</a:t>
            </a:r>
            <a:endParaRPr lang="en-US"/>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9223904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Bold statement longer light text">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62199CF-A8C3-2F95-7068-C6A82BBFD36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908589" y="1962807"/>
            <a:ext cx="11625773" cy="3470598"/>
          </a:xfrm>
          <a:noFill/>
        </p:spPr>
        <p:txBody>
          <a:bodyPr>
            <a:noAutofit/>
          </a:bodyPr>
          <a:lstStyle>
            <a:lvl1pPr algn="ctr">
              <a:defRPr sz="8158">
                <a:solidFill>
                  <a:schemeClr val="bg1"/>
                </a:solidFill>
              </a:defRPr>
            </a:lvl1pPr>
          </a:lstStyle>
          <a:p>
            <a:r>
              <a:rPr lang="en-GB"/>
              <a:t>A longer statement </a:t>
            </a:r>
            <a:br>
              <a:rPr lang="en-GB"/>
            </a:br>
            <a:r>
              <a:rPr lang="en-GB"/>
              <a:t>or a longer fact can </a:t>
            </a:r>
            <a:br>
              <a:rPr lang="en-GB"/>
            </a:br>
            <a:r>
              <a:rPr lang="en-GB"/>
              <a:t>go in here</a:t>
            </a:r>
            <a:endParaRPr lang="en-US"/>
          </a:p>
        </p:txBody>
      </p:sp>
    </p:spTree>
    <p:extLst>
      <p:ext uri="{BB962C8B-B14F-4D97-AF65-F5344CB8AC3E}">
        <p14:creationId xmlns:p14="http://schemas.microsoft.com/office/powerpoint/2010/main" val="10473590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old statement colour dark text">
    <p:bg>
      <p:bgPr>
        <a:solidFill>
          <a:schemeClr val="accent5"/>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tx1"/>
                </a:solidFill>
              </a:defRPr>
            </a:lvl1pPr>
          </a:lstStyle>
          <a:p>
            <a:r>
              <a:rPr lang="en-GB" dirty="0"/>
              <a:t>Statement </a:t>
            </a:r>
            <a:br>
              <a:rPr lang="en-GB" dirty="0"/>
            </a:br>
            <a:r>
              <a:rPr lang="en-GB" dirty="0"/>
              <a:t>or numbers</a:t>
            </a:r>
            <a:endParaRPr lang="en-US" dirty="0"/>
          </a:p>
        </p:txBody>
      </p:sp>
      <p:pic>
        <p:nvPicPr>
          <p:cNvPr id="5" name="Picture 4">
            <a:extLst>
              <a:ext uri="{FF2B5EF4-FFF2-40B4-BE49-F238E27FC236}">
                <a16:creationId xmlns:a16="http://schemas.microsoft.com/office/drawing/2014/main" id="{7204E55F-C370-EDEA-0B85-C6418E1B59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4" y="7052558"/>
            <a:ext cx="1402063" cy="260163"/>
          </a:xfrm>
          <a:prstGeom prst="rect">
            <a:avLst/>
          </a:prstGeom>
        </p:spPr>
      </p:pic>
    </p:spTree>
    <p:extLst>
      <p:ext uri="{BB962C8B-B14F-4D97-AF65-F5344CB8AC3E}">
        <p14:creationId xmlns:p14="http://schemas.microsoft.com/office/powerpoint/2010/main" val="322096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Slide dark knight">
    <p:bg>
      <p:bgPr>
        <a:solidFill>
          <a:schemeClr val="tx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lvl1pPr>
              <a:buNone/>
              <a:defRPr/>
            </a:lvl1p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526395179"/>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Bold statement colour light text">
    <p:bg>
      <p:bgPr>
        <a:solidFill>
          <a:schemeClr val="accent2"/>
        </a:solidFill>
        <a:effectLst/>
      </p:bgPr>
    </p:bg>
    <p:spTree>
      <p:nvGrpSpPr>
        <p:cNvPr id="1" name=""/>
        <p:cNvGrpSpPr/>
        <p:nvPr/>
      </p:nvGrpSpPr>
      <p:grpSpPr>
        <a:xfrm>
          <a:off x="0" y="0"/>
          <a:ext cx="0" cy="0"/>
          <a:chOff x="0" y="0"/>
          <a:chExt cx="0" cy="0"/>
        </a:xfrm>
      </p:grpSpPr>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23914" y="1543479"/>
            <a:ext cx="12992735" cy="4389548"/>
          </a:xfrm>
          <a:noFill/>
        </p:spPr>
        <p:txBody>
          <a:bodyPr anchor="ctr">
            <a:noAutofit/>
          </a:bodyPr>
          <a:lstStyle>
            <a:lvl1pPr algn="ctr">
              <a:defRPr sz="8158">
                <a:solidFill>
                  <a:schemeClr val="bg1"/>
                </a:solidFill>
              </a:defRPr>
            </a:lvl1pPr>
          </a:lstStyle>
          <a:p>
            <a:r>
              <a:rPr lang="en-GB" dirty="0"/>
              <a:t>Statement </a:t>
            </a:r>
            <a:br>
              <a:rPr lang="en-GB" dirty="0"/>
            </a:br>
            <a:r>
              <a:rPr lang="en-GB" dirty="0"/>
              <a:t>or numbers</a:t>
            </a:r>
            <a:endParaRPr lang="en-US" dirty="0"/>
          </a:p>
        </p:txBody>
      </p:sp>
      <p:pic>
        <p:nvPicPr>
          <p:cNvPr id="4" name="Picture 3" descr="A white circle with black background&#10;&#10;AI-generated content may be incorrect.">
            <a:extLst>
              <a:ext uri="{FF2B5EF4-FFF2-40B4-BE49-F238E27FC236}">
                <a16:creationId xmlns:a16="http://schemas.microsoft.com/office/drawing/2014/main" id="{A1ACBDE3-0D94-F950-158E-0FC563E8A59B}"/>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371937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Heading image background dark text">
    <p:bg>
      <p:bgPr>
        <a:blipFill>
          <a:blip r:embed="rId2"/>
          <a:stretch>
            <a:fillRect/>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tx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BB8E412B-4E84-5E8C-ED46-0CA508B03CEA}"/>
              </a:ext>
            </a:extLst>
          </p:cNvPr>
          <p:cNvPicPr>
            <a:picLocks/>
          </p:cNvPicPr>
          <p:nvPr/>
        </p:nvPicPr>
        <p:blipFill>
          <a:blip r:embed="rId3"/>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783785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Heading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F6358AFB-D8BD-32AE-9CFA-FD4213B2EC30}"/>
              </a:ext>
            </a:extLst>
          </p:cNvPr>
          <p:cNvPicPr/>
          <p:nvPr/>
        </p:nvPicPr>
        <p:blipFill>
          <a:blip r:embed="rId3"/>
          <a:stretch>
            <a:fillRect/>
          </a:stretch>
        </p:blipFill>
        <p:spPr>
          <a:xfrm>
            <a:off x="226300" y="7022622"/>
            <a:ext cx="1381343" cy="293718"/>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220332" y="3876322"/>
            <a:ext cx="13010822" cy="383196"/>
          </a:xfrm>
        </p:spPr>
        <p:txBody>
          <a:bodyPr>
            <a:noAutofit/>
          </a:bodyPr>
          <a:lstStyle>
            <a:lvl1pPr marL="0" indent="0" algn="ctr">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3086484"/>
            <a:ext cx="13010822" cy="579445"/>
          </a:xfrm>
        </p:spPr>
        <p:txBody>
          <a:bodyPr>
            <a:noAutofit/>
          </a:bodyPr>
          <a:lstStyle>
            <a:lvl1pPr algn="ctr">
              <a:defRPr>
                <a:solidFill>
                  <a:schemeClr val="bg1"/>
                </a:solidFill>
              </a:defRPr>
            </a:lvl1pPr>
          </a:lstStyle>
          <a:p>
            <a:r>
              <a:rPr lang="en-GB"/>
              <a:t>Heading goes here</a:t>
            </a:r>
            <a:endParaRPr lang="en-US"/>
          </a:p>
        </p:txBody>
      </p:sp>
      <p:sp>
        <p:nvSpPr>
          <p:cNvPr id="2" name="Text Placeholder 10">
            <a:extLst>
              <a:ext uri="{FF2B5EF4-FFF2-40B4-BE49-F238E27FC236}">
                <a16:creationId xmlns:a16="http://schemas.microsoft.com/office/drawing/2014/main" id="{71EF3CAB-5939-3A6C-A909-26CF837A64D3}"/>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238063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tatement image background light text">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0941E6EA-FAD6-6AE3-DC43-D027596BC3C2}"/>
              </a:ext>
            </a:extLst>
          </p:cNvPr>
          <p:cNvPicPr/>
          <p:nvPr/>
        </p:nvPicPr>
        <p:blipFill>
          <a:blip r:embed="rId3"/>
          <a:stretch>
            <a:fillRect/>
          </a:stretch>
        </p:blipFill>
        <p:spPr>
          <a:xfrm>
            <a:off x="226300" y="7022622"/>
            <a:ext cx="1381343" cy="293718"/>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220332" y="2719166"/>
            <a:ext cx="13010822" cy="579445"/>
          </a:xfrm>
        </p:spPr>
        <p:txBody>
          <a:bodyPr>
            <a:noAutofit/>
          </a:bodyPr>
          <a:lstStyle>
            <a:lvl1pPr algn="ctr">
              <a:defRPr>
                <a:solidFill>
                  <a:schemeClr val="bg1"/>
                </a:solidFill>
              </a:defRPr>
            </a:lvl1pPr>
          </a:lstStyle>
          <a:p>
            <a:r>
              <a:rPr lang="en-GB"/>
              <a:t>Heading goes here</a:t>
            </a:r>
            <a:endParaRPr lang="en-US"/>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117621" y="3780631"/>
            <a:ext cx="11207709" cy="1242708"/>
          </a:xfrm>
        </p:spPr>
        <p:txBody>
          <a:bodyPr>
            <a:noAutofit/>
          </a:bodyPr>
          <a:lstStyle>
            <a:lvl1pPr algn="ctr">
              <a:buNone/>
              <a:defRPr sz="8158">
                <a:solidFill>
                  <a:schemeClr val="bg1"/>
                </a:solidFill>
              </a:defRPr>
            </a:lvl1pPr>
          </a:lstStyle>
          <a:p>
            <a:pPr lvl="0"/>
            <a:r>
              <a:rPr lang="en-US"/>
              <a:t>Bold statement</a:t>
            </a:r>
          </a:p>
        </p:txBody>
      </p:sp>
      <p:sp>
        <p:nvSpPr>
          <p:cNvPr id="2" name="Text Placeholder 10">
            <a:extLst>
              <a:ext uri="{FF2B5EF4-FFF2-40B4-BE49-F238E27FC236}">
                <a16:creationId xmlns:a16="http://schemas.microsoft.com/office/drawing/2014/main" id="{B1399F17-F804-5C21-CC57-0576FD820F3E}"/>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30699471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30442599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p:nvPicPr>
        <p:blipFill>
          <a:blip r:embed="rId2"/>
          <a:stretch>
            <a:fillRect/>
          </a:stretch>
        </p:blipFill>
        <p:spPr>
          <a:xfrm>
            <a:off x="226300" y="7022622"/>
            <a:ext cx="1381343" cy="293718"/>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60709" y="2033841"/>
            <a:ext cx="830498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Tree>
    <p:extLst>
      <p:ext uri="{BB962C8B-B14F-4D97-AF65-F5344CB8AC3E}">
        <p14:creationId xmlns:p14="http://schemas.microsoft.com/office/powerpoint/2010/main" val="2517082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27251124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4036"/>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Tree>
    <p:extLst>
      <p:ext uri="{BB962C8B-B14F-4D97-AF65-F5344CB8AC3E}">
        <p14:creationId xmlns:p14="http://schemas.microsoft.com/office/powerpoint/2010/main" val="24060157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23915" y="7025135"/>
            <a:ext cx="1383982" cy="288518"/>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19669223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p:nvPicPr>
        <p:blipFill>
          <a:blip r:embed="rId2"/>
          <a:stretch>
            <a:fillRect/>
          </a:stretch>
        </p:blipFill>
        <p:spPr>
          <a:xfrm>
            <a:off x="226300" y="7022622"/>
            <a:ext cx="1381343" cy="293718"/>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0" y="1293467"/>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0" y="2033841"/>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931138" y="2033840"/>
            <a:ext cx="5951105"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931521" y="1293467"/>
            <a:ext cx="5950719"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924986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red carpet">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noAutofit/>
          </a:bodyPr>
          <a:lstStyle>
            <a:lvl1pPr>
              <a:defRPr sz="8158">
                <a:solidFill>
                  <a:schemeClr val="bg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bg1"/>
                </a:solidFill>
              </a:defRPr>
            </a:lvl1pPr>
          </a:lstStyle>
          <a:p>
            <a:pPr lvl="0"/>
            <a:r>
              <a:rPr lang="en-US"/>
              <a:t>Date goes here align right</a:t>
            </a:r>
          </a:p>
        </p:txBody>
      </p:sp>
      <p:cxnSp>
        <p:nvCxnSpPr>
          <p:cNvPr id="5" name="Straight Connector 4">
            <a:extLst>
              <a:ext uri="{FF2B5EF4-FFF2-40B4-BE49-F238E27FC236}">
                <a16:creationId xmlns:a16="http://schemas.microsoft.com/office/drawing/2014/main" id="{AC10B4C7-79ED-C0DB-B911-DF429C59A1FB}"/>
              </a:ext>
            </a:extLst>
          </p:cNvPr>
          <p:cNvCxnSpPr>
            <a:cxnSpLocks/>
          </p:cNvCxnSpPr>
          <p:nvPr/>
        </p:nvCxnSpPr>
        <p:spPr>
          <a:xfrm>
            <a:off x="211797" y="6777259"/>
            <a:ext cx="7301235"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4" name="Picture 3" descr="A white circle with black background&#10;&#10;AI-generated content may be incorrect.">
            <a:extLst>
              <a:ext uri="{FF2B5EF4-FFF2-40B4-BE49-F238E27FC236}">
                <a16:creationId xmlns:a16="http://schemas.microsoft.com/office/drawing/2014/main" id="{33D1FE2C-0B82-3A64-F756-9BB969DAD45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1351331828"/>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p:nvPicPr>
        <p:blipFill>
          <a:blip r:embed="rId2"/>
          <a:stretch>
            <a:fillRect/>
          </a:stretch>
        </p:blipFill>
        <p:spPr>
          <a:xfrm>
            <a:off x="226300" y="7022622"/>
            <a:ext cx="1381343" cy="293718"/>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3"/>
          <a:stretch>
            <a:fillRect/>
          </a:stretch>
        </p:blipFill>
        <p:spPr>
          <a:xfrm>
            <a:off x="223915" y="7025135"/>
            <a:ext cx="1383982" cy="288518"/>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spTree>
    <p:extLst>
      <p:ext uri="{BB962C8B-B14F-4D97-AF65-F5344CB8AC3E}">
        <p14:creationId xmlns:p14="http://schemas.microsoft.com/office/powerpoint/2010/main" val="21467327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3934277"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09"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754337"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9041028" y="2033841"/>
            <a:ext cx="3934277"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754337" y="1293467"/>
            <a:ext cx="3934277" cy="383313"/>
          </a:xfrm>
        </p:spPr>
        <p:txBody>
          <a:bodyPr>
            <a:noAutofit/>
          </a:bodyPr>
          <a:lstStyle>
            <a:lvl1pPr>
              <a:buNone/>
              <a:defRPr sz="2205"/>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9041028" y="1293467"/>
            <a:ext cx="3934277" cy="383313"/>
          </a:xfrm>
        </p:spPr>
        <p:txBody>
          <a:bodyPr>
            <a:noAutofit/>
          </a:bodyPr>
          <a:lstStyle>
            <a:lvl1pPr>
              <a:buNone/>
              <a:defRPr sz="2205"/>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056152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39549439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8023761" y="1293467"/>
            <a:ext cx="5091517" cy="5217621"/>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337164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25764205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p:nvPicPr>
        <p:blipFill>
          <a:blip r:embed="rId2"/>
          <a:stretch>
            <a:fillRect/>
          </a:stretch>
        </p:blipFill>
        <p:spPr>
          <a:xfrm>
            <a:off x="223915" y="7025135"/>
            <a:ext cx="1383982" cy="288518"/>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p:nvSpPr>
        <p:spPr>
          <a:xfrm>
            <a:off x="233002" y="242955"/>
            <a:ext cx="12998152" cy="6374561"/>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008126" rtl="0" eaLnBrk="1" fontAlgn="auto" latinLnBrk="0" hangingPunct="1">
              <a:lnSpc>
                <a:spcPct val="100000"/>
              </a:lnSpc>
              <a:spcBef>
                <a:spcPts val="0"/>
              </a:spcBef>
              <a:spcAft>
                <a:spcPts val="0"/>
              </a:spcAft>
              <a:buClrTx/>
              <a:buSzTx/>
              <a:buFontTx/>
              <a:buNone/>
              <a:tabLst/>
              <a:defRPr/>
            </a:pPr>
            <a:r>
              <a:rPr lang="en-US" sz="2205" b="1" i="0">
                <a:solidFill>
                  <a:schemeClr val="bg1"/>
                </a:solidFill>
                <a:latin typeface="Inter Tight Light" pitchFamily="2" charset="0"/>
                <a:ea typeface="Inter Tight Light" pitchFamily="2" charset="0"/>
                <a:cs typeface="Inter Tight L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63345" y="525721"/>
            <a:ext cx="11949617" cy="579445"/>
          </a:xfrm>
          <a:noFill/>
        </p:spPr>
        <p:txBody>
          <a:bodyPr>
            <a:noAutofit/>
          </a:bodyPr>
          <a:lstStyle>
            <a:lvl1pPr>
              <a:defRPr sz="4851">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60711" y="1293467"/>
            <a:ext cx="7272259"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60711" y="2033841"/>
            <a:ext cx="7185790" cy="4393233"/>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8023761" y="3957061"/>
            <a:ext cx="5091517" cy="2554028"/>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8023761" y="1293466"/>
            <a:ext cx="5091517" cy="2554028"/>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6504357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031157" cy="618811"/>
          </a:xfrm>
          <a:prstGeom prst="roundRect">
            <a:avLst>
              <a:gd name="adj" fmla="val 13265"/>
            </a:avLst>
          </a:prstGeom>
          <a:solidFill>
            <a:schemeClr val="accent4"/>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7080038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2"/>
          <a:stretch>
            <a:fillRect/>
          </a:stretch>
        </p:blipFill>
        <p:spPr>
          <a:xfrm>
            <a:off x="226300" y="7022622"/>
            <a:ext cx="1381343" cy="293718"/>
          </a:xfrm>
          <a:prstGeom prst="rect">
            <a:avLst/>
          </a:prstGeom>
        </p:spPr>
      </p:pic>
    </p:spTree>
    <p:extLst>
      <p:ext uri="{BB962C8B-B14F-4D97-AF65-F5344CB8AC3E}">
        <p14:creationId xmlns:p14="http://schemas.microsoft.com/office/powerpoint/2010/main" val="25553397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p:nvPicPr>
        <p:blipFill>
          <a:blip r:embed="rId2"/>
          <a:stretch>
            <a:fillRect/>
          </a:stretch>
        </p:blipFill>
        <p:spPr>
          <a:xfrm>
            <a:off x="223915" y="7025135"/>
            <a:ext cx="1383982" cy="288518"/>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Tree>
    <p:extLst>
      <p:ext uri="{BB962C8B-B14F-4D97-AF65-F5344CB8AC3E}">
        <p14:creationId xmlns:p14="http://schemas.microsoft.com/office/powerpoint/2010/main" val="934478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832969" y="248542"/>
            <a:ext cx="5398185" cy="647120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27403" y="258178"/>
            <a:ext cx="6831272" cy="1472790"/>
          </a:xfrm>
          <a:noFill/>
        </p:spPr>
        <p:txBody>
          <a:bodyPr>
            <a:noAutofit/>
          </a:bodyPr>
          <a:lstStyle>
            <a:lvl1pPr>
              <a:defRPr sz="4851">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26301" y="2033841"/>
            <a:ext cx="6990557" cy="3493584"/>
          </a:xfrm>
        </p:spPr>
        <p:txBody>
          <a:bodyPr>
            <a:noAutofit/>
          </a:bodyPr>
          <a:lstStyle>
            <a:lvl1pPr marL="0" marR="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sz="1323"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7001" algn="l" defTabSz="1008126" rtl="0" eaLnBrk="1" fontAlgn="auto" latinLnBrk="0" hangingPunct="1">
              <a:lnSpc>
                <a:spcPts val="2293"/>
              </a:lnSpc>
              <a:spcBef>
                <a:spcPts val="1103"/>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33551" y="6100938"/>
            <a:ext cx="7265844" cy="618811"/>
          </a:xfrm>
          <a:prstGeom prst="roundRect">
            <a:avLst>
              <a:gd name="adj" fmla="val 13265"/>
            </a:avLst>
          </a:prstGeom>
          <a:solidFill>
            <a:schemeClr val="accent6"/>
          </a:solidFill>
        </p:spPr>
        <p:txBody>
          <a:bodyPr vert="horz" anchor="ctr">
            <a:noAutofit/>
          </a:bodyPr>
          <a:lstStyle>
            <a:lvl1pPr marL="238140" algn="l" rtl="1">
              <a:buNone/>
              <a:defRPr sz="1544">
                <a:solidFill>
                  <a:schemeClr val="tx1"/>
                </a:solidFill>
              </a:defRPr>
            </a:lvl1pPr>
            <a:lvl2pPr algn="thaiDist">
              <a:defRPr/>
            </a:lvl2pPr>
          </a:lstStyle>
          <a:p>
            <a:pPr lvl="0"/>
            <a:r>
              <a:rPr lang="en-US"/>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86353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itle slide red carpet">
    <p:bg>
      <p:bgPr>
        <a:solidFill>
          <a:schemeClr val="accent6"/>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CA566F8-1DF5-C7AC-5F18-765436387B05}"/>
              </a:ext>
            </a:extLst>
          </p:cNvPr>
          <p:cNvSpPr>
            <a:spLocks noGrp="1"/>
          </p:cNvSpPr>
          <p:nvPr>
            <p:ph type="subTitle" idx="1" hasCustomPrompt="1"/>
          </p:nvPr>
        </p:nvSpPr>
        <p:spPr>
          <a:xfrm>
            <a:off x="222298" y="6141296"/>
            <a:ext cx="6183062" cy="383196"/>
          </a:xfrm>
        </p:spPr>
        <p:txBody>
          <a:bodyPr>
            <a:norm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8" name="Title 7">
            <a:extLst>
              <a:ext uri="{FF2B5EF4-FFF2-40B4-BE49-F238E27FC236}">
                <a16:creationId xmlns:a16="http://schemas.microsoft.com/office/drawing/2014/main" id="{744264B2-0B50-3B43-BB83-84A57B7E2B97}"/>
              </a:ext>
            </a:extLst>
          </p:cNvPr>
          <p:cNvSpPr>
            <a:spLocks noGrp="1"/>
          </p:cNvSpPr>
          <p:nvPr>
            <p:ph type="title" hasCustomPrompt="1"/>
          </p:nvPr>
        </p:nvSpPr>
        <p:spPr>
          <a:xfrm>
            <a:off x="222298" y="248542"/>
            <a:ext cx="6958542" cy="5121353"/>
          </a:xfrm>
        </p:spPr>
        <p:txBody>
          <a:bodyPr anchor="t"/>
          <a:lstStyle>
            <a:lvl1pPr>
              <a:defRPr sz="8158">
                <a:solidFill>
                  <a:schemeClr val="tx1"/>
                </a:solidFill>
              </a:defRPr>
            </a:lvl1pPr>
          </a:lstStyle>
          <a:p>
            <a:r>
              <a:rPr lang="en-GB">
                <a:effectLst/>
              </a:rPr>
              <a:t>Heading goes here</a:t>
            </a:r>
            <a:endParaRPr lang="en-US"/>
          </a:p>
        </p:txBody>
      </p:sp>
      <p:sp>
        <p:nvSpPr>
          <p:cNvPr id="7" name="Text Placeholder 6">
            <a:extLst>
              <a:ext uri="{FF2B5EF4-FFF2-40B4-BE49-F238E27FC236}">
                <a16:creationId xmlns:a16="http://schemas.microsoft.com/office/drawing/2014/main" id="{FE11592A-0B7A-92FE-942F-2D4B57B6DEF9}"/>
              </a:ext>
            </a:extLst>
          </p:cNvPr>
          <p:cNvSpPr>
            <a:spLocks noGrp="1"/>
          </p:cNvSpPr>
          <p:nvPr>
            <p:ph type="body" sz="quarter" idx="12" hasCustomPrompt="1"/>
          </p:nvPr>
        </p:nvSpPr>
        <p:spPr>
          <a:xfrm>
            <a:off x="5244446" y="7062810"/>
            <a:ext cx="2279088" cy="245686"/>
          </a:xfrm>
        </p:spPr>
        <p:txBody>
          <a:bodyPr anchor="ctr">
            <a:noAutofit/>
          </a:bodyPr>
          <a:lstStyle>
            <a:lvl1pPr algn="r">
              <a:buNone/>
              <a:defRPr sz="1323" b="0">
                <a:solidFill>
                  <a:schemeClr val="tx1"/>
                </a:solidFill>
              </a:defRPr>
            </a:lvl1pPr>
          </a:lstStyle>
          <a:p>
            <a:pPr lvl="0"/>
            <a:r>
              <a:rPr lang="en-US"/>
              <a:t>Date goes here align right</a:t>
            </a:r>
          </a:p>
        </p:txBody>
      </p:sp>
      <p:sp>
        <p:nvSpPr>
          <p:cNvPr id="6" name="Picture Placeholder 12">
            <a:extLst>
              <a:ext uri="{FF2B5EF4-FFF2-40B4-BE49-F238E27FC236}">
                <a16:creationId xmlns:a16="http://schemas.microsoft.com/office/drawing/2014/main" id="{7A2433BF-D870-EE9E-9505-447ABCB6927D}"/>
              </a:ext>
            </a:extLst>
          </p:cNvPr>
          <p:cNvSpPr>
            <a:spLocks noGrp="1" noChangeAspect="1"/>
          </p:cNvSpPr>
          <p:nvPr>
            <p:ph type="pic" sz="quarter" idx="10"/>
          </p:nvPr>
        </p:nvSpPr>
        <p:spPr>
          <a:xfrm>
            <a:off x="7856974" y="248542"/>
            <a:ext cx="5359676" cy="7064180"/>
          </a:xfrm>
          <a:prstGeom prst="roundRect">
            <a:avLst>
              <a:gd name="adj" fmla="val 1469"/>
            </a:avLst>
          </a:prstGeom>
          <a:noFill/>
        </p:spPr>
        <p:txBody>
          <a:bodyPr/>
          <a:lstStyle/>
          <a:p>
            <a:endParaRPr lang="en-US"/>
          </a:p>
        </p:txBody>
      </p:sp>
      <p:pic>
        <p:nvPicPr>
          <p:cNvPr id="2" name="Picture 1" descr="A group of blue circles&#10;&#10;AI-generated content may be incorrect.">
            <a:extLst>
              <a:ext uri="{FF2B5EF4-FFF2-40B4-BE49-F238E27FC236}">
                <a16:creationId xmlns:a16="http://schemas.microsoft.com/office/drawing/2014/main" id="{FE77E3E4-4149-A42A-B8D7-B16A89309A7A}"/>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223915" y="7025135"/>
            <a:ext cx="1383982" cy="288518"/>
          </a:xfrm>
          <a:prstGeom prst="rect">
            <a:avLst/>
          </a:prstGeom>
        </p:spPr>
      </p:pic>
      <p:cxnSp>
        <p:nvCxnSpPr>
          <p:cNvPr id="9" name="Straight Connector 8">
            <a:extLst>
              <a:ext uri="{FF2B5EF4-FFF2-40B4-BE49-F238E27FC236}">
                <a16:creationId xmlns:a16="http://schemas.microsoft.com/office/drawing/2014/main" id="{9E37375F-76E1-1BA6-603F-D4D31EEA5315}"/>
              </a:ext>
            </a:extLst>
          </p:cNvPr>
          <p:cNvCxnSpPr>
            <a:cxnSpLocks/>
          </p:cNvCxnSpPr>
          <p:nvPr/>
        </p:nvCxnSpPr>
        <p:spPr>
          <a:xfrm>
            <a:off x="211797" y="6777259"/>
            <a:ext cx="730123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973589"/>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Film poster 1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9358695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Film poster 2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3822138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Film poster 3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1423393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Film poster 4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49856546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Film poster 5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2295487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Film Posters 6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9045805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Film Posters 8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9885631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Film Posters 10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6933142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Custom Film Posters dark text">
    <p:bg>
      <p:bgPr>
        <a:solidFill>
          <a:schemeClr val="bg2"/>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F338E02D-BFAB-49B3-558D-7129F940D01E}"/>
              </a:ext>
            </a:extLst>
          </p:cNvPr>
          <p:cNvPicPr>
            <a:picLocks/>
          </p:cNvPicPr>
          <p:nvPr/>
        </p:nvPicPr>
        <p:blipFill>
          <a:blip r:embed="rId2"/>
          <a:stretch>
            <a:fillRect/>
          </a:stretch>
        </p:blipFill>
        <p:spPr>
          <a:xfrm>
            <a:off x="223915" y="7025135"/>
            <a:ext cx="1383982" cy="288518"/>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tx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tx1"/>
                </a:solidFill>
              </a:defRPr>
            </a:lvl1pPr>
          </a:lstStyle>
          <a:p>
            <a:r>
              <a:rPr lang="en-GB" dirty="0"/>
              <a:t>Custom film slide</a:t>
            </a:r>
            <a:endParaRPr lang="en-US" dirty="0"/>
          </a:p>
        </p:txBody>
      </p:sp>
    </p:spTree>
    <p:extLst>
      <p:ext uri="{BB962C8B-B14F-4D97-AF65-F5344CB8AC3E}">
        <p14:creationId xmlns:p14="http://schemas.microsoft.com/office/powerpoint/2010/main" val="9087597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Film poster 1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7BBFE260-6526-14A1-D76B-6ABB47DFDC6D}"/>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5476992" y="5238018"/>
            <a:ext cx="2418126"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5486294" y="5939731"/>
            <a:ext cx="2408823"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623281"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609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Large image title dark text">
    <p:bg>
      <p:bgPr>
        <a:solidFill>
          <a:schemeClr val="accent5"/>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lstStyle>
            <a:lvl1pPr algn="r">
              <a:buNone/>
              <a:defRPr sz="1103" b="0">
                <a:solidFill>
                  <a:schemeClr val="tx1"/>
                </a:solidFill>
              </a:defRPr>
            </a:lvl1pPr>
          </a:lstStyle>
          <a:p>
            <a:pPr lvl="0"/>
            <a:r>
              <a:rPr lang="en-US"/>
              <a:t>Date goes here align right</a:t>
            </a:r>
          </a:p>
        </p:txBody>
      </p:sp>
      <p:pic>
        <p:nvPicPr>
          <p:cNvPr id="6" name="Picture 5" descr="A group of blue circles&#10;&#10;AI-generated content may be incorrect.">
            <a:extLst>
              <a:ext uri="{FF2B5EF4-FFF2-40B4-BE49-F238E27FC236}">
                <a16:creationId xmlns:a16="http://schemas.microsoft.com/office/drawing/2014/main" id="{D29E89C9-C896-8D17-9447-C75B6FC279C0}"/>
              </a:ext>
            </a:extLst>
          </p:cNvPr>
          <p:cNvPicPr>
            <a:picLocks/>
          </p:cNvPicPr>
          <p:nvPr/>
        </p:nvPicPr>
        <p:blipFill>
          <a:blip r:embed="rId2"/>
          <a:stretch>
            <a:fillRect/>
          </a:stretch>
        </p:blipFill>
        <p:spPr>
          <a:xfrm>
            <a:off x="223915" y="7025135"/>
            <a:ext cx="1383982" cy="288518"/>
          </a:xfrm>
          <a:prstGeom prst="rect">
            <a:avLst/>
          </a:prstGeom>
        </p:spPr>
      </p:pic>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tx1"/>
                </a:solidFill>
              </a:defRPr>
            </a:lvl1pPr>
          </a:lstStyle>
          <a:p>
            <a:r>
              <a:rPr lang="en-GB"/>
              <a:t>Heading goes here</a:t>
            </a:r>
            <a:endParaRPr lang="en-US"/>
          </a:p>
        </p:txBody>
      </p:sp>
    </p:spTree>
    <p:extLst>
      <p:ext uri="{BB962C8B-B14F-4D97-AF65-F5344CB8AC3E}">
        <p14:creationId xmlns:p14="http://schemas.microsoft.com/office/powerpoint/2010/main" val="583686700"/>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Film poster 2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417302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418232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705493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7064236"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4173027" y="1690127"/>
            <a:ext cx="2196388" cy="3294409"/>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7064235" y="1690127"/>
            <a:ext cx="2196388" cy="3294409"/>
          </a:xfrm>
          <a:prstGeom prst="roundRect">
            <a:avLst>
              <a:gd name="adj" fmla="val 2732"/>
            </a:avLst>
          </a:prstGeom>
          <a:noFill/>
        </p:spPr>
        <p:txBody>
          <a:bodyPr/>
          <a:lstStyle>
            <a:lvl1pPr>
              <a:buNone/>
              <a:defRPr/>
            </a:lvl1pPr>
          </a:lstStyle>
          <a:p>
            <a:endParaRPr lang="en-US"/>
          </a:p>
        </p:txBody>
      </p:sp>
      <p:pic>
        <p:nvPicPr>
          <p:cNvPr id="8" name="Picture 7">
            <a:extLst>
              <a:ext uri="{FF2B5EF4-FFF2-40B4-BE49-F238E27FC236}">
                <a16:creationId xmlns:a16="http://schemas.microsoft.com/office/drawing/2014/main" id="{8D26EE0B-6769-6DDB-7B02-52136E079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4621353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Film poster 3 light text">
    <p:bg>
      <p:bgPr>
        <a:solidFill>
          <a:schemeClr val="tx2"/>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F28E9CC2-18BC-4D4D-5E2A-0617A8B003FC}"/>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696804"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706106"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8578710"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8588012"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696804" y="1690127"/>
            <a:ext cx="2196388" cy="3294409"/>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8588012" y="1690127"/>
            <a:ext cx="2196388" cy="3294409"/>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814899"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824201"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824200"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347673397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Film poster 4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87A90B76-F87A-5E58-6EDF-8801BB296915}"/>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277797"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287099"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4159703"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4169005"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277797" y="1690127"/>
            <a:ext cx="2196388" cy="3294409"/>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4169005"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7069515"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7078817"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951422"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960724"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7069515"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960723" y="1690127"/>
            <a:ext cx="2196388" cy="3294409"/>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13938205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Film poster 5 light text">
    <p:bg>
      <p:bgPr>
        <a:solidFill>
          <a:schemeClr val="tx1"/>
        </a:solidFill>
        <a:effectLst/>
      </p:bgPr>
    </p:bg>
    <p:spTree>
      <p:nvGrpSpPr>
        <p:cNvPr id="1" name=""/>
        <p:cNvGrpSpPr/>
        <p:nvPr/>
      </p:nvGrpSpPr>
      <p:grpSpPr>
        <a:xfrm>
          <a:off x="0" y="0"/>
          <a:ext cx="0" cy="0"/>
          <a:chOff x="0" y="0"/>
          <a:chExt cx="0" cy="0"/>
        </a:xfrm>
      </p:grpSpPr>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22033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2963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92845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93775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220332" y="1690127"/>
            <a:ext cx="2196388" cy="3294409"/>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937758" y="1690127"/>
            <a:ext cx="2196388" cy="3294409"/>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636582" y="5238018"/>
            <a:ext cx="2196388"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645884" y="5939731"/>
            <a:ext cx="2196389"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8344707"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8354009"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636582" y="1690127"/>
            <a:ext cx="2196388" cy="3294409"/>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8354008" y="1690127"/>
            <a:ext cx="2196388" cy="3294409"/>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10998324" y="5238018"/>
            <a:ext cx="2205689" cy="579447"/>
          </a:xfrm>
        </p:spPr>
        <p:txBody>
          <a:bodyPr vert="horz">
            <a:noAutofit/>
          </a:bodyPr>
          <a:lstStyle>
            <a:lvl1pPr marL="0" algn="l" rtl="0">
              <a:lnSpc>
                <a:spcPct val="100000"/>
              </a:lnSpc>
              <a:buNone/>
              <a:defRPr sz="1544">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11007627" y="5939731"/>
            <a:ext cx="2205690" cy="865405"/>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11007626" y="1690127"/>
            <a:ext cx="2196388" cy="3294409"/>
          </a:xfrm>
          <a:prstGeom prst="roundRect">
            <a:avLst>
              <a:gd name="adj" fmla="val 2732"/>
            </a:avLst>
          </a:prstGeom>
          <a:noFill/>
        </p:spPr>
        <p:txBody>
          <a:bodyPr/>
          <a:lstStyle>
            <a:lvl1pPr>
              <a:buNone/>
              <a:defRPr/>
            </a:lvl1pPr>
          </a:lstStyle>
          <a:p>
            <a:endParaRPr lang="en-US"/>
          </a:p>
        </p:txBody>
      </p:sp>
      <p:pic>
        <p:nvPicPr>
          <p:cNvPr id="12" name="Picture 11">
            <a:extLst>
              <a:ext uri="{FF2B5EF4-FFF2-40B4-BE49-F238E27FC236}">
                <a16:creationId xmlns:a16="http://schemas.microsoft.com/office/drawing/2014/main" id="{F3A4F7D6-0432-D83B-CD5F-600686C2D71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8791" y="7052558"/>
            <a:ext cx="1402066" cy="260163"/>
          </a:xfrm>
          <a:prstGeom prst="rect">
            <a:avLst/>
          </a:prstGeom>
        </p:spPr>
      </p:pic>
    </p:spTree>
    <p:extLst>
      <p:ext uri="{BB962C8B-B14F-4D97-AF65-F5344CB8AC3E}">
        <p14:creationId xmlns:p14="http://schemas.microsoft.com/office/powerpoint/2010/main" val="207227237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216996" y="1608652"/>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2145877" y="1896435"/>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2145877" y="2865284"/>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304793" y="1677129"/>
            <a:ext cx="1587750" cy="23815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211797" y="4301764"/>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2140678" y="4589547"/>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2140678" y="555839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99594" y="4370240"/>
            <a:ext cx="1587750" cy="23815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617271" y="1606057"/>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6546151" y="1893839"/>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6546151" y="2862688"/>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705068" y="1674533"/>
            <a:ext cx="1587750" cy="23815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612072" y="4299168"/>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6540953" y="4586951"/>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6540953" y="5555800"/>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699869" y="4367645"/>
            <a:ext cx="1587750" cy="23815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9003922" y="1603461"/>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10932803" y="1891244"/>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10932803" y="2860093"/>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9091719" y="1671938"/>
            <a:ext cx="1587750" cy="2381500"/>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998724" y="4296573"/>
            <a:ext cx="4226314" cy="2521106"/>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10927604" y="4584356"/>
            <a:ext cx="2110066" cy="742391"/>
          </a:xfrm>
        </p:spPr>
        <p:txBody>
          <a:bodyPr vert="horz">
            <a:noAutofit/>
          </a:bodyPr>
          <a:lstStyle>
            <a:lvl1pPr marL="0" algn="l" rtl="0">
              <a:lnSpc>
                <a:spcPct val="100000"/>
              </a:lnSpc>
              <a:buNone/>
              <a:defRPr sz="1544"/>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10927604" y="5553205"/>
            <a:ext cx="2110066"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9086520" y="4365050"/>
            <a:ext cx="1587750" cy="2381500"/>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429746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Film posters 6 light text">
    <p:bg>
      <p:bgPr>
        <a:solidFill>
          <a:schemeClr val="tx1"/>
        </a:solidFill>
        <a:effectLst/>
      </p:bgPr>
    </p:bg>
    <p:spTree>
      <p:nvGrpSpPr>
        <p:cNvPr id="1" name=""/>
        <p:cNvGrpSpPr/>
        <p:nvPr/>
      </p:nvGrpSpPr>
      <p:grpSpPr>
        <a:xfrm>
          <a:off x="0" y="0"/>
          <a:ext cx="0" cy="0"/>
          <a:chOff x="0" y="0"/>
          <a:chExt cx="0" cy="0"/>
        </a:xfrm>
      </p:grpSpPr>
      <p:pic>
        <p:nvPicPr>
          <p:cNvPr id="9" name="Picture 8" descr="A white circle with black background&#10;&#10;AI-generated content may be incorrect.">
            <a:extLst>
              <a:ext uri="{FF2B5EF4-FFF2-40B4-BE49-F238E27FC236}">
                <a16:creationId xmlns:a16="http://schemas.microsoft.com/office/drawing/2014/main" id="{2A54C329-E932-314E-414A-206547E78456}"/>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10" name="Picture Placeholder 9">
            <a:extLst>
              <a:ext uri="{FF2B5EF4-FFF2-40B4-BE49-F238E27FC236}">
                <a16:creationId xmlns:a16="http://schemas.microsoft.com/office/drawing/2014/main" id="{537CFC21-F6A8-D27E-01CF-10CE7B065B90}"/>
              </a:ext>
            </a:extLst>
          </p:cNvPr>
          <p:cNvSpPr>
            <a:spLocks noGrp="1"/>
          </p:cNvSpPr>
          <p:nvPr>
            <p:ph type="pic" sz="quarter" idx="137"/>
          </p:nvPr>
        </p:nvSpPr>
        <p:spPr>
          <a:xfrm>
            <a:off x="220333" y="1547640"/>
            <a:ext cx="4191496" cy="2485415"/>
          </a:xfrm>
          <a:prstGeom prst="roundRect">
            <a:avLst>
              <a:gd name="adj" fmla="val 5241"/>
            </a:avLst>
          </a:prstGeom>
          <a:noFill/>
        </p:spPr>
        <p:txBody>
          <a:bodyPr/>
          <a:lstStyle/>
          <a:p>
            <a:endParaRPr lang="en-US"/>
          </a:p>
        </p:txBody>
      </p:sp>
      <p:sp>
        <p:nvSpPr>
          <p:cNvPr id="11" name="Picture Placeholder 9">
            <a:extLst>
              <a:ext uri="{FF2B5EF4-FFF2-40B4-BE49-F238E27FC236}">
                <a16:creationId xmlns:a16="http://schemas.microsoft.com/office/drawing/2014/main" id="{0F549400-5E07-C561-6F69-72C732E78F0B}"/>
              </a:ext>
            </a:extLst>
          </p:cNvPr>
          <p:cNvSpPr>
            <a:spLocks noGrp="1"/>
          </p:cNvSpPr>
          <p:nvPr>
            <p:ph type="pic" sz="quarter" idx="138"/>
          </p:nvPr>
        </p:nvSpPr>
        <p:spPr>
          <a:xfrm>
            <a:off x="4629525" y="1547640"/>
            <a:ext cx="4191496" cy="2485415"/>
          </a:xfrm>
          <a:prstGeom prst="roundRect">
            <a:avLst>
              <a:gd name="adj" fmla="val 5241"/>
            </a:avLst>
          </a:prstGeom>
          <a:noFill/>
        </p:spPr>
        <p:txBody>
          <a:bodyPr/>
          <a:lstStyle/>
          <a:p>
            <a:endParaRPr lang="en-US"/>
          </a:p>
        </p:txBody>
      </p:sp>
      <p:sp>
        <p:nvSpPr>
          <p:cNvPr id="12" name="Picture Placeholder 9">
            <a:extLst>
              <a:ext uri="{FF2B5EF4-FFF2-40B4-BE49-F238E27FC236}">
                <a16:creationId xmlns:a16="http://schemas.microsoft.com/office/drawing/2014/main" id="{D96581F7-6717-D5F1-C362-721AEA022EAD}"/>
              </a:ext>
            </a:extLst>
          </p:cNvPr>
          <p:cNvSpPr>
            <a:spLocks noGrp="1"/>
          </p:cNvSpPr>
          <p:nvPr>
            <p:ph type="pic" sz="quarter" idx="139"/>
          </p:nvPr>
        </p:nvSpPr>
        <p:spPr>
          <a:xfrm>
            <a:off x="9038718" y="1547640"/>
            <a:ext cx="4191496" cy="2485415"/>
          </a:xfrm>
          <a:prstGeom prst="roundRect">
            <a:avLst>
              <a:gd name="adj" fmla="val 5241"/>
            </a:avLst>
          </a:prstGeom>
          <a:noFill/>
        </p:spPr>
        <p:txBody>
          <a:bodyPr/>
          <a:lstStyle/>
          <a:p>
            <a:endParaRPr lang="en-US"/>
          </a:p>
        </p:txBody>
      </p:sp>
      <p:sp>
        <p:nvSpPr>
          <p:cNvPr id="24" name="Picture Placeholder 9">
            <a:extLst>
              <a:ext uri="{FF2B5EF4-FFF2-40B4-BE49-F238E27FC236}">
                <a16:creationId xmlns:a16="http://schemas.microsoft.com/office/drawing/2014/main" id="{B37BF868-F43F-87C9-9DB9-58E39FB1DFB7}"/>
              </a:ext>
            </a:extLst>
          </p:cNvPr>
          <p:cNvSpPr>
            <a:spLocks noGrp="1"/>
          </p:cNvSpPr>
          <p:nvPr>
            <p:ph type="pic" sz="quarter" idx="140"/>
          </p:nvPr>
        </p:nvSpPr>
        <p:spPr>
          <a:xfrm>
            <a:off x="220333" y="4273955"/>
            <a:ext cx="4191496" cy="2485415"/>
          </a:xfrm>
          <a:prstGeom prst="roundRect">
            <a:avLst>
              <a:gd name="adj" fmla="val 5241"/>
            </a:avLst>
          </a:prstGeom>
          <a:noFill/>
        </p:spPr>
        <p:txBody>
          <a:bodyPr/>
          <a:lstStyle/>
          <a:p>
            <a:endParaRPr lang="en-US"/>
          </a:p>
        </p:txBody>
      </p:sp>
      <p:sp>
        <p:nvSpPr>
          <p:cNvPr id="25" name="Picture Placeholder 9">
            <a:extLst>
              <a:ext uri="{FF2B5EF4-FFF2-40B4-BE49-F238E27FC236}">
                <a16:creationId xmlns:a16="http://schemas.microsoft.com/office/drawing/2014/main" id="{0973375C-4D3C-1F31-1DEB-D83FE16F1DD3}"/>
              </a:ext>
            </a:extLst>
          </p:cNvPr>
          <p:cNvSpPr>
            <a:spLocks noGrp="1"/>
          </p:cNvSpPr>
          <p:nvPr>
            <p:ph type="pic" sz="quarter" idx="141"/>
          </p:nvPr>
        </p:nvSpPr>
        <p:spPr>
          <a:xfrm>
            <a:off x="4629525" y="4273955"/>
            <a:ext cx="4191496" cy="2485415"/>
          </a:xfrm>
          <a:prstGeom prst="roundRect">
            <a:avLst>
              <a:gd name="adj" fmla="val 5241"/>
            </a:avLst>
          </a:prstGeom>
          <a:noFill/>
        </p:spPr>
        <p:txBody>
          <a:bodyPr/>
          <a:lstStyle/>
          <a:p>
            <a:endParaRPr lang="en-US"/>
          </a:p>
        </p:txBody>
      </p:sp>
      <p:sp>
        <p:nvSpPr>
          <p:cNvPr id="26" name="Picture Placeholder 9">
            <a:extLst>
              <a:ext uri="{FF2B5EF4-FFF2-40B4-BE49-F238E27FC236}">
                <a16:creationId xmlns:a16="http://schemas.microsoft.com/office/drawing/2014/main" id="{9D5A284A-F33C-A79A-079B-3923EB809CAF}"/>
              </a:ext>
            </a:extLst>
          </p:cNvPr>
          <p:cNvSpPr>
            <a:spLocks noGrp="1"/>
          </p:cNvSpPr>
          <p:nvPr>
            <p:ph type="pic" sz="quarter" idx="142"/>
          </p:nvPr>
        </p:nvSpPr>
        <p:spPr>
          <a:xfrm>
            <a:off x="9038718" y="4273955"/>
            <a:ext cx="4191496" cy="2485415"/>
          </a:xfrm>
          <a:prstGeom prst="roundRect">
            <a:avLst>
              <a:gd name="adj" fmla="val 5241"/>
            </a:avLst>
          </a:prstGeom>
          <a:noFill/>
        </p:spPr>
        <p:txBody>
          <a:bodyPr/>
          <a:lstStyle/>
          <a:p>
            <a:endParaRPr lang="en-US"/>
          </a:p>
        </p:txBody>
      </p:sp>
    </p:spTree>
    <p:extLst>
      <p:ext uri="{BB962C8B-B14F-4D97-AF65-F5344CB8AC3E}">
        <p14:creationId xmlns:p14="http://schemas.microsoft.com/office/powerpoint/2010/main" val="148117685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Film posters 8 light text">
    <p:bg>
      <p:bgPr>
        <a:solidFill>
          <a:schemeClr val="tx1"/>
        </a:solidFill>
        <a:effectLst/>
      </p:bgPr>
    </p:bg>
    <p:spTree>
      <p:nvGrpSpPr>
        <p:cNvPr id="1" name=""/>
        <p:cNvGrpSpPr/>
        <p:nvPr/>
      </p:nvGrpSpPr>
      <p:grpSpPr>
        <a:xfrm>
          <a:off x="0" y="0"/>
          <a:ext cx="0" cy="0"/>
          <a:chOff x="0" y="0"/>
          <a:chExt cx="0" cy="0"/>
        </a:xfrm>
      </p:grpSpPr>
      <p:pic>
        <p:nvPicPr>
          <p:cNvPr id="34" name="Picture 33" descr="A white circle with black background&#10;&#10;AI-generated content may be incorrect.">
            <a:extLst>
              <a:ext uri="{FF2B5EF4-FFF2-40B4-BE49-F238E27FC236}">
                <a16:creationId xmlns:a16="http://schemas.microsoft.com/office/drawing/2014/main" id="{C2C9B15E-CCB9-8530-9455-4367F236E522}"/>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8838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8838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612275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89027" y="1706571"/>
            <a:ext cx="1481900" cy="2222733"/>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2117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8786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8786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83826" y="4285080"/>
            <a:ext cx="1481900" cy="2222733"/>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505879"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51727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51727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577908" y="1706571"/>
            <a:ext cx="1481900" cy="2222733"/>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500678"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51675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51675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572707" y="4285080"/>
            <a:ext cx="1481900" cy="2222733"/>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85619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8523027"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8523027"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928227" y="1706571"/>
            <a:ext cx="1481900" cy="2222733"/>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85099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8517826"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8517826"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923026" y="4285080"/>
            <a:ext cx="1481900" cy="2222733"/>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10145078" y="1638789"/>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1811908" y="1805331"/>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1811908" y="2720346"/>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10217107" y="1706571"/>
            <a:ext cx="1481900" cy="2222733"/>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10139877" y="4217298"/>
            <a:ext cx="3086077" cy="2358299"/>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1806707" y="4383840"/>
            <a:ext cx="1323232" cy="701712"/>
          </a:xfrm>
        </p:spPr>
        <p:txBody>
          <a:bodyPr vert="horz">
            <a:noAutofit/>
          </a:bodyPr>
          <a:lstStyle>
            <a:lvl1pPr marL="0" algn="l" rtl="0">
              <a:lnSpc>
                <a:spcPct val="100000"/>
              </a:lnSpc>
              <a:buNone/>
              <a:defRPr sz="1544"/>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1806707" y="5298855"/>
            <a:ext cx="1339425" cy="1217413"/>
          </a:xfrm>
        </p:spPr>
        <p:txBody>
          <a:bodyPr>
            <a:noAutofit/>
          </a:bodyPr>
          <a:lstStyle>
            <a:lvl1pPr marL="0" marR="0" indent="-7001" algn="l" defTabSz="1008126" rtl="0" eaLnBrk="1" fontAlgn="auto" latinLnBrk="0" hangingPunct="1">
              <a:lnSpc>
                <a:spcPct val="90000"/>
              </a:lnSpc>
              <a:spcBef>
                <a:spcPts val="1103"/>
              </a:spcBef>
              <a:spcAft>
                <a:spcPts val="0"/>
              </a:spcAft>
              <a:buClrTx/>
              <a:buSzTx/>
              <a:buFont typeface="Inter Tight" panose="020B0604020202020204" pitchFamily="34" charset="0"/>
              <a:buNone/>
              <a:tabLst/>
              <a:defRPr sz="1323"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10211906" y="4285080"/>
            <a:ext cx="1481900" cy="2222733"/>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211822461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Film posters 10 light text">
    <p:bg>
      <p:bgPr>
        <a:solidFill>
          <a:schemeClr val="tx1"/>
        </a:solidFill>
        <a:effectLst/>
      </p:bgPr>
    </p:bg>
    <p:spTree>
      <p:nvGrpSpPr>
        <p:cNvPr id="1" name=""/>
        <p:cNvGrpSpPr/>
        <p:nvPr/>
      </p:nvGrpSpPr>
      <p:grpSpPr>
        <a:xfrm>
          <a:off x="0" y="0"/>
          <a:ext cx="0" cy="0"/>
          <a:chOff x="0" y="0"/>
          <a:chExt cx="0" cy="0"/>
        </a:xfrm>
      </p:grpSpPr>
      <p:pic>
        <p:nvPicPr>
          <p:cNvPr id="2" name="Picture 1" descr="A white circle with black background&#10;&#10;AI-generated content may be incorrect.">
            <a:extLst>
              <a:ext uri="{FF2B5EF4-FFF2-40B4-BE49-F238E27FC236}">
                <a16:creationId xmlns:a16="http://schemas.microsoft.com/office/drawing/2014/main" id="{28FCD3DA-6020-AACF-DE85-F4F1C5E4FBDA}"/>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21699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464416"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464416"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16999" y="1096145"/>
            <a:ext cx="6273865" cy="383196"/>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87503" y="2125873"/>
            <a:ext cx="1084963" cy="1627358"/>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21699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464416"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464416"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87503" y="4123741"/>
            <a:ext cx="1084963" cy="1627358"/>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837468"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4084884"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4084884"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907972" y="2125873"/>
            <a:ext cx="1084963" cy="1627358"/>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837468"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4084884"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4084884"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907972" y="4123741"/>
            <a:ext cx="1084963" cy="1627358"/>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5478373"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725789"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725789"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548876" y="2125873"/>
            <a:ext cx="1084963" cy="1627358"/>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5478373"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725789"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725789"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548876" y="4123741"/>
            <a:ext cx="1084963" cy="1627358"/>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8103664"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9351081"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9351081"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8174168" y="2125873"/>
            <a:ext cx="1084963" cy="1627358"/>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8103664"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9351081"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9351081"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8174168" y="4123741"/>
            <a:ext cx="1084963" cy="1627358"/>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10735769" y="2042009"/>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1983185" y="2154498"/>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1983185" y="2965577"/>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10806273" y="2125873"/>
            <a:ext cx="1084963" cy="1627358"/>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10735769" y="4039877"/>
            <a:ext cx="2495385" cy="178630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1983185" y="4152366"/>
            <a:ext cx="1184480" cy="665159"/>
          </a:xfrm>
        </p:spPr>
        <p:txBody>
          <a:bodyPr vert="horz">
            <a:noAutofit/>
          </a:bodyPr>
          <a:lstStyle>
            <a:lvl1pPr marL="0" algn="l" rtl="0">
              <a:lnSpc>
                <a:spcPct val="100000"/>
              </a:lnSpc>
              <a:buNone/>
              <a:defRPr sz="1323"/>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1983185" y="4963446"/>
            <a:ext cx="1184480" cy="745771"/>
          </a:xfrm>
        </p:spPr>
        <p:txBody>
          <a:bodyPr>
            <a:noAutofit/>
          </a:bodyPr>
          <a:lstStyle>
            <a:lvl1pPr marL="0" marR="0" indent="-7001" algn="l" defTabSz="1008126" rtl="0" eaLnBrk="1" fontAlgn="auto" latinLnBrk="0" hangingPunct="1">
              <a:lnSpc>
                <a:spcPct val="100000"/>
              </a:lnSpc>
              <a:spcBef>
                <a:spcPts val="1103"/>
              </a:spcBef>
              <a:spcAft>
                <a:spcPts val="0"/>
              </a:spcAft>
              <a:buClrTx/>
              <a:buSzTx/>
              <a:buFont typeface="Inter Tight" panose="020B0604020202020204" pitchFamily="34" charset="0"/>
              <a:buNone/>
              <a:tabLst/>
              <a:defRPr sz="1103"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10806273" y="4123741"/>
            <a:ext cx="1084963" cy="1627358"/>
          </a:xfrm>
          <a:prstGeom prst="roundRect">
            <a:avLst>
              <a:gd name="adj" fmla="val 2732"/>
            </a:avLst>
          </a:prstGeom>
          <a:noFill/>
        </p:spPr>
        <p:txBody>
          <a:bodyPr/>
          <a:lstStyle>
            <a:lvl1pPr>
              <a:buNone/>
              <a:defRPr/>
            </a:lvl1pPr>
          </a:lstStyle>
          <a:p>
            <a:endParaRPr lang="en-US"/>
          </a:p>
        </p:txBody>
      </p:sp>
    </p:spTree>
    <p:extLst>
      <p:ext uri="{BB962C8B-B14F-4D97-AF65-F5344CB8AC3E}">
        <p14:creationId xmlns:p14="http://schemas.microsoft.com/office/powerpoint/2010/main" val="9066754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Custom Film Posters light text">
    <p:bg>
      <p:bgPr>
        <a:solidFill>
          <a:schemeClr val="tx1"/>
        </a:solidFill>
        <a:effectLst/>
      </p:bgPr>
    </p:bg>
    <p:spTree>
      <p:nvGrpSpPr>
        <p:cNvPr id="1" name=""/>
        <p:cNvGrpSpPr/>
        <p:nvPr/>
      </p:nvGrpSpPr>
      <p:grpSpPr>
        <a:xfrm>
          <a:off x="0" y="0"/>
          <a:ext cx="0" cy="0"/>
          <a:chOff x="0" y="0"/>
          <a:chExt cx="0" cy="0"/>
        </a:xfrm>
      </p:grpSpPr>
      <p:pic>
        <p:nvPicPr>
          <p:cNvPr id="5" name="Picture 4" descr="A white circle with black background&#10;&#10;AI-generated content may be incorrect.">
            <a:extLst>
              <a:ext uri="{FF2B5EF4-FFF2-40B4-BE49-F238E27FC236}">
                <a16:creationId xmlns:a16="http://schemas.microsoft.com/office/drawing/2014/main" id="{4B093FFC-61E1-AE33-5F2A-10A9109ED54F}"/>
              </a:ext>
            </a:extLst>
          </p:cNvPr>
          <p:cNvPicPr/>
          <p:nvPr/>
        </p:nvPicPr>
        <p:blipFill>
          <a:blip r:embed="rId2"/>
          <a:stretch>
            <a:fillRect/>
          </a:stretch>
        </p:blipFill>
        <p:spPr>
          <a:xfrm>
            <a:off x="226300" y="7022622"/>
            <a:ext cx="1381343" cy="293718"/>
          </a:xfrm>
          <a:prstGeom prst="rect">
            <a:avLst/>
          </a:prstGeom>
        </p:spPr>
      </p:pic>
      <p:sp>
        <p:nvSpPr>
          <p:cNvPr id="79" name="Text Placeholder 10">
            <a:extLst>
              <a:ext uri="{FF2B5EF4-FFF2-40B4-BE49-F238E27FC236}">
                <a16:creationId xmlns:a16="http://schemas.microsoft.com/office/drawing/2014/main" id="{5360BA7C-AE27-37C5-E050-1E62CF7607E2}"/>
              </a:ext>
            </a:extLst>
          </p:cNvPr>
          <p:cNvSpPr>
            <a:spLocks noGrp="1"/>
          </p:cNvSpPr>
          <p:nvPr>
            <p:ph type="body" sz="quarter" idx="72"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dirty="0"/>
              <a:t>Source goes here</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220333" y="1053450"/>
            <a:ext cx="11998738" cy="423583"/>
          </a:xfrm>
        </p:spPr>
        <p:txBody>
          <a:bodyPr>
            <a:noAutofit/>
          </a:bodyPr>
          <a:lstStyle>
            <a:lvl1pPr marL="0" indent="0" algn="l">
              <a:buNone/>
              <a:defRPr sz="2205" b="1">
                <a:solidFill>
                  <a:schemeClr val="bg1"/>
                </a:solidFill>
              </a:defRPr>
            </a:lvl1pPr>
            <a:lvl2pPr marL="504063" indent="0" algn="ctr">
              <a:buNone/>
              <a:defRPr sz="2205"/>
            </a:lvl2pPr>
            <a:lvl3pPr marL="1008126" indent="0" algn="ctr">
              <a:buNone/>
              <a:defRPr sz="1985"/>
            </a:lvl3pPr>
            <a:lvl4pPr marL="1512189" indent="0" algn="ctr">
              <a:buNone/>
              <a:defRPr sz="1764"/>
            </a:lvl4pPr>
            <a:lvl5pPr marL="2016252" indent="0" algn="ctr">
              <a:buNone/>
              <a:defRPr sz="1764"/>
            </a:lvl5pPr>
            <a:lvl6pPr marL="2520315" indent="0" algn="ctr">
              <a:buNone/>
              <a:defRPr sz="1764"/>
            </a:lvl6pPr>
            <a:lvl7pPr marL="3024378" indent="0" algn="ctr">
              <a:buNone/>
              <a:defRPr sz="1764"/>
            </a:lvl7pPr>
            <a:lvl8pPr marL="3528441" indent="0" algn="ctr">
              <a:buNone/>
              <a:defRPr sz="1764"/>
            </a:lvl8pPr>
            <a:lvl9pPr marL="4032504" indent="0" algn="ctr">
              <a:buNone/>
              <a:defRPr sz="1764"/>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220333" y="263612"/>
            <a:ext cx="11998738" cy="579445"/>
          </a:xfrm>
        </p:spPr>
        <p:txBody>
          <a:bodyPr>
            <a:noAutofit/>
          </a:bodyPr>
          <a:lstStyle>
            <a:lvl1pPr>
              <a:defRPr>
                <a:solidFill>
                  <a:schemeClr val="bg1"/>
                </a:solidFill>
              </a:defRPr>
            </a:lvl1pPr>
          </a:lstStyle>
          <a:p>
            <a:r>
              <a:rPr lang="en-GB" dirty="0"/>
              <a:t>Custom film slide</a:t>
            </a:r>
            <a:endParaRPr lang="en-US" dirty="0"/>
          </a:p>
        </p:txBody>
      </p:sp>
    </p:spTree>
    <p:extLst>
      <p:ext uri="{BB962C8B-B14F-4D97-AF65-F5344CB8AC3E}">
        <p14:creationId xmlns:p14="http://schemas.microsoft.com/office/powerpoint/2010/main" val="267932373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3442950" cy="7561263"/>
          </a:xfrm>
        </p:spPr>
        <p:txBody>
          <a:bodyPr/>
          <a:lstStyle/>
          <a:p>
            <a:r>
              <a:rPr lang="en-GB"/>
              <a:t>Click icon to add media</a:t>
            </a:r>
            <a:endParaRPr lang="en-US" dirty="0"/>
          </a:p>
        </p:txBody>
      </p:sp>
    </p:spTree>
    <p:extLst>
      <p:ext uri="{BB962C8B-B14F-4D97-AF65-F5344CB8AC3E}">
        <p14:creationId xmlns:p14="http://schemas.microsoft.com/office/powerpoint/2010/main" val="302214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arge image title light text">
    <p:bg>
      <p:bgPr>
        <a:solidFill>
          <a:schemeClr val="tx2"/>
        </a:solidFill>
        <a:effectLst/>
      </p:bgPr>
    </p:bg>
    <p:spTree>
      <p:nvGrpSpPr>
        <p:cNvPr id="1" name=""/>
        <p:cNvGrpSpPr/>
        <p:nvPr/>
      </p:nvGrpSpPr>
      <p:grpSpPr>
        <a:xfrm>
          <a:off x="0" y="0"/>
          <a:ext cx="0" cy="0"/>
          <a:chOff x="0" y="0"/>
          <a:chExt cx="0" cy="0"/>
        </a:xfrm>
      </p:grpSpPr>
      <p:pic>
        <p:nvPicPr>
          <p:cNvPr id="3" name="Picture 2" descr="A white circle with black background&#10;&#10;AI-generated content may be incorrect.">
            <a:extLst>
              <a:ext uri="{FF2B5EF4-FFF2-40B4-BE49-F238E27FC236}">
                <a16:creationId xmlns:a16="http://schemas.microsoft.com/office/drawing/2014/main" id="{076564CF-D6FE-F325-A76E-23F8EDA071E4}"/>
              </a:ext>
            </a:extLst>
          </p:cNvPr>
          <p:cNvPicPr/>
          <p:nvPr/>
        </p:nvPicPr>
        <p:blipFill>
          <a:blip r:embed="rId2"/>
          <a:stretch>
            <a:fillRect/>
          </a:stretch>
        </p:blipFill>
        <p:spPr>
          <a:xfrm>
            <a:off x="226300" y="7022622"/>
            <a:ext cx="1381343" cy="293718"/>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Date goes here align right</a:t>
            </a:r>
          </a:p>
        </p:txBody>
      </p:sp>
      <p:sp>
        <p:nvSpPr>
          <p:cNvPr id="4" name="Title 1">
            <a:extLst>
              <a:ext uri="{FF2B5EF4-FFF2-40B4-BE49-F238E27FC236}">
                <a16:creationId xmlns:a16="http://schemas.microsoft.com/office/drawing/2014/main" id="{28650284-4DED-335C-1EC0-91A29EC0B506}"/>
              </a:ext>
            </a:extLst>
          </p:cNvPr>
          <p:cNvSpPr>
            <a:spLocks noGrp="1"/>
          </p:cNvSpPr>
          <p:nvPr>
            <p:ph type="title" hasCustomPrompt="1"/>
          </p:nvPr>
        </p:nvSpPr>
        <p:spPr>
          <a:xfrm>
            <a:off x="1205912" y="2126472"/>
            <a:ext cx="11031127" cy="3337970"/>
          </a:xfrm>
          <a:noFill/>
        </p:spPr>
        <p:txBody>
          <a:bodyPr anchor="ctr">
            <a:noAutofit/>
          </a:bodyPr>
          <a:lstStyle>
            <a:lvl1pPr algn="ctr">
              <a:defRPr sz="8158">
                <a:solidFill>
                  <a:schemeClr val="bg1"/>
                </a:solidFill>
              </a:defRPr>
            </a:lvl1pPr>
          </a:lstStyle>
          <a:p>
            <a:r>
              <a:rPr lang="en-GB"/>
              <a:t>Heading goes here</a:t>
            </a:r>
            <a:endParaRPr lang="en-US"/>
          </a:p>
        </p:txBody>
      </p:sp>
    </p:spTree>
    <p:extLst>
      <p:ext uri="{BB962C8B-B14F-4D97-AF65-F5344CB8AC3E}">
        <p14:creationId xmlns:p14="http://schemas.microsoft.com/office/powerpoint/2010/main" val="2944444591"/>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Film image 4">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211798" y="3846290"/>
            <a:ext cx="6456210" cy="3466432"/>
          </a:xfrm>
          <a:prstGeom prst="roundRect">
            <a:avLst>
              <a:gd name="adj" fmla="val 1469"/>
            </a:avLst>
          </a:prstGeom>
          <a:noFill/>
        </p:spPr>
        <p:txBody>
          <a:bodyPr>
            <a:noAutofit/>
          </a:bodyPr>
          <a:lstStyle>
            <a:lvl1pPr>
              <a:buNone/>
              <a:defRPr/>
            </a:lvl1pPr>
          </a:lstStyle>
          <a:p>
            <a:endParaRPr lang="en-US"/>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211798" y="248542"/>
            <a:ext cx="6456210" cy="3466432"/>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774944" y="3846290"/>
            <a:ext cx="6456210"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774944" y="248542"/>
            <a:ext cx="6456210" cy="3466432"/>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87433"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828221" y="3400240"/>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87433"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828221" y="6990958"/>
            <a:ext cx="6327297"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10891887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Film image 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942713"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942713" y="3846289"/>
            <a:ext cx="4259139" cy="3466432"/>
          </a:xfrm>
          <a:prstGeom prst="roundRect">
            <a:avLst>
              <a:gd name="adj" fmla="val 1469"/>
            </a:avLst>
          </a:prstGeom>
          <a:noFill/>
        </p:spPr>
        <p:txBody>
          <a:bodyPr>
            <a:noAutofit/>
          </a:bodyPr>
          <a:lstStyle>
            <a:lvl1pPr>
              <a:buNone/>
              <a:defRPr/>
            </a:lvl1pPr>
          </a:lstStyle>
          <a:p>
            <a:endParaRPr lang="en-US"/>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9008208"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657400"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77292" y="3402324"/>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9016680"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665872"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85764" y="699304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402366318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Film image 7-1">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577255" y="248542"/>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46288"/>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577255" y="3846289"/>
            <a:ext cx="4259139" cy="3466432"/>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972014" y="248542"/>
            <a:ext cx="4259139" cy="2273997"/>
          </a:xfrm>
          <a:prstGeom prst="roundRect">
            <a:avLst>
              <a:gd name="adj" fmla="val 1469"/>
            </a:avLst>
          </a:prstGeom>
          <a:noFill/>
        </p:spPr>
        <p:txBody>
          <a:bodyPr>
            <a:noAutofit/>
          </a:bodyPr>
          <a:lstStyle>
            <a:lvl1pPr>
              <a:buNone/>
              <a:defRPr/>
            </a:lvl1pPr>
          </a:lstStyle>
          <a:p>
            <a:endParaRPr lang="en-US"/>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77292" y="33921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642750" y="33921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77292" y="699969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642750"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9037508" y="219968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972014" y="2659205"/>
            <a:ext cx="4259139" cy="2273997"/>
          </a:xfrm>
          <a:prstGeom prst="roundRect">
            <a:avLst>
              <a:gd name="adj" fmla="val 1469"/>
            </a:avLst>
          </a:prstGeom>
          <a:noFill/>
        </p:spPr>
        <p:txBody>
          <a:bodyPr>
            <a:noAutofit/>
          </a:bodyPr>
          <a:lstStyle>
            <a:lvl1pPr>
              <a:buNone/>
              <a:defRPr/>
            </a:lvl1pPr>
          </a:lstStyle>
          <a:p>
            <a:endParaRPr lang="en-US"/>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9037508" y="461034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972014" y="5048555"/>
            <a:ext cx="4259139" cy="2273997"/>
          </a:xfrm>
          <a:prstGeom prst="roundRect">
            <a:avLst>
              <a:gd name="adj" fmla="val 1469"/>
            </a:avLst>
          </a:prstGeom>
          <a:noFill/>
        </p:spPr>
        <p:txBody>
          <a:bodyPr>
            <a:noAutofit/>
          </a:bodyPr>
          <a:lstStyle>
            <a:lvl1pPr>
              <a:buNone/>
              <a:defRPr/>
            </a:lvl1pPr>
          </a:lstStyle>
          <a:p>
            <a:endParaRPr lang="en-US"/>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9037508" y="6999696"/>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8775824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Film image 7-2">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211797" y="248541"/>
            <a:ext cx="4259139" cy="3466432"/>
          </a:xfrm>
          <a:prstGeom prst="roundRect">
            <a:avLst>
              <a:gd name="adj" fmla="val 1469"/>
            </a:avLst>
          </a:prstGeom>
          <a:noFill/>
        </p:spPr>
        <p:txBody>
          <a:bodyPr>
            <a:noAutofit/>
          </a:bodyPr>
          <a:lstStyle>
            <a:lvl1pPr>
              <a:buNone/>
              <a:defRPr/>
            </a:lvl1pPr>
          </a:lstStyle>
          <a:p>
            <a:endParaRPr lang="en-US"/>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972014" y="248541"/>
            <a:ext cx="4259139" cy="3466432"/>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211797" y="3856119"/>
            <a:ext cx="4259139" cy="3466432"/>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972014" y="3856119"/>
            <a:ext cx="4259139" cy="3466432"/>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77292" y="3401818"/>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9037508" y="3401817"/>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62641" y="698231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9037508" y="6982311"/>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591906" y="248541"/>
            <a:ext cx="4259139" cy="2273997"/>
          </a:xfrm>
          <a:prstGeom prst="roundRect">
            <a:avLst>
              <a:gd name="adj" fmla="val 1469"/>
            </a:avLst>
          </a:prstGeom>
          <a:noFill/>
        </p:spPr>
        <p:txBody>
          <a:bodyPr>
            <a:noAutofit/>
          </a:bodyPr>
          <a:lstStyle>
            <a:lvl1pPr>
              <a:buNone/>
              <a:defRPr/>
            </a:lvl1pPr>
          </a:lstStyle>
          <a:p>
            <a:endParaRPr lang="en-US"/>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657400" y="2199682"/>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591906" y="2647202"/>
            <a:ext cx="4259139" cy="2273997"/>
          </a:xfrm>
          <a:prstGeom prst="roundRect">
            <a:avLst>
              <a:gd name="adj" fmla="val 1469"/>
            </a:avLst>
          </a:prstGeom>
          <a:noFill/>
        </p:spPr>
        <p:txBody>
          <a:bodyPr>
            <a:noAutofit/>
          </a:bodyPr>
          <a:lstStyle>
            <a:lvl1pPr>
              <a:buNone/>
              <a:defRPr/>
            </a:lvl1pPr>
          </a:lstStyle>
          <a:p>
            <a:endParaRPr lang="en-US"/>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657400" y="4598343"/>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591906" y="5048553"/>
            <a:ext cx="4259139" cy="2273997"/>
          </a:xfrm>
          <a:prstGeom prst="roundRect">
            <a:avLst>
              <a:gd name="adj" fmla="val 1469"/>
            </a:avLst>
          </a:prstGeom>
          <a:noFill/>
        </p:spPr>
        <p:txBody>
          <a:bodyPr>
            <a:noAutofit/>
          </a:bodyPr>
          <a:lstStyle>
            <a:lvl1pPr>
              <a:buNone/>
              <a:defRPr/>
            </a:lvl1pPr>
          </a:lstStyle>
          <a:p>
            <a:endParaRPr lang="en-US"/>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657400" y="6999695"/>
            <a:ext cx="4128150"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50169992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Film image 8">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9795" y="248542"/>
            <a:ext cx="5881293" cy="3466432"/>
          </a:xfrm>
          <a:prstGeom prst="roundRect">
            <a:avLst>
              <a:gd name="adj" fmla="val 1469"/>
            </a:avLst>
          </a:prstGeom>
          <a:noFill/>
        </p:spPr>
        <p:txBody>
          <a:bodyPr>
            <a:noAutofit/>
          </a:bodyPr>
          <a:lstStyle>
            <a:lvl1pPr>
              <a:buNone/>
              <a:defRPr/>
            </a:lvl1pPr>
          </a:lstStyle>
          <a:p>
            <a:endParaRPr lang="en-US"/>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99795" y="3846290"/>
            <a:ext cx="5881293" cy="3466432"/>
          </a:xfrm>
          <a:prstGeom prst="roundRect">
            <a:avLst>
              <a:gd name="adj" fmla="val 1469"/>
            </a:avLst>
          </a:prstGeom>
          <a:noFill/>
        </p:spPr>
        <p:txBody>
          <a:bodyPr>
            <a:noAutofit/>
          </a:bodyPr>
          <a:lstStyle>
            <a:lvl1pPr>
              <a:buNone/>
              <a:defRPr/>
            </a:lvl1pPr>
          </a:lstStyle>
          <a:p>
            <a:endParaRPr lang="en-US"/>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75430" y="3400240"/>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49793" y="6993973"/>
            <a:ext cx="576385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9758142" y="248542"/>
            <a:ext cx="3473010" cy="2273997"/>
          </a:xfrm>
          <a:prstGeom prst="roundRect">
            <a:avLst>
              <a:gd name="adj" fmla="val 1469"/>
            </a:avLst>
          </a:prstGeom>
          <a:noFill/>
        </p:spPr>
        <p:txBody>
          <a:bodyPr>
            <a:noAutofit/>
          </a:bodyPr>
          <a:lstStyle>
            <a:lvl1pPr>
              <a:buNone/>
              <a:defRPr/>
            </a:lvl1pPr>
          </a:lstStyle>
          <a:p>
            <a:endParaRPr lang="en-US"/>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9799460" y="2199683"/>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9758142" y="2659205"/>
            <a:ext cx="3473010" cy="2273997"/>
          </a:xfrm>
          <a:prstGeom prst="roundRect">
            <a:avLst>
              <a:gd name="adj" fmla="val 1469"/>
            </a:avLst>
          </a:prstGeom>
          <a:noFill/>
        </p:spPr>
        <p:txBody>
          <a:bodyPr>
            <a:noAutofit/>
          </a:bodyPr>
          <a:lstStyle>
            <a:lvl1pPr>
              <a:buNone/>
              <a:defRPr/>
            </a:lvl1pPr>
          </a:lstStyle>
          <a:p>
            <a:endParaRPr lang="en-US"/>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9799460" y="461034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9758142" y="5048555"/>
            <a:ext cx="3473010" cy="2273997"/>
          </a:xfrm>
          <a:prstGeom prst="roundRect">
            <a:avLst>
              <a:gd name="adj" fmla="val 1469"/>
            </a:avLst>
          </a:prstGeom>
          <a:noFill/>
        </p:spPr>
        <p:txBody>
          <a:bodyPr>
            <a:noAutofit/>
          </a:bodyPr>
          <a:lstStyle>
            <a:lvl1pPr>
              <a:buNone/>
              <a:defRPr/>
            </a:lvl1pPr>
          </a:lstStyle>
          <a:p>
            <a:endParaRPr lang="en-US"/>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9799460" y="6999696"/>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6189112" y="238713"/>
            <a:ext cx="3473010" cy="2273997"/>
          </a:xfrm>
          <a:prstGeom prst="roundRect">
            <a:avLst>
              <a:gd name="adj" fmla="val 1469"/>
            </a:avLst>
          </a:prstGeom>
          <a:noFill/>
        </p:spPr>
        <p:txBody>
          <a:bodyPr>
            <a:noAutofit/>
          </a:bodyPr>
          <a:lstStyle>
            <a:lvl1pPr>
              <a:buNone/>
              <a:defRPr/>
            </a:lvl1pPr>
          </a:lstStyle>
          <a:p>
            <a:endParaRPr lang="en-US"/>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6230430" y="2189854"/>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6189112" y="2649376"/>
            <a:ext cx="3473010" cy="2273997"/>
          </a:xfrm>
          <a:prstGeom prst="roundRect">
            <a:avLst>
              <a:gd name="adj" fmla="val 1469"/>
            </a:avLst>
          </a:prstGeom>
          <a:noFill/>
        </p:spPr>
        <p:txBody>
          <a:bodyPr>
            <a:noAutofit/>
          </a:bodyPr>
          <a:lstStyle>
            <a:lvl1pPr>
              <a:buNone/>
              <a:defRPr/>
            </a:lvl1pPr>
          </a:lstStyle>
          <a:p>
            <a:endParaRPr lang="en-US"/>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6230430" y="4600518"/>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6189112" y="5038725"/>
            <a:ext cx="3473010" cy="2273997"/>
          </a:xfrm>
          <a:prstGeom prst="roundRect">
            <a:avLst>
              <a:gd name="adj" fmla="val 1469"/>
            </a:avLst>
          </a:prstGeom>
          <a:noFill/>
        </p:spPr>
        <p:txBody>
          <a:bodyPr>
            <a:noAutofit/>
          </a:bodyPr>
          <a:lstStyle>
            <a:lvl1pPr>
              <a:buNone/>
              <a:defRPr/>
            </a:lvl1pPr>
          </a:lstStyle>
          <a:p>
            <a:endParaRPr lang="en-US"/>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6230430" y="6989867"/>
            <a:ext cx="3366198"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1396532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Film image 12">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91402" y="660817"/>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577255" y="248542"/>
            <a:ext cx="4259139"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577255" y="2047923"/>
            <a:ext cx="4259139"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577255" y="3846290"/>
            <a:ext cx="4259139" cy="1667050"/>
          </a:xfrm>
          <a:prstGeom prst="roundRect">
            <a:avLst>
              <a:gd name="adj" fmla="val 1469"/>
            </a:avLst>
          </a:prstGeom>
          <a:noFill/>
        </p:spPr>
        <p:txBody>
          <a:bodyPr>
            <a:noAutofit/>
          </a:bodyPr>
          <a:lstStyle>
            <a:lvl1pPr>
              <a:buNone/>
              <a:defRPr/>
            </a:lvl1pPr>
          </a:lstStyle>
          <a:p>
            <a:endParaRPr lang="en-US"/>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577255" y="5645671"/>
            <a:ext cx="4259139" cy="1667050"/>
          </a:xfrm>
          <a:prstGeom prst="roundRect">
            <a:avLst>
              <a:gd name="adj" fmla="val 1469"/>
            </a:avLst>
          </a:prstGeom>
          <a:noFill/>
        </p:spPr>
        <p:txBody>
          <a:bodyPr>
            <a:noAutofit/>
          </a:bodyPr>
          <a:lstStyle>
            <a:lvl1pPr>
              <a:buNone/>
              <a:defRPr/>
            </a:lvl1pPr>
          </a:lstStyle>
          <a:p>
            <a:endParaRPr lang="en-US"/>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211797" y="248542"/>
            <a:ext cx="4259139" cy="1667050"/>
          </a:xfrm>
          <a:prstGeom prst="roundRect">
            <a:avLst>
              <a:gd name="adj" fmla="val 1469"/>
            </a:avLst>
          </a:prstGeom>
          <a:noFill/>
        </p:spPr>
        <p:txBody>
          <a:bodyPr>
            <a:noAutofit/>
          </a:bodyPr>
          <a:lstStyle>
            <a:lvl1pPr>
              <a:buNone/>
              <a:defRPr/>
            </a:lvl1pPr>
          </a:lstStyle>
          <a:p>
            <a:endParaRPr lang="en-US"/>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88065"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211797" y="2047923"/>
            <a:ext cx="4259139" cy="1667050"/>
          </a:xfrm>
          <a:prstGeom prst="roundRect">
            <a:avLst>
              <a:gd name="adj" fmla="val 1469"/>
            </a:avLst>
          </a:prstGeom>
          <a:noFill/>
        </p:spPr>
        <p:txBody>
          <a:bodyPr>
            <a:noAutofit/>
          </a:bodyPr>
          <a:lstStyle>
            <a:lvl1pPr>
              <a:buNone/>
              <a:defRPr/>
            </a:lvl1pPr>
          </a:lstStyle>
          <a:p>
            <a:endParaRPr lang="en-US"/>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211797" y="3846290"/>
            <a:ext cx="4259139" cy="1667050"/>
          </a:xfrm>
          <a:prstGeom prst="roundRect">
            <a:avLst>
              <a:gd name="adj" fmla="val 1469"/>
            </a:avLst>
          </a:prstGeom>
          <a:noFill/>
        </p:spPr>
        <p:txBody>
          <a:bodyPr>
            <a:noAutofit/>
          </a:bodyPr>
          <a:lstStyle>
            <a:lvl1pPr>
              <a:buNone/>
              <a:defRPr/>
            </a:lvl1pPr>
          </a:lstStyle>
          <a:p>
            <a:endParaRPr lang="en-US"/>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211797" y="5645671"/>
            <a:ext cx="4259139" cy="1667050"/>
          </a:xfrm>
          <a:prstGeom prst="roundRect">
            <a:avLst>
              <a:gd name="adj" fmla="val 1469"/>
            </a:avLst>
          </a:prstGeom>
          <a:noFill/>
        </p:spPr>
        <p:txBody>
          <a:bodyPr>
            <a:noAutofit/>
          </a:bodyPr>
          <a:lstStyle>
            <a:lvl1pPr>
              <a:buNone/>
              <a:defRPr/>
            </a:lvl1pPr>
          </a:lstStyle>
          <a:p>
            <a:endParaRPr lang="en-US"/>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963541" y="248542"/>
            <a:ext cx="4259139" cy="1667050"/>
          </a:xfrm>
          <a:prstGeom prst="roundRect">
            <a:avLst>
              <a:gd name="adj" fmla="val 1469"/>
            </a:avLst>
          </a:prstGeom>
          <a:noFill/>
        </p:spPr>
        <p:txBody>
          <a:bodyPr>
            <a:noAutofit/>
          </a:bodyPr>
          <a:lstStyle>
            <a:lvl1pPr>
              <a:buNone/>
              <a:defRPr/>
            </a:lvl1pPr>
          </a:lstStyle>
          <a:p>
            <a:endParaRPr lang="en-US"/>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963541" y="2047923"/>
            <a:ext cx="4259139" cy="1667050"/>
          </a:xfrm>
          <a:prstGeom prst="roundRect">
            <a:avLst>
              <a:gd name="adj" fmla="val 1469"/>
            </a:avLst>
          </a:prstGeom>
          <a:noFill/>
        </p:spPr>
        <p:txBody>
          <a:bodyPr>
            <a:noAutofit/>
          </a:bodyPr>
          <a:lstStyle>
            <a:lvl1pPr>
              <a:buNone/>
              <a:defRPr/>
            </a:lvl1pPr>
          </a:lstStyle>
          <a:p>
            <a:endParaRPr lang="en-US"/>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963541" y="3846290"/>
            <a:ext cx="4259139" cy="1667050"/>
          </a:xfrm>
          <a:prstGeom prst="roundRect">
            <a:avLst>
              <a:gd name="adj" fmla="val 1469"/>
            </a:avLst>
          </a:prstGeom>
          <a:noFill/>
        </p:spPr>
        <p:txBody>
          <a:bodyPr>
            <a:noAutofit/>
          </a:bodyPr>
          <a:lstStyle>
            <a:lvl1pPr>
              <a:buNone/>
              <a:defRPr/>
            </a:lvl1pPr>
          </a:lstStyle>
          <a:p>
            <a:endParaRPr lang="en-US"/>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963541" y="5645671"/>
            <a:ext cx="4259139" cy="1667050"/>
          </a:xfrm>
          <a:prstGeom prst="roundRect">
            <a:avLst>
              <a:gd name="adj" fmla="val 1469"/>
            </a:avLst>
          </a:prstGeom>
          <a:noFill/>
        </p:spPr>
        <p:txBody>
          <a:bodyPr>
            <a:noAutofit/>
          </a:bodyPr>
          <a:lstStyle>
            <a:lvl1pPr>
              <a:buNone/>
              <a:defRPr/>
            </a:lvl1pPr>
          </a:lstStyle>
          <a:p>
            <a:endParaRPr lang="en-US"/>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675381" y="1592737"/>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9047015" y="1589581"/>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88065"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675381" y="3386658"/>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9047015" y="338350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88065"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675381" y="5194224"/>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9047015" y="519106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88065"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675381" y="6985199"/>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9047015" y="6982043"/>
            <a:ext cx="4092191"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2674550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Film image 16">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3442950" cy="75612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95"/>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774943" y="248542"/>
            <a:ext cx="3177153" cy="1667050"/>
          </a:xfrm>
          <a:prstGeom prst="roundRect">
            <a:avLst>
              <a:gd name="adj" fmla="val 1469"/>
            </a:avLst>
          </a:prstGeom>
          <a:noFill/>
        </p:spPr>
        <p:txBody>
          <a:bodyPr>
            <a:noAutofit/>
          </a:bodyPr>
          <a:lstStyle>
            <a:lvl1pPr>
              <a:buNone/>
              <a:defRPr/>
            </a:lvl1pPr>
          </a:lstStyle>
          <a:p>
            <a:endParaRPr lang="en-US"/>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10059030" y="248542"/>
            <a:ext cx="3177153" cy="1667050"/>
          </a:xfrm>
          <a:prstGeom prst="roundRect">
            <a:avLst>
              <a:gd name="adj" fmla="val 1469"/>
            </a:avLst>
          </a:prstGeom>
          <a:noFill/>
        </p:spPr>
        <p:txBody>
          <a:bodyPr>
            <a:noAutofit/>
          </a:bodyPr>
          <a:lstStyle>
            <a:lvl1pPr>
              <a:buNone/>
              <a:defRPr/>
            </a:lvl1pPr>
          </a:lstStyle>
          <a:p>
            <a:endParaRPr lang="en-US"/>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774943" y="2047924"/>
            <a:ext cx="3177153" cy="1667050"/>
          </a:xfrm>
          <a:prstGeom prst="roundRect">
            <a:avLst>
              <a:gd name="adj" fmla="val 1469"/>
            </a:avLst>
          </a:prstGeom>
          <a:noFill/>
        </p:spPr>
        <p:txBody>
          <a:bodyPr>
            <a:noAutofit/>
          </a:bodyPr>
          <a:lstStyle>
            <a:lvl1pPr>
              <a:buNone/>
              <a:defRPr/>
            </a:lvl1pPr>
          </a:lstStyle>
          <a:p>
            <a:endParaRPr lang="en-US"/>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10059030" y="2047924"/>
            <a:ext cx="3177153" cy="1667050"/>
          </a:xfrm>
          <a:prstGeom prst="roundRect">
            <a:avLst>
              <a:gd name="adj" fmla="val 1469"/>
            </a:avLst>
          </a:prstGeom>
          <a:noFill/>
        </p:spPr>
        <p:txBody>
          <a:bodyPr>
            <a:noAutofit/>
          </a:bodyPr>
          <a:lstStyle>
            <a:lvl1pPr>
              <a:buNone/>
              <a:defRPr/>
            </a:lvl1pPr>
          </a:lstStyle>
          <a:p>
            <a:endParaRPr lang="en-US"/>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769913" y="3846289"/>
            <a:ext cx="3177153" cy="1667050"/>
          </a:xfrm>
          <a:prstGeom prst="roundRect">
            <a:avLst>
              <a:gd name="adj" fmla="val 1469"/>
            </a:avLst>
          </a:prstGeom>
          <a:noFill/>
        </p:spPr>
        <p:txBody>
          <a:bodyPr>
            <a:noAutofit/>
          </a:bodyPr>
          <a:lstStyle>
            <a:lvl1pPr>
              <a:buNone/>
              <a:defRPr/>
            </a:lvl1pPr>
          </a:lstStyle>
          <a:p>
            <a:endParaRPr lang="en-US"/>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10054000" y="3846289"/>
            <a:ext cx="3177153" cy="1667050"/>
          </a:xfrm>
          <a:prstGeom prst="roundRect">
            <a:avLst>
              <a:gd name="adj" fmla="val 1469"/>
            </a:avLst>
          </a:prstGeom>
          <a:noFill/>
        </p:spPr>
        <p:txBody>
          <a:bodyPr>
            <a:noAutofit/>
          </a:bodyPr>
          <a:lstStyle>
            <a:lvl1pPr>
              <a:buNone/>
              <a:defRPr/>
            </a:lvl1pPr>
          </a:lstStyle>
          <a:p>
            <a:endParaRPr lang="en-US"/>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769913" y="5645671"/>
            <a:ext cx="3177153" cy="1667050"/>
          </a:xfrm>
          <a:prstGeom prst="roundRect">
            <a:avLst>
              <a:gd name="adj" fmla="val 1469"/>
            </a:avLst>
          </a:prstGeom>
          <a:noFill/>
        </p:spPr>
        <p:txBody>
          <a:bodyPr>
            <a:noAutofit/>
          </a:bodyPr>
          <a:lstStyle>
            <a:lvl1pPr>
              <a:buNone/>
              <a:defRPr/>
            </a:lvl1pPr>
          </a:lstStyle>
          <a:p>
            <a:endParaRPr lang="en-US"/>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10054000" y="5645671"/>
            <a:ext cx="3177153" cy="1667050"/>
          </a:xfrm>
          <a:prstGeom prst="roundRect">
            <a:avLst>
              <a:gd name="adj" fmla="val 1469"/>
            </a:avLst>
          </a:prstGeom>
          <a:noFill/>
        </p:spPr>
        <p:txBody>
          <a:bodyPr>
            <a:noAutofit/>
          </a:bodyPr>
          <a:lstStyle>
            <a:lvl1pPr>
              <a:buNone/>
              <a:defRPr/>
            </a:lvl1pPr>
          </a:lstStyle>
          <a:p>
            <a:endParaRPr lang="en-US"/>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819599"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10114365"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829970"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10124737"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829970"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10124737"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829970"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10124737"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209158" y="248542"/>
            <a:ext cx="3177153" cy="1667050"/>
          </a:xfrm>
          <a:prstGeom prst="roundRect">
            <a:avLst>
              <a:gd name="adj" fmla="val 1469"/>
            </a:avLst>
          </a:prstGeom>
          <a:noFill/>
        </p:spPr>
        <p:txBody>
          <a:bodyPr>
            <a:noAutofit/>
          </a:bodyPr>
          <a:lstStyle>
            <a:lvl1pPr>
              <a:buNone/>
              <a:defRPr/>
            </a:lvl1pPr>
          </a:lstStyle>
          <a:p>
            <a:endParaRPr lang="en-US"/>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493245" y="248542"/>
            <a:ext cx="3177153" cy="1667050"/>
          </a:xfrm>
          <a:prstGeom prst="roundRect">
            <a:avLst>
              <a:gd name="adj" fmla="val 1469"/>
            </a:avLst>
          </a:prstGeom>
          <a:noFill/>
        </p:spPr>
        <p:txBody>
          <a:bodyPr>
            <a:noAutofit/>
          </a:bodyPr>
          <a:lstStyle>
            <a:lvl1pPr>
              <a:buNone/>
              <a:defRPr/>
            </a:lvl1pPr>
          </a:lstStyle>
          <a:p>
            <a:endParaRPr lang="en-US"/>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209158" y="2047924"/>
            <a:ext cx="3177153" cy="1667050"/>
          </a:xfrm>
          <a:prstGeom prst="roundRect">
            <a:avLst>
              <a:gd name="adj" fmla="val 1469"/>
            </a:avLst>
          </a:prstGeom>
          <a:noFill/>
        </p:spPr>
        <p:txBody>
          <a:bodyPr>
            <a:noAutofit/>
          </a:bodyPr>
          <a:lstStyle>
            <a:lvl1pPr>
              <a:buNone/>
              <a:defRPr/>
            </a:lvl1pPr>
          </a:lstStyle>
          <a:p>
            <a:endParaRPr lang="en-US"/>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493245" y="2047924"/>
            <a:ext cx="3177153" cy="166705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204128" y="3846289"/>
            <a:ext cx="3177153" cy="166705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488214" y="3846289"/>
            <a:ext cx="3177153" cy="1667050"/>
          </a:xfrm>
          <a:prstGeom prst="roundRect">
            <a:avLst>
              <a:gd name="adj" fmla="val 1469"/>
            </a:avLst>
          </a:prstGeom>
          <a:noFill/>
        </p:spPr>
        <p:txBody>
          <a:bodyPr>
            <a:noAutofit/>
          </a:bodyPr>
          <a:lstStyle>
            <a:lvl1pPr>
              <a:buNone/>
              <a:defRPr/>
            </a:lvl1pPr>
          </a:lstStyle>
          <a:p>
            <a:endParaRPr lang="en-US"/>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204128" y="5645671"/>
            <a:ext cx="3177153" cy="1667050"/>
          </a:xfrm>
          <a:prstGeom prst="roundRect">
            <a:avLst>
              <a:gd name="adj" fmla="val 1469"/>
            </a:avLst>
          </a:prstGeom>
          <a:noFill/>
        </p:spPr>
        <p:txBody>
          <a:bodyPr>
            <a:noAutofit/>
          </a:bodyPr>
          <a:lstStyle>
            <a:lvl1pPr>
              <a:buNone/>
              <a:defRPr/>
            </a:lvl1pPr>
          </a:lstStyle>
          <a:p>
            <a:endParaRPr lang="en-US"/>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488214" y="5645671"/>
            <a:ext cx="3177153" cy="1667050"/>
          </a:xfrm>
          <a:prstGeom prst="roundRect">
            <a:avLst>
              <a:gd name="adj" fmla="val 1469"/>
            </a:avLst>
          </a:prstGeom>
          <a:noFill/>
        </p:spPr>
        <p:txBody>
          <a:bodyPr>
            <a:noAutofit/>
          </a:bodyPr>
          <a:lstStyle>
            <a:lvl1pPr>
              <a:buNone/>
              <a:defRPr/>
            </a:lvl1pPr>
          </a:lstStyle>
          <a:p>
            <a:endParaRPr lang="en-US"/>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53814" y="161566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548580" y="1616582"/>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64185" y="3400240"/>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558951" y="34011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64185" y="520074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558951" y="5201659"/>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64185" y="6993973"/>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558951" y="6994891"/>
            <a:ext cx="3056419" cy="252204"/>
          </a:xfrm>
          <a:prstGeom prst="roundRect">
            <a:avLst>
              <a:gd name="adj" fmla="val 11685"/>
            </a:avLst>
          </a:prstGeom>
          <a:solidFill>
            <a:schemeClr val="bg1"/>
          </a:solidFill>
        </p:spPr>
        <p:txBody>
          <a:bodyPr wrap="none" lIns="144000" tIns="0" anchor="ctr">
            <a:noAutofit/>
          </a:bodyPr>
          <a:lstStyle>
            <a:lvl1pPr>
              <a:buNone/>
              <a:defRPr sz="1103"/>
            </a:lvl1pPr>
          </a:lstStyle>
          <a:p>
            <a:pPr lvl="0"/>
            <a:r>
              <a:rPr lang="en-US"/>
              <a:t>Film name here</a:t>
            </a:r>
          </a:p>
        </p:txBody>
      </p:sp>
    </p:spTree>
    <p:extLst>
      <p:ext uri="{BB962C8B-B14F-4D97-AF65-F5344CB8AC3E}">
        <p14:creationId xmlns:p14="http://schemas.microsoft.com/office/powerpoint/2010/main" val="38579449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Large image and large stat1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Tree>
    <p:extLst>
      <p:ext uri="{BB962C8B-B14F-4D97-AF65-F5344CB8AC3E}">
        <p14:creationId xmlns:p14="http://schemas.microsoft.com/office/powerpoint/2010/main" val="395688746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Large image and large stat1 light logo">
    <p:bg>
      <p:bgPr>
        <a:solidFill>
          <a:schemeClr val="accent2"/>
        </a:solidFill>
        <a:effectLst/>
      </p:bgPr>
    </p:bg>
    <p:spTree>
      <p:nvGrpSpPr>
        <p:cNvPr id="1" name=""/>
        <p:cNvGrpSpPr/>
        <p:nvPr/>
      </p:nvGrpSpPr>
      <p:grpSpPr>
        <a:xfrm>
          <a:off x="0" y="0"/>
          <a:ext cx="0" cy="0"/>
          <a:chOff x="0" y="0"/>
          <a:chExt cx="0" cy="0"/>
        </a:xfrm>
      </p:grpSpPr>
      <p:pic>
        <p:nvPicPr>
          <p:cNvPr id="4" name="Picture 3" descr="A white circle with black background&#10;&#10;AI-generated content may be incorrect.">
            <a:extLst>
              <a:ext uri="{FF2B5EF4-FFF2-40B4-BE49-F238E27FC236}">
                <a16:creationId xmlns:a16="http://schemas.microsoft.com/office/drawing/2014/main" id="{9F0B4224-632A-A833-2B8A-29ED462A792F}"/>
              </a:ext>
            </a:extLst>
          </p:cNvPr>
          <p:cNvPicPr/>
          <p:nvPr/>
        </p:nvPicPr>
        <p:blipFill>
          <a:blip r:embed="rId2"/>
          <a:stretch>
            <a:fillRect/>
          </a:stretch>
        </p:blipFill>
        <p:spPr>
          <a:xfrm>
            <a:off x="226300" y="7022622"/>
            <a:ext cx="1381343" cy="293718"/>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lvl1pPr>
              <a:buNone/>
              <a:defRPr/>
            </a:lvl1pPr>
          </a:lstStyle>
          <a:p>
            <a:endParaRPr lang="en-US"/>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69332" y="408933"/>
            <a:ext cx="4207923" cy="1855310"/>
          </a:xfrm>
          <a:prstGeom prst="roundRect">
            <a:avLst>
              <a:gd name="adj" fmla="val 5140"/>
            </a:avLst>
          </a:prstGeom>
          <a:solidFill>
            <a:schemeClr val="bg1"/>
          </a:solidFill>
        </p:spPr>
        <p:txBody>
          <a:bodyPr wrap="none" lIns="144000" tIns="144000">
            <a:noAutofit/>
          </a:bodyPr>
          <a:lstStyle>
            <a:lvl1pPr>
              <a:buNone/>
              <a:defRPr sz="4851"/>
            </a:lvl1pPr>
          </a:lstStyle>
          <a:p>
            <a:pPr lvl="0"/>
            <a:r>
              <a:rPr lang="en-US"/>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71740" y="1389338"/>
            <a:ext cx="3850369" cy="679749"/>
          </a:xfrm>
        </p:spPr>
        <p:txBody>
          <a:bodyPr>
            <a:noAutofit/>
          </a:bodyPr>
          <a:lstStyle>
            <a:lvl1pPr>
              <a:lnSpc>
                <a:spcPct val="100000"/>
              </a:lnSpc>
              <a:buNone/>
              <a:defRPr sz="2205"/>
            </a:lvl1pPr>
          </a:lstStyle>
          <a:p>
            <a:pPr lvl="0"/>
            <a:r>
              <a:rPr lang="en-US"/>
              <a:t>Secondary text goes here over two lines if needed</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bg1"/>
                </a:solidFill>
              </a:defRPr>
            </a:lvl1pPr>
          </a:lstStyle>
          <a:p>
            <a:pPr lvl="0"/>
            <a:r>
              <a:rPr lang="en-US"/>
              <a:t>Source goes here</a:t>
            </a:r>
          </a:p>
        </p:txBody>
      </p:sp>
    </p:spTree>
    <p:extLst>
      <p:ext uri="{BB962C8B-B14F-4D97-AF65-F5344CB8AC3E}">
        <p14:creationId xmlns:p14="http://schemas.microsoft.com/office/powerpoint/2010/main" val="17508720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Large image and large stat2 dark logo">
    <p:bg>
      <p:bgPr>
        <a:solidFill>
          <a:schemeClr val="accent5"/>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211798" y="248542"/>
            <a:ext cx="13019357" cy="6435463"/>
          </a:xfrm>
          <a:prstGeom prst="roundRect">
            <a:avLst>
              <a:gd name="adj" fmla="val 1469"/>
            </a:avLst>
          </a:prstGeom>
          <a:noFill/>
        </p:spPr>
        <p:txBody>
          <a:bodyPr>
            <a:noAutofit/>
          </a:bodyPr>
          <a:lstStyle/>
          <a:p>
            <a:endParaRPr lang="en-US"/>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7264708" y="7145154"/>
            <a:ext cx="5951941" cy="173156"/>
          </a:xfrm>
        </p:spPr>
        <p:txBody>
          <a:bodyPr>
            <a:noAutofit/>
          </a:bodyPr>
          <a:lstStyle>
            <a:lvl1pPr algn="r">
              <a:buNone/>
              <a:defRPr sz="1103" b="0">
                <a:solidFill>
                  <a:schemeClr val="tx1"/>
                </a:solidFill>
              </a:defRPr>
            </a:lvl1pPr>
          </a:lstStyle>
          <a:p>
            <a:pPr lvl="0"/>
            <a:r>
              <a:rPr lang="en-US"/>
              <a:t>Source goes here</a:t>
            </a:r>
          </a:p>
        </p:txBody>
      </p:sp>
      <p:pic>
        <p:nvPicPr>
          <p:cNvPr id="3" name="Picture 2" descr="A group of blue circles&#10;&#10;AI-generated content may be incorrect.">
            <a:extLst>
              <a:ext uri="{FF2B5EF4-FFF2-40B4-BE49-F238E27FC236}">
                <a16:creationId xmlns:a16="http://schemas.microsoft.com/office/drawing/2014/main" id="{C80D94A3-0626-47B6-ACB2-13335A4A93F6}"/>
              </a:ext>
            </a:extLst>
          </p:cNvPr>
          <p:cNvPicPr>
            <a:picLocks/>
          </p:cNvPicPr>
          <p:nvPr/>
        </p:nvPicPr>
        <p:blipFill>
          <a:blip r:embed="rId2"/>
          <a:stretch>
            <a:fillRect/>
          </a:stretch>
        </p:blipFill>
        <p:spPr>
          <a:xfrm>
            <a:off x="223915" y="7025135"/>
            <a:ext cx="1383982" cy="288518"/>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435494" y="465382"/>
            <a:ext cx="3008088" cy="189703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85364" y="656840"/>
            <a:ext cx="2711792" cy="1175575"/>
          </a:xfrm>
        </p:spPr>
        <p:txBody>
          <a:bodyPr>
            <a:noAutofit/>
          </a:bodyPr>
          <a:lstStyle>
            <a:lvl1pPr>
              <a:lnSpc>
                <a:spcPct val="100000"/>
              </a:lnSpc>
              <a:buNone/>
              <a:defRPr sz="2205"/>
            </a:lvl1pPr>
          </a:lstStyle>
          <a:p>
            <a:pPr lvl="0"/>
            <a:r>
              <a:rPr lang="en-US"/>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85364" y="2005765"/>
            <a:ext cx="2616256" cy="183299"/>
          </a:xfrm>
        </p:spPr>
        <p:txBody>
          <a:bodyPr>
            <a:noAutofit/>
          </a:bodyPr>
          <a:lstStyle>
            <a:lvl1pPr>
              <a:buNone/>
              <a:defRPr sz="1103"/>
            </a:lvl1pPr>
          </a:lstStyle>
          <a:p>
            <a:pPr lvl="0"/>
            <a:r>
              <a:rPr lang="en-US"/>
              <a:t>Release date here</a:t>
            </a:r>
          </a:p>
        </p:txBody>
      </p:sp>
    </p:spTree>
    <p:extLst>
      <p:ext uri="{BB962C8B-B14F-4D97-AF65-F5344CB8AC3E}">
        <p14:creationId xmlns:p14="http://schemas.microsoft.com/office/powerpoint/2010/main" val="1955479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slideLayout" Target="../slideLayouts/slideLayout183.xml"/><Relationship Id="rId18" Type="http://schemas.openxmlformats.org/officeDocument/2006/relationships/theme" Target="../theme/theme10.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slideLayout" Target="../slideLayouts/slideLayout182.xml"/><Relationship Id="rId17" Type="http://schemas.openxmlformats.org/officeDocument/2006/relationships/slideLayout" Target="../slideLayouts/slideLayout187.xml"/><Relationship Id="rId2" Type="http://schemas.openxmlformats.org/officeDocument/2006/relationships/slideLayout" Target="../slideLayouts/slideLayout172.xml"/><Relationship Id="rId16" Type="http://schemas.openxmlformats.org/officeDocument/2006/relationships/slideLayout" Target="../slideLayouts/slideLayout186.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5" Type="http://schemas.openxmlformats.org/officeDocument/2006/relationships/slideLayout" Target="../slideLayouts/slideLayout18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 Id="rId14" Type="http://schemas.openxmlformats.org/officeDocument/2006/relationships/slideLayout" Target="../slideLayouts/slideLayout184.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90.xml"/><Relationship Id="rId7" Type="http://schemas.openxmlformats.org/officeDocument/2006/relationships/theme" Target="../theme/theme11.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5" Type="http://schemas.openxmlformats.org/officeDocument/2006/relationships/slideLayout" Target="../slideLayouts/slideLayout192.xml"/><Relationship Id="rId4" Type="http://schemas.openxmlformats.org/officeDocument/2006/relationships/slideLayout" Target="../slideLayouts/slideLayout1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theme" Target="../theme/theme2.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10" Type="http://schemas.openxmlformats.org/officeDocument/2006/relationships/theme" Target="../theme/theme3.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theme" Target="../theme/theme4.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2.xml"/><Relationship Id="rId18" Type="http://schemas.openxmlformats.org/officeDocument/2006/relationships/slideLayout" Target="../slideLayouts/slideLayout87.xml"/><Relationship Id="rId26" Type="http://schemas.openxmlformats.org/officeDocument/2006/relationships/slideLayout" Target="../slideLayouts/slideLayout95.xml"/><Relationship Id="rId39" Type="http://schemas.openxmlformats.org/officeDocument/2006/relationships/slideLayout" Target="../slideLayouts/slideLayout108.xml"/><Relationship Id="rId21" Type="http://schemas.openxmlformats.org/officeDocument/2006/relationships/slideLayout" Target="../slideLayouts/slideLayout90.xml"/><Relationship Id="rId34" Type="http://schemas.openxmlformats.org/officeDocument/2006/relationships/slideLayout" Target="../slideLayouts/slideLayout103.xml"/><Relationship Id="rId42" Type="http://schemas.openxmlformats.org/officeDocument/2006/relationships/slideLayout" Target="../slideLayouts/slideLayout111.xml"/><Relationship Id="rId7" Type="http://schemas.openxmlformats.org/officeDocument/2006/relationships/slideLayout" Target="../slideLayouts/slideLayout7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slideLayout" Target="../slideLayouts/slideLayout89.xml"/><Relationship Id="rId29" Type="http://schemas.openxmlformats.org/officeDocument/2006/relationships/slideLayout" Target="../slideLayouts/slideLayout98.xml"/><Relationship Id="rId41" Type="http://schemas.openxmlformats.org/officeDocument/2006/relationships/slideLayout" Target="../slideLayouts/slideLayout110.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Layout" Target="../slideLayouts/slideLayout93.xml"/><Relationship Id="rId32" Type="http://schemas.openxmlformats.org/officeDocument/2006/relationships/slideLayout" Target="../slideLayouts/slideLayout101.xml"/><Relationship Id="rId37" Type="http://schemas.openxmlformats.org/officeDocument/2006/relationships/slideLayout" Target="../slideLayouts/slideLayout106.xml"/><Relationship Id="rId40" Type="http://schemas.openxmlformats.org/officeDocument/2006/relationships/slideLayout" Target="../slideLayouts/slideLayout109.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23" Type="http://schemas.openxmlformats.org/officeDocument/2006/relationships/slideLayout" Target="../slideLayouts/slideLayout92.xml"/><Relationship Id="rId28" Type="http://schemas.openxmlformats.org/officeDocument/2006/relationships/slideLayout" Target="../slideLayouts/slideLayout97.xml"/><Relationship Id="rId36" Type="http://schemas.openxmlformats.org/officeDocument/2006/relationships/slideLayout" Target="../slideLayouts/slideLayout105.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31" Type="http://schemas.openxmlformats.org/officeDocument/2006/relationships/slideLayout" Target="../slideLayouts/slideLayout100.xml"/><Relationship Id="rId44" Type="http://schemas.openxmlformats.org/officeDocument/2006/relationships/theme" Target="../theme/theme5.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 Id="rId22" Type="http://schemas.openxmlformats.org/officeDocument/2006/relationships/slideLayout" Target="../slideLayouts/slideLayout91.xml"/><Relationship Id="rId27" Type="http://schemas.openxmlformats.org/officeDocument/2006/relationships/slideLayout" Target="../slideLayouts/slideLayout96.xml"/><Relationship Id="rId30" Type="http://schemas.openxmlformats.org/officeDocument/2006/relationships/slideLayout" Target="../slideLayouts/slideLayout99.xml"/><Relationship Id="rId35" Type="http://schemas.openxmlformats.org/officeDocument/2006/relationships/slideLayout" Target="../slideLayouts/slideLayout104.xml"/><Relationship Id="rId43" Type="http://schemas.openxmlformats.org/officeDocument/2006/relationships/slideLayout" Target="../slideLayouts/slideLayout112.xml"/><Relationship Id="rId8" Type="http://schemas.openxmlformats.org/officeDocument/2006/relationships/slideLayout" Target="../slideLayouts/slideLayout77.xml"/><Relationship Id="rId3" Type="http://schemas.openxmlformats.org/officeDocument/2006/relationships/slideLayout" Target="../slideLayouts/slideLayout72.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5" Type="http://schemas.openxmlformats.org/officeDocument/2006/relationships/slideLayout" Target="../slideLayouts/slideLayout94.xml"/><Relationship Id="rId33" Type="http://schemas.openxmlformats.org/officeDocument/2006/relationships/slideLayout" Target="../slideLayouts/slideLayout102.xml"/><Relationship Id="rId38" Type="http://schemas.openxmlformats.org/officeDocument/2006/relationships/slideLayout" Target="../slideLayouts/slideLayout10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21" Type="http://schemas.openxmlformats.org/officeDocument/2006/relationships/theme" Target="../theme/theme6.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slideLayout" Target="../slideLayouts/slideLayout132.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theme" Target="../theme/theme7.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56.xml"/><Relationship Id="rId13" Type="http://schemas.openxmlformats.org/officeDocument/2006/relationships/slideLayout" Target="../slideLayouts/slideLayout161.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slideLayout" Target="../slideLayouts/slideLayout160.xml"/><Relationship Id="rId17" Type="http://schemas.openxmlformats.org/officeDocument/2006/relationships/theme" Target="../theme/theme8.xml"/><Relationship Id="rId2" Type="http://schemas.openxmlformats.org/officeDocument/2006/relationships/slideLayout" Target="../slideLayouts/slideLayout150.xml"/><Relationship Id="rId16" Type="http://schemas.openxmlformats.org/officeDocument/2006/relationships/slideLayout" Target="../slideLayouts/slideLayout164.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5" Type="http://schemas.openxmlformats.org/officeDocument/2006/relationships/slideLayout" Target="../slideLayouts/slideLayout16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 Id="rId14" Type="http://schemas.openxmlformats.org/officeDocument/2006/relationships/slideLayout" Target="../slideLayouts/slideLayout16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67.xml"/><Relationship Id="rId7" Type="http://schemas.openxmlformats.org/officeDocument/2006/relationships/theme" Target="../theme/theme9.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4" Type="http://schemas.openxmlformats.org/officeDocument/2006/relationships/slideLayout" Target="../slideLayouts/slideLayout1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164070309"/>
      </p:ext>
    </p:extLst>
  </p:cSld>
  <p:clrMap bg1="lt1" tx1="dk1" bg2="lt2" tx2="dk2" accent1="accent1" accent2="accent2" accent3="accent3" accent4="accent4" accent5="accent5" accent6="accent6" hlink="hlink" folHlink="folHlink"/>
  <p:sldLayoutIdLst>
    <p:sldLayoutId id="2147484568" r:id="rId1"/>
    <p:sldLayoutId id="2147484853" r:id="rId2"/>
    <p:sldLayoutId id="2147484570" r:id="rId3"/>
    <p:sldLayoutId id="2147484571" r:id="rId4"/>
    <p:sldLayoutId id="2147484572" r:id="rId5"/>
    <p:sldLayoutId id="2147484573" r:id="rId6"/>
    <p:sldLayoutId id="2147484574" r:id="rId7"/>
    <p:sldLayoutId id="2147484575" r:id="rId8"/>
    <p:sldLayoutId id="2147484576" r:id="rId9"/>
    <p:sldLayoutId id="2147484577" r:id="rId10"/>
    <p:sldLayoutId id="2147484578" r:id="rId11"/>
    <p:sldLayoutId id="2147484579" r:id="rId12"/>
    <p:sldLayoutId id="2147484580" r:id="rId13"/>
    <p:sldLayoutId id="2147484581" r:id="rId14"/>
    <p:sldLayoutId id="2147484582" r:id="rId15"/>
    <p:sldLayoutId id="2147484583" r:id="rId16"/>
    <p:sldLayoutId id="2147484584" r:id="rId17"/>
    <p:sldLayoutId id="2147484585" r:id="rId18"/>
    <p:sldLayoutId id="2147484863" r:id="rId19"/>
    <p:sldLayoutId id="2147484864" r:id="rId20"/>
  </p:sldLayoutIdLst>
  <p:hf hdr="0" ftr="0" dt="0"/>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807751324"/>
      </p:ext>
    </p:extLst>
  </p:cSld>
  <p:clrMap bg1="lt1" tx1="dk1" bg2="lt2" tx2="dk2" accent1="accent1" accent2="accent2" accent3="accent3" accent4="accent4" accent5="accent5" accent6="accent6" hlink="hlink" folHlink="folHlink"/>
  <p:sldLayoutIdLst>
    <p:sldLayoutId id="2147484860" r:id="rId1"/>
    <p:sldLayoutId id="2147484774" r:id="rId2"/>
    <p:sldLayoutId id="2147484775" r:id="rId3"/>
    <p:sldLayoutId id="2147484776" r:id="rId4"/>
    <p:sldLayoutId id="2147484862" r:id="rId5"/>
    <p:sldLayoutId id="2147484777" r:id="rId6"/>
    <p:sldLayoutId id="2147484778" r:id="rId7"/>
    <p:sldLayoutId id="2147484779" r:id="rId8"/>
    <p:sldLayoutId id="2147484780" r:id="rId9"/>
    <p:sldLayoutId id="2147484781" r:id="rId10"/>
    <p:sldLayoutId id="2147484855" r:id="rId11"/>
    <p:sldLayoutId id="2147484782" r:id="rId12"/>
    <p:sldLayoutId id="2147484783" r:id="rId13"/>
    <p:sldLayoutId id="2147484784" r:id="rId14"/>
    <p:sldLayoutId id="2147484785" r:id="rId15"/>
    <p:sldLayoutId id="2147484786" r:id="rId16"/>
    <p:sldLayoutId id="2147484787" r:id="rId17"/>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437050194"/>
      </p:ext>
    </p:extLst>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1395340"/>
      </p:ext>
    </p:extLst>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1" r:id="rId6"/>
    <p:sldLayoutId id="2147484603" r:id="rId7"/>
    <p:sldLayoutId id="2147484604" r:id="rId8"/>
    <p:sldLayoutId id="2147484605" r:id="rId9"/>
    <p:sldLayoutId id="2147484606" r:id="rId10"/>
    <p:sldLayoutId id="2147484607" r:id="rId11"/>
    <p:sldLayoutId id="2147484608" r:id="rId12"/>
    <p:sldLayoutId id="2147484609" r:id="rId13"/>
    <p:sldLayoutId id="2147484610" r:id="rId14"/>
    <p:sldLayoutId id="2147484611" r:id="rId15"/>
    <p:sldLayoutId id="2147484612" r:id="rId16"/>
    <p:sldLayoutId id="2147484613" r:id="rId17"/>
    <p:sldLayoutId id="2147484614" r:id="rId18"/>
    <p:sldLayoutId id="2147484615" r:id="rId19"/>
    <p:sldLayoutId id="2147484616" r:id="rId20"/>
    <p:sldLayoutId id="2147484617" r:id="rId21"/>
    <p:sldLayoutId id="2147484618" r:id="rId22"/>
    <p:sldLayoutId id="2147484619" r:id="rId23"/>
    <p:sldLayoutId id="2147484620" r:id="rId24"/>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018655240"/>
      </p:ext>
    </p:ext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1844023808"/>
      </p:ext>
    </p:extLst>
  </p:cSld>
  <p:clrMap bg1="lt1" tx1="dk1" bg2="lt2" tx2="dk2" accent1="accent1" accent2="accent2" accent3="accent3" accent4="accent4" accent5="accent5" accent6="accent6" hlink="hlink" folHlink="folHlink"/>
  <p:sldLayoutIdLst>
    <p:sldLayoutId id="2147484634" r:id="rId1"/>
    <p:sldLayoutId id="2147484635" r:id="rId2"/>
    <p:sldLayoutId id="2147484636" r:id="rId3"/>
    <p:sldLayoutId id="2147484637" r:id="rId4"/>
    <p:sldLayoutId id="2147484638" r:id="rId5"/>
    <p:sldLayoutId id="2147484639" r:id="rId6"/>
    <p:sldLayoutId id="2147484640" r:id="rId7"/>
    <p:sldLayoutId id="2147484641" r:id="rId8"/>
    <p:sldLayoutId id="2147484642" r:id="rId9"/>
    <p:sldLayoutId id="2147484643" r:id="rId10"/>
    <p:sldLayoutId id="2147484644" r:id="rId11"/>
    <p:sldLayoutId id="2147484645" r:id="rId12"/>
    <p:sldLayoutId id="2147484646" r:id="rId13"/>
    <p:sldLayoutId id="2147484647" r:id="rId14"/>
    <p:sldLayoutId id="2147484648" r:id="rId15"/>
    <p:sldLayoutId id="2147484649"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263872852"/>
      </p:ext>
    </p:extLst>
  </p:cSld>
  <p:clrMap bg1="lt1" tx1="dk1" bg2="lt2" tx2="dk2" accent1="accent1" accent2="accent2" accent3="accent3" accent4="accent4" accent5="accent5" accent6="accent6" hlink="hlink" folHlink="folHlink"/>
  <p:sldLayoutIdLst>
    <p:sldLayoutId id="2147484651" r:id="rId1"/>
    <p:sldLayoutId id="2147484652" r:id="rId2"/>
    <p:sldLayoutId id="2147484653" r:id="rId3"/>
    <p:sldLayoutId id="2147484654" r:id="rId4"/>
    <p:sldLayoutId id="2147484655" r:id="rId5"/>
    <p:sldLayoutId id="2147484656" r:id="rId6"/>
    <p:sldLayoutId id="2147484657" r:id="rId7"/>
    <p:sldLayoutId id="2147484658" r:id="rId8"/>
    <p:sldLayoutId id="2147484659" r:id="rId9"/>
    <p:sldLayoutId id="2147484660" r:id="rId10"/>
    <p:sldLayoutId id="2147484661" r:id="rId11"/>
    <p:sldLayoutId id="2147484662" r:id="rId12"/>
    <p:sldLayoutId id="2147484663" r:id="rId13"/>
    <p:sldLayoutId id="2147484664" r:id="rId14"/>
    <p:sldLayoutId id="2147484665" r:id="rId15"/>
    <p:sldLayoutId id="2147484666" r:id="rId16"/>
    <p:sldLayoutId id="2147484667" r:id="rId17"/>
    <p:sldLayoutId id="2147484668" r:id="rId18"/>
    <p:sldLayoutId id="2147484669" r:id="rId19"/>
    <p:sldLayoutId id="2147484670" r:id="rId20"/>
    <p:sldLayoutId id="2147484671" r:id="rId21"/>
    <p:sldLayoutId id="2147484672" r:id="rId22"/>
    <p:sldLayoutId id="2147484673" r:id="rId23"/>
    <p:sldLayoutId id="2147484674" r:id="rId24"/>
    <p:sldLayoutId id="2147484675" r:id="rId25"/>
    <p:sldLayoutId id="2147484676" r:id="rId26"/>
    <p:sldLayoutId id="2147484677" r:id="rId27"/>
    <p:sldLayoutId id="2147484678" r:id="rId28"/>
    <p:sldLayoutId id="2147484679" r:id="rId29"/>
    <p:sldLayoutId id="2147484680" r:id="rId30"/>
    <p:sldLayoutId id="2147484681" r:id="rId31"/>
    <p:sldLayoutId id="2147484682" r:id="rId32"/>
    <p:sldLayoutId id="2147484683" r:id="rId33"/>
    <p:sldLayoutId id="2147484684" r:id="rId34"/>
    <p:sldLayoutId id="2147484685" r:id="rId35"/>
    <p:sldLayoutId id="2147484686" r:id="rId36"/>
    <p:sldLayoutId id="2147484687" r:id="rId37"/>
    <p:sldLayoutId id="2147484688" r:id="rId38"/>
    <p:sldLayoutId id="2147484689" r:id="rId39"/>
    <p:sldLayoutId id="2147484690" r:id="rId40"/>
    <p:sldLayoutId id="2147484691" r:id="rId41"/>
    <p:sldLayoutId id="2147484692" r:id="rId42"/>
    <p:sldLayoutId id="2147484693" r:id="rId43"/>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575524339"/>
      </p:ext>
    </p:extLst>
  </p:cSld>
  <p:clrMap bg1="lt1" tx1="dk1" bg2="lt2" tx2="dk2" accent1="accent1" accent2="accent2" accent3="accent3" accent4="accent4" accent5="accent5" accent6="accent6" hlink="hlink" folHlink="folHlink"/>
  <p:sldLayoutIdLst>
    <p:sldLayoutId id="2147484697" r:id="rId1"/>
    <p:sldLayoutId id="2147484698" r:id="rId2"/>
    <p:sldLayoutId id="2147484699" r:id="rId3"/>
    <p:sldLayoutId id="2147484700" r:id="rId4"/>
    <p:sldLayoutId id="2147484701" r:id="rId5"/>
    <p:sldLayoutId id="2147484702" r:id="rId6"/>
    <p:sldLayoutId id="2147484703" r:id="rId7"/>
    <p:sldLayoutId id="2147484704" r:id="rId8"/>
    <p:sldLayoutId id="2147484705" r:id="rId9"/>
    <p:sldLayoutId id="2147484706" r:id="rId10"/>
    <p:sldLayoutId id="2147484707" r:id="rId11"/>
    <p:sldLayoutId id="2147484708" r:id="rId12"/>
    <p:sldLayoutId id="2147484709" r:id="rId13"/>
    <p:sldLayoutId id="2147484710" r:id="rId14"/>
    <p:sldLayoutId id="2147484711" r:id="rId15"/>
    <p:sldLayoutId id="2147484712" r:id="rId16"/>
    <p:sldLayoutId id="2147484713" r:id="rId17"/>
    <p:sldLayoutId id="2147484714" r:id="rId18"/>
    <p:sldLayoutId id="2147484715" r:id="rId19"/>
    <p:sldLayoutId id="2147484716" r:id="rId20"/>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70969908"/>
      </p:ext>
    </p:extLst>
  </p:cSld>
  <p:clrMap bg1="lt1" tx1="dk1" bg2="lt2" tx2="dk2" accent1="accent1" accent2="accent2" accent3="accent3" accent4="accent4" accent5="accent5" accent6="accent6" hlink="hlink" folHlink="folHlink"/>
  <p:sldLayoutIdLst>
    <p:sldLayoutId id="2147484718" r:id="rId1"/>
    <p:sldLayoutId id="2147484719" r:id="rId2"/>
    <p:sldLayoutId id="2147484720" r:id="rId3"/>
    <p:sldLayoutId id="2147484721" r:id="rId4"/>
    <p:sldLayoutId id="2147484722" r:id="rId5"/>
    <p:sldLayoutId id="2147484723" r:id="rId6"/>
    <p:sldLayoutId id="2147484724" r:id="rId7"/>
    <p:sldLayoutId id="2147484725" r:id="rId8"/>
    <p:sldLayoutId id="2147484726" r:id="rId9"/>
    <p:sldLayoutId id="2147484727" r:id="rId10"/>
    <p:sldLayoutId id="2147484728" r:id="rId11"/>
    <p:sldLayoutId id="2147484729" r:id="rId12"/>
    <p:sldLayoutId id="2147484730" r:id="rId13"/>
    <p:sldLayoutId id="2147484731" r:id="rId14"/>
    <p:sldLayoutId id="2147484732" r:id="rId15"/>
    <p:sldLayoutId id="2147484733"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294491118"/>
      </p:ext>
    </p:extLst>
  </p:cSld>
  <p:clrMap bg1="lt1" tx1="dk1" bg2="lt2" tx2="dk2" accent1="accent1" accent2="accent2" accent3="accent3" accent4="accent4" accent5="accent5" accent6="accent6" hlink="hlink" folHlink="folHlink"/>
  <p:sldLayoutIdLst>
    <p:sldLayoutId id="2147484735" r:id="rId1"/>
    <p:sldLayoutId id="2147484736" r:id="rId2"/>
    <p:sldLayoutId id="2147484737" r:id="rId3"/>
    <p:sldLayoutId id="2147484738" r:id="rId4"/>
    <p:sldLayoutId id="2147484739" r:id="rId5"/>
    <p:sldLayoutId id="2147484740" r:id="rId6"/>
    <p:sldLayoutId id="2147484741" r:id="rId7"/>
    <p:sldLayoutId id="2147484742" r:id="rId8"/>
    <p:sldLayoutId id="2147484743" r:id="rId9"/>
    <p:sldLayoutId id="2147484744" r:id="rId10"/>
    <p:sldLayoutId id="2147484745" r:id="rId11"/>
    <p:sldLayoutId id="2147484746" r:id="rId12"/>
    <p:sldLayoutId id="2147484747" r:id="rId13"/>
    <p:sldLayoutId id="2147484748" r:id="rId14"/>
    <p:sldLayoutId id="2147484749" r:id="rId15"/>
    <p:sldLayoutId id="2147484750" r:id="rId1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218298" y="269413"/>
            <a:ext cx="12847404" cy="1461495"/>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218299" y="1730907"/>
            <a:ext cx="12847405" cy="4942826"/>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50305" y="7075405"/>
            <a:ext cx="3024664" cy="216446"/>
          </a:xfrm>
          <a:prstGeom prst="rect">
            <a:avLst/>
          </a:prstGeom>
        </p:spPr>
        <p:txBody>
          <a:bodyPr vert="horz" lIns="0" tIns="0" rIns="0" bIns="0" rtlCol="0" anchor="t"/>
          <a:lstStyle>
            <a:lvl1pPr algn="l">
              <a:defRPr sz="1323">
                <a:solidFill>
                  <a:schemeClr val="tx1">
                    <a:tint val="82000"/>
                  </a:schemeClr>
                </a:solidFill>
              </a:defRPr>
            </a:lvl1pPr>
          </a:lstStyle>
          <a:p>
            <a:fld id="{33E1D87C-720A-4550-9D73-7EA436D48781}" type="datetimeFigureOut">
              <a:rPr lang="en-GB" smtClean="0"/>
              <a:t>11/08/2026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452977" y="7091482"/>
            <a:ext cx="4536996" cy="221240"/>
          </a:xfrm>
          <a:prstGeom prst="rect">
            <a:avLst/>
          </a:prstGeom>
        </p:spPr>
        <p:txBody>
          <a:bodyPr vert="horz" lIns="0" tIns="0" rIns="0" bIns="0" rtlCol="0" anchor="t"/>
          <a:lstStyle>
            <a:lvl1pPr algn="ctr">
              <a:defRPr sz="1323">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10167981" y="7091480"/>
            <a:ext cx="3024664" cy="221241"/>
          </a:xfrm>
          <a:prstGeom prst="rect">
            <a:avLst/>
          </a:prstGeom>
        </p:spPr>
        <p:txBody>
          <a:bodyPr vert="horz" lIns="0" tIns="0" rIns="0" bIns="0" rtlCol="0" anchor="t"/>
          <a:lstStyle>
            <a:lvl1pPr algn="r">
              <a:defRPr sz="1323">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2184548340"/>
      </p:ext>
    </p:extLst>
  </p:cSld>
  <p:clrMap bg1="lt1" tx1="dk1" bg2="lt2" tx2="dk2" accent1="accent1" accent2="accent2" accent3="accent3" accent4="accent4" accent5="accent5" accent6="accent6" hlink="hlink" folHlink="folHlink"/>
  <p:sldLayoutIdLst>
    <p:sldLayoutId id="2147484767" r:id="rId1"/>
    <p:sldLayoutId id="2147484768" r:id="rId2"/>
    <p:sldLayoutId id="2147484769" r:id="rId3"/>
    <p:sldLayoutId id="2147484770" r:id="rId4"/>
    <p:sldLayoutId id="2147484771" r:id="rId5"/>
    <p:sldLayoutId id="2147484772" r:id="rId6"/>
  </p:sldLayoutIdLst>
  <p:txStyles>
    <p:titleStyle>
      <a:lvl1pPr algn="l" defTabSz="1008126" rtl="0" eaLnBrk="1" latinLnBrk="0" hangingPunct="1">
        <a:lnSpc>
          <a:spcPct val="90000"/>
        </a:lnSpc>
        <a:spcBef>
          <a:spcPct val="0"/>
        </a:spcBef>
        <a:buNone/>
        <a:defRPr sz="4851" b="1" kern="1200">
          <a:solidFill>
            <a:schemeClr val="tx1"/>
          </a:solidFill>
          <a:latin typeface="+mj-lt"/>
          <a:ea typeface="+mj-ea"/>
          <a:cs typeface="+mj-cs"/>
        </a:defRPr>
      </a:lvl1pPr>
    </p:titleStyle>
    <p:body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p:bodyStyle>
    <p:otherStyle>
      <a:defPPr>
        <a:defRPr lang="en-US"/>
      </a:defPPr>
      <a:lvl1pPr marL="0" algn="l" defTabSz="1008126" rtl="0" eaLnBrk="1" latinLnBrk="0" hangingPunct="1">
        <a:defRPr sz="1985" kern="1200">
          <a:solidFill>
            <a:schemeClr val="tx1"/>
          </a:solidFill>
          <a:latin typeface="+mn-lt"/>
          <a:ea typeface="+mn-ea"/>
          <a:cs typeface="+mn-cs"/>
        </a:defRPr>
      </a:lvl1pPr>
      <a:lvl2pPr marL="504063" algn="l" defTabSz="1008126" rtl="0" eaLnBrk="1" latinLnBrk="0" hangingPunct="1">
        <a:defRPr sz="1985" kern="1200">
          <a:solidFill>
            <a:schemeClr val="tx1"/>
          </a:solidFill>
          <a:latin typeface="+mn-lt"/>
          <a:ea typeface="+mn-ea"/>
          <a:cs typeface="+mn-cs"/>
        </a:defRPr>
      </a:lvl2pPr>
      <a:lvl3pPr marL="1008126" algn="l" defTabSz="1008126" rtl="0" eaLnBrk="1" latinLnBrk="0" hangingPunct="1">
        <a:defRPr sz="1985" kern="1200">
          <a:solidFill>
            <a:schemeClr val="tx1"/>
          </a:solidFill>
          <a:latin typeface="+mn-lt"/>
          <a:ea typeface="+mn-ea"/>
          <a:cs typeface="+mn-cs"/>
        </a:defRPr>
      </a:lvl3pPr>
      <a:lvl4pPr marL="1512189" algn="l" defTabSz="1008126" rtl="0" eaLnBrk="1" latinLnBrk="0" hangingPunct="1">
        <a:defRPr sz="1985" kern="1200">
          <a:solidFill>
            <a:schemeClr val="tx1"/>
          </a:solidFill>
          <a:latin typeface="+mn-lt"/>
          <a:ea typeface="+mn-ea"/>
          <a:cs typeface="+mn-cs"/>
        </a:defRPr>
      </a:lvl4pPr>
      <a:lvl5pPr marL="2016252" algn="l" defTabSz="1008126" rtl="0" eaLnBrk="1" latinLnBrk="0" hangingPunct="1">
        <a:defRPr sz="1985" kern="1200">
          <a:solidFill>
            <a:schemeClr val="tx1"/>
          </a:solidFill>
          <a:latin typeface="+mn-lt"/>
          <a:ea typeface="+mn-ea"/>
          <a:cs typeface="+mn-cs"/>
        </a:defRPr>
      </a:lvl5pPr>
      <a:lvl6pPr marL="2520315" algn="l" defTabSz="1008126" rtl="0" eaLnBrk="1" latinLnBrk="0" hangingPunct="1">
        <a:defRPr sz="1985" kern="1200">
          <a:solidFill>
            <a:schemeClr val="tx1"/>
          </a:solidFill>
          <a:latin typeface="+mn-lt"/>
          <a:ea typeface="+mn-ea"/>
          <a:cs typeface="+mn-cs"/>
        </a:defRPr>
      </a:lvl6pPr>
      <a:lvl7pPr marL="3024378" algn="l" defTabSz="1008126" rtl="0" eaLnBrk="1" latinLnBrk="0" hangingPunct="1">
        <a:defRPr sz="1985" kern="1200">
          <a:solidFill>
            <a:schemeClr val="tx1"/>
          </a:solidFill>
          <a:latin typeface="+mn-lt"/>
          <a:ea typeface="+mn-ea"/>
          <a:cs typeface="+mn-cs"/>
        </a:defRPr>
      </a:lvl7pPr>
      <a:lvl8pPr marL="3528441" algn="l" defTabSz="1008126" rtl="0" eaLnBrk="1" latinLnBrk="0" hangingPunct="1">
        <a:defRPr sz="1985" kern="1200">
          <a:solidFill>
            <a:schemeClr val="tx1"/>
          </a:solidFill>
          <a:latin typeface="+mn-lt"/>
          <a:ea typeface="+mn-ea"/>
          <a:cs typeface="+mn-cs"/>
        </a:defRPr>
      </a:lvl8pPr>
      <a:lvl9pPr marL="4032504" algn="l" defTabSz="1008126"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33.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33.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33.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3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33.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33.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3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45.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7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xml"/><Relationship Id="rId1" Type="http://schemas.openxmlformats.org/officeDocument/2006/relationships/slideLayout" Target="../slideLayouts/slideLayout133.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33.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3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DEF6148-97AB-2F93-E363-470228986B5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072A88F-A52B-42FF-FDB5-9EB7BD3D2F7D}"/>
              </a:ext>
            </a:extLst>
          </p:cNvPr>
          <p:cNvSpPr/>
          <p:nvPr/>
        </p:nvSpPr>
        <p:spPr>
          <a:xfrm rot="10800000">
            <a:off x="0" y="1264920"/>
            <a:ext cx="13442950" cy="4008120"/>
          </a:xfrm>
          <a:prstGeom prst="rect">
            <a:avLst/>
          </a:prstGeom>
          <a:gradFill>
            <a:gsLst>
              <a:gs pos="0">
                <a:srgbClr val="000000">
                  <a:alpha val="0"/>
                </a:srgbClr>
              </a:gs>
              <a:gs pos="99000">
                <a:srgbClr val="000000">
                  <a:alpha val="0"/>
                </a:srgbClr>
              </a:gs>
              <a:gs pos="48000">
                <a:srgbClr val="000000">
                  <a:alpha val="54713"/>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2DCB8-8A8F-EA34-4316-C62E905535D2}"/>
              </a:ext>
            </a:extLst>
          </p:cNvPr>
          <p:cNvSpPr>
            <a:spLocks noGrp="1"/>
          </p:cNvSpPr>
          <p:nvPr>
            <p:ph type="title"/>
          </p:nvPr>
        </p:nvSpPr>
        <p:spPr>
          <a:xfrm>
            <a:off x="1206500" y="2112168"/>
            <a:ext cx="11029950" cy="3336925"/>
          </a:xfrm>
        </p:spPr>
        <p:txBody>
          <a:bodyPr/>
          <a:lstStyle/>
          <a:p>
            <a:r>
              <a:rPr lang="en-GB" sz="8800" dirty="0"/>
              <a:t>Cinema:</a:t>
            </a:r>
            <a:br>
              <a:rPr lang="en-GB" sz="8800" dirty="0"/>
            </a:br>
            <a:r>
              <a:rPr lang="en-GB" sz="8800" dirty="0"/>
              <a:t>How To Buy</a:t>
            </a:r>
            <a:endParaRPr lang="en-US" sz="8800" dirty="0"/>
          </a:p>
        </p:txBody>
      </p:sp>
    </p:spTree>
    <p:extLst>
      <p:ext uri="{BB962C8B-B14F-4D97-AF65-F5344CB8AC3E}">
        <p14:creationId xmlns:p14="http://schemas.microsoft.com/office/powerpoint/2010/main" val="30660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r="438" b="438"/>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2" y="265023"/>
            <a:ext cx="6278669" cy="697612"/>
          </a:xfrm>
        </p:spPr>
        <p:txBody>
          <a:bodyPr/>
          <a:lstStyle/>
          <a:p>
            <a:r>
              <a:rPr lang="en-US" sz="4000" spc="50" dirty="0"/>
              <a:t>Alcohol / Gambling AGP</a:t>
            </a:r>
            <a:endParaRPr lang="en-GB" sz="4400" dirty="0"/>
          </a:p>
        </p:txBody>
      </p:sp>
      <p:sp>
        <p:nvSpPr>
          <p:cNvPr id="3" name="TextBox 2">
            <a:extLst>
              <a:ext uri="{FF2B5EF4-FFF2-40B4-BE49-F238E27FC236}">
                <a16:creationId xmlns:a16="http://schemas.microsoft.com/office/drawing/2014/main" id="{67225525-B4B8-194B-8F5E-9265920541EF}"/>
              </a:ext>
            </a:extLst>
          </p:cNvPr>
          <p:cNvSpPr txBox="1"/>
          <p:nvPr/>
        </p:nvSpPr>
        <p:spPr>
          <a:xfrm>
            <a:off x="226302" y="962635"/>
            <a:ext cx="5945898" cy="4551824"/>
          </a:xfrm>
          <a:prstGeom prst="rect">
            <a:avLst/>
          </a:prstGeom>
          <a:noFill/>
        </p:spPr>
        <p:txBody>
          <a:bodyPr wrap="square" lIns="0">
            <a:noAutofit/>
          </a:bodyPr>
          <a:lstStyle/>
          <a:p>
            <a:pPr indent="-7001" defTabSz="961813">
              <a:lnSpc>
                <a:spcPts val="2293"/>
              </a:lnSpc>
              <a:spcBef>
                <a:spcPts val="1103"/>
              </a:spcBef>
              <a:spcAft>
                <a:spcPts val="500"/>
              </a:spcAft>
            </a:pPr>
            <a:r>
              <a:rPr lang="en-GB" sz="2000" b="1" dirty="0">
                <a:solidFill>
                  <a:schemeClr val="bg1"/>
                </a:solidFill>
                <a:cs typeface="Inter Tight" charset="0"/>
              </a:rPr>
              <a:t>The Alcohol/Gambling AGP allows you to be confident you are only advertising in films that profile over 75% 18+, with all films approved by the Cinema Advertising Association (CAA). </a:t>
            </a:r>
          </a:p>
          <a:p>
            <a:pPr indent="-7001" defTabSz="961813">
              <a:lnSpc>
                <a:spcPts val="2293"/>
              </a:lnSpc>
              <a:spcBef>
                <a:spcPts val="1103"/>
              </a:spcBef>
              <a:spcAft>
                <a:spcPts val="500"/>
              </a:spcAft>
            </a:pPr>
            <a:endParaRPr lang="en-GB" sz="2000" b="1" dirty="0">
              <a:solidFill>
                <a:schemeClr val="bg1"/>
              </a:solidFill>
              <a:cs typeface="Inter Tight" charset="0"/>
            </a:endParaRPr>
          </a:p>
          <a:p>
            <a:pPr marL="285750" indent="-285750" defTabSz="961813">
              <a:lnSpc>
                <a:spcPct val="110000"/>
              </a:lnSpc>
              <a:spcAft>
                <a:spcPts val="1200"/>
              </a:spcAft>
              <a:buFont typeface="Inter Tight" panose="020B0604020202020204" pitchFamily="34" charset="0"/>
              <a:buChar char="•"/>
            </a:pPr>
            <a:r>
              <a:rPr lang="en-GB" sz="1600" dirty="0">
                <a:solidFill>
                  <a:schemeClr val="bg1"/>
                </a:solidFill>
              </a:rPr>
              <a:t>Comic book/superhero releases are not typically included in this AGP</a:t>
            </a:r>
          </a:p>
          <a:p>
            <a:pPr marL="285750" indent="-285750" defTabSz="961813">
              <a:lnSpc>
                <a:spcPct val="110000"/>
              </a:lnSpc>
              <a:spcAft>
                <a:spcPts val="1200"/>
              </a:spcAft>
              <a:buFont typeface="Inter Tight" panose="020B0604020202020204" pitchFamily="34" charset="0"/>
              <a:buChar char="•"/>
            </a:pPr>
            <a:r>
              <a:rPr lang="en-GB" sz="1600" dirty="0">
                <a:solidFill>
                  <a:schemeClr val="bg1"/>
                </a:solidFill>
              </a:rPr>
              <a:t>CAA panel reviews and votes on any ‘borderline’ films based on the forecast audience profile of each title (based on recent comparative title)</a:t>
            </a:r>
          </a:p>
          <a:p>
            <a:pPr marL="285750" indent="-285750" defTabSz="961813">
              <a:lnSpc>
                <a:spcPct val="110000"/>
              </a:lnSpc>
              <a:spcAft>
                <a:spcPts val="1200"/>
              </a:spcAft>
              <a:buFont typeface="Inter Tight" panose="020B0604020202020204" pitchFamily="34" charset="0"/>
              <a:buChar char="•"/>
            </a:pPr>
            <a:r>
              <a:rPr lang="en-GB" sz="1600" dirty="0">
                <a:solidFill>
                  <a:schemeClr val="bg1"/>
                </a:solidFill>
              </a:rPr>
              <a:t>Can be bought on a national or regional basis</a:t>
            </a:r>
          </a:p>
          <a:p>
            <a:pPr marL="285750" indent="-285750" defTabSz="961813">
              <a:lnSpc>
                <a:spcPct val="110000"/>
              </a:lnSpc>
              <a:spcAft>
                <a:spcPts val="1200"/>
              </a:spcAft>
              <a:buFont typeface="Inter Tight" panose="020B0604020202020204" pitchFamily="34" charset="0"/>
              <a:buChar char="•"/>
            </a:pPr>
            <a:r>
              <a:rPr lang="en-GB" sz="1600" dirty="0">
                <a:solidFill>
                  <a:schemeClr val="bg1"/>
                </a:solidFill>
              </a:rPr>
              <a:t>Bar sponsorships and sampling are available, with 30% of our sites featuring a bar on the premises</a:t>
            </a:r>
          </a:p>
          <a:p>
            <a:pPr marL="285750" indent="-285750" defTabSz="961813">
              <a:lnSpc>
                <a:spcPct val="110000"/>
              </a:lnSpc>
              <a:spcAft>
                <a:spcPts val="1200"/>
              </a:spcAft>
              <a:buFont typeface="Inter Tight" panose="020B0604020202020204" pitchFamily="34" charset="0"/>
              <a:buChar char="•"/>
            </a:pPr>
            <a:r>
              <a:rPr lang="en-GB" sz="1600" b="1" dirty="0">
                <a:solidFill>
                  <a:schemeClr val="bg1"/>
                </a:solidFill>
              </a:rPr>
              <a:t>30” </a:t>
            </a:r>
            <a:r>
              <a:rPr lang="en-GB" sz="1600" b="1" dirty="0" err="1">
                <a:solidFill>
                  <a:schemeClr val="bg1"/>
                </a:solidFill>
              </a:rPr>
              <a:t>Ratecard</a:t>
            </a:r>
            <a:r>
              <a:rPr lang="en-GB" sz="1600" b="1" dirty="0">
                <a:solidFill>
                  <a:schemeClr val="bg1"/>
                </a:solidFill>
              </a:rPr>
              <a:t> CPT: £75 </a:t>
            </a:r>
            <a:br>
              <a:rPr lang="en-GB" sz="1600" b="1" dirty="0">
                <a:solidFill>
                  <a:schemeClr val="bg1"/>
                </a:solidFill>
              </a:rPr>
            </a:br>
            <a:r>
              <a:rPr lang="en-GB" sz="1600" dirty="0">
                <a:solidFill>
                  <a:schemeClr val="bg1"/>
                </a:solidFill>
                <a:ea typeface="Inter Tight" charset="0"/>
                <a:cs typeface="Inter Tight" charset="0"/>
              </a:rPr>
              <a:t>(+10% in Q4)</a:t>
            </a:r>
            <a:endParaRPr lang="en-GB" sz="1600" dirty="0">
              <a:solidFill>
                <a:schemeClr val="bg1"/>
              </a:solidFill>
            </a:endParaRPr>
          </a:p>
        </p:txBody>
      </p:sp>
    </p:spTree>
    <p:extLst>
      <p:ext uri="{BB962C8B-B14F-4D97-AF65-F5344CB8AC3E}">
        <p14:creationId xmlns:p14="http://schemas.microsoft.com/office/powerpoint/2010/main" val="4198352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004" b="2344"/>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2" y="265023"/>
            <a:ext cx="6278669" cy="697612"/>
          </a:xfrm>
        </p:spPr>
        <p:txBody>
          <a:bodyPr/>
          <a:lstStyle/>
          <a:p>
            <a:r>
              <a:rPr lang="en-US" sz="4000" spc="50" dirty="0"/>
              <a:t>HP+CH AGP</a:t>
            </a:r>
            <a:endParaRPr lang="en-GB" sz="4400" dirty="0"/>
          </a:p>
        </p:txBody>
      </p:sp>
      <p:sp>
        <p:nvSpPr>
          <p:cNvPr id="3" name="TextBox 2">
            <a:extLst>
              <a:ext uri="{FF2B5EF4-FFF2-40B4-BE49-F238E27FC236}">
                <a16:creationId xmlns:a16="http://schemas.microsoft.com/office/drawing/2014/main" id="{67225525-B4B8-194B-8F5E-9265920541EF}"/>
              </a:ext>
            </a:extLst>
          </p:cNvPr>
          <p:cNvSpPr txBox="1"/>
          <p:nvPr/>
        </p:nvSpPr>
        <p:spPr>
          <a:xfrm>
            <a:off x="226302" y="962635"/>
            <a:ext cx="5945898" cy="4551824"/>
          </a:xfrm>
          <a:prstGeom prst="rect">
            <a:avLst/>
          </a:prstGeom>
          <a:noFill/>
        </p:spPr>
        <p:txBody>
          <a:bodyPr wrap="square" lIns="0">
            <a:noAutofit/>
          </a:bodyPr>
          <a:lstStyle/>
          <a:p>
            <a:pPr indent="-7001" defTabSz="961813">
              <a:lnSpc>
                <a:spcPts val="2293"/>
              </a:lnSpc>
              <a:spcBef>
                <a:spcPts val="1103"/>
              </a:spcBef>
              <a:spcAft>
                <a:spcPts val="500"/>
              </a:spcAft>
            </a:pPr>
            <a:r>
              <a:rPr lang="en-GB" sz="2000" b="1" dirty="0">
                <a:solidFill>
                  <a:schemeClr val="bg1"/>
                </a:solidFill>
                <a:cs typeface="Inter Tight" charset="0"/>
              </a:rPr>
              <a:t>The HP+CH AGP allows an advertiser to have presence with all family releases over a given period and utilise the rare opportunity to hit a captive family when they’re all together. </a:t>
            </a:r>
          </a:p>
          <a:p>
            <a:pPr indent="-7001" defTabSz="961813">
              <a:lnSpc>
                <a:spcPts val="2293"/>
              </a:lnSpc>
              <a:spcBef>
                <a:spcPts val="1103"/>
              </a:spcBef>
              <a:spcAft>
                <a:spcPts val="500"/>
              </a:spcAft>
            </a:pPr>
            <a:endParaRPr lang="en-GB" sz="2000" b="1" dirty="0">
              <a:solidFill>
                <a:schemeClr val="bg1"/>
              </a:solidFill>
              <a:cs typeface="Inter Tight" charset="0"/>
            </a:endParaRPr>
          </a:p>
          <a:p>
            <a:pPr marL="285750" indent="-285750">
              <a:lnSpc>
                <a:spcPct val="110000"/>
              </a:lnSpc>
              <a:spcAft>
                <a:spcPts val="1200"/>
              </a:spcAft>
              <a:buFont typeface="Inter Tight" panose="020B0604020202020204" pitchFamily="34" charset="0"/>
              <a:buChar char="•"/>
            </a:pPr>
            <a:r>
              <a:rPr lang="en-GB" sz="1600" dirty="0">
                <a:solidFill>
                  <a:schemeClr val="bg1"/>
                </a:solidFill>
              </a:rPr>
              <a:t>As family films are predominantly released across school holiday periods, admissions will be much more buoyant across these periods.</a:t>
            </a:r>
          </a:p>
          <a:p>
            <a:pPr marL="285750" indent="-285750">
              <a:lnSpc>
                <a:spcPct val="110000"/>
              </a:lnSpc>
              <a:spcAft>
                <a:spcPts val="1200"/>
              </a:spcAft>
              <a:buFont typeface="Inter Tight" panose="020B0604020202020204" pitchFamily="34" charset="0"/>
              <a:buChar char="•"/>
            </a:pPr>
            <a:r>
              <a:rPr lang="en-GB" sz="1600" dirty="0">
                <a:solidFill>
                  <a:schemeClr val="bg1"/>
                </a:solidFill>
              </a:rPr>
              <a:t>Family admissions are available on a national or regional basis</a:t>
            </a:r>
          </a:p>
          <a:p>
            <a:pPr marL="285750" indent="-285750">
              <a:lnSpc>
                <a:spcPct val="110000"/>
              </a:lnSpc>
              <a:spcAft>
                <a:spcPts val="1200"/>
              </a:spcAft>
              <a:buFont typeface="Inter Tight" panose="020B0604020202020204" pitchFamily="34" charset="0"/>
              <a:buChar char="•"/>
            </a:pPr>
            <a:r>
              <a:rPr lang="en-GB" sz="1600" dirty="0">
                <a:solidFill>
                  <a:schemeClr val="bg1"/>
                </a:solidFill>
              </a:rPr>
              <a:t>Creative must be ‘U’ certification</a:t>
            </a:r>
          </a:p>
          <a:p>
            <a:pPr marL="285750" indent="-285750">
              <a:lnSpc>
                <a:spcPct val="110000"/>
              </a:lnSpc>
              <a:spcAft>
                <a:spcPts val="1200"/>
              </a:spcAft>
              <a:buFont typeface="Inter Tight" panose="020B0604020202020204" pitchFamily="34" charset="0"/>
              <a:buChar char="•"/>
            </a:pPr>
            <a:r>
              <a:rPr lang="en-GB" sz="1600" dirty="0">
                <a:solidFill>
                  <a:schemeClr val="bg1"/>
                </a:solidFill>
              </a:rPr>
              <a:t>HFSS regulations apply</a:t>
            </a:r>
          </a:p>
          <a:p>
            <a:pPr marL="285750" indent="-285750" defTabSz="961813">
              <a:lnSpc>
                <a:spcPct val="110000"/>
              </a:lnSpc>
              <a:spcAft>
                <a:spcPts val="1200"/>
              </a:spcAft>
              <a:buFont typeface="Inter Tight" panose="020B0604020202020204" pitchFamily="34" charset="0"/>
              <a:buChar char="•"/>
            </a:pPr>
            <a:r>
              <a:rPr lang="en-GB" sz="1600" b="1" dirty="0">
                <a:solidFill>
                  <a:schemeClr val="bg1"/>
                </a:solidFill>
              </a:rPr>
              <a:t>30” </a:t>
            </a:r>
            <a:r>
              <a:rPr lang="en-GB" sz="1600" b="1" dirty="0" err="1">
                <a:solidFill>
                  <a:schemeClr val="bg1"/>
                </a:solidFill>
              </a:rPr>
              <a:t>Ratecard</a:t>
            </a:r>
            <a:r>
              <a:rPr lang="en-GB" sz="1600" b="1" dirty="0">
                <a:solidFill>
                  <a:schemeClr val="bg1"/>
                </a:solidFill>
              </a:rPr>
              <a:t> CPT: £36</a:t>
            </a:r>
          </a:p>
        </p:txBody>
      </p:sp>
    </p:spTree>
    <p:extLst>
      <p:ext uri="{BB962C8B-B14F-4D97-AF65-F5344CB8AC3E}">
        <p14:creationId xmlns:p14="http://schemas.microsoft.com/office/powerpoint/2010/main" val="325247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059" r="2059"/>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2" y="265023"/>
            <a:ext cx="6278669" cy="697612"/>
          </a:xfrm>
        </p:spPr>
        <p:txBody>
          <a:bodyPr/>
          <a:lstStyle/>
          <a:p>
            <a:r>
              <a:rPr lang="en-US" sz="4000" spc="50" dirty="0"/>
              <a:t>HFSS AGP</a:t>
            </a:r>
            <a:endParaRPr lang="en-GB" sz="4400" dirty="0"/>
          </a:p>
        </p:txBody>
      </p:sp>
      <p:sp>
        <p:nvSpPr>
          <p:cNvPr id="3" name="TextBox 2">
            <a:extLst>
              <a:ext uri="{FF2B5EF4-FFF2-40B4-BE49-F238E27FC236}">
                <a16:creationId xmlns:a16="http://schemas.microsoft.com/office/drawing/2014/main" id="{67225525-B4B8-194B-8F5E-9265920541EF}"/>
              </a:ext>
            </a:extLst>
          </p:cNvPr>
          <p:cNvSpPr txBox="1"/>
          <p:nvPr/>
        </p:nvSpPr>
        <p:spPr>
          <a:xfrm>
            <a:off x="226302" y="1779919"/>
            <a:ext cx="5945898" cy="4551824"/>
          </a:xfrm>
          <a:prstGeom prst="rect">
            <a:avLst/>
          </a:prstGeom>
          <a:noFill/>
        </p:spPr>
        <p:txBody>
          <a:bodyPr wrap="square" lIns="0">
            <a:noAutofit/>
          </a:bodyPr>
          <a:lstStyle/>
          <a:p>
            <a:pPr>
              <a:lnSpc>
                <a:spcPct val="110000"/>
              </a:lnSpc>
              <a:spcAft>
                <a:spcPts val="1200"/>
              </a:spcAft>
            </a:pPr>
            <a:r>
              <a:rPr lang="en-GB" sz="1600" dirty="0">
                <a:solidFill>
                  <a:schemeClr val="bg1"/>
                </a:solidFill>
              </a:rPr>
              <a:t>In the UK, an HFSS product may only be advertised with feature films achieving a national audience profile of &lt;25% under-16s</a:t>
            </a:r>
          </a:p>
          <a:p>
            <a:pPr>
              <a:lnSpc>
                <a:spcPct val="110000"/>
              </a:lnSpc>
              <a:spcAft>
                <a:spcPts val="1200"/>
              </a:spcAft>
            </a:pPr>
            <a:r>
              <a:rPr lang="en-GB" sz="1600" dirty="0">
                <a:solidFill>
                  <a:schemeClr val="bg1"/>
                </a:solidFill>
              </a:rPr>
              <a:t>The category of a film does not necessarily determine the profile of the audience it may attract. The CAA uses comparative film profiles to review and then vote on the suitability of titles for carrying HFSS advertising. </a:t>
            </a:r>
          </a:p>
          <a:p>
            <a:pPr>
              <a:lnSpc>
                <a:spcPct val="110000"/>
              </a:lnSpc>
              <a:spcAft>
                <a:spcPts val="1200"/>
              </a:spcAft>
            </a:pPr>
            <a:r>
              <a:rPr lang="en-GB" sz="1600" dirty="0">
                <a:solidFill>
                  <a:schemeClr val="bg1"/>
                </a:solidFill>
              </a:rPr>
              <a:t>This package will only include films that are forecast to profile 75%+ 16+.</a:t>
            </a:r>
          </a:p>
          <a:p>
            <a:pPr>
              <a:lnSpc>
                <a:spcPct val="110000"/>
              </a:lnSpc>
              <a:spcAft>
                <a:spcPts val="1200"/>
              </a:spcAft>
            </a:pPr>
            <a:r>
              <a:rPr lang="en-GB" sz="1600" dirty="0">
                <a:solidFill>
                  <a:schemeClr val="bg1"/>
                </a:solidFill>
              </a:rPr>
              <a:t>It is an advertiser's responsibility to inform the Cinema Advertising Association (CAA) if the product or brand they wish to advertise is HFSS.</a:t>
            </a:r>
          </a:p>
          <a:p>
            <a:pPr>
              <a:lnSpc>
                <a:spcPct val="110000"/>
              </a:lnSpc>
              <a:spcAft>
                <a:spcPts val="1200"/>
              </a:spcAft>
            </a:pPr>
            <a:r>
              <a:rPr lang="en-GB" sz="1600" b="1" dirty="0">
                <a:solidFill>
                  <a:schemeClr val="bg1"/>
                </a:solidFill>
              </a:rPr>
              <a:t>£75 </a:t>
            </a:r>
            <a:r>
              <a:rPr lang="en-GB" sz="1600" b="1" dirty="0" err="1">
                <a:solidFill>
                  <a:schemeClr val="bg1"/>
                </a:solidFill>
              </a:rPr>
              <a:t>Ratecard</a:t>
            </a:r>
            <a:r>
              <a:rPr lang="en-GB" sz="1600" b="1" dirty="0">
                <a:solidFill>
                  <a:schemeClr val="bg1"/>
                </a:solidFill>
              </a:rPr>
              <a:t> CPT</a:t>
            </a:r>
          </a:p>
          <a:p>
            <a:pPr>
              <a:lnSpc>
                <a:spcPct val="110000"/>
              </a:lnSpc>
              <a:spcAft>
                <a:spcPts val="1200"/>
              </a:spcAft>
            </a:pPr>
            <a:r>
              <a:rPr lang="en-GB" sz="1600" dirty="0">
                <a:solidFill>
                  <a:schemeClr val="bg1"/>
                </a:solidFill>
              </a:rPr>
              <a:t>(</a:t>
            </a:r>
            <a:r>
              <a:rPr lang="en-GB" sz="1600" dirty="0" err="1">
                <a:solidFill>
                  <a:schemeClr val="bg1"/>
                </a:solidFill>
              </a:rPr>
              <a:t>Ratecard</a:t>
            </a:r>
            <a:r>
              <a:rPr lang="en-GB" sz="1600" dirty="0">
                <a:solidFill>
                  <a:schemeClr val="bg1"/>
                </a:solidFill>
              </a:rPr>
              <a:t> costs are +10% in Q4)</a:t>
            </a:r>
          </a:p>
        </p:txBody>
      </p:sp>
      <p:sp>
        <p:nvSpPr>
          <p:cNvPr id="2" name="Text Placeholder 6">
            <a:extLst>
              <a:ext uri="{FF2B5EF4-FFF2-40B4-BE49-F238E27FC236}">
                <a16:creationId xmlns:a16="http://schemas.microsoft.com/office/drawing/2014/main" id="{5965521E-248B-DA07-9B39-68D34C917AE1}"/>
              </a:ext>
            </a:extLst>
          </p:cNvPr>
          <p:cNvSpPr>
            <a:spLocks noGrp="1"/>
          </p:cNvSpPr>
          <p:nvPr>
            <p:ph type="body" sz="quarter" idx="16"/>
          </p:nvPr>
        </p:nvSpPr>
        <p:spPr>
          <a:xfrm>
            <a:off x="226302" y="962635"/>
            <a:ext cx="5997077" cy="369022"/>
          </a:xfrm>
        </p:spPr>
        <p:txBody>
          <a:bodyPr/>
          <a:lstStyle/>
          <a:p>
            <a:pPr lvl="0" defTabSz="961813">
              <a:spcAft>
                <a:spcPts val="500"/>
              </a:spcAft>
              <a:defRPr/>
            </a:pPr>
            <a:r>
              <a:rPr lang="en-GB" sz="2000" b="1">
                <a:cs typeface="Inter Tight" charset="0"/>
              </a:rPr>
              <a:t>Responsibly advertise your food or drink products on the big screen. </a:t>
            </a:r>
          </a:p>
        </p:txBody>
      </p:sp>
    </p:spTree>
    <p:extLst>
      <p:ext uri="{BB962C8B-B14F-4D97-AF65-F5344CB8AC3E}">
        <p14:creationId xmlns:p14="http://schemas.microsoft.com/office/powerpoint/2010/main" val="345153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662" b="1662"/>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2" y="265023"/>
            <a:ext cx="6278669" cy="697612"/>
          </a:xfrm>
        </p:spPr>
        <p:txBody>
          <a:bodyPr/>
          <a:lstStyle/>
          <a:p>
            <a:r>
              <a:rPr lang="en-US" sz="4000" spc="50" dirty="0"/>
              <a:t>Film Pack</a:t>
            </a:r>
            <a:endParaRPr lang="en-GB" sz="4400" dirty="0"/>
          </a:p>
        </p:txBody>
      </p:sp>
      <p:sp>
        <p:nvSpPr>
          <p:cNvPr id="3" name="TextBox 2">
            <a:extLst>
              <a:ext uri="{FF2B5EF4-FFF2-40B4-BE49-F238E27FC236}">
                <a16:creationId xmlns:a16="http://schemas.microsoft.com/office/drawing/2014/main" id="{67225525-B4B8-194B-8F5E-9265920541EF}"/>
              </a:ext>
            </a:extLst>
          </p:cNvPr>
          <p:cNvSpPr txBox="1"/>
          <p:nvPr/>
        </p:nvSpPr>
        <p:spPr>
          <a:xfrm>
            <a:off x="226302" y="1779919"/>
            <a:ext cx="5945898" cy="4551824"/>
          </a:xfrm>
          <a:prstGeom prst="rect">
            <a:avLst/>
          </a:prstGeom>
          <a:noFill/>
        </p:spPr>
        <p:txBody>
          <a:bodyPr wrap="square" lIns="0">
            <a:noAutofit/>
          </a:bodyPr>
          <a:lstStyle/>
          <a:p>
            <a:pPr marL="285750" indent="-285750">
              <a:lnSpc>
                <a:spcPct val="113000"/>
              </a:lnSpc>
              <a:spcAft>
                <a:spcPts val="1200"/>
              </a:spcAft>
              <a:buFont typeface="Inter Tight" panose="020B0604020202020204" pitchFamily="34" charset="0"/>
              <a:buChar char="•"/>
            </a:pPr>
            <a:r>
              <a:rPr lang="en-GB" sz="1600" dirty="0">
                <a:solidFill>
                  <a:schemeClr val="bg1"/>
                </a:solidFill>
              </a:rPr>
              <a:t>Film packages allow you to select individual films that profile well against your target audience.</a:t>
            </a:r>
          </a:p>
          <a:p>
            <a:pPr marL="285750" indent="-285750">
              <a:lnSpc>
                <a:spcPct val="113000"/>
              </a:lnSpc>
              <a:spcAft>
                <a:spcPts val="1200"/>
              </a:spcAft>
              <a:buFont typeface="Inter Tight" panose="020B0604020202020204" pitchFamily="34" charset="0"/>
              <a:buChar char="•"/>
            </a:pPr>
            <a:r>
              <a:rPr lang="en-GB" sz="1600" dirty="0">
                <a:solidFill>
                  <a:schemeClr val="bg1"/>
                </a:solidFill>
              </a:rPr>
              <a:t>Booking a film pack is the only way to ensure exhibition with a specific film</a:t>
            </a:r>
          </a:p>
          <a:p>
            <a:pPr marL="285750" indent="-285750">
              <a:lnSpc>
                <a:spcPct val="113000"/>
              </a:lnSpc>
              <a:spcAft>
                <a:spcPts val="1200"/>
              </a:spcAft>
              <a:buFont typeface="Inter Tight" panose="020B0604020202020204" pitchFamily="34" charset="0"/>
              <a:buChar char="•"/>
            </a:pPr>
            <a:r>
              <a:rPr lang="en-GB" sz="1600" dirty="0">
                <a:solidFill>
                  <a:schemeClr val="bg1"/>
                </a:solidFill>
              </a:rPr>
              <a:t>You can choose national or regional targeting</a:t>
            </a:r>
          </a:p>
          <a:p>
            <a:pPr marL="285750" indent="-285750">
              <a:lnSpc>
                <a:spcPct val="113000"/>
              </a:lnSpc>
              <a:spcAft>
                <a:spcPts val="1200"/>
              </a:spcAft>
              <a:buFont typeface="Inter Tight" panose="020B0604020202020204" pitchFamily="34" charset="0"/>
              <a:buChar char="•"/>
            </a:pPr>
            <a:r>
              <a:rPr lang="en-GB" sz="1600" dirty="0">
                <a:solidFill>
                  <a:schemeClr val="bg1"/>
                </a:solidFill>
              </a:rPr>
              <a:t>Film packages offer estimated admissions</a:t>
            </a:r>
          </a:p>
          <a:p>
            <a:pPr marL="285750" indent="-285750" defTabSz="961813">
              <a:lnSpc>
                <a:spcPct val="113000"/>
              </a:lnSpc>
              <a:spcAft>
                <a:spcPts val="1200"/>
              </a:spcAft>
              <a:buFont typeface="Inter Tight" panose="020B0604020202020204" pitchFamily="34" charset="0"/>
              <a:buChar char="•"/>
            </a:pPr>
            <a:r>
              <a:rPr lang="en-GB" sz="1600" b="1" dirty="0">
                <a:solidFill>
                  <a:schemeClr val="bg1"/>
                </a:solidFill>
              </a:rPr>
              <a:t>30" </a:t>
            </a:r>
            <a:r>
              <a:rPr lang="en-GB" sz="1600" b="1" dirty="0" err="1">
                <a:solidFill>
                  <a:schemeClr val="bg1"/>
                </a:solidFill>
              </a:rPr>
              <a:t>Ratecard</a:t>
            </a:r>
            <a:r>
              <a:rPr lang="en-GB" sz="1600" b="1" dirty="0">
                <a:solidFill>
                  <a:schemeClr val="bg1"/>
                </a:solidFill>
              </a:rPr>
              <a:t> CPT: £85/£106/£122 </a:t>
            </a:r>
            <a:br>
              <a:rPr lang="en-GB" sz="1600" b="1" dirty="0">
                <a:solidFill>
                  <a:schemeClr val="bg1"/>
                </a:solidFill>
              </a:rPr>
            </a:br>
            <a:r>
              <a:rPr lang="en-GB" sz="1600" b="1" dirty="0">
                <a:solidFill>
                  <a:schemeClr val="bg1"/>
                </a:solidFill>
              </a:rPr>
              <a:t>(major release / blockbuster / super-blockbuster)</a:t>
            </a:r>
            <a:br>
              <a:rPr lang="en-GB" sz="1600" b="1" dirty="0">
                <a:solidFill>
                  <a:schemeClr val="bg1"/>
                </a:solidFill>
              </a:rPr>
            </a:br>
            <a:r>
              <a:rPr lang="en-GB" sz="1600" dirty="0">
                <a:solidFill>
                  <a:schemeClr val="bg1"/>
                </a:solidFill>
                <a:ea typeface="Inter Tight" charset="0"/>
                <a:cs typeface="Inter Tight" charset="0"/>
              </a:rPr>
              <a:t>(</a:t>
            </a:r>
            <a:r>
              <a:rPr lang="en-GB" sz="1600" dirty="0" err="1">
                <a:solidFill>
                  <a:schemeClr val="bg1"/>
                </a:solidFill>
                <a:ea typeface="Inter Tight" charset="0"/>
                <a:cs typeface="Inter Tight" charset="0"/>
              </a:rPr>
              <a:t>Ratecard</a:t>
            </a:r>
            <a:r>
              <a:rPr lang="en-GB" sz="1600" dirty="0">
                <a:solidFill>
                  <a:schemeClr val="bg1"/>
                </a:solidFill>
                <a:ea typeface="Inter Tight" charset="0"/>
                <a:cs typeface="Inter Tight" charset="0"/>
              </a:rPr>
              <a:t> costs are +10% in Q4)</a:t>
            </a:r>
            <a:endParaRPr lang="en-GB" sz="1600" b="1" dirty="0">
              <a:solidFill>
                <a:schemeClr val="bg1"/>
              </a:solidFill>
            </a:endParaRPr>
          </a:p>
        </p:txBody>
      </p:sp>
      <p:sp>
        <p:nvSpPr>
          <p:cNvPr id="2" name="Text Placeholder 6">
            <a:extLst>
              <a:ext uri="{FF2B5EF4-FFF2-40B4-BE49-F238E27FC236}">
                <a16:creationId xmlns:a16="http://schemas.microsoft.com/office/drawing/2014/main" id="{5965521E-248B-DA07-9B39-68D34C917AE1}"/>
              </a:ext>
            </a:extLst>
          </p:cNvPr>
          <p:cNvSpPr>
            <a:spLocks noGrp="1"/>
          </p:cNvSpPr>
          <p:nvPr>
            <p:ph type="body" sz="quarter" idx="16"/>
          </p:nvPr>
        </p:nvSpPr>
        <p:spPr>
          <a:xfrm>
            <a:off x="226302" y="962635"/>
            <a:ext cx="5997077" cy="369022"/>
          </a:xfrm>
        </p:spPr>
        <p:txBody>
          <a:bodyPr/>
          <a:lstStyle/>
          <a:p>
            <a:pPr defTabSz="961813">
              <a:spcAft>
                <a:spcPts val="500"/>
              </a:spcAft>
              <a:defRPr/>
            </a:pPr>
            <a:r>
              <a:rPr lang="en-GB" sz="2000" b="1">
                <a:cs typeface="Inter Tight" charset="0"/>
              </a:rPr>
              <a:t>Choose which specific films you’d like to buy to reach cinemagoers.</a:t>
            </a:r>
          </a:p>
        </p:txBody>
      </p:sp>
    </p:spTree>
    <p:extLst>
      <p:ext uri="{BB962C8B-B14F-4D97-AF65-F5344CB8AC3E}">
        <p14:creationId xmlns:p14="http://schemas.microsoft.com/office/powerpoint/2010/main" val="246620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6DE48-F78E-77A0-AA0B-E601EB0D49E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D699B1D-6B0A-008D-52A2-315C0CE05CC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059" r="2059"/>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844A8C5B-B158-763A-9586-8EDA2D173D5B}"/>
              </a:ext>
            </a:extLst>
          </p:cNvPr>
          <p:cNvSpPr>
            <a:spLocks noGrp="1"/>
          </p:cNvSpPr>
          <p:nvPr>
            <p:ph type="title"/>
          </p:nvPr>
        </p:nvSpPr>
        <p:spPr>
          <a:xfrm>
            <a:off x="226302" y="265023"/>
            <a:ext cx="6278669" cy="697612"/>
          </a:xfrm>
        </p:spPr>
        <p:txBody>
          <a:bodyPr/>
          <a:lstStyle/>
          <a:p>
            <a:r>
              <a:rPr lang="en-US" sz="4000" spc="50" dirty="0"/>
              <a:t>DCM Independents</a:t>
            </a:r>
            <a:endParaRPr lang="en-GB" sz="4400" dirty="0"/>
          </a:p>
        </p:txBody>
      </p:sp>
      <p:sp>
        <p:nvSpPr>
          <p:cNvPr id="3" name="TextBox 2">
            <a:extLst>
              <a:ext uri="{FF2B5EF4-FFF2-40B4-BE49-F238E27FC236}">
                <a16:creationId xmlns:a16="http://schemas.microsoft.com/office/drawing/2014/main" id="{5E1C5462-2EB5-81FF-1EE3-8B7C60A4810E}"/>
              </a:ext>
            </a:extLst>
          </p:cNvPr>
          <p:cNvSpPr txBox="1"/>
          <p:nvPr/>
        </p:nvSpPr>
        <p:spPr>
          <a:xfrm>
            <a:off x="226302" y="962635"/>
            <a:ext cx="5945898" cy="4551824"/>
          </a:xfrm>
          <a:prstGeom prst="rect">
            <a:avLst/>
          </a:prstGeom>
          <a:noFill/>
        </p:spPr>
        <p:txBody>
          <a:bodyPr wrap="square" lIns="0">
            <a:noAutofit/>
          </a:bodyPr>
          <a:lstStyle/>
          <a:p>
            <a:pPr indent="-7001" defTabSz="961813">
              <a:lnSpc>
                <a:spcPts val="2293"/>
              </a:lnSpc>
              <a:spcBef>
                <a:spcPts val="1103"/>
              </a:spcBef>
              <a:spcAft>
                <a:spcPts val="500"/>
              </a:spcAft>
              <a:defRPr/>
            </a:pPr>
            <a:r>
              <a:rPr lang="en-GB" sz="2000" b="1" dirty="0">
                <a:solidFill>
                  <a:schemeClr val="bg1"/>
                </a:solidFill>
                <a:cs typeface="Inter Tight" charset="0"/>
              </a:rPr>
              <a:t>This package only includes DCM’s Independent cinema portfolio, representing c.12m admissions annually.</a:t>
            </a:r>
          </a:p>
          <a:p>
            <a:pPr indent="-7001" defTabSz="961813">
              <a:lnSpc>
                <a:spcPts val="2293"/>
              </a:lnSpc>
              <a:spcBef>
                <a:spcPts val="1103"/>
              </a:spcBef>
              <a:spcAft>
                <a:spcPts val="500"/>
              </a:spcAft>
              <a:defRPr/>
            </a:pPr>
            <a:endParaRPr lang="en-GB" sz="2000" b="1" dirty="0">
              <a:solidFill>
                <a:schemeClr val="bg1"/>
              </a:solidFill>
              <a:cs typeface="Inter Tight" charset="0"/>
            </a:endParaRPr>
          </a:p>
          <a:p>
            <a:pPr>
              <a:lnSpc>
                <a:spcPct val="113000"/>
              </a:lnSpc>
              <a:spcAft>
                <a:spcPts val="1200"/>
              </a:spcAft>
            </a:pPr>
            <a:r>
              <a:rPr lang="en-GB" sz="1600" dirty="0">
                <a:solidFill>
                  <a:schemeClr val="bg1"/>
                </a:solidFill>
              </a:rPr>
              <a:t>The venues are spectacular community hubs, often with private members clubs and bars, underpinned by diverse and immersive programming.</a:t>
            </a:r>
          </a:p>
          <a:p>
            <a:pPr marL="285750" indent="-285750">
              <a:lnSpc>
                <a:spcPct val="113000"/>
              </a:lnSpc>
              <a:spcAft>
                <a:spcPts val="1200"/>
              </a:spcAft>
              <a:buFont typeface="Inter Tight" panose="020B0604020202020204" pitchFamily="34" charset="0"/>
              <a:buChar char="•"/>
            </a:pPr>
            <a:r>
              <a:rPr lang="en-GB" sz="1600" dirty="0">
                <a:solidFill>
                  <a:schemeClr val="bg1"/>
                </a:solidFill>
              </a:rPr>
              <a:t>The core independent audience is older and more affluent than the average cinemagoer: 61% ABC1 and 53% over 45</a:t>
            </a:r>
          </a:p>
          <a:p>
            <a:pPr marL="285750" indent="-285750">
              <a:lnSpc>
                <a:spcPct val="113000"/>
              </a:lnSpc>
              <a:spcAft>
                <a:spcPts val="1200"/>
              </a:spcAft>
              <a:buFont typeface="Inter Tight" panose="020B0604020202020204" pitchFamily="34" charset="0"/>
              <a:buChar char="•"/>
            </a:pPr>
            <a:r>
              <a:rPr lang="en-GB" sz="1600" dirty="0">
                <a:solidFill>
                  <a:schemeClr val="bg1"/>
                </a:solidFill>
              </a:rPr>
              <a:t>22% of the core independent audience are heavy cinemagoers</a:t>
            </a:r>
          </a:p>
          <a:p>
            <a:pPr marL="285750" indent="-285750">
              <a:lnSpc>
                <a:spcPct val="113000"/>
              </a:lnSpc>
              <a:spcAft>
                <a:spcPts val="1200"/>
              </a:spcAft>
              <a:buFont typeface="Inter Tight" panose="020B0604020202020204" pitchFamily="34" charset="0"/>
              <a:buChar char="•"/>
            </a:pPr>
            <a:r>
              <a:rPr lang="en-GB" sz="1600" dirty="0">
                <a:solidFill>
                  <a:schemeClr val="bg1"/>
                </a:solidFill>
              </a:rPr>
              <a:t>27% of the core independent audience is based in London</a:t>
            </a:r>
          </a:p>
          <a:p>
            <a:pPr marL="285750" indent="-285750">
              <a:lnSpc>
                <a:spcPct val="113000"/>
              </a:lnSpc>
              <a:spcAft>
                <a:spcPts val="1200"/>
              </a:spcAft>
              <a:buFont typeface="Inter Tight" panose="020B0604020202020204" pitchFamily="34" charset="0"/>
              <a:buChar char="•"/>
            </a:pPr>
            <a:r>
              <a:rPr lang="en-GB" sz="1600" b="1" dirty="0">
                <a:solidFill>
                  <a:schemeClr val="bg1"/>
                </a:solidFill>
              </a:rPr>
              <a:t>£105 R</a:t>
            </a:r>
            <a:r>
              <a:rPr lang="en-GB" sz="1600" b="1">
                <a:solidFill>
                  <a:schemeClr val="bg1"/>
                </a:solidFill>
              </a:rPr>
              <a:t>atecard</a:t>
            </a:r>
            <a:r>
              <a:rPr lang="en-GB" sz="1600" b="1" dirty="0">
                <a:solidFill>
                  <a:schemeClr val="bg1"/>
                </a:solidFill>
              </a:rPr>
              <a:t> CPT</a:t>
            </a:r>
            <a:br>
              <a:rPr lang="en-GB" sz="1600" dirty="0">
                <a:solidFill>
                  <a:schemeClr val="bg1"/>
                </a:solidFill>
              </a:rPr>
            </a:br>
            <a:r>
              <a:rPr lang="en-GB" sz="1600" dirty="0">
                <a:solidFill>
                  <a:schemeClr val="bg1"/>
                </a:solidFill>
              </a:rPr>
              <a:t>(</a:t>
            </a:r>
            <a:r>
              <a:rPr lang="en-GB" sz="1600" dirty="0" err="1">
                <a:solidFill>
                  <a:schemeClr val="bg1"/>
                </a:solidFill>
              </a:rPr>
              <a:t>Ratecard</a:t>
            </a:r>
            <a:r>
              <a:rPr lang="en-GB" sz="1600" dirty="0">
                <a:solidFill>
                  <a:schemeClr val="bg1"/>
                </a:solidFill>
              </a:rPr>
              <a:t> costs are +10% in Q4)</a:t>
            </a:r>
          </a:p>
        </p:txBody>
      </p:sp>
    </p:spTree>
    <p:extLst>
      <p:ext uri="{BB962C8B-B14F-4D97-AF65-F5344CB8AC3E}">
        <p14:creationId xmlns:p14="http://schemas.microsoft.com/office/powerpoint/2010/main" val="108975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6DE48-F78E-77A0-AA0B-E601EB0D49E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D699B1D-6B0A-008D-52A2-315C0CE05CC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005" b="2343"/>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844A8C5B-B158-763A-9586-8EDA2D173D5B}"/>
              </a:ext>
            </a:extLst>
          </p:cNvPr>
          <p:cNvSpPr>
            <a:spLocks noGrp="1"/>
          </p:cNvSpPr>
          <p:nvPr>
            <p:ph type="title"/>
          </p:nvPr>
        </p:nvSpPr>
        <p:spPr>
          <a:xfrm>
            <a:off x="226302" y="265023"/>
            <a:ext cx="6278669" cy="697612"/>
          </a:xfrm>
        </p:spPr>
        <p:txBody>
          <a:bodyPr/>
          <a:lstStyle/>
          <a:p>
            <a:r>
              <a:rPr lang="en-US" sz="4000" spc="50" dirty="0"/>
              <a:t>Regional and site by site targeting</a:t>
            </a:r>
            <a:endParaRPr lang="en-GB" sz="4400" dirty="0"/>
          </a:p>
        </p:txBody>
      </p:sp>
      <p:sp>
        <p:nvSpPr>
          <p:cNvPr id="3" name="TextBox 2">
            <a:extLst>
              <a:ext uri="{FF2B5EF4-FFF2-40B4-BE49-F238E27FC236}">
                <a16:creationId xmlns:a16="http://schemas.microsoft.com/office/drawing/2014/main" id="{5E1C5462-2EB5-81FF-1EE3-8B7C60A4810E}"/>
              </a:ext>
            </a:extLst>
          </p:cNvPr>
          <p:cNvSpPr txBox="1"/>
          <p:nvPr/>
        </p:nvSpPr>
        <p:spPr>
          <a:xfrm>
            <a:off x="226302" y="1504719"/>
            <a:ext cx="5945898" cy="4551824"/>
          </a:xfrm>
          <a:prstGeom prst="rect">
            <a:avLst/>
          </a:prstGeom>
          <a:noFill/>
        </p:spPr>
        <p:txBody>
          <a:bodyPr wrap="square" lIns="0">
            <a:noAutofit/>
          </a:bodyPr>
          <a:lstStyle/>
          <a:p>
            <a:pPr marL="285750" indent="-285750" defTabSz="961813">
              <a:spcAft>
                <a:spcPts val="1000"/>
              </a:spcAft>
              <a:buFont typeface="Inter Tight" panose="020B0604020202020204" pitchFamily="34" charset="0"/>
              <a:buChar char="•"/>
              <a:defRPr/>
            </a:pPr>
            <a:r>
              <a:rPr lang="en-GB" sz="1600">
                <a:solidFill>
                  <a:schemeClr val="bg1"/>
                </a:solidFill>
                <a:cs typeface="Inter Tight" charset="0"/>
              </a:rPr>
              <a:t>Opportunity to buy cinema nationally or regionally</a:t>
            </a:r>
          </a:p>
          <a:p>
            <a:pPr marL="285750" indent="-285750" defTabSz="961813">
              <a:spcAft>
                <a:spcPts val="1000"/>
              </a:spcAft>
              <a:buFont typeface="Inter Tight" panose="020B0604020202020204" pitchFamily="34" charset="0"/>
              <a:buChar char="•"/>
              <a:defRPr/>
            </a:pPr>
            <a:r>
              <a:rPr lang="en-US" sz="1600">
                <a:solidFill>
                  <a:schemeClr val="bg1"/>
                </a:solidFill>
                <a:cs typeface="Inter Tight"/>
              </a:rPr>
              <a:t>Also offer cinema on a site-by-site basis</a:t>
            </a:r>
          </a:p>
          <a:p>
            <a:pPr marL="285750" indent="-285750" defTabSz="961813">
              <a:spcAft>
                <a:spcPts val="1000"/>
              </a:spcAft>
              <a:buFont typeface="Inter Tight" panose="020B0604020202020204" pitchFamily="34" charset="0"/>
              <a:buChar char="•"/>
              <a:defRPr/>
            </a:pPr>
            <a:r>
              <a:rPr lang="en-US" sz="1600">
                <a:solidFill>
                  <a:schemeClr val="bg1"/>
                </a:solidFill>
                <a:cs typeface="Inter Tight"/>
              </a:rPr>
              <a:t>Regions split same as ISBA TV regions</a:t>
            </a:r>
          </a:p>
          <a:p>
            <a:pPr marL="285750" indent="-285750" defTabSz="961813">
              <a:spcAft>
                <a:spcPts val="1000"/>
              </a:spcAft>
              <a:buFont typeface="Inter Tight" panose="020B0604020202020204" pitchFamily="34" charset="0"/>
              <a:buChar char="•"/>
              <a:defRPr/>
            </a:pPr>
            <a:r>
              <a:rPr lang="en-GB" sz="1600" dirty="0" err="1">
                <a:solidFill>
                  <a:schemeClr val="bg1"/>
                </a:solidFill>
              </a:rPr>
              <a:t>Ratecard</a:t>
            </a:r>
            <a:r>
              <a:rPr lang="en-GB" sz="1600" dirty="0">
                <a:solidFill>
                  <a:schemeClr val="bg1"/>
                </a:solidFill>
              </a:rPr>
              <a:t> price on application</a:t>
            </a:r>
            <a:endParaRPr lang="en-GB" sz="1600">
              <a:solidFill>
                <a:schemeClr val="bg1"/>
              </a:solidFill>
            </a:endParaRPr>
          </a:p>
        </p:txBody>
      </p:sp>
    </p:spTree>
    <p:extLst>
      <p:ext uri="{BB962C8B-B14F-4D97-AF65-F5344CB8AC3E}">
        <p14:creationId xmlns:p14="http://schemas.microsoft.com/office/powerpoint/2010/main" val="226112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00A70-2AAC-5B25-80FD-1178E0A9C3B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CDD6BA-575B-77A1-4B47-8C400DC01BD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009" b="1339"/>
          <a:stretch>
            <a:fillRect/>
          </a:stretch>
        </p:blipFill>
        <p:spPr>
          <a:xfrm>
            <a:off x="6721474" y="248542"/>
            <a:ext cx="6495174" cy="7064180"/>
          </a:xfrm>
          <a:prstGeom prst="roundRect">
            <a:avLst>
              <a:gd name="adj" fmla="val 1424"/>
            </a:avLst>
          </a:prstGeom>
          <a:noFill/>
        </p:spPr>
      </p:pic>
      <p:sp>
        <p:nvSpPr>
          <p:cNvPr id="4" name="Title 3">
            <a:extLst>
              <a:ext uri="{FF2B5EF4-FFF2-40B4-BE49-F238E27FC236}">
                <a16:creationId xmlns:a16="http://schemas.microsoft.com/office/drawing/2014/main" id="{0A813D21-3B87-DB61-19F2-30F942828C75}"/>
              </a:ext>
            </a:extLst>
          </p:cNvPr>
          <p:cNvSpPr>
            <a:spLocks noGrp="1"/>
          </p:cNvSpPr>
          <p:nvPr>
            <p:ph type="title"/>
          </p:nvPr>
        </p:nvSpPr>
        <p:spPr>
          <a:xfrm>
            <a:off x="226302" y="265023"/>
            <a:ext cx="6278669" cy="697612"/>
          </a:xfrm>
        </p:spPr>
        <p:txBody>
          <a:bodyPr/>
          <a:lstStyle/>
          <a:p>
            <a:r>
              <a:rPr lang="en-US" sz="4000" spc="50" dirty="0"/>
              <a:t>Geo-targeting pack</a:t>
            </a:r>
            <a:endParaRPr lang="en-GB" sz="4400" dirty="0"/>
          </a:p>
        </p:txBody>
      </p:sp>
      <p:sp>
        <p:nvSpPr>
          <p:cNvPr id="3" name="TextBox 2">
            <a:extLst>
              <a:ext uri="{FF2B5EF4-FFF2-40B4-BE49-F238E27FC236}">
                <a16:creationId xmlns:a16="http://schemas.microsoft.com/office/drawing/2014/main" id="{1772DD93-51FA-C24A-7DAB-2CAE14517969}"/>
              </a:ext>
            </a:extLst>
          </p:cNvPr>
          <p:cNvSpPr txBox="1"/>
          <p:nvPr/>
        </p:nvSpPr>
        <p:spPr>
          <a:xfrm>
            <a:off x="226302" y="962635"/>
            <a:ext cx="5945898" cy="5093908"/>
          </a:xfrm>
          <a:prstGeom prst="rect">
            <a:avLst/>
          </a:prstGeom>
          <a:noFill/>
        </p:spPr>
        <p:txBody>
          <a:bodyPr wrap="square" lIns="0">
            <a:noAutofit/>
          </a:bodyPr>
          <a:lstStyle/>
          <a:p>
            <a:pPr indent="-7001" defTabSz="961813">
              <a:lnSpc>
                <a:spcPts val="2293"/>
              </a:lnSpc>
              <a:spcBef>
                <a:spcPts val="1103"/>
              </a:spcBef>
              <a:spcAft>
                <a:spcPts val="500"/>
              </a:spcAft>
              <a:defRPr/>
            </a:pPr>
            <a:r>
              <a:rPr lang="en-GB" sz="2000" b="1">
                <a:solidFill>
                  <a:schemeClr val="bg1"/>
                </a:solidFill>
                <a:cs typeface="Inter Tight" charset="0"/>
              </a:rPr>
              <a:t>Using </a:t>
            </a:r>
            <a:r>
              <a:rPr lang="en-GB" sz="2000" b="1" err="1">
                <a:solidFill>
                  <a:schemeClr val="bg1"/>
                </a:solidFill>
                <a:cs typeface="Inter Tight" charset="0"/>
              </a:rPr>
              <a:t>Cinemapper</a:t>
            </a:r>
            <a:r>
              <a:rPr lang="en-GB" sz="2000" b="1">
                <a:solidFill>
                  <a:schemeClr val="bg1"/>
                </a:solidFill>
                <a:cs typeface="Inter Tight" charset="0"/>
              </a:rPr>
              <a:t>, DCM’s cinema proximity planning tool, you can run national campaigns with a local spin for every region, city, town or cinema across the UK. </a:t>
            </a:r>
          </a:p>
          <a:p>
            <a:pPr indent="-7001" defTabSz="961813">
              <a:lnSpc>
                <a:spcPts val="2293"/>
              </a:lnSpc>
              <a:spcBef>
                <a:spcPts val="1103"/>
              </a:spcBef>
              <a:spcAft>
                <a:spcPts val="500"/>
              </a:spcAft>
              <a:defRPr/>
            </a:pPr>
            <a:endParaRPr lang="en-GB" sz="2000" b="1">
              <a:solidFill>
                <a:schemeClr val="bg1"/>
              </a:solidFill>
              <a:cs typeface="Inter Tight" charset="0"/>
            </a:endParaRPr>
          </a:p>
          <a:p>
            <a:pPr marL="285750" indent="-285750" defTabSz="961813">
              <a:spcAft>
                <a:spcPts val="1000"/>
              </a:spcAft>
              <a:buFont typeface="Inter Tight" panose="020B0604020202020204" pitchFamily="34" charset="0"/>
              <a:buChar char="•"/>
              <a:defRPr/>
            </a:pPr>
            <a:r>
              <a:rPr lang="en-GB" sz="1600">
                <a:solidFill>
                  <a:schemeClr val="bg1"/>
                </a:solidFill>
                <a:cs typeface="Inter Tight" charset="0"/>
              </a:rPr>
              <a:t>All DCM sites can be bought on an individual basis if required</a:t>
            </a:r>
          </a:p>
          <a:p>
            <a:pPr marL="285750" indent="-285750" defTabSz="961813">
              <a:spcAft>
                <a:spcPts val="1000"/>
              </a:spcAft>
              <a:buFont typeface="Inter Tight" panose="020B0604020202020204" pitchFamily="34" charset="0"/>
              <a:buChar char="•"/>
              <a:defRPr/>
            </a:pPr>
            <a:r>
              <a:rPr lang="en-GB" sz="1600">
                <a:solidFill>
                  <a:schemeClr val="bg1"/>
                </a:solidFill>
                <a:cs typeface="Inter Tight" charset="0"/>
              </a:rPr>
              <a:t>Pricing will be subject to location and size of venue</a:t>
            </a:r>
          </a:p>
          <a:p>
            <a:pPr marL="285750" indent="-285750" defTabSz="961813">
              <a:spcAft>
                <a:spcPts val="1000"/>
              </a:spcAft>
              <a:buFont typeface="Inter Tight" panose="020B0604020202020204" pitchFamily="34" charset="0"/>
              <a:buChar char="•"/>
              <a:defRPr/>
            </a:pPr>
            <a:r>
              <a:rPr lang="en-GB" sz="1600">
                <a:solidFill>
                  <a:schemeClr val="bg1"/>
                </a:solidFill>
                <a:cs typeface="Inter Tight" charset="0"/>
              </a:rPr>
              <a:t>Talk to DCM about mapping your locations to our sites</a:t>
            </a:r>
          </a:p>
          <a:p>
            <a:pPr marL="285750" indent="-285750" defTabSz="961813">
              <a:spcAft>
                <a:spcPts val="1000"/>
              </a:spcAft>
              <a:buFont typeface="Inter Tight" panose="020B0604020202020204" pitchFamily="34" charset="0"/>
              <a:buChar char="•"/>
              <a:defRPr/>
            </a:pPr>
            <a:r>
              <a:rPr lang="en-GB" sz="1600">
                <a:solidFill>
                  <a:schemeClr val="bg1"/>
                </a:solidFill>
                <a:cs typeface="Inter Tight" charset="0"/>
              </a:rPr>
              <a:t>Multiple end frame messaging directs consumers to their local store, dealership, location or franchise.</a:t>
            </a:r>
          </a:p>
        </p:txBody>
      </p:sp>
    </p:spTree>
    <p:extLst>
      <p:ext uri="{BB962C8B-B14F-4D97-AF65-F5344CB8AC3E}">
        <p14:creationId xmlns:p14="http://schemas.microsoft.com/office/powerpoint/2010/main" val="425325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7D89B96-F1C7-532A-F497-08FF81AE5B81}"/>
              </a:ext>
            </a:extLst>
          </p:cNvPr>
          <p:cNvPicPr>
            <a:picLocks noChangeAspect="1"/>
          </p:cNvPicPr>
          <p:nvPr/>
        </p:nvPicPr>
        <p:blipFill>
          <a:blip r:embed="rId2">
            <a:extLst>
              <a:ext uri="{28A0092B-C50C-407E-A947-70E740481C1C}">
                <a14:useLocalDpi xmlns:a14="http://schemas.microsoft.com/office/drawing/2010/main" val="0"/>
              </a:ext>
            </a:extLst>
          </a:blip>
          <a:srcRect l="824" r="12065"/>
          <a:stretch>
            <a:fillRect/>
          </a:stretch>
        </p:blipFill>
        <p:spPr>
          <a:xfrm>
            <a:off x="2339016" y="-2579695"/>
            <a:ext cx="11103934" cy="12746832"/>
          </a:xfrm>
          <a:prstGeom prst="rect">
            <a:avLst/>
          </a:prstGeom>
        </p:spPr>
      </p:pic>
      <p:sp>
        <p:nvSpPr>
          <p:cNvPr id="4" name="Title 3">
            <a:extLst>
              <a:ext uri="{FF2B5EF4-FFF2-40B4-BE49-F238E27FC236}">
                <a16:creationId xmlns:a16="http://schemas.microsoft.com/office/drawing/2014/main" id="{D805F7E3-2EB2-5971-FE21-2F129419402C}"/>
              </a:ext>
            </a:extLst>
          </p:cNvPr>
          <p:cNvSpPr>
            <a:spLocks noGrp="1"/>
          </p:cNvSpPr>
          <p:nvPr>
            <p:ph type="title"/>
          </p:nvPr>
        </p:nvSpPr>
        <p:spPr>
          <a:xfrm>
            <a:off x="220333" y="263612"/>
            <a:ext cx="4237367" cy="579445"/>
          </a:xfrm>
        </p:spPr>
        <p:txBody>
          <a:bodyPr/>
          <a:lstStyle/>
          <a:p>
            <a:r>
              <a:rPr lang="en-US" dirty="0"/>
              <a:t>Latest forecast admissions are available on DCM’s website</a:t>
            </a:r>
            <a:br>
              <a:rPr lang="en-US" dirty="0"/>
            </a:br>
            <a:endParaRPr lang="en-US" dirty="0"/>
          </a:p>
        </p:txBody>
      </p:sp>
      <p:pic>
        <p:nvPicPr>
          <p:cNvPr id="5" name="Picture 4">
            <a:extLst>
              <a:ext uri="{FF2B5EF4-FFF2-40B4-BE49-F238E27FC236}">
                <a16:creationId xmlns:a16="http://schemas.microsoft.com/office/drawing/2014/main" id="{76214518-87F7-C20C-744F-2102750AEF15}"/>
              </a:ext>
            </a:extLst>
          </p:cNvPr>
          <p:cNvPicPr>
            <a:picLocks noChangeAspect="1"/>
          </p:cNvPicPr>
          <p:nvPr/>
        </p:nvPicPr>
        <p:blipFill>
          <a:blip r:embed="rId3">
            <a:extLst>
              <a:ext uri="{28A0092B-C50C-407E-A947-70E740481C1C}">
                <a14:useLocalDpi xmlns:a14="http://schemas.microsoft.com/office/drawing/2010/main" val="0"/>
              </a:ext>
            </a:extLst>
          </a:blip>
          <a:srcRect l="115" t="5499" r="-115" b="57389"/>
          <a:stretch>
            <a:fillRect/>
          </a:stretch>
        </p:blipFill>
        <p:spPr>
          <a:xfrm>
            <a:off x="4305299" y="843057"/>
            <a:ext cx="8534401" cy="5689131"/>
          </a:xfrm>
          <a:prstGeom prst="rect">
            <a:avLst/>
          </a:prstGeom>
          <a:solidFill>
            <a:schemeClr val="bg1">
              <a:lumMod val="75000"/>
            </a:schemeClr>
          </a:solidFill>
          <a:ln w="3175">
            <a:noFill/>
          </a:ln>
        </p:spPr>
      </p:pic>
    </p:spTree>
    <p:extLst>
      <p:ext uri="{BB962C8B-B14F-4D97-AF65-F5344CB8AC3E}">
        <p14:creationId xmlns:p14="http://schemas.microsoft.com/office/powerpoint/2010/main" val="713702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D9C72-4869-458D-405A-A2EA953D19ED}"/>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B63D42D9-A127-C82B-407A-5EDFC3646BC5}"/>
              </a:ext>
            </a:extLst>
          </p:cNvPr>
          <p:cNvSpPr/>
          <p:nvPr/>
        </p:nvSpPr>
        <p:spPr>
          <a:xfrm>
            <a:off x="212140" y="1041425"/>
            <a:ext cx="13018673" cy="5612816"/>
          </a:xfrm>
          <a:prstGeom prst="roundRect">
            <a:avLst>
              <a:gd name="adj" fmla="val 14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008126">
              <a:defRPr/>
            </a:pPr>
            <a:endParaRPr lang="en-US" sz="2205" b="1" dirty="0">
              <a:solidFill>
                <a:schemeClr val="bg1"/>
              </a:solidFill>
              <a:latin typeface="Inter Tight Light" pitchFamily="2" charset="0"/>
              <a:ea typeface="Inter Tight Light" pitchFamily="2" charset="0"/>
              <a:cs typeface="Inter Tight Light" pitchFamily="2" charset="0"/>
            </a:endParaRPr>
          </a:p>
        </p:txBody>
      </p:sp>
      <p:sp>
        <p:nvSpPr>
          <p:cNvPr id="20" name="Text Placeholder 19">
            <a:extLst>
              <a:ext uri="{FF2B5EF4-FFF2-40B4-BE49-F238E27FC236}">
                <a16:creationId xmlns:a16="http://schemas.microsoft.com/office/drawing/2014/main" id="{0CB94B1F-4F6C-FD80-4723-E269F4816487}"/>
              </a:ext>
            </a:extLst>
          </p:cNvPr>
          <p:cNvSpPr>
            <a:spLocks noGrp="1"/>
          </p:cNvSpPr>
          <p:nvPr>
            <p:ph type="body" sz="quarter" idx="83"/>
          </p:nvPr>
        </p:nvSpPr>
        <p:spPr/>
        <p:txBody>
          <a:bodyPr/>
          <a:lstStyle/>
          <a:p>
            <a:pPr marL="0" lvl="0" indent="0" defTabSz="961844">
              <a:lnSpc>
                <a:spcPct val="100000"/>
              </a:lnSpc>
              <a:spcBef>
                <a:spcPts val="0"/>
              </a:spcBef>
              <a:defRPr/>
            </a:pPr>
            <a:r>
              <a:rPr lang="en-GB" sz="1000" b="1" dirty="0"/>
              <a:t>Source: </a:t>
            </a:r>
            <a:r>
              <a:rPr lang="en-GB" sz="1000" dirty="0"/>
              <a:t>DCM/P&amp;D share of industry admissions = </a:t>
            </a:r>
            <a:r>
              <a:rPr lang="en-GB" sz="1000" dirty="0" err="1"/>
              <a:t>Comscore</a:t>
            </a:r>
            <a:endParaRPr lang="en-GB" sz="1000" dirty="0"/>
          </a:p>
          <a:p>
            <a:endParaRPr lang="en-US" dirty="0"/>
          </a:p>
        </p:txBody>
      </p:sp>
      <p:sp>
        <p:nvSpPr>
          <p:cNvPr id="14" name="Title 13">
            <a:extLst>
              <a:ext uri="{FF2B5EF4-FFF2-40B4-BE49-F238E27FC236}">
                <a16:creationId xmlns:a16="http://schemas.microsoft.com/office/drawing/2014/main" id="{693F7C23-84B7-84CE-E896-ED2CE4C013EE}"/>
              </a:ext>
            </a:extLst>
          </p:cNvPr>
          <p:cNvSpPr>
            <a:spLocks noGrp="1"/>
          </p:cNvSpPr>
          <p:nvPr>
            <p:ph type="title"/>
          </p:nvPr>
        </p:nvSpPr>
        <p:spPr/>
        <p:txBody>
          <a:bodyPr>
            <a:noAutofit/>
          </a:bodyPr>
          <a:lstStyle/>
          <a:p>
            <a:r>
              <a:rPr lang="en-US" sz="4631" dirty="0"/>
              <a:t>The Cinema advertising landscape</a:t>
            </a:r>
            <a:endParaRPr lang="en-GB" sz="4631" dirty="0"/>
          </a:p>
        </p:txBody>
      </p:sp>
      <p:pic>
        <p:nvPicPr>
          <p:cNvPr id="3" name="Picture 3">
            <a:extLst>
              <a:ext uri="{FF2B5EF4-FFF2-40B4-BE49-F238E27FC236}">
                <a16:creationId xmlns:a16="http://schemas.microsoft.com/office/drawing/2014/main" id="{B291109F-5FBD-D27B-2D38-371CD75E82C3}"/>
              </a:ext>
            </a:extLst>
          </p:cNvPr>
          <p:cNvPicPr>
            <a:picLocks noChangeAspect="1"/>
          </p:cNvPicPr>
          <p:nvPr/>
        </p:nvPicPr>
        <p:blipFill>
          <a:blip r:embed="rId3" cstate="print">
            <a:extLst>
              <a:ext uri="{28A0092B-C50C-407E-A947-70E740481C1C}">
                <a14:useLocalDpi xmlns:a14="http://schemas.microsoft.com/office/drawing/2010/main" val="0"/>
              </a:ext>
            </a:extLst>
          </a:blip>
          <a:srcRect l="482" r="482"/>
          <a:stretch/>
        </p:blipFill>
        <p:spPr bwMode="auto">
          <a:xfrm>
            <a:off x="719157" y="2219016"/>
            <a:ext cx="1629698" cy="457674"/>
          </a:xfrm>
          <a:prstGeom prst="rect">
            <a:avLst/>
          </a:prstGeom>
          <a:noFill/>
          <a:ln>
            <a:noFill/>
          </a:ln>
          <a:extLst>
            <a:ext uri="{909E8E84-426E-40dd-AFC4-6F175D3DCCD1}">
              <a14:hiddenFill xmlns:a14="http://schemas.microsoft.com/office/drawing/2010/main" xmlns="">
                <a:solidFill>
                  <a:srgbClr val="FFFFFF">
                    <a:alpha val="70195"/>
                  </a:srgbClr>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E617C31B-20EF-9826-5290-14E0970FA22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1109101" y="2120431"/>
            <a:ext cx="1497350" cy="602109"/>
          </a:xfrm>
          <a:prstGeom prst="rect">
            <a:avLst/>
          </a:prstGeom>
        </p:spPr>
      </p:pic>
      <p:pic>
        <p:nvPicPr>
          <p:cNvPr id="7" name="Picture 6">
            <a:extLst>
              <a:ext uri="{FF2B5EF4-FFF2-40B4-BE49-F238E27FC236}">
                <a16:creationId xmlns:a16="http://schemas.microsoft.com/office/drawing/2014/main" id="{B7192924-EB92-0894-3A88-AED0A9D823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6760356" y="2187382"/>
            <a:ext cx="1547605" cy="667149"/>
          </a:xfrm>
          <a:prstGeom prst="rect">
            <a:avLst/>
          </a:prstGeom>
          <a:noFill/>
          <a:ln>
            <a:noFill/>
          </a:ln>
        </p:spPr>
      </p:pic>
      <p:pic>
        <p:nvPicPr>
          <p:cNvPr id="11" name="Picture 10">
            <a:extLst>
              <a:ext uri="{FF2B5EF4-FFF2-40B4-BE49-F238E27FC236}">
                <a16:creationId xmlns:a16="http://schemas.microsoft.com/office/drawing/2014/main" id="{8A0A56D1-A112-3187-E5D5-6BA243371D2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178767" y="2071383"/>
            <a:ext cx="1156510" cy="867383"/>
          </a:xfrm>
          <a:prstGeom prst="rect">
            <a:avLst/>
          </a:prstGeom>
        </p:spPr>
      </p:pic>
      <p:sp>
        <p:nvSpPr>
          <p:cNvPr id="12" name="TextBox 11">
            <a:extLst>
              <a:ext uri="{FF2B5EF4-FFF2-40B4-BE49-F238E27FC236}">
                <a16:creationId xmlns:a16="http://schemas.microsoft.com/office/drawing/2014/main" id="{36DC0BAF-0DE9-7A32-5155-F7A21A8B9E44}"/>
              </a:ext>
            </a:extLst>
          </p:cNvPr>
          <p:cNvSpPr txBox="1"/>
          <p:nvPr/>
        </p:nvSpPr>
        <p:spPr>
          <a:xfrm>
            <a:off x="192088" y="3085453"/>
            <a:ext cx="13024561" cy="717348"/>
          </a:xfrm>
          <a:prstGeom prst="rect">
            <a:avLst/>
          </a:prstGeom>
          <a:noFill/>
        </p:spPr>
        <p:txBody>
          <a:bodyPr rot="0" spcFirstLastPara="0" vertOverflow="overflow" horzOverflow="overflow" vert="horz" wrap="square" lIns="100812" tIns="50405" rIns="100812" bIns="50405" numCol="1" spcCol="0" rtlCol="0" fromWordArt="0" anchor="t" anchorCtr="0" forceAA="0" compatLnSpc="1">
            <a:prstTxWarp prst="textNoShape">
              <a:avLst/>
            </a:prstTxWarp>
            <a:spAutoFit/>
          </a:bodyPr>
          <a:lstStyle/>
          <a:p>
            <a:pPr algn="ctr" defTabSz="1008062">
              <a:defRPr/>
            </a:pPr>
            <a:r>
              <a:rPr lang="en-GB" sz="4000" b="1" dirty="0"/>
              <a:t>+ over 160 independent cinemas</a:t>
            </a:r>
            <a:endParaRPr lang="en-US" sz="4000" dirty="0"/>
          </a:p>
        </p:txBody>
      </p:sp>
      <p:cxnSp>
        <p:nvCxnSpPr>
          <p:cNvPr id="34" name="Straight Connector 33">
            <a:extLst>
              <a:ext uri="{FF2B5EF4-FFF2-40B4-BE49-F238E27FC236}">
                <a16:creationId xmlns:a16="http://schemas.microsoft.com/office/drawing/2014/main" id="{29AC39CE-C8F7-8F83-28EE-12C777F3C523}"/>
              </a:ext>
            </a:extLst>
          </p:cNvPr>
          <p:cNvCxnSpPr>
            <a:cxnSpLocks/>
          </p:cNvCxnSpPr>
          <p:nvPr/>
        </p:nvCxnSpPr>
        <p:spPr>
          <a:xfrm>
            <a:off x="381000" y="4043363"/>
            <a:ext cx="1269523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35" name="Picture 34">
            <a:extLst>
              <a:ext uri="{FF2B5EF4-FFF2-40B4-BE49-F238E27FC236}">
                <a16:creationId xmlns:a16="http://schemas.microsoft.com/office/drawing/2014/main" id="{B6A86B41-4660-F6B4-CEA4-4B0854806E5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733040" y="2025539"/>
            <a:ext cx="1950982" cy="913227"/>
          </a:xfrm>
          <a:prstGeom prst="rect">
            <a:avLst/>
          </a:prstGeom>
        </p:spPr>
      </p:pic>
      <p:pic>
        <p:nvPicPr>
          <p:cNvPr id="2" name="Picture 1">
            <a:extLst>
              <a:ext uri="{FF2B5EF4-FFF2-40B4-BE49-F238E27FC236}">
                <a16:creationId xmlns:a16="http://schemas.microsoft.com/office/drawing/2014/main" id="{779CC8E6-7B1F-79D3-8780-3EBB1F39BDA4}"/>
              </a:ext>
            </a:extLst>
          </p:cNvPr>
          <p:cNvPicPr>
            <a:picLocks noChangeAspect="1"/>
          </p:cNvPicPr>
          <p:nvPr/>
        </p:nvPicPr>
        <p:blipFill>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a:stretch/>
        </p:blipFill>
        <p:spPr bwMode="auto">
          <a:xfrm>
            <a:off x="2773934" y="2196193"/>
            <a:ext cx="1979754" cy="515423"/>
          </a:xfrm>
          <a:prstGeom prst="rect">
            <a:avLst/>
          </a:prstGeom>
          <a:noFill/>
          <a:ln>
            <a:noFill/>
          </a:ln>
          <a:extLst>
            <a:ext uri="{909E8E84-426E-40dd-AFC4-6F175D3DCCD1}">
              <a14:hiddenFill xmlns:a14="http://schemas.microsoft.com/office/drawing/2010/main" xmlns="">
                <a:solidFill>
                  <a:srgbClr val="FFFFFF">
                    <a:alpha val="70195"/>
                  </a:srgbClr>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TextBox 3">
            <a:extLst>
              <a:ext uri="{FF2B5EF4-FFF2-40B4-BE49-F238E27FC236}">
                <a16:creationId xmlns:a16="http://schemas.microsoft.com/office/drawing/2014/main" id="{6EB76D4A-8FF1-892F-51C7-BBE4D0E320DD}"/>
              </a:ext>
            </a:extLst>
          </p:cNvPr>
          <p:cNvSpPr txBox="1"/>
          <p:nvPr/>
        </p:nvSpPr>
        <p:spPr>
          <a:xfrm>
            <a:off x="381000" y="1189426"/>
            <a:ext cx="12815087" cy="569387"/>
          </a:xfrm>
          <a:prstGeom prst="rect">
            <a:avLst/>
          </a:prstGeom>
          <a:noFill/>
        </p:spPr>
        <p:txBody>
          <a:bodyPr wrap="square">
            <a:spAutoFit/>
          </a:bodyPr>
          <a:lstStyle/>
          <a:p>
            <a:pPr defTabSz="721175"/>
            <a:r>
              <a:rPr lang="en-GB" sz="3100" b="1" dirty="0">
                <a:solidFill>
                  <a:schemeClr val="accent2"/>
                </a:solidFill>
              </a:rPr>
              <a:t>Digital Cinema Media – 85% of UK cinema admissions</a:t>
            </a:r>
          </a:p>
        </p:txBody>
      </p:sp>
      <p:sp>
        <p:nvSpPr>
          <p:cNvPr id="10" name="TextBox 9">
            <a:extLst>
              <a:ext uri="{FF2B5EF4-FFF2-40B4-BE49-F238E27FC236}">
                <a16:creationId xmlns:a16="http://schemas.microsoft.com/office/drawing/2014/main" id="{47AD6C7D-645B-1D36-5E4C-EF955BDE6377}"/>
              </a:ext>
            </a:extLst>
          </p:cNvPr>
          <p:cNvSpPr txBox="1"/>
          <p:nvPr/>
        </p:nvSpPr>
        <p:spPr>
          <a:xfrm>
            <a:off x="392575" y="4198844"/>
            <a:ext cx="12815087" cy="569387"/>
          </a:xfrm>
          <a:prstGeom prst="rect">
            <a:avLst/>
          </a:prstGeom>
          <a:noFill/>
        </p:spPr>
        <p:txBody>
          <a:bodyPr wrap="square">
            <a:spAutoFit/>
          </a:bodyPr>
          <a:lstStyle/>
          <a:p>
            <a:pPr defTabSz="721175"/>
            <a:r>
              <a:rPr lang="en-GB" sz="3100" b="1" dirty="0">
                <a:solidFill>
                  <a:schemeClr val="accent2"/>
                </a:solidFill>
              </a:rPr>
              <a:t>Pearl &amp; Dean – 15% of UK cinema admissions</a:t>
            </a:r>
          </a:p>
        </p:txBody>
      </p:sp>
      <p:sp>
        <p:nvSpPr>
          <p:cNvPr id="13" name="TextBox 12">
            <a:extLst>
              <a:ext uri="{FF2B5EF4-FFF2-40B4-BE49-F238E27FC236}">
                <a16:creationId xmlns:a16="http://schemas.microsoft.com/office/drawing/2014/main" id="{C1100454-77AC-C54B-1268-7914046729BB}"/>
              </a:ext>
            </a:extLst>
          </p:cNvPr>
          <p:cNvSpPr txBox="1"/>
          <p:nvPr/>
        </p:nvSpPr>
        <p:spPr>
          <a:xfrm>
            <a:off x="220333" y="5621118"/>
            <a:ext cx="12998157" cy="717348"/>
          </a:xfrm>
          <a:prstGeom prst="rect">
            <a:avLst/>
          </a:prstGeom>
          <a:noFill/>
        </p:spPr>
        <p:txBody>
          <a:bodyPr rot="0" spcFirstLastPara="0" vertOverflow="overflow" horzOverflow="overflow" vert="horz" wrap="square" lIns="100812" tIns="50405" rIns="100812" bIns="50405" numCol="1" spcCol="0" rtlCol="0" fromWordArt="0" anchor="t" anchorCtr="0" forceAA="0" compatLnSpc="1">
            <a:prstTxWarp prst="textNoShape">
              <a:avLst/>
            </a:prstTxWarp>
            <a:spAutoFit/>
          </a:bodyPr>
          <a:lstStyle/>
          <a:p>
            <a:pPr algn="ctr" defTabSz="1008062">
              <a:defRPr/>
            </a:pPr>
            <a:r>
              <a:rPr lang="en-GB" sz="4000" b="1" dirty="0"/>
              <a:t>+ over 200 independent exhibitors</a:t>
            </a:r>
            <a:endParaRPr lang="en-US" sz="4000" dirty="0"/>
          </a:p>
        </p:txBody>
      </p:sp>
      <p:pic>
        <p:nvPicPr>
          <p:cNvPr id="16" name="Picture 15">
            <a:extLst>
              <a:ext uri="{FF2B5EF4-FFF2-40B4-BE49-F238E27FC236}">
                <a16:creationId xmlns:a16="http://schemas.microsoft.com/office/drawing/2014/main" id="{2EE09C4D-44A8-6A06-1B04-F18D4012B6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69603" y="5033630"/>
            <a:ext cx="1806043" cy="213715"/>
          </a:xfrm>
          <a:prstGeom prst="rect">
            <a:avLst/>
          </a:prstGeom>
        </p:spPr>
      </p:pic>
      <p:pic>
        <p:nvPicPr>
          <p:cNvPr id="18" name="Picture 17">
            <a:extLst>
              <a:ext uri="{FF2B5EF4-FFF2-40B4-BE49-F238E27FC236}">
                <a16:creationId xmlns:a16="http://schemas.microsoft.com/office/drawing/2014/main" id="{4FC88ED6-15E6-40BD-9A52-716B302FB93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19411" y="4973566"/>
            <a:ext cx="1658192" cy="285578"/>
          </a:xfrm>
          <a:prstGeom prst="rect">
            <a:avLst/>
          </a:prstGeom>
        </p:spPr>
      </p:pic>
      <p:pic>
        <p:nvPicPr>
          <p:cNvPr id="22" name="Picture 21">
            <a:extLst>
              <a:ext uri="{FF2B5EF4-FFF2-40B4-BE49-F238E27FC236}">
                <a16:creationId xmlns:a16="http://schemas.microsoft.com/office/drawing/2014/main" id="{541EEF95-2D4A-B082-9299-020B0C43348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221367" y="5073793"/>
            <a:ext cx="2882747" cy="175667"/>
          </a:xfrm>
          <a:prstGeom prst="rect">
            <a:avLst/>
          </a:prstGeom>
        </p:spPr>
      </p:pic>
      <p:pic>
        <p:nvPicPr>
          <p:cNvPr id="24" name="Picture 23">
            <a:extLst>
              <a:ext uri="{FF2B5EF4-FFF2-40B4-BE49-F238E27FC236}">
                <a16:creationId xmlns:a16="http://schemas.microsoft.com/office/drawing/2014/main" id="{CF579257-0788-2251-77EF-3A65ED664BC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04258" y="4973566"/>
            <a:ext cx="1821580" cy="481011"/>
          </a:xfrm>
          <a:prstGeom prst="rect">
            <a:avLst/>
          </a:prstGeom>
        </p:spPr>
      </p:pic>
    </p:spTree>
    <p:extLst>
      <p:ext uri="{BB962C8B-B14F-4D97-AF65-F5344CB8AC3E}">
        <p14:creationId xmlns:p14="http://schemas.microsoft.com/office/powerpoint/2010/main" val="150155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29D3-06BC-66CA-BBEE-4F7CE950F6B0}"/>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49BCB804-AA11-94E1-A951-D826A876D904}"/>
              </a:ext>
            </a:extLst>
          </p:cNvPr>
          <p:cNvSpPr>
            <a:spLocks noGrp="1"/>
          </p:cNvSpPr>
          <p:nvPr>
            <p:ph type="body" sz="quarter" idx="87"/>
          </p:nvPr>
        </p:nvSpPr>
        <p:spPr>
          <a:xfrm>
            <a:off x="226301" y="1883599"/>
            <a:ext cx="3008088" cy="1897032"/>
          </a:xfrm>
        </p:spPr>
        <p:txBody>
          <a:bodyPr/>
          <a:lstStyle/>
          <a:p>
            <a:r>
              <a:rPr lang="en-US" dirty="0"/>
              <a:t>Plan by audience</a:t>
            </a:r>
          </a:p>
        </p:txBody>
      </p:sp>
      <p:sp>
        <p:nvSpPr>
          <p:cNvPr id="12" name="Text Placeholder 11">
            <a:extLst>
              <a:ext uri="{FF2B5EF4-FFF2-40B4-BE49-F238E27FC236}">
                <a16:creationId xmlns:a16="http://schemas.microsoft.com/office/drawing/2014/main" id="{CA2D85A8-5CFF-21F6-21F3-722E29EA460A}"/>
              </a:ext>
            </a:extLst>
          </p:cNvPr>
          <p:cNvSpPr>
            <a:spLocks noGrp="1"/>
          </p:cNvSpPr>
          <p:nvPr>
            <p:ph type="body" sz="quarter" idx="89"/>
          </p:nvPr>
        </p:nvSpPr>
        <p:spPr>
          <a:xfrm>
            <a:off x="10208562" y="1883599"/>
            <a:ext cx="3008088" cy="1897032"/>
          </a:xfrm>
          <a:solidFill>
            <a:schemeClr val="accent4"/>
          </a:solidFill>
        </p:spPr>
        <p:txBody>
          <a:bodyPr/>
          <a:lstStyle/>
          <a:p>
            <a:r>
              <a:rPr lang="en-US" dirty="0">
                <a:solidFill>
                  <a:schemeClr val="tx1"/>
                </a:solidFill>
              </a:rPr>
              <a:t>Plan by </a:t>
            </a:r>
            <a:br>
              <a:rPr lang="en-US" dirty="0">
                <a:solidFill>
                  <a:schemeClr val="tx1"/>
                </a:solidFill>
              </a:rPr>
            </a:br>
            <a:r>
              <a:rPr lang="en-US" dirty="0">
                <a:solidFill>
                  <a:schemeClr val="tx1"/>
                </a:solidFill>
              </a:rPr>
              <a:t>cinema</a:t>
            </a:r>
          </a:p>
        </p:txBody>
      </p:sp>
      <p:sp>
        <p:nvSpPr>
          <p:cNvPr id="13" name="Text Placeholder 12">
            <a:extLst>
              <a:ext uri="{FF2B5EF4-FFF2-40B4-BE49-F238E27FC236}">
                <a16:creationId xmlns:a16="http://schemas.microsoft.com/office/drawing/2014/main" id="{8C003298-71F8-B30A-7E6C-A71F00F9FE5C}"/>
              </a:ext>
            </a:extLst>
          </p:cNvPr>
          <p:cNvSpPr>
            <a:spLocks noGrp="1"/>
          </p:cNvSpPr>
          <p:nvPr>
            <p:ph type="body" sz="quarter" idx="91"/>
          </p:nvPr>
        </p:nvSpPr>
        <p:spPr>
          <a:xfrm>
            <a:off x="3553721" y="1883599"/>
            <a:ext cx="3008088" cy="1897032"/>
          </a:xfrm>
          <a:solidFill>
            <a:schemeClr val="accent6"/>
          </a:solidFill>
        </p:spPr>
        <p:txBody>
          <a:bodyPr/>
          <a:lstStyle/>
          <a:p>
            <a:r>
              <a:rPr lang="en-US" dirty="0"/>
              <a:t>Plan by film</a:t>
            </a:r>
          </a:p>
        </p:txBody>
      </p:sp>
      <p:sp>
        <p:nvSpPr>
          <p:cNvPr id="14" name="Text Placeholder 13">
            <a:extLst>
              <a:ext uri="{FF2B5EF4-FFF2-40B4-BE49-F238E27FC236}">
                <a16:creationId xmlns:a16="http://schemas.microsoft.com/office/drawing/2014/main" id="{90BCAED4-6A9B-BE8A-0BD4-71F05A23C944}"/>
              </a:ext>
            </a:extLst>
          </p:cNvPr>
          <p:cNvSpPr>
            <a:spLocks noGrp="1"/>
          </p:cNvSpPr>
          <p:nvPr>
            <p:ph type="body" sz="quarter" idx="93"/>
          </p:nvPr>
        </p:nvSpPr>
        <p:spPr>
          <a:xfrm>
            <a:off x="6881142" y="1883599"/>
            <a:ext cx="3008088" cy="1897032"/>
          </a:xfrm>
          <a:solidFill>
            <a:schemeClr val="tx1"/>
          </a:solidFill>
        </p:spPr>
        <p:txBody>
          <a:bodyPr/>
          <a:lstStyle/>
          <a:p>
            <a:r>
              <a:rPr lang="en-US" dirty="0"/>
              <a:t>Plan by genre</a:t>
            </a:r>
          </a:p>
        </p:txBody>
      </p:sp>
      <p:sp>
        <p:nvSpPr>
          <p:cNvPr id="15" name="Text Placeholder 14">
            <a:extLst>
              <a:ext uri="{FF2B5EF4-FFF2-40B4-BE49-F238E27FC236}">
                <a16:creationId xmlns:a16="http://schemas.microsoft.com/office/drawing/2014/main" id="{B24D15AA-AD90-E03A-7507-BDD844B8AB2C}"/>
              </a:ext>
            </a:extLst>
          </p:cNvPr>
          <p:cNvSpPr>
            <a:spLocks noGrp="1"/>
          </p:cNvSpPr>
          <p:nvPr>
            <p:ph type="body" sz="quarter" idx="95"/>
          </p:nvPr>
        </p:nvSpPr>
        <p:spPr>
          <a:xfrm>
            <a:off x="240806" y="4311120"/>
            <a:ext cx="3008088" cy="1897032"/>
          </a:xfrm>
          <a:solidFill>
            <a:schemeClr val="accent4"/>
          </a:solidFill>
        </p:spPr>
        <p:txBody>
          <a:bodyPr/>
          <a:lstStyle/>
          <a:p>
            <a:r>
              <a:rPr lang="en-US" dirty="0">
                <a:solidFill>
                  <a:schemeClr val="tx1"/>
                </a:solidFill>
              </a:rPr>
              <a:t>Plan by week</a:t>
            </a:r>
          </a:p>
        </p:txBody>
      </p:sp>
      <p:sp>
        <p:nvSpPr>
          <p:cNvPr id="16" name="Text Placeholder 15">
            <a:extLst>
              <a:ext uri="{FF2B5EF4-FFF2-40B4-BE49-F238E27FC236}">
                <a16:creationId xmlns:a16="http://schemas.microsoft.com/office/drawing/2014/main" id="{E4735989-D369-B8FE-631F-7EFB6F90C2D3}"/>
              </a:ext>
            </a:extLst>
          </p:cNvPr>
          <p:cNvSpPr>
            <a:spLocks noGrp="1"/>
          </p:cNvSpPr>
          <p:nvPr>
            <p:ph type="body" sz="quarter" idx="97"/>
          </p:nvPr>
        </p:nvSpPr>
        <p:spPr>
          <a:xfrm>
            <a:off x="10223066" y="4311120"/>
            <a:ext cx="3008088" cy="1897032"/>
          </a:xfrm>
          <a:solidFill>
            <a:schemeClr val="accent6"/>
          </a:solidFill>
        </p:spPr>
        <p:txBody>
          <a:bodyPr/>
          <a:lstStyle/>
          <a:p>
            <a:r>
              <a:rPr lang="en-US" dirty="0"/>
              <a:t>Plan by </a:t>
            </a:r>
            <a:br>
              <a:rPr lang="en-US" dirty="0"/>
            </a:br>
            <a:r>
              <a:rPr lang="en-US" dirty="0"/>
              <a:t>showing</a:t>
            </a:r>
          </a:p>
        </p:txBody>
      </p:sp>
      <p:sp>
        <p:nvSpPr>
          <p:cNvPr id="17" name="Text Placeholder 16">
            <a:extLst>
              <a:ext uri="{FF2B5EF4-FFF2-40B4-BE49-F238E27FC236}">
                <a16:creationId xmlns:a16="http://schemas.microsoft.com/office/drawing/2014/main" id="{E3ABE94A-947D-6ACE-FC27-16A5E47FFD48}"/>
              </a:ext>
            </a:extLst>
          </p:cNvPr>
          <p:cNvSpPr>
            <a:spLocks noGrp="1"/>
          </p:cNvSpPr>
          <p:nvPr>
            <p:ph type="body" sz="quarter" idx="99"/>
          </p:nvPr>
        </p:nvSpPr>
        <p:spPr>
          <a:xfrm>
            <a:off x="3568226" y="4311120"/>
            <a:ext cx="3008088" cy="1897032"/>
          </a:xfrm>
        </p:spPr>
        <p:txBody>
          <a:bodyPr/>
          <a:lstStyle/>
          <a:p>
            <a:r>
              <a:rPr lang="en-US" dirty="0"/>
              <a:t>Plan by day</a:t>
            </a:r>
          </a:p>
        </p:txBody>
      </p:sp>
      <p:sp>
        <p:nvSpPr>
          <p:cNvPr id="18" name="Text Placeholder 17">
            <a:extLst>
              <a:ext uri="{FF2B5EF4-FFF2-40B4-BE49-F238E27FC236}">
                <a16:creationId xmlns:a16="http://schemas.microsoft.com/office/drawing/2014/main" id="{DE27DEF4-45AF-FBC8-05CE-FBB7D10B46C3}"/>
              </a:ext>
            </a:extLst>
          </p:cNvPr>
          <p:cNvSpPr>
            <a:spLocks noGrp="1"/>
          </p:cNvSpPr>
          <p:nvPr>
            <p:ph type="body" sz="quarter" idx="101"/>
          </p:nvPr>
        </p:nvSpPr>
        <p:spPr>
          <a:xfrm>
            <a:off x="6895646" y="4311120"/>
            <a:ext cx="3008088" cy="1897032"/>
          </a:xfrm>
        </p:spPr>
        <p:txBody>
          <a:bodyPr/>
          <a:lstStyle/>
          <a:p>
            <a:r>
              <a:rPr lang="en-US" dirty="0"/>
              <a:t>Plan by time</a:t>
            </a:r>
          </a:p>
        </p:txBody>
      </p:sp>
      <p:sp>
        <p:nvSpPr>
          <p:cNvPr id="24" name="Text Placeholder 23">
            <a:extLst>
              <a:ext uri="{FF2B5EF4-FFF2-40B4-BE49-F238E27FC236}">
                <a16:creationId xmlns:a16="http://schemas.microsoft.com/office/drawing/2014/main" id="{68049AB7-3927-3B9A-9D50-779A64ED84C9}"/>
              </a:ext>
            </a:extLst>
          </p:cNvPr>
          <p:cNvSpPr>
            <a:spLocks noGrp="1"/>
          </p:cNvSpPr>
          <p:nvPr>
            <p:ph type="body" sz="quarter" idx="72"/>
          </p:nvPr>
        </p:nvSpPr>
        <p:spPr/>
        <p:txBody>
          <a:bodyPr/>
          <a:lstStyle/>
          <a:p>
            <a:endParaRPr lang="en-US"/>
          </a:p>
        </p:txBody>
      </p:sp>
      <p:sp>
        <p:nvSpPr>
          <p:cNvPr id="23" name="Subtitle 22">
            <a:extLst>
              <a:ext uri="{FF2B5EF4-FFF2-40B4-BE49-F238E27FC236}">
                <a16:creationId xmlns:a16="http://schemas.microsoft.com/office/drawing/2014/main" id="{69F7A8AC-75E7-68CD-2470-CED7FFDC1293}"/>
              </a:ext>
            </a:extLst>
          </p:cNvPr>
          <p:cNvSpPr>
            <a:spLocks noGrp="1"/>
          </p:cNvSpPr>
          <p:nvPr>
            <p:ph type="subTitle" idx="1"/>
          </p:nvPr>
        </p:nvSpPr>
        <p:spPr>
          <a:xfrm>
            <a:off x="220333" y="1053450"/>
            <a:ext cx="12855905" cy="383196"/>
          </a:xfrm>
        </p:spPr>
        <p:txBody>
          <a:bodyPr/>
          <a:lstStyle/>
          <a:p>
            <a:r>
              <a:rPr lang="en-US" sz="2000" dirty="0"/>
              <a:t>Campaigns can be run broadly or incredibly targeted down to individual showings if so desired</a:t>
            </a:r>
          </a:p>
          <a:p>
            <a:endParaRPr lang="en-US" dirty="0"/>
          </a:p>
        </p:txBody>
      </p:sp>
      <p:sp>
        <p:nvSpPr>
          <p:cNvPr id="6" name="Title 5">
            <a:extLst>
              <a:ext uri="{FF2B5EF4-FFF2-40B4-BE49-F238E27FC236}">
                <a16:creationId xmlns:a16="http://schemas.microsoft.com/office/drawing/2014/main" id="{FCA70162-0B85-BBEB-A05C-DD14C069DBC1}"/>
              </a:ext>
            </a:extLst>
          </p:cNvPr>
          <p:cNvSpPr>
            <a:spLocks noGrp="1"/>
          </p:cNvSpPr>
          <p:nvPr>
            <p:ph type="title"/>
          </p:nvPr>
        </p:nvSpPr>
        <p:spPr>
          <a:xfrm>
            <a:off x="220663" y="263525"/>
            <a:ext cx="12855575" cy="579438"/>
          </a:xfrm>
        </p:spPr>
        <p:txBody>
          <a:bodyPr/>
          <a:lstStyle/>
          <a:p>
            <a:r>
              <a:rPr lang="en-GB" sz="4400" dirty="0"/>
              <a:t>Planning a cinema campaign is easy and flexible</a:t>
            </a:r>
          </a:p>
        </p:txBody>
      </p:sp>
    </p:spTree>
    <p:extLst>
      <p:ext uri="{BB962C8B-B14F-4D97-AF65-F5344CB8AC3E}">
        <p14:creationId xmlns:p14="http://schemas.microsoft.com/office/powerpoint/2010/main" val="120719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F78074-FED1-E3A1-FE33-3C771BA4DC87}"/>
              </a:ext>
            </a:extLst>
          </p:cNvPr>
          <p:cNvSpPr>
            <a:spLocks noGrp="1"/>
          </p:cNvSpPr>
          <p:nvPr>
            <p:ph type="body" sz="quarter" idx="83"/>
          </p:nvPr>
        </p:nvSpPr>
        <p:spPr/>
        <p:txBody>
          <a:bodyPr/>
          <a:lstStyle/>
          <a:p>
            <a:r>
              <a:rPr lang="en-US" dirty="0"/>
              <a:t> </a:t>
            </a:r>
          </a:p>
        </p:txBody>
      </p:sp>
      <p:sp>
        <p:nvSpPr>
          <p:cNvPr id="4" name="Text Placeholder 3">
            <a:extLst>
              <a:ext uri="{FF2B5EF4-FFF2-40B4-BE49-F238E27FC236}">
                <a16:creationId xmlns:a16="http://schemas.microsoft.com/office/drawing/2014/main" id="{6D13390B-CCFA-A9CE-3285-8098EF4A22D4}"/>
              </a:ext>
            </a:extLst>
          </p:cNvPr>
          <p:cNvSpPr>
            <a:spLocks noGrp="1"/>
          </p:cNvSpPr>
          <p:nvPr>
            <p:ph type="body" sz="quarter" idx="85"/>
          </p:nvPr>
        </p:nvSpPr>
        <p:spPr/>
        <p:txBody>
          <a:bodyPr/>
          <a:lstStyle/>
          <a:p>
            <a:r>
              <a:rPr lang="en-US" dirty="0"/>
              <a:t> </a:t>
            </a:r>
          </a:p>
        </p:txBody>
      </p:sp>
      <p:sp>
        <p:nvSpPr>
          <p:cNvPr id="5" name="Text Placeholder 4">
            <a:extLst>
              <a:ext uri="{FF2B5EF4-FFF2-40B4-BE49-F238E27FC236}">
                <a16:creationId xmlns:a16="http://schemas.microsoft.com/office/drawing/2014/main" id="{B34A3D90-30AB-9067-3295-D4E3267C97CA}"/>
              </a:ext>
            </a:extLst>
          </p:cNvPr>
          <p:cNvSpPr>
            <a:spLocks noGrp="1"/>
          </p:cNvSpPr>
          <p:nvPr>
            <p:ph type="body" sz="quarter" idx="86"/>
          </p:nvPr>
        </p:nvSpPr>
        <p:spPr/>
        <p:txBody>
          <a:bodyPr/>
          <a:lstStyle/>
          <a:p>
            <a:r>
              <a:rPr lang="en-US" dirty="0"/>
              <a:t> </a:t>
            </a:r>
          </a:p>
        </p:txBody>
      </p:sp>
      <p:sp>
        <p:nvSpPr>
          <p:cNvPr id="6" name="Text Placeholder 5">
            <a:extLst>
              <a:ext uri="{FF2B5EF4-FFF2-40B4-BE49-F238E27FC236}">
                <a16:creationId xmlns:a16="http://schemas.microsoft.com/office/drawing/2014/main" id="{81441FD7-340E-AD14-DE23-CE87F6059DEE}"/>
              </a:ext>
            </a:extLst>
          </p:cNvPr>
          <p:cNvSpPr>
            <a:spLocks noGrp="1"/>
          </p:cNvSpPr>
          <p:nvPr>
            <p:ph type="body" sz="quarter" idx="87"/>
          </p:nvPr>
        </p:nvSpPr>
        <p:spPr/>
        <p:txBody>
          <a:bodyPr/>
          <a:lstStyle/>
          <a:p>
            <a:r>
              <a:rPr lang="en-US" dirty="0"/>
              <a:t> </a:t>
            </a:r>
          </a:p>
        </p:txBody>
      </p:sp>
      <p:sp>
        <p:nvSpPr>
          <p:cNvPr id="7" name="Text Placeholder 6">
            <a:extLst>
              <a:ext uri="{FF2B5EF4-FFF2-40B4-BE49-F238E27FC236}">
                <a16:creationId xmlns:a16="http://schemas.microsoft.com/office/drawing/2014/main" id="{535C8F8D-01A0-1B3F-AEF2-29360A19D0D3}"/>
              </a:ext>
            </a:extLst>
          </p:cNvPr>
          <p:cNvSpPr>
            <a:spLocks noGrp="1"/>
          </p:cNvSpPr>
          <p:nvPr>
            <p:ph type="body" sz="quarter" idx="88"/>
          </p:nvPr>
        </p:nvSpPr>
        <p:spPr/>
        <p:txBody>
          <a:bodyPr/>
          <a:lstStyle/>
          <a:p>
            <a:r>
              <a:rPr lang="en-US" dirty="0"/>
              <a:t> </a:t>
            </a:r>
          </a:p>
        </p:txBody>
      </p:sp>
      <p:sp>
        <p:nvSpPr>
          <p:cNvPr id="8" name="Text Placeholder 7">
            <a:extLst>
              <a:ext uri="{FF2B5EF4-FFF2-40B4-BE49-F238E27FC236}">
                <a16:creationId xmlns:a16="http://schemas.microsoft.com/office/drawing/2014/main" id="{7C7E9E4A-7F5F-F084-52D0-79B99A686184}"/>
              </a:ext>
            </a:extLst>
          </p:cNvPr>
          <p:cNvSpPr>
            <a:spLocks noGrp="1"/>
          </p:cNvSpPr>
          <p:nvPr>
            <p:ph type="body" sz="quarter" idx="89"/>
          </p:nvPr>
        </p:nvSpPr>
        <p:spPr/>
        <p:txBody>
          <a:bodyPr/>
          <a:lstStyle/>
          <a:p>
            <a:r>
              <a:rPr lang="en-US" dirty="0"/>
              <a:t> </a:t>
            </a:r>
          </a:p>
        </p:txBody>
      </p:sp>
      <p:sp>
        <p:nvSpPr>
          <p:cNvPr id="9" name="Text Placeholder 8">
            <a:extLst>
              <a:ext uri="{FF2B5EF4-FFF2-40B4-BE49-F238E27FC236}">
                <a16:creationId xmlns:a16="http://schemas.microsoft.com/office/drawing/2014/main" id="{8B882AFF-3043-5A88-C760-BE1DEFA947F3}"/>
              </a:ext>
            </a:extLst>
          </p:cNvPr>
          <p:cNvSpPr>
            <a:spLocks noGrp="1"/>
          </p:cNvSpPr>
          <p:nvPr>
            <p:ph type="body" sz="quarter" idx="90"/>
          </p:nvPr>
        </p:nvSpPr>
        <p:spPr/>
        <p:txBody>
          <a:bodyPr/>
          <a:lstStyle/>
          <a:p>
            <a:r>
              <a:rPr lang="en-US" dirty="0"/>
              <a:t> </a:t>
            </a:r>
          </a:p>
        </p:txBody>
      </p:sp>
      <p:sp>
        <p:nvSpPr>
          <p:cNvPr id="10" name="Text Placeholder 9">
            <a:extLst>
              <a:ext uri="{FF2B5EF4-FFF2-40B4-BE49-F238E27FC236}">
                <a16:creationId xmlns:a16="http://schemas.microsoft.com/office/drawing/2014/main" id="{F66AFBFD-D29B-F37E-E2BF-270F4101FC6E}"/>
              </a:ext>
            </a:extLst>
          </p:cNvPr>
          <p:cNvSpPr>
            <a:spLocks noGrp="1"/>
          </p:cNvSpPr>
          <p:nvPr>
            <p:ph type="body" sz="quarter" idx="91"/>
          </p:nvPr>
        </p:nvSpPr>
        <p:spPr/>
        <p:txBody>
          <a:bodyPr/>
          <a:lstStyle/>
          <a:p>
            <a:r>
              <a:rPr lang="en-US" dirty="0"/>
              <a:t> </a:t>
            </a:r>
          </a:p>
        </p:txBody>
      </p:sp>
      <p:sp>
        <p:nvSpPr>
          <p:cNvPr id="11" name="Text Placeholder 10">
            <a:extLst>
              <a:ext uri="{FF2B5EF4-FFF2-40B4-BE49-F238E27FC236}">
                <a16:creationId xmlns:a16="http://schemas.microsoft.com/office/drawing/2014/main" id="{A0DC0186-A7FF-2DC7-F27E-9EA1D0B7EB50}"/>
              </a:ext>
            </a:extLst>
          </p:cNvPr>
          <p:cNvSpPr>
            <a:spLocks noGrp="1"/>
          </p:cNvSpPr>
          <p:nvPr>
            <p:ph type="body" sz="quarter" idx="92"/>
          </p:nvPr>
        </p:nvSpPr>
        <p:spPr/>
        <p:txBody>
          <a:bodyPr/>
          <a:lstStyle/>
          <a:p>
            <a:r>
              <a:rPr lang="en-US" dirty="0"/>
              <a:t>1.</a:t>
            </a:r>
          </a:p>
          <a:p>
            <a:r>
              <a:rPr lang="en-US" dirty="0"/>
              <a:t>DCM OPENING</a:t>
            </a:r>
            <a:br>
              <a:rPr lang="en-US" dirty="0"/>
            </a:br>
            <a:r>
              <a:rPr lang="en-US" dirty="0"/>
              <a:t>IDENT</a:t>
            </a:r>
          </a:p>
        </p:txBody>
      </p:sp>
      <p:sp>
        <p:nvSpPr>
          <p:cNvPr id="12" name="Text Placeholder 11">
            <a:extLst>
              <a:ext uri="{FF2B5EF4-FFF2-40B4-BE49-F238E27FC236}">
                <a16:creationId xmlns:a16="http://schemas.microsoft.com/office/drawing/2014/main" id="{9E48BDC7-6CCA-102E-1A92-27FBA5C4FDF2}"/>
              </a:ext>
            </a:extLst>
          </p:cNvPr>
          <p:cNvSpPr>
            <a:spLocks noGrp="1"/>
          </p:cNvSpPr>
          <p:nvPr>
            <p:ph type="body" sz="quarter" idx="93"/>
          </p:nvPr>
        </p:nvSpPr>
        <p:spPr/>
        <p:txBody>
          <a:bodyPr/>
          <a:lstStyle/>
          <a:p>
            <a:r>
              <a:rPr lang="en-US" dirty="0"/>
              <a:t>1.</a:t>
            </a:r>
          </a:p>
          <a:p>
            <a:r>
              <a:rPr lang="en-US" dirty="0"/>
              <a:t>DCM Opening ident</a:t>
            </a:r>
          </a:p>
          <a:p>
            <a:endParaRPr lang="en-US" dirty="0"/>
          </a:p>
        </p:txBody>
      </p:sp>
      <p:sp>
        <p:nvSpPr>
          <p:cNvPr id="13" name="Text Placeholder 12">
            <a:extLst>
              <a:ext uri="{FF2B5EF4-FFF2-40B4-BE49-F238E27FC236}">
                <a16:creationId xmlns:a16="http://schemas.microsoft.com/office/drawing/2014/main" id="{774015F2-03E2-4C3F-4445-D8AF7B7EAF99}"/>
              </a:ext>
            </a:extLst>
          </p:cNvPr>
          <p:cNvSpPr>
            <a:spLocks noGrp="1"/>
          </p:cNvSpPr>
          <p:nvPr>
            <p:ph type="body" sz="quarter" idx="94"/>
          </p:nvPr>
        </p:nvSpPr>
        <p:spPr/>
        <p:txBody>
          <a:bodyPr/>
          <a:lstStyle/>
          <a:p>
            <a:r>
              <a:rPr lang="en-US" dirty="0"/>
              <a:t>2.</a:t>
            </a:r>
          </a:p>
          <a:p>
            <a:r>
              <a:rPr lang="en-US" dirty="0"/>
              <a:t>Brand ads</a:t>
            </a:r>
          </a:p>
          <a:p>
            <a:endParaRPr lang="en-US" dirty="0"/>
          </a:p>
        </p:txBody>
      </p:sp>
      <p:sp>
        <p:nvSpPr>
          <p:cNvPr id="14" name="Text Placeholder 13">
            <a:extLst>
              <a:ext uri="{FF2B5EF4-FFF2-40B4-BE49-F238E27FC236}">
                <a16:creationId xmlns:a16="http://schemas.microsoft.com/office/drawing/2014/main" id="{DF3214D8-ACAD-F886-FE06-A8ACCBCD7CB1}"/>
              </a:ext>
            </a:extLst>
          </p:cNvPr>
          <p:cNvSpPr>
            <a:spLocks noGrp="1"/>
          </p:cNvSpPr>
          <p:nvPr>
            <p:ph type="body" sz="quarter" idx="95"/>
          </p:nvPr>
        </p:nvSpPr>
        <p:spPr/>
        <p:txBody>
          <a:bodyPr/>
          <a:lstStyle/>
          <a:p>
            <a:r>
              <a:rPr lang="en-US" dirty="0"/>
              <a:t>3.</a:t>
            </a:r>
          </a:p>
          <a:p>
            <a:r>
              <a:rPr lang="en-US" dirty="0"/>
              <a:t>Bronze spot</a:t>
            </a:r>
          </a:p>
        </p:txBody>
      </p:sp>
      <p:sp>
        <p:nvSpPr>
          <p:cNvPr id="15" name="Text Placeholder 14">
            <a:extLst>
              <a:ext uri="{FF2B5EF4-FFF2-40B4-BE49-F238E27FC236}">
                <a16:creationId xmlns:a16="http://schemas.microsoft.com/office/drawing/2014/main" id="{E8F3FE36-31F5-BB69-3132-94712F321A8A}"/>
              </a:ext>
            </a:extLst>
          </p:cNvPr>
          <p:cNvSpPr>
            <a:spLocks noGrp="1"/>
          </p:cNvSpPr>
          <p:nvPr>
            <p:ph type="body" sz="quarter" idx="96"/>
          </p:nvPr>
        </p:nvSpPr>
        <p:spPr/>
        <p:txBody>
          <a:bodyPr/>
          <a:lstStyle/>
          <a:p>
            <a:r>
              <a:rPr lang="en-US" dirty="0"/>
              <a:t>4.</a:t>
            </a:r>
          </a:p>
          <a:p>
            <a:r>
              <a:rPr lang="en-US" dirty="0"/>
              <a:t>DCM Closing ident</a:t>
            </a:r>
          </a:p>
        </p:txBody>
      </p:sp>
      <p:sp>
        <p:nvSpPr>
          <p:cNvPr id="16" name="Text Placeholder 15">
            <a:extLst>
              <a:ext uri="{FF2B5EF4-FFF2-40B4-BE49-F238E27FC236}">
                <a16:creationId xmlns:a16="http://schemas.microsoft.com/office/drawing/2014/main" id="{335A73EE-062A-EB36-C43E-18B42D7D3739}"/>
              </a:ext>
            </a:extLst>
          </p:cNvPr>
          <p:cNvSpPr>
            <a:spLocks noGrp="1"/>
          </p:cNvSpPr>
          <p:nvPr>
            <p:ph type="body" sz="quarter" idx="97"/>
          </p:nvPr>
        </p:nvSpPr>
        <p:spPr/>
        <p:txBody>
          <a:bodyPr/>
          <a:lstStyle/>
          <a:p>
            <a:r>
              <a:rPr lang="en-US" dirty="0"/>
              <a:t>5.</a:t>
            </a:r>
          </a:p>
          <a:p>
            <a:r>
              <a:rPr lang="en-US" dirty="0"/>
              <a:t>Silver spot</a:t>
            </a:r>
          </a:p>
        </p:txBody>
      </p:sp>
      <p:sp>
        <p:nvSpPr>
          <p:cNvPr id="17" name="Text Placeholder 16">
            <a:extLst>
              <a:ext uri="{FF2B5EF4-FFF2-40B4-BE49-F238E27FC236}">
                <a16:creationId xmlns:a16="http://schemas.microsoft.com/office/drawing/2014/main" id="{3DC2686F-13F2-4E48-D9D1-F5A7F1FF65BC}"/>
              </a:ext>
            </a:extLst>
          </p:cNvPr>
          <p:cNvSpPr>
            <a:spLocks noGrp="1"/>
          </p:cNvSpPr>
          <p:nvPr>
            <p:ph type="body" sz="quarter" idx="98"/>
          </p:nvPr>
        </p:nvSpPr>
        <p:spPr/>
        <p:txBody>
          <a:bodyPr/>
          <a:lstStyle/>
          <a:p>
            <a:r>
              <a:rPr lang="en-US" dirty="0"/>
              <a:t>6.</a:t>
            </a:r>
          </a:p>
          <a:p>
            <a:r>
              <a:rPr lang="en-US" dirty="0"/>
              <a:t>Film trailers</a:t>
            </a:r>
          </a:p>
        </p:txBody>
      </p:sp>
      <p:sp>
        <p:nvSpPr>
          <p:cNvPr id="18" name="Text Placeholder 17">
            <a:extLst>
              <a:ext uri="{FF2B5EF4-FFF2-40B4-BE49-F238E27FC236}">
                <a16:creationId xmlns:a16="http://schemas.microsoft.com/office/drawing/2014/main" id="{CA97D38C-8333-CB3A-E0DA-7A405D4172C6}"/>
              </a:ext>
            </a:extLst>
          </p:cNvPr>
          <p:cNvSpPr>
            <a:spLocks noGrp="1"/>
          </p:cNvSpPr>
          <p:nvPr>
            <p:ph type="body" sz="quarter" idx="99"/>
          </p:nvPr>
        </p:nvSpPr>
        <p:spPr/>
        <p:txBody>
          <a:bodyPr/>
          <a:lstStyle/>
          <a:p>
            <a:r>
              <a:rPr lang="en-US" dirty="0"/>
              <a:t>7.</a:t>
            </a:r>
          </a:p>
          <a:p>
            <a:r>
              <a:rPr lang="en-US" dirty="0"/>
              <a:t>Gold spot</a:t>
            </a:r>
          </a:p>
        </p:txBody>
      </p:sp>
      <p:sp>
        <p:nvSpPr>
          <p:cNvPr id="2" name="Text Placeholder 1">
            <a:extLst>
              <a:ext uri="{FF2B5EF4-FFF2-40B4-BE49-F238E27FC236}">
                <a16:creationId xmlns:a16="http://schemas.microsoft.com/office/drawing/2014/main" id="{8550C175-5226-8551-3C21-2CD1AC8F77DB}"/>
              </a:ext>
            </a:extLst>
          </p:cNvPr>
          <p:cNvSpPr>
            <a:spLocks noGrp="1"/>
          </p:cNvSpPr>
          <p:nvPr>
            <p:ph type="body" sz="quarter" idx="100"/>
          </p:nvPr>
        </p:nvSpPr>
        <p:spPr/>
        <p:txBody>
          <a:bodyPr/>
          <a:lstStyle/>
          <a:p>
            <a:r>
              <a:rPr lang="en-US" dirty="0"/>
              <a:t>8.</a:t>
            </a:r>
          </a:p>
          <a:p>
            <a:r>
              <a:rPr lang="en-US" dirty="0"/>
              <a:t>Film</a:t>
            </a:r>
          </a:p>
          <a:p>
            <a:endParaRPr lang="en-US" dirty="0"/>
          </a:p>
        </p:txBody>
      </p:sp>
      <p:sp>
        <p:nvSpPr>
          <p:cNvPr id="19" name="Subtitle 18">
            <a:extLst>
              <a:ext uri="{FF2B5EF4-FFF2-40B4-BE49-F238E27FC236}">
                <a16:creationId xmlns:a16="http://schemas.microsoft.com/office/drawing/2014/main" id="{EEA460DB-783F-6F35-5EE4-E536A9FE2FAB}"/>
              </a:ext>
            </a:extLst>
          </p:cNvPr>
          <p:cNvSpPr>
            <a:spLocks noGrp="1"/>
          </p:cNvSpPr>
          <p:nvPr>
            <p:ph type="subTitle" idx="1"/>
          </p:nvPr>
        </p:nvSpPr>
        <p:spPr>
          <a:xfrm>
            <a:off x="220333" y="1053450"/>
            <a:ext cx="11364380" cy="383196"/>
          </a:xfrm>
        </p:spPr>
        <p:txBody>
          <a:bodyPr>
            <a:noAutofit/>
          </a:bodyPr>
          <a:lstStyle/>
          <a:p>
            <a:r>
              <a:rPr lang="en-GB" dirty="0"/>
              <a:t>Take advantage of the most prestigious positions in advertising</a:t>
            </a:r>
          </a:p>
          <a:p>
            <a:endParaRPr lang="en-US" dirty="0"/>
          </a:p>
        </p:txBody>
      </p:sp>
      <p:sp>
        <p:nvSpPr>
          <p:cNvPr id="20" name="Title 19">
            <a:extLst>
              <a:ext uri="{FF2B5EF4-FFF2-40B4-BE49-F238E27FC236}">
                <a16:creationId xmlns:a16="http://schemas.microsoft.com/office/drawing/2014/main" id="{5AD19A8A-399A-9D6D-B884-FC64911F2301}"/>
              </a:ext>
            </a:extLst>
          </p:cNvPr>
          <p:cNvSpPr>
            <a:spLocks noGrp="1"/>
          </p:cNvSpPr>
          <p:nvPr>
            <p:ph type="title"/>
          </p:nvPr>
        </p:nvSpPr>
        <p:spPr/>
        <p:txBody>
          <a:bodyPr>
            <a:noAutofit/>
          </a:bodyPr>
          <a:lstStyle/>
          <a:p>
            <a:r>
              <a:rPr lang="en-GB" dirty="0"/>
              <a:t>The Cinema Playlist</a:t>
            </a:r>
            <a:endParaRPr lang="en-US" dirty="0"/>
          </a:p>
        </p:txBody>
      </p:sp>
      <p:sp>
        <p:nvSpPr>
          <p:cNvPr id="21" name="Text Placeholder 7">
            <a:extLst>
              <a:ext uri="{FF2B5EF4-FFF2-40B4-BE49-F238E27FC236}">
                <a16:creationId xmlns:a16="http://schemas.microsoft.com/office/drawing/2014/main" id="{5620EF07-FECB-55CB-B7FF-2D24A2EEE84D}"/>
              </a:ext>
            </a:extLst>
          </p:cNvPr>
          <p:cNvSpPr txBox="1">
            <a:spLocks/>
          </p:cNvSpPr>
          <p:nvPr/>
        </p:nvSpPr>
        <p:spPr>
          <a:xfrm>
            <a:off x="3274468" y="2107258"/>
            <a:ext cx="6894015" cy="173156"/>
          </a:xfrm>
          <a:prstGeom prst="rect">
            <a:avLst/>
          </a:prstGeom>
        </p:spPr>
        <p:txBody>
          <a:bodyPr vert="horz" lIns="0" tIns="0" rIns="100811" bIns="50405"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008087">
              <a:defRPr/>
            </a:pPr>
            <a:r>
              <a:rPr lang="en-GB" sz="1985" b="1" kern="0" dirty="0">
                <a:latin typeface="+mn-lt"/>
              </a:rPr>
              <a:t>Average amount of brand advertising in reel: 11 minutes</a:t>
            </a:r>
            <a:endParaRPr lang="fr-FR" sz="1985" b="1" kern="0" dirty="0">
              <a:latin typeface="+mn-lt"/>
            </a:endParaRPr>
          </a:p>
        </p:txBody>
      </p:sp>
      <p:cxnSp>
        <p:nvCxnSpPr>
          <p:cNvPr id="23" name="Straight Arrow Connector 22">
            <a:extLst>
              <a:ext uri="{FF2B5EF4-FFF2-40B4-BE49-F238E27FC236}">
                <a16:creationId xmlns:a16="http://schemas.microsoft.com/office/drawing/2014/main" id="{7AF12FF6-4903-4C1E-8A8A-93DDDC8D1023}"/>
              </a:ext>
            </a:extLst>
          </p:cNvPr>
          <p:cNvCxnSpPr>
            <a:cxnSpLocks/>
          </p:cNvCxnSpPr>
          <p:nvPr/>
        </p:nvCxnSpPr>
        <p:spPr>
          <a:xfrm>
            <a:off x="422104"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55681D84-81BA-7E6C-749F-54F83A2534FA}"/>
              </a:ext>
            </a:extLst>
          </p:cNvPr>
          <p:cNvCxnSpPr>
            <a:cxnSpLocks/>
          </p:cNvCxnSpPr>
          <p:nvPr/>
        </p:nvCxnSpPr>
        <p:spPr>
          <a:xfrm>
            <a:off x="2067791"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479EC85-3985-C2F7-251C-3275705C8F2C}"/>
              </a:ext>
            </a:extLst>
          </p:cNvPr>
          <p:cNvCxnSpPr>
            <a:cxnSpLocks/>
          </p:cNvCxnSpPr>
          <p:nvPr/>
        </p:nvCxnSpPr>
        <p:spPr>
          <a:xfrm>
            <a:off x="3698651" y="5070493"/>
            <a:ext cx="1066499" cy="0"/>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55E69E8-F314-0D17-5D87-97B034997451}"/>
              </a:ext>
            </a:extLst>
          </p:cNvPr>
          <p:cNvCxnSpPr>
            <a:cxnSpLocks/>
          </p:cNvCxnSpPr>
          <p:nvPr/>
        </p:nvCxnSpPr>
        <p:spPr>
          <a:xfrm>
            <a:off x="5373990"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10CCCE16-B6DF-DFE3-BBEB-CB7E568BC500}"/>
              </a:ext>
            </a:extLst>
          </p:cNvPr>
          <p:cNvCxnSpPr>
            <a:cxnSpLocks/>
          </p:cNvCxnSpPr>
          <p:nvPr/>
        </p:nvCxnSpPr>
        <p:spPr>
          <a:xfrm>
            <a:off x="7022278" y="5070493"/>
            <a:ext cx="1066499" cy="0"/>
          </a:xfrm>
          <a:prstGeom prst="straightConnector1">
            <a:avLst/>
          </a:prstGeom>
          <a:ln w="25400">
            <a:solidFill>
              <a:schemeClr val="bg1">
                <a:lumMod val="9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CC7CA174-7483-B90D-2692-B0B5C1700742}"/>
              </a:ext>
            </a:extLst>
          </p:cNvPr>
          <p:cNvCxnSpPr>
            <a:cxnSpLocks/>
          </p:cNvCxnSpPr>
          <p:nvPr/>
        </p:nvCxnSpPr>
        <p:spPr>
          <a:xfrm>
            <a:off x="8667963"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890B189-3184-8B84-03F7-B49FFB653BBF}"/>
              </a:ext>
            </a:extLst>
          </p:cNvPr>
          <p:cNvCxnSpPr>
            <a:cxnSpLocks/>
          </p:cNvCxnSpPr>
          <p:nvPr/>
        </p:nvCxnSpPr>
        <p:spPr>
          <a:xfrm>
            <a:off x="10313651" y="5070493"/>
            <a:ext cx="1066499" cy="0"/>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420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F78074-FED1-E3A1-FE33-3C771BA4DC87}"/>
              </a:ext>
            </a:extLst>
          </p:cNvPr>
          <p:cNvSpPr>
            <a:spLocks noGrp="1"/>
          </p:cNvSpPr>
          <p:nvPr>
            <p:ph type="body" sz="quarter" idx="85"/>
          </p:nvPr>
        </p:nvSpPr>
        <p:spPr/>
        <p:txBody>
          <a:bodyPr/>
          <a:lstStyle/>
          <a:p>
            <a:r>
              <a:rPr lang="en-US" dirty="0"/>
              <a:t> </a:t>
            </a:r>
          </a:p>
        </p:txBody>
      </p:sp>
      <p:sp>
        <p:nvSpPr>
          <p:cNvPr id="4" name="Text Placeholder 3">
            <a:extLst>
              <a:ext uri="{FF2B5EF4-FFF2-40B4-BE49-F238E27FC236}">
                <a16:creationId xmlns:a16="http://schemas.microsoft.com/office/drawing/2014/main" id="{6D13390B-CCFA-A9CE-3285-8098EF4A22D4}"/>
              </a:ext>
            </a:extLst>
          </p:cNvPr>
          <p:cNvSpPr>
            <a:spLocks noGrp="1"/>
          </p:cNvSpPr>
          <p:nvPr>
            <p:ph type="body" sz="quarter" idx="86"/>
          </p:nvPr>
        </p:nvSpPr>
        <p:spPr/>
        <p:txBody>
          <a:bodyPr/>
          <a:lstStyle/>
          <a:p>
            <a:r>
              <a:rPr lang="en-US" dirty="0"/>
              <a:t> </a:t>
            </a:r>
          </a:p>
        </p:txBody>
      </p:sp>
      <p:sp>
        <p:nvSpPr>
          <p:cNvPr id="5" name="Text Placeholder 4">
            <a:extLst>
              <a:ext uri="{FF2B5EF4-FFF2-40B4-BE49-F238E27FC236}">
                <a16:creationId xmlns:a16="http://schemas.microsoft.com/office/drawing/2014/main" id="{B34A3D90-30AB-9067-3295-D4E3267C97CA}"/>
              </a:ext>
            </a:extLst>
          </p:cNvPr>
          <p:cNvSpPr>
            <a:spLocks noGrp="1"/>
          </p:cNvSpPr>
          <p:nvPr>
            <p:ph type="body" sz="quarter" idx="87"/>
          </p:nvPr>
        </p:nvSpPr>
        <p:spPr/>
        <p:txBody>
          <a:bodyPr/>
          <a:lstStyle/>
          <a:p>
            <a:r>
              <a:rPr lang="en-US" dirty="0"/>
              <a:t> </a:t>
            </a:r>
          </a:p>
        </p:txBody>
      </p:sp>
      <p:sp>
        <p:nvSpPr>
          <p:cNvPr id="6" name="Text Placeholder 5">
            <a:extLst>
              <a:ext uri="{FF2B5EF4-FFF2-40B4-BE49-F238E27FC236}">
                <a16:creationId xmlns:a16="http://schemas.microsoft.com/office/drawing/2014/main" id="{81441FD7-340E-AD14-DE23-CE87F6059DEE}"/>
              </a:ext>
            </a:extLst>
          </p:cNvPr>
          <p:cNvSpPr>
            <a:spLocks noGrp="1"/>
          </p:cNvSpPr>
          <p:nvPr>
            <p:ph type="body" sz="quarter" idx="88"/>
          </p:nvPr>
        </p:nvSpPr>
        <p:spPr/>
        <p:txBody>
          <a:bodyPr/>
          <a:lstStyle/>
          <a:p>
            <a:r>
              <a:rPr lang="en-US" dirty="0"/>
              <a:t> </a:t>
            </a:r>
          </a:p>
        </p:txBody>
      </p:sp>
      <p:sp>
        <p:nvSpPr>
          <p:cNvPr id="7" name="Text Placeholder 6">
            <a:extLst>
              <a:ext uri="{FF2B5EF4-FFF2-40B4-BE49-F238E27FC236}">
                <a16:creationId xmlns:a16="http://schemas.microsoft.com/office/drawing/2014/main" id="{535C8F8D-01A0-1B3F-AEF2-29360A19D0D3}"/>
              </a:ext>
            </a:extLst>
          </p:cNvPr>
          <p:cNvSpPr>
            <a:spLocks noGrp="1"/>
          </p:cNvSpPr>
          <p:nvPr>
            <p:ph type="body" sz="quarter" idx="89"/>
          </p:nvPr>
        </p:nvSpPr>
        <p:spPr/>
        <p:txBody>
          <a:bodyPr/>
          <a:lstStyle/>
          <a:p>
            <a:r>
              <a:rPr lang="en-US" dirty="0"/>
              <a:t> </a:t>
            </a:r>
          </a:p>
        </p:txBody>
      </p:sp>
      <p:sp>
        <p:nvSpPr>
          <p:cNvPr id="8" name="Text Placeholder 7">
            <a:extLst>
              <a:ext uri="{FF2B5EF4-FFF2-40B4-BE49-F238E27FC236}">
                <a16:creationId xmlns:a16="http://schemas.microsoft.com/office/drawing/2014/main" id="{7C7E9E4A-7F5F-F084-52D0-79B99A686184}"/>
              </a:ext>
            </a:extLst>
          </p:cNvPr>
          <p:cNvSpPr>
            <a:spLocks noGrp="1"/>
          </p:cNvSpPr>
          <p:nvPr>
            <p:ph type="body" sz="quarter" idx="90"/>
          </p:nvPr>
        </p:nvSpPr>
        <p:spPr/>
        <p:txBody>
          <a:bodyPr/>
          <a:lstStyle/>
          <a:p>
            <a:r>
              <a:rPr lang="en-US" dirty="0"/>
              <a:t> </a:t>
            </a:r>
          </a:p>
        </p:txBody>
      </p:sp>
      <p:sp>
        <p:nvSpPr>
          <p:cNvPr id="9" name="Text Placeholder 8">
            <a:extLst>
              <a:ext uri="{FF2B5EF4-FFF2-40B4-BE49-F238E27FC236}">
                <a16:creationId xmlns:a16="http://schemas.microsoft.com/office/drawing/2014/main" id="{8B882AFF-3043-5A88-C760-BE1DEFA947F3}"/>
              </a:ext>
            </a:extLst>
          </p:cNvPr>
          <p:cNvSpPr>
            <a:spLocks noGrp="1"/>
          </p:cNvSpPr>
          <p:nvPr>
            <p:ph type="body" sz="quarter" idx="91"/>
          </p:nvPr>
        </p:nvSpPr>
        <p:spPr/>
        <p:txBody>
          <a:bodyPr/>
          <a:lstStyle/>
          <a:p>
            <a:r>
              <a:rPr lang="en-US" dirty="0"/>
              <a:t> </a:t>
            </a:r>
          </a:p>
        </p:txBody>
      </p:sp>
      <p:sp>
        <p:nvSpPr>
          <p:cNvPr id="10" name="Text Placeholder 9">
            <a:extLst>
              <a:ext uri="{FF2B5EF4-FFF2-40B4-BE49-F238E27FC236}">
                <a16:creationId xmlns:a16="http://schemas.microsoft.com/office/drawing/2014/main" id="{F66AFBFD-D29B-F37E-E2BF-270F4101FC6E}"/>
              </a:ext>
            </a:extLst>
          </p:cNvPr>
          <p:cNvSpPr>
            <a:spLocks noGrp="1"/>
          </p:cNvSpPr>
          <p:nvPr>
            <p:ph type="body" sz="quarter" idx="92"/>
          </p:nvPr>
        </p:nvSpPr>
        <p:spPr/>
        <p:txBody>
          <a:bodyPr/>
          <a:lstStyle/>
          <a:p>
            <a:r>
              <a:rPr lang="en-US" dirty="0"/>
              <a:t> </a:t>
            </a:r>
          </a:p>
        </p:txBody>
      </p:sp>
      <p:sp>
        <p:nvSpPr>
          <p:cNvPr id="19" name="Subtitle 18">
            <a:extLst>
              <a:ext uri="{FF2B5EF4-FFF2-40B4-BE49-F238E27FC236}">
                <a16:creationId xmlns:a16="http://schemas.microsoft.com/office/drawing/2014/main" id="{EEA460DB-783F-6F35-5EE4-E536A9FE2FAB}"/>
              </a:ext>
            </a:extLst>
          </p:cNvPr>
          <p:cNvSpPr>
            <a:spLocks noGrp="1"/>
          </p:cNvSpPr>
          <p:nvPr>
            <p:ph type="subTitle" idx="1"/>
          </p:nvPr>
        </p:nvSpPr>
        <p:spPr>
          <a:xfrm>
            <a:off x="220674" y="1053450"/>
            <a:ext cx="8615978" cy="383195"/>
          </a:xfrm>
        </p:spPr>
        <p:txBody>
          <a:bodyPr>
            <a:noAutofit/>
          </a:bodyPr>
          <a:lstStyle/>
          <a:p>
            <a:r>
              <a:rPr lang="en-GB" dirty="0"/>
              <a:t>Take advantage of the most prestigious positions in advertising</a:t>
            </a:r>
          </a:p>
          <a:p>
            <a:endParaRPr lang="en-US" dirty="0"/>
          </a:p>
        </p:txBody>
      </p:sp>
      <p:sp>
        <p:nvSpPr>
          <p:cNvPr id="20" name="Title 19">
            <a:extLst>
              <a:ext uri="{FF2B5EF4-FFF2-40B4-BE49-F238E27FC236}">
                <a16:creationId xmlns:a16="http://schemas.microsoft.com/office/drawing/2014/main" id="{5AD19A8A-399A-9D6D-B884-FC64911F2301}"/>
              </a:ext>
            </a:extLst>
          </p:cNvPr>
          <p:cNvSpPr>
            <a:spLocks noGrp="1"/>
          </p:cNvSpPr>
          <p:nvPr>
            <p:ph type="title"/>
          </p:nvPr>
        </p:nvSpPr>
        <p:spPr/>
        <p:txBody>
          <a:bodyPr>
            <a:noAutofit/>
          </a:bodyPr>
          <a:lstStyle/>
          <a:p>
            <a:r>
              <a:rPr lang="en-GB" dirty="0"/>
              <a:t>The Gold, Silver &amp; Bronze spots</a:t>
            </a:r>
            <a:endParaRPr lang="en-US" dirty="0"/>
          </a:p>
        </p:txBody>
      </p:sp>
      <p:sp>
        <p:nvSpPr>
          <p:cNvPr id="21" name="Text Placeholder 7">
            <a:extLst>
              <a:ext uri="{FF2B5EF4-FFF2-40B4-BE49-F238E27FC236}">
                <a16:creationId xmlns:a16="http://schemas.microsoft.com/office/drawing/2014/main" id="{5620EF07-FECB-55CB-B7FF-2D24A2EEE84D}"/>
              </a:ext>
            </a:extLst>
          </p:cNvPr>
          <p:cNvSpPr txBox="1">
            <a:spLocks/>
          </p:cNvSpPr>
          <p:nvPr/>
        </p:nvSpPr>
        <p:spPr>
          <a:xfrm>
            <a:off x="3274468" y="2107258"/>
            <a:ext cx="6894015" cy="173156"/>
          </a:xfrm>
          <a:prstGeom prst="rect">
            <a:avLst/>
          </a:prstGeom>
        </p:spPr>
        <p:txBody>
          <a:bodyPr vert="horz" lIns="0" tIns="0" rIns="100811" bIns="50405"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008087">
              <a:defRPr/>
            </a:pPr>
            <a:r>
              <a:rPr lang="en-GB" sz="1985" b="1" kern="0" dirty="0">
                <a:solidFill>
                  <a:schemeClr val="bg1"/>
                </a:solidFill>
                <a:latin typeface="+mn-lt"/>
              </a:rPr>
              <a:t>Average amount of brand advertising in reel: 11 minutes</a:t>
            </a:r>
            <a:endParaRPr lang="fr-FR" sz="1985" b="1" kern="0" dirty="0">
              <a:solidFill>
                <a:schemeClr val="bg1"/>
              </a:solidFill>
              <a:latin typeface="+mn-lt"/>
            </a:endParaRPr>
          </a:p>
        </p:txBody>
      </p:sp>
      <p:cxnSp>
        <p:nvCxnSpPr>
          <p:cNvPr id="23" name="Straight Arrow Connector 22">
            <a:extLst>
              <a:ext uri="{FF2B5EF4-FFF2-40B4-BE49-F238E27FC236}">
                <a16:creationId xmlns:a16="http://schemas.microsoft.com/office/drawing/2014/main" id="{7AF12FF6-4903-4C1E-8A8A-93DDDC8D1023}"/>
              </a:ext>
            </a:extLst>
          </p:cNvPr>
          <p:cNvCxnSpPr>
            <a:cxnSpLocks/>
          </p:cNvCxnSpPr>
          <p:nvPr/>
        </p:nvCxnSpPr>
        <p:spPr>
          <a:xfrm>
            <a:off x="422104"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55681D84-81BA-7E6C-749F-54F83A2534FA}"/>
              </a:ext>
            </a:extLst>
          </p:cNvPr>
          <p:cNvCxnSpPr>
            <a:cxnSpLocks/>
          </p:cNvCxnSpPr>
          <p:nvPr/>
        </p:nvCxnSpPr>
        <p:spPr>
          <a:xfrm>
            <a:off x="2067791"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2479EC85-3985-C2F7-251C-3275705C8F2C}"/>
              </a:ext>
            </a:extLst>
          </p:cNvPr>
          <p:cNvCxnSpPr>
            <a:cxnSpLocks/>
          </p:cNvCxnSpPr>
          <p:nvPr/>
        </p:nvCxnSpPr>
        <p:spPr>
          <a:xfrm>
            <a:off x="3698651" y="5070493"/>
            <a:ext cx="1066499" cy="0"/>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955E69E8-F314-0D17-5D87-97B034997451}"/>
              </a:ext>
            </a:extLst>
          </p:cNvPr>
          <p:cNvCxnSpPr>
            <a:cxnSpLocks/>
          </p:cNvCxnSpPr>
          <p:nvPr/>
        </p:nvCxnSpPr>
        <p:spPr>
          <a:xfrm>
            <a:off x="5373990"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10CCCE16-B6DF-DFE3-BBEB-CB7E568BC500}"/>
              </a:ext>
            </a:extLst>
          </p:cNvPr>
          <p:cNvCxnSpPr>
            <a:cxnSpLocks/>
          </p:cNvCxnSpPr>
          <p:nvPr/>
        </p:nvCxnSpPr>
        <p:spPr>
          <a:xfrm>
            <a:off x="7022278" y="5070493"/>
            <a:ext cx="1066499" cy="0"/>
          </a:xfrm>
          <a:prstGeom prst="straightConnector1">
            <a:avLst/>
          </a:prstGeom>
          <a:ln w="25400">
            <a:solidFill>
              <a:schemeClr val="bg1">
                <a:lumMod val="9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CC7CA174-7483-B90D-2692-B0B5C1700742}"/>
              </a:ext>
            </a:extLst>
          </p:cNvPr>
          <p:cNvCxnSpPr>
            <a:cxnSpLocks/>
          </p:cNvCxnSpPr>
          <p:nvPr/>
        </p:nvCxnSpPr>
        <p:spPr>
          <a:xfrm>
            <a:off x="8667963"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E890B189-3184-8B84-03F7-B49FFB653BBF}"/>
              </a:ext>
            </a:extLst>
          </p:cNvPr>
          <p:cNvCxnSpPr>
            <a:cxnSpLocks/>
          </p:cNvCxnSpPr>
          <p:nvPr/>
        </p:nvCxnSpPr>
        <p:spPr>
          <a:xfrm>
            <a:off x="10313651" y="5070493"/>
            <a:ext cx="1066499" cy="0"/>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7DB6ADD0-A238-5F96-29CA-DFCC70364A4F}"/>
              </a:ext>
            </a:extLst>
          </p:cNvPr>
          <p:cNvSpPr txBox="1"/>
          <p:nvPr/>
        </p:nvSpPr>
        <p:spPr>
          <a:xfrm>
            <a:off x="3352510" y="5450176"/>
            <a:ext cx="1617383" cy="692497"/>
          </a:xfrm>
          <a:prstGeom prst="rect">
            <a:avLst/>
          </a:prstGeom>
          <a:noFill/>
        </p:spPr>
        <p:txBody>
          <a:bodyPr wrap="square">
            <a:spAutoFit/>
          </a:bodyPr>
          <a:lstStyle/>
          <a:p>
            <a:pPr algn="ctr"/>
            <a:r>
              <a:rPr lang="en-GB" b="1" dirty="0">
                <a:solidFill>
                  <a:srgbClr val="EB9E62"/>
                </a:solidFill>
              </a:rPr>
              <a:t>89%</a:t>
            </a:r>
          </a:p>
          <a:p>
            <a:pPr algn="ctr"/>
            <a:r>
              <a:rPr lang="en-GB" sz="1000" dirty="0">
                <a:solidFill>
                  <a:schemeClr val="bg1"/>
                </a:solidFill>
              </a:rPr>
              <a:t>of cinemagoers seated when Bronze Spot begins</a:t>
            </a:r>
          </a:p>
        </p:txBody>
      </p:sp>
      <p:sp>
        <p:nvSpPr>
          <p:cNvPr id="22" name="TextBox 21">
            <a:extLst>
              <a:ext uri="{FF2B5EF4-FFF2-40B4-BE49-F238E27FC236}">
                <a16:creationId xmlns:a16="http://schemas.microsoft.com/office/drawing/2014/main" id="{E0F5EE3E-6573-ACF8-A9C3-ED0FA608628A}"/>
              </a:ext>
            </a:extLst>
          </p:cNvPr>
          <p:cNvSpPr txBox="1"/>
          <p:nvPr/>
        </p:nvSpPr>
        <p:spPr>
          <a:xfrm>
            <a:off x="3113805" y="6184951"/>
            <a:ext cx="2019115" cy="384721"/>
          </a:xfrm>
          <a:prstGeom prst="rect">
            <a:avLst/>
          </a:prstGeom>
          <a:noFill/>
        </p:spPr>
        <p:txBody>
          <a:bodyPr wrap="square">
            <a:spAutoFit/>
          </a:bodyPr>
          <a:lstStyle/>
          <a:p>
            <a:pPr algn="ctr"/>
            <a:r>
              <a:rPr lang="en-GB" b="1" dirty="0">
                <a:solidFill>
                  <a:srgbClr val="EB9E62"/>
                </a:solidFill>
              </a:rPr>
              <a:t>+15% rate card</a:t>
            </a:r>
          </a:p>
        </p:txBody>
      </p:sp>
      <p:sp>
        <p:nvSpPr>
          <p:cNvPr id="30" name="TextBox 29">
            <a:extLst>
              <a:ext uri="{FF2B5EF4-FFF2-40B4-BE49-F238E27FC236}">
                <a16:creationId xmlns:a16="http://schemas.microsoft.com/office/drawing/2014/main" id="{5DB5780F-38D2-5F99-642F-BE336B092ADC}"/>
              </a:ext>
            </a:extLst>
          </p:cNvPr>
          <p:cNvSpPr txBox="1"/>
          <p:nvPr/>
        </p:nvSpPr>
        <p:spPr>
          <a:xfrm>
            <a:off x="6721475" y="5450176"/>
            <a:ext cx="1536976" cy="692497"/>
          </a:xfrm>
          <a:prstGeom prst="rect">
            <a:avLst/>
          </a:prstGeom>
          <a:noFill/>
        </p:spPr>
        <p:txBody>
          <a:bodyPr wrap="square">
            <a:spAutoFit/>
          </a:bodyPr>
          <a:lstStyle/>
          <a:p>
            <a:pPr algn="ctr"/>
            <a:r>
              <a:rPr lang="en-GB" b="1" dirty="0">
                <a:solidFill>
                  <a:srgbClr val="B2B4B2"/>
                </a:solidFill>
              </a:rPr>
              <a:t>91%</a:t>
            </a:r>
          </a:p>
          <a:p>
            <a:pPr algn="ctr"/>
            <a:r>
              <a:rPr lang="en-GB" sz="1000" dirty="0">
                <a:solidFill>
                  <a:schemeClr val="bg1"/>
                </a:solidFill>
              </a:rPr>
              <a:t>of cinemagoers seated when Silver Spot begins</a:t>
            </a:r>
          </a:p>
        </p:txBody>
      </p:sp>
      <p:sp>
        <p:nvSpPr>
          <p:cNvPr id="31" name="TextBox 30">
            <a:extLst>
              <a:ext uri="{FF2B5EF4-FFF2-40B4-BE49-F238E27FC236}">
                <a16:creationId xmlns:a16="http://schemas.microsoft.com/office/drawing/2014/main" id="{CD344D25-9009-D9A0-A8E1-CDD61AE97726}"/>
              </a:ext>
            </a:extLst>
          </p:cNvPr>
          <p:cNvSpPr txBox="1"/>
          <p:nvPr/>
        </p:nvSpPr>
        <p:spPr>
          <a:xfrm>
            <a:off x="6367862" y="6184951"/>
            <a:ext cx="2183239" cy="384721"/>
          </a:xfrm>
          <a:prstGeom prst="rect">
            <a:avLst/>
          </a:prstGeom>
          <a:noFill/>
        </p:spPr>
        <p:txBody>
          <a:bodyPr wrap="square">
            <a:spAutoFit/>
          </a:bodyPr>
          <a:lstStyle/>
          <a:p>
            <a:pPr algn="ctr"/>
            <a:r>
              <a:rPr lang="en-GB" b="1" dirty="0">
                <a:solidFill>
                  <a:srgbClr val="B2B4B2"/>
                </a:solidFill>
              </a:rPr>
              <a:t>+30% rate card</a:t>
            </a:r>
          </a:p>
        </p:txBody>
      </p:sp>
      <p:sp>
        <p:nvSpPr>
          <p:cNvPr id="32" name="TextBox 31">
            <a:extLst>
              <a:ext uri="{FF2B5EF4-FFF2-40B4-BE49-F238E27FC236}">
                <a16:creationId xmlns:a16="http://schemas.microsoft.com/office/drawing/2014/main" id="{356A9414-BF4B-A3CE-C040-BB15B2F2482C}"/>
              </a:ext>
            </a:extLst>
          </p:cNvPr>
          <p:cNvSpPr txBox="1"/>
          <p:nvPr/>
        </p:nvSpPr>
        <p:spPr>
          <a:xfrm>
            <a:off x="10020509" y="5450176"/>
            <a:ext cx="1536976" cy="692497"/>
          </a:xfrm>
          <a:prstGeom prst="rect">
            <a:avLst/>
          </a:prstGeom>
          <a:noFill/>
        </p:spPr>
        <p:txBody>
          <a:bodyPr wrap="square">
            <a:spAutoFit/>
          </a:bodyPr>
          <a:lstStyle/>
          <a:p>
            <a:pPr algn="ctr"/>
            <a:r>
              <a:rPr lang="en-GB" b="1" dirty="0">
                <a:solidFill>
                  <a:srgbClr val="BC955B"/>
                </a:solidFill>
              </a:rPr>
              <a:t>100%</a:t>
            </a:r>
          </a:p>
          <a:p>
            <a:pPr algn="ctr"/>
            <a:r>
              <a:rPr lang="en-GB" sz="1000" dirty="0">
                <a:solidFill>
                  <a:schemeClr val="bg1"/>
                </a:solidFill>
              </a:rPr>
              <a:t>of cinemagoers seated when Gold Spot begins</a:t>
            </a:r>
          </a:p>
        </p:txBody>
      </p:sp>
      <p:sp>
        <p:nvSpPr>
          <p:cNvPr id="33" name="TextBox 32">
            <a:extLst>
              <a:ext uri="{FF2B5EF4-FFF2-40B4-BE49-F238E27FC236}">
                <a16:creationId xmlns:a16="http://schemas.microsoft.com/office/drawing/2014/main" id="{6AC1EC3D-4BA2-1A90-7609-2D027E4D8B8D}"/>
              </a:ext>
            </a:extLst>
          </p:cNvPr>
          <p:cNvSpPr txBox="1"/>
          <p:nvPr/>
        </p:nvSpPr>
        <p:spPr>
          <a:xfrm>
            <a:off x="9734462" y="6184951"/>
            <a:ext cx="2024175" cy="384721"/>
          </a:xfrm>
          <a:prstGeom prst="rect">
            <a:avLst/>
          </a:prstGeom>
          <a:noFill/>
        </p:spPr>
        <p:txBody>
          <a:bodyPr wrap="square">
            <a:spAutoFit/>
          </a:bodyPr>
          <a:lstStyle/>
          <a:p>
            <a:pPr algn="ctr"/>
            <a:r>
              <a:rPr lang="en-GB" b="1" dirty="0">
                <a:solidFill>
                  <a:srgbClr val="BC955B"/>
                </a:solidFill>
              </a:rPr>
              <a:t>+60% rate card</a:t>
            </a:r>
          </a:p>
        </p:txBody>
      </p:sp>
      <p:sp>
        <p:nvSpPr>
          <p:cNvPr id="35" name="TextBox 34">
            <a:extLst>
              <a:ext uri="{FF2B5EF4-FFF2-40B4-BE49-F238E27FC236}">
                <a16:creationId xmlns:a16="http://schemas.microsoft.com/office/drawing/2014/main" id="{92A3DC40-D8BC-0D9F-A896-B7391ED17439}"/>
              </a:ext>
            </a:extLst>
          </p:cNvPr>
          <p:cNvSpPr txBox="1"/>
          <p:nvPr/>
        </p:nvSpPr>
        <p:spPr>
          <a:xfrm>
            <a:off x="6824066" y="7072089"/>
            <a:ext cx="6392583" cy="246221"/>
          </a:xfrm>
          <a:prstGeom prst="rect">
            <a:avLst/>
          </a:prstGeom>
          <a:noFill/>
        </p:spPr>
        <p:txBody>
          <a:bodyPr wrap="square" rIns="0">
            <a:spAutoFit/>
          </a:bodyPr>
          <a:lstStyle/>
          <a:p>
            <a:pPr algn="r"/>
            <a:r>
              <a:rPr lang="en-GB" sz="1000" dirty="0">
                <a:solidFill>
                  <a:schemeClr val="tx1"/>
                </a:solidFill>
              </a:rPr>
              <a:t>Audience presence numbers from audits conducted by Assosia</a:t>
            </a:r>
          </a:p>
        </p:txBody>
      </p:sp>
      <p:sp>
        <p:nvSpPr>
          <p:cNvPr id="59" name="Text Placeholder 11">
            <a:extLst>
              <a:ext uri="{FF2B5EF4-FFF2-40B4-BE49-F238E27FC236}">
                <a16:creationId xmlns:a16="http://schemas.microsoft.com/office/drawing/2014/main" id="{C6ECBDC8-A16B-87EC-D872-516641349925}"/>
              </a:ext>
            </a:extLst>
          </p:cNvPr>
          <p:cNvSpPr txBox="1">
            <a:spLocks/>
          </p:cNvSpPr>
          <p:nvPr/>
        </p:nvSpPr>
        <p:spPr>
          <a:xfrm>
            <a:off x="421773" y="2964610"/>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1.</a:t>
            </a:r>
          </a:p>
          <a:p>
            <a:r>
              <a:rPr lang="en-US"/>
              <a:t>DCM Opening ident</a:t>
            </a:r>
          </a:p>
          <a:p>
            <a:endParaRPr lang="en-US" dirty="0"/>
          </a:p>
        </p:txBody>
      </p:sp>
      <p:sp>
        <p:nvSpPr>
          <p:cNvPr id="60" name="Text Placeholder 12">
            <a:extLst>
              <a:ext uri="{FF2B5EF4-FFF2-40B4-BE49-F238E27FC236}">
                <a16:creationId xmlns:a16="http://schemas.microsoft.com/office/drawing/2014/main" id="{14255551-222F-A327-9498-26C11BCD57D3}"/>
              </a:ext>
            </a:extLst>
          </p:cNvPr>
          <p:cNvSpPr txBox="1">
            <a:spLocks/>
          </p:cNvSpPr>
          <p:nvPr/>
        </p:nvSpPr>
        <p:spPr>
          <a:xfrm>
            <a:off x="2075833" y="2964609"/>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2.</a:t>
            </a:r>
          </a:p>
          <a:p>
            <a:r>
              <a:rPr lang="en-US"/>
              <a:t>Brand ads</a:t>
            </a:r>
          </a:p>
          <a:p>
            <a:endParaRPr lang="en-US" dirty="0"/>
          </a:p>
        </p:txBody>
      </p:sp>
      <p:sp>
        <p:nvSpPr>
          <p:cNvPr id="61" name="Text Placeholder 13">
            <a:extLst>
              <a:ext uri="{FF2B5EF4-FFF2-40B4-BE49-F238E27FC236}">
                <a16:creationId xmlns:a16="http://schemas.microsoft.com/office/drawing/2014/main" id="{0D5EA2A8-F47B-0201-8AAB-8DCDB90A2938}"/>
              </a:ext>
            </a:extLst>
          </p:cNvPr>
          <p:cNvSpPr txBox="1">
            <a:spLocks/>
          </p:cNvSpPr>
          <p:nvPr/>
        </p:nvSpPr>
        <p:spPr>
          <a:xfrm>
            <a:off x="3729413" y="2964608"/>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bg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3.</a:t>
            </a:r>
          </a:p>
          <a:p>
            <a:r>
              <a:rPr lang="en-US"/>
              <a:t>Bronze spot</a:t>
            </a:r>
            <a:endParaRPr lang="en-US" dirty="0"/>
          </a:p>
        </p:txBody>
      </p:sp>
      <p:sp>
        <p:nvSpPr>
          <p:cNvPr id="62" name="Text Placeholder 14">
            <a:extLst>
              <a:ext uri="{FF2B5EF4-FFF2-40B4-BE49-F238E27FC236}">
                <a16:creationId xmlns:a16="http://schemas.microsoft.com/office/drawing/2014/main" id="{8A828431-C899-3CA8-F2B0-2A103C7AFEA8}"/>
              </a:ext>
            </a:extLst>
          </p:cNvPr>
          <p:cNvSpPr txBox="1">
            <a:spLocks/>
          </p:cNvSpPr>
          <p:nvPr/>
        </p:nvSpPr>
        <p:spPr>
          <a:xfrm>
            <a:off x="5375854" y="2964607"/>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4.</a:t>
            </a:r>
          </a:p>
          <a:p>
            <a:r>
              <a:rPr lang="en-US"/>
              <a:t>DCM Closing ident</a:t>
            </a:r>
            <a:endParaRPr lang="en-US" dirty="0"/>
          </a:p>
        </p:txBody>
      </p:sp>
      <p:sp>
        <p:nvSpPr>
          <p:cNvPr id="63" name="Text Placeholder 15">
            <a:extLst>
              <a:ext uri="{FF2B5EF4-FFF2-40B4-BE49-F238E27FC236}">
                <a16:creationId xmlns:a16="http://schemas.microsoft.com/office/drawing/2014/main" id="{3841444F-D2CC-597F-6C19-74A10E021C34}"/>
              </a:ext>
            </a:extLst>
          </p:cNvPr>
          <p:cNvSpPr txBox="1">
            <a:spLocks/>
          </p:cNvSpPr>
          <p:nvPr/>
        </p:nvSpPr>
        <p:spPr>
          <a:xfrm>
            <a:off x="7022294" y="3018008"/>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5.</a:t>
            </a:r>
          </a:p>
          <a:p>
            <a:r>
              <a:rPr lang="en-US"/>
              <a:t>Silver spot</a:t>
            </a:r>
            <a:endParaRPr lang="en-US" dirty="0"/>
          </a:p>
        </p:txBody>
      </p:sp>
      <p:sp>
        <p:nvSpPr>
          <p:cNvPr id="64" name="Text Placeholder 16">
            <a:extLst>
              <a:ext uri="{FF2B5EF4-FFF2-40B4-BE49-F238E27FC236}">
                <a16:creationId xmlns:a16="http://schemas.microsoft.com/office/drawing/2014/main" id="{CEE3A0B9-516A-F9C2-4E9E-BC4B8FBEE4DA}"/>
              </a:ext>
            </a:extLst>
          </p:cNvPr>
          <p:cNvSpPr txBox="1">
            <a:spLocks/>
          </p:cNvSpPr>
          <p:nvPr/>
        </p:nvSpPr>
        <p:spPr>
          <a:xfrm>
            <a:off x="8668735" y="3018007"/>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6.</a:t>
            </a:r>
          </a:p>
          <a:p>
            <a:r>
              <a:rPr lang="en-US"/>
              <a:t>Film trailers</a:t>
            </a:r>
            <a:endParaRPr lang="en-US" dirty="0"/>
          </a:p>
        </p:txBody>
      </p:sp>
      <p:sp>
        <p:nvSpPr>
          <p:cNvPr id="65" name="Text Placeholder 17">
            <a:extLst>
              <a:ext uri="{FF2B5EF4-FFF2-40B4-BE49-F238E27FC236}">
                <a16:creationId xmlns:a16="http://schemas.microsoft.com/office/drawing/2014/main" id="{9E0EA227-8C55-F3B4-0AE2-D4D0E44B35F9}"/>
              </a:ext>
            </a:extLst>
          </p:cNvPr>
          <p:cNvSpPr txBox="1">
            <a:spLocks/>
          </p:cNvSpPr>
          <p:nvPr/>
        </p:nvSpPr>
        <p:spPr>
          <a:xfrm>
            <a:off x="10300563" y="3018007"/>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7.</a:t>
            </a:r>
          </a:p>
          <a:p>
            <a:r>
              <a:rPr lang="en-US"/>
              <a:t>Gold spot</a:t>
            </a:r>
            <a:endParaRPr lang="en-US" dirty="0"/>
          </a:p>
        </p:txBody>
      </p:sp>
      <p:sp>
        <p:nvSpPr>
          <p:cNvPr id="66" name="Text Placeholder 1">
            <a:extLst>
              <a:ext uri="{FF2B5EF4-FFF2-40B4-BE49-F238E27FC236}">
                <a16:creationId xmlns:a16="http://schemas.microsoft.com/office/drawing/2014/main" id="{731C800C-46D4-F9B9-C6E1-34040098E3FA}"/>
              </a:ext>
            </a:extLst>
          </p:cNvPr>
          <p:cNvSpPr txBox="1">
            <a:spLocks/>
          </p:cNvSpPr>
          <p:nvPr/>
        </p:nvSpPr>
        <p:spPr>
          <a:xfrm>
            <a:off x="11954623" y="3018007"/>
            <a:ext cx="1066555" cy="1247958"/>
          </a:xfrm>
          <a:prstGeom prst="rect">
            <a:avLst/>
          </a:prstGeom>
        </p:spPr>
        <p:txBody>
          <a:bodyPr vert="horz" lIns="0" tIns="0" rIns="0" bIns="0" rtlCol="0">
            <a:normAutofit/>
          </a:bodyPr>
          <a:lstStyle>
            <a:lvl1pPr marL="7001" indent="-7001" algn="l" defTabSz="1008126" rtl="0" eaLnBrk="1" latinLnBrk="0" hangingPunct="1">
              <a:lnSpc>
                <a:spcPct val="90000"/>
              </a:lnSpc>
              <a:spcBef>
                <a:spcPts val="1103"/>
              </a:spcBef>
              <a:buFont typeface="Inter Tight" panose="020B0604020202020204" pitchFamily="34" charset="0"/>
              <a:buNone/>
              <a:tabLst/>
              <a:defRPr sz="1764"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r>
              <a:rPr lang="en-US"/>
              <a:t>8.</a:t>
            </a:r>
          </a:p>
          <a:p>
            <a:r>
              <a:rPr lang="en-US"/>
              <a:t>Film</a:t>
            </a:r>
          </a:p>
          <a:p>
            <a:endParaRPr lang="en-US" dirty="0"/>
          </a:p>
        </p:txBody>
      </p:sp>
    </p:spTree>
    <p:extLst>
      <p:ext uri="{BB962C8B-B14F-4D97-AF65-F5344CB8AC3E}">
        <p14:creationId xmlns:p14="http://schemas.microsoft.com/office/powerpoint/2010/main" val="2601371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74892-8317-0755-F6A3-D3711A9329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977BB35-8AC6-EDFE-490B-2FD74E3025BF}"/>
              </a:ext>
            </a:extLst>
          </p:cNvPr>
          <p:cNvSpPr>
            <a:spLocks noGrp="1"/>
          </p:cNvSpPr>
          <p:nvPr>
            <p:ph type="body" sz="quarter" idx="85"/>
          </p:nvPr>
        </p:nvSpPr>
        <p:spPr/>
        <p:txBody>
          <a:bodyPr/>
          <a:lstStyle/>
          <a:p>
            <a:r>
              <a:rPr lang="en-US" dirty="0"/>
              <a:t> </a:t>
            </a:r>
          </a:p>
        </p:txBody>
      </p:sp>
      <p:sp>
        <p:nvSpPr>
          <p:cNvPr id="10" name="Text Placeholder 9">
            <a:extLst>
              <a:ext uri="{FF2B5EF4-FFF2-40B4-BE49-F238E27FC236}">
                <a16:creationId xmlns:a16="http://schemas.microsoft.com/office/drawing/2014/main" id="{57653A54-174B-919C-9926-44575EA05B51}"/>
              </a:ext>
            </a:extLst>
          </p:cNvPr>
          <p:cNvSpPr>
            <a:spLocks noGrp="1"/>
          </p:cNvSpPr>
          <p:nvPr>
            <p:ph type="body" sz="quarter" idx="86"/>
          </p:nvPr>
        </p:nvSpPr>
        <p:spPr/>
        <p:txBody>
          <a:bodyPr/>
          <a:lstStyle/>
          <a:p>
            <a:r>
              <a:rPr lang="en-US" dirty="0"/>
              <a:t> </a:t>
            </a:r>
          </a:p>
        </p:txBody>
      </p:sp>
      <p:sp>
        <p:nvSpPr>
          <p:cNvPr id="17" name="Text Placeholder 16">
            <a:extLst>
              <a:ext uri="{FF2B5EF4-FFF2-40B4-BE49-F238E27FC236}">
                <a16:creationId xmlns:a16="http://schemas.microsoft.com/office/drawing/2014/main" id="{B344164B-6D18-7811-07DD-D064F53DA968}"/>
              </a:ext>
            </a:extLst>
          </p:cNvPr>
          <p:cNvSpPr>
            <a:spLocks noGrp="1"/>
          </p:cNvSpPr>
          <p:nvPr>
            <p:ph type="body" sz="quarter" idx="87"/>
          </p:nvPr>
        </p:nvSpPr>
        <p:spPr/>
        <p:txBody>
          <a:bodyPr/>
          <a:lstStyle/>
          <a:p>
            <a:r>
              <a:rPr lang="en-US" dirty="0"/>
              <a:t>7.</a:t>
            </a:r>
          </a:p>
          <a:p>
            <a:r>
              <a:rPr lang="en-US" dirty="0"/>
              <a:t>GOLD SPOT</a:t>
            </a:r>
          </a:p>
        </p:txBody>
      </p:sp>
      <p:sp>
        <p:nvSpPr>
          <p:cNvPr id="79" name="Text Placeholder 78">
            <a:extLst>
              <a:ext uri="{FF2B5EF4-FFF2-40B4-BE49-F238E27FC236}">
                <a16:creationId xmlns:a16="http://schemas.microsoft.com/office/drawing/2014/main" id="{48B9E477-704B-EB7D-CA0F-61384D96CD8B}"/>
              </a:ext>
            </a:extLst>
          </p:cNvPr>
          <p:cNvSpPr>
            <a:spLocks noGrp="1"/>
          </p:cNvSpPr>
          <p:nvPr>
            <p:ph type="body" sz="quarter" idx="88"/>
          </p:nvPr>
        </p:nvSpPr>
        <p:spPr/>
        <p:txBody>
          <a:bodyPr/>
          <a:lstStyle/>
          <a:p>
            <a:r>
              <a:rPr lang="en-US" dirty="0"/>
              <a:t>1.</a:t>
            </a:r>
          </a:p>
          <a:p>
            <a:r>
              <a:rPr lang="en-US" dirty="0"/>
              <a:t>DCM OPENING</a:t>
            </a:r>
            <a:br>
              <a:rPr lang="en-US" dirty="0"/>
            </a:br>
            <a:r>
              <a:rPr lang="en-US" dirty="0"/>
              <a:t>IDENT</a:t>
            </a:r>
          </a:p>
        </p:txBody>
      </p:sp>
      <p:sp>
        <p:nvSpPr>
          <p:cNvPr id="81" name="Text Placeholder 80">
            <a:extLst>
              <a:ext uri="{FF2B5EF4-FFF2-40B4-BE49-F238E27FC236}">
                <a16:creationId xmlns:a16="http://schemas.microsoft.com/office/drawing/2014/main" id="{44907E8D-1686-C265-2B09-EA8CE1876E2E}"/>
              </a:ext>
            </a:extLst>
          </p:cNvPr>
          <p:cNvSpPr>
            <a:spLocks noGrp="1"/>
          </p:cNvSpPr>
          <p:nvPr>
            <p:ph type="body" sz="quarter" idx="89"/>
          </p:nvPr>
        </p:nvSpPr>
        <p:spPr/>
        <p:txBody>
          <a:bodyPr/>
          <a:lstStyle/>
          <a:p>
            <a:r>
              <a:rPr lang="en-US" dirty="0"/>
              <a:t>7.</a:t>
            </a:r>
          </a:p>
          <a:p>
            <a:r>
              <a:rPr lang="en-US" dirty="0"/>
              <a:t>GOLD SPOT</a:t>
            </a:r>
          </a:p>
          <a:p>
            <a:endParaRPr lang="en-US" dirty="0"/>
          </a:p>
        </p:txBody>
      </p:sp>
      <p:sp>
        <p:nvSpPr>
          <p:cNvPr id="9" name="Text Placeholder 8">
            <a:extLst>
              <a:ext uri="{FF2B5EF4-FFF2-40B4-BE49-F238E27FC236}">
                <a16:creationId xmlns:a16="http://schemas.microsoft.com/office/drawing/2014/main" id="{1E272B5A-D95A-6766-9E7B-1552288EADA0}"/>
              </a:ext>
            </a:extLst>
          </p:cNvPr>
          <p:cNvSpPr>
            <a:spLocks noGrp="1"/>
          </p:cNvSpPr>
          <p:nvPr>
            <p:ph type="body" sz="quarter" idx="90"/>
          </p:nvPr>
        </p:nvSpPr>
        <p:spPr/>
        <p:txBody>
          <a:bodyPr/>
          <a:lstStyle/>
          <a:p>
            <a:r>
              <a:rPr lang="en-US" dirty="0"/>
              <a:t> </a:t>
            </a:r>
          </a:p>
        </p:txBody>
      </p:sp>
      <p:cxnSp>
        <p:nvCxnSpPr>
          <p:cNvPr id="23" name="Straight Arrow Connector 22">
            <a:extLst>
              <a:ext uri="{FF2B5EF4-FFF2-40B4-BE49-F238E27FC236}">
                <a16:creationId xmlns:a16="http://schemas.microsoft.com/office/drawing/2014/main" id="{3BCBAEF3-1D86-8B5B-45C2-C0985CEA358D}"/>
              </a:ext>
            </a:extLst>
          </p:cNvPr>
          <p:cNvCxnSpPr>
            <a:cxnSpLocks/>
          </p:cNvCxnSpPr>
          <p:nvPr/>
        </p:nvCxnSpPr>
        <p:spPr>
          <a:xfrm>
            <a:off x="422104" y="5070493"/>
            <a:ext cx="1066499" cy="0"/>
          </a:xfrm>
          <a:prstGeom prst="straightConnector1">
            <a:avLst/>
          </a:prstGeom>
          <a:ln w="254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5" name="Rectangle 124">
            <a:extLst>
              <a:ext uri="{FF2B5EF4-FFF2-40B4-BE49-F238E27FC236}">
                <a16:creationId xmlns:a16="http://schemas.microsoft.com/office/drawing/2014/main" id="{30C39087-9EE7-07E2-F7E9-E5EE3DECBA38}"/>
              </a:ext>
            </a:extLst>
          </p:cNvPr>
          <p:cNvSpPr/>
          <p:nvPr/>
        </p:nvSpPr>
        <p:spPr>
          <a:xfrm>
            <a:off x="1706070" y="2649071"/>
            <a:ext cx="8348548" cy="333486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 Placeholder 10">
            <a:extLst>
              <a:ext uri="{FF2B5EF4-FFF2-40B4-BE49-F238E27FC236}">
                <a16:creationId xmlns:a16="http://schemas.microsoft.com/office/drawing/2014/main" id="{2296C1E7-18DA-47C2-DC53-D3698618250B}"/>
              </a:ext>
            </a:extLst>
          </p:cNvPr>
          <p:cNvSpPr>
            <a:spLocks noGrp="1"/>
          </p:cNvSpPr>
          <p:nvPr>
            <p:ph type="body" sz="quarter" idx="93"/>
          </p:nvPr>
        </p:nvSpPr>
        <p:spPr>
          <a:xfrm>
            <a:off x="421773" y="3053566"/>
            <a:ext cx="1066555" cy="1247958"/>
          </a:xfrm>
        </p:spPr>
        <p:txBody>
          <a:bodyPr/>
          <a:lstStyle/>
          <a:p>
            <a:r>
              <a:rPr lang="en-US" dirty="0"/>
              <a:t>1.</a:t>
            </a:r>
          </a:p>
          <a:p>
            <a:r>
              <a:rPr lang="en-US" dirty="0"/>
              <a:t>DCM Opening ident</a:t>
            </a:r>
          </a:p>
        </p:txBody>
      </p:sp>
      <p:sp>
        <p:nvSpPr>
          <p:cNvPr id="120" name="Text Placeholder 11">
            <a:extLst>
              <a:ext uri="{FF2B5EF4-FFF2-40B4-BE49-F238E27FC236}">
                <a16:creationId xmlns:a16="http://schemas.microsoft.com/office/drawing/2014/main" id="{454F0859-CA10-8FDB-7A6C-1C2F3254B89C}"/>
              </a:ext>
            </a:extLst>
          </p:cNvPr>
          <p:cNvSpPr>
            <a:spLocks noGrp="1"/>
          </p:cNvSpPr>
          <p:nvPr>
            <p:ph type="body" sz="quarter" idx="94"/>
          </p:nvPr>
        </p:nvSpPr>
        <p:spPr>
          <a:xfrm>
            <a:off x="2075833" y="3053564"/>
            <a:ext cx="1066555" cy="1247958"/>
          </a:xfrm>
        </p:spPr>
        <p:txBody>
          <a:bodyPr/>
          <a:lstStyle/>
          <a:p>
            <a:r>
              <a:rPr lang="en-US" dirty="0"/>
              <a:t>2.</a:t>
            </a:r>
          </a:p>
          <a:p>
            <a:r>
              <a:rPr lang="en-US" dirty="0"/>
              <a:t>BRAND ADS</a:t>
            </a:r>
          </a:p>
          <a:p>
            <a:endParaRPr lang="en-US" dirty="0"/>
          </a:p>
        </p:txBody>
      </p:sp>
      <p:sp>
        <p:nvSpPr>
          <p:cNvPr id="121" name="Text Placeholder 12">
            <a:extLst>
              <a:ext uri="{FF2B5EF4-FFF2-40B4-BE49-F238E27FC236}">
                <a16:creationId xmlns:a16="http://schemas.microsoft.com/office/drawing/2014/main" id="{421D6AFF-E72F-FB0F-76A9-4AEFEAC48B64}"/>
              </a:ext>
            </a:extLst>
          </p:cNvPr>
          <p:cNvSpPr>
            <a:spLocks noGrp="1"/>
          </p:cNvSpPr>
          <p:nvPr>
            <p:ph type="body" sz="quarter" idx="95"/>
          </p:nvPr>
        </p:nvSpPr>
        <p:spPr>
          <a:xfrm>
            <a:off x="3729413" y="3053563"/>
            <a:ext cx="1066555" cy="1247958"/>
          </a:xfrm>
        </p:spPr>
        <p:txBody>
          <a:bodyPr/>
          <a:lstStyle/>
          <a:p>
            <a:r>
              <a:rPr lang="en-US" dirty="0">
                <a:solidFill>
                  <a:schemeClr val="tx1"/>
                </a:solidFill>
              </a:rPr>
              <a:t>3.</a:t>
            </a:r>
          </a:p>
          <a:p>
            <a:r>
              <a:rPr lang="en-US" dirty="0">
                <a:solidFill>
                  <a:schemeClr val="tx1"/>
                </a:solidFill>
              </a:rPr>
              <a:t>BRONZE SPOT</a:t>
            </a:r>
          </a:p>
        </p:txBody>
      </p:sp>
      <p:sp>
        <p:nvSpPr>
          <p:cNvPr id="122" name="Text Placeholder 13">
            <a:extLst>
              <a:ext uri="{FF2B5EF4-FFF2-40B4-BE49-F238E27FC236}">
                <a16:creationId xmlns:a16="http://schemas.microsoft.com/office/drawing/2014/main" id="{41A1ED39-8183-5EB5-6D51-1EE21E785473}"/>
              </a:ext>
            </a:extLst>
          </p:cNvPr>
          <p:cNvSpPr>
            <a:spLocks noGrp="1"/>
          </p:cNvSpPr>
          <p:nvPr>
            <p:ph type="body" sz="quarter" idx="96"/>
          </p:nvPr>
        </p:nvSpPr>
        <p:spPr>
          <a:xfrm>
            <a:off x="5375854" y="3053562"/>
            <a:ext cx="1066555" cy="1247958"/>
          </a:xfrm>
        </p:spPr>
        <p:txBody>
          <a:bodyPr/>
          <a:lstStyle/>
          <a:p>
            <a:r>
              <a:rPr lang="en-US" dirty="0"/>
              <a:t>4.</a:t>
            </a:r>
          </a:p>
          <a:p>
            <a:r>
              <a:rPr lang="en-US" dirty="0"/>
              <a:t>DCM CLOSING IDENT</a:t>
            </a:r>
          </a:p>
        </p:txBody>
      </p:sp>
      <p:sp>
        <p:nvSpPr>
          <p:cNvPr id="123" name="Text Placeholder 14">
            <a:extLst>
              <a:ext uri="{FF2B5EF4-FFF2-40B4-BE49-F238E27FC236}">
                <a16:creationId xmlns:a16="http://schemas.microsoft.com/office/drawing/2014/main" id="{C3613ED4-1E6F-797C-1A15-F3348623A298}"/>
              </a:ext>
            </a:extLst>
          </p:cNvPr>
          <p:cNvSpPr>
            <a:spLocks noGrp="1"/>
          </p:cNvSpPr>
          <p:nvPr>
            <p:ph type="body" sz="quarter" idx="97"/>
          </p:nvPr>
        </p:nvSpPr>
        <p:spPr>
          <a:xfrm>
            <a:off x="7022294" y="3106964"/>
            <a:ext cx="1066555" cy="1247958"/>
          </a:xfrm>
        </p:spPr>
        <p:txBody>
          <a:bodyPr/>
          <a:lstStyle/>
          <a:p>
            <a:r>
              <a:rPr lang="en-US" dirty="0"/>
              <a:t>5.</a:t>
            </a:r>
          </a:p>
          <a:p>
            <a:r>
              <a:rPr lang="en-US" dirty="0"/>
              <a:t>SILVER SPOT</a:t>
            </a:r>
          </a:p>
        </p:txBody>
      </p:sp>
      <p:sp>
        <p:nvSpPr>
          <p:cNvPr id="124" name="Text Placeholder 15">
            <a:extLst>
              <a:ext uri="{FF2B5EF4-FFF2-40B4-BE49-F238E27FC236}">
                <a16:creationId xmlns:a16="http://schemas.microsoft.com/office/drawing/2014/main" id="{E51FC10E-91E4-F787-F998-18915D71FB6C}"/>
              </a:ext>
            </a:extLst>
          </p:cNvPr>
          <p:cNvSpPr>
            <a:spLocks noGrp="1"/>
          </p:cNvSpPr>
          <p:nvPr>
            <p:ph type="body" sz="quarter" idx="98"/>
          </p:nvPr>
        </p:nvSpPr>
        <p:spPr>
          <a:xfrm>
            <a:off x="8668735" y="3106963"/>
            <a:ext cx="1066555" cy="1247958"/>
          </a:xfrm>
        </p:spPr>
        <p:txBody>
          <a:bodyPr/>
          <a:lstStyle/>
          <a:p>
            <a:r>
              <a:rPr lang="en-US" dirty="0"/>
              <a:t>6.</a:t>
            </a:r>
          </a:p>
          <a:p>
            <a:r>
              <a:rPr lang="en-US" dirty="0"/>
              <a:t>FILM TRAILERS</a:t>
            </a:r>
          </a:p>
        </p:txBody>
      </p:sp>
      <p:sp>
        <p:nvSpPr>
          <p:cNvPr id="2" name="TextBox 1">
            <a:extLst>
              <a:ext uri="{FF2B5EF4-FFF2-40B4-BE49-F238E27FC236}">
                <a16:creationId xmlns:a16="http://schemas.microsoft.com/office/drawing/2014/main" id="{6901DC42-9A05-09D3-85C1-B65C05796199}"/>
              </a:ext>
            </a:extLst>
          </p:cNvPr>
          <p:cNvSpPr txBox="1"/>
          <p:nvPr/>
        </p:nvSpPr>
        <p:spPr>
          <a:xfrm>
            <a:off x="1933129" y="2754247"/>
            <a:ext cx="5044638" cy="1663469"/>
          </a:xfrm>
          <a:prstGeom prst="rect">
            <a:avLst/>
          </a:prstGeom>
          <a:noFill/>
        </p:spPr>
        <p:txBody>
          <a:bodyPr wrap="square">
            <a:spAutoFit/>
          </a:bodyPr>
          <a:lstStyle/>
          <a:p>
            <a:pPr marL="0" marR="0" lvl="0" indent="0" algn="l" defTabSz="961844" rtl="0" eaLnBrk="1" fontAlgn="auto" latinLnBrk="0" hangingPunct="1">
              <a:lnSpc>
                <a:spcPct val="113000"/>
              </a:lnSpc>
              <a:spcBef>
                <a:spcPts val="0"/>
              </a:spcBef>
              <a:spcAft>
                <a:spcPts val="500"/>
              </a:spcAft>
              <a:buClrTx/>
              <a:buSzTx/>
              <a:buFontTx/>
              <a:buNone/>
              <a:tabLst/>
              <a:defRPr/>
            </a:pPr>
            <a:r>
              <a:rPr kumimoji="0" lang="en-US" sz="1400" b="0" i="0" u="none" strike="noStrike" kern="1200" cap="none" spc="0" normalizeH="0" baseline="0" noProof="0" dirty="0">
                <a:ln>
                  <a:noFill/>
                </a:ln>
                <a:solidFill>
                  <a:schemeClr val="bg1"/>
                </a:solidFill>
                <a:effectLst/>
                <a:uLnTx/>
                <a:uFillTx/>
                <a:ea typeface="+mn-ea"/>
                <a:cs typeface="+mn-cs"/>
              </a:rPr>
              <a:t>The Gold Spot is the premium position, helping brands to </a:t>
            </a:r>
            <a:br>
              <a:rPr kumimoji="0" lang="en-US" sz="1400" b="0" i="0" u="none" strike="noStrike" kern="1200" cap="none" spc="0" normalizeH="0" baseline="0" noProof="0" dirty="0">
                <a:ln>
                  <a:noFill/>
                </a:ln>
                <a:solidFill>
                  <a:schemeClr val="bg1"/>
                </a:solidFill>
                <a:effectLst/>
                <a:uLnTx/>
                <a:uFillTx/>
                <a:ea typeface="+mn-ea"/>
                <a:cs typeface="+mn-cs"/>
              </a:rPr>
            </a:br>
            <a:r>
              <a:rPr kumimoji="0" lang="en-US" sz="1400" b="0" i="0" u="none" strike="noStrike" kern="1200" cap="none" spc="0" normalizeH="0" baseline="0" noProof="0" dirty="0">
                <a:ln>
                  <a:noFill/>
                </a:ln>
                <a:solidFill>
                  <a:schemeClr val="bg1"/>
                </a:solidFill>
                <a:effectLst/>
                <a:uLnTx/>
                <a:uFillTx/>
                <a:ea typeface="+mn-ea"/>
                <a:cs typeface="+mn-cs"/>
              </a:rPr>
              <a:t>become an integral part of the cinema experience.</a:t>
            </a:r>
          </a:p>
          <a:p>
            <a:pPr marL="0" marR="0" lvl="0" indent="0" algn="l" defTabSz="961844" rtl="0" eaLnBrk="1" fontAlgn="auto" latinLnBrk="0" hangingPunct="1">
              <a:lnSpc>
                <a:spcPct val="113000"/>
              </a:lnSpc>
              <a:spcBef>
                <a:spcPts val="0"/>
              </a:spcBef>
              <a:spcAft>
                <a:spcPts val="500"/>
              </a:spcAft>
              <a:buClrTx/>
              <a:buSzTx/>
              <a:buFontTx/>
              <a:buNone/>
              <a:tabLst/>
              <a:defRPr/>
            </a:pPr>
            <a:r>
              <a:rPr kumimoji="0" lang="en-US" sz="1400" b="0" i="0" u="none" strike="noStrike" kern="1200" cap="none" spc="-20" normalizeH="0" noProof="0" dirty="0">
                <a:ln>
                  <a:noFill/>
                </a:ln>
                <a:solidFill>
                  <a:schemeClr val="bg1"/>
                </a:solidFill>
                <a:effectLst/>
                <a:uLnTx/>
                <a:uFillTx/>
                <a:ea typeface="+mn-ea"/>
                <a:cs typeface="+mn-cs"/>
              </a:rPr>
              <a:t>The Gold Spot is the last commercial message after the trailers and sits, on average, six minutes away from any other advertising.</a:t>
            </a:r>
          </a:p>
          <a:p>
            <a:pPr marL="0" marR="0" lvl="0" indent="0" algn="l" defTabSz="961844" rtl="0" eaLnBrk="1" fontAlgn="auto" latinLnBrk="0" hangingPunct="1">
              <a:lnSpc>
                <a:spcPct val="113000"/>
              </a:lnSpc>
              <a:spcBef>
                <a:spcPts val="0"/>
              </a:spcBef>
              <a:spcAft>
                <a:spcPts val="500"/>
              </a:spcAft>
              <a:buClrTx/>
              <a:buSzTx/>
              <a:buFontTx/>
              <a:buNone/>
              <a:tabLst/>
              <a:defRPr/>
            </a:pPr>
            <a:r>
              <a:rPr kumimoji="0" lang="en-US" sz="1400" b="1" i="0" u="none" strike="noStrike" kern="1200" cap="none" spc="0" normalizeH="0" baseline="0" noProof="0" dirty="0">
                <a:ln>
                  <a:noFill/>
                </a:ln>
                <a:solidFill>
                  <a:schemeClr val="bg1"/>
                </a:solidFill>
                <a:effectLst/>
                <a:uLnTx/>
                <a:uFillTx/>
                <a:ea typeface="+mn-ea"/>
                <a:cs typeface="+mn-cs"/>
              </a:rPr>
              <a:t>To book into any premium spots, or find out more, contact your DCM rep.</a:t>
            </a:r>
          </a:p>
        </p:txBody>
      </p:sp>
      <p:grpSp>
        <p:nvGrpSpPr>
          <p:cNvPr id="30" name="Group 29">
            <a:extLst>
              <a:ext uri="{FF2B5EF4-FFF2-40B4-BE49-F238E27FC236}">
                <a16:creationId xmlns:a16="http://schemas.microsoft.com/office/drawing/2014/main" id="{D575E7DD-B20B-AC56-EA24-83A90F25BE8A}"/>
              </a:ext>
            </a:extLst>
          </p:cNvPr>
          <p:cNvGrpSpPr/>
          <p:nvPr/>
        </p:nvGrpSpPr>
        <p:grpSpPr>
          <a:xfrm>
            <a:off x="7450810" y="4287680"/>
            <a:ext cx="526277" cy="1164740"/>
            <a:chOff x="5321475" y="4729895"/>
            <a:chExt cx="360001" cy="796744"/>
          </a:xfrm>
        </p:grpSpPr>
        <p:sp>
          <p:nvSpPr>
            <p:cNvPr id="31" name="Freeform 475">
              <a:extLst>
                <a:ext uri="{FF2B5EF4-FFF2-40B4-BE49-F238E27FC236}">
                  <a16:creationId xmlns:a16="http://schemas.microsoft.com/office/drawing/2014/main" id="{5D223CCA-6665-C655-56CA-3D149CD4BD1E}"/>
                </a:ext>
              </a:extLst>
            </p:cNvPr>
            <p:cNvSpPr>
              <a:spLocks noEditPoints="1"/>
            </p:cNvSpPr>
            <p:nvPr/>
          </p:nvSpPr>
          <p:spPr bwMode="auto">
            <a:xfrm>
              <a:off x="5321476" y="4729895"/>
              <a:ext cx="360000" cy="360000"/>
            </a:xfrm>
            <a:custGeom>
              <a:avLst/>
              <a:gdLst>
                <a:gd name="T0" fmla="*/ 232 w 726"/>
                <a:gd name="T1" fmla="*/ 162 h 726"/>
                <a:gd name="T2" fmla="*/ 340 w 726"/>
                <a:gd name="T3" fmla="*/ 348 h 726"/>
                <a:gd name="T4" fmla="*/ 394 w 726"/>
                <a:gd name="T5" fmla="*/ 350 h 726"/>
                <a:gd name="T6" fmla="*/ 494 w 726"/>
                <a:gd name="T7" fmla="*/ 162 h 726"/>
                <a:gd name="T8" fmla="*/ 326 w 726"/>
                <a:gd name="T9" fmla="*/ 2 h 726"/>
                <a:gd name="T10" fmla="*/ 160 w 726"/>
                <a:gd name="T11" fmla="*/ 62 h 726"/>
                <a:gd name="T12" fmla="*/ 44 w 726"/>
                <a:gd name="T13" fmla="*/ 190 h 726"/>
                <a:gd name="T14" fmla="*/ 0 w 726"/>
                <a:gd name="T15" fmla="*/ 362 h 726"/>
                <a:gd name="T16" fmla="*/ 30 w 726"/>
                <a:gd name="T17" fmla="*/ 504 h 726"/>
                <a:gd name="T18" fmla="*/ 132 w 726"/>
                <a:gd name="T19" fmla="*/ 642 h 726"/>
                <a:gd name="T20" fmla="*/ 290 w 726"/>
                <a:gd name="T21" fmla="*/ 718 h 726"/>
                <a:gd name="T22" fmla="*/ 436 w 726"/>
                <a:gd name="T23" fmla="*/ 718 h 726"/>
                <a:gd name="T24" fmla="*/ 594 w 726"/>
                <a:gd name="T25" fmla="*/ 642 h 726"/>
                <a:gd name="T26" fmla="*/ 698 w 726"/>
                <a:gd name="T27" fmla="*/ 504 h 726"/>
                <a:gd name="T28" fmla="*/ 726 w 726"/>
                <a:gd name="T29" fmla="*/ 362 h 726"/>
                <a:gd name="T30" fmla="*/ 682 w 726"/>
                <a:gd name="T31" fmla="*/ 190 h 726"/>
                <a:gd name="T32" fmla="*/ 566 w 726"/>
                <a:gd name="T33" fmla="*/ 62 h 726"/>
                <a:gd name="T34" fmla="*/ 400 w 726"/>
                <a:gd name="T35" fmla="*/ 2 h 726"/>
                <a:gd name="T36" fmla="*/ 326 w 726"/>
                <a:gd name="T37" fmla="*/ 580 h 726"/>
                <a:gd name="T38" fmla="*/ 268 w 726"/>
                <a:gd name="T39" fmla="*/ 512 h 726"/>
                <a:gd name="T40" fmla="*/ 284 w 726"/>
                <a:gd name="T41" fmla="*/ 438 h 726"/>
                <a:gd name="T42" fmla="*/ 364 w 726"/>
                <a:gd name="T43" fmla="*/ 396 h 726"/>
                <a:gd name="T44" fmla="*/ 432 w 726"/>
                <a:gd name="T45" fmla="*/ 424 h 726"/>
                <a:gd name="T46" fmla="*/ 460 w 726"/>
                <a:gd name="T47" fmla="*/ 492 h 726"/>
                <a:gd name="T48" fmla="*/ 418 w 726"/>
                <a:gd name="T49" fmla="*/ 572 h 726"/>
                <a:gd name="T50" fmla="*/ 428 w 726"/>
                <a:gd name="T51" fmla="*/ 374 h 726"/>
                <a:gd name="T52" fmla="*/ 428 w 726"/>
                <a:gd name="T53" fmla="*/ 376 h 726"/>
                <a:gd name="T54" fmla="*/ 426 w 726"/>
                <a:gd name="T55" fmla="*/ 378 h 726"/>
                <a:gd name="T56" fmla="*/ 424 w 726"/>
                <a:gd name="T57" fmla="*/ 378 h 726"/>
                <a:gd name="T58" fmla="*/ 422 w 726"/>
                <a:gd name="T59" fmla="*/ 380 h 726"/>
                <a:gd name="T60" fmla="*/ 420 w 726"/>
                <a:gd name="T61" fmla="*/ 380 h 726"/>
                <a:gd name="T62" fmla="*/ 418 w 726"/>
                <a:gd name="T63" fmla="*/ 382 h 726"/>
                <a:gd name="T64" fmla="*/ 416 w 726"/>
                <a:gd name="T65" fmla="*/ 382 h 726"/>
                <a:gd name="T66" fmla="*/ 414 w 726"/>
                <a:gd name="T67" fmla="*/ 380 h 726"/>
                <a:gd name="T68" fmla="*/ 412 w 726"/>
                <a:gd name="T69" fmla="*/ 380 h 726"/>
                <a:gd name="T70" fmla="*/ 364 w 726"/>
                <a:gd name="T71" fmla="*/ 370 h 726"/>
                <a:gd name="T72" fmla="*/ 316 w 726"/>
                <a:gd name="T73" fmla="*/ 380 h 726"/>
                <a:gd name="T74" fmla="*/ 312 w 726"/>
                <a:gd name="T75" fmla="*/ 382 h 726"/>
                <a:gd name="T76" fmla="*/ 308 w 726"/>
                <a:gd name="T77" fmla="*/ 382 h 726"/>
                <a:gd name="T78" fmla="*/ 304 w 726"/>
                <a:gd name="T79" fmla="*/ 380 h 726"/>
                <a:gd name="T80" fmla="*/ 302 w 726"/>
                <a:gd name="T81" fmla="*/ 378 h 726"/>
                <a:gd name="T82" fmla="*/ 300 w 726"/>
                <a:gd name="T83" fmla="*/ 376 h 726"/>
                <a:gd name="T84" fmla="*/ 300 w 726"/>
                <a:gd name="T85" fmla="*/ 376 h 726"/>
                <a:gd name="T86" fmla="*/ 300 w 726"/>
                <a:gd name="T87" fmla="*/ 376 h 726"/>
                <a:gd name="T88" fmla="*/ 300 w 726"/>
                <a:gd name="T89" fmla="*/ 376 h 726"/>
                <a:gd name="T90" fmla="*/ 300 w 726"/>
                <a:gd name="T91" fmla="*/ 374 h 726"/>
                <a:gd name="T92" fmla="*/ 298 w 726"/>
                <a:gd name="T93" fmla="*/ 372 h 726"/>
                <a:gd name="T94" fmla="*/ 284 w 726"/>
                <a:gd name="T95" fmla="*/ 340 h 726"/>
                <a:gd name="T96" fmla="*/ 202 w 726"/>
                <a:gd name="T97" fmla="*/ 148 h 726"/>
                <a:gd name="T98" fmla="*/ 320 w 726"/>
                <a:gd name="T99" fmla="*/ 138 h 726"/>
                <a:gd name="T100" fmla="*/ 396 w 726"/>
                <a:gd name="T101" fmla="*/ 144 h 726"/>
                <a:gd name="T102" fmla="*/ 514 w 726"/>
                <a:gd name="T103" fmla="*/ 138 h 726"/>
                <a:gd name="T104" fmla="*/ 524 w 726"/>
                <a:gd name="T105" fmla="*/ 154 h 7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26" h="726">
                  <a:moveTo>
                    <a:pt x="352" y="252"/>
                  </a:moveTo>
                  <a:lnTo>
                    <a:pt x="352" y="252"/>
                  </a:lnTo>
                  <a:lnTo>
                    <a:pt x="312" y="162"/>
                  </a:lnTo>
                  <a:lnTo>
                    <a:pt x="232" y="162"/>
                  </a:lnTo>
                  <a:lnTo>
                    <a:pt x="272" y="252"/>
                  </a:lnTo>
                  <a:lnTo>
                    <a:pt x="316" y="354"/>
                  </a:lnTo>
                  <a:lnTo>
                    <a:pt x="340" y="348"/>
                  </a:lnTo>
                  <a:lnTo>
                    <a:pt x="364" y="346"/>
                  </a:lnTo>
                  <a:lnTo>
                    <a:pt x="380" y="346"/>
                  </a:lnTo>
                  <a:lnTo>
                    <a:pt x="394" y="350"/>
                  </a:lnTo>
                  <a:lnTo>
                    <a:pt x="356" y="260"/>
                  </a:lnTo>
                  <a:lnTo>
                    <a:pt x="352" y="252"/>
                  </a:lnTo>
                  <a:close/>
                  <a:moveTo>
                    <a:pt x="378" y="248"/>
                  </a:moveTo>
                  <a:lnTo>
                    <a:pt x="416" y="338"/>
                  </a:lnTo>
                  <a:lnTo>
                    <a:pt x="494" y="162"/>
                  </a:lnTo>
                  <a:lnTo>
                    <a:pt x="414" y="162"/>
                  </a:lnTo>
                  <a:lnTo>
                    <a:pt x="378" y="248"/>
                  </a:lnTo>
                  <a:close/>
                  <a:moveTo>
                    <a:pt x="630" y="0"/>
                  </a:moveTo>
                  <a:lnTo>
                    <a:pt x="96" y="0"/>
                  </a:lnTo>
                  <a:lnTo>
                    <a:pt x="77" y="2"/>
                  </a:lnTo>
                  <a:lnTo>
                    <a:pt x="59" y="7"/>
                  </a:lnTo>
                  <a:lnTo>
                    <a:pt x="43" y="16"/>
                  </a:lnTo>
                  <a:lnTo>
                    <a:pt x="28" y="28"/>
                  </a:lnTo>
                  <a:lnTo>
                    <a:pt x="16" y="43"/>
                  </a:lnTo>
                  <a:lnTo>
                    <a:pt x="7" y="59"/>
                  </a:lnTo>
                  <a:lnTo>
                    <a:pt x="2" y="77"/>
                  </a:lnTo>
                  <a:lnTo>
                    <a:pt x="0" y="96"/>
                  </a:lnTo>
                  <a:lnTo>
                    <a:pt x="0" y="630"/>
                  </a:lnTo>
                  <a:lnTo>
                    <a:pt x="2" y="649"/>
                  </a:lnTo>
                  <a:lnTo>
                    <a:pt x="7" y="667"/>
                  </a:lnTo>
                  <a:lnTo>
                    <a:pt x="16" y="683"/>
                  </a:lnTo>
                  <a:lnTo>
                    <a:pt x="28" y="698"/>
                  </a:lnTo>
                  <a:lnTo>
                    <a:pt x="43" y="710"/>
                  </a:lnTo>
                  <a:lnTo>
                    <a:pt x="59" y="719"/>
                  </a:lnTo>
                  <a:lnTo>
                    <a:pt x="77" y="724"/>
                  </a:lnTo>
                  <a:lnTo>
                    <a:pt x="96" y="726"/>
                  </a:lnTo>
                  <a:lnTo>
                    <a:pt x="630" y="726"/>
                  </a:lnTo>
                  <a:lnTo>
                    <a:pt x="649" y="724"/>
                  </a:lnTo>
                  <a:lnTo>
                    <a:pt x="667" y="719"/>
                  </a:lnTo>
                  <a:lnTo>
                    <a:pt x="683" y="710"/>
                  </a:lnTo>
                  <a:lnTo>
                    <a:pt x="698" y="698"/>
                  </a:lnTo>
                  <a:lnTo>
                    <a:pt x="710" y="683"/>
                  </a:lnTo>
                  <a:lnTo>
                    <a:pt x="719" y="667"/>
                  </a:lnTo>
                  <a:lnTo>
                    <a:pt x="724" y="649"/>
                  </a:lnTo>
                  <a:lnTo>
                    <a:pt x="726" y="630"/>
                  </a:lnTo>
                  <a:lnTo>
                    <a:pt x="726" y="96"/>
                  </a:lnTo>
                  <a:lnTo>
                    <a:pt x="724" y="77"/>
                  </a:lnTo>
                  <a:lnTo>
                    <a:pt x="719" y="59"/>
                  </a:lnTo>
                  <a:lnTo>
                    <a:pt x="710" y="43"/>
                  </a:lnTo>
                  <a:lnTo>
                    <a:pt x="698" y="28"/>
                  </a:lnTo>
                  <a:lnTo>
                    <a:pt x="683" y="16"/>
                  </a:lnTo>
                  <a:lnTo>
                    <a:pt x="667" y="7"/>
                  </a:lnTo>
                  <a:lnTo>
                    <a:pt x="649" y="2"/>
                  </a:lnTo>
                  <a:close/>
                  <a:moveTo>
                    <a:pt x="364" y="588"/>
                  </a:moveTo>
                  <a:lnTo>
                    <a:pt x="364" y="588"/>
                  </a:lnTo>
                  <a:lnTo>
                    <a:pt x="344" y="586"/>
                  </a:lnTo>
                  <a:lnTo>
                    <a:pt x="326" y="580"/>
                  </a:lnTo>
                  <a:lnTo>
                    <a:pt x="310" y="572"/>
                  </a:lnTo>
                  <a:lnTo>
                    <a:pt x="296" y="560"/>
                  </a:lnTo>
                  <a:lnTo>
                    <a:pt x="284" y="546"/>
                  </a:lnTo>
                  <a:lnTo>
                    <a:pt x="274" y="530"/>
                  </a:lnTo>
                  <a:lnTo>
                    <a:pt x="268" y="512"/>
                  </a:lnTo>
                  <a:lnTo>
                    <a:pt x="266" y="492"/>
                  </a:lnTo>
                  <a:lnTo>
                    <a:pt x="268" y="472"/>
                  </a:lnTo>
                  <a:lnTo>
                    <a:pt x="274" y="454"/>
                  </a:lnTo>
                  <a:lnTo>
                    <a:pt x="284" y="438"/>
                  </a:lnTo>
                  <a:lnTo>
                    <a:pt x="296" y="424"/>
                  </a:lnTo>
                  <a:lnTo>
                    <a:pt x="310" y="412"/>
                  </a:lnTo>
                  <a:lnTo>
                    <a:pt x="326" y="402"/>
                  </a:lnTo>
                  <a:lnTo>
                    <a:pt x="344" y="396"/>
                  </a:lnTo>
                  <a:lnTo>
                    <a:pt x="364" y="396"/>
                  </a:lnTo>
                  <a:lnTo>
                    <a:pt x="384" y="396"/>
                  </a:lnTo>
                  <a:lnTo>
                    <a:pt x="402" y="402"/>
                  </a:lnTo>
                  <a:lnTo>
                    <a:pt x="418" y="412"/>
                  </a:lnTo>
                  <a:lnTo>
                    <a:pt x="432" y="424"/>
                  </a:lnTo>
                  <a:lnTo>
                    <a:pt x="444" y="438"/>
                  </a:lnTo>
                  <a:lnTo>
                    <a:pt x="452" y="454"/>
                  </a:lnTo>
                  <a:lnTo>
                    <a:pt x="458" y="472"/>
                  </a:lnTo>
                  <a:lnTo>
                    <a:pt x="460" y="492"/>
                  </a:lnTo>
                  <a:lnTo>
                    <a:pt x="458" y="512"/>
                  </a:lnTo>
                  <a:lnTo>
                    <a:pt x="452" y="530"/>
                  </a:lnTo>
                  <a:lnTo>
                    <a:pt x="444" y="546"/>
                  </a:lnTo>
                  <a:lnTo>
                    <a:pt x="432" y="560"/>
                  </a:lnTo>
                  <a:lnTo>
                    <a:pt x="418" y="572"/>
                  </a:lnTo>
                  <a:lnTo>
                    <a:pt x="402" y="580"/>
                  </a:lnTo>
                  <a:lnTo>
                    <a:pt x="384" y="586"/>
                  </a:lnTo>
                  <a:lnTo>
                    <a:pt x="364" y="588"/>
                  </a:lnTo>
                  <a:close/>
                  <a:moveTo>
                    <a:pt x="524" y="154"/>
                  </a:moveTo>
                  <a:lnTo>
                    <a:pt x="428" y="374"/>
                  </a:lnTo>
                  <a:lnTo>
                    <a:pt x="428" y="376"/>
                  </a:lnTo>
                  <a:lnTo>
                    <a:pt x="426" y="376"/>
                  </a:lnTo>
                  <a:lnTo>
                    <a:pt x="426" y="378"/>
                  </a:lnTo>
                  <a:lnTo>
                    <a:pt x="424" y="378"/>
                  </a:lnTo>
                  <a:lnTo>
                    <a:pt x="424" y="380"/>
                  </a:lnTo>
                  <a:lnTo>
                    <a:pt x="422" y="380"/>
                  </a:lnTo>
                  <a:lnTo>
                    <a:pt x="420" y="380"/>
                  </a:lnTo>
                  <a:lnTo>
                    <a:pt x="420" y="382"/>
                  </a:lnTo>
                  <a:lnTo>
                    <a:pt x="418" y="382"/>
                  </a:lnTo>
                  <a:lnTo>
                    <a:pt x="416" y="382"/>
                  </a:lnTo>
                  <a:lnTo>
                    <a:pt x="414" y="380"/>
                  </a:lnTo>
                  <a:lnTo>
                    <a:pt x="412" y="380"/>
                  </a:lnTo>
                  <a:lnTo>
                    <a:pt x="400" y="376"/>
                  </a:lnTo>
                  <a:lnTo>
                    <a:pt x="388" y="372"/>
                  </a:lnTo>
                  <a:lnTo>
                    <a:pt x="376" y="372"/>
                  </a:lnTo>
                  <a:lnTo>
                    <a:pt x="364" y="370"/>
                  </a:lnTo>
                  <a:lnTo>
                    <a:pt x="350" y="372"/>
                  </a:lnTo>
                  <a:lnTo>
                    <a:pt x="338" y="372"/>
                  </a:lnTo>
                  <a:lnTo>
                    <a:pt x="326" y="376"/>
                  </a:lnTo>
                  <a:lnTo>
                    <a:pt x="316" y="380"/>
                  </a:lnTo>
                  <a:lnTo>
                    <a:pt x="312" y="382"/>
                  </a:lnTo>
                  <a:lnTo>
                    <a:pt x="310" y="382"/>
                  </a:lnTo>
                  <a:lnTo>
                    <a:pt x="308" y="382"/>
                  </a:lnTo>
                  <a:lnTo>
                    <a:pt x="304" y="380"/>
                  </a:lnTo>
                  <a:lnTo>
                    <a:pt x="302" y="378"/>
                  </a:lnTo>
                  <a:lnTo>
                    <a:pt x="300" y="376"/>
                  </a:lnTo>
                  <a:lnTo>
                    <a:pt x="300" y="374"/>
                  </a:lnTo>
                  <a:lnTo>
                    <a:pt x="298" y="374"/>
                  </a:lnTo>
                  <a:lnTo>
                    <a:pt x="298" y="372"/>
                  </a:lnTo>
                  <a:lnTo>
                    <a:pt x="296" y="364"/>
                  </a:lnTo>
                  <a:lnTo>
                    <a:pt x="284" y="340"/>
                  </a:lnTo>
                  <a:lnTo>
                    <a:pt x="250" y="264"/>
                  </a:lnTo>
                  <a:lnTo>
                    <a:pt x="202" y="154"/>
                  </a:lnTo>
                  <a:lnTo>
                    <a:pt x="202" y="148"/>
                  </a:lnTo>
                  <a:lnTo>
                    <a:pt x="204" y="142"/>
                  </a:lnTo>
                  <a:lnTo>
                    <a:pt x="208" y="138"/>
                  </a:lnTo>
                  <a:lnTo>
                    <a:pt x="214" y="138"/>
                  </a:lnTo>
                  <a:lnTo>
                    <a:pt x="320" y="138"/>
                  </a:lnTo>
                  <a:lnTo>
                    <a:pt x="328" y="140"/>
                  </a:lnTo>
                  <a:lnTo>
                    <a:pt x="332" y="144"/>
                  </a:lnTo>
                  <a:lnTo>
                    <a:pt x="364" y="216"/>
                  </a:lnTo>
                  <a:lnTo>
                    <a:pt x="396" y="144"/>
                  </a:lnTo>
                  <a:lnTo>
                    <a:pt x="400" y="140"/>
                  </a:lnTo>
                  <a:lnTo>
                    <a:pt x="406" y="138"/>
                  </a:lnTo>
                  <a:lnTo>
                    <a:pt x="514" y="138"/>
                  </a:lnTo>
                  <a:lnTo>
                    <a:pt x="520" y="138"/>
                  </a:lnTo>
                  <a:lnTo>
                    <a:pt x="524" y="142"/>
                  </a:lnTo>
                  <a:lnTo>
                    <a:pt x="526" y="148"/>
                  </a:lnTo>
                  <a:lnTo>
                    <a:pt x="524" y="154"/>
                  </a:lnTo>
                  <a:close/>
                </a:path>
              </a:pathLst>
            </a:custGeom>
            <a:solidFill>
              <a:srgbClr val="BC955B"/>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61844" rtl="0" eaLnBrk="1" fontAlgn="auto" latinLnBrk="0" hangingPunct="1">
                <a:lnSpc>
                  <a:spcPct val="100000"/>
                </a:lnSpc>
                <a:spcBef>
                  <a:spcPts val="0"/>
                </a:spcBef>
                <a:spcAft>
                  <a:spcPts val="0"/>
                </a:spcAft>
                <a:buClrTx/>
                <a:buSzTx/>
                <a:buFontTx/>
                <a:buNone/>
                <a:tabLst/>
                <a:defRPr/>
              </a:pPr>
              <a:endParaRPr kumimoji="0" lang="en-GB" sz="1900" b="0" i="0" u="none" strike="noStrike" kern="1200" cap="none" spc="0" normalizeH="0" baseline="0" noProof="0">
                <a:ln>
                  <a:noFill/>
                </a:ln>
                <a:solidFill>
                  <a:schemeClr val="bg1"/>
                </a:solidFill>
                <a:effectLst/>
                <a:uLnTx/>
                <a:uFillTx/>
                <a:latin typeface="Inter Tight"/>
                <a:ea typeface="+mn-ea"/>
                <a:cs typeface="+mn-cs"/>
              </a:endParaRPr>
            </a:p>
          </p:txBody>
        </p:sp>
        <p:sp>
          <p:nvSpPr>
            <p:cNvPr id="32" name="Freeform 475">
              <a:extLst>
                <a:ext uri="{FF2B5EF4-FFF2-40B4-BE49-F238E27FC236}">
                  <a16:creationId xmlns:a16="http://schemas.microsoft.com/office/drawing/2014/main" id="{39C036DA-DE01-41C3-53D3-2B525CD859A7}"/>
                </a:ext>
              </a:extLst>
            </p:cNvPr>
            <p:cNvSpPr>
              <a:spLocks noEditPoints="1"/>
            </p:cNvSpPr>
            <p:nvPr/>
          </p:nvSpPr>
          <p:spPr bwMode="auto">
            <a:xfrm>
              <a:off x="5321475" y="5166639"/>
              <a:ext cx="360000" cy="360000"/>
            </a:xfrm>
            <a:custGeom>
              <a:avLst/>
              <a:gdLst>
                <a:gd name="T0" fmla="*/ 232 w 726"/>
                <a:gd name="T1" fmla="*/ 162 h 726"/>
                <a:gd name="T2" fmla="*/ 340 w 726"/>
                <a:gd name="T3" fmla="*/ 348 h 726"/>
                <a:gd name="T4" fmla="*/ 394 w 726"/>
                <a:gd name="T5" fmla="*/ 350 h 726"/>
                <a:gd name="T6" fmla="*/ 494 w 726"/>
                <a:gd name="T7" fmla="*/ 162 h 726"/>
                <a:gd name="T8" fmla="*/ 326 w 726"/>
                <a:gd name="T9" fmla="*/ 2 h 726"/>
                <a:gd name="T10" fmla="*/ 160 w 726"/>
                <a:gd name="T11" fmla="*/ 62 h 726"/>
                <a:gd name="T12" fmla="*/ 44 w 726"/>
                <a:gd name="T13" fmla="*/ 190 h 726"/>
                <a:gd name="T14" fmla="*/ 0 w 726"/>
                <a:gd name="T15" fmla="*/ 362 h 726"/>
                <a:gd name="T16" fmla="*/ 30 w 726"/>
                <a:gd name="T17" fmla="*/ 504 h 726"/>
                <a:gd name="T18" fmla="*/ 132 w 726"/>
                <a:gd name="T19" fmla="*/ 642 h 726"/>
                <a:gd name="T20" fmla="*/ 290 w 726"/>
                <a:gd name="T21" fmla="*/ 718 h 726"/>
                <a:gd name="T22" fmla="*/ 436 w 726"/>
                <a:gd name="T23" fmla="*/ 718 h 726"/>
                <a:gd name="T24" fmla="*/ 594 w 726"/>
                <a:gd name="T25" fmla="*/ 642 h 726"/>
                <a:gd name="T26" fmla="*/ 698 w 726"/>
                <a:gd name="T27" fmla="*/ 504 h 726"/>
                <a:gd name="T28" fmla="*/ 726 w 726"/>
                <a:gd name="T29" fmla="*/ 362 h 726"/>
                <a:gd name="T30" fmla="*/ 682 w 726"/>
                <a:gd name="T31" fmla="*/ 190 h 726"/>
                <a:gd name="T32" fmla="*/ 566 w 726"/>
                <a:gd name="T33" fmla="*/ 62 h 726"/>
                <a:gd name="T34" fmla="*/ 400 w 726"/>
                <a:gd name="T35" fmla="*/ 2 h 726"/>
                <a:gd name="T36" fmla="*/ 326 w 726"/>
                <a:gd name="T37" fmla="*/ 580 h 726"/>
                <a:gd name="T38" fmla="*/ 268 w 726"/>
                <a:gd name="T39" fmla="*/ 512 h 726"/>
                <a:gd name="T40" fmla="*/ 284 w 726"/>
                <a:gd name="T41" fmla="*/ 438 h 726"/>
                <a:gd name="T42" fmla="*/ 364 w 726"/>
                <a:gd name="T43" fmla="*/ 396 h 726"/>
                <a:gd name="T44" fmla="*/ 432 w 726"/>
                <a:gd name="T45" fmla="*/ 424 h 726"/>
                <a:gd name="T46" fmla="*/ 460 w 726"/>
                <a:gd name="T47" fmla="*/ 492 h 726"/>
                <a:gd name="T48" fmla="*/ 418 w 726"/>
                <a:gd name="T49" fmla="*/ 572 h 726"/>
                <a:gd name="T50" fmla="*/ 428 w 726"/>
                <a:gd name="T51" fmla="*/ 374 h 726"/>
                <a:gd name="T52" fmla="*/ 428 w 726"/>
                <a:gd name="T53" fmla="*/ 376 h 726"/>
                <a:gd name="T54" fmla="*/ 426 w 726"/>
                <a:gd name="T55" fmla="*/ 378 h 726"/>
                <a:gd name="T56" fmla="*/ 424 w 726"/>
                <a:gd name="T57" fmla="*/ 378 h 726"/>
                <a:gd name="T58" fmla="*/ 422 w 726"/>
                <a:gd name="T59" fmla="*/ 380 h 726"/>
                <a:gd name="T60" fmla="*/ 420 w 726"/>
                <a:gd name="T61" fmla="*/ 380 h 726"/>
                <a:gd name="T62" fmla="*/ 418 w 726"/>
                <a:gd name="T63" fmla="*/ 382 h 726"/>
                <a:gd name="T64" fmla="*/ 416 w 726"/>
                <a:gd name="T65" fmla="*/ 382 h 726"/>
                <a:gd name="T66" fmla="*/ 414 w 726"/>
                <a:gd name="T67" fmla="*/ 380 h 726"/>
                <a:gd name="T68" fmla="*/ 412 w 726"/>
                <a:gd name="T69" fmla="*/ 380 h 726"/>
                <a:gd name="T70" fmla="*/ 364 w 726"/>
                <a:gd name="T71" fmla="*/ 370 h 726"/>
                <a:gd name="T72" fmla="*/ 316 w 726"/>
                <a:gd name="T73" fmla="*/ 380 h 726"/>
                <a:gd name="T74" fmla="*/ 312 w 726"/>
                <a:gd name="T75" fmla="*/ 382 h 726"/>
                <a:gd name="T76" fmla="*/ 308 w 726"/>
                <a:gd name="T77" fmla="*/ 382 h 726"/>
                <a:gd name="T78" fmla="*/ 304 w 726"/>
                <a:gd name="T79" fmla="*/ 380 h 726"/>
                <a:gd name="T80" fmla="*/ 302 w 726"/>
                <a:gd name="T81" fmla="*/ 378 h 726"/>
                <a:gd name="T82" fmla="*/ 300 w 726"/>
                <a:gd name="T83" fmla="*/ 376 h 726"/>
                <a:gd name="T84" fmla="*/ 300 w 726"/>
                <a:gd name="T85" fmla="*/ 376 h 726"/>
                <a:gd name="T86" fmla="*/ 300 w 726"/>
                <a:gd name="T87" fmla="*/ 376 h 726"/>
                <a:gd name="T88" fmla="*/ 300 w 726"/>
                <a:gd name="T89" fmla="*/ 376 h 726"/>
                <a:gd name="T90" fmla="*/ 300 w 726"/>
                <a:gd name="T91" fmla="*/ 374 h 726"/>
                <a:gd name="T92" fmla="*/ 298 w 726"/>
                <a:gd name="T93" fmla="*/ 372 h 726"/>
                <a:gd name="T94" fmla="*/ 284 w 726"/>
                <a:gd name="T95" fmla="*/ 340 h 726"/>
                <a:gd name="T96" fmla="*/ 202 w 726"/>
                <a:gd name="T97" fmla="*/ 148 h 726"/>
                <a:gd name="T98" fmla="*/ 320 w 726"/>
                <a:gd name="T99" fmla="*/ 138 h 726"/>
                <a:gd name="T100" fmla="*/ 396 w 726"/>
                <a:gd name="T101" fmla="*/ 144 h 726"/>
                <a:gd name="T102" fmla="*/ 514 w 726"/>
                <a:gd name="T103" fmla="*/ 138 h 726"/>
                <a:gd name="T104" fmla="*/ 524 w 726"/>
                <a:gd name="T105" fmla="*/ 154 h 72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26" h="726">
                  <a:moveTo>
                    <a:pt x="352" y="252"/>
                  </a:moveTo>
                  <a:lnTo>
                    <a:pt x="352" y="252"/>
                  </a:lnTo>
                  <a:lnTo>
                    <a:pt x="312" y="162"/>
                  </a:lnTo>
                  <a:lnTo>
                    <a:pt x="232" y="162"/>
                  </a:lnTo>
                  <a:lnTo>
                    <a:pt x="272" y="252"/>
                  </a:lnTo>
                  <a:lnTo>
                    <a:pt x="316" y="354"/>
                  </a:lnTo>
                  <a:lnTo>
                    <a:pt x="340" y="348"/>
                  </a:lnTo>
                  <a:lnTo>
                    <a:pt x="364" y="346"/>
                  </a:lnTo>
                  <a:lnTo>
                    <a:pt x="380" y="346"/>
                  </a:lnTo>
                  <a:lnTo>
                    <a:pt x="394" y="350"/>
                  </a:lnTo>
                  <a:lnTo>
                    <a:pt x="356" y="260"/>
                  </a:lnTo>
                  <a:lnTo>
                    <a:pt x="352" y="252"/>
                  </a:lnTo>
                  <a:close/>
                  <a:moveTo>
                    <a:pt x="378" y="248"/>
                  </a:moveTo>
                  <a:lnTo>
                    <a:pt x="416" y="338"/>
                  </a:lnTo>
                  <a:lnTo>
                    <a:pt x="494" y="162"/>
                  </a:lnTo>
                  <a:lnTo>
                    <a:pt x="414" y="162"/>
                  </a:lnTo>
                  <a:lnTo>
                    <a:pt x="378" y="248"/>
                  </a:lnTo>
                  <a:close/>
                  <a:moveTo>
                    <a:pt x="630" y="0"/>
                  </a:moveTo>
                  <a:lnTo>
                    <a:pt x="96" y="0"/>
                  </a:lnTo>
                  <a:lnTo>
                    <a:pt x="77" y="2"/>
                  </a:lnTo>
                  <a:lnTo>
                    <a:pt x="59" y="7"/>
                  </a:lnTo>
                  <a:lnTo>
                    <a:pt x="43" y="16"/>
                  </a:lnTo>
                  <a:lnTo>
                    <a:pt x="28" y="28"/>
                  </a:lnTo>
                  <a:lnTo>
                    <a:pt x="16" y="43"/>
                  </a:lnTo>
                  <a:lnTo>
                    <a:pt x="7" y="59"/>
                  </a:lnTo>
                  <a:lnTo>
                    <a:pt x="2" y="77"/>
                  </a:lnTo>
                  <a:lnTo>
                    <a:pt x="0" y="96"/>
                  </a:lnTo>
                  <a:lnTo>
                    <a:pt x="0" y="630"/>
                  </a:lnTo>
                  <a:lnTo>
                    <a:pt x="2" y="649"/>
                  </a:lnTo>
                  <a:lnTo>
                    <a:pt x="7" y="667"/>
                  </a:lnTo>
                  <a:lnTo>
                    <a:pt x="16" y="683"/>
                  </a:lnTo>
                  <a:lnTo>
                    <a:pt x="28" y="698"/>
                  </a:lnTo>
                  <a:lnTo>
                    <a:pt x="43" y="710"/>
                  </a:lnTo>
                  <a:lnTo>
                    <a:pt x="59" y="719"/>
                  </a:lnTo>
                  <a:lnTo>
                    <a:pt x="77" y="724"/>
                  </a:lnTo>
                  <a:lnTo>
                    <a:pt x="96" y="726"/>
                  </a:lnTo>
                  <a:lnTo>
                    <a:pt x="630" y="726"/>
                  </a:lnTo>
                  <a:lnTo>
                    <a:pt x="649" y="724"/>
                  </a:lnTo>
                  <a:lnTo>
                    <a:pt x="667" y="719"/>
                  </a:lnTo>
                  <a:lnTo>
                    <a:pt x="683" y="710"/>
                  </a:lnTo>
                  <a:lnTo>
                    <a:pt x="698" y="698"/>
                  </a:lnTo>
                  <a:lnTo>
                    <a:pt x="710" y="683"/>
                  </a:lnTo>
                  <a:lnTo>
                    <a:pt x="719" y="667"/>
                  </a:lnTo>
                  <a:lnTo>
                    <a:pt x="724" y="649"/>
                  </a:lnTo>
                  <a:lnTo>
                    <a:pt x="726" y="630"/>
                  </a:lnTo>
                  <a:lnTo>
                    <a:pt x="726" y="96"/>
                  </a:lnTo>
                  <a:lnTo>
                    <a:pt x="724" y="77"/>
                  </a:lnTo>
                  <a:lnTo>
                    <a:pt x="719" y="59"/>
                  </a:lnTo>
                  <a:lnTo>
                    <a:pt x="710" y="43"/>
                  </a:lnTo>
                  <a:lnTo>
                    <a:pt x="698" y="28"/>
                  </a:lnTo>
                  <a:lnTo>
                    <a:pt x="683" y="16"/>
                  </a:lnTo>
                  <a:lnTo>
                    <a:pt x="667" y="7"/>
                  </a:lnTo>
                  <a:lnTo>
                    <a:pt x="649" y="2"/>
                  </a:lnTo>
                  <a:close/>
                  <a:moveTo>
                    <a:pt x="364" y="588"/>
                  </a:moveTo>
                  <a:lnTo>
                    <a:pt x="364" y="588"/>
                  </a:lnTo>
                  <a:lnTo>
                    <a:pt x="344" y="586"/>
                  </a:lnTo>
                  <a:lnTo>
                    <a:pt x="326" y="580"/>
                  </a:lnTo>
                  <a:lnTo>
                    <a:pt x="310" y="572"/>
                  </a:lnTo>
                  <a:lnTo>
                    <a:pt x="296" y="560"/>
                  </a:lnTo>
                  <a:lnTo>
                    <a:pt x="284" y="546"/>
                  </a:lnTo>
                  <a:lnTo>
                    <a:pt x="274" y="530"/>
                  </a:lnTo>
                  <a:lnTo>
                    <a:pt x="268" y="512"/>
                  </a:lnTo>
                  <a:lnTo>
                    <a:pt x="266" y="492"/>
                  </a:lnTo>
                  <a:lnTo>
                    <a:pt x="268" y="472"/>
                  </a:lnTo>
                  <a:lnTo>
                    <a:pt x="274" y="454"/>
                  </a:lnTo>
                  <a:lnTo>
                    <a:pt x="284" y="438"/>
                  </a:lnTo>
                  <a:lnTo>
                    <a:pt x="296" y="424"/>
                  </a:lnTo>
                  <a:lnTo>
                    <a:pt x="310" y="412"/>
                  </a:lnTo>
                  <a:lnTo>
                    <a:pt x="326" y="402"/>
                  </a:lnTo>
                  <a:lnTo>
                    <a:pt x="344" y="396"/>
                  </a:lnTo>
                  <a:lnTo>
                    <a:pt x="364" y="396"/>
                  </a:lnTo>
                  <a:lnTo>
                    <a:pt x="384" y="396"/>
                  </a:lnTo>
                  <a:lnTo>
                    <a:pt x="402" y="402"/>
                  </a:lnTo>
                  <a:lnTo>
                    <a:pt x="418" y="412"/>
                  </a:lnTo>
                  <a:lnTo>
                    <a:pt x="432" y="424"/>
                  </a:lnTo>
                  <a:lnTo>
                    <a:pt x="444" y="438"/>
                  </a:lnTo>
                  <a:lnTo>
                    <a:pt x="452" y="454"/>
                  </a:lnTo>
                  <a:lnTo>
                    <a:pt x="458" y="472"/>
                  </a:lnTo>
                  <a:lnTo>
                    <a:pt x="460" y="492"/>
                  </a:lnTo>
                  <a:lnTo>
                    <a:pt x="458" y="512"/>
                  </a:lnTo>
                  <a:lnTo>
                    <a:pt x="452" y="530"/>
                  </a:lnTo>
                  <a:lnTo>
                    <a:pt x="444" y="546"/>
                  </a:lnTo>
                  <a:lnTo>
                    <a:pt x="432" y="560"/>
                  </a:lnTo>
                  <a:lnTo>
                    <a:pt x="418" y="572"/>
                  </a:lnTo>
                  <a:lnTo>
                    <a:pt x="402" y="580"/>
                  </a:lnTo>
                  <a:lnTo>
                    <a:pt x="384" y="586"/>
                  </a:lnTo>
                  <a:lnTo>
                    <a:pt x="364" y="588"/>
                  </a:lnTo>
                  <a:close/>
                  <a:moveTo>
                    <a:pt x="524" y="154"/>
                  </a:moveTo>
                  <a:lnTo>
                    <a:pt x="428" y="374"/>
                  </a:lnTo>
                  <a:lnTo>
                    <a:pt x="428" y="376"/>
                  </a:lnTo>
                  <a:lnTo>
                    <a:pt x="426" y="376"/>
                  </a:lnTo>
                  <a:lnTo>
                    <a:pt x="426" y="378"/>
                  </a:lnTo>
                  <a:lnTo>
                    <a:pt x="424" y="378"/>
                  </a:lnTo>
                  <a:lnTo>
                    <a:pt x="424" y="380"/>
                  </a:lnTo>
                  <a:lnTo>
                    <a:pt x="422" y="380"/>
                  </a:lnTo>
                  <a:lnTo>
                    <a:pt x="420" y="380"/>
                  </a:lnTo>
                  <a:lnTo>
                    <a:pt x="420" y="382"/>
                  </a:lnTo>
                  <a:lnTo>
                    <a:pt x="418" y="382"/>
                  </a:lnTo>
                  <a:lnTo>
                    <a:pt x="416" y="382"/>
                  </a:lnTo>
                  <a:lnTo>
                    <a:pt x="414" y="380"/>
                  </a:lnTo>
                  <a:lnTo>
                    <a:pt x="412" y="380"/>
                  </a:lnTo>
                  <a:lnTo>
                    <a:pt x="400" y="376"/>
                  </a:lnTo>
                  <a:lnTo>
                    <a:pt x="388" y="372"/>
                  </a:lnTo>
                  <a:lnTo>
                    <a:pt x="376" y="372"/>
                  </a:lnTo>
                  <a:lnTo>
                    <a:pt x="364" y="370"/>
                  </a:lnTo>
                  <a:lnTo>
                    <a:pt x="350" y="372"/>
                  </a:lnTo>
                  <a:lnTo>
                    <a:pt x="338" y="372"/>
                  </a:lnTo>
                  <a:lnTo>
                    <a:pt x="326" y="376"/>
                  </a:lnTo>
                  <a:lnTo>
                    <a:pt x="316" y="380"/>
                  </a:lnTo>
                  <a:lnTo>
                    <a:pt x="312" y="382"/>
                  </a:lnTo>
                  <a:lnTo>
                    <a:pt x="310" y="382"/>
                  </a:lnTo>
                  <a:lnTo>
                    <a:pt x="308" y="382"/>
                  </a:lnTo>
                  <a:lnTo>
                    <a:pt x="304" y="380"/>
                  </a:lnTo>
                  <a:lnTo>
                    <a:pt x="302" y="378"/>
                  </a:lnTo>
                  <a:lnTo>
                    <a:pt x="300" y="376"/>
                  </a:lnTo>
                  <a:lnTo>
                    <a:pt x="300" y="374"/>
                  </a:lnTo>
                  <a:lnTo>
                    <a:pt x="298" y="374"/>
                  </a:lnTo>
                  <a:lnTo>
                    <a:pt x="298" y="372"/>
                  </a:lnTo>
                  <a:lnTo>
                    <a:pt x="296" y="364"/>
                  </a:lnTo>
                  <a:lnTo>
                    <a:pt x="284" y="340"/>
                  </a:lnTo>
                  <a:lnTo>
                    <a:pt x="250" y="264"/>
                  </a:lnTo>
                  <a:lnTo>
                    <a:pt x="202" y="154"/>
                  </a:lnTo>
                  <a:lnTo>
                    <a:pt x="202" y="148"/>
                  </a:lnTo>
                  <a:lnTo>
                    <a:pt x="204" y="142"/>
                  </a:lnTo>
                  <a:lnTo>
                    <a:pt x="208" y="138"/>
                  </a:lnTo>
                  <a:lnTo>
                    <a:pt x="214" y="138"/>
                  </a:lnTo>
                  <a:lnTo>
                    <a:pt x="320" y="138"/>
                  </a:lnTo>
                  <a:lnTo>
                    <a:pt x="328" y="140"/>
                  </a:lnTo>
                  <a:lnTo>
                    <a:pt x="332" y="144"/>
                  </a:lnTo>
                  <a:lnTo>
                    <a:pt x="364" y="216"/>
                  </a:lnTo>
                  <a:lnTo>
                    <a:pt x="396" y="144"/>
                  </a:lnTo>
                  <a:lnTo>
                    <a:pt x="400" y="140"/>
                  </a:lnTo>
                  <a:lnTo>
                    <a:pt x="406" y="138"/>
                  </a:lnTo>
                  <a:lnTo>
                    <a:pt x="514" y="138"/>
                  </a:lnTo>
                  <a:lnTo>
                    <a:pt x="520" y="138"/>
                  </a:lnTo>
                  <a:lnTo>
                    <a:pt x="524" y="142"/>
                  </a:lnTo>
                  <a:lnTo>
                    <a:pt x="526" y="148"/>
                  </a:lnTo>
                  <a:lnTo>
                    <a:pt x="524" y="154"/>
                  </a:lnTo>
                  <a:close/>
                </a:path>
              </a:pathLst>
            </a:custGeom>
            <a:solidFill>
              <a:srgbClr val="BC955B"/>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61844" rtl="0" eaLnBrk="1" fontAlgn="auto" latinLnBrk="0" hangingPunct="1">
                <a:lnSpc>
                  <a:spcPct val="100000"/>
                </a:lnSpc>
                <a:spcBef>
                  <a:spcPts val="0"/>
                </a:spcBef>
                <a:spcAft>
                  <a:spcPts val="0"/>
                </a:spcAft>
                <a:buClrTx/>
                <a:buSzTx/>
                <a:buFontTx/>
                <a:buNone/>
                <a:tabLst/>
                <a:defRPr/>
              </a:pPr>
              <a:endParaRPr kumimoji="0" lang="en-GB" sz="1900" b="0" i="0" u="none" strike="noStrike" kern="1200" cap="none" spc="0" normalizeH="0" baseline="0" noProof="0">
                <a:ln>
                  <a:noFill/>
                </a:ln>
                <a:solidFill>
                  <a:schemeClr val="bg1"/>
                </a:solidFill>
                <a:effectLst/>
                <a:uLnTx/>
                <a:uFillTx/>
                <a:latin typeface="Inter Tight"/>
                <a:ea typeface="+mn-ea"/>
                <a:cs typeface="+mn-cs"/>
              </a:endParaRPr>
            </a:p>
          </p:txBody>
        </p:sp>
      </p:grpSp>
      <p:sp>
        <p:nvSpPr>
          <p:cNvPr id="33" name="TextBox 32">
            <a:extLst>
              <a:ext uri="{FF2B5EF4-FFF2-40B4-BE49-F238E27FC236}">
                <a16:creationId xmlns:a16="http://schemas.microsoft.com/office/drawing/2014/main" id="{1130E84E-DD56-3CE0-3210-F66AB1D7C47A}"/>
              </a:ext>
            </a:extLst>
          </p:cNvPr>
          <p:cNvSpPr txBox="1"/>
          <p:nvPr/>
        </p:nvSpPr>
        <p:spPr>
          <a:xfrm>
            <a:off x="8146520" y="4205111"/>
            <a:ext cx="1719839" cy="702885"/>
          </a:xfrm>
          <a:prstGeom prst="rect">
            <a:avLst/>
          </a:prstGeom>
          <a:noFill/>
        </p:spPr>
        <p:txBody>
          <a:bodyPr wrap="square" lIns="0">
            <a:spAutoFit/>
          </a:bodyPr>
          <a:lstStyle/>
          <a:p>
            <a:pPr marL="12700" marR="0" lvl="1" defTabSz="961844" rtl="0" eaLnBrk="1" fontAlgn="auto" latinLnBrk="0" hangingPunct="1">
              <a:lnSpc>
                <a:spcPct val="113000"/>
              </a:lnSpc>
              <a:spcBef>
                <a:spcPts val="0"/>
              </a:spcBef>
              <a:spcAft>
                <a:spcPts val="0"/>
              </a:spcAft>
              <a:buClr>
                <a:srgbClr val="FFFFFF"/>
              </a:buClr>
              <a:buSzTx/>
              <a:defRPr/>
            </a:pPr>
            <a:r>
              <a:rPr kumimoji="0" lang="en-US" sz="1200" b="1" i="0" u="none" strike="noStrike" kern="1200" cap="none" spc="0" normalizeH="0" baseline="0" noProof="0" dirty="0">
                <a:ln>
                  <a:noFill/>
                </a:ln>
                <a:solidFill>
                  <a:schemeClr val="bg1"/>
                </a:solidFill>
                <a:effectLst/>
                <a:uLnTx/>
                <a:uFillTx/>
                <a:ea typeface="+mn-ea"/>
                <a:cs typeface="+mn-cs"/>
              </a:rPr>
              <a:t>100% of cinemagoers are seated when the Gold Spot begins*</a:t>
            </a:r>
          </a:p>
        </p:txBody>
      </p:sp>
      <p:sp>
        <p:nvSpPr>
          <p:cNvPr id="34" name="TextBox 33">
            <a:extLst>
              <a:ext uri="{FF2B5EF4-FFF2-40B4-BE49-F238E27FC236}">
                <a16:creationId xmlns:a16="http://schemas.microsoft.com/office/drawing/2014/main" id="{F338A25B-BCF0-9DFC-7C0A-76F238067F70}"/>
              </a:ext>
            </a:extLst>
          </p:cNvPr>
          <p:cNvSpPr txBox="1"/>
          <p:nvPr/>
        </p:nvSpPr>
        <p:spPr>
          <a:xfrm>
            <a:off x="8161150" y="4937298"/>
            <a:ext cx="1719839" cy="461665"/>
          </a:xfrm>
          <a:prstGeom prst="rect">
            <a:avLst/>
          </a:prstGeom>
          <a:noFill/>
        </p:spPr>
        <p:txBody>
          <a:bodyPr wrap="square" lIns="0">
            <a:noAutofit/>
          </a:bodyPr>
          <a:lstStyle/>
          <a:p>
            <a:pPr marL="12700" marR="0" lvl="1" defTabSz="961844" rtl="0" eaLnBrk="1" fontAlgn="auto" latinLnBrk="0" hangingPunct="1">
              <a:lnSpc>
                <a:spcPct val="100000"/>
              </a:lnSpc>
              <a:spcBef>
                <a:spcPts val="0"/>
              </a:spcBef>
              <a:spcAft>
                <a:spcPts val="0"/>
              </a:spcAft>
              <a:buClr>
                <a:srgbClr val="FFFFFF"/>
              </a:buClr>
              <a:buSzTx/>
              <a:defRPr/>
            </a:pPr>
            <a:r>
              <a:rPr kumimoji="0" lang="en-US" sz="1200" b="1" i="0" u="none" strike="noStrike" kern="1200" cap="none" spc="0" normalizeH="0" baseline="0" noProof="0">
                <a:ln>
                  <a:noFill/>
                </a:ln>
                <a:solidFill>
                  <a:schemeClr val="bg1"/>
                </a:solidFill>
                <a:effectLst/>
                <a:uLnTx/>
                <a:uFillTx/>
                <a:latin typeface="Inter Tight"/>
                <a:ea typeface="+mn-ea"/>
                <a:cs typeface="+mn-cs"/>
              </a:rPr>
              <a:t>Guaranteed admissions</a:t>
            </a:r>
          </a:p>
        </p:txBody>
      </p:sp>
      <p:sp>
        <p:nvSpPr>
          <p:cNvPr id="83" name="TextBox 82">
            <a:extLst>
              <a:ext uri="{FF2B5EF4-FFF2-40B4-BE49-F238E27FC236}">
                <a16:creationId xmlns:a16="http://schemas.microsoft.com/office/drawing/2014/main" id="{84CD3688-1FE4-E844-EA77-BF3F3454FE1D}"/>
              </a:ext>
            </a:extLst>
          </p:cNvPr>
          <p:cNvSpPr txBox="1"/>
          <p:nvPr/>
        </p:nvSpPr>
        <p:spPr>
          <a:xfrm>
            <a:off x="1894622" y="4552581"/>
            <a:ext cx="5471868" cy="896336"/>
          </a:xfrm>
          <a:prstGeom prst="rect">
            <a:avLst/>
          </a:prstGeom>
          <a:noFill/>
        </p:spPr>
        <p:txBody>
          <a:bodyPr wrap="square">
            <a:spAutoFit/>
          </a:bodyPr>
          <a:lstStyle/>
          <a:p>
            <a:pPr marL="0" marR="0" lvl="0" indent="0" algn="l" defTabSz="961844" rtl="0" eaLnBrk="1" fontAlgn="auto" latinLnBrk="0" hangingPunct="1">
              <a:lnSpc>
                <a:spcPct val="113000"/>
              </a:lnSpc>
              <a:spcBef>
                <a:spcPts val="0"/>
              </a:spcBef>
              <a:spcAft>
                <a:spcPts val="500"/>
              </a:spcAft>
              <a:buClrTx/>
              <a:buSzTx/>
              <a:buFontTx/>
              <a:buNone/>
              <a:tabLst/>
              <a:defRPr/>
            </a:pPr>
            <a:r>
              <a:rPr kumimoji="0" lang="en-GB" sz="2400" b="1" i="0" u="none" strike="noStrike" kern="1200" cap="none" spc="0" normalizeH="0" baseline="0" noProof="0" dirty="0">
                <a:ln>
                  <a:noFill/>
                </a:ln>
                <a:solidFill>
                  <a:schemeClr val="bg1"/>
                </a:solidFill>
                <a:effectLst/>
                <a:uLnTx/>
                <a:uFillTx/>
                <a:ea typeface="+mn-ea"/>
                <a:cs typeface="+mn-cs"/>
              </a:rPr>
              <a:t>‘The most valuable few seconds in cinema advertising’ </a:t>
            </a:r>
            <a:r>
              <a:rPr kumimoji="0" lang="en-GB" sz="2400" b="1" i="1" u="none" strike="noStrike" kern="1200" cap="none" spc="0" normalizeH="0" baseline="0" noProof="0" dirty="0">
                <a:ln>
                  <a:noFill/>
                </a:ln>
                <a:solidFill>
                  <a:schemeClr val="bg1"/>
                </a:solidFill>
                <a:effectLst/>
                <a:uLnTx/>
                <a:uFillTx/>
                <a:ea typeface="+mn-ea"/>
                <a:cs typeface="+mn-cs"/>
              </a:rPr>
              <a:t>– Media Week</a:t>
            </a:r>
            <a:endParaRPr kumimoji="0" lang="en-US" sz="2400" b="1" i="1" u="none" strike="noStrike" kern="1200" cap="none" spc="0" normalizeH="0" baseline="0" noProof="0" dirty="0">
              <a:ln>
                <a:noFill/>
              </a:ln>
              <a:solidFill>
                <a:schemeClr val="bg1"/>
              </a:solidFill>
              <a:effectLst/>
              <a:uLnTx/>
              <a:uFillTx/>
              <a:ea typeface="+mn-ea"/>
              <a:cs typeface="+mn-cs"/>
            </a:endParaRPr>
          </a:p>
        </p:txBody>
      </p:sp>
      <p:sp>
        <p:nvSpPr>
          <p:cNvPr id="22" name="TextBox 21">
            <a:extLst>
              <a:ext uri="{FF2B5EF4-FFF2-40B4-BE49-F238E27FC236}">
                <a16:creationId xmlns:a16="http://schemas.microsoft.com/office/drawing/2014/main" id="{36011E8C-624C-43C0-B48A-A227C7833D12}"/>
              </a:ext>
            </a:extLst>
          </p:cNvPr>
          <p:cNvSpPr txBox="1"/>
          <p:nvPr/>
        </p:nvSpPr>
        <p:spPr>
          <a:xfrm>
            <a:off x="7369791" y="2829009"/>
            <a:ext cx="2434009" cy="1291764"/>
          </a:xfrm>
          <a:prstGeom prst="rect">
            <a:avLst/>
          </a:prstGeom>
          <a:noFill/>
        </p:spPr>
        <p:txBody>
          <a:bodyPr wrap="square">
            <a:spAutoFit/>
          </a:bodyPr>
          <a:lstStyle/>
          <a:p>
            <a:pPr marL="0" marR="0" lvl="0" indent="0" algn="l" defTabSz="961844" rtl="0" eaLnBrk="1" fontAlgn="auto" latinLnBrk="0" hangingPunct="1">
              <a:lnSpc>
                <a:spcPct val="113000"/>
              </a:lnSpc>
              <a:spcBef>
                <a:spcPts val="0"/>
              </a:spcBef>
              <a:spcAft>
                <a:spcPts val="500"/>
              </a:spcAft>
              <a:buClrTx/>
              <a:buSzTx/>
              <a:buFontTx/>
              <a:buNone/>
              <a:tabLst/>
              <a:defRPr/>
            </a:pPr>
            <a:r>
              <a:rPr kumimoji="0" lang="en-US" sz="1400" b="0" i="0" u="none" strike="noStrike" kern="1200" cap="none" spc="0" normalizeH="0" baseline="0" noProof="0" dirty="0">
                <a:ln>
                  <a:noFill/>
                </a:ln>
                <a:solidFill>
                  <a:schemeClr val="bg1"/>
                </a:solidFill>
                <a:effectLst/>
                <a:uLnTx/>
                <a:uFillTx/>
                <a:ea typeface="+mn-ea"/>
                <a:cs typeface="+mn-cs"/>
              </a:rPr>
              <a:t>This 60” or longer spot offers standout outside the main ad reel and offers the perfect opportunity to be up close to the main event.</a:t>
            </a:r>
          </a:p>
        </p:txBody>
      </p:sp>
      <p:sp>
        <p:nvSpPr>
          <p:cNvPr id="3" name="Text Placeholder 2">
            <a:extLst>
              <a:ext uri="{FF2B5EF4-FFF2-40B4-BE49-F238E27FC236}">
                <a16:creationId xmlns:a16="http://schemas.microsoft.com/office/drawing/2014/main" id="{3C2BE040-7594-E3AC-9B72-226348226FF1}"/>
              </a:ext>
            </a:extLst>
          </p:cNvPr>
          <p:cNvSpPr>
            <a:spLocks noGrp="1"/>
          </p:cNvSpPr>
          <p:nvPr>
            <p:ph type="body" sz="quarter" idx="83"/>
          </p:nvPr>
        </p:nvSpPr>
        <p:spPr/>
        <p:txBody>
          <a:bodyPr/>
          <a:lstStyle/>
          <a:p>
            <a:r>
              <a:rPr lang="en-US" dirty="0"/>
              <a:t> </a:t>
            </a:r>
          </a:p>
        </p:txBody>
      </p:sp>
      <p:sp>
        <p:nvSpPr>
          <p:cNvPr id="86" name="Text Placeholder 85">
            <a:extLst>
              <a:ext uri="{FF2B5EF4-FFF2-40B4-BE49-F238E27FC236}">
                <a16:creationId xmlns:a16="http://schemas.microsoft.com/office/drawing/2014/main" id="{5230AD50-EB50-3505-9B20-84D3C71AD9CD}"/>
              </a:ext>
            </a:extLst>
          </p:cNvPr>
          <p:cNvSpPr>
            <a:spLocks noGrp="1"/>
          </p:cNvSpPr>
          <p:nvPr>
            <p:ph type="body" sz="quarter" idx="91"/>
          </p:nvPr>
        </p:nvSpPr>
        <p:spPr>
          <a:xfrm>
            <a:off x="10112195" y="2820092"/>
            <a:ext cx="1472518" cy="2578871"/>
          </a:xfrm>
        </p:spPr>
        <p:txBody>
          <a:bodyPr/>
          <a:lstStyle/>
          <a:p>
            <a:r>
              <a:rPr lang="en-US" dirty="0"/>
              <a:t> </a:t>
            </a:r>
          </a:p>
        </p:txBody>
      </p:sp>
      <p:sp>
        <p:nvSpPr>
          <p:cNvPr id="87" name="Text Placeholder 86">
            <a:extLst>
              <a:ext uri="{FF2B5EF4-FFF2-40B4-BE49-F238E27FC236}">
                <a16:creationId xmlns:a16="http://schemas.microsoft.com/office/drawing/2014/main" id="{16DD54C9-2C4B-7E21-2B8C-8D5BFAA2A4B6}"/>
              </a:ext>
            </a:extLst>
          </p:cNvPr>
          <p:cNvSpPr>
            <a:spLocks noGrp="1"/>
          </p:cNvSpPr>
          <p:nvPr>
            <p:ph type="body" sz="quarter" idx="92"/>
          </p:nvPr>
        </p:nvSpPr>
        <p:spPr/>
        <p:txBody>
          <a:bodyPr/>
          <a:lstStyle/>
          <a:p>
            <a:r>
              <a:rPr lang="en-US" dirty="0"/>
              <a:t> </a:t>
            </a:r>
          </a:p>
        </p:txBody>
      </p:sp>
      <p:sp>
        <p:nvSpPr>
          <p:cNvPr id="19" name="Subtitle 18">
            <a:extLst>
              <a:ext uri="{FF2B5EF4-FFF2-40B4-BE49-F238E27FC236}">
                <a16:creationId xmlns:a16="http://schemas.microsoft.com/office/drawing/2014/main" id="{38C9A0EA-346C-B4B9-3DCF-084BAD0DAC84}"/>
              </a:ext>
            </a:extLst>
          </p:cNvPr>
          <p:cNvSpPr>
            <a:spLocks noGrp="1"/>
          </p:cNvSpPr>
          <p:nvPr>
            <p:ph type="subTitle" idx="1"/>
          </p:nvPr>
        </p:nvSpPr>
        <p:spPr/>
        <p:txBody>
          <a:bodyPr>
            <a:noAutofit/>
          </a:bodyPr>
          <a:lstStyle/>
          <a:p>
            <a:r>
              <a:rPr lang="en-GB" dirty="0"/>
              <a:t>The most impactful position in advertising</a:t>
            </a:r>
            <a:endParaRPr lang="en-US" dirty="0"/>
          </a:p>
        </p:txBody>
      </p:sp>
      <p:sp>
        <p:nvSpPr>
          <p:cNvPr id="20" name="Title 19">
            <a:extLst>
              <a:ext uri="{FF2B5EF4-FFF2-40B4-BE49-F238E27FC236}">
                <a16:creationId xmlns:a16="http://schemas.microsoft.com/office/drawing/2014/main" id="{8FDD3418-A114-A87B-A155-2D307AFBDB3E}"/>
              </a:ext>
            </a:extLst>
          </p:cNvPr>
          <p:cNvSpPr>
            <a:spLocks noGrp="1"/>
          </p:cNvSpPr>
          <p:nvPr>
            <p:ph type="title"/>
          </p:nvPr>
        </p:nvSpPr>
        <p:spPr/>
        <p:txBody>
          <a:bodyPr>
            <a:noAutofit/>
          </a:bodyPr>
          <a:lstStyle/>
          <a:p>
            <a:r>
              <a:rPr lang="en-GB" dirty="0"/>
              <a:t>The Gold Spot</a:t>
            </a:r>
            <a:endParaRPr lang="en-US" dirty="0"/>
          </a:p>
        </p:txBody>
      </p:sp>
      <p:sp>
        <p:nvSpPr>
          <p:cNvPr id="21" name="Text Placeholder 7">
            <a:extLst>
              <a:ext uri="{FF2B5EF4-FFF2-40B4-BE49-F238E27FC236}">
                <a16:creationId xmlns:a16="http://schemas.microsoft.com/office/drawing/2014/main" id="{1AF0FE2A-C7FE-9FB9-C330-C1D4F1212779}"/>
              </a:ext>
            </a:extLst>
          </p:cNvPr>
          <p:cNvSpPr txBox="1">
            <a:spLocks/>
          </p:cNvSpPr>
          <p:nvPr/>
        </p:nvSpPr>
        <p:spPr>
          <a:xfrm>
            <a:off x="3274468" y="2107258"/>
            <a:ext cx="6894015" cy="173156"/>
          </a:xfrm>
          <a:prstGeom prst="rect">
            <a:avLst/>
          </a:prstGeom>
        </p:spPr>
        <p:txBody>
          <a:bodyPr vert="horz" lIns="0" tIns="0" rIns="100811" bIns="50405" rtlCol="0">
            <a:noAutofit/>
          </a:bodyPr>
          <a:lstStyle>
            <a:defPPr marR="0" lvl="0" algn="l" rtl="0">
              <a:lnSpc>
                <a:spcPct val="100000"/>
              </a:lnSpc>
              <a:spcBef>
                <a:spcPts val="0"/>
              </a:spcBef>
              <a:spcAft>
                <a:spcPts val="0"/>
              </a:spcAft>
            </a:defPPr>
            <a:lvl1pPr marR="0" lvl="0" algn="ctr" rtl="0" eaLnBrk="1" hangingPunct="1">
              <a:lnSpc>
                <a:spcPct val="114000"/>
              </a:lnSpc>
              <a:spcBef>
                <a:spcPts val="0"/>
              </a:spcBef>
              <a:spcAft>
                <a:spcPts val="0"/>
              </a:spcAft>
              <a:buClr>
                <a:srgbClr val="000000"/>
              </a:buClr>
              <a:buFont typeface="Inter Tight"/>
              <a:defRPr sz="800" b="0" i="0" u="none" strike="noStrike" cap="none">
                <a:solidFill>
                  <a:schemeClr val="tx1"/>
                </a:solidFill>
                <a:latin typeface="Inter Tight" panose="020B0604020202020204" pitchFamily="34" charset="0"/>
                <a:ea typeface="Inter Tight" panose="020B0604020202020204" pitchFamily="34" charset="0"/>
                <a:cs typeface="Inter Tight" panose="020B0604020202020204" pitchFamily="34" charset="0"/>
                <a:sym typeface="Inter Tight"/>
              </a:defRPr>
            </a:lvl1pPr>
            <a:lvl2pPr marR="0" lvl="1"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2pPr>
            <a:lvl3pPr marR="0" lvl="2"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3pPr>
            <a:lvl4pPr marR="0" lvl="3"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4pPr>
            <a:lvl5pPr marR="0" lvl="4" algn="l" rtl="0" eaLnBrk="1" hangingPunct="1">
              <a:lnSpc>
                <a:spcPct val="114000"/>
              </a:lnSpc>
              <a:spcBef>
                <a:spcPts val="0"/>
              </a:spcBef>
              <a:spcAft>
                <a:spcPts val="0"/>
              </a:spcAft>
              <a:buClr>
                <a:srgbClr val="000000"/>
              </a:buClr>
              <a:buFont typeface="Inter Tight"/>
              <a:defRPr sz="1200" b="0" i="0" u="none" strike="noStrike" cap="none">
                <a:solidFill>
                  <a:srgbClr val="000000"/>
                </a:solidFill>
                <a:latin typeface="Inter Tight"/>
                <a:ea typeface="Inter Tight"/>
                <a:cs typeface="Inter Tight"/>
                <a:sym typeface="Inter Tight"/>
              </a:defRPr>
            </a:lvl5pPr>
            <a:lvl6pPr marR="0" lvl="5"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eaLnBrk="1" hangingPunct="1">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defTabSz="1008087">
              <a:defRPr/>
            </a:pPr>
            <a:r>
              <a:rPr lang="en-GB" sz="1985" b="1" kern="0" dirty="0">
                <a:solidFill>
                  <a:schemeClr val="bg1"/>
                </a:solidFill>
                <a:latin typeface="+mn-lt"/>
              </a:rPr>
              <a:t>Average amount of brand advertising in reel: 11 minutes</a:t>
            </a:r>
            <a:endParaRPr lang="fr-FR" sz="1985" b="1" kern="0" dirty="0">
              <a:solidFill>
                <a:schemeClr val="bg1"/>
              </a:solidFill>
              <a:latin typeface="+mn-lt"/>
            </a:endParaRPr>
          </a:p>
        </p:txBody>
      </p:sp>
      <p:cxnSp>
        <p:nvCxnSpPr>
          <p:cNvPr id="29" name="Straight Arrow Connector 28">
            <a:extLst>
              <a:ext uri="{FF2B5EF4-FFF2-40B4-BE49-F238E27FC236}">
                <a16:creationId xmlns:a16="http://schemas.microsoft.com/office/drawing/2014/main" id="{FC0614A4-1A7F-9BC3-E82C-AE5C2A09EE7A}"/>
              </a:ext>
            </a:extLst>
          </p:cNvPr>
          <p:cNvCxnSpPr>
            <a:cxnSpLocks/>
          </p:cNvCxnSpPr>
          <p:nvPr/>
        </p:nvCxnSpPr>
        <p:spPr>
          <a:xfrm>
            <a:off x="10313651" y="5070493"/>
            <a:ext cx="1066499" cy="0"/>
          </a:xfrm>
          <a:prstGeom prst="straightConnector1">
            <a:avLst/>
          </a:prstGeom>
          <a:ln w="254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85" name="TextBox 84">
            <a:extLst>
              <a:ext uri="{FF2B5EF4-FFF2-40B4-BE49-F238E27FC236}">
                <a16:creationId xmlns:a16="http://schemas.microsoft.com/office/drawing/2014/main" id="{21CCEF92-CAA2-8A6F-6680-3B70759707A4}"/>
              </a:ext>
            </a:extLst>
          </p:cNvPr>
          <p:cNvSpPr txBox="1"/>
          <p:nvPr/>
        </p:nvSpPr>
        <p:spPr>
          <a:xfrm>
            <a:off x="6824066" y="7072089"/>
            <a:ext cx="6392583" cy="246221"/>
          </a:xfrm>
          <a:prstGeom prst="rect">
            <a:avLst/>
          </a:prstGeom>
          <a:noFill/>
        </p:spPr>
        <p:txBody>
          <a:bodyPr wrap="square" rIns="0">
            <a:spAutoFit/>
          </a:bodyPr>
          <a:lstStyle/>
          <a:p>
            <a:pPr algn="r"/>
            <a:r>
              <a:rPr lang="en-GB" sz="1000" dirty="0">
                <a:solidFill>
                  <a:schemeClr val="tx1"/>
                </a:solidFill>
              </a:rPr>
              <a:t>*Source: </a:t>
            </a:r>
            <a:r>
              <a:rPr lang="en-GB" sz="1000" dirty="0" err="1">
                <a:solidFill>
                  <a:schemeClr val="tx1"/>
                </a:solidFill>
              </a:rPr>
              <a:t>Assosia</a:t>
            </a:r>
            <a:endParaRPr lang="en-GB" sz="1000" dirty="0">
              <a:solidFill>
                <a:schemeClr val="tx1"/>
              </a:solidFill>
            </a:endParaRPr>
          </a:p>
        </p:txBody>
      </p:sp>
      <p:sp>
        <p:nvSpPr>
          <p:cNvPr id="126" name="Text Placeholder 16">
            <a:extLst>
              <a:ext uri="{FF2B5EF4-FFF2-40B4-BE49-F238E27FC236}">
                <a16:creationId xmlns:a16="http://schemas.microsoft.com/office/drawing/2014/main" id="{47013C13-FACD-1875-D610-EB0A56D409D4}"/>
              </a:ext>
            </a:extLst>
          </p:cNvPr>
          <p:cNvSpPr>
            <a:spLocks noGrp="1"/>
          </p:cNvSpPr>
          <p:nvPr>
            <p:ph type="body" sz="quarter" idx="99"/>
          </p:nvPr>
        </p:nvSpPr>
        <p:spPr>
          <a:xfrm>
            <a:off x="10300563" y="3106963"/>
            <a:ext cx="1066555" cy="1247958"/>
          </a:xfrm>
        </p:spPr>
        <p:txBody>
          <a:bodyPr/>
          <a:lstStyle/>
          <a:p>
            <a:r>
              <a:rPr lang="en-US" dirty="0"/>
              <a:t>7.</a:t>
            </a:r>
          </a:p>
          <a:p>
            <a:r>
              <a:rPr lang="en-US" dirty="0"/>
              <a:t>Gold spot</a:t>
            </a:r>
          </a:p>
        </p:txBody>
      </p:sp>
      <p:sp>
        <p:nvSpPr>
          <p:cNvPr id="127" name="Text Placeholder 17">
            <a:extLst>
              <a:ext uri="{FF2B5EF4-FFF2-40B4-BE49-F238E27FC236}">
                <a16:creationId xmlns:a16="http://schemas.microsoft.com/office/drawing/2014/main" id="{5BAA51DE-86C8-185C-ECEF-8A3DE27B150F}"/>
              </a:ext>
            </a:extLst>
          </p:cNvPr>
          <p:cNvSpPr>
            <a:spLocks noGrp="1"/>
          </p:cNvSpPr>
          <p:nvPr>
            <p:ph type="body" sz="quarter" idx="100"/>
          </p:nvPr>
        </p:nvSpPr>
        <p:spPr>
          <a:xfrm>
            <a:off x="11954623" y="3106963"/>
            <a:ext cx="1066555" cy="1247958"/>
          </a:xfrm>
        </p:spPr>
        <p:txBody>
          <a:bodyPr/>
          <a:lstStyle/>
          <a:p>
            <a:r>
              <a:rPr lang="en-US" dirty="0"/>
              <a:t>8.</a:t>
            </a:r>
          </a:p>
          <a:p>
            <a:r>
              <a:rPr lang="en-US" dirty="0"/>
              <a:t>Film</a:t>
            </a:r>
          </a:p>
        </p:txBody>
      </p:sp>
      <p:sp>
        <p:nvSpPr>
          <p:cNvPr id="128" name="TextBox 127">
            <a:extLst>
              <a:ext uri="{FF2B5EF4-FFF2-40B4-BE49-F238E27FC236}">
                <a16:creationId xmlns:a16="http://schemas.microsoft.com/office/drawing/2014/main" id="{008EBB08-EB16-A15D-9008-CB7F0A3D1E5E}"/>
              </a:ext>
            </a:extLst>
          </p:cNvPr>
          <p:cNvSpPr txBox="1"/>
          <p:nvPr/>
        </p:nvSpPr>
        <p:spPr>
          <a:xfrm>
            <a:off x="10020509" y="5450176"/>
            <a:ext cx="1536976" cy="400110"/>
          </a:xfrm>
          <a:prstGeom prst="rect">
            <a:avLst/>
          </a:prstGeom>
          <a:noFill/>
        </p:spPr>
        <p:txBody>
          <a:bodyPr wrap="square">
            <a:spAutoFit/>
          </a:bodyPr>
          <a:lstStyle/>
          <a:p>
            <a:pPr algn="ctr"/>
            <a:r>
              <a:rPr lang="en-GB" sz="1000" dirty="0">
                <a:solidFill>
                  <a:schemeClr val="bg1"/>
                </a:solidFill>
              </a:rPr>
              <a:t>of cinemagoers seated when Gold Spot begins</a:t>
            </a:r>
          </a:p>
        </p:txBody>
      </p:sp>
      <p:sp>
        <p:nvSpPr>
          <p:cNvPr id="129" name="TextBox 128">
            <a:extLst>
              <a:ext uri="{FF2B5EF4-FFF2-40B4-BE49-F238E27FC236}">
                <a16:creationId xmlns:a16="http://schemas.microsoft.com/office/drawing/2014/main" id="{8E505DF0-29DB-6128-8D3A-A0E43B0ABF54}"/>
              </a:ext>
            </a:extLst>
          </p:cNvPr>
          <p:cNvSpPr txBox="1"/>
          <p:nvPr/>
        </p:nvSpPr>
        <p:spPr>
          <a:xfrm>
            <a:off x="10020509" y="5882889"/>
            <a:ext cx="1536976" cy="677108"/>
          </a:xfrm>
          <a:prstGeom prst="rect">
            <a:avLst/>
          </a:prstGeom>
          <a:noFill/>
        </p:spPr>
        <p:txBody>
          <a:bodyPr wrap="square">
            <a:spAutoFit/>
          </a:bodyPr>
          <a:lstStyle/>
          <a:p>
            <a:pPr algn="ctr"/>
            <a:r>
              <a:rPr lang="en-GB" b="1" dirty="0">
                <a:solidFill>
                  <a:srgbClr val="BC955B"/>
                </a:solidFill>
              </a:rPr>
              <a:t>+60% rate card</a:t>
            </a:r>
          </a:p>
        </p:txBody>
      </p:sp>
    </p:spTree>
    <p:extLst>
      <p:ext uri="{BB962C8B-B14F-4D97-AF65-F5344CB8AC3E}">
        <p14:creationId xmlns:p14="http://schemas.microsoft.com/office/powerpoint/2010/main" val="39119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a:extLst>
            <a:ext uri="{FF2B5EF4-FFF2-40B4-BE49-F238E27FC236}">
              <a16:creationId xmlns:a16="http://schemas.microsoft.com/office/drawing/2014/main" id="{63243A45-E622-F821-E653-71E2893546E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B80945C-E91C-86EF-F9D8-39F0E658CFE6}"/>
              </a:ext>
            </a:extLst>
          </p:cNvPr>
          <p:cNvSpPr>
            <a:spLocks noGrp="1"/>
          </p:cNvSpPr>
          <p:nvPr>
            <p:ph type="title"/>
          </p:nvPr>
        </p:nvSpPr>
        <p:spPr>
          <a:xfrm>
            <a:off x="226303" y="265023"/>
            <a:ext cx="3902321" cy="2163746"/>
          </a:xfrm>
        </p:spPr>
        <p:txBody>
          <a:bodyPr/>
          <a:lstStyle/>
          <a:p>
            <a:r>
              <a:rPr lang="en-US" sz="4400" dirty="0"/>
              <a:t>Cinema offers a range of buying route options for brands</a:t>
            </a:r>
            <a:br>
              <a:rPr lang="en-US" sz="4400" dirty="0"/>
            </a:br>
            <a:endParaRPr lang="en-US" sz="4400" dirty="0"/>
          </a:p>
        </p:txBody>
      </p:sp>
      <p:sp>
        <p:nvSpPr>
          <p:cNvPr id="9" name="Text Placeholder 8">
            <a:extLst>
              <a:ext uri="{FF2B5EF4-FFF2-40B4-BE49-F238E27FC236}">
                <a16:creationId xmlns:a16="http://schemas.microsoft.com/office/drawing/2014/main" id="{5033E755-81F6-73CB-4E50-62C3CCBD2FC7}"/>
              </a:ext>
            </a:extLst>
          </p:cNvPr>
          <p:cNvSpPr>
            <a:spLocks noGrp="1"/>
          </p:cNvSpPr>
          <p:nvPr>
            <p:ph type="body" sz="quarter" idx="16"/>
          </p:nvPr>
        </p:nvSpPr>
        <p:spPr/>
        <p:txBody>
          <a:bodyPr/>
          <a:lstStyle/>
          <a:p>
            <a:r>
              <a:rPr lang="en-GB" dirty="0">
                <a:solidFill>
                  <a:schemeClr val="tx1"/>
                </a:solidFill>
              </a:rPr>
              <a:t>Source: DCM. CPT costs: Q1-Q3, +10% for Q4</a:t>
            </a:r>
          </a:p>
        </p:txBody>
      </p:sp>
      <p:sp>
        <p:nvSpPr>
          <p:cNvPr id="3" name="Text Placeholder 1">
            <a:extLst>
              <a:ext uri="{FF2B5EF4-FFF2-40B4-BE49-F238E27FC236}">
                <a16:creationId xmlns:a16="http://schemas.microsoft.com/office/drawing/2014/main" id="{E1084598-1960-F1DA-6018-0A6715ECB47C}"/>
              </a:ext>
            </a:extLst>
          </p:cNvPr>
          <p:cNvSpPr txBox="1">
            <a:spLocks/>
          </p:cNvSpPr>
          <p:nvPr/>
        </p:nvSpPr>
        <p:spPr>
          <a:xfrm>
            <a:off x="740142" y="3288149"/>
            <a:ext cx="5946326" cy="5022172"/>
          </a:xfrm>
          <a:prstGeom prst="rect">
            <a:avLst/>
          </a:prstGeom>
        </p:spPr>
        <p:txBody>
          <a:bodyPr lIns="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2pPr>
            <a:lvl3pPr marR="0" lvl="2"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3pPr>
            <a:lvl4pPr marR="0" lvl="3"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4pPr>
            <a:lvl5pPr marR="0" lvl="4"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5pPr>
            <a:lvl6pPr marR="0" lvl="5"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6pPr>
            <a:lvl7pPr marR="0" lvl="6"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7pPr>
            <a:lvl8pPr marR="0" lvl="7"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8pPr>
            <a:lvl9pPr marR="0" lvl="8" algn="l" rtl="0">
              <a:lnSpc>
                <a:spcPct val="100000"/>
              </a:lnSpc>
              <a:spcBef>
                <a:spcPts val="0"/>
              </a:spcBef>
              <a:spcAft>
                <a:spcPts val="0"/>
              </a:spcAft>
              <a:buClr>
                <a:srgbClr val="000000"/>
              </a:buClr>
              <a:buFont typeface="Inter Tight"/>
              <a:defRPr sz="1400" b="0" i="0" u="none" strike="noStrike" cap="none">
                <a:solidFill>
                  <a:srgbClr val="000000"/>
                </a:solidFill>
                <a:latin typeface="Inter Tight"/>
                <a:ea typeface="Inter Tight"/>
                <a:cs typeface="Inter Tight"/>
                <a:sym typeface="Inter Tight"/>
              </a:defRPr>
            </a:lvl9pPr>
          </a:lstStyle>
          <a:p>
            <a:pPr marL="420081" indent="-420081">
              <a:lnSpc>
                <a:spcPct val="114000"/>
              </a:lnSpc>
              <a:buClr>
                <a:schemeClr val="accent1"/>
              </a:buClr>
              <a:buSzPct val="125000"/>
              <a:buFont typeface="Inter Tight" panose="020B0604020202020204" pitchFamily="34" charset="0"/>
              <a:buChar char="•"/>
            </a:pPr>
            <a:endParaRPr lang="en-US" sz="2058">
              <a:latin typeface="Inter Tight" panose="020B0604020202020204" pitchFamily="34" charset="0"/>
              <a:cs typeface="Inter Tight" panose="020B0604020202020204" pitchFamily="34" charset="0"/>
              <a:sym typeface="Inter Tight"/>
            </a:endParaRPr>
          </a:p>
        </p:txBody>
      </p:sp>
      <p:grpSp>
        <p:nvGrpSpPr>
          <p:cNvPr id="2" name="Group 1">
            <a:extLst>
              <a:ext uri="{FF2B5EF4-FFF2-40B4-BE49-F238E27FC236}">
                <a16:creationId xmlns:a16="http://schemas.microsoft.com/office/drawing/2014/main" id="{43205EB1-7EA6-A531-0C65-17D0389B00DD}"/>
              </a:ext>
            </a:extLst>
          </p:cNvPr>
          <p:cNvGrpSpPr/>
          <p:nvPr/>
        </p:nvGrpSpPr>
        <p:grpSpPr>
          <a:xfrm>
            <a:off x="4076087" y="0"/>
            <a:ext cx="9115798" cy="7296240"/>
            <a:chOff x="2039776" y="6842"/>
            <a:chExt cx="8317982" cy="6657676"/>
          </a:xfrm>
        </p:grpSpPr>
        <p:pic>
          <p:nvPicPr>
            <p:cNvPr id="4" name="Picture 3">
              <a:extLst>
                <a:ext uri="{FF2B5EF4-FFF2-40B4-BE49-F238E27FC236}">
                  <a16:creationId xmlns:a16="http://schemas.microsoft.com/office/drawing/2014/main" id="{4162B3B3-F885-8887-74BD-0B676E45772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039776" y="6842"/>
              <a:ext cx="8317982" cy="6657676"/>
            </a:xfrm>
            <a:prstGeom prst="rect">
              <a:avLst/>
            </a:prstGeom>
          </p:spPr>
        </p:pic>
        <p:sp>
          <p:nvSpPr>
            <p:cNvPr id="5" name="TextBox 4">
              <a:extLst>
                <a:ext uri="{FF2B5EF4-FFF2-40B4-BE49-F238E27FC236}">
                  <a16:creationId xmlns:a16="http://schemas.microsoft.com/office/drawing/2014/main" id="{1C2F0CCE-E331-72CA-8C9B-1CAB7644E14C}"/>
                </a:ext>
              </a:extLst>
            </p:cNvPr>
            <p:cNvSpPr txBox="1"/>
            <p:nvPr/>
          </p:nvSpPr>
          <p:spPr>
            <a:xfrm>
              <a:off x="4932916" y="660366"/>
              <a:ext cx="2616199" cy="473041"/>
            </a:xfrm>
            <a:prstGeom prst="rect">
              <a:avLst/>
            </a:prstGeom>
            <a:noFill/>
            <a:ln>
              <a:noFill/>
            </a:ln>
          </p:spPr>
          <p:txBody>
            <a:bodyPr wrap="square" rtlCol="0">
              <a:spAutoFit/>
            </a:bodyPr>
            <a:lstStyle/>
            <a:p>
              <a:pPr algn="ctr" defTabSz="961634">
                <a:lnSpc>
                  <a:spcPct val="110000"/>
                </a:lnSpc>
                <a:defRPr/>
              </a:pPr>
              <a:r>
                <a:rPr lang="en-US" sz="1300" b="1" dirty="0"/>
                <a:t>Audience Guarantee Pack</a:t>
              </a:r>
              <a:br>
                <a:rPr lang="en-US" sz="1200" b="1" dirty="0"/>
              </a:br>
              <a:r>
                <a:rPr lang="en-US" sz="1200" dirty="0"/>
                <a:t>(£65 CPT)</a:t>
              </a:r>
            </a:p>
          </p:txBody>
        </p:sp>
        <p:sp>
          <p:nvSpPr>
            <p:cNvPr id="8" name="TextBox 7">
              <a:extLst>
                <a:ext uri="{FF2B5EF4-FFF2-40B4-BE49-F238E27FC236}">
                  <a16:creationId xmlns:a16="http://schemas.microsoft.com/office/drawing/2014/main" id="{41F7EF0C-14A4-0DCD-B236-AA146F027FC7}"/>
                </a:ext>
              </a:extLst>
            </p:cNvPr>
            <p:cNvSpPr txBox="1"/>
            <p:nvPr/>
          </p:nvSpPr>
          <p:spPr>
            <a:xfrm>
              <a:off x="3462526" y="1455198"/>
              <a:ext cx="1814914" cy="744987"/>
            </a:xfrm>
            <a:prstGeom prst="rect">
              <a:avLst/>
            </a:prstGeom>
            <a:noFill/>
            <a:ln>
              <a:noFill/>
            </a:ln>
          </p:spPr>
          <p:txBody>
            <a:bodyPr wrap="square" rtlCol="0">
              <a:spAutoFit/>
            </a:bodyPr>
            <a:lstStyle/>
            <a:p>
              <a:pPr algn="ctr">
                <a:lnSpc>
                  <a:spcPct val="110000"/>
                </a:lnSpc>
              </a:pPr>
              <a:r>
                <a:rPr lang="en-US" sz="1100" b="1" dirty="0"/>
                <a:t>Premium / 16-34 Adults / </a:t>
              </a:r>
              <a:br>
                <a:rPr lang="en-US" sz="1100" b="1" dirty="0"/>
              </a:br>
              <a:r>
                <a:rPr lang="en-US" sz="1100" b="1" dirty="0"/>
                <a:t>16-34 Men / 16-34 Women / ABC1 Adults AGP</a:t>
              </a:r>
            </a:p>
            <a:p>
              <a:pPr algn="ctr">
                <a:lnSpc>
                  <a:spcPct val="110000"/>
                </a:lnSpc>
              </a:pPr>
              <a:r>
                <a:rPr lang="en-US" sz="1050" dirty="0"/>
                <a:t>(£75 - £80 CPT)</a:t>
              </a:r>
            </a:p>
          </p:txBody>
        </p:sp>
        <p:sp>
          <p:nvSpPr>
            <p:cNvPr id="11" name="TextBox 10">
              <a:extLst>
                <a:ext uri="{FF2B5EF4-FFF2-40B4-BE49-F238E27FC236}">
                  <a16:creationId xmlns:a16="http://schemas.microsoft.com/office/drawing/2014/main" id="{099ED732-8564-CFED-39B3-6B1FCF3BDE42}"/>
                </a:ext>
              </a:extLst>
            </p:cNvPr>
            <p:cNvSpPr txBox="1"/>
            <p:nvPr/>
          </p:nvSpPr>
          <p:spPr>
            <a:xfrm>
              <a:off x="5129551" y="4552077"/>
              <a:ext cx="2222929" cy="436063"/>
            </a:xfrm>
            <a:prstGeom prst="rect">
              <a:avLst/>
            </a:prstGeom>
            <a:noFill/>
            <a:ln>
              <a:noFill/>
            </a:ln>
          </p:spPr>
          <p:txBody>
            <a:bodyPr wrap="square" rtlCol="0">
              <a:spAutoFit/>
            </a:bodyPr>
            <a:lstStyle/>
            <a:p>
              <a:pPr algn="ctr">
                <a:lnSpc>
                  <a:spcPct val="110000"/>
                </a:lnSpc>
              </a:pPr>
              <a:r>
                <a:rPr lang="en-US" sz="1300" b="1" dirty="0"/>
                <a:t>Film Package</a:t>
              </a:r>
            </a:p>
            <a:p>
              <a:pPr algn="ctr">
                <a:lnSpc>
                  <a:spcPct val="110000"/>
                </a:lnSpc>
              </a:pPr>
              <a:r>
                <a:rPr lang="en-US" sz="1050" dirty="0"/>
                <a:t>(£85 - £128 CPT)</a:t>
              </a:r>
              <a:endParaRPr lang="en-US" sz="1050" b="1" dirty="0"/>
            </a:p>
          </p:txBody>
        </p:sp>
        <p:sp>
          <p:nvSpPr>
            <p:cNvPr id="12" name="TextBox 11">
              <a:extLst>
                <a:ext uri="{FF2B5EF4-FFF2-40B4-BE49-F238E27FC236}">
                  <a16:creationId xmlns:a16="http://schemas.microsoft.com/office/drawing/2014/main" id="{15AC51C0-7042-3FAE-65F0-A49A8B7A1463}"/>
                </a:ext>
              </a:extLst>
            </p:cNvPr>
            <p:cNvSpPr txBox="1"/>
            <p:nvPr/>
          </p:nvSpPr>
          <p:spPr>
            <a:xfrm>
              <a:off x="5475471" y="3572173"/>
              <a:ext cx="1531089" cy="451509"/>
            </a:xfrm>
            <a:prstGeom prst="rect">
              <a:avLst/>
            </a:prstGeom>
            <a:noFill/>
            <a:ln>
              <a:noFill/>
            </a:ln>
          </p:spPr>
          <p:txBody>
            <a:bodyPr wrap="square" rtlCol="0">
              <a:spAutoFit/>
            </a:bodyPr>
            <a:lstStyle/>
            <a:p>
              <a:pPr algn="ctr">
                <a:lnSpc>
                  <a:spcPct val="110000"/>
                </a:lnSpc>
              </a:pPr>
              <a:r>
                <a:rPr lang="en-US" sz="1300" b="1" dirty="0">
                  <a:solidFill>
                    <a:srgbClr val="FFFFFF"/>
                  </a:solidFill>
                </a:rPr>
                <a:t>Geo Targeting</a:t>
              </a:r>
            </a:p>
            <a:p>
              <a:pPr algn="ctr">
                <a:lnSpc>
                  <a:spcPct val="110000"/>
                </a:lnSpc>
              </a:pPr>
              <a:r>
                <a:rPr lang="en-US" sz="1050" dirty="0">
                  <a:solidFill>
                    <a:srgbClr val="FFFFFF"/>
                  </a:solidFill>
                </a:rPr>
                <a:t>(£105 CPT)</a:t>
              </a:r>
            </a:p>
          </p:txBody>
        </p:sp>
        <p:sp>
          <p:nvSpPr>
            <p:cNvPr id="13" name="TextBox 12">
              <a:extLst>
                <a:ext uri="{FF2B5EF4-FFF2-40B4-BE49-F238E27FC236}">
                  <a16:creationId xmlns:a16="http://schemas.microsoft.com/office/drawing/2014/main" id="{036A60B4-5360-8260-929B-04515938433B}"/>
                </a:ext>
              </a:extLst>
            </p:cNvPr>
            <p:cNvSpPr txBox="1"/>
            <p:nvPr/>
          </p:nvSpPr>
          <p:spPr>
            <a:xfrm>
              <a:off x="7143153" y="1617384"/>
              <a:ext cx="1981859" cy="451509"/>
            </a:xfrm>
            <a:prstGeom prst="rect">
              <a:avLst/>
            </a:prstGeom>
            <a:noFill/>
            <a:ln>
              <a:noFill/>
            </a:ln>
          </p:spPr>
          <p:txBody>
            <a:bodyPr wrap="square" rtlCol="0">
              <a:spAutoFit/>
            </a:bodyPr>
            <a:lstStyle/>
            <a:p>
              <a:pPr algn="ctr">
                <a:lnSpc>
                  <a:spcPct val="110000"/>
                </a:lnSpc>
              </a:pPr>
              <a:r>
                <a:rPr lang="en-US" sz="1300" b="1" dirty="0"/>
                <a:t>Alcohol</a:t>
              </a:r>
            </a:p>
            <a:p>
              <a:pPr algn="ctr">
                <a:lnSpc>
                  <a:spcPct val="110000"/>
                </a:lnSpc>
              </a:pPr>
              <a:r>
                <a:rPr lang="en-US" sz="1050" dirty="0"/>
                <a:t>(£75 CPT)</a:t>
              </a:r>
            </a:p>
          </p:txBody>
        </p:sp>
        <p:sp>
          <p:nvSpPr>
            <p:cNvPr id="14" name="TextBox 13">
              <a:extLst>
                <a:ext uri="{FF2B5EF4-FFF2-40B4-BE49-F238E27FC236}">
                  <a16:creationId xmlns:a16="http://schemas.microsoft.com/office/drawing/2014/main" id="{1C236547-2D3E-6E78-894A-F3C50149E1A9}"/>
                </a:ext>
              </a:extLst>
            </p:cNvPr>
            <p:cNvSpPr txBox="1"/>
            <p:nvPr/>
          </p:nvSpPr>
          <p:spPr>
            <a:xfrm>
              <a:off x="5475472" y="1617384"/>
              <a:ext cx="1531087" cy="436063"/>
            </a:xfrm>
            <a:prstGeom prst="rect">
              <a:avLst/>
            </a:prstGeom>
            <a:noFill/>
            <a:ln>
              <a:noFill/>
            </a:ln>
          </p:spPr>
          <p:txBody>
            <a:bodyPr wrap="square" rtlCol="0">
              <a:spAutoFit/>
            </a:bodyPr>
            <a:lstStyle/>
            <a:p>
              <a:pPr algn="ctr">
                <a:lnSpc>
                  <a:spcPct val="110000"/>
                </a:lnSpc>
              </a:pPr>
              <a:r>
                <a:rPr lang="en-US" sz="1300" b="1" dirty="0"/>
                <a:t>HP+CH</a:t>
              </a:r>
            </a:p>
            <a:p>
              <a:pPr algn="ctr">
                <a:lnSpc>
                  <a:spcPct val="110000"/>
                </a:lnSpc>
              </a:pPr>
              <a:r>
                <a:rPr lang="en-US" sz="1050" dirty="0"/>
                <a:t>(£36 CPT)</a:t>
              </a:r>
            </a:p>
          </p:txBody>
        </p:sp>
        <p:sp>
          <p:nvSpPr>
            <p:cNvPr id="15" name="TextBox 14">
              <a:extLst>
                <a:ext uri="{FF2B5EF4-FFF2-40B4-BE49-F238E27FC236}">
                  <a16:creationId xmlns:a16="http://schemas.microsoft.com/office/drawing/2014/main" id="{4C641112-061B-9E54-1872-6E26389DD9E9}"/>
                </a:ext>
              </a:extLst>
            </p:cNvPr>
            <p:cNvSpPr txBox="1"/>
            <p:nvPr/>
          </p:nvSpPr>
          <p:spPr>
            <a:xfrm>
              <a:off x="5747606" y="5291287"/>
              <a:ext cx="965692" cy="672846"/>
            </a:xfrm>
            <a:prstGeom prst="rect">
              <a:avLst/>
            </a:prstGeom>
            <a:noFill/>
            <a:ln>
              <a:noFill/>
            </a:ln>
          </p:spPr>
          <p:txBody>
            <a:bodyPr wrap="square" rtlCol="0">
              <a:spAutoFit/>
            </a:bodyPr>
            <a:lstStyle/>
            <a:p>
              <a:pPr algn="ctr">
                <a:lnSpc>
                  <a:spcPct val="110000"/>
                </a:lnSpc>
              </a:pPr>
              <a:r>
                <a:rPr lang="en-US" sz="1300" b="1" dirty="0"/>
                <a:t>Regional / </a:t>
              </a:r>
              <a:br>
                <a:rPr lang="en-US" sz="1300" b="1" dirty="0"/>
              </a:br>
              <a:r>
                <a:rPr lang="en-US" sz="1300" b="1" dirty="0"/>
                <a:t>Site By </a:t>
              </a:r>
            </a:p>
            <a:p>
              <a:pPr algn="ctr">
                <a:lnSpc>
                  <a:spcPct val="110000"/>
                </a:lnSpc>
              </a:pPr>
              <a:r>
                <a:rPr lang="en-US" sz="1300" b="1" dirty="0"/>
                <a:t>Site</a:t>
              </a:r>
            </a:p>
          </p:txBody>
        </p:sp>
        <p:sp>
          <p:nvSpPr>
            <p:cNvPr id="16" name="TextBox 15">
              <a:extLst>
                <a:ext uri="{FF2B5EF4-FFF2-40B4-BE49-F238E27FC236}">
                  <a16:creationId xmlns:a16="http://schemas.microsoft.com/office/drawing/2014/main" id="{B5E257AA-EEAF-4707-1371-13258FC85274}"/>
                </a:ext>
              </a:extLst>
            </p:cNvPr>
            <p:cNvSpPr txBox="1"/>
            <p:nvPr/>
          </p:nvSpPr>
          <p:spPr>
            <a:xfrm>
              <a:off x="5475471" y="2588589"/>
              <a:ext cx="1531089" cy="451509"/>
            </a:xfrm>
            <a:prstGeom prst="rect">
              <a:avLst/>
            </a:prstGeom>
            <a:noFill/>
            <a:ln>
              <a:noFill/>
            </a:ln>
          </p:spPr>
          <p:txBody>
            <a:bodyPr wrap="square" rtlCol="0">
              <a:spAutoFit/>
            </a:bodyPr>
            <a:lstStyle/>
            <a:p>
              <a:pPr algn="ctr">
                <a:lnSpc>
                  <a:spcPct val="110000"/>
                </a:lnSpc>
              </a:pPr>
              <a:r>
                <a:rPr lang="en-US" sz="1300" b="1" dirty="0"/>
                <a:t>Independents</a:t>
              </a:r>
            </a:p>
            <a:p>
              <a:pPr algn="ctr">
                <a:lnSpc>
                  <a:spcPct val="110000"/>
                </a:lnSpc>
              </a:pPr>
              <a:r>
                <a:rPr lang="en-US" sz="1050" dirty="0"/>
                <a:t>(£105 CPT)</a:t>
              </a:r>
            </a:p>
          </p:txBody>
        </p:sp>
      </p:grpSp>
      <p:sp>
        <p:nvSpPr>
          <p:cNvPr id="10" name="Text Placeholder 19">
            <a:extLst>
              <a:ext uri="{FF2B5EF4-FFF2-40B4-BE49-F238E27FC236}">
                <a16:creationId xmlns:a16="http://schemas.microsoft.com/office/drawing/2014/main" id="{A9076A03-808B-EF32-B4F1-0B81C154D335}"/>
              </a:ext>
            </a:extLst>
          </p:cNvPr>
          <p:cNvSpPr txBox="1">
            <a:spLocks/>
          </p:cNvSpPr>
          <p:nvPr/>
        </p:nvSpPr>
        <p:spPr>
          <a:xfrm>
            <a:off x="7264708" y="7145154"/>
            <a:ext cx="5951941" cy="173156"/>
          </a:xfrm>
          <a:prstGeom prst="rect">
            <a:avLst/>
          </a:prstGeom>
        </p:spPr>
        <p:txBody>
          <a:bodyPr/>
          <a:lstStyle>
            <a:lvl1pPr marL="7001" indent="-7001" algn="l" defTabSz="1008126" rtl="0" eaLnBrk="1" latinLnBrk="0" hangingPunct="1">
              <a:lnSpc>
                <a:spcPct val="90000"/>
              </a:lnSpc>
              <a:spcBef>
                <a:spcPts val="1103"/>
              </a:spcBef>
              <a:buFont typeface="Inter Tight" panose="020B0604020202020204" pitchFamily="34" charset="0"/>
              <a:buChar char="•"/>
              <a:tabLst/>
              <a:defRPr sz="3087" b="1" kern="1200">
                <a:solidFill>
                  <a:schemeClr val="tx1"/>
                </a:solidFill>
                <a:latin typeface="+mn-lt"/>
                <a:ea typeface="+mn-ea"/>
                <a:cs typeface="+mn-cs"/>
              </a:defRPr>
            </a:lvl1pPr>
            <a:lvl2pPr marL="756095" indent="-252032" algn="l" defTabSz="1008126" rtl="0" eaLnBrk="1" latinLnBrk="0" hangingPunct="1">
              <a:lnSpc>
                <a:spcPct val="90000"/>
              </a:lnSpc>
              <a:spcBef>
                <a:spcPts val="551"/>
              </a:spcBef>
              <a:buFont typeface="Inter Tight" panose="020B0604020202020204" pitchFamily="34" charset="0"/>
              <a:buChar char="•"/>
              <a:defRPr sz="2646" b="1" kern="1200">
                <a:solidFill>
                  <a:schemeClr val="tx1"/>
                </a:solidFill>
                <a:latin typeface="+mn-lt"/>
                <a:ea typeface="+mn-ea"/>
                <a:cs typeface="+mn-cs"/>
              </a:defRPr>
            </a:lvl2pPr>
            <a:lvl3pPr marL="1260158" indent="-252032" algn="l" defTabSz="1008126" rtl="0" eaLnBrk="1" latinLnBrk="0" hangingPunct="1">
              <a:lnSpc>
                <a:spcPct val="90000"/>
              </a:lnSpc>
              <a:spcBef>
                <a:spcPts val="551"/>
              </a:spcBef>
              <a:buFont typeface="Inter Tight" panose="020B0604020202020204" pitchFamily="34" charset="0"/>
              <a:buChar char="•"/>
              <a:defRPr sz="2205" b="1" kern="1200">
                <a:solidFill>
                  <a:schemeClr val="tx1"/>
                </a:solidFill>
                <a:latin typeface="+mn-lt"/>
                <a:ea typeface="+mn-ea"/>
                <a:cs typeface="+mn-cs"/>
              </a:defRPr>
            </a:lvl3pPr>
            <a:lvl4pPr marL="1764221"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4pPr>
            <a:lvl5pPr marL="2268284" indent="-252032" algn="l" defTabSz="1008126" rtl="0" eaLnBrk="1" latinLnBrk="0" hangingPunct="1">
              <a:lnSpc>
                <a:spcPct val="90000"/>
              </a:lnSpc>
              <a:spcBef>
                <a:spcPts val="551"/>
              </a:spcBef>
              <a:buFont typeface="Inter Tight" panose="020B0604020202020204" pitchFamily="34" charset="0"/>
              <a:buChar char="•"/>
              <a:defRPr sz="1985" b="1" kern="1200">
                <a:solidFill>
                  <a:schemeClr val="tx1"/>
                </a:solidFill>
                <a:latin typeface="+mn-lt"/>
                <a:ea typeface="+mn-ea"/>
                <a:cs typeface="+mn-cs"/>
              </a:defRPr>
            </a:lvl5pPr>
            <a:lvl6pPr marL="2772347"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6pPr>
            <a:lvl7pPr marL="3276410"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7pPr>
            <a:lvl8pPr marL="3780473"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8pPr>
            <a:lvl9pPr marL="4284536" indent="-252032" algn="l" defTabSz="1008126" rtl="0" eaLnBrk="1" latinLnBrk="0" hangingPunct="1">
              <a:lnSpc>
                <a:spcPct val="90000"/>
              </a:lnSpc>
              <a:spcBef>
                <a:spcPts val="551"/>
              </a:spcBef>
              <a:buFont typeface="Inter Tight" panose="020B0604020202020204" pitchFamily="34" charset="0"/>
              <a:buChar char="•"/>
              <a:defRPr sz="1985" kern="1200">
                <a:solidFill>
                  <a:schemeClr val="tx1"/>
                </a:solidFill>
                <a:latin typeface="+mn-lt"/>
                <a:ea typeface="+mn-ea"/>
                <a:cs typeface="+mn-cs"/>
              </a:defRPr>
            </a:lvl9pPr>
          </a:lstStyle>
          <a:p>
            <a:pPr marL="0" indent="0" algn="r">
              <a:buNone/>
            </a:pPr>
            <a:r>
              <a:rPr lang="en-GB" sz="1000" b="0" dirty="0">
                <a:solidFill>
                  <a:schemeClr val="bg1"/>
                </a:solidFill>
              </a:rPr>
              <a:t>Source: DCM. CPT costs: Q1-Q3, +10% for Q4</a:t>
            </a:r>
          </a:p>
        </p:txBody>
      </p:sp>
    </p:spTree>
    <p:extLst>
      <p:ext uri="{BB962C8B-B14F-4D97-AF65-F5344CB8AC3E}">
        <p14:creationId xmlns:p14="http://schemas.microsoft.com/office/powerpoint/2010/main" val="2191086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5633" t="29486" r="31503" b="321"/>
          <a:stretch>
            <a:fillRect/>
          </a:stretch>
        </p:blipFill>
        <p:spPr>
          <a:xfrm>
            <a:off x="6721474" y="248542"/>
            <a:ext cx="6495174" cy="7064180"/>
          </a:xfrm>
          <a:prstGeom prst="roundRect">
            <a:avLst>
              <a:gd name="adj" fmla="val 1424"/>
            </a:avLst>
          </a:prstGeom>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3" y="265023"/>
            <a:ext cx="5884938" cy="2163746"/>
          </a:xfrm>
        </p:spPr>
        <p:txBody>
          <a:bodyPr/>
          <a:lstStyle/>
          <a:p>
            <a:r>
              <a:rPr lang="en-US" sz="4000" spc="50" dirty="0"/>
              <a:t>Audience Guarantee Pack (AGP)</a:t>
            </a:r>
            <a:endParaRPr lang="en-GB" sz="4400" dirty="0"/>
          </a:p>
        </p:txBody>
      </p:sp>
      <p:sp>
        <p:nvSpPr>
          <p:cNvPr id="7" name="Text Placeholder 6">
            <a:extLst>
              <a:ext uri="{FF2B5EF4-FFF2-40B4-BE49-F238E27FC236}">
                <a16:creationId xmlns:a16="http://schemas.microsoft.com/office/drawing/2014/main" id="{6E1A697F-43FE-C67C-B4FF-4884B10BE323}"/>
              </a:ext>
            </a:extLst>
          </p:cNvPr>
          <p:cNvSpPr>
            <a:spLocks noGrp="1"/>
          </p:cNvSpPr>
          <p:nvPr>
            <p:ph type="body" sz="quarter" idx="16"/>
          </p:nvPr>
        </p:nvSpPr>
        <p:spPr>
          <a:xfrm>
            <a:off x="226302" y="1711139"/>
            <a:ext cx="5997077" cy="369022"/>
          </a:xfrm>
        </p:spPr>
        <p:txBody>
          <a:bodyPr/>
          <a:lstStyle/>
          <a:p>
            <a:pPr defTabSz="961813">
              <a:spcAft>
                <a:spcPts val="500"/>
              </a:spcAft>
            </a:pPr>
            <a:r>
              <a:rPr lang="en-GB" sz="2000" b="1">
                <a:ea typeface="Inter Tight" charset="0"/>
                <a:cs typeface="Inter Tight" charset="0"/>
              </a:rPr>
              <a:t>Cinema’s most popular buying route. </a:t>
            </a:r>
            <a:endParaRPr lang="en-GB" sz="1600">
              <a:ea typeface="Inter Tight" charset="0"/>
              <a:cs typeface="Inter Tight" charset="0"/>
            </a:endParaRPr>
          </a:p>
        </p:txBody>
      </p:sp>
      <p:sp>
        <p:nvSpPr>
          <p:cNvPr id="3" name="TextBox 2">
            <a:extLst>
              <a:ext uri="{FF2B5EF4-FFF2-40B4-BE49-F238E27FC236}">
                <a16:creationId xmlns:a16="http://schemas.microsoft.com/office/drawing/2014/main" id="{67225525-B4B8-194B-8F5E-9265920541EF}"/>
              </a:ext>
            </a:extLst>
          </p:cNvPr>
          <p:cNvSpPr txBox="1"/>
          <p:nvPr/>
        </p:nvSpPr>
        <p:spPr>
          <a:xfrm>
            <a:off x="226303" y="2313022"/>
            <a:ext cx="5381121" cy="3856248"/>
          </a:xfrm>
          <a:prstGeom prst="rect">
            <a:avLst/>
          </a:prstGeom>
          <a:noFill/>
        </p:spPr>
        <p:txBody>
          <a:bodyPr wrap="square" lIns="0">
            <a:noAutofit/>
          </a:bodyPr>
          <a:lstStyle/>
          <a:p>
            <a:pPr marL="285750" indent="-285750">
              <a:lnSpc>
                <a:spcPct val="110000"/>
              </a:lnSpc>
              <a:spcAft>
                <a:spcPts val="1200"/>
              </a:spcAft>
              <a:buFont typeface="Inter Tight" panose="020B0604020202020204" pitchFamily="34" charset="0"/>
              <a:buChar char="•"/>
            </a:pPr>
            <a:r>
              <a:rPr lang="en-US" sz="1600" dirty="0">
                <a:solidFill>
                  <a:schemeClr val="bg1"/>
                </a:solidFill>
              </a:rPr>
              <a:t>Guaranteed industry admissions</a:t>
            </a:r>
            <a:endParaRPr lang="en-US" sz="1600">
              <a:solidFill>
                <a:schemeClr val="bg1"/>
              </a:solidFill>
            </a:endParaRPr>
          </a:p>
          <a:p>
            <a:pPr marL="285750" indent="-285750">
              <a:lnSpc>
                <a:spcPct val="110000"/>
              </a:lnSpc>
              <a:spcAft>
                <a:spcPts val="1200"/>
              </a:spcAft>
              <a:buFont typeface="Inter Tight" panose="020B0604020202020204" pitchFamily="34" charset="0"/>
              <a:buChar char="•"/>
            </a:pPr>
            <a:r>
              <a:rPr lang="en-US" sz="1600" dirty="0">
                <a:solidFill>
                  <a:schemeClr val="bg1"/>
                </a:solidFill>
              </a:rPr>
              <a:t>The broadest and most cost-effective way of reaching the whole cinema audience in any given campaign period - offering the best opportunity to achieve mass reach</a:t>
            </a:r>
            <a:endParaRPr lang="en-US" sz="1600">
              <a:solidFill>
                <a:schemeClr val="bg1"/>
              </a:solidFill>
            </a:endParaRPr>
          </a:p>
          <a:p>
            <a:pPr marL="285750" indent="-285750">
              <a:lnSpc>
                <a:spcPct val="110000"/>
              </a:lnSpc>
              <a:spcAft>
                <a:spcPts val="1200"/>
              </a:spcAft>
              <a:buFont typeface="Inter Tight" panose="020B0604020202020204" pitchFamily="34" charset="0"/>
              <a:buChar char="•"/>
            </a:pPr>
            <a:r>
              <a:rPr lang="en-US" sz="1600" dirty="0">
                <a:solidFill>
                  <a:schemeClr val="bg1"/>
                </a:solidFill>
              </a:rPr>
              <a:t>Runs across the variety of films showing over your selected dates</a:t>
            </a:r>
            <a:endParaRPr lang="en-US" sz="1600">
              <a:solidFill>
                <a:schemeClr val="bg1"/>
              </a:solidFill>
            </a:endParaRPr>
          </a:p>
          <a:p>
            <a:pPr marL="285750" indent="-285750">
              <a:lnSpc>
                <a:spcPct val="110000"/>
              </a:lnSpc>
              <a:spcAft>
                <a:spcPts val="1200"/>
              </a:spcAft>
              <a:buFont typeface="Inter Tight" panose="020B0604020202020204" pitchFamily="34" charset="0"/>
              <a:buChar char="•"/>
            </a:pPr>
            <a:r>
              <a:rPr lang="en-US" sz="1600" dirty="0">
                <a:solidFill>
                  <a:schemeClr val="bg1"/>
                </a:solidFill>
              </a:rPr>
              <a:t>Can be bought on a national or regional basis</a:t>
            </a:r>
            <a:endParaRPr lang="en-US" sz="1600">
              <a:solidFill>
                <a:schemeClr val="bg1"/>
              </a:solidFill>
            </a:endParaRPr>
          </a:p>
          <a:p>
            <a:pPr marL="285750" indent="-285750">
              <a:lnSpc>
                <a:spcPct val="110000"/>
              </a:lnSpc>
              <a:spcAft>
                <a:spcPts val="1200"/>
              </a:spcAft>
              <a:buFont typeface="Inter Tight" panose="020B0604020202020204" pitchFamily="34" charset="0"/>
              <a:buChar char="•"/>
            </a:pPr>
            <a:r>
              <a:rPr lang="en-US" sz="1600" dirty="0">
                <a:solidFill>
                  <a:schemeClr val="bg1"/>
                </a:solidFill>
              </a:rPr>
              <a:t>There are Adult, 1634, Male/Female and Premium AGP options available if campaign requires a more targeted audience approach. </a:t>
            </a:r>
            <a:endParaRPr lang="en-US" sz="1600">
              <a:solidFill>
                <a:schemeClr val="bg1"/>
              </a:solidFill>
            </a:endParaRPr>
          </a:p>
          <a:p>
            <a:pPr marL="285750" indent="-285750">
              <a:lnSpc>
                <a:spcPct val="110000"/>
              </a:lnSpc>
              <a:spcAft>
                <a:spcPts val="1200"/>
              </a:spcAft>
              <a:buFont typeface="Inter Tight" panose="020B0604020202020204" pitchFamily="34" charset="0"/>
              <a:buChar char="•"/>
            </a:pPr>
            <a:r>
              <a:rPr lang="en-US" sz="1800" b="1" dirty="0">
                <a:solidFill>
                  <a:schemeClr val="bg1"/>
                </a:solidFill>
              </a:rPr>
              <a:t>30” </a:t>
            </a:r>
            <a:r>
              <a:rPr lang="en-US" sz="1800" b="1" dirty="0" err="1">
                <a:solidFill>
                  <a:schemeClr val="bg1"/>
                </a:solidFill>
              </a:rPr>
              <a:t>Ratecard</a:t>
            </a:r>
            <a:r>
              <a:rPr lang="en-US" sz="1800" b="1" dirty="0">
                <a:solidFill>
                  <a:schemeClr val="bg1"/>
                </a:solidFill>
              </a:rPr>
              <a:t> CPT: £65 </a:t>
            </a:r>
            <a:br>
              <a:rPr lang="en-US" sz="1600" dirty="0">
                <a:solidFill>
                  <a:schemeClr val="bg1"/>
                </a:solidFill>
              </a:rPr>
            </a:br>
            <a:r>
              <a:rPr lang="en-US" sz="1600" dirty="0">
                <a:solidFill>
                  <a:schemeClr val="bg1"/>
                </a:solidFill>
              </a:rPr>
              <a:t>(+10% in Q4)</a:t>
            </a:r>
            <a:endParaRPr lang="en-US" sz="1600">
              <a:solidFill>
                <a:schemeClr val="bg1"/>
              </a:solidFill>
            </a:endParaRPr>
          </a:p>
        </p:txBody>
      </p:sp>
    </p:spTree>
    <p:extLst>
      <p:ext uri="{BB962C8B-B14F-4D97-AF65-F5344CB8AC3E}">
        <p14:creationId xmlns:p14="http://schemas.microsoft.com/office/powerpoint/2010/main" val="4041382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B41ACA0-E4A8-47F2-A31A-120EC953397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5785" r="5785"/>
          <a:stretch>
            <a:fillRect/>
          </a:stretch>
        </p:blipFill>
        <p:spPr>
          <a:xfrm>
            <a:off x="6721474" y="248542"/>
            <a:ext cx="6495174" cy="7064180"/>
          </a:xfrm>
          <a:prstGeom prst="roundRect">
            <a:avLst>
              <a:gd name="adj" fmla="val 1424"/>
            </a:avLst>
          </a:prstGeom>
        </p:spPr>
      </p:pic>
      <p:sp>
        <p:nvSpPr>
          <p:cNvPr id="4" name="Title 3">
            <a:extLst>
              <a:ext uri="{FF2B5EF4-FFF2-40B4-BE49-F238E27FC236}">
                <a16:creationId xmlns:a16="http://schemas.microsoft.com/office/drawing/2014/main" id="{E334C1C4-FB02-FD03-1AAA-5C1DC1BF8D94}"/>
              </a:ext>
            </a:extLst>
          </p:cNvPr>
          <p:cNvSpPr>
            <a:spLocks noGrp="1"/>
          </p:cNvSpPr>
          <p:nvPr>
            <p:ph type="title"/>
          </p:nvPr>
        </p:nvSpPr>
        <p:spPr>
          <a:xfrm>
            <a:off x="226302" y="265023"/>
            <a:ext cx="6278669" cy="2163746"/>
          </a:xfrm>
        </p:spPr>
        <p:txBody>
          <a:bodyPr/>
          <a:lstStyle/>
          <a:p>
            <a:r>
              <a:rPr lang="en-US" sz="4000" spc="50" dirty="0"/>
              <a:t>16-34 / 16-34 Men / </a:t>
            </a:r>
            <a:br>
              <a:rPr lang="en-US" sz="4000" spc="50" dirty="0"/>
            </a:br>
            <a:r>
              <a:rPr lang="en-US" sz="4000" spc="50" dirty="0"/>
              <a:t>16-34 Women / Premium AGP</a:t>
            </a:r>
            <a:endParaRPr lang="en-GB" sz="4400" dirty="0"/>
          </a:p>
        </p:txBody>
      </p:sp>
      <p:sp>
        <p:nvSpPr>
          <p:cNvPr id="3" name="TextBox 2">
            <a:extLst>
              <a:ext uri="{FF2B5EF4-FFF2-40B4-BE49-F238E27FC236}">
                <a16:creationId xmlns:a16="http://schemas.microsoft.com/office/drawing/2014/main" id="{67225525-B4B8-194B-8F5E-9265920541EF}"/>
              </a:ext>
            </a:extLst>
          </p:cNvPr>
          <p:cNvSpPr txBox="1"/>
          <p:nvPr/>
        </p:nvSpPr>
        <p:spPr>
          <a:xfrm>
            <a:off x="226302" y="2046804"/>
            <a:ext cx="6278669" cy="4551824"/>
          </a:xfrm>
          <a:prstGeom prst="rect">
            <a:avLst/>
          </a:prstGeom>
          <a:noFill/>
        </p:spPr>
        <p:txBody>
          <a:bodyPr wrap="square" lIns="0">
            <a:noAutofit/>
          </a:bodyPr>
          <a:lstStyle/>
          <a:p>
            <a:pPr indent="-7001" defTabSz="961813">
              <a:lnSpc>
                <a:spcPts val="2293"/>
              </a:lnSpc>
              <a:spcBef>
                <a:spcPts val="1103"/>
              </a:spcBef>
              <a:spcAft>
                <a:spcPts val="500"/>
              </a:spcAft>
            </a:pPr>
            <a:r>
              <a:rPr lang="en-US" sz="2000" b="1" dirty="0">
                <a:solidFill>
                  <a:schemeClr val="bg1"/>
                </a:solidFill>
                <a:cs typeface="Inter Tight" charset="0"/>
              </a:rPr>
              <a:t>These four audience guarantee packages are more targeted than our AGP – selecting films that are forecast to skew towards a specific audience.</a:t>
            </a:r>
          </a:p>
          <a:p>
            <a:pPr>
              <a:lnSpc>
                <a:spcPct val="110000"/>
              </a:lnSpc>
              <a:spcAft>
                <a:spcPts val="1200"/>
              </a:spcAft>
            </a:pPr>
            <a:r>
              <a:rPr lang="en-US" sz="1600" dirty="0">
                <a:solidFill>
                  <a:schemeClr val="bg1"/>
                </a:solidFill>
              </a:rPr>
              <a:t>For example, our Premium AGP is more targeted towards an upmarket audience, predominantly incorporating films profiling 68%+ ABC1. </a:t>
            </a:r>
          </a:p>
          <a:p>
            <a:pPr>
              <a:lnSpc>
                <a:spcPct val="110000"/>
              </a:lnSpc>
              <a:spcAft>
                <a:spcPts val="1200"/>
              </a:spcAft>
            </a:pPr>
            <a:r>
              <a:rPr lang="en-US" sz="1600" dirty="0">
                <a:solidFill>
                  <a:schemeClr val="bg1"/>
                </a:solidFill>
              </a:rPr>
              <a:t>Similarly, a 16-34 Women / 16-34 Men AGP predominantly incorporate films that respectively profile 58%+ female/male.</a:t>
            </a:r>
          </a:p>
          <a:p>
            <a:pPr marL="285750" indent="-285750">
              <a:lnSpc>
                <a:spcPct val="110000"/>
              </a:lnSpc>
              <a:spcAft>
                <a:spcPts val="1200"/>
              </a:spcAft>
              <a:buFont typeface="Inter Tight" panose="020B0604020202020204" pitchFamily="34" charset="0"/>
              <a:buChar char="•"/>
            </a:pPr>
            <a:r>
              <a:rPr lang="en-US" sz="1600" dirty="0" err="1">
                <a:solidFill>
                  <a:schemeClr val="bg1"/>
                </a:solidFill>
              </a:rPr>
              <a:t>Minimises</a:t>
            </a:r>
            <a:r>
              <a:rPr lang="en-US" sz="1600" dirty="0">
                <a:solidFill>
                  <a:schemeClr val="bg1"/>
                </a:solidFill>
              </a:rPr>
              <a:t> unwanted wastage and allows for closer audience targeting</a:t>
            </a:r>
          </a:p>
          <a:p>
            <a:pPr marL="285750" indent="-285750">
              <a:spcAft>
                <a:spcPts val="1200"/>
              </a:spcAft>
              <a:buFont typeface="Inter Tight" panose="020B0604020202020204" pitchFamily="34" charset="0"/>
              <a:buChar char="•"/>
            </a:pPr>
            <a:r>
              <a:rPr lang="en-US" sz="1600" dirty="0">
                <a:solidFill>
                  <a:schemeClr val="bg1"/>
                </a:solidFill>
              </a:rPr>
              <a:t>Guaranteed industry admissions p/w</a:t>
            </a:r>
          </a:p>
          <a:p>
            <a:pPr marL="285750" indent="-285750">
              <a:spcAft>
                <a:spcPts val="1200"/>
              </a:spcAft>
              <a:buFont typeface="Inter Tight" panose="020B0604020202020204" pitchFamily="34" charset="0"/>
              <a:buChar char="•"/>
            </a:pPr>
            <a:r>
              <a:rPr lang="en-US" sz="1600" dirty="0">
                <a:solidFill>
                  <a:schemeClr val="bg1"/>
                </a:solidFill>
              </a:rPr>
              <a:t>16-34 Adult, 16-34 Men &amp; 16-34 Women AGP - £75 </a:t>
            </a:r>
            <a:r>
              <a:rPr lang="en-US" sz="1600" dirty="0" err="1">
                <a:solidFill>
                  <a:schemeClr val="bg1"/>
                </a:solidFill>
              </a:rPr>
              <a:t>ratecard</a:t>
            </a:r>
            <a:r>
              <a:rPr lang="en-US" sz="1600" dirty="0">
                <a:solidFill>
                  <a:schemeClr val="bg1"/>
                </a:solidFill>
              </a:rPr>
              <a:t> CPT</a:t>
            </a:r>
          </a:p>
          <a:p>
            <a:pPr marL="285750" indent="-285750">
              <a:lnSpc>
                <a:spcPct val="110000"/>
              </a:lnSpc>
              <a:spcAft>
                <a:spcPts val="1200"/>
              </a:spcAft>
              <a:buFont typeface="Inter Tight" panose="020B0604020202020204" pitchFamily="34" charset="0"/>
              <a:buChar char="•"/>
            </a:pPr>
            <a:r>
              <a:rPr lang="en-US" sz="1600" b="1" dirty="0">
                <a:solidFill>
                  <a:schemeClr val="bg1"/>
                </a:solidFill>
              </a:rPr>
              <a:t>Premium AGP - £80 </a:t>
            </a:r>
            <a:r>
              <a:rPr lang="en-US" sz="1600" b="1" dirty="0" err="1">
                <a:solidFill>
                  <a:schemeClr val="bg1"/>
                </a:solidFill>
              </a:rPr>
              <a:t>ratecard</a:t>
            </a:r>
            <a:r>
              <a:rPr lang="en-US" sz="1600" b="1" dirty="0">
                <a:solidFill>
                  <a:schemeClr val="bg1"/>
                </a:solidFill>
              </a:rPr>
              <a:t> CPT </a:t>
            </a:r>
            <a:br>
              <a:rPr lang="en-US" sz="1600" dirty="0">
                <a:solidFill>
                  <a:schemeClr val="bg1"/>
                </a:solidFill>
              </a:rPr>
            </a:br>
            <a:r>
              <a:rPr lang="en-US" sz="1600" dirty="0">
                <a:solidFill>
                  <a:schemeClr val="bg1"/>
                </a:solidFill>
              </a:rPr>
              <a:t>(</a:t>
            </a:r>
            <a:r>
              <a:rPr lang="en-US" sz="1600" dirty="0" err="1">
                <a:solidFill>
                  <a:schemeClr val="bg1"/>
                </a:solidFill>
              </a:rPr>
              <a:t>Ratecard</a:t>
            </a:r>
            <a:r>
              <a:rPr lang="en-US" sz="1600" dirty="0">
                <a:solidFill>
                  <a:schemeClr val="bg1"/>
                </a:solidFill>
              </a:rPr>
              <a:t> costs are +10% in Q4)</a:t>
            </a:r>
          </a:p>
        </p:txBody>
      </p:sp>
    </p:spTree>
    <p:extLst>
      <p:ext uri="{BB962C8B-B14F-4D97-AF65-F5344CB8AC3E}">
        <p14:creationId xmlns:p14="http://schemas.microsoft.com/office/powerpoint/2010/main" val="324603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heme/theme1.xml><?xml version="1.0" encoding="utf-8"?>
<a:theme xmlns:a="http://schemas.openxmlformats.org/drawingml/2006/main" name="DCM-July2026">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July2026" id="{D703CF8B-174A-7742-B170-60D040B334EB}" vid="{2A11A874-72A2-AB44-B23B-A6639F700E66}"/>
    </a:ext>
  </a:extLst>
</a:theme>
</file>

<file path=ppt/theme/theme10.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07.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08.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09. Icons and Logo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179E9E3-37F6-48A1-9F8E-150B0F8195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1488</Words>
  <Application>Microsoft Office PowerPoint</Application>
  <PresentationFormat>Custom</PresentationFormat>
  <Paragraphs>220</Paragraphs>
  <Slides>17</Slides>
  <Notes>11</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17</vt:i4>
      </vt:variant>
    </vt:vector>
  </HeadingPairs>
  <TitlesOfParts>
    <vt:vector size="31" baseType="lpstr">
      <vt:lpstr>Inter Tight Light</vt:lpstr>
      <vt:lpstr>Inter Tight</vt:lpstr>
      <vt:lpstr>Century Gothic</vt:lpstr>
      <vt:lpstr>DCM-July2026</vt:lpstr>
      <vt:lpstr>02. Intro/Conclusion</vt:lpstr>
      <vt:lpstr>03. Bold Statements</vt:lpstr>
      <vt:lpstr>04. Text</vt:lpstr>
      <vt:lpstr>05. Film Posters/Stills</vt:lpstr>
      <vt:lpstr>06. Film Details</vt:lpstr>
      <vt:lpstr>07. Quotes/Pull outs</vt:lpstr>
      <vt:lpstr>08. Stats</vt:lpstr>
      <vt:lpstr>09. Icons and Logos</vt:lpstr>
      <vt:lpstr>10. Graphs, Charts and Tables</vt:lpstr>
      <vt:lpstr>11. Blank and Extra</vt:lpstr>
      <vt:lpstr>Cinema: How To Buy</vt:lpstr>
      <vt:lpstr>The Cinema advertising landscape</vt:lpstr>
      <vt:lpstr>Planning a cinema campaign is easy and flexible</vt:lpstr>
      <vt:lpstr>The Cinema Playlist</vt:lpstr>
      <vt:lpstr>The Gold, Silver &amp; Bronze spots</vt:lpstr>
      <vt:lpstr>The Gold Spot</vt:lpstr>
      <vt:lpstr>Cinema offers a range of buying route options for brands </vt:lpstr>
      <vt:lpstr>Audience Guarantee Pack (AGP)</vt:lpstr>
      <vt:lpstr>16-34 / 16-34 Men /  16-34 Women / Premium AGP</vt:lpstr>
      <vt:lpstr>Alcohol / Gambling AGP</vt:lpstr>
      <vt:lpstr>HP+CH AGP</vt:lpstr>
      <vt:lpstr>HFSS AGP</vt:lpstr>
      <vt:lpstr>Film Pack</vt:lpstr>
      <vt:lpstr>DCM Independents</vt:lpstr>
      <vt:lpstr>Regional and site by site targeting</vt:lpstr>
      <vt:lpstr>Geo-targeting pack</vt:lpstr>
      <vt:lpstr>Latest forecast admissions are available on DCM’s website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2019-06-19T14:56:43Z</dcterms:created>
  <dcterms:modified xsi:type="dcterms:W3CDTF">2026-08-11T11:38:46Z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TC034606149991</vt:lpwstr>
  </property>
</Properties>
</file>