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5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6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7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8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9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10.xml" ContentType="application/vnd.openxmlformats-officedocument.them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567" r:id="rId2"/>
    <p:sldMasterId id="2147484594" r:id="rId3"/>
    <p:sldMasterId id="2147484621" r:id="rId4"/>
    <p:sldMasterId id="2147484633" r:id="rId5"/>
    <p:sldMasterId id="2147484650" r:id="rId6"/>
    <p:sldMasterId id="2147484696" r:id="rId7"/>
    <p:sldMasterId id="2147484717" r:id="rId8"/>
    <p:sldMasterId id="2147484734" r:id="rId9"/>
    <p:sldMasterId id="2147484766" r:id="rId10"/>
    <p:sldMasterId id="2147484773" r:id="rId11"/>
    <p:sldMasterId id="2147484800" r:id="rId12"/>
  </p:sldMasterIdLst>
  <p:notesMasterIdLst>
    <p:notesMasterId r:id="rId31"/>
  </p:notesMasterIdLst>
  <p:handoutMasterIdLst>
    <p:handoutMasterId r:id="rId32"/>
  </p:handoutMasterIdLst>
  <p:sldIdLst>
    <p:sldId id="2147483421" r:id="rId13"/>
    <p:sldId id="2147483590" r:id="rId14"/>
    <p:sldId id="2147483422" r:id="rId15"/>
    <p:sldId id="480" r:id="rId16"/>
    <p:sldId id="2147483624" r:id="rId17"/>
    <p:sldId id="2147483614" r:id="rId18"/>
    <p:sldId id="2147483646" r:id="rId19"/>
    <p:sldId id="261" r:id="rId20"/>
    <p:sldId id="287" r:id="rId21"/>
    <p:sldId id="259" r:id="rId22"/>
    <p:sldId id="2147483647" r:id="rId23"/>
    <p:sldId id="256" r:id="rId24"/>
    <p:sldId id="257" r:id="rId25"/>
    <p:sldId id="2147483594" r:id="rId26"/>
    <p:sldId id="312" r:id="rId27"/>
    <p:sldId id="265" r:id="rId28"/>
    <p:sldId id="270" r:id="rId29"/>
    <p:sldId id="271" r:id="rId30"/>
  </p:sldIdLst>
  <p:sldSz cx="13442950" cy="7561263"/>
  <p:notesSz cx="6797675" cy="9926638"/>
  <p:embeddedFontLst>
    <p:embeddedFont>
      <p:font typeface="Aharoni" panose="02010803020104030203" pitchFamily="2" charset="-79"/>
      <p:bold r:id="rId33"/>
    </p:embeddedFont>
    <p:embeddedFont>
      <p:font typeface="Century Gothic" panose="020B0502020202020204" pitchFamily="34" charset="0"/>
      <p:regular r:id="rId34"/>
      <p:bold r:id="rId35"/>
      <p:italic r:id="rId36"/>
      <p:boldItalic r:id="rId37"/>
    </p:embeddedFont>
    <p:embeddedFont>
      <p:font typeface="Inter Tight" pitchFamily="2" charset="0"/>
      <p:regular r:id="rId38"/>
      <p:bold r:id="rId39"/>
      <p:italic r:id="rId40"/>
      <p:boldItalic r:id="rId41"/>
    </p:embeddedFont>
    <p:embeddedFont>
      <p:font typeface="Inter Tight Light" pitchFamily="2" charset="0"/>
      <p:regular r:id="rId42"/>
      <p:italic r:id="rId43"/>
    </p:embeddedFont>
  </p:embeddedFontLst>
  <p:custDataLst>
    <p:tags r:id="rId44"/>
  </p:custDataLst>
  <p:defaultTextStyle>
    <a:defPPr>
      <a:defRPr lang="en-US"/>
    </a:defPPr>
    <a:lvl1pPr marL="0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0923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1844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2769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23691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04613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85535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66458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47378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7" pos="240" userDrawn="1">
          <p15:clr>
            <a:srgbClr val="A4A3A4"/>
          </p15:clr>
        </p15:guide>
        <p15:guide id="28" pos="4302" userDrawn="1">
          <p15:clr>
            <a:srgbClr val="A4A3A4"/>
          </p15:clr>
        </p15:guide>
        <p15:guide id="29" pos="833" userDrawn="1">
          <p15:clr>
            <a:srgbClr val="A4A3A4"/>
          </p15:clr>
        </p15:guide>
        <p15:guide id="30" pos="919" userDrawn="1">
          <p15:clr>
            <a:srgbClr val="A4A3A4"/>
          </p15:clr>
        </p15:guide>
        <p15:guide id="31" pos="1495" userDrawn="1">
          <p15:clr>
            <a:srgbClr val="A4A3A4"/>
          </p15:clr>
        </p15:guide>
        <p15:guide id="32" pos="1785" userDrawn="1">
          <p15:clr>
            <a:srgbClr val="A4A3A4"/>
          </p15:clr>
        </p15:guide>
        <p15:guide id="33" pos="2170" userDrawn="1">
          <p15:clr>
            <a:srgbClr val="A4A3A4"/>
          </p15:clr>
        </p15:guide>
        <p15:guide id="34" pos="2284" userDrawn="1">
          <p15:clr>
            <a:srgbClr val="A4A3A4"/>
          </p15:clr>
        </p15:guide>
        <p15:guide id="35" pos="2783" userDrawn="1">
          <p15:clr>
            <a:srgbClr val="A4A3A4"/>
          </p15:clr>
        </p15:guide>
        <p15:guide id="36" pos="2942" userDrawn="1">
          <p15:clr>
            <a:srgbClr val="A4A3A4"/>
          </p15:clr>
        </p15:guide>
        <p15:guide id="37" pos="3550" userDrawn="1">
          <p15:clr>
            <a:srgbClr val="A4A3A4"/>
          </p15:clr>
        </p15:guide>
        <p15:guide id="38" pos="3780" userDrawn="1">
          <p15:clr>
            <a:srgbClr val="A4A3A4"/>
          </p15:clr>
        </p15:guide>
        <p15:guide id="39" pos="4195" userDrawn="1">
          <p15:clr>
            <a:srgbClr val="A4A3A4"/>
          </p15:clr>
        </p15:guide>
        <p15:guide id="40" pos="4756" userDrawn="1">
          <p15:clr>
            <a:srgbClr val="A4A3A4"/>
          </p15:clr>
        </p15:guide>
        <p15:guide id="41" pos="4949" userDrawn="1">
          <p15:clr>
            <a:srgbClr val="A4A3A4"/>
          </p15:clr>
        </p15:guide>
        <p15:guide id="42" pos="5527" userDrawn="1">
          <p15:clr>
            <a:srgbClr val="A4A3A4"/>
          </p15:clr>
        </p15:guide>
        <p15:guide id="43" pos="5754" userDrawn="1">
          <p15:clr>
            <a:srgbClr val="A4A3A4"/>
          </p15:clr>
        </p15:guide>
        <p15:guide id="44" pos="6205" userDrawn="1">
          <p15:clr>
            <a:srgbClr val="A4A3A4"/>
          </p15:clr>
        </p15:guide>
        <p15:guide id="45" pos="6314" userDrawn="1">
          <p15:clr>
            <a:srgbClr val="A4A3A4"/>
          </p15:clr>
        </p15:guide>
        <p15:guide id="46" pos="6751" userDrawn="1">
          <p15:clr>
            <a:srgbClr val="A4A3A4"/>
          </p15:clr>
        </p15:guide>
        <p15:guide id="47" pos="6990" userDrawn="1">
          <p15:clr>
            <a:srgbClr val="A4A3A4"/>
          </p15:clr>
        </p15:guide>
        <p15:guide id="48" pos="7568" userDrawn="1">
          <p15:clr>
            <a:srgbClr val="A4A3A4"/>
          </p15:clr>
        </p15:guide>
        <p15:guide id="49" pos="7659" userDrawn="1">
          <p15:clr>
            <a:srgbClr val="A4A3A4"/>
          </p15:clr>
        </p15:guide>
        <p15:guide id="50" pos="8237" userDrawn="1">
          <p15:clr>
            <a:srgbClr val="A4A3A4"/>
          </p15:clr>
        </p15:guide>
        <p15:guide id="51" orient="horz" pos="23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3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955B"/>
    <a:srgbClr val="B2B4B2"/>
    <a:srgbClr val="FFFFFF"/>
    <a:srgbClr val="FB3449"/>
    <a:srgbClr val="000000"/>
    <a:srgbClr val="CAC8C8"/>
    <a:srgbClr val="8547AD"/>
    <a:srgbClr val="33006F"/>
    <a:srgbClr val="0099A8"/>
    <a:srgbClr val="EA57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83090" autoAdjust="0"/>
  </p:normalViewPr>
  <p:slideViewPr>
    <p:cSldViewPr snapToGrid="0">
      <p:cViewPr varScale="1">
        <p:scale>
          <a:sx n="56" d="100"/>
          <a:sy n="56" d="100"/>
        </p:scale>
        <p:origin x="776" y="44"/>
      </p:cViewPr>
      <p:guideLst>
        <p:guide pos="240"/>
        <p:guide pos="4302"/>
        <p:guide pos="833"/>
        <p:guide pos="919"/>
        <p:guide pos="1495"/>
        <p:guide pos="1785"/>
        <p:guide pos="2170"/>
        <p:guide pos="2284"/>
        <p:guide pos="2783"/>
        <p:guide pos="2942"/>
        <p:guide pos="3550"/>
        <p:guide pos="3780"/>
        <p:guide pos="4195"/>
        <p:guide pos="4756"/>
        <p:guide pos="4949"/>
        <p:guide pos="5527"/>
        <p:guide pos="5754"/>
        <p:guide pos="6205"/>
        <p:guide pos="6314"/>
        <p:guide pos="6751"/>
        <p:guide pos="6990"/>
        <p:guide pos="7568"/>
        <p:guide pos="7659"/>
        <p:guide pos="8237"/>
        <p:guide orient="horz" pos="23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1096"/>
    </p:cViewPr>
  </p:sorterViewPr>
  <p:notesViewPr>
    <p:cSldViewPr snapToGrid="0" showGuides="1">
      <p:cViewPr varScale="1">
        <p:scale>
          <a:sx n="88" d="100"/>
          <a:sy n="88" d="100"/>
        </p:scale>
        <p:origin x="45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font" Target="fonts/font7.fntdata"/><Relationship Id="rId21" Type="http://schemas.openxmlformats.org/officeDocument/2006/relationships/slide" Target="slides/slide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6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0.xml"/><Relationship Id="rId24" Type="http://schemas.openxmlformats.org/officeDocument/2006/relationships/slide" Target="slides/slide12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font" Target="fonts/font4.fntdata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9.xml"/><Relationship Id="rId19" Type="http://schemas.openxmlformats.org/officeDocument/2006/relationships/slide" Target="slides/slide7.xml"/><Relationship Id="rId31" Type="http://schemas.openxmlformats.org/officeDocument/2006/relationships/notesMaster" Target="notesMasters/notesMaster1.xml"/><Relationship Id="rId44" Type="http://schemas.openxmlformats.org/officeDocument/2006/relationships/tags" Target="tags/tag1.xml"/><Relationship Id="rId4" Type="http://schemas.openxmlformats.org/officeDocument/2006/relationships/slideMaster" Target="slideMasters/slideMaster3.xml"/><Relationship Id="rId9" Type="http://schemas.openxmlformats.org/officeDocument/2006/relationships/slideMaster" Target="slideMasters/slideMaster8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heme" Target="theme/theme1.xml"/><Relationship Id="rId8" Type="http://schemas.openxmlformats.org/officeDocument/2006/relationships/slideMaster" Target="slideMasters/slideMaster7.xml"/><Relationship Id="rId3" Type="http://schemas.openxmlformats.org/officeDocument/2006/relationships/slideMaster" Target="slideMasters/slideMaster2.xml"/><Relationship Id="rId12" Type="http://schemas.openxmlformats.org/officeDocument/2006/relationships/slideMaster" Target="slideMasters/slideMaster11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presProps" Target="presProps.xml"/><Relationship Id="rId20" Type="http://schemas.openxmlformats.org/officeDocument/2006/relationships/slide" Target="slides/slide8.xml"/><Relationship Id="rId41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10782-FDC2-4F7C-A018-7A502E5089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18645-DB65-E848-9EE2-8548BEAEB573}" type="datetimeFigureOut">
              <a:rPr lang="en-US" smtClean="0"/>
              <a:t>8/11/2026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377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0E036-A0EF-40EA-AC2B-818A5F8CFC1C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36D52-512B-47DE-BC94-6C88A56CE9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9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0923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1844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42769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23691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04613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85535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66458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47378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3A32A-096C-3D9C-C6B7-3C7F829FE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D46676-2BA3-31C3-F8BD-F6A2F52035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3F49AF-8812-AB53-0AB1-25F0D469FB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006725">
              <a:defRPr/>
            </a:pPr>
            <a:endParaRPr lang="en-GB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EF8353-4776-8118-DC6D-A6F9209572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Inter Tight"/>
              <a:buNone/>
              <a:tabLst/>
              <a:defRPr/>
            </a:pPr>
            <a:fld id="{9C936D52-512B-47DE-BC94-6C88A56CE986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 Tight"/>
                <a:ea typeface="+mn-ea"/>
                <a:cs typeface="Inter Tight"/>
                <a:sym typeface="Inter Tight"/>
              </a:rPr>
              <a:t>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 Tight"/>
              <a:ea typeface="+mn-ea"/>
              <a:cs typeface="Inter Tight"/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3164295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284DC-6437-E189-F826-8142DACDC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5D871-57F0-AC4D-135D-9FB513EF6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B7D329-7A83-A4D4-E1A0-186EDDDE2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41907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A575D-9A59-6A47-1EA7-134A1B8FA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F4F2B3-B6CA-7119-61CE-82483E31A7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8FFA8B-C53A-16AC-5178-47722185B7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105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1B7DB-9FCC-BE17-0DFD-51760FFD3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5965C9-34F9-8081-DFEA-7B7C41E8F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23EBD3-1711-A67F-9C99-00ACF83874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359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>
          <a:extLst>
            <a:ext uri="{FF2B5EF4-FFF2-40B4-BE49-F238E27FC236}">
              <a16:creationId xmlns:a16="http://schemas.microsoft.com/office/drawing/2014/main" id="{95B7E42B-5621-C1D7-EEB9-A3C89E55F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51bad31f33_0_247:notes">
            <a:extLst>
              <a:ext uri="{FF2B5EF4-FFF2-40B4-BE49-F238E27FC236}">
                <a16:creationId xmlns:a16="http://schemas.microsoft.com/office/drawing/2014/main" id="{770A8953-6F0B-FCEE-A4B9-971C7F73FF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51bad31f33_0_247:notes">
            <a:extLst>
              <a:ext uri="{FF2B5EF4-FFF2-40B4-BE49-F238E27FC236}">
                <a16:creationId xmlns:a16="http://schemas.microsoft.com/office/drawing/2014/main" id="{F30026EB-03E9-7BD3-0317-D14E527C4A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GB" sz="1100" b="0" i="0" dirty="0">
              <a:solidFill>
                <a:srgbClr val="8547AD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2580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12F67-EB8A-4906-6F6A-609B9B90F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05AC48-488F-F6C9-B960-52BAC5F65F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73C5DD-1454-39C0-9791-F68B0C84B2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02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115EB-E5AE-4CE1-1052-8C9F29E7B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FED5AE-082A-4C35-95B5-56561E34D6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C5086F-97A2-870B-A81E-5444555DB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5900" indent="0" defTabSz="955580"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3764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7354D-7386-7833-A45B-2AA8F4A68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7A5C22-EDCC-DDEA-42E7-4BAD60298B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E1B9F5-B11C-2EEC-010D-8CB7F9C3E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5900" indent="0" defTabSz="955580"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2779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E8E59-5F3E-E200-9C23-CD7B51C1A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907460-2BDA-B2D5-B779-4AEF4D2824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FCD610-789E-D298-BB24-DC942A3531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5900" indent="0" defTabSz="955580"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3198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A0C60-BE27-8E6E-D316-C1943ABB3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D9CDD8-02FD-8098-D00E-7010D9713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7C2F20-92F8-0303-673A-8363B0E2B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083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9083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Inter Tight" panose="020F0502020204030204" pitchFamily="34" charset="0"/>
              <a:ea typeface="Inter Tight" panose="02020603050405020304" pitchFamily="18" charset="0"/>
              <a:cs typeface="Inter Tight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942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 title dark tex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68CC54B-5E77-FD5D-D44B-A2FB08F46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5912" y="2126472"/>
            <a:ext cx="11031127" cy="3337970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16" name="Picture 15" descr="A group of blue circles&#10;&#10;AI-generated content may be incorrect.">
            <a:extLst>
              <a:ext uri="{FF2B5EF4-FFF2-40B4-BE49-F238E27FC236}">
                <a16:creationId xmlns:a16="http://schemas.microsoft.com/office/drawing/2014/main" id="{77F524BB-4BC1-2E2A-23E5-6F60704A4DB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7121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strip title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2061" y="2430006"/>
            <a:ext cx="6058828" cy="2232772"/>
          </a:xfrm>
          <a:noFill/>
        </p:spPr>
        <p:txBody>
          <a:bodyPr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22ECF1A0-11D1-02E1-D563-129D17DD27FB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" y="8"/>
            <a:ext cx="13442949" cy="6871683"/>
          </a:xfrm>
          <a:prstGeom prst="rect">
            <a:avLst/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E920FB6-595A-5333-DD75-784810C78AB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79723" y="1041424"/>
            <a:ext cx="11683505" cy="3355545"/>
          </a:xfrm>
        </p:spPr>
        <p:txBody>
          <a:bodyPr anchor="ctr">
            <a:normAutofit/>
          </a:bodyPr>
          <a:lstStyle>
            <a:lvl1pPr algn="ctr">
              <a:buNone/>
              <a:defRPr sz="8158"/>
            </a:lvl1pPr>
          </a:lstStyle>
          <a:p>
            <a:pPr lvl="0"/>
            <a:r>
              <a:rPr lang="en-US"/>
              <a:t>Heading goes here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264708" y="7147842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</p:spTree>
    <p:extLst>
      <p:ext uri="{BB962C8B-B14F-4D97-AF65-F5344CB8AC3E}">
        <p14:creationId xmlns:p14="http://schemas.microsoft.com/office/powerpoint/2010/main" val="3926995167"/>
      </p:ext>
    </p:extLst>
  </p:cSld>
  <p:clrMapOvr>
    <a:masterClrMapping/>
  </p:clrMapOvr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2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80D94A3-0626-47B6-ACB2-13335A4A93F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435494" y="465382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5364" y="656840"/>
            <a:ext cx="2711792" cy="117557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585364" y="2005765"/>
            <a:ext cx="2616256" cy="183299"/>
          </a:xfrm>
        </p:spPr>
        <p:txBody>
          <a:bodyPr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195547921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2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DC5F97B-C5AA-DEC3-A247-D95A27DC0A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435494" y="465382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5364" y="656840"/>
            <a:ext cx="2711792" cy="117557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585364" y="2005765"/>
            <a:ext cx="2616256" cy="183299"/>
          </a:xfrm>
        </p:spPr>
        <p:txBody>
          <a:bodyPr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5697128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3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66FD2184-3AEE-6DC9-2AEE-6ADC2575ED8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10006783" y="465382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156653" y="656840"/>
            <a:ext cx="2711792" cy="117557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10156653" y="2005765"/>
            <a:ext cx="2616256" cy="183299"/>
          </a:xfrm>
        </p:spPr>
        <p:txBody>
          <a:bodyPr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180860931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3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10006783" y="465382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156653" y="656840"/>
            <a:ext cx="2711792" cy="117557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10156653" y="2005765"/>
            <a:ext cx="2616256" cy="183299"/>
          </a:xfrm>
        </p:spPr>
        <p:txBody>
          <a:bodyPr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Release date here</a:t>
            </a:r>
          </a:p>
        </p:txBody>
      </p:sp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0EE6E2-4C60-B60D-E043-B1A1D2235F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011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Full image title dark knigh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264708" y="7147842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4FB8E3-E339-D753-6961-45483D4D14DD}"/>
              </a:ext>
            </a:extLst>
          </p:cNvPr>
          <p:cNvSpPr/>
          <p:nvPr/>
        </p:nvSpPr>
        <p:spPr>
          <a:xfrm>
            <a:off x="0" y="-2"/>
            <a:ext cx="13442950" cy="687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A49B894-B651-A379-A642-2FBB629815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748542"/>
            <a:ext cx="6271696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DBB6E0F-503A-9E95-ADA8-41B414F9D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3"/>
            <a:ext cx="6277664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C867F918-A6EE-E79B-B5B2-0CB170995F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315199"/>
            <a:ext cx="6271696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184349917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Full image title dark knigh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28D05CF-3CAE-E1DF-D69F-C7B34E506C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264708" y="7147842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4FB8E3-E339-D753-6961-45483D4D14DD}"/>
              </a:ext>
            </a:extLst>
          </p:cNvPr>
          <p:cNvSpPr/>
          <p:nvPr/>
        </p:nvSpPr>
        <p:spPr>
          <a:xfrm>
            <a:off x="0" y="-2"/>
            <a:ext cx="13442950" cy="687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A49B894-B651-A379-A642-2FBB629815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748542"/>
            <a:ext cx="6271696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DBB6E0F-503A-9E95-ADA8-41B414F9D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3"/>
            <a:ext cx="6277664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C867F918-A6EE-E79B-B5B2-0CB170995F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315199"/>
            <a:ext cx="6271696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17561914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4 stat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9A36211F-4B57-B18A-FBE5-1135481511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1CC8CD7A-4E37-D8A6-3277-88591BDB79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689" y="376304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5FF0168C-F9DD-3EFD-5DED-863F35988C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7725" y="1245572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BB03EFD4-4750-6B26-7A39-BBD261B3351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7689" y="1947401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FC927F21-6791-9915-D454-97233206C8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7725" y="2825715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D2820E0D-E424-8C44-041A-E7B3021A0D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47689" y="3518497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A0EF1FC-85D2-DDFA-B622-F80D91CEEB5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7725" y="4405858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CCE11D0E-A263-C458-F1C6-3EFD50D3C6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7689" y="5089594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CAE3FC2B-AFFD-EE69-C989-3205A600BE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37725" y="5986001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14" name="Picture 13" descr="A group of blue circles&#10;&#10;AI-generated content may be incorrect.">
            <a:extLst>
              <a:ext uri="{FF2B5EF4-FFF2-40B4-BE49-F238E27FC236}">
                <a16:creationId xmlns:a16="http://schemas.microsoft.com/office/drawing/2014/main" id="{F67FBE39-DCE6-3852-9199-38CB2880CEE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5330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4 stat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647F4BB-4E33-FC8D-6A31-AA29BAFC14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9A36211F-4B57-B18A-FBE5-1135481511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1CC8CD7A-4E37-D8A6-3277-88591BDB79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689" y="376304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5FF0168C-F9DD-3EFD-5DED-863F35988C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7725" y="1245572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BB03EFD4-4750-6B26-7A39-BBD261B3351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7689" y="1947401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FC927F21-6791-9915-D454-97233206C8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7725" y="2825715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D2820E0D-E424-8C44-041A-E7B3021A0D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47689" y="3518497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A0EF1FC-85D2-DDFA-B622-F80D91CEEB5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7725" y="4405858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CCE11D0E-A263-C458-F1C6-3EFD50D3C6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7689" y="5089594"/>
            <a:ext cx="2657083" cy="1453336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CAE3FC2B-AFFD-EE69-C989-3205A600BE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37725" y="5986001"/>
            <a:ext cx="2324272" cy="3296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95649870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info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AEF133C-F2EF-34F9-053A-11367061144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560710" y="1866101"/>
            <a:ext cx="4016546" cy="440112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4F06D27B-F03C-2818-EA41-320AE827A3F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780674" y="2150660"/>
            <a:ext cx="3538638" cy="314222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5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ct val="15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C9C3F4E-EFC6-B5E3-7AA5-3E202C6800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5374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info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2ED7EFA-1843-91C7-EECB-4CED8AC9FA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AEF133C-F2EF-34F9-053A-11367061144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560710" y="1866101"/>
            <a:ext cx="4016546" cy="440112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4F06D27B-F03C-2818-EA41-320AE827A3F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780674" y="2150660"/>
            <a:ext cx="3538638" cy="314222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5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ct val="15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18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strip titl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2061" y="2430006"/>
            <a:ext cx="6058828" cy="2232772"/>
          </a:xfrm>
          <a:noFill/>
        </p:spPr>
        <p:txBody>
          <a:bodyPr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22ECF1A0-11D1-02E1-D563-129D17DD27FB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" y="8"/>
            <a:ext cx="13442949" cy="6871683"/>
          </a:xfrm>
          <a:prstGeom prst="rect">
            <a:avLst/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E920FB6-595A-5333-DD75-784810C78AB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79723" y="1041424"/>
            <a:ext cx="11683505" cy="3355545"/>
          </a:xfrm>
        </p:spPr>
        <p:txBody>
          <a:bodyPr anchor="ctr">
            <a:normAutofit/>
          </a:bodyPr>
          <a:lstStyle>
            <a:lvl1pPr algn="ctr">
              <a:buNone/>
              <a:defRPr sz="815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Heading goes here</a:t>
            </a:r>
          </a:p>
        </p:txBody>
      </p:sp>
      <p:pic>
        <p:nvPicPr>
          <p:cNvPr id="12" name="Picture 1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B2DC8C-7733-0B04-65AE-14D7598A0CD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42326"/>
      </p:ext>
    </p:extLst>
  </p:cSld>
  <p:clrMapOvr>
    <a:masterClrMapping/>
  </p:clrMapOvr>
  <p:hf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ilms and stat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4877" y="248542"/>
            <a:ext cx="6386277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50191EDC-09D6-5598-A718-FE4EEE6FFB1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61C5D630-4429-2C34-8DF3-11754FA3E00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33551" y="248542"/>
            <a:ext cx="6386277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7B5ABA6C-1326-D5F5-9937-14D9948D45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260" y="356916"/>
            <a:ext cx="6206862" cy="618811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69E8843-24C8-E46C-56CB-753C9F748510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934585" y="356916"/>
            <a:ext cx="6206862" cy="618811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</p:spTree>
    <p:extLst>
      <p:ext uri="{BB962C8B-B14F-4D97-AF65-F5344CB8AC3E}">
        <p14:creationId xmlns:p14="http://schemas.microsoft.com/office/powerpoint/2010/main" val="332711630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ilms and stat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DFE8A96-FA11-85C1-E8A9-9BEF3996A2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4877" y="248542"/>
            <a:ext cx="6386277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61C5D630-4429-2C34-8DF3-11754FA3E00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33551" y="248542"/>
            <a:ext cx="6386277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7B5ABA6C-1326-D5F5-9937-14D9948D45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260" y="6004235"/>
            <a:ext cx="6206862" cy="618811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69E8843-24C8-E46C-56CB-753C9F748510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934585" y="6004235"/>
            <a:ext cx="6206862" cy="618811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</p:spTree>
    <p:extLst>
      <p:ext uri="{BB962C8B-B14F-4D97-AF65-F5344CB8AC3E}">
        <p14:creationId xmlns:p14="http://schemas.microsoft.com/office/powerpoint/2010/main" val="337045067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rge image and info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C9C3F4E-EFC6-B5E3-7AA5-3E202C6800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6945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rge image and info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2ED7EFA-1843-91C7-EECB-4CED8AC9FA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7996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r chart vertica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50191EDC-09D6-5598-A718-FE4EEE6FFB1D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98547EB-59F1-B227-57A2-E09D3C389560}"/>
              </a:ext>
            </a:extLst>
          </p:cNvPr>
          <p:cNvSpPr/>
          <p:nvPr userDrawn="1"/>
        </p:nvSpPr>
        <p:spPr>
          <a:xfrm>
            <a:off x="233002" y="1041426"/>
            <a:ext cx="12998152" cy="5722081"/>
          </a:xfrm>
          <a:prstGeom prst="roundRect">
            <a:avLst>
              <a:gd name="adj" fmla="val 140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46D9A536-7409-B9AF-1C62-CDF0F3898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29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ct timeline 1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E9375524-7722-1A69-A8E0-E42A81F2BF9C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730800"/>
            <a:ext cx="12998888" cy="489230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B53D56D-11AF-5655-9241-DF68CD22297B}"/>
              </a:ext>
            </a:extLst>
          </p:cNvPr>
          <p:cNvCxnSpPr>
            <a:cxnSpLocks/>
          </p:cNvCxnSpPr>
          <p:nvPr/>
        </p:nvCxnSpPr>
        <p:spPr>
          <a:xfrm>
            <a:off x="395529" y="3317821"/>
            <a:ext cx="12645999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606AB45-225C-F2F4-09BC-771C4FCB2F49}"/>
              </a:ext>
            </a:extLst>
          </p:cNvPr>
          <p:cNvCxnSpPr>
            <a:cxnSpLocks/>
          </p:cNvCxnSpPr>
          <p:nvPr/>
        </p:nvCxnSpPr>
        <p:spPr>
          <a:xfrm>
            <a:off x="395529" y="4448845"/>
            <a:ext cx="12674005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A898D49-9EB5-DA73-C366-24AB96FC5047}"/>
              </a:ext>
            </a:extLst>
          </p:cNvPr>
          <p:cNvCxnSpPr>
            <a:cxnSpLocks/>
          </p:cNvCxnSpPr>
          <p:nvPr/>
        </p:nvCxnSpPr>
        <p:spPr>
          <a:xfrm>
            <a:off x="395530" y="5536035"/>
            <a:ext cx="12655334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EF42F6B-DBCA-3906-A708-2CD42D242A89}"/>
              </a:ext>
            </a:extLst>
          </p:cNvPr>
          <p:cNvCxnSpPr>
            <a:cxnSpLocks/>
          </p:cNvCxnSpPr>
          <p:nvPr/>
        </p:nvCxnSpPr>
        <p:spPr>
          <a:xfrm>
            <a:off x="3005525" y="1878324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88B487F-DD56-B9DB-7E79-7273F3C700DE}"/>
              </a:ext>
            </a:extLst>
          </p:cNvPr>
          <p:cNvCxnSpPr>
            <a:cxnSpLocks/>
          </p:cNvCxnSpPr>
          <p:nvPr/>
        </p:nvCxnSpPr>
        <p:spPr>
          <a:xfrm>
            <a:off x="3859629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960CD78-6376-42DE-93E2-FAF12502D014}"/>
              </a:ext>
            </a:extLst>
          </p:cNvPr>
          <p:cNvCxnSpPr>
            <a:cxnSpLocks/>
          </p:cNvCxnSpPr>
          <p:nvPr/>
        </p:nvCxnSpPr>
        <p:spPr>
          <a:xfrm>
            <a:off x="4698522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C87CD0A-2B75-CC81-BFE7-130B64950BDE}"/>
              </a:ext>
            </a:extLst>
          </p:cNvPr>
          <p:cNvCxnSpPr>
            <a:cxnSpLocks/>
          </p:cNvCxnSpPr>
          <p:nvPr/>
        </p:nvCxnSpPr>
        <p:spPr>
          <a:xfrm>
            <a:off x="5537414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C99D9BE-E7F4-A793-B9A5-F63B59598DD6}"/>
              </a:ext>
            </a:extLst>
          </p:cNvPr>
          <p:cNvCxnSpPr>
            <a:cxnSpLocks/>
          </p:cNvCxnSpPr>
          <p:nvPr/>
        </p:nvCxnSpPr>
        <p:spPr>
          <a:xfrm>
            <a:off x="6376306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3A3B768-52D2-59DD-D551-892E3462D92F}"/>
              </a:ext>
            </a:extLst>
          </p:cNvPr>
          <p:cNvCxnSpPr>
            <a:cxnSpLocks/>
          </p:cNvCxnSpPr>
          <p:nvPr/>
        </p:nvCxnSpPr>
        <p:spPr>
          <a:xfrm>
            <a:off x="7215198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EB88A4E-D7AB-A277-87CF-19CD5F0803DD}"/>
              </a:ext>
            </a:extLst>
          </p:cNvPr>
          <p:cNvCxnSpPr>
            <a:cxnSpLocks/>
          </p:cNvCxnSpPr>
          <p:nvPr/>
        </p:nvCxnSpPr>
        <p:spPr>
          <a:xfrm>
            <a:off x="8054090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F399A12B-98F9-833F-11FD-0AD706867385}"/>
              </a:ext>
            </a:extLst>
          </p:cNvPr>
          <p:cNvCxnSpPr>
            <a:cxnSpLocks/>
          </p:cNvCxnSpPr>
          <p:nvPr/>
        </p:nvCxnSpPr>
        <p:spPr>
          <a:xfrm>
            <a:off x="8892982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A4FB4BA-A074-0F1D-2F84-1A0DD3782F95}"/>
              </a:ext>
            </a:extLst>
          </p:cNvPr>
          <p:cNvCxnSpPr>
            <a:cxnSpLocks/>
          </p:cNvCxnSpPr>
          <p:nvPr/>
        </p:nvCxnSpPr>
        <p:spPr>
          <a:xfrm>
            <a:off x="9731874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A000A45-F003-873D-7ED7-C0E34B9A5A34}"/>
              </a:ext>
            </a:extLst>
          </p:cNvPr>
          <p:cNvCxnSpPr>
            <a:cxnSpLocks/>
          </p:cNvCxnSpPr>
          <p:nvPr/>
        </p:nvCxnSpPr>
        <p:spPr>
          <a:xfrm>
            <a:off x="10570766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F5DB61D-BE57-8FE4-C43D-3BEFB980E90A}"/>
              </a:ext>
            </a:extLst>
          </p:cNvPr>
          <p:cNvCxnSpPr>
            <a:cxnSpLocks/>
          </p:cNvCxnSpPr>
          <p:nvPr/>
        </p:nvCxnSpPr>
        <p:spPr>
          <a:xfrm>
            <a:off x="11409659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32DE4BD-43D5-BCDE-F996-5B7F418DC203}"/>
              </a:ext>
            </a:extLst>
          </p:cNvPr>
          <p:cNvCxnSpPr>
            <a:cxnSpLocks/>
          </p:cNvCxnSpPr>
          <p:nvPr/>
        </p:nvCxnSpPr>
        <p:spPr>
          <a:xfrm>
            <a:off x="12248547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EA165D0-A1A6-48B3-4EF6-0BA3FD0EED7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8B2A5BCE-6171-2D25-DFC2-0277225A6D7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73631" y="2373204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621D4DC0-4D18-087D-ABC3-FF477ECCEF72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373631" y="3487851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4875E2B9-D276-01D9-15EF-577991B1C58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73631" y="4602498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F1E555C1-D7A0-E59D-CCFA-60F42940D108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73631" y="5693140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52272AE7-E44B-E1B2-3336-341A1CBBA802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3922199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49846787-1BFA-51B3-4D39-7A48D3BD816D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5612229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5B7799D9-175E-236A-91E3-58C1EC469EFF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11498478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178378D2-7075-7E25-1E56-F287601EDEDF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3314650" y="349456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A3DB68D3-BF35-D95C-98E8-2E329554B049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6467664" y="3501286"/>
            <a:ext cx="3120494" cy="74928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2" name="Text Placeholder 20">
            <a:extLst>
              <a:ext uri="{FF2B5EF4-FFF2-40B4-BE49-F238E27FC236}">
                <a16:creationId xmlns:a16="http://schemas.microsoft.com/office/drawing/2014/main" id="{4364747A-A28A-D5FD-72A8-146CFB7D0E30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619400" y="4622241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9" name="Text Placeholder 20">
            <a:extLst>
              <a:ext uri="{FF2B5EF4-FFF2-40B4-BE49-F238E27FC236}">
                <a16:creationId xmlns:a16="http://schemas.microsoft.com/office/drawing/2014/main" id="{9EAB3188-A98A-7EA1-09ED-AE58F0A508E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299136" y="4629649"/>
            <a:ext cx="3182812" cy="74928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0" name="Text Placeholder 20">
            <a:extLst>
              <a:ext uri="{FF2B5EF4-FFF2-40B4-BE49-F238E27FC236}">
                <a16:creationId xmlns:a16="http://schemas.microsoft.com/office/drawing/2014/main" id="{1D463D42-8EDE-A06C-DD56-35EFD02371D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922199" y="5693140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1" name="Text Placeholder 20">
            <a:extLst>
              <a:ext uri="{FF2B5EF4-FFF2-40B4-BE49-F238E27FC236}">
                <a16:creationId xmlns:a16="http://schemas.microsoft.com/office/drawing/2014/main" id="{BD0E9A6A-5A98-8326-3E9C-7D5D311CEE0D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627549" y="5706183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2" name="Text Placeholder 20">
            <a:extLst>
              <a:ext uri="{FF2B5EF4-FFF2-40B4-BE49-F238E27FC236}">
                <a16:creationId xmlns:a16="http://schemas.microsoft.com/office/drawing/2014/main" id="{DB4CD55B-EC8F-8AEE-2C9C-0ABF17DA446E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10663876" y="5706183"/>
            <a:ext cx="2386988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3" name="Text Placeholder 20">
            <a:extLst>
              <a:ext uri="{FF2B5EF4-FFF2-40B4-BE49-F238E27FC236}">
                <a16:creationId xmlns:a16="http://schemas.microsoft.com/office/drawing/2014/main" id="{87C6B30B-267A-5614-7778-E7DF76CE40D1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308370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4" name="Text Placeholder 20">
            <a:extLst>
              <a:ext uri="{FF2B5EF4-FFF2-40B4-BE49-F238E27FC236}">
                <a16:creationId xmlns:a16="http://schemas.microsoft.com/office/drawing/2014/main" id="{052142F6-BBB6-BC5C-0BBB-192770949FAD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924428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5" name="Text Placeholder 20">
            <a:extLst>
              <a:ext uri="{FF2B5EF4-FFF2-40B4-BE49-F238E27FC236}">
                <a16:creationId xmlns:a16="http://schemas.microsoft.com/office/drawing/2014/main" id="{4FD737CD-4317-04E9-998C-35AE318740A8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765156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6" name="Text Placeholder 20">
            <a:extLst>
              <a:ext uri="{FF2B5EF4-FFF2-40B4-BE49-F238E27FC236}">
                <a16:creationId xmlns:a16="http://schemas.microsoft.com/office/drawing/2014/main" id="{54440E1C-59EE-16BB-81A5-A0A0D0793D13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5605884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7" name="Text Placeholder 20">
            <a:extLst>
              <a:ext uri="{FF2B5EF4-FFF2-40B4-BE49-F238E27FC236}">
                <a16:creationId xmlns:a16="http://schemas.microsoft.com/office/drawing/2014/main" id="{62E8D0D0-AF42-DC74-25CF-713C778E9211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6446612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8" name="Text Placeholder 20">
            <a:extLst>
              <a:ext uri="{FF2B5EF4-FFF2-40B4-BE49-F238E27FC236}">
                <a16:creationId xmlns:a16="http://schemas.microsoft.com/office/drawing/2014/main" id="{11F5B329-F513-DC5D-A84D-A1F3BBE2759E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728734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9" name="Text Placeholder 20">
            <a:extLst>
              <a:ext uri="{FF2B5EF4-FFF2-40B4-BE49-F238E27FC236}">
                <a16:creationId xmlns:a16="http://schemas.microsoft.com/office/drawing/2014/main" id="{83F9F288-D8C1-2FA6-1F1D-C48E3E91538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128068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0" name="Text Placeholder 20">
            <a:extLst>
              <a:ext uri="{FF2B5EF4-FFF2-40B4-BE49-F238E27FC236}">
                <a16:creationId xmlns:a16="http://schemas.microsoft.com/office/drawing/2014/main" id="{3521A734-671A-548F-001E-EEEA27F25BE7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8968796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1" name="Text Placeholder 20">
            <a:extLst>
              <a:ext uri="{FF2B5EF4-FFF2-40B4-BE49-F238E27FC236}">
                <a16:creationId xmlns:a16="http://schemas.microsoft.com/office/drawing/2014/main" id="{D286EEEC-BC0E-D9AE-2A9F-68E600A445E6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9809524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2" name="Text Placeholder 20">
            <a:extLst>
              <a:ext uri="{FF2B5EF4-FFF2-40B4-BE49-F238E27FC236}">
                <a16:creationId xmlns:a16="http://schemas.microsoft.com/office/drawing/2014/main" id="{EDED96FA-2149-B55C-32D3-127EFB97DDEF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0650252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1" name="Text Placeholder 20">
            <a:extLst>
              <a:ext uri="{FF2B5EF4-FFF2-40B4-BE49-F238E27FC236}">
                <a16:creationId xmlns:a16="http://schemas.microsoft.com/office/drawing/2014/main" id="{548D22C4-31CB-C4CD-CECA-98AE7C2919E7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149098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2" name="Text Placeholder 20">
            <a:extLst>
              <a:ext uri="{FF2B5EF4-FFF2-40B4-BE49-F238E27FC236}">
                <a16:creationId xmlns:a16="http://schemas.microsoft.com/office/drawing/2014/main" id="{82EF4C9B-54C5-61D1-3AD5-8D8BBD2E7382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12331709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5B0123D-7C0C-99D5-663F-C9A2C50BAB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DDCB7F7-6553-6423-0B6C-9B8665C7F3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3DF8C55-AAE4-07EC-6435-C9644F66F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9352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ct timeline 1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53B7A61B-4644-EEFB-F7F6-4CBB74D356B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E9375524-7722-1A69-A8E0-E42A81F2BF9C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730800"/>
            <a:ext cx="12998888" cy="489230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B53D56D-11AF-5655-9241-DF68CD22297B}"/>
              </a:ext>
            </a:extLst>
          </p:cNvPr>
          <p:cNvCxnSpPr>
            <a:cxnSpLocks/>
          </p:cNvCxnSpPr>
          <p:nvPr/>
        </p:nvCxnSpPr>
        <p:spPr>
          <a:xfrm>
            <a:off x="395529" y="3317821"/>
            <a:ext cx="12645999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606AB45-225C-F2F4-09BC-771C4FCB2F49}"/>
              </a:ext>
            </a:extLst>
          </p:cNvPr>
          <p:cNvCxnSpPr>
            <a:cxnSpLocks/>
          </p:cNvCxnSpPr>
          <p:nvPr/>
        </p:nvCxnSpPr>
        <p:spPr>
          <a:xfrm>
            <a:off x="395529" y="4448845"/>
            <a:ext cx="12674005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A898D49-9EB5-DA73-C366-24AB96FC5047}"/>
              </a:ext>
            </a:extLst>
          </p:cNvPr>
          <p:cNvCxnSpPr>
            <a:cxnSpLocks/>
          </p:cNvCxnSpPr>
          <p:nvPr/>
        </p:nvCxnSpPr>
        <p:spPr>
          <a:xfrm>
            <a:off x="395530" y="5536035"/>
            <a:ext cx="12655334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EF42F6B-DBCA-3906-A708-2CD42D242A89}"/>
              </a:ext>
            </a:extLst>
          </p:cNvPr>
          <p:cNvCxnSpPr>
            <a:cxnSpLocks/>
          </p:cNvCxnSpPr>
          <p:nvPr/>
        </p:nvCxnSpPr>
        <p:spPr>
          <a:xfrm>
            <a:off x="3005525" y="1878324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88B487F-DD56-B9DB-7E79-7273F3C700DE}"/>
              </a:ext>
            </a:extLst>
          </p:cNvPr>
          <p:cNvCxnSpPr>
            <a:cxnSpLocks/>
          </p:cNvCxnSpPr>
          <p:nvPr/>
        </p:nvCxnSpPr>
        <p:spPr>
          <a:xfrm>
            <a:off x="3859629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960CD78-6376-42DE-93E2-FAF12502D014}"/>
              </a:ext>
            </a:extLst>
          </p:cNvPr>
          <p:cNvCxnSpPr>
            <a:cxnSpLocks/>
          </p:cNvCxnSpPr>
          <p:nvPr/>
        </p:nvCxnSpPr>
        <p:spPr>
          <a:xfrm>
            <a:off x="4698522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C87CD0A-2B75-CC81-BFE7-130B64950BDE}"/>
              </a:ext>
            </a:extLst>
          </p:cNvPr>
          <p:cNvCxnSpPr>
            <a:cxnSpLocks/>
          </p:cNvCxnSpPr>
          <p:nvPr/>
        </p:nvCxnSpPr>
        <p:spPr>
          <a:xfrm>
            <a:off x="5537414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C99D9BE-E7F4-A793-B9A5-F63B59598DD6}"/>
              </a:ext>
            </a:extLst>
          </p:cNvPr>
          <p:cNvCxnSpPr>
            <a:cxnSpLocks/>
          </p:cNvCxnSpPr>
          <p:nvPr/>
        </p:nvCxnSpPr>
        <p:spPr>
          <a:xfrm>
            <a:off x="6376306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3A3B768-52D2-59DD-D551-892E3462D92F}"/>
              </a:ext>
            </a:extLst>
          </p:cNvPr>
          <p:cNvCxnSpPr>
            <a:cxnSpLocks/>
          </p:cNvCxnSpPr>
          <p:nvPr/>
        </p:nvCxnSpPr>
        <p:spPr>
          <a:xfrm>
            <a:off x="7215198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EB88A4E-D7AB-A277-87CF-19CD5F0803DD}"/>
              </a:ext>
            </a:extLst>
          </p:cNvPr>
          <p:cNvCxnSpPr>
            <a:cxnSpLocks/>
          </p:cNvCxnSpPr>
          <p:nvPr/>
        </p:nvCxnSpPr>
        <p:spPr>
          <a:xfrm>
            <a:off x="8054090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F399A12B-98F9-833F-11FD-0AD706867385}"/>
              </a:ext>
            </a:extLst>
          </p:cNvPr>
          <p:cNvCxnSpPr>
            <a:cxnSpLocks/>
          </p:cNvCxnSpPr>
          <p:nvPr/>
        </p:nvCxnSpPr>
        <p:spPr>
          <a:xfrm>
            <a:off x="8892982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A4FB4BA-A074-0F1D-2F84-1A0DD3782F95}"/>
              </a:ext>
            </a:extLst>
          </p:cNvPr>
          <p:cNvCxnSpPr>
            <a:cxnSpLocks/>
          </p:cNvCxnSpPr>
          <p:nvPr/>
        </p:nvCxnSpPr>
        <p:spPr>
          <a:xfrm>
            <a:off x="9731874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A000A45-F003-873D-7ED7-C0E34B9A5A34}"/>
              </a:ext>
            </a:extLst>
          </p:cNvPr>
          <p:cNvCxnSpPr>
            <a:cxnSpLocks/>
          </p:cNvCxnSpPr>
          <p:nvPr/>
        </p:nvCxnSpPr>
        <p:spPr>
          <a:xfrm>
            <a:off x="10570766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F5DB61D-BE57-8FE4-C43D-3BEFB980E90A}"/>
              </a:ext>
            </a:extLst>
          </p:cNvPr>
          <p:cNvCxnSpPr>
            <a:cxnSpLocks/>
          </p:cNvCxnSpPr>
          <p:nvPr/>
        </p:nvCxnSpPr>
        <p:spPr>
          <a:xfrm>
            <a:off x="11409659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32DE4BD-43D5-BCDE-F996-5B7F418DC203}"/>
              </a:ext>
            </a:extLst>
          </p:cNvPr>
          <p:cNvCxnSpPr>
            <a:cxnSpLocks/>
          </p:cNvCxnSpPr>
          <p:nvPr/>
        </p:nvCxnSpPr>
        <p:spPr>
          <a:xfrm>
            <a:off x="12248547" y="1907546"/>
            <a:ext cx="0" cy="460423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EA165D0-A1A6-48B3-4EF6-0BA3FD0EED7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8B2A5BCE-6171-2D25-DFC2-0277225A6D7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73631" y="2373204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621D4DC0-4D18-087D-ABC3-FF477ECCEF72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373631" y="3487851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4875E2B9-D276-01D9-15EF-577991B1C58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73631" y="4602498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F1E555C1-D7A0-E59D-CCFA-60F42940D108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73631" y="5693140"/>
            <a:ext cx="2451703" cy="74928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52272AE7-E44B-E1B2-3336-341A1CBBA802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3922199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49846787-1BFA-51B3-4D39-7A48D3BD816D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5612229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5B7799D9-175E-236A-91E3-58C1EC469EFF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11498478" y="237129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178378D2-7075-7E25-1E56-F287601EDEDF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3314650" y="3494569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A3DB68D3-BF35-D95C-98E8-2E329554B049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6467664" y="3501286"/>
            <a:ext cx="3120494" cy="74928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2" name="Text Placeholder 20">
            <a:extLst>
              <a:ext uri="{FF2B5EF4-FFF2-40B4-BE49-F238E27FC236}">
                <a16:creationId xmlns:a16="http://schemas.microsoft.com/office/drawing/2014/main" id="{4364747A-A28A-D5FD-72A8-146CFB7D0E30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619400" y="4622241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9" name="Text Placeholder 20">
            <a:extLst>
              <a:ext uri="{FF2B5EF4-FFF2-40B4-BE49-F238E27FC236}">
                <a16:creationId xmlns:a16="http://schemas.microsoft.com/office/drawing/2014/main" id="{9EAB3188-A98A-7EA1-09ED-AE58F0A508E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299136" y="4629649"/>
            <a:ext cx="3182812" cy="74928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0" name="Text Placeholder 20">
            <a:extLst>
              <a:ext uri="{FF2B5EF4-FFF2-40B4-BE49-F238E27FC236}">
                <a16:creationId xmlns:a16="http://schemas.microsoft.com/office/drawing/2014/main" id="{1D463D42-8EDE-A06C-DD56-35EFD02371D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922199" y="5693140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1" name="Text Placeholder 20">
            <a:extLst>
              <a:ext uri="{FF2B5EF4-FFF2-40B4-BE49-F238E27FC236}">
                <a16:creationId xmlns:a16="http://schemas.microsoft.com/office/drawing/2014/main" id="{BD0E9A6A-5A98-8326-3E9C-7D5D311CEE0D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627549" y="5706183"/>
            <a:ext cx="1527371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2" name="Text Placeholder 20">
            <a:extLst>
              <a:ext uri="{FF2B5EF4-FFF2-40B4-BE49-F238E27FC236}">
                <a16:creationId xmlns:a16="http://schemas.microsoft.com/office/drawing/2014/main" id="{DB4CD55B-EC8F-8AEE-2C9C-0ABF17DA446E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10663876" y="5706183"/>
            <a:ext cx="2386988" cy="74928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3" name="Text Placeholder 20">
            <a:extLst>
              <a:ext uri="{FF2B5EF4-FFF2-40B4-BE49-F238E27FC236}">
                <a16:creationId xmlns:a16="http://schemas.microsoft.com/office/drawing/2014/main" id="{87C6B30B-267A-5614-7778-E7DF76CE40D1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308370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4" name="Text Placeholder 20">
            <a:extLst>
              <a:ext uri="{FF2B5EF4-FFF2-40B4-BE49-F238E27FC236}">
                <a16:creationId xmlns:a16="http://schemas.microsoft.com/office/drawing/2014/main" id="{052142F6-BBB6-BC5C-0BBB-192770949FAD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924428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5" name="Text Placeholder 20">
            <a:extLst>
              <a:ext uri="{FF2B5EF4-FFF2-40B4-BE49-F238E27FC236}">
                <a16:creationId xmlns:a16="http://schemas.microsoft.com/office/drawing/2014/main" id="{4FD737CD-4317-04E9-998C-35AE318740A8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765156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6" name="Text Placeholder 20">
            <a:extLst>
              <a:ext uri="{FF2B5EF4-FFF2-40B4-BE49-F238E27FC236}">
                <a16:creationId xmlns:a16="http://schemas.microsoft.com/office/drawing/2014/main" id="{54440E1C-59EE-16BB-81A5-A0A0D0793D13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5605884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7" name="Text Placeholder 20">
            <a:extLst>
              <a:ext uri="{FF2B5EF4-FFF2-40B4-BE49-F238E27FC236}">
                <a16:creationId xmlns:a16="http://schemas.microsoft.com/office/drawing/2014/main" id="{62E8D0D0-AF42-DC74-25CF-713C778E9211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6446612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8" name="Text Placeholder 20">
            <a:extLst>
              <a:ext uri="{FF2B5EF4-FFF2-40B4-BE49-F238E27FC236}">
                <a16:creationId xmlns:a16="http://schemas.microsoft.com/office/drawing/2014/main" id="{11F5B329-F513-DC5D-A84D-A1F3BBE2759E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728734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9" name="Text Placeholder 20">
            <a:extLst>
              <a:ext uri="{FF2B5EF4-FFF2-40B4-BE49-F238E27FC236}">
                <a16:creationId xmlns:a16="http://schemas.microsoft.com/office/drawing/2014/main" id="{83F9F288-D8C1-2FA6-1F1D-C48E3E91538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128068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0" name="Text Placeholder 20">
            <a:extLst>
              <a:ext uri="{FF2B5EF4-FFF2-40B4-BE49-F238E27FC236}">
                <a16:creationId xmlns:a16="http://schemas.microsoft.com/office/drawing/2014/main" id="{3521A734-671A-548F-001E-EEEA27F25BE7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8968796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1" name="Text Placeholder 20">
            <a:extLst>
              <a:ext uri="{FF2B5EF4-FFF2-40B4-BE49-F238E27FC236}">
                <a16:creationId xmlns:a16="http://schemas.microsoft.com/office/drawing/2014/main" id="{D286EEEC-BC0E-D9AE-2A9F-68E600A445E6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9809524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2" name="Text Placeholder 20">
            <a:extLst>
              <a:ext uri="{FF2B5EF4-FFF2-40B4-BE49-F238E27FC236}">
                <a16:creationId xmlns:a16="http://schemas.microsoft.com/office/drawing/2014/main" id="{EDED96FA-2149-B55C-32D3-127EFB97DDEF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0650252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1" name="Text Placeholder 20">
            <a:extLst>
              <a:ext uri="{FF2B5EF4-FFF2-40B4-BE49-F238E27FC236}">
                <a16:creationId xmlns:a16="http://schemas.microsoft.com/office/drawing/2014/main" id="{548D22C4-31CB-C4CD-CECA-98AE7C2919E7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1490980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2" name="Text Placeholder 20">
            <a:extLst>
              <a:ext uri="{FF2B5EF4-FFF2-40B4-BE49-F238E27FC236}">
                <a16:creationId xmlns:a16="http://schemas.microsoft.com/office/drawing/2014/main" id="{82EF4C9B-54C5-61D1-3AD5-8D8BBD2E7382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12331709" y="1907547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DDCB7F7-6553-6423-0B6C-9B8665C7F3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3DF8C55-AAE4-07EC-6435-C9644F66F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86766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ying Route Chart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066BC00-B31F-7720-F6D1-2240FC81C15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724262"/>
            <a:ext cx="12998888" cy="489230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B84998-0B02-89B7-B983-66DF96DD3D00}"/>
              </a:ext>
            </a:extLst>
          </p:cNvPr>
          <p:cNvCxnSpPr>
            <a:cxnSpLocks/>
          </p:cNvCxnSpPr>
          <p:nvPr/>
        </p:nvCxnSpPr>
        <p:spPr>
          <a:xfrm>
            <a:off x="420101" y="4395182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2600D4-EDEA-8946-A7AF-C2C456C9AA2A}"/>
              </a:ext>
            </a:extLst>
          </p:cNvPr>
          <p:cNvCxnSpPr>
            <a:cxnSpLocks/>
          </p:cNvCxnSpPr>
          <p:nvPr/>
        </p:nvCxnSpPr>
        <p:spPr>
          <a:xfrm>
            <a:off x="420101" y="5112761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EB2ADC-61F2-F4FC-8B7F-6B6363B95841}"/>
              </a:ext>
            </a:extLst>
          </p:cNvPr>
          <p:cNvCxnSpPr>
            <a:cxnSpLocks/>
          </p:cNvCxnSpPr>
          <p:nvPr/>
        </p:nvCxnSpPr>
        <p:spPr>
          <a:xfrm>
            <a:off x="420101" y="582637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5569A08-ED69-F2A8-80F8-AED54F98D287}"/>
              </a:ext>
            </a:extLst>
          </p:cNvPr>
          <p:cNvCxnSpPr>
            <a:cxnSpLocks/>
          </p:cNvCxnSpPr>
          <p:nvPr/>
        </p:nvCxnSpPr>
        <p:spPr>
          <a:xfrm>
            <a:off x="420101" y="3689578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1B3893D-5886-AA6F-A37F-FFFCDC520A7D}"/>
              </a:ext>
            </a:extLst>
          </p:cNvPr>
          <p:cNvCxnSpPr>
            <a:cxnSpLocks/>
          </p:cNvCxnSpPr>
          <p:nvPr/>
        </p:nvCxnSpPr>
        <p:spPr>
          <a:xfrm>
            <a:off x="420101" y="297309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9853D6B-8EDD-FC05-07A6-68F2363CBF04}"/>
              </a:ext>
            </a:extLst>
          </p:cNvPr>
          <p:cNvCxnSpPr>
            <a:cxnSpLocks/>
          </p:cNvCxnSpPr>
          <p:nvPr/>
        </p:nvCxnSpPr>
        <p:spPr>
          <a:xfrm>
            <a:off x="420101" y="225180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E5E7A8C-B22C-E076-7CF1-BA30F438E157}"/>
              </a:ext>
            </a:extLst>
          </p:cNvPr>
          <p:cNvCxnSpPr>
            <a:cxnSpLocks/>
          </p:cNvCxnSpPr>
          <p:nvPr/>
        </p:nvCxnSpPr>
        <p:spPr>
          <a:xfrm>
            <a:off x="2870781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D43675B-C084-9FA0-CB24-34F13621D38B}"/>
              </a:ext>
            </a:extLst>
          </p:cNvPr>
          <p:cNvCxnSpPr>
            <a:cxnSpLocks/>
          </p:cNvCxnSpPr>
          <p:nvPr/>
        </p:nvCxnSpPr>
        <p:spPr>
          <a:xfrm>
            <a:off x="4169994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4BBDEBE-DF2E-6538-0A58-CE4129F8AE16}"/>
              </a:ext>
            </a:extLst>
          </p:cNvPr>
          <p:cNvCxnSpPr>
            <a:cxnSpLocks/>
          </p:cNvCxnSpPr>
          <p:nvPr/>
        </p:nvCxnSpPr>
        <p:spPr>
          <a:xfrm>
            <a:off x="5407728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6A8F6B8-9F01-9807-6234-3C24C8B752EB}"/>
              </a:ext>
            </a:extLst>
          </p:cNvPr>
          <p:cNvCxnSpPr>
            <a:cxnSpLocks/>
          </p:cNvCxnSpPr>
          <p:nvPr/>
        </p:nvCxnSpPr>
        <p:spPr>
          <a:xfrm>
            <a:off x="670694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66883C6-9864-1423-5CC6-48586DF23E9E}"/>
              </a:ext>
            </a:extLst>
          </p:cNvPr>
          <p:cNvCxnSpPr>
            <a:cxnSpLocks/>
          </p:cNvCxnSpPr>
          <p:nvPr/>
        </p:nvCxnSpPr>
        <p:spPr>
          <a:xfrm>
            <a:off x="795670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8ED926A-3E0B-9635-DB49-3BE8368047BA}"/>
              </a:ext>
            </a:extLst>
          </p:cNvPr>
          <p:cNvCxnSpPr>
            <a:cxnSpLocks/>
          </p:cNvCxnSpPr>
          <p:nvPr/>
        </p:nvCxnSpPr>
        <p:spPr>
          <a:xfrm>
            <a:off x="9255913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4C5194F-0B34-4D1C-944C-E7059D96D94B}"/>
              </a:ext>
            </a:extLst>
          </p:cNvPr>
          <p:cNvCxnSpPr>
            <a:cxnSpLocks/>
          </p:cNvCxnSpPr>
          <p:nvPr/>
        </p:nvCxnSpPr>
        <p:spPr>
          <a:xfrm>
            <a:off x="10493647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14410E7-6C28-BF34-C064-02484CAA76C2}"/>
              </a:ext>
            </a:extLst>
          </p:cNvPr>
          <p:cNvCxnSpPr>
            <a:cxnSpLocks/>
          </p:cNvCxnSpPr>
          <p:nvPr/>
        </p:nvCxnSpPr>
        <p:spPr>
          <a:xfrm>
            <a:off x="1179286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1B51B863-3F2D-ADC7-B6B0-C9636E301F0A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4EA3A474-B376-4981-39E3-6F985D503B6E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38950" y="2331849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CC3DE4C1-A804-207D-A34B-7F18FC1EA2E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3173222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50DFB79E-DB08-A9F6-9701-41C3FA8E1D1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20101" y="3044593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E846771-FDAB-A226-2EB8-F14E35F2467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22814" y="3773055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9E29133-330D-CD58-B516-C14D6A8B796E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403965" y="4485798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580ECB49-819E-AB77-DC4D-9579AEE6F246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412429" y="5203376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12435279-4F6C-4FBF-4E74-61962C7609A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93580" y="5916119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950E550F-3132-73CD-6E66-DA247DD29F6A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4449065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424B124-3876-CB42-B0C0-07D456E76AC9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10828280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8168A48A-53F3-FDDC-ACCC-F45E0D4E1023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2104122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59" name="Text Placeholder 20">
            <a:extLst>
              <a:ext uri="{FF2B5EF4-FFF2-40B4-BE49-F238E27FC236}">
                <a16:creationId xmlns:a16="http://schemas.microsoft.com/office/drawing/2014/main" id="{92F462FA-A3C5-D2ED-BFC2-8171335DF439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5724908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80AFD7A4-2301-A9BA-8FC9-DA1EBC30210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7000751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9CEFB243-D85B-B4F0-006D-47DCFEF5D8F5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8276594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1CCB87E9-6D3F-946C-CF7E-AC45FBF5AB55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9552437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BABBDE2-6DC7-4789-EDC1-062F976F9BC2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074F64EF-ED00-9F17-C542-36A5FBAE8B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87AE5D-1049-BA07-63A8-57592B0238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4563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ying Route Chart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76A2414-C7D6-D79C-8871-23AABB51BE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066BC00-B31F-7720-F6D1-2240FC81C15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724262"/>
            <a:ext cx="12998888" cy="489230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B84998-0B02-89B7-B983-66DF96DD3D00}"/>
              </a:ext>
            </a:extLst>
          </p:cNvPr>
          <p:cNvCxnSpPr>
            <a:cxnSpLocks/>
          </p:cNvCxnSpPr>
          <p:nvPr/>
        </p:nvCxnSpPr>
        <p:spPr>
          <a:xfrm>
            <a:off x="420101" y="4395182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2600D4-EDEA-8946-A7AF-C2C456C9AA2A}"/>
              </a:ext>
            </a:extLst>
          </p:cNvPr>
          <p:cNvCxnSpPr>
            <a:cxnSpLocks/>
          </p:cNvCxnSpPr>
          <p:nvPr/>
        </p:nvCxnSpPr>
        <p:spPr>
          <a:xfrm>
            <a:off x="420101" y="5112761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EB2ADC-61F2-F4FC-8B7F-6B6363B95841}"/>
              </a:ext>
            </a:extLst>
          </p:cNvPr>
          <p:cNvCxnSpPr>
            <a:cxnSpLocks/>
          </p:cNvCxnSpPr>
          <p:nvPr/>
        </p:nvCxnSpPr>
        <p:spPr>
          <a:xfrm>
            <a:off x="420101" y="582637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5569A08-ED69-F2A8-80F8-AED54F98D287}"/>
              </a:ext>
            </a:extLst>
          </p:cNvPr>
          <p:cNvCxnSpPr>
            <a:cxnSpLocks/>
          </p:cNvCxnSpPr>
          <p:nvPr/>
        </p:nvCxnSpPr>
        <p:spPr>
          <a:xfrm>
            <a:off x="420101" y="3689578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1B3893D-5886-AA6F-A37F-FFFCDC520A7D}"/>
              </a:ext>
            </a:extLst>
          </p:cNvPr>
          <p:cNvCxnSpPr>
            <a:cxnSpLocks/>
          </p:cNvCxnSpPr>
          <p:nvPr/>
        </p:nvCxnSpPr>
        <p:spPr>
          <a:xfrm>
            <a:off x="420101" y="297309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9853D6B-8EDD-FC05-07A6-68F2363CBF04}"/>
              </a:ext>
            </a:extLst>
          </p:cNvPr>
          <p:cNvCxnSpPr>
            <a:cxnSpLocks/>
          </p:cNvCxnSpPr>
          <p:nvPr/>
        </p:nvCxnSpPr>
        <p:spPr>
          <a:xfrm>
            <a:off x="420101" y="2251800"/>
            <a:ext cx="12654768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E5E7A8C-B22C-E076-7CF1-BA30F438E157}"/>
              </a:ext>
            </a:extLst>
          </p:cNvPr>
          <p:cNvCxnSpPr>
            <a:cxnSpLocks/>
          </p:cNvCxnSpPr>
          <p:nvPr/>
        </p:nvCxnSpPr>
        <p:spPr>
          <a:xfrm>
            <a:off x="2870781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D43675B-C084-9FA0-CB24-34F13621D38B}"/>
              </a:ext>
            </a:extLst>
          </p:cNvPr>
          <p:cNvCxnSpPr>
            <a:cxnSpLocks/>
          </p:cNvCxnSpPr>
          <p:nvPr/>
        </p:nvCxnSpPr>
        <p:spPr>
          <a:xfrm>
            <a:off x="4169994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4BBDEBE-DF2E-6538-0A58-CE4129F8AE16}"/>
              </a:ext>
            </a:extLst>
          </p:cNvPr>
          <p:cNvCxnSpPr>
            <a:cxnSpLocks/>
          </p:cNvCxnSpPr>
          <p:nvPr/>
        </p:nvCxnSpPr>
        <p:spPr>
          <a:xfrm>
            <a:off x="5407728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6A8F6B8-9F01-9807-6234-3C24C8B752EB}"/>
              </a:ext>
            </a:extLst>
          </p:cNvPr>
          <p:cNvCxnSpPr>
            <a:cxnSpLocks/>
          </p:cNvCxnSpPr>
          <p:nvPr/>
        </p:nvCxnSpPr>
        <p:spPr>
          <a:xfrm>
            <a:off x="670694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66883C6-9864-1423-5CC6-48586DF23E9E}"/>
              </a:ext>
            </a:extLst>
          </p:cNvPr>
          <p:cNvCxnSpPr>
            <a:cxnSpLocks/>
          </p:cNvCxnSpPr>
          <p:nvPr/>
        </p:nvCxnSpPr>
        <p:spPr>
          <a:xfrm>
            <a:off x="795670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8ED926A-3E0B-9635-DB49-3BE8368047BA}"/>
              </a:ext>
            </a:extLst>
          </p:cNvPr>
          <p:cNvCxnSpPr>
            <a:cxnSpLocks/>
          </p:cNvCxnSpPr>
          <p:nvPr/>
        </p:nvCxnSpPr>
        <p:spPr>
          <a:xfrm>
            <a:off x="9255913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4C5194F-0B34-4D1C-944C-E7059D96D94B}"/>
              </a:ext>
            </a:extLst>
          </p:cNvPr>
          <p:cNvCxnSpPr>
            <a:cxnSpLocks/>
          </p:cNvCxnSpPr>
          <p:nvPr/>
        </p:nvCxnSpPr>
        <p:spPr>
          <a:xfrm>
            <a:off x="10493647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14410E7-6C28-BF34-C064-02484CAA76C2}"/>
              </a:ext>
            </a:extLst>
          </p:cNvPr>
          <p:cNvCxnSpPr>
            <a:cxnSpLocks/>
          </p:cNvCxnSpPr>
          <p:nvPr/>
        </p:nvCxnSpPr>
        <p:spPr>
          <a:xfrm>
            <a:off x="11792860" y="1813522"/>
            <a:ext cx="0" cy="4664106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1B51B863-3F2D-ADC7-B6B0-C9636E301F0A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4EA3A474-B376-4981-39E3-6F985D503B6E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38950" y="2331849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CC3DE4C1-A804-207D-A34B-7F18FC1EA2E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3173222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50DFB79E-DB08-A9F6-9701-41C3FA8E1D1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20101" y="3044593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E846771-FDAB-A226-2EB8-F14E35F2467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22814" y="3773055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9E29133-330D-CD58-B516-C14D6A8B796E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403965" y="4485798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580ECB49-819E-AB77-DC4D-9579AEE6F246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412429" y="5203376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12435279-4F6C-4FBF-4E74-61962C7609A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93580" y="5916119"/>
            <a:ext cx="2357637" cy="56150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7001" marR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ctr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950E550F-3132-73CD-6E66-DA247DD29F6A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4449065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424B124-3876-CB42-B0C0-07D456E76AC9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10828280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8168A48A-53F3-FDDC-ACCC-F45E0D4E1023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2104122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59" name="Text Placeholder 20">
            <a:extLst>
              <a:ext uri="{FF2B5EF4-FFF2-40B4-BE49-F238E27FC236}">
                <a16:creationId xmlns:a16="http://schemas.microsoft.com/office/drawing/2014/main" id="{92F462FA-A3C5-D2ED-BFC2-8171335DF439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5724908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80AFD7A4-2301-A9BA-8FC9-DA1EBC30210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7000751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9CEFB243-D85B-B4F0-006D-47DCFEF5D8F5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8276594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1CCB87E9-6D3F-946C-CF7E-AC45FBF5AB55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9552437" y="1867776"/>
            <a:ext cx="701116" cy="244630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882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74F64EF-ED00-9F17-C542-36A5FBAE8B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87AE5D-1049-BA07-63A8-57592B0238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3760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colourful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218299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10157247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531281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844264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206129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10145077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519112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832095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6129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10145077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519112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832095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B5446D15-D55A-3E9E-9EDC-00FE4BB337F2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31463" y="2237253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3" name="Picture Placeholder 38">
            <a:extLst>
              <a:ext uri="{FF2B5EF4-FFF2-40B4-BE49-F238E27FC236}">
                <a16:creationId xmlns:a16="http://schemas.microsoft.com/office/drawing/2014/main" id="{1439411E-BBE7-7F4F-E8F9-1BDFAA48988F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330316" y="2237253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75F77091-6CE0-86C0-7A91-B0ACBBE2D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329168" y="2237253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83510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indent="0" algn="l" rtl="0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599864" y="1713255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919948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228589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5507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43518" indent="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611861" y="3434683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923944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0232585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83510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101513" indent="-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99864" y="5153951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919948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10228589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>
          <a:xfrm>
            <a:off x="3635184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Picture Placeholder 38">
            <a:extLst>
              <a:ext uri="{FF2B5EF4-FFF2-40B4-BE49-F238E27FC236}">
                <a16:creationId xmlns:a16="http://schemas.microsoft.com/office/drawing/2014/main" id="{7077DE43-DB84-F914-7D3B-86FBE6BE4FB0}"/>
              </a:ext>
            </a:extLst>
          </p:cNvPr>
          <p:cNvSpPr>
            <a:spLocks noGrp="1" noChangeAspect="1"/>
          </p:cNvSpPr>
          <p:nvPr>
            <p:ph type="pic" sz="quarter" idx="96"/>
          </p:nvPr>
        </p:nvSpPr>
        <p:spPr>
          <a:xfrm>
            <a:off x="4634037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Picture Placeholder 38">
            <a:extLst>
              <a:ext uri="{FF2B5EF4-FFF2-40B4-BE49-F238E27FC236}">
                <a16:creationId xmlns:a16="http://schemas.microsoft.com/office/drawing/2014/main" id="{D0E5AC0C-EBE2-7C51-0362-CB04DEA17E64}"/>
              </a:ext>
            </a:extLst>
          </p:cNvPr>
          <p:cNvSpPr>
            <a:spLocks noGrp="1" noChangeAspect="1"/>
          </p:cNvSpPr>
          <p:nvPr>
            <p:ph type="pic" sz="quarter" idx="97"/>
          </p:nvPr>
        </p:nvSpPr>
        <p:spPr>
          <a:xfrm>
            <a:off x="5632889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135D4AA7-299D-109A-46D0-BF5A590ABE6E}"/>
              </a:ext>
            </a:extLst>
          </p:cNvPr>
          <p:cNvSpPr>
            <a:spLocks noGrp="1" noChangeAspect="1"/>
          </p:cNvSpPr>
          <p:nvPr>
            <p:ph type="pic" sz="quarter" idx="98"/>
          </p:nvPr>
        </p:nvSpPr>
        <p:spPr>
          <a:xfrm>
            <a:off x="6971954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38">
            <a:extLst>
              <a:ext uri="{FF2B5EF4-FFF2-40B4-BE49-F238E27FC236}">
                <a16:creationId xmlns:a16="http://schemas.microsoft.com/office/drawing/2014/main" id="{CCF2C32C-A7C0-D5C3-22FE-70647216CC2E}"/>
              </a:ext>
            </a:extLst>
          </p:cNvPr>
          <p:cNvSpPr>
            <a:spLocks noGrp="1" noChangeAspect="1"/>
          </p:cNvSpPr>
          <p:nvPr>
            <p:ph type="pic" sz="quarter" idx="99"/>
          </p:nvPr>
        </p:nvSpPr>
        <p:spPr>
          <a:xfrm>
            <a:off x="7970807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38">
            <a:extLst>
              <a:ext uri="{FF2B5EF4-FFF2-40B4-BE49-F238E27FC236}">
                <a16:creationId xmlns:a16="http://schemas.microsoft.com/office/drawing/2014/main" id="{56841469-FC0C-22F9-2624-D2818D8F9BEC}"/>
              </a:ext>
            </a:extLst>
          </p:cNvPr>
          <p:cNvSpPr>
            <a:spLocks noGrp="1" noChangeAspect="1"/>
          </p:cNvSpPr>
          <p:nvPr>
            <p:ph type="pic" sz="quarter" idx="100"/>
          </p:nvPr>
        </p:nvSpPr>
        <p:spPr>
          <a:xfrm>
            <a:off x="8969659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BFD1D7F2-6CC8-7012-C438-468BFEAD819C}"/>
              </a:ext>
            </a:extLst>
          </p:cNvPr>
          <p:cNvSpPr>
            <a:spLocks noGrp="1" noChangeAspect="1"/>
          </p:cNvSpPr>
          <p:nvPr>
            <p:ph type="pic" sz="quarter" idx="101"/>
          </p:nvPr>
        </p:nvSpPr>
        <p:spPr>
          <a:xfrm>
            <a:off x="10282401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AC285F8-A967-C97A-7AE2-5179D557A8BE}"/>
              </a:ext>
            </a:extLst>
          </p:cNvPr>
          <p:cNvSpPr>
            <a:spLocks noGrp="1" noChangeAspect="1"/>
          </p:cNvSpPr>
          <p:nvPr>
            <p:ph type="pic" sz="quarter" idx="102"/>
          </p:nvPr>
        </p:nvSpPr>
        <p:spPr>
          <a:xfrm>
            <a:off x="11281253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FFFB9D9D-6C07-B0CA-B8DB-99D3FAD2BAD3}"/>
              </a:ext>
            </a:extLst>
          </p:cNvPr>
          <p:cNvSpPr>
            <a:spLocks noGrp="1" noChangeAspect="1"/>
          </p:cNvSpPr>
          <p:nvPr>
            <p:ph type="pic" sz="quarter" idx="103"/>
          </p:nvPr>
        </p:nvSpPr>
        <p:spPr>
          <a:xfrm>
            <a:off x="12280106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Picture Placeholder 38">
            <a:extLst>
              <a:ext uri="{FF2B5EF4-FFF2-40B4-BE49-F238E27FC236}">
                <a16:creationId xmlns:a16="http://schemas.microsoft.com/office/drawing/2014/main" id="{20A59C05-9646-3CC5-2FA2-EF42C61D72B3}"/>
              </a:ext>
            </a:extLst>
          </p:cNvPr>
          <p:cNvSpPr>
            <a:spLocks noGrp="1" noChangeAspect="1"/>
          </p:cNvSpPr>
          <p:nvPr>
            <p:ph type="pic" sz="quarter" idx="104"/>
          </p:nvPr>
        </p:nvSpPr>
        <p:spPr>
          <a:xfrm>
            <a:off x="336739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38">
            <a:extLst>
              <a:ext uri="{FF2B5EF4-FFF2-40B4-BE49-F238E27FC236}">
                <a16:creationId xmlns:a16="http://schemas.microsoft.com/office/drawing/2014/main" id="{1B7B9056-AC3A-5D91-4FDF-8D459C2F0D62}"/>
              </a:ext>
            </a:extLst>
          </p:cNvPr>
          <p:cNvSpPr>
            <a:spLocks noGrp="1" noChangeAspect="1"/>
          </p:cNvSpPr>
          <p:nvPr>
            <p:ph type="pic" sz="quarter" idx="105"/>
          </p:nvPr>
        </p:nvSpPr>
        <p:spPr>
          <a:xfrm>
            <a:off x="1335592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38">
            <a:extLst>
              <a:ext uri="{FF2B5EF4-FFF2-40B4-BE49-F238E27FC236}">
                <a16:creationId xmlns:a16="http://schemas.microsoft.com/office/drawing/2014/main" id="{1E320D8E-799D-EF87-4B38-CC627235B6BB}"/>
              </a:ext>
            </a:extLst>
          </p:cNvPr>
          <p:cNvSpPr>
            <a:spLocks noGrp="1" noChangeAspect="1"/>
          </p:cNvSpPr>
          <p:nvPr>
            <p:ph type="pic" sz="quarter" idx="106"/>
          </p:nvPr>
        </p:nvSpPr>
        <p:spPr>
          <a:xfrm>
            <a:off x="2334444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38">
            <a:extLst>
              <a:ext uri="{FF2B5EF4-FFF2-40B4-BE49-F238E27FC236}">
                <a16:creationId xmlns:a16="http://schemas.microsoft.com/office/drawing/2014/main" id="{DC827486-2201-92CB-B9F0-E441E87B094A}"/>
              </a:ext>
            </a:extLst>
          </p:cNvPr>
          <p:cNvSpPr>
            <a:spLocks noGrp="1" noChangeAspect="1"/>
          </p:cNvSpPr>
          <p:nvPr>
            <p:ph type="pic" sz="quarter" idx="107"/>
          </p:nvPr>
        </p:nvSpPr>
        <p:spPr>
          <a:xfrm>
            <a:off x="3640460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38">
            <a:extLst>
              <a:ext uri="{FF2B5EF4-FFF2-40B4-BE49-F238E27FC236}">
                <a16:creationId xmlns:a16="http://schemas.microsoft.com/office/drawing/2014/main" id="{6DF265FE-D01B-431F-6F8E-74DAFF739E55}"/>
              </a:ext>
            </a:extLst>
          </p:cNvPr>
          <p:cNvSpPr>
            <a:spLocks noGrp="1" noChangeAspect="1"/>
          </p:cNvSpPr>
          <p:nvPr>
            <p:ph type="pic" sz="quarter" idx="108"/>
          </p:nvPr>
        </p:nvSpPr>
        <p:spPr>
          <a:xfrm>
            <a:off x="4639312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Picture Placeholder 38">
            <a:extLst>
              <a:ext uri="{FF2B5EF4-FFF2-40B4-BE49-F238E27FC236}">
                <a16:creationId xmlns:a16="http://schemas.microsoft.com/office/drawing/2014/main" id="{495DBED9-5FC7-4308-25AC-EE0B032B12AE}"/>
              </a:ext>
            </a:extLst>
          </p:cNvPr>
          <p:cNvSpPr>
            <a:spLocks noGrp="1" noChangeAspect="1"/>
          </p:cNvSpPr>
          <p:nvPr>
            <p:ph type="pic" sz="quarter" idx="109"/>
          </p:nvPr>
        </p:nvSpPr>
        <p:spPr>
          <a:xfrm>
            <a:off x="5638165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38">
            <a:extLst>
              <a:ext uri="{FF2B5EF4-FFF2-40B4-BE49-F238E27FC236}">
                <a16:creationId xmlns:a16="http://schemas.microsoft.com/office/drawing/2014/main" id="{C523047F-0A31-7A41-9869-3A0957FD9579}"/>
              </a:ext>
            </a:extLst>
          </p:cNvPr>
          <p:cNvSpPr>
            <a:spLocks noGrp="1" noChangeAspect="1"/>
          </p:cNvSpPr>
          <p:nvPr>
            <p:ph type="pic" sz="quarter" idx="110"/>
          </p:nvPr>
        </p:nvSpPr>
        <p:spPr>
          <a:xfrm>
            <a:off x="6977230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38">
            <a:extLst>
              <a:ext uri="{FF2B5EF4-FFF2-40B4-BE49-F238E27FC236}">
                <a16:creationId xmlns:a16="http://schemas.microsoft.com/office/drawing/2014/main" id="{6194285B-CAFD-9570-5122-BC5C83E1F505}"/>
              </a:ext>
            </a:extLst>
          </p:cNvPr>
          <p:cNvSpPr>
            <a:spLocks noGrp="1" noChangeAspect="1"/>
          </p:cNvSpPr>
          <p:nvPr>
            <p:ph type="pic" sz="quarter" idx="111"/>
          </p:nvPr>
        </p:nvSpPr>
        <p:spPr>
          <a:xfrm>
            <a:off x="7976083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38">
            <a:extLst>
              <a:ext uri="{FF2B5EF4-FFF2-40B4-BE49-F238E27FC236}">
                <a16:creationId xmlns:a16="http://schemas.microsoft.com/office/drawing/2014/main" id="{7A6444AA-4D15-F063-AFD3-A673D9D325B4}"/>
              </a:ext>
            </a:extLst>
          </p:cNvPr>
          <p:cNvSpPr>
            <a:spLocks noGrp="1" noChangeAspect="1"/>
          </p:cNvSpPr>
          <p:nvPr>
            <p:ph type="pic" sz="quarter" idx="112"/>
          </p:nvPr>
        </p:nvSpPr>
        <p:spPr>
          <a:xfrm>
            <a:off x="8974935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38">
            <a:extLst>
              <a:ext uri="{FF2B5EF4-FFF2-40B4-BE49-F238E27FC236}">
                <a16:creationId xmlns:a16="http://schemas.microsoft.com/office/drawing/2014/main" id="{AB0DA85D-B331-2590-4779-05066A4C4B7B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10287677" y="3969057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Picture Placeholder 38">
            <a:extLst>
              <a:ext uri="{FF2B5EF4-FFF2-40B4-BE49-F238E27FC236}">
                <a16:creationId xmlns:a16="http://schemas.microsoft.com/office/drawing/2014/main" id="{374595A6-E1F3-45FB-E1D4-2563FB0E20B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1286529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Picture Placeholder 38">
            <a:extLst>
              <a:ext uri="{FF2B5EF4-FFF2-40B4-BE49-F238E27FC236}">
                <a16:creationId xmlns:a16="http://schemas.microsoft.com/office/drawing/2014/main" id="{0A850941-BD57-42E9-CE10-A9F67A527CCD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12285382" y="3969057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38">
            <a:extLst>
              <a:ext uri="{FF2B5EF4-FFF2-40B4-BE49-F238E27FC236}">
                <a16:creationId xmlns:a16="http://schemas.microsoft.com/office/drawing/2014/main" id="{F7318784-66AD-D833-A520-55AD23E8E3A9}"/>
              </a:ext>
            </a:extLst>
          </p:cNvPr>
          <p:cNvSpPr>
            <a:spLocks noGrp="1" noChangeAspect="1"/>
          </p:cNvSpPr>
          <p:nvPr>
            <p:ph type="pic" sz="quarter" idx="116"/>
          </p:nvPr>
        </p:nvSpPr>
        <p:spPr>
          <a:xfrm>
            <a:off x="331463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38">
            <a:extLst>
              <a:ext uri="{FF2B5EF4-FFF2-40B4-BE49-F238E27FC236}">
                <a16:creationId xmlns:a16="http://schemas.microsoft.com/office/drawing/2014/main" id="{2E19917C-310F-8583-092F-3D5456D36233}"/>
              </a:ext>
            </a:extLst>
          </p:cNvPr>
          <p:cNvSpPr>
            <a:spLocks noGrp="1" noChangeAspect="1"/>
          </p:cNvSpPr>
          <p:nvPr>
            <p:ph type="pic" sz="quarter" idx="117"/>
          </p:nvPr>
        </p:nvSpPr>
        <p:spPr>
          <a:xfrm>
            <a:off x="1330316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38">
            <a:extLst>
              <a:ext uri="{FF2B5EF4-FFF2-40B4-BE49-F238E27FC236}">
                <a16:creationId xmlns:a16="http://schemas.microsoft.com/office/drawing/2014/main" id="{8CFC7CA7-E4A9-D9B3-AD7B-7EE8D7C1A8BD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329168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Picture Placeholder 38">
            <a:extLst>
              <a:ext uri="{FF2B5EF4-FFF2-40B4-BE49-F238E27FC236}">
                <a16:creationId xmlns:a16="http://schemas.microsoft.com/office/drawing/2014/main" id="{C4101688-22A4-AED6-E839-1A0986A0B029}"/>
              </a:ext>
            </a:extLst>
          </p:cNvPr>
          <p:cNvSpPr>
            <a:spLocks noGrp="1" noChangeAspect="1"/>
          </p:cNvSpPr>
          <p:nvPr>
            <p:ph type="pic" sz="quarter" idx="119"/>
          </p:nvPr>
        </p:nvSpPr>
        <p:spPr>
          <a:xfrm>
            <a:off x="3643186" y="5660044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" name="Picture Placeholder 38">
            <a:extLst>
              <a:ext uri="{FF2B5EF4-FFF2-40B4-BE49-F238E27FC236}">
                <a16:creationId xmlns:a16="http://schemas.microsoft.com/office/drawing/2014/main" id="{7897F9AE-8969-68E6-AAF9-6E5B3CB9E8B1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642038" y="5660044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7" name="Picture Placeholder 38">
            <a:extLst>
              <a:ext uri="{FF2B5EF4-FFF2-40B4-BE49-F238E27FC236}">
                <a16:creationId xmlns:a16="http://schemas.microsoft.com/office/drawing/2014/main" id="{6142C431-6BAA-ABF7-DEFD-7CBD47441F10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5640891" y="5660044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8" name="Picture Placeholder 38">
            <a:extLst>
              <a:ext uri="{FF2B5EF4-FFF2-40B4-BE49-F238E27FC236}">
                <a16:creationId xmlns:a16="http://schemas.microsoft.com/office/drawing/2014/main" id="{4023CF17-3712-68FA-1C29-E7396D770B28}"/>
              </a:ext>
            </a:extLst>
          </p:cNvPr>
          <p:cNvSpPr>
            <a:spLocks noGrp="1" noChangeAspect="1"/>
          </p:cNvSpPr>
          <p:nvPr>
            <p:ph type="pic" sz="quarter" idx="122"/>
          </p:nvPr>
        </p:nvSpPr>
        <p:spPr>
          <a:xfrm>
            <a:off x="6971954" y="5656943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0AC9446-C54D-128F-C108-E359D363918A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7970807" y="5656943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" name="Picture Placeholder 38">
            <a:extLst>
              <a:ext uri="{FF2B5EF4-FFF2-40B4-BE49-F238E27FC236}">
                <a16:creationId xmlns:a16="http://schemas.microsoft.com/office/drawing/2014/main" id="{FB4B5227-8F84-70D9-68EB-E2EBC5C90CC5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8969659" y="5656943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1E919D25-E034-9CB9-8BE1-7DA8481DDCA5}"/>
              </a:ext>
            </a:extLst>
          </p:cNvPr>
          <p:cNvSpPr>
            <a:spLocks noGrp="1" noChangeAspect="1"/>
          </p:cNvSpPr>
          <p:nvPr>
            <p:ph type="pic" sz="quarter" idx="125"/>
          </p:nvPr>
        </p:nvSpPr>
        <p:spPr>
          <a:xfrm>
            <a:off x="10274399" y="5657300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1" name="Picture Placeholder 38">
            <a:extLst>
              <a:ext uri="{FF2B5EF4-FFF2-40B4-BE49-F238E27FC236}">
                <a16:creationId xmlns:a16="http://schemas.microsoft.com/office/drawing/2014/main" id="{49D32B4C-86F9-34E2-3637-1CD2693CA753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1273252" y="5657300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5" name="Picture Placeholder 38">
            <a:extLst>
              <a:ext uri="{FF2B5EF4-FFF2-40B4-BE49-F238E27FC236}">
                <a16:creationId xmlns:a16="http://schemas.microsoft.com/office/drawing/2014/main" id="{370A9EAD-5352-130A-CE6B-C85539A8718C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12272104" y="5657300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244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3E49DBA0-C2B8-0E35-0F31-70159508EB9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1"/>
            <a:ext cx="5398186" cy="70641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50217F-E0C8-3938-3367-B1D117A743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0333" y="2508466"/>
            <a:ext cx="6921019" cy="1179815"/>
          </a:xfrm>
        </p:spPr>
        <p:txBody>
          <a:bodyPr>
            <a:noAutofit/>
          </a:bodyPr>
          <a:lstStyle>
            <a:lvl1pPr>
              <a:buNone/>
              <a:defRPr sz="8158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9780250-7FFB-1BAA-02CB-468DA7518C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0332" y="3835188"/>
            <a:ext cx="7113107" cy="1008168"/>
          </a:xfrm>
        </p:spPr>
        <p:txBody>
          <a:bodyPr>
            <a:noAutofit/>
          </a:bodyPr>
          <a:lstStyle>
            <a:lvl1pPr>
              <a:buNone/>
              <a:defRPr sz="2205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857858582"/>
      </p:ext>
    </p:extLst>
  </p:cSld>
  <p:clrMapOvr>
    <a:masterClrMapping/>
  </p:clrMapOvr>
  <p:hf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colourful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C0856B-0CF6-664C-6E3C-C0F3398D88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218299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10157247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531281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844264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206129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10145077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519112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832095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6129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10145077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519112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832095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B5446D15-D55A-3E9E-9EDC-00FE4BB337F2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31463" y="2237253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3" name="Picture Placeholder 38">
            <a:extLst>
              <a:ext uri="{FF2B5EF4-FFF2-40B4-BE49-F238E27FC236}">
                <a16:creationId xmlns:a16="http://schemas.microsoft.com/office/drawing/2014/main" id="{1439411E-BBE7-7F4F-E8F9-1BDFAA48988F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330316" y="2237253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75F77091-6CE0-86C0-7A91-B0ACBBE2D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329168" y="2237253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83510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indent="0" algn="l" rtl="0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599864" y="1713255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919948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228589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5507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43518" indent="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611861" y="3434683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923944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0232585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83510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101513" indent="-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99864" y="5153951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919948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10228589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>
          <a:xfrm>
            <a:off x="3635184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Picture Placeholder 38">
            <a:extLst>
              <a:ext uri="{FF2B5EF4-FFF2-40B4-BE49-F238E27FC236}">
                <a16:creationId xmlns:a16="http://schemas.microsoft.com/office/drawing/2014/main" id="{7077DE43-DB84-F914-7D3B-86FBE6BE4FB0}"/>
              </a:ext>
            </a:extLst>
          </p:cNvPr>
          <p:cNvSpPr>
            <a:spLocks noGrp="1" noChangeAspect="1"/>
          </p:cNvSpPr>
          <p:nvPr>
            <p:ph type="pic" sz="quarter" idx="96"/>
          </p:nvPr>
        </p:nvSpPr>
        <p:spPr>
          <a:xfrm>
            <a:off x="4634037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Picture Placeholder 38">
            <a:extLst>
              <a:ext uri="{FF2B5EF4-FFF2-40B4-BE49-F238E27FC236}">
                <a16:creationId xmlns:a16="http://schemas.microsoft.com/office/drawing/2014/main" id="{D0E5AC0C-EBE2-7C51-0362-CB04DEA17E64}"/>
              </a:ext>
            </a:extLst>
          </p:cNvPr>
          <p:cNvSpPr>
            <a:spLocks noGrp="1" noChangeAspect="1"/>
          </p:cNvSpPr>
          <p:nvPr>
            <p:ph type="pic" sz="quarter" idx="97"/>
          </p:nvPr>
        </p:nvSpPr>
        <p:spPr>
          <a:xfrm>
            <a:off x="5632889" y="2241415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135D4AA7-299D-109A-46D0-BF5A590ABE6E}"/>
              </a:ext>
            </a:extLst>
          </p:cNvPr>
          <p:cNvSpPr>
            <a:spLocks noGrp="1" noChangeAspect="1"/>
          </p:cNvSpPr>
          <p:nvPr>
            <p:ph type="pic" sz="quarter" idx="98"/>
          </p:nvPr>
        </p:nvSpPr>
        <p:spPr>
          <a:xfrm>
            <a:off x="6971954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38">
            <a:extLst>
              <a:ext uri="{FF2B5EF4-FFF2-40B4-BE49-F238E27FC236}">
                <a16:creationId xmlns:a16="http://schemas.microsoft.com/office/drawing/2014/main" id="{CCF2C32C-A7C0-D5C3-22FE-70647216CC2E}"/>
              </a:ext>
            </a:extLst>
          </p:cNvPr>
          <p:cNvSpPr>
            <a:spLocks noGrp="1" noChangeAspect="1"/>
          </p:cNvSpPr>
          <p:nvPr>
            <p:ph type="pic" sz="quarter" idx="99"/>
          </p:nvPr>
        </p:nvSpPr>
        <p:spPr>
          <a:xfrm>
            <a:off x="7970807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38">
            <a:extLst>
              <a:ext uri="{FF2B5EF4-FFF2-40B4-BE49-F238E27FC236}">
                <a16:creationId xmlns:a16="http://schemas.microsoft.com/office/drawing/2014/main" id="{56841469-FC0C-22F9-2624-D2818D8F9BEC}"/>
              </a:ext>
            </a:extLst>
          </p:cNvPr>
          <p:cNvSpPr>
            <a:spLocks noGrp="1" noChangeAspect="1"/>
          </p:cNvSpPr>
          <p:nvPr>
            <p:ph type="pic" sz="quarter" idx="100"/>
          </p:nvPr>
        </p:nvSpPr>
        <p:spPr>
          <a:xfrm>
            <a:off x="8969659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BFD1D7F2-6CC8-7012-C438-468BFEAD819C}"/>
              </a:ext>
            </a:extLst>
          </p:cNvPr>
          <p:cNvSpPr>
            <a:spLocks noGrp="1" noChangeAspect="1"/>
          </p:cNvSpPr>
          <p:nvPr>
            <p:ph type="pic" sz="quarter" idx="101"/>
          </p:nvPr>
        </p:nvSpPr>
        <p:spPr>
          <a:xfrm>
            <a:off x="10282401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AC285F8-A967-C97A-7AE2-5179D557A8BE}"/>
              </a:ext>
            </a:extLst>
          </p:cNvPr>
          <p:cNvSpPr>
            <a:spLocks noGrp="1" noChangeAspect="1"/>
          </p:cNvSpPr>
          <p:nvPr>
            <p:ph type="pic" sz="quarter" idx="102"/>
          </p:nvPr>
        </p:nvSpPr>
        <p:spPr>
          <a:xfrm>
            <a:off x="11281253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FFFB9D9D-6C07-B0CA-B8DB-99D3FAD2BAD3}"/>
              </a:ext>
            </a:extLst>
          </p:cNvPr>
          <p:cNvSpPr>
            <a:spLocks noGrp="1" noChangeAspect="1"/>
          </p:cNvSpPr>
          <p:nvPr>
            <p:ph type="pic" sz="quarter" idx="103"/>
          </p:nvPr>
        </p:nvSpPr>
        <p:spPr>
          <a:xfrm>
            <a:off x="12280106" y="224955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Picture Placeholder 38">
            <a:extLst>
              <a:ext uri="{FF2B5EF4-FFF2-40B4-BE49-F238E27FC236}">
                <a16:creationId xmlns:a16="http://schemas.microsoft.com/office/drawing/2014/main" id="{20A59C05-9646-3CC5-2FA2-EF42C61D72B3}"/>
              </a:ext>
            </a:extLst>
          </p:cNvPr>
          <p:cNvSpPr>
            <a:spLocks noGrp="1" noChangeAspect="1"/>
          </p:cNvSpPr>
          <p:nvPr>
            <p:ph type="pic" sz="quarter" idx="104"/>
          </p:nvPr>
        </p:nvSpPr>
        <p:spPr>
          <a:xfrm>
            <a:off x="336739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38">
            <a:extLst>
              <a:ext uri="{FF2B5EF4-FFF2-40B4-BE49-F238E27FC236}">
                <a16:creationId xmlns:a16="http://schemas.microsoft.com/office/drawing/2014/main" id="{1B7B9056-AC3A-5D91-4FDF-8D459C2F0D62}"/>
              </a:ext>
            </a:extLst>
          </p:cNvPr>
          <p:cNvSpPr>
            <a:spLocks noGrp="1" noChangeAspect="1"/>
          </p:cNvSpPr>
          <p:nvPr>
            <p:ph type="pic" sz="quarter" idx="105"/>
          </p:nvPr>
        </p:nvSpPr>
        <p:spPr>
          <a:xfrm>
            <a:off x="1335592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38">
            <a:extLst>
              <a:ext uri="{FF2B5EF4-FFF2-40B4-BE49-F238E27FC236}">
                <a16:creationId xmlns:a16="http://schemas.microsoft.com/office/drawing/2014/main" id="{1E320D8E-799D-EF87-4B38-CC627235B6BB}"/>
              </a:ext>
            </a:extLst>
          </p:cNvPr>
          <p:cNvSpPr>
            <a:spLocks noGrp="1" noChangeAspect="1"/>
          </p:cNvSpPr>
          <p:nvPr>
            <p:ph type="pic" sz="quarter" idx="106"/>
          </p:nvPr>
        </p:nvSpPr>
        <p:spPr>
          <a:xfrm>
            <a:off x="2334444" y="3956754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38">
            <a:extLst>
              <a:ext uri="{FF2B5EF4-FFF2-40B4-BE49-F238E27FC236}">
                <a16:creationId xmlns:a16="http://schemas.microsoft.com/office/drawing/2014/main" id="{DC827486-2201-92CB-B9F0-E441E87B094A}"/>
              </a:ext>
            </a:extLst>
          </p:cNvPr>
          <p:cNvSpPr>
            <a:spLocks noGrp="1" noChangeAspect="1"/>
          </p:cNvSpPr>
          <p:nvPr>
            <p:ph type="pic" sz="quarter" idx="107"/>
          </p:nvPr>
        </p:nvSpPr>
        <p:spPr>
          <a:xfrm>
            <a:off x="3640460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38">
            <a:extLst>
              <a:ext uri="{FF2B5EF4-FFF2-40B4-BE49-F238E27FC236}">
                <a16:creationId xmlns:a16="http://schemas.microsoft.com/office/drawing/2014/main" id="{6DF265FE-D01B-431F-6F8E-74DAFF739E55}"/>
              </a:ext>
            </a:extLst>
          </p:cNvPr>
          <p:cNvSpPr>
            <a:spLocks noGrp="1" noChangeAspect="1"/>
          </p:cNvSpPr>
          <p:nvPr>
            <p:ph type="pic" sz="quarter" idx="108"/>
          </p:nvPr>
        </p:nvSpPr>
        <p:spPr>
          <a:xfrm>
            <a:off x="4639312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Picture Placeholder 38">
            <a:extLst>
              <a:ext uri="{FF2B5EF4-FFF2-40B4-BE49-F238E27FC236}">
                <a16:creationId xmlns:a16="http://schemas.microsoft.com/office/drawing/2014/main" id="{495DBED9-5FC7-4308-25AC-EE0B032B12AE}"/>
              </a:ext>
            </a:extLst>
          </p:cNvPr>
          <p:cNvSpPr>
            <a:spLocks noGrp="1" noChangeAspect="1"/>
          </p:cNvSpPr>
          <p:nvPr>
            <p:ph type="pic" sz="quarter" idx="109"/>
          </p:nvPr>
        </p:nvSpPr>
        <p:spPr>
          <a:xfrm>
            <a:off x="5638165" y="3960916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38">
            <a:extLst>
              <a:ext uri="{FF2B5EF4-FFF2-40B4-BE49-F238E27FC236}">
                <a16:creationId xmlns:a16="http://schemas.microsoft.com/office/drawing/2014/main" id="{C523047F-0A31-7A41-9869-3A0957FD9579}"/>
              </a:ext>
            </a:extLst>
          </p:cNvPr>
          <p:cNvSpPr>
            <a:spLocks noGrp="1" noChangeAspect="1"/>
          </p:cNvSpPr>
          <p:nvPr>
            <p:ph type="pic" sz="quarter" idx="110"/>
          </p:nvPr>
        </p:nvSpPr>
        <p:spPr>
          <a:xfrm>
            <a:off x="6977230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38">
            <a:extLst>
              <a:ext uri="{FF2B5EF4-FFF2-40B4-BE49-F238E27FC236}">
                <a16:creationId xmlns:a16="http://schemas.microsoft.com/office/drawing/2014/main" id="{6194285B-CAFD-9570-5122-BC5C83E1F505}"/>
              </a:ext>
            </a:extLst>
          </p:cNvPr>
          <p:cNvSpPr>
            <a:spLocks noGrp="1" noChangeAspect="1"/>
          </p:cNvSpPr>
          <p:nvPr>
            <p:ph type="pic" sz="quarter" idx="111"/>
          </p:nvPr>
        </p:nvSpPr>
        <p:spPr>
          <a:xfrm>
            <a:off x="7976083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38">
            <a:extLst>
              <a:ext uri="{FF2B5EF4-FFF2-40B4-BE49-F238E27FC236}">
                <a16:creationId xmlns:a16="http://schemas.microsoft.com/office/drawing/2014/main" id="{7A6444AA-4D15-F063-AFD3-A673D9D325B4}"/>
              </a:ext>
            </a:extLst>
          </p:cNvPr>
          <p:cNvSpPr>
            <a:spLocks noGrp="1" noChangeAspect="1"/>
          </p:cNvSpPr>
          <p:nvPr>
            <p:ph type="pic" sz="quarter" idx="112"/>
          </p:nvPr>
        </p:nvSpPr>
        <p:spPr>
          <a:xfrm>
            <a:off x="8974935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38">
            <a:extLst>
              <a:ext uri="{FF2B5EF4-FFF2-40B4-BE49-F238E27FC236}">
                <a16:creationId xmlns:a16="http://schemas.microsoft.com/office/drawing/2014/main" id="{AB0DA85D-B331-2590-4779-05066A4C4B7B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10287677" y="3969057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Picture Placeholder 38">
            <a:extLst>
              <a:ext uri="{FF2B5EF4-FFF2-40B4-BE49-F238E27FC236}">
                <a16:creationId xmlns:a16="http://schemas.microsoft.com/office/drawing/2014/main" id="{374595A6-E1F3-45FB-E1D4-2563FB0E20B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1286529" y="3969057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Picture Placeholder 38">
            <a:extLst>
              <a:ext uri="{FF2B5EF4-FFF2-40B4-BE49-F238E27FC236}">
                <a16:creationId xmlns:a16="http://schemas.microsoft.com/office/drawing/2014/main" id="{0A850941-BD57-42E9-CE10-A9F67A527CCD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12285382" y="3969057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38">
            <a:extLst>
              <a:ext uri="{FF2B5EF4-FFF2-40B4-BE49-F238E27FC236}">
                <a16:creationId xmlns:a16="http://schemas.microsoft.com/office/drawing/2014/main" id="{F7318784-66AD-D833-A520-55AD23E8E3A9}"/>
              </a:ext>
            </a:extLst>
          </p:cNvPr>
          <p:cNvSpPr>
            <a:spLocks noGrp="1" noChangeAspect="1"/>
          </p:cNvSpPr>
          <p:nvPr>
            <p:ph type="pic" sz="quarter" idx="116"/>
          </p:nvPr>
        </p:nvSpPr>
        <p:spPr>
          <a:xfrm>
            <a:off x="331463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38">
            <a:extLst>
              <a:ext uri="{FF2B5EF4-FFF2-40B4-BE49-F238E27FC236}">
                <a16:creationId xmlns:a16="http://schemas.microsoft.com/office/drawing/2014/main" id="{2E19917C-310F-8583-092F-3D5456D36233}"/>
              </a:ext>
            </a:extLst>
          </p:cNvPr>
          <p:cNvSpPr>
            <a:spLocks noGrp="1" noChangeAspect="1"/>
          </p:cNvSpPr>
          <p:nvPr>
            <p:ph type="pic" sz="quarter" idx="117"/>
          </p:nvPr>
        </p:nvSpPr>
        <p:spPr>
          <a:xfrm>
            <a:off x="1330316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38">
            <a:extLst>
              <a:ext uri="{FF2B5EF4-FFF2-40B4-BE49-F238E27FC236}">
                <a16:creationId xmlns:a16="http://schemas.microsoft.com/office/drawing/2014/main" id="{8CFC7CA7-E4A9-D9B3-AD7B-7EE8D7C1A8BD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329168" y="5686062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Picture Placeholder 38">
            <a:extLst>
              <a:ext uri="{FF2B5EF4-FFF2-40B4-BE49-F238E27FC236}">
                <a16:creationId xmlns:a16="http://schemas.microsoft.com/office/drawing/2014/main" id="{C4101688-22A4-AED6-E839-1A0986A0B029}"/>
              </a:ext>
            </a:extLst>
          </p:cNvPr>
          <p:cNvSpPr>
            <a:spLocks noGrp="1" noChangeAspect="1"/>
          </p:cNvSpPr>
          <p:nvPr>
            <p:ph type="pic" sz="quarter" idx="119"/>
          </p:nvPr>
        </p:nvSpPr>
        <p:spPr>
          <a:xfrm>
            <a:off x="3643186" y="5660044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" name="Picture Placeholder 38">
            <a:extLst>
              <a:ext uri="{FF2B5EF4-FFF2-40B4-BE49-F238E27FC236}">
                <a16:creationId xmlns:a16="http://schemas.microsoft.com/office/drawing/2014/main" id="{7897F9AE-8969-68E6-AAF9-6E5B3CB9E8B1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642038" y="5660044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7" name="Picture Placeholder 38">
            <a:extLst>
              <a:ext uri="{FF2B5EF4-FFF2-40B4-BE49-F238E27FC236}">
                <a16:creationId xmlns:a16="http://schemas.microsoft.com/office/drawing/2014/main" id="{6142C431-6BAA-ABF7-DEFD-7CBD47441F10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5640891" y="5660044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8" name="Picture Placeholder 38">
            <a:extLst>
              <a:ext uri="{FF2B5EF4-FFF2-40B4-BE49-F238E27FC236}">
                <a16:creationId xmlns:a16="http://schemas.microsoft.com/office/drawing/2014/main" id="{4023CF17-3712-68FA-1C29-E7396D770B28}"/>
              </a:ext>
            </a:extLst>
          </p:cNvPr>
          <p:cNvSpPr>
            <a:spLocks noGrp="1" noChangeAspect="1"/>
          </p:cNvSpPr>
          <p:nvPr>
            <p:ph type="pic" sz="quarter" idx="122"/>
          </p:nvPr>
        </p:nvSpPr>
        <p:spPr>
          <a:xfrm>
            <a:off x="6971954" y="5656943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0AC9446-C54D-128F-C108-E359D363918A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7970807" y="5656943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" name="Picture Placeholder 38">
            <a:extLst>
              <a:ext uri="{FF2B5EF4-FFF2-40B4-BE49-F238E27FC236}">
                <a16:creationId xmlns:a16="http://schemas.microsoft.com/office/drawing/2014/main" id="{FB4B5227-8F84-70D9-68EB-E2EBC5C90CC5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8969659" y="5656943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1E919D25-E034-9CB9-8BE1-7DA8481DDCA5}"/>
              </a:ext>
            </a:extLst>
          </p:cNvPr>
          <p:cNvSpPr>
            <a:spLocks noGrp="1" noChangeAspect="1"/>
          </p:cNvSpPr>
          <p:nvPr>
            <p:ph type="pic" sz="quarter" idx="125"/>
          </p:nvPr>
        </p:nvSpPr>
        <p:spPr>
          <a:xfrm>
            <a:off x="10274399" y="5657300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1" name="Picture Placeholder 38">
            <a:extLst>
              <a:ext uri="{FF2B5EF4-FFF2-40B4-BE49-F238E27FC236}">
                <a16:creationId xmlns:a16="http://schemas.microsoft.com/office/drawing/2014/main" id="{49D32B4C-86F9-34E2-3637-1CD2693CA753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1273252" y="5657300"/>
            <a:ext cx="831382" cy="754504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5" name="Picture Placeholder 38">
            <a:extLst>
              <a:ext uri="{FF2B5EF4-FFF2-40B4-BE49-F238E27FC236}">
                <a16:creationId xmlns:a16="http://schemas.microsoft.com/office/drawing/2014/main" id="{370A9EAD-5352-130A-CE6B-C85539A8718C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12272104" y="5657300"/>
            <a:ext cx="831382" cy="7545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6063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how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924ECB1-B19B-7A5A-4439-0F271FBB330F}"/>
              </a:ext>
            </a:extLst>
          </p:cNvPr>
          <p:cNvSpPr/>
          <p:nvPr/>
        </p:nvSpPr>
        <p:spPr>
          <a:xfrm>
            <a:off x="0" y="1807557"/>
            <a:ext cx="13442950" cy="44071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F213420-9D40-CC8D-665F-45C0A17D46EF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233552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2B169D6-857C-C077-C399-96C26299236B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879992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2B184F-DA22-0F25-44A4-5F4A81A08C1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526433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A8714E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FF07536-5FFD-EB74-C53B-A91E0092797A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5172873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AE1047-6445-4D79-7242-32BABEE85482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819314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B2B4B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6EC457C-A82D-B6C7-9D2D-508588AA29CA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8465755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AAE6AEE-BB0E-CAD7-9767-794F8FD9E111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10112195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BC955B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A11D8A-F700-56E2-A56D-BD46720B31AC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11758637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B36047A-9534-E439-095D-FC8A0C7D804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21773" y="2964610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1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85C05F1-9DC7-C615-F660-8746587E81A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2075833" y="2964609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2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DDE33C2-4FFD-663B-1F94-3A20EE2AC2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729413" y="2964608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A9980F81-C0BD-BA58-6FDF-3F97A65EC322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5375854" y="29646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4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A8524A1F-B902-8DB8-6877-4B56A779DE4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7022294" y="3018008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5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1F57218-AF00-D1E4-9071-1A28883E2DA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8668735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6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9BC886B-34C9-C232-35FD-F5ADF6688B7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10300563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7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1DDD3581-6874-8214-9B50-C775FA29F484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11954623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8</a:t>
            </a:r>
          </a:p>
          <a:p>
            <a:pPr lvl="0"/>
            <a:r>
              <a:rPr lang="en-US" dirty="0"/>
              <a:t>Title here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E0AC1846-E6D0-A8A4-B880-B998C4420E3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08106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how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CC1D0D-FC9C-DA9F-F734-4AB8BFD327A1}"/>
              </a:ext>
            </a:extLst>
          </p:cNvPr>
          <p:cNvSpPr/>
          <p:nvPr userDrawn="1"/>
        </p:nvSpPr>
        <p:spPr>
          <a:xfrm>
            <a:off x="0" y="1807557"/>
            <a:ext cx="13442950" cy="44071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 dirty="0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DF99F33-B392-1D02-6893-F79B8E1F32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F213420-9D40-CC8D-665F-45C0A17D46EF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233552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2B169D6-857C-C077-C399-96C26299236B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879992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2B184F-DA22-0F25-44A4-5F4A81A08C1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526433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A8714E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FF07536-5FFD-EB74-C53B-A91E0092797A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5172873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AE1047-6445-4D79-7242-32BABEE85482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819314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B2B4B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6EC457C-A82D-B6C7-9D2D-508588AA29CA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8465755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AAE6AEE-BB0E-CAD7-9767-794F8FD9E111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10112195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rgbClr val="BC955B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A11D8A-F700-56E2-A56D-BD46720B31AC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11758637" y="2731136"/>
            <a:ext cx="1472518" cy="2553323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B36047A-9534-E439-095D-FC8A0C7D804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21773" y="2964610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1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85C05F1-9DC7-C615-F660-8746587E81A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2075833" y="2964609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2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DDE33C2-4FFD-663B-1F94-3A20EE2AC2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729413" y="2964608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A9980F81-C0BD-BA58-6FDF-3F97A65EC322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5375854" y="29646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4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A8524A1F-B902-8DB8-6877-4B56A779DE4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7022294" y="3018008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5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1F57218-AF00-D1E4-9071-1A28883E2DA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8668735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6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9BC886B-34C9-C232-35FD-F5ADF6688B7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10300563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7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1DDD3581-6874-8214-9B50-C775FA29F484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11954623" y="3018007"/>
            <a:ext cx="1066555" cy="1247958"/>
          </a:xfrm>
        </p:spPr>
        <p:txBody>
          <a:bodyPr>
            <a:noAutofit/>
          </a:bodyPr>
          <a:lstStyle>
            <a:lvl1pPr>
              <a:buNone/>
              <a:defRPr sz="1764"/>
            </a:lvl1pPr>
          </a:lstStyle>
          <a:p>
            <a:pPr lvl="0"/>
            <a:r>
              <a:rPr lang="en-US" dirty="0"/>
              <a:t>8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10326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2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218299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10157247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531281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844264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206129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10145077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519112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832095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6129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10145077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519112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832095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83510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indent="0" algn="l" rtl="0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599864" y="1713255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919948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228589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5507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43518" indent="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611861" y="3434683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923944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0232585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83510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-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99864" y="5153951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919948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10228589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668B6488-F226-64E6-FF34-87F9A0920EE3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83129" y="2219523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91D63DB9-C19B-C7FE-B524-0D8878ACC4B1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3674092" y="2220024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9F5848-4CC6-4EA0-91C1-0E5091812B0F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7010350" y="2227527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3B8E712-D9B7-5668-04D8-38D48612221C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0301313" y="2228029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B0088298-8BF3-A036-9DA5-EA02059E740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383129" y="3955945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7E60939-D3FA-191D-4A34-CFB25967B679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3674092" y="3956447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C648D976-E6DD-71B4-6993-7EF81B5948F4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7010350" y="3963950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954FED3D-A06C-0F8F-6CFB-8F4BCF07B9C8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10301313" y="3964451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8645B8AA-2D5F-708C-02D9-009F17CB2D2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83129" y="5673984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670C13CF-CDE4-0027-97A6-9AB1FBB50E08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674092" y="5674485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2" name="Text Placeholder 24">
            <a:extLst>
              <a:ext uri="{FF2B5EF4-FFF2-40B4-BE49-F238E27FC236}">
                <a16:creationId xmlns:a16="http://schemas.microsoft.com/office/drawing/2014/main" id="{E740B590-1C1A-8923-3DB6-3B31341F431E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7010350" y="5681988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E4A19FA3-007D-55E4-01FF-E63C194AB0E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0301313" y="5682490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F7CD56D-B577-18D7-1788-3A6C6ECB57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02A7517-3E03-5C2E-6B88-458875AC64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844658C-9315-F898-DA97-7FA6AC3B5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5407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2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73BB83CD-61A2-B450-4DA3-F6373714D24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218299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10157247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531281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844264" y="508521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206129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10145077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519112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832095" y="3357985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6129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10145077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519112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832095" y="1630754"/>
            <a:ext cx="3086077" cy="1584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83510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indent="0" algn="l" rtl="0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599864" y="1713255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919948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228589" y="1721396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5507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43518" indent="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611861" y="3434683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923944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0232585" y="3442824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83510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-8752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99864" y="5153951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919948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10228589" y="5162092"/>
            <a:ext cx="2912416" cy="33780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l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668B6488-F226-64E6-FF34-87F9A0920EE3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83129" y="2219523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91D63DB9-C19B-C7FE-B524-0D8878ACC4B1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3674092" y="2220024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9F5848-4CC6-4EA0-91C1-0E5091812B0F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7010350" y="2227527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3B8E712-D9B7-5668-04D8-38D48612221C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0301313" y="2228029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B0088298-8BF3-A036-9DA5-EA02059E740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383129" y="3955945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7E60939-D3FA-191D-4A34-CFB25967B679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3674092" y="3956447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C648D976-E6DD-71B4-6993-7EF81B5948F4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7010350" y="3963950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954FED3D-A06C-0F8F-6CFB-8F4BCF07B9C8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10301313" y="3964451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8645B8AA-2D5F-708C-02D9-009F17CB2D2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83129" y="5673984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670C13CF-CDE4-0027-97A6-9AB1FBB50E08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674092" y="5674485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2" name="Text Placeholder 24">
            <a:extLst>
              <a:ext uri="{FF2B5EF4-FFF2-40B4-BE49-F238E27FC236}">
                <a16:creationId xmlns:a16="http://schemas.microsoft.com/office/drawing/2014/main" id="{E740B590-1C1A-8923-3DB6-3B31341F431E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7010350" y="5681988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E4A19FA3-007D-55E4-01FF-E63C194AB0E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0301313" y="5682490"/>
            <a:ext cx="2713177" cy="85096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02A7517-3E03-5C2E-6B88-458875AC64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844658C-9315-F898-DA97-7FA6AC3B5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6090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film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23477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EAB61640-7352-DFF2-3781-EE8A2F91342B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223477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07ADD4D4-6955-7DCE-4A0A-859D0AF2D1CE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283017" y="1223956"/>
            <a:ext cx="873263" cy="555683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315779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9" name="Text Placeholder 11">
            <a:extLst>
              <a:ext uri="{FF2B5EF4-FFF2-40B4-BE49-F238E27FC236}">
                <a16:creationId xmlns:a16="http://schemas.microsoft.com/office/drawing/2014/main" id="{745CE3EA-A97D-3D11-343C-D5C3B2796F98}"/>
              </a:ext>
            </a:extLst>
          </p:cNvPr>
          <p:cNvSpPr>
            <a:spLocks noGrp="1"/>
          </p:cNvSpPr>
          <p:nvPr>
            <p:ph type="body" sz="quarter" idx="224"/>
          </p:nvPr>
        </p:nvSpPr>
        <p:spPr>
          <a:xfrm>
            <a:off x="223477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0" name="Picture Placeholder 38">
            <a:extLst>
              <a:ext uri="{FF2B5EF4-FFF2-40B4-BE49-F238E27FC236}">
                <a16:creationId xmlns:a16="http://schemas.microsoft.com/office/drawing/2014/main" id="{B4C3212F-393F-2A40-5E63-00099F30A357}"/>
              </a:ext>
            </a:extLst>
          </p:cNvPr>
          <p:cNvSpPr>
            <a:spLocks noGrp="1"/>
          </p:cNvSpPr>
          <p:nvPr>
            <p:ph type="pic" sz="quarter" idx="225"/>
          </p:nvPr>
        </p:nvSpPr>
        <p:spPr>
          <a:xfrm>
            <a:off x="283017" y="2817841"/>
            <a:ext cx="873263" cy="555683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1" name="Text Placeholder 11">
            <a:extLst>
              <a:ext uri="{FF2B5EF4-FFF2-40B4-BE49-F238E27FC236}">
                <a16:creationId xmlns:a16="http://schemas.microsoft.com/office/drawing/2014/main" id="{3921D1B9-2571-6F0B-0D71-876B9C4D2579}"/>
              </a:ext>
            </a:extLst>
          </p:cNvPr>
          <p:cNvSpPr>
            <a:spLocks noGrp="1"/>
          </p:cNvSpPr>
          <p:nvPr>
            <p:ph type="body" sz="quarter" idx="226"/>
          </p:nvPr>
        </p:nvSpPr>
        <p:spPr>
          <a:xfrm>
            <a:off x="223477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2" name="Picture Placeholder 38">
            <a:extLst>
              <a:ext uri="{FF2B5EF4-FFF2-40B4-BE49-F238E27FC236}">
                <a16:creationId xmlns:a16="http://schemas.microsoft.com/office/drawing/2014/main" id="{AD22071C-CD9A-1381-FA72-0474DD443505}"/>
              </a:ext>
            </a:extLst>
          </p:cNvPr>
          <p:cNvSpPr>
            <a:spLocks noGrp="1"/>
          </p:cNvSpPr>
          <p:nvPr>
            <p:ph type="pic" sz="quarter" idx="227"/>
          </p:nvPr>
        </p:nvSpPr>
        <p:spPr>
          <a:xfrm>
            <a:off x="283017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3" name="Text Placeholder 11">
            <a:extLst>
              <a:ext uri="{FF2B5EF4-FFF2-40B4-BE49-F238E27FC236}">
                <a16:creationId xmlns:a16="http://schemas.microsoft.com/office/drawing/2014/main" id="{0875FA23-CD8F-0F39-B9B3-040572BBC5CE}"/>
              </a:ext>
            </a:extLst>
          </p:cNvPr>
          <p:cNvSpPr>
            <a:spLocks noGrp="1"/>
          </p:cNvSpPr>
          <p:nvPr>
            <p:ph type="body" sz="quarter" idx="228"/>
          </p:nvPr>
        </p:nvSpPr>
        <p:spPr>
          <a:xfrm>
            <a:off x="1317658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4" name="Picture Placeholder 38">
            <a:extLst>
              <a:ext uri="{FF2B5EF4-FFF2-40B4-BE49-F238E27FC236}">
                <a16:creationId xmlns:a16="http://schemas.microsoft.com/office/drawing/2014/main" id="{20EFA75A-AD40-BD5A-E4CE-C5B16B36521A}"/>
              </a:ext>
            </a:extLst>
          </p:cNvPr>
          <p:cNvSpPr>
            <a:spLocks noGrp="1"/>
          </p:cNvSpPr>
          <p:nvPr>
            <p:ph type="pic" sz="quarter" idx="229"/>
          </p:nvPr>
        </p:nvSpPr>
        <p:spPr>
          <a:xfrm>
            <a:off x="1377199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5" name="Text Placeholder 11">
            <a:extLst>
              <a:ext uri="{FF2B5EF4-FFF2-40B4-BE49-F238E27FC236}">
                <a16:creationId xmlns:a16="http://schemas.microsoft.com/office/drawing/2014/main" id="{1DECE995-14BB-94EB-7C7E-A51303522272}"/>
              </a:ext>
            </a:extLst>
          </p:cNvPr>
          <p:cNvSpPr>
            <a:spLocks noGrp="1"/>
          </p:cNvSpPr>
          <p:nvPr>
            <p:ph type="body" sz="quarter" idx="230"/>
          </p:nvPr>
        </p:nvSpPr>
        <p:spPr>
          <a:xfrm>
            <a:off x="1317658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6" name="Picture Placeholder 38">
            <a:extLst>
              <a:ext uri="{FF2B5EF4-FFF2-40B4-BE49-F238E27FC236}">
                <a16:creationId xmlns:a16="http://schemas.microsoft.com/office/drawing/2014/main" id="{2DCBA4E4-EE23-50FF-DB6E-8258FCD17331}"/>
              </a:ext>
            </a:extLst>
          </p:cNvPr>
          <p:cNvSpPr>
            <a:spLocks noGrp="1"/>
          </p:cNvSpPr>
          <p:nvPr>
            <p:ph type="pic" sz="quarter" idx="231"/>
          </p:nvPr>
        </p:nvSpPr>
        <p:spPr>
          <a:xfrm>
            <a:off x="1377199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7" name="Text Placeholder 11">
            <a:extLst>
              <a:ext uri="{FF2B5EF4-FFF2-40B4-BE49-F238E27FC236}">
                <a16:creationId xmlns:a16="http://schemas.microsoft.com/office/drawing/2014/main" id="{A17E1DAE-96A9-AEF9-BF91-637DB953D86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1317658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268" name="Picture Placeholder 38">
            <a:extLst>
              <a:ext uri="{FF2B5EF4-FFF2-40B4-BE49-F238E27FC236}">
                <a16:creationId xmlns:a16="http://schemas.microsoft.com/office/drawing/2014/main" id="{21AB238F-F973-3659-A955-8D6DE3176E96}"/>
              </a:ext>
            </a:extLst>
          </p:cNvPr>
          <p:cNvSpPr>
            <a:spLocks noGrp="1"/>
          </p:cNvSpPr>
          <p:nvPr>
            <p:ph type="pic" sz="quarter" idx="233"/>
          </p:nvPr>
        </p:nvSpPr>
        <p:spPr>
          <a:xfrm>
            <a:off x="1377199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2" name="Text Placeholder 11">
            <a:extLst>
              <a:ext uri="{FF2B5EF4-FFF2-40B4-BE49-F238E27FC236}">
                <a16:creationId xmlns:a16="http://schemas.microsoft.com/office/drawing/2014/main" id="{31DAF88C-A58C-A019-008D-2844585CAAF3}"/>
              </a:ext>
            </a:extLst>
          </p:cNvPr>
          <p:cNvSpPr>
            <a:spLocks noGrp="1"/>
          </p:cNvSpPr>
          <p:nvPr>
            <p:ph type="body" sz="quarter" idx="235"/>
          </p:nvPr>
        </p:nvSpPr>
        <p:spPr>
          <a:xfrm>
            <a:off x="2411840" y="116645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3" name="Picture Placeholder 38">
            <a:extLst>
              <a:ext uri="{FF2B5EF4-FFF2-40B4-BE49-F238E27FC236}">
                <a16:creationId xmlns:a16="http://schemas.microsoft.com/office/drawing/2014/main" id="{0875FFEB-267D-4F9C-D132-DA0DD616DFBA}"/>
              </a:ext>
            </a:extLst>
          </p:cNvPr>
          <p:cNvSpPr>
            <a:spLocks noGrp="1"/>
          </p:cNvSpPr>
          <p:nvPr>
            <p:ph type="pic" sz="quarter" idx="236"/>
          </p:nvPr>
        </p:nvSpPr>
        <p:spPr>
          <a:xfrm>
            <a:off x="2471380" y="122598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5" name="Text Placeholder 11">
            <a:extLst>
              <a:ext uri="{FF2B5EF4-FFF2-40B4-BE49-F238E27FC236}">
                <a16:creationId xmlns:a16="http://schemas.microsoft.com/office/drawing/2014/main" id="{0798D8A2-8495-4E6C-360F-BA0065DA812A}"/>
              </a:ext>
            </a:extLst>
          </p:cNvPr>
          <p:cNvSpPr>
            <a:spLocks noGrp="1"/>
          </p:cNvSpPr>
          <p:nvPr>
            <p:ph type="body" sz="quarter" idx="238"/>
          </p:nvPr>
        </p:nvSpPr>
        <p:spPr>
          <a:xfrm>
            <a:off x="2411840" y="276033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6" name="Picture Placeholder 38">
            <a:extLst>
              <a:ext uri="{FF2B5EF4-FFF2-40B4-BE49-F238E27FC236}">
                <a16:creationId xmlns:a16="http://schemas.microsoft.com/office/drawing/2014/main" id="{D15A4807-7BE2-FE90-F298-F2A77CF133A4}"/>
              </a:ext>
            </a:extLst>
          </p:cNvPr>
          <p:cNvSpPr>
            <a:spLocks noGrp="1"/>
          </p:cNvSpPr>
          <p:nvPr>
            <p:ph type="pic" sz="quarter" idx="239"/>
          </p:nvPr>
        </p:nvSpPr>
        <p:spPr>
          <a:xfrm>
            <a:off x="2471380" y="281987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7" name="Text Placeholder 11">
            <a:extLst>
              <a:ext uri="{FF2B5EF4-FFF2-40B4-BE49-F238E27FC236}">
                <a16:creationId xmlns:a16="http://schemas.microsoft.com/office/drawing/2014/main" id="{53000753-F739-C371-0B43-072EFB8EC72E}"/>
              </a:ext>
            </a:extLst>
          </p:cNvPr>
          <p:cNvSpPr>
            <a:spLocks noGrp="1"/>
          </p:cNvSpPr>
          <p:nvPr>
            <p:ph type="body" sz="quarter" idx="240"/>
          </p:nvPr>
        </p:nvSpPr>
        <p:spPr>
          <a:xfrm>
            <a:off x="2411840" y="196339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8" name="Picture Placeholder 38">
            <a:extLst>
              <a:ext uri="{FF2B5EF4-FFF2-40B4-BE49-F238E27FC236}">
                <a16:creationId xmlns:a16="http://schemas.microsoft.com/office/drawing/2014/main" id="{DA193D08-8F74-D871-69AB-D3EAB719FB2E}"/>
              </a:ext>
            </a:extLst>
          </p:cNvPr>
          <p:cNvSpPr>
            <a:spLocks noGrp="1"/>
          </p:cNvSpPr>
          <p:nvPr>
            <p:ph type="pic" sz="quarter" idx="241"/>
          </p:nvPr>
        </p:nvSpPr>
        <p:spPr>
          <a:xfrm>
            <a:off x="2471380" y="2023252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9" name="Text Placeholder 11">
            <a:extLst>
              <a:ext uri="{FF2B5EF4-FFF2-40B4-BE49-F238E27FC236}">
                <a16:creationId xmlns:a16="http://schemas.microsoft.com/office/drawing/2014/main" id="{F47DBB23-69D9-5BAE-0FE7-875BC9BA3001}"/>
              </a:ext>
            </a:extLst>
          </p:cNvPr>
          <p:cNvSpPr>
            <a:spLocks noGrp="1"/>
          </p:cNvSpPr>
          <p:nvPr>
            <p:ph type="body" sz="quarter" idx="242"/>
          </p:nvPr>
        </p:nvSpPr>
        <p:spPr>
          <a:xfrm>
            <a:off x="3506021" y="44923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0" name="Picture Placeholder 38">
            <a:extLst>
              <a:ext uri="{FF2B5EF4-FFF2-40B4-BE49-F238E27FC236}">
                <a16:creationId xmlns:a16="http://schemas.microsoft.com/office/drawing/2014/main" id="{9211EDE7-2521-D82E-5E1D-30180B49E389}"/>
              </a:ext>
            </a:extLst>
          </p:cNvPr>
          <p:cNvSpPr>
            <a:spLocks noGrp="1"/>
          </p:cNvSpPr>
          <p:nvPr>
            <p:ph type="pic" sz="quarter" idx="243"/>
          </p:nvPr>
        </p:nvSpPr>
        <p:spPr>
          <a:xfrm>
            <a:off x="3565561" y="455189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1" name="Text Placeholder 11">
            <a:extLst>
              <a:ext uri="{FF2B5EF4-FFF2-40B4-BE49-F238E27FC236}">
                <a16:creationId xmlns:a16="http://schemas.microsoft.com/office/drawing/2014/main" id="{602DF450-4A8A-3176-741E-1E4139B845C4}"/>
              </a:ext>
            </a:extLst>
          </p:cNvPr>
          <p:cNvSpPr>
            <a:spLocks noGrp="1"/>
          </p:cNvSpPr>
          <p:nvPr>
            <p:ph type="body" sz="quarter" idx="244"/>
          </p:nvPr>
        </p:nvSpPr>
        <p:spPr>
          <a:xfrm>
            <a:off x="3506021" y="608624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2" name="Picture Placeholder 38">
            <a:extLst>
              <a:ext uri="{FF2B5EF4-FFF2-40B4-BE49-F238E27FC236}">
                <a16:creationId xmlns:a16="http://schemas.microsoft.com/office/drawing/2014/main" id="{0C58ACB2-E6D2-3D09-EA57-D153B4C94B4D}"/>
              </a:ext>
            </a:extLst>
          </p:cNvPr>
          <p:cNvSpPr>
            <a:spLocks noGrp="1"/>
          </p:cNvSpPr>
          <p:nvPr>
            <p:ph type="pic" sz="quarter" idx="245"/>
          </p:nvPr>
        </p:nvSpPr>
        <p:spPr>
          <a:xfrm>
            <a:off x="3565561" y="6145781"/>
            <a:ext cx="873263" cy="555683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3" name="Text Placeholder 11">
            <a:extLst>
              <a:ext uri="{FF2B5EF4-FFF2-40B4-BE49-F238E27FC236}">
                <a16:creationId xmlns:a16="http://schemas.microsoft.com/office/drawing/2014/main" id="{1763F252-A394-5FFB-358B-85E7BF4ED849}"/>
              </a:ext>
            </a:extLst>
          </p:cNvPr>
          <p:cNvSpPr>
            <a:spLocks noGrp="1"/>
          </p:cNvSpPr>
          <p:nvPr>
            <p:ph type="body" sz="quarter" idx="246"/>
          </p:nvPr>
        </p:nvSpPr>
        <p:spPr>
          <a:xfrm>
            <a:off x="3506021" y="528930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4" name="Picture Placeholder 38">
            <a:extLst>
              <a:ext uri="{FF2B5EF4-FFF2-40B4-BE49-F238E27FC236}">
                <a16:creationId xmlns:a16="http://schemas.microsoft.com/office/drawing/2014/main" id="{5DC6E2E0-FB93-A027-A590-634B6283880A}"/>
              </a:ext>
            </a:extLst>
          </p:cNvPr>
          <p:cNvSpPr>
            <a:spLocks noGrp="1"/>
          </p:cNvSpPr>
          <p:nvPr>
            <p:ph type="pic" sz="quarter" idx="247"/>
          </p:nvPr>
        </p:nvSpPr>
        <p:spPr>
          <a:xfrm>
            <a:off x="3565561" y="534916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6" name="Text Placeholder 11">
            <a:extLst>
              <a:ext uri="{FF2B5EF4-FFF2-40B4-BE49-F238E27FC236}">
                <a16:creationId xmlns:a16="http://schemas.microsoft.com/office/drawing/2014/main" id="{571D64AD-90B7-7703-60B5-77DA7436EA85}"/>
              </a:ext>
            </a:extLst>
          </p:cNvPr>
          <p:cNvSpPr>
            <a:spLocks noGrp="1"/>
          </p:cNvSpPr>
          <p:nvPr>
            <p:ph type="body" sz="quarter" idx="249"/>
          </p:nvPr>
        </p:nvSpPr>
        <p:spPr>
          <a:xfrm>
            <a:off x="4600202" y="116621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7" name="Picture Placeholder 38">
            <a:extLst>
              <a:ext uri="{FF2B5EF4-FFF2-40B4-BE49-F238E27FC236}">
                <a16:creationId xmlns:a16="http://schemas.microsoft.com/office/drawing/2014/main" id="{C20BEDFF-AEAC-0427-B787-3C8E1D827DB2}"/>
              </a:ext>
            </a:extLst>
          </p:cNvPr>
          <p:cNvSpPr>
            <a:spLocks noGrp="1"/>
          </p:cNvSpPr>
          <p:nvPr>
            <p:ph type="pic" sz="quarter" idx="250"/>
          </p:nvPr>
        </p:nvSpPr>
        <p:spPr>
          <a:xfrm>
            <a:off x="4659743" y="122575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9" name="Text Placeholder 11">
            <a:extLst>
              <a:ext uri="{FF2B5EF4-FFF2-40B4-BE49-F238E27FC236}">
                <a16:creationId xmlns:a16="http://schemas.microsoft.com/office/drawing/2014/main" id="{3E69B4DF-ABC3-72CB-CCC0-B59B224A6980}"/>
              </a:ext>
            </a:extLst>
          </p:cNvPr>
          <p:cNvSpPr>
            <a:spLocks noGrp="1"/>
          </p:cNvSpPr>
          <p:nvPr>
            <p:ph type="body" sz="quarter" idx="252"/>
          </p:nvPr>
        </p:nvSpPr>
        <p:spPr>
          <a:xfrm>
            <a:off x="4600202" y="276010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0" name="Picture Placeholder 38">
            <a:extLst>
              <a:ext uri="{FF2B5EF4-FFF2-40B4-BE49-F238E27FC236}">
                <a16:creationId xmlns:a16="http://schemas.microsoft.com/office/drawing/2014/main" id="{77E5DBF2-AA5E-C239-0854-A70519A0B380}"/>
              </a:ext>
            </a:extLst>
          </p:cNvPr>
          <p:cNvSpPr>
            <a:spLocks noGrp="1"/>
          </p:cNvSpPr>
          <p:nvPr>
            <p:ph type="pic" sz="quarter" idx="253"/>
          </p:nvPr>
        </p:nvSpPr>
        <p:spPr>
          <a:xfrm>
            <a:off x="4659743" y="281963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1" name="Text Placeholder 11">
            <a:extLst>
              <a:ext uri="{FF2B5EF4-FFF2-40B4-BE49-F238E27FC236}">
                <a16:creationId xmlns:a16="http://schemas.microsoft.com/office/drawing/2014/main" id="{2B119974-5D53-5FAA-E5ED-8844373C7222}"/>
              </a:ext>
            </a:extLst>
          </p:cNvPr>
          <p:cNvSpPr>
            <a:spLocks noGrp="1"/>
          </p:cNvSpPr>
          <p:nvPr>
            <p:ph type="body" sz="quarter" idx="254"/>
          </p:nvPr>
        </p:nvSpPr>
        <p:spPr>
          <a:xfrm>
            <a:off x="4600202" y="19631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2" name="Picture Placeholder 38">
            <a:extLst>
              <a:ext uri="{FF2B5EF4-FFF2-40B4-BE49-F238E27FC236}">
                <a16:creationId xmlns:a16="http://schemas.microsoft.com/office/drawing/2014/main" id="{C3A68F6F-62B4-F904-78A1-52FDC7D1D22E}"/>
              </a:ext>
            </a:extLst>
          </p:cNvPr>
          <p:cNvSpPr>
            <a:spLocks noGrp="1"/>
          </p:cNvSpPr>
          <p:nvPr>
            <p:ph type="pic" sz="quarter" idx="255"/>
          </p:nvPr>
        </p:nvSpPr>
        <p:spPr>
          <a:xfrm>
            <a:off x="4659743" y="2023017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3" name="Text Placeholder 11">
            <a:extLst>
              <a:ext uri="{FF2B5EF4-FFF2-40B4-BE49-F238E27FC236}">
                <a16:creationId xmlns:a16="http://schemas.microsoft.com/office/drawing/2014/main" id="{0B99B1F1-BB7E-F866-DAA2-E53B139C8FC1}"/>
              </a:ext>
            </a:extLst>
          </p:cNvPr>
          <p:cNvSpPr>
            <a:spLocks noGrp="1"/>
          </p:cNvSpPr>
          <p:nvPr>
            <p:ph type="body" sz="quarter" idx="256"/>
          </p:nvPr>
        </p:nvSpPr>
        <p:spPr>
          <a:xfrm>
            <a:off x="5694384" y="449212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4" name="Picture Placeholder 38">
            <a:extLst>
              <a:ext uri="{FF2B5EF4-FFF2-40B4-BE49-F238E27FC236}">
                <a16:creationId xmlns:a16="http://schemas.microsoft.com/office/drawing/2014/main" id="{1A3EBEA9-F6AD-57E0-40FA-E8BDF6A8A9CE}"/>
              </a:ext>
            </a:extLst>
          </p:cNvPr>
          <p:cNvSpPr>
            <a:spLocks noGrp="1"/>
          </p:cNvSpPr>
          <p:nvPr>
            <p:ph type="pic" sz="quarter" idx="257"/>
          </p:nvPr>
        </p:nvSpPr>
        <p:spPr>
          <a:xfrm>
            <a:off x="5753924" y="455166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5" name="Text Placeholder 11">
            <a:extLst>
              <a:ext uri="{FF2B5EF4-FFF2-40B4-BE49-F238E27FC236}">
                <a16:creationId xmlns:a16="http://schemas.microsoft.com/office/drawing/2014/main" id="{06231333-DF5E-1E28-9082-76F3F1DBDA66}"/>
              </a:ext>
            </a:extLst>
          </p:cNvPr>
          <p:cNvSpPr>
            <a:spLocks noGrp="1"/>
          </p:cNvSpPr>
          <p:nvPr>
            <p:ph type="body" sz="quarter" idx="258"/>
          </p:nvPr>
        </p:nvSpPr>
        <p:spPr>
          <a:xfrm>
            <a:off x="5694384" y="608600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6" name="Picture Placeholder 38">
            <a:extLst>
              <a:ext uri="{FF2B5EF4-FFF2-40B4-BE49-F238E27FC236}">
                <a16:creationId xmlns:a16="http://schemas.microsoft.com/office/drawing/2014/main" id="{302CE660-B86E-C04C-B267-E725FA8AE0B1}"/>
              </a:ext>
            </a:extLst>
          </p:cNvPr>
          <p:cNvSpPr>
            <a:spLocks noGrp="1"/>
          </p:cNvSpPr>
          <p:nvPr>
            <p:ph type="pic" sz="quarter" idx="259"/>
          </p:nvPr>
        </p:nvSpPr>
        <p:spPr>
          <a:xfrm>
            <a:off x="5753924" y="614554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7" name="Text Placeholder 11">
            <a:extLst>
              <a:ext uri="{FF2B5EF4-FFF2-40B4-BE49-F238E27FC236}">
                <a16:creationId xmlns:a16="http://schemas.microsoft.com/office/drawing/2014/main" id="{AF9339FD-8E4E-09F3-3F37-807284CA9049}"/>
              </a:ext>
            </a:extLst>
          </p:cNvPr>
          <p:cNvSpPr>
            <a:spLocks noGrp="1"/>
          </p:cNvSpPr>
          <p:nvPr>
            <p:ph type="body" sz="quarter" idx="260"/>
          </p:nvPr>
        </p:nvSpPr>
        <p:spPr>
          <a:xfrm>
            <a:off x="5694384" y="528906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8" name="Picture Placeholder 38">
            <a:extLst>
              <a:ext uri="{FF2B5EF4-FFF2-40B4-BE49-F238E27FC236}">
                <a16:creationId xmlns:a16="http://schemas.microsoft.com/office/drawing/2014/main" id="{933CD803-942C-1849-40A4-0DA3051D2B83}"/>
              </a:ext>
            </a:extLst>
          </p:cNvPr>
          <p:cNvSpPr>
            <a:spLocks noGrp="1"/>
          </p:cNvSpPr>
          <p:nvPr>
            <p:ph type="pic" sz="quarter" idx="261"/>
          </p:nvPr>
        </p:nvSpPr>
        <p:spPr>
          <a:xfrm>
            <a:off x="5753924" y="534892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84" name="Text Placeholder 11">
            <a:extLst>
              <a:ext uri="{FF2B5EF4-FFF2-40B4-BE49-F238E27FC236}">
                <a16:creationId xmlns:a16="http://schemas.microsoft.com/office/drawing/2014/main" id="{F53F9841-8887-D8E6-A5E3-E7A643E27B4B}"/>
              </a:ext>
            </a:extLst>
          </p:cNvPr>
          <p:cNvSpPr>
            <a:spLocks noGrp="1"/>
          </p:cNvSpPr>
          <p:nvPr>
            <p:ph type="body" sz="quarter" idx="263"/>
          </p:nvPr>
        </p:nvSpPr>
        <p:spPr>
          <a:xfrm>
            <a:off x="6791431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5" name="Picture Placeholder 38">
            <a:extLst>
              <a:ext uri="{FF2B5EF4-FFF2-40B4-BE49-F238E27FC236}">
                <a16:creationId xmlns:a16="http://schemas.microsoft.com/office/drawing/2014/main" id="{0BD2C891-54D2-9639-9625-9E5DAF83C340}"/>
              </a:ext>
            </a:extLst>
          </p:cNvPr>
          <p:cNvSpPr>
            <a:spLocks noGrp="1"/>
          </p:cNvSpPr>
          <p:nvPr>
            <p:ph type="pic" sz="quarter" idx="264"/>
          </p:nvPr>
        </p:nvSpPr>
        <p:spPr>
          <a:xfrm>
            <a:off x="6850971" y="122395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87" name="Text Placeholder 11">
            <a:extLst>
              <a:ext uri="{FF2B5EF4-FFF2-40B4-BE49-F238E27FC236}">
                <a16:creationId xmlns:a16="http://schemas.microsoft.com/office/drawing/2014/main" id="{D2C824BA-1459-E4D2-86DF-59048F37275E}"/>
              </a:ext>
            </a:extLst>
          </p:cNvPr>
          <p:cNvSpPr>
            <a:spLocks noGrp="1"/>
          </p:cNvSpPr>
          <p:nvPr>
            <p:ph type="body" sz="quarter" idx="266"/>
          </p:nvPr>
        </p:nvSpPr>
        <p:spPr>
          <a:xfrm>
            <a:off x="6791431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8" name="Picture Placeholder 38">
            <a:extLst>
              <a:ext uri="{FF2B5EF4-FFF2-40B4-BE49-F238E27FC236}">
                <a16:creationId xmlns:a16="http://schemas.microsoft.com/office/drawing/2014/main" id="{161F05C2-B9C6-ED58-BCE0-2A42848526FC}"/>
              </a:ext>
            </a:extLst>
          </p:cNvPr>
          <p:cNvSpPr>
            <a:spLocks noGrp="1"/>
          </p:cNvSpPr>
          <p:nvPr>
            <p:ph type="pic" sz="quarter" idx="267"/>
          </p:nvPr>
        </p:nvSpPr>
        <p:spPr>
          <a:xfrm>
            <a:off x="6850971" y="281784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89" name="Text Placeholder 11">
            <a:extLst>
              <a:ext uri="{FF2B5EF4-FFF2-40B4-BE49-F238E27FC236}">
                <a16:creationId xmlns:a16="http://schemas.microsoft.com/office/drawing/2014/main" id="{1084B3CA-5EC4-0442-8F13-BA329F293B51}"/>
              </a:ext>
            </a:extLst>
          </p:cNvPr>
          <p:cNvSpPr>
            <a:spLocks noGrp="1"/>
          </p:cNvSpPr>
          <p:nvPr>
            <p:ph type="body" sz="quarter" idx="268"/>
          </p:nvPr>
        </p:nvSpPr>
        <p:spPr>
          <a:xfrm>
            <a:off x="6791431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0" name="Picture Placeholder 38">
            <a:extLst>
              <a:ext uri="{FF2B5EF4-FFF2-40B4-BE49-F238E27FC236}">
                <a16:creationId xmlns:a16="http://schemas.microsoft.com/office/drawing/2014/main" id="{D972206F-4647-CBAD-A7CD-6FA5F0103BFB}"/>
              </a:ext>
            </a:extLst>
          </p:cNvPr>
          <p:cNvSpPr>
            <a:spLocks noGrp="1"/>
          </p:cNvSpPr>
          <p:nvPr>
            <p:ph type="pic" sz="quarter" idx="269"/>
          </p:nvPr>
        </p:nvSpPr>
        <p:spPr>
          <a:xfrm>
            <a:off x="6850971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1" name="Text Placeholder 11">
            <a:extLst>
              <a:ext uri="{FF2B5EF4-FFF2-40B4-BE49-F238E27FC236}">
                <a16:creationId xmlns:a16="http://schemas.microsoft.com/office/drawing/2014/main" id="{D04DA6BE-3BC6-5295-065C-820134F6F3CA}"/>
              </a:ext>
            </a:extLst>
          </p:cNvPr>
          <p:cNvSpPr>
            <a:spLocks noGrp="1"/>
          </p:cNvSpPr>
          <p:nvPr>
            <p:ph type="body" sz="quarter" idx="270"/>
          </p:nvPr>
        </p:nvSpPr>
        <p:spPr>
          <a:xfrm>
            <a:off x="7885612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2" name="Picture Placeholder 38">
            <a:extLst>
              <a:ext uri="{FF2B5EF4-FFF2-40B4-BE49-F238E27FC236}">
                <a16:creationId xmlns:a16="http://schemas.microsoft.com/office/drawing/2014/main" id="{42090AE1-945C-7203-860C-CD9DBDEC2A42}"/>
              </a:ext>
            </a:extLst>
          </p:cNvPr>
          <p:cNvSpPr>
            <a:spLocks noGrp="1"/>
          </p:cNvSpPr>
          <p:nvPr>
            <p:ph type="pic" sz="quarter" idx="271"/>
          </p:nvPr>
        </p:nvSpPr>
        <p:spPr>
          <a:xfrm>
            <a:off x="7945153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3" name="Text Placeholder 11">
            <a:extLst>
              <a:ext uri="{FF2B5EF4-FFF2-40B4-BE49-F238E27FC236}">
                <a16:creationId xmlns:a16="http://schemas.microsoft.com/office/drawing/2014/main" id="{4B168201-C6DC-C00B-60B2-D66D8885FB8F}"/>
              </a:ext>
            </a:extLst>
          </p:cNvPr>
          <p:cNvSpPr>
            <a:spLocks noGrp="1"/>
          </p:cNvSpPr>
          <p:nvPr>
            <p:ph type="body" sz="quarter" idx="272"/>
          </p:nvPr>
        </p:nvSpPr>
        <p:spPr>
          <a:xfrm>
            <a:off x="7885612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4" name="Picture Placeholder 38">
            <a:extLst>
              <a:ext uri="{FF2B5EF4-FFF2-40B4-BE49-F238E27FC236}">
                <a16:creationId xmlns:a16="http://schemas.microsoft.com/office/drawing/2014/main" id="{076F4591-0FDE-7429-BF00-B5B27D52F8AD}"/>
              </a:ext>
            </a:extLst>
          </p:cNvPr>
          <p:cNvSpPr>
            <a:spLocks noGrp="1"/>
          </p:cNvSpPr>
          <p:nvPr>
            <p:ph type="pic" sz="quarter" idx="273"/>
          </p:nvPr>
        </p:nvSpPr>
        <p:spPr>
          <a:xfrm>
            <a:off x="7945153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5" name="Text Placeholder 11">
            <a:extLst>
              <a:ext uri="{FF2B5EF4-FFF2-40B4-BE49-F238E27FC236}">
                <a16:creationId xmlns:a16="http://schemas.microsoft.com/office/drawing/2014/main" id="{B34BFE8E-7FFD-37F8-2F43-DB8FD68F057E}"/>
              </a:ext>
            </a:extLst>
          </p:cNvPr>
          <p:cNvSpPr>
            <a:spLocks noGrp="1"/>
          </p:cNvSpPr>
          <p:nvPr>
            <p:ph type="body" sz="quarter" idx="274" hasCustomPrompt="1"/>
          </p:nvPr>
        </p:nvSpPr>
        <p:spPr>
          <a:xfrm>
            <a:off x="7885612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396" name="Picture Placeholder 38">
            <a:extLst>
              <a:ext uri="{FF2B5EF4-FFF2-40B4-BE49-F238E27FC236}">
                <a16:creationId xmlns:a16="http://schemas.microsoft.com/office/drawing/2014/main" id="{2354062C-8217-1B4F-7D42-AE3C9803C839}"/>
              </a:ext>
            </a:extLst>
          </p:cNvPr>
          <p:cNvSpPr>
            <a:spLocks noGrp="1"/>
          </p:cNvSpPr>
          <p:nvPr>
            <p:ph type="pic" sz="quarter" idx="275"/>
          </p:nvPr>
        </p:nvSpPr>
        <p:spPr>
          <a:xfrm>
            <a:off x="7945153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8" name="Text Placeholder 11">
            <a:extLst>
              <a:ext uri="{FF2B5EF4-FFF2-40B4-BE49-F238E27FC236}">
                <a16:creationId xmlns:a16="http://schemas.microsoft.com/office/drawing/2014/main" id="{3D9F3A36-7CAE-2EB4-6836-352AC0A68934}"/>
              </a:ext>
            </a:extLst>
          </p:cNvPr>
          <p:cNvSpPr>
            <a:spLocks noGrp="1"/>
          </p:cNvSpPr>
          <p:nvPr>
            <p:ph type="body" sz="quarter" idx="277"/>
          </p:nvPr>
        </p:nvSpPr>
        <p:spPr>
          <a:xfrm>
            <a:off x="8976928" y="116621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9" name="Picture Placeholder 38">
            <a:extLst>
              <a:ext uri="{FF2B5EF4-FFF2-40B4-BE49-F238E27FC236}">
                <a16:creationId xmlns:a16="http://schemas.microsoft.com/office/drawing/2014/main" id="{2C607564-E625-20A3-8AA7-E72D2FD93EC4}"/>
              </a:ext>
            </a:extLst>
          </p:cNvPr>
          <p:cNvSpPr>
            <a:spLocks noGrp="1"/>
          </p:cNvSpPr>
          <p:nvPr>
            <p:ph type="pic" sz="quarter" idx="278"/>
          </p:nvPr>
        </p:nvSpPr>
        <p:spPr>
          <a:xfrm>
            <a:off x="9036468" y="122575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1" name="Text Placeholder 11">
            <a:extLst>
              <a:ext uri="{FF2B5EF4-FFF2-40B4-BE49-F238E27FC236}">
                <a16:creationId xmlns:a16="http://schemas.microsoft.com/office/drawing/2014/main" id="{24FAC869-4F62-7A02-F8CB-65B7A7AAF406}"/>
              </a:ext>
            </a:extLst>
          </p:cNvPr>
          <p:cNvSpPr>
            <a:spLocks noGrp="1"/>
          </p:cNvSpPr>
          <p:nvPr>
            <p:ph type="body" sz="quarter" idx="280"/>
          </p:nvPr>
        </p:nvSpPr>
        <p:spPr>
          <a:xfrm>
            <a:off x="8976928" y="276010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2" name="Picture Placeholder 38">
            <a:extLst>
              <a:ext uri="{FF2B5EF4-FFF2-40B4-BE49-F238E27FC236}">
                <a16:creationId xmlns:a16="http://schemas.microsoft.com/office/drawing/2014/main" id="{05D0D90B-B8C6-909E-27EA-18C2689BA29B}"/>
              </a:ext>
            </a:extLst>
          </p:cNvPr>
          <p:cNvSpPr>
            <a:spLocks noGrp="1"/>
          </p:cNvSpPr>
          <p:nvPr>
            <p:ph type="pic" sz="quarter" idx="281"/>
          </p:nvPr>
        </p:nvSpPr>
        <p:spPr>
          <a:xfrm>
            <a:off x="9036468" y="281963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3" name="Text Placeholder 11">
            <a:extLst>
              <a:ext uri="{FF2B5EF4-FFF2-40B4-BE49-F238E27FC236}">
                <a16:creationId xmlns:a16="http://schemas.microsoft.com/office/drawing/2014/main" id="{7CF01AC7-F237-8D00-668F-229617E53CF3}"/>
              </a:ext>
            </a:extLst>
          </p:cNvPr>
          <p:cNvSpPr>
            <a:spLocks noGrp="1"/>
          </p:cNvSpPr>
          <p:nvPr>
            <p:ph type="body" sz="quarter" idx="282"/>
          </p:nvPr>
        </p:nvSpPr>
        <p:spPr>
          <a:xfrm>
            <a:off x="8976928" y="19631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4" name="Picture Placeholder 38">
            <a:extLst>
              <a:ext uri="{FF2B5EF4-FFF2-40B4-BE49-F238E27FC236}">
                <a16:creationId xmlns:a16="http://schemas.microsoft.com/office/drawing/2014/main" id="{99B5F83B-2368-E602-93CB-25A456A0A24C}"/>
              </a:ext>
            </a:extLst>
          </p:cNvPr>
          <p:cNvSpPr>
            <a:spLocks noGrp="1"/>
          </p:cNvSpPr>
          <p:nvPr>
            <p:ph type="pic" sz="quarter" idx="283"/>
          </p:nvPr>
        </p:nvSpPr>
        <p:spPr>
          <a:xfrm>
            <a:off x="9036468" y="2023017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5" name="Text Placeholder 11">
            <a:extLst>
              <a:ext uri="{FF2B5EF4-FFF2-40B4-BE49-F238E27FC236}">
                <a16:creationId xmlns:a16="http://schemas.microsoft.com/office/drawing/2014/main" id="{61F24946-315E-80C4-A664-957DBB12519E}"/>
              </a:ext>
            </a:extLst>
          </p:cNvPr>
          <p:cNvSpPr>
            <a:spLocks noGrp="1"/>
          </p:cNvSpPr>
          <p:nvPr>
            <p:ph type="body" sz="quarter" idx="284"/>
          </p:nvPr>
        </p:nvSpPr>
        <p:spPr>
          <a:xfrm>
            <a:off x="10071109" y="449212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6" name="Picture Placeholder 38">
            <a:extLst>
              <a:ext uri="{FF2B5EF4-FFF2-40B4-BE49-F238E27FC236}">
                <a16:creationId xmlns:a16="http://schemas.microsoft.com/office/drawing/2014/main" id="{4F1265E2-9C46-8EA2-9CC7-69C725FEB6C0}"/>
              </a:ext>
            </a:extLst>
          </p:cNvPr>
          <p:cNvSpPr>
            <a:spLocks noGrp="1"/>
          </p:cNvSpPr>
          <p:nvPr>
            <p:ph type="pic" sz="quarter" idx="285"/>
          </p:nvPr>
        </p:nvSpPr>
        <p:spPr>
          <a:xfrm>
            <a:off x="10130650" y="455166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7" name="Text Placeholder 11">
            <a:extLst>
              <a:ext uri="{FF2B5EF4-FFF2-40B4-BE49-F238E27FC236}">
                <a16:creationId xmlns:a16="http://schemas.microsoft.com/office/drawing/2014/main" id="{A478FC87-6AB3-2CF5-FD97-3C9CA7F5B64D}"/>
              </a:ext>
            </a:extLst>
          </p:cNvPr>
          <p:cNvSpPr>
            <a:spLocks noGrp="1"/>
          </p:cNvSpPr>
          <p:nvPr>
            <p:ph type="body" sz="quarter" idx="286" hasCustomPrompt="1"/>
          </p:nvPr>
        </p:nvSpPr>
        <p:spPr>
          <a:xfrm>
            <a:off x="10071109" y="608600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di Master text styles</a:t>
            </a:r>
          </a:p>
        </p:txBody>
      </p:sp>
      <p:sp>
        <p:nvSpPr>
          <p:cNvPr id="408" name="Picture Placeholder 38">
            <a:extLst>
              <a:ext uri="{FF2B5EF4-FFF2-40B4-BE49-F238E27FC236}">
                <a16:creationId xmlns:a16="http://schemas.microsoft.com/office/drawing/2014/main" id="{63727A78-DC8D-AD18-7C85-8392C746122B}"/>
              </a:ext>
            </a:extLst>
          </p:cNvPr>
          <p:cNvSpPr>
            <a:spLocks noGrp="1"/>
          </p:cNvSpPr>
          <p:nvPr>
            <p:ph type="pic" sz="quarter" idx="287"/>
          </p:nvPr>
        </p:nvSpPr>
        <p:spPr>
          <a:xfrm>
            <a:off x="10130650" y="614554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9" name="Text Placeholder 11">
            <a:extLst>
              <a:ext uri="{FF2B5EF4-FFF2-40B4-BE49-F238E27FC236}">
                <a16:creationId xmlns:a16="http://schemas.microsoft.com/office/drawing/2014/main" id="{03D46C1D-1061-5C2B-2F2F-0AB6D8893959}"/>
              </a:ext>
            </a:extLst>
          </p:cNvPr>
          <p:cNvSpPr>
            <a:spLocks noGrp="1"/>
          </p:cNvSpPr>
          <p:nvPr>
            <p:ph type="body" sz="quarter" idx="288" hasCustomPrompt="1"/>
          </p:nvPr>
        </p:nvSpPr>
        <p:spPr>
          <a:xfrm>
            <a:off x="10071109" y="528906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10" name="Picture Placeholder 38">
            <a:extLst>
              <a:ext uri="{FF2B5EF4-FFF2-40B4-BE49-F238E27FC236}">
                <a16:creationId xmlns:a16="http://schemas.microsoft.com/office/drawing/2014/main" id="{8CA6398B-4854-9103-DF7F-C3854B6797F1}"/>
              </a:ext>
            </a:extLst>
          </p:cNvPr>
          <p:cNvSpPr>
            <a:spLocks noGrp="1"/>
          </p:cNvSpPr>
          <p:nvPr>
            <p:ph type="pic" sz="quarter" idx="289"/>
          </p:nvPr>
        </p:nvSpPr>
        <p:spPr>
          <a:xfrm>
            <a:off x="10130650" y="534892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2" name="Text Placeholder 11">
            <a:extLst>
              <a:ext uri="{FF2B5EF4-FFF2-40B4-BE49-F238E27FC236}">
                <a16:creationId xmlns:a16="http://schemas.microsoft.com/office/drawing/2014/main" id="{2075FF0E-CBD4-C67E-9F77-30B3A636E8CD}"/>
              </a:ext>
            </a:extLst>
          </p:cNvPr>
          <p:cNvSpPr>
            <a:spLocks noGrp="1"/>
          </p:cNvSpPr>
          <p:nvPr>
            <p:ph type="body" sz="quarter" idx="291"/>
          </p:nvPr>
        </p:nvSpPr>
        <p:spPr>
          <a:xfrm>
            <a:off x="11144629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3" name="Picture Placeholder 38">
            <a:extLst>
              <a:ext uri="{FF2B5EF4-FFF2-40B4-BE49-F238E27FC236}">
                <a16:creationId xmlns:a16="http://schemas.microsoft.com/office/drawing/2014/main" id="{E9407F42-572E-C82F-E76E-F338D9594EAA}"/>
              </a:ext>
            </a:extLst>
          </p:cNvPr>
          <p:cNvSpPr>
            <a:spLocks noGrp="1"/>
          </p:cNvSpPr>
          <p:nvPr>
            <p:ph type="pic" sz="quarter" idx="292"/>
          </p:nvPr>
        </p:nvSpPr>
        <p:spPr>
          <a:xfrm>
            <a:off x="11204169" y="122395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5" name="Text Placeholder 11">
            <a:extLst>
              <a:ext uri="{FF2B5EF4-FFF2-40B4-BE49-F238E27FC236}">
                <a16:creationId xmlns:a16="http://schemas.microsoft.com/office/drawing/2014/main" id="{DC7C6C91-85FE-14AF-DD9D-E76281561D99}"/>
              </a:ext>
            </a:extLst>
          </p:cNvPr>
          <p:cNvSpPr>
            <a:spLocks noGrp="1"/>
          </p:cNvSpPr>
          <p:nvPr>
            <p:ph type="body" sz="quarter" idx="294"/>
          </p:nvPr>
        </p:nvSpPr>
        <p:spPr>
          <a:xfrm>
            <a:off x="11144629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6" name="Picture Placeholder 38">
            <a:extLst>
              <a:ext uri="{FF2B5EF4-FFF2-40B4-BE49-F238E27FC236}">
                <a16:creationId xmlns:a16="http://schemas.microsoft.com/office/drawing/2014/main" id="{D8DA5178-C9F6-5BFE-8FC3-A7DE1405286C}"/>
              </a:ext>
            </a:extLst>
          </p:cNvPr>
          <p:cNvSpPr>
            <a:spLocks noGrp="1"/>
          </p:cNvSpPr>
          <p:nvPr>
            <p:ph type="pic" sz="quarter" idx="295"/>
          </p:nvPr>
        </p:nvSpPr>
        <p:spPr>
          <a:xfrm>
            <a:off x="11204169" y="281784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7" name="Text Placeholder 11">
            <a:extLst>
              <a:ext uri="{FF2B5EF4-FFF2-40B4-BE49-F238E27FC236}">
                <a16:creationId xmlns:a16="http://schemas.microsoft.com/office/drawing/2014/main" id="{04E95245-613F-01C8-28B4-C40B42198F2B}"/>
              </a:ext>
            </a:extLst>
          </p:cNvPr>
          <p:cNvSpPr>
            <a:spLocks noGrp="1"/>
          </p:cNvSpPr>
          <p:nvPr>
            <p:ph type="body" sz="quarter" idx="296"/>
          </p:nvPr>
        </p:nvSpPr>
        <p:spPr>
          <a:xfrm>
            <a:off x="11144629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8" name="Picture Placeholder 38">
            <a:extLst>
              <a:ext uri="{FF2B5EF4-FFF2-40B4-BE49-F238E27FC236}">
                <a16:creationId xmlns:a16="http://schemas.microsoft.com/office/drawing/2014/main" id="{4D5F39FD-20BA-8675-4FC2-452312191AA2}"/>
              </a:ext>
            </a:extLst>
          </p:cNvPr>
          <p:cNvSpPr>
            <a:spLocks noGrp="1"/>
          </p:cNvSpPr>
          <p:nvPr>
            <p:ph type="pic" sz="quarter" idx="297"/>
          </p:nvPr>
        </p:nvSpPr>
        <p:spPr>
          <a:xfrm>
            <a:off x="11204169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9" name="Text Placeholder 11">
            <a:extLst>
              <a:ext uri="{FF2B5EF4-FFF2-40B4-BE49-F238E27FC236}">
                <a16:creationId xmlns:a16="http://schemas.microsoft.com/office/drawing/2014/main" id="{81141BFC-2795-E94C-76EC-BAE7E7F5E1E2}"/>
              </a:ext>
            </a:extLst>
          </p:cNvPr>
          <p:cNvSpPr>
            <a:spLocks noGrp="1"/>
          </p:cNvSpPr>
          <p:nvPr>
            <p:ph type="body" sz="quarter" idx="298"/>
          </p:nvPr>
        </p:nvSpPr>
        <p:spPr>
          <a:xfrm>
            <a:off x="12238810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0" name="Picture Placeholder 38">
            <a:extLst>
              <a:ext uri="{FF2B5EF4-FFF2-40B4-BE49-F238E27FC236}">
                <a16:creationId xmlns:a16="http://schemas.microsoft.com/office/drawing/2014/main" id="{C2911953-92D3-A076-771E-1F8139675DED}"/>
              </a:ext>
            </a:extLst>
          </p:cNvPr>
          <p:cNvSpPr>
            <a:spLocks noGrp="1"/>
          </p:cNvSpPr>
          <p:nvPr>
            <p:ph type="pic" sz="quarter" idx="299"/>
          </p:nvPr>
        </p:nvSpPr>
        <p:spPr>
          <a:xfrm>
            <a:off x="12298351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21" name="Text Placeholder 11">
            <a:extLst>
              <a:ext uri="{FF2B5EF4-FFF2-40B4-BE49-F238E27FC236}">
                <a16:creationId xmlns:a16="http://schemas.microsoft.com/office/drawing/2014/main" id="{72F98636-2959-D0B2-F917-A2EC39CD2905}"/>
              </a:ext>
            </a:extLst>
          </p:cNvPr>
          <p:cNvSpPr>
            <a:spLocks noGrp="1"/>
          </p:cNvSpPr>
          <p:nvPr>
            <p:ph type="body" sz="quarter" idx="300" hasCustomPrompt="1"/>
          </p:nvPr>
        </p:nvSpPr>
        <p:spPr>
          <a:xfrm>
            <a:off x="12238810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422" name="Picture Placeholder 38">
            <a:extLst>
              <a:ext uri="{FF2B5EF4-FFF2-40B4-BE49-F238E27FC236}">
                <a16:creationId xmlns:a16="http://schemas.microsoft.com/office/drawing/2014/main" id="{76806C31-58B4-4D66-656E-B0F116FF5CA3}"/>
              </a:ext>
            </a:extLst>
          </p:cNvPr>
          <p:cNvSpPr>
            <a:spLocks noGrp="1"/>
          </p:cNvSpPr>
          <p:nvPr>
            <p:ph type="pic" sz="quarter" idx="301"/>
          </p:nvPr>
        </p:nvSpPr>
        <p:spPr>
          <a:xfrm>
            <a:off x="12298351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23" name="Text Placeholder 11">
            <a:extLst>
              <a:ext uri="{FF2B5EF4-FFF2-40B4-BE49-F238E27FC236}">
                <a16:creationId xmlns:a16="http://schemas.microsoft.com/office/drawing/2014/main" id="{3A95C265-1F2E-94BF-EFC0-D648EB70589D}"/>
              </a:ext>
            </a:extLst>
          </p:cNvPr>
          <p:cNvSpPr>
            <a:spLocks noGrp="1"/>
          </p:cNvSpPr>
          <p:nvPr>
            <p:ph type="body" sz="quarter" idx="302" hasCustomPrompt="1"/>
          </p:nvPr>
        </p:nvSpPr>
        <p:spPr>
          <a:xfrm>
            <a:off x="12238810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24" name="Picture Placeholder 38">
            <a:extLst>
              <a:ext uri="{FF2B5EF4-FFF2-40B4-BE49-F238E27FC236}">
                <a16:creationId xmlns:a16="http://schemas.microsoft.com/office/drawing/2014/main" id="{C58C84D8-6B69-250D-F2EB-99482FA11DF7}"/>
              </a:ext>
            </a:extLst>
          </p:cNvPr>
          <p:cNvSpPr>
            <a:spLocks noGrp="1"/>
          </p:cNvSpPr>
          <p:nvPr>
            <p:ph type="pic" sz="quarter" idx="303"/>
          </p:nvPr>
        </p:nvSpPr>
        <p:spPr>
          <a:xfrm>
            <a:off x="12298351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408082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500384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592687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684989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777292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869595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961897" y="3569091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10054200" y="3720718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1146502" y="3568559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2238810" y="3720187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7FAB368-31F8-1619-3475-291B3E0D5BDE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69524427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films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71EC59C-77D8-FD73-7257-40EC3573FF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23477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EAB61640-7352-DFF2-3781-EE8A2F91342B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223477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</a:t>
            </a:r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07ADD4D4-6955-7DCE-4A0A-859D0AF2D1CE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283017" y="1223956"/>
            <a:ext cx="873263" cy="555683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315779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9" name="Text Placeholder 11">
            <a:extLst>
              <a:ext uri="{FF2B5EF4-FFF2-40B4-BE49-F238E27FC236}">
                <a16:creationId xmlns:a16="http://schemas.microsoft.com/office/drawing/2014/main" id="{745CE3EA-A97D-3D11-343C-D5C3B2796F98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23477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</a:t>
            </a:r>
          </a:p>
        </p:txBody>
      </p:sp>
      <p:sp>
        <p:nvSpPr>
          <p:cNvPr id="260" name="Picture Placeholder 38">
            <a:extLst>
              <a:ext uri="{FF2B5EF4-FFF2-40B4-BE49-F238E27FC236}">
                <a16:creationId xmlns:a16="http://schemas.microsoft.com/office/drawing/2014/main" id="{B4C3212F-393F-2A40-5E63-00099F30A357}"/>
              </a:ext>
            </a:extLst>
          </p:cNvPr>
          <p:cNvSpPr>
            <a:spLocks noGrp="1"/>
          </p:cNvSpPr>
          <p:nvPr>
            <p:ph type="pic" sz="quarter" idx="225"/>
          </p:nvPr>
        </p:nvSpPr>
        <p:spPr>
          <a:xfrm>
            <a:off x="283017" y="2817841"/>
            <a:ext cx="873263" cy="555683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1" name="Text Placeholder 11">
            <a:extLst>
              <a:ext uri="{FF2B5EF4-FFF2-40B4-BE49-F238E27FC236}">
                <a16:creationId xmlns:a16="http://schemas.microsoft.com/office/drawing/2014/main" id="{3921D1B9-2571-6F0B-0D71-876B9C4D2579}"/>
              </a:ext>
            </a:extLst>
          </p:cNvPr>
          <p:cNvSpPr>
            <a:spLocks noGrp="1"/>
          </p:cNvSpPr>
          <p:nvPr>
            <p:ph type="body" sz="quarter" idx="226"/>
          </p:nvPr>
        </p:nvSpPr>
        <p:spPr>
          <a:xfrm>
            <a:off x="223477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2" name="Picture Placeholder 38">
            <a:extLst>
              <a:ext uri="{FF2B5EF4-FFF2-40B4-BE49-F238E27FC236}">
                <a16:creationId xmlns:a16="http://schemas.microsoft.com/office/drawing/2014/main" id="{AD22071C-CD9A-1381-FA72-0474DD443505}"/>
              </a:ext>
            </a:extLst>
          </p:cNvPr>
          <p:cNvSpPr>
            <a:spLocks noGrp="1"/>
          </p:cNvSpPr>
          <p:nvPr>
            <p:ph type="pic" sz="quarter" idx="227"/>
          </p:nvPr>
        </p:nvSpPr>
        <p:spPr>
          <a:xfrm>
            <a:off x="283017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3" name="Text Placeholder 11">
            <a:extLst>
              <a:ext uri="{FF2B5EF4-FFF2-40B4-BE49-F238E27FC236}">
                <a16:creationId xmlns:a16="http://schemas.microsoft.com/office/drawing/2014/main" id="{0875FA23-CD8F-0F39-B9B3-040572BBC5CE}"/>
              </a:ext>
            </a:extLst>
          </p:cNvPr>
          <p:cNvSpPr>
            <a:spLocks noGrp="1"/>
          </p:cNvSpPr>
          <p:nvPr>
            <p:ph type="body" sz="quarter" idx="228"/>
          </p:nvPr>
        </p:nvSpPr>
        <p:spPr>
          <a:xfrm>
            <a:off x="1317658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4" name="Picture Placeholder 38">
            <a:extLst>
              <a:ext uri="{FF2B5EF4-FFF2-40B4-BE49-F238E27FC236}">
                <a16:creationId xmlns:a16="http://schemas.microsoft.com/office/drawing/2014/main" id="{20EFA75A-AD40-BD5A-E4CE-C5B16B36521A}"/>
              </a:ext>
            </a:extLst>
          </p:cNvPr>
          <p:cNvSpPr>
            <a:spLocks noGrp="1"/>
          </p:cNvSpPr>
          <p:nvPr>
            <p:ph type="pic" sz="quarter" idx="229"/>
          </p:nvPr>
        </p:nvSpPr>
        <p:spPr>
          <a:xfrm>
            <a:off x="1377199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5" name="Text Placeholder 11">
            <a:extLst>
              <a:ext uri="{FF2B5EF4-FFF2-40B4-BE49-F238E27FC236}">
                <a16:creationId xmlns:a16="http://schemas.microsoft.com/office/drawing/2014/main" id="{1DECE995-14BB-94EB-7C7E-A51303522272}"/>
              </a:ext>
            </a:extLst>
          </p:cNvPr>
          <p:cNvSpPr>
            <a:spLocks noGrp="1"/>
          </p:cNvSpPr>
          <p:nvPr>
            <p:ph type="body" sz="quarter" idx="230"/>
          </p:nvPr>
        </p:nvSpPr>
        <p:spPr>
          <a:xfrm>
            <a:off x="1317658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6" name="Picture Placeholder 38">
            <a:extLst>
              <a:ext uri="{FF2B5EF4-FFF2-40B4-BE49-F238E27FC236}">
                <a16:creationId xmlns:a16="http://schemas.microsoft.com/office/drawing/2014/main" id="{2DCBA4E4-EE23-50FF-DB6E-8258FCD17331}"/>
              </a:ext>
            </a:extLst>
          </p:cNvPr>
          <p:cNvSpPr>
            <a:spLocks noGrp="1"/>
          </p:cNvSpPr>
          <p:nvPr>
            <p:ph type="pic" sz="quarter" idx="231"/>
          </p:nvPr>
        </p:nvSpPr>
        <p:spPr>
          <a:xfrm>
            <a:off x="1377199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7" name="Text Placeholder 11">
            <a:extLst>
              <a:ext uri="{FF2B5EF4-FFF2-40B4-BE49-F238E27FC236}">
                <a16:creationId xmlns:a16="http://schemas.microsoft.com/office/drawing/2014/main" id="{A17E1DAE-96A9-AEF9-BF91-637DB953D86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1317658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268" name="Picture Placeholder 38">
            <a:extLst>
              <a:ext uri="{FF2B5EF4-FFF2-40B4-BE49-F238E27FC236}">
                <a16:creationId xmlns:a16="http://schemas.microsoft.com/office/drawing/2014/main" id="{21AB238F-F973-3659-A955-8D6DE3176E96}"/>
              </a:ext>
            </a:extLst>
          </p:cNvPr>
          <p:cNvSpPr>
            <a:spLocks noGrp="1"/>
          </p:cNvSpPr>
          <p:nvPr>
            <p:ph type="pic" sz="quarter" idx="233"/>
          </p:nvPr>
        </p:nvSpPr>
        <p:spPr>
          <a:xfrm>
            <a:off x="1377199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2" name="Text Placeholder 11">
            <a:extLst>
              <a:ext uri="{FF2B5EF4-FFF2-40B4-BE49-F238E27FC236}">
                <a16:creationId xmlns:a16="http://schemas.microsoft.com/office/drawing/2014/main" id="{31DAF88C-A58C-A019-008D-2844585CAAF3}"/>
              </a:ext>
            </a:extLst>
          </p:cNvPr>
          <p:cNvSpPr>
            <a:spLocks noGrp="1"/>
          </p:cNvSpPr>
          <p:nvPr>
            <p:ph type="body" sz="quarter" idx="235"/>
          </p:nvPr>
        </p:nvSpPr>
        <p:spPr>
          <a:xfrm>
            <a:off x="2411840" y="116645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3" name="Picture Placeholder 38">
            <a:extLst>
              <a:ext uri="{FF2B5EF4-FFF2-40B4-BE49-F238E27FC236}">
                <a16:creationId xmlns:a16="http://schemas.microsoft.com/office/drawing/2014/main" id="{0875FFEB-267D-4F9C-D132-DA0DD616DFBA}"/>
              </a:ext>
            </a:extLst>
          </p:cNvPr>
          <p:cNvSpPr>
            <a:spLocks noGrp="1"/>
          </p:cNvSpPr>
          <p:nvPr>
            <p:ph type="pic" sz="quarter" idx="236"/>
          </p:nvPr>
        </p:nvSpPr>
        <p:spPr>
          <a:xfrm>
            <a:off x="2471380" y="122598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5" name="Text Placeholder 11">
            <a:extLst>
              <a:ext uri="{FF2B5EF4-FFF2-40B4-BE49-F238E27FC236}">
                <a16:creationId xmlns:a16="http://schemas.microsoft.com/office/drawing/2014/main" id="{0798D8A2-8495-4E6C-360F-BA0065DA812A}"/>
              </a:ext>
            </a:extLst>
          </p:cNvPr>
          <p:cNvSpPr>
            <a:spLocks noGrp="1"/>
          </p:cNvSpPr>
          <p:nvPr>
            <p:ph type="body" sz="quarter" idx="238"/>
          </p:nvPr>
        </p:nvSpPr>
        <p:spPr>
          <a:xfrm>
            <a:off x="2411840" y="276033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6" name="Picture Placeholder 38">
            <a:extLst>
              <a:ext uri="{FF2B5EF4-FFF2-40B4-BE49-F238E27FC236}">
                <a16:creationId xmlns:a16="http://schemas.microsoft.com/office/drawing/2014/main" id="{D15A4807-7BE2-FE90-F298-F2A77CF133A4}"/>
              </a:ext>
            </a:extLst>
          </p:cNvPr>
          <p:cNvSpPr>
            <a:spLocks noGrp="1"/>
          </p:cNvSpPr>
          <p:nvPr>
            <p:ph type="pic" sz="quarter" idx="239"/>
          </p:nvPr>
        </p:nvSpPr>
        <p:spPr>
          <a:xfrm>
            <a:off x="2471380" y="281987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7" name="Text Placeholder 11">
            <a:extLst>
              <a:ext uri="{FF2B5EF4-FFF2-40B4-BE49-F238E27FC236}">
                <a16:creationId xmlns:a16="http://schemas.microsoft.com/office/drawing/2014/main" id="{53000753-F739-C371-0B43-072EFB8EC72E}"/>
              </a:ext>
            </a:extLst>
          </p:cNvPr>
          <p:cNvSpPr>
            <a:spLocks noGrp="1"/>
          </p:cNvSpPr>
          <p:nvPr>
            <p:ph type="body" sz="quarter" idx="240"/>
          </p:nvPr>
        </p:nvSpPr>
        <p:spPr>
          <a:xfrm>
            <a:off x="2411840" y="196339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8" name="Picture Placeholder 38">
            <a:extLst>
              <a:ext uri="{FF2B5EF4-FFF2-40B4-BE49-F238E27FC236}">
                <a16:creationId xmlns:a16="http://schemas.microsoft.com/office/drawing/2014/main" id="{DA193D08-8F74-D871-69AB-D3EAB719FB2E}"/>
              </a:ext>
            </a:extLst>
          </p:cNvPr>
          <p:cNvSpPr>
            <a:spLocks noGrp="1"/>
          </p:cNvSpPr>
          <p:nvPr>
            <p:ph type="pic" sz="quarter" idx="241"/>
          </p:nvPr>
        </p:nvSpPr>
        <p:spPr>
          <a:xfrm>
            <a:off x="2471380" y="2023252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9" name="Text Placeholder 11">
            <a:extLst>
              <a:ext uri="{FF2B5EF4-FFF2-40B4-BE49-F238E27FC236}">
                <a16:creationId xmlns:a16="http://schemas.microsoft.com/office/drawing/2014/main" id="{F47DBB23-69D9-5BAE-0FE7-875BC9BA3001}"/>
              </a:ext>
            </a:extLst>
          </p:cNvPr>
          <p:cNvSpPr>
            <a:spLocks noGrp="1"/>
          </p:cNvSpPr>
          <p:nvPr>
            <p:ph type="body" sz="quarter" idx="242"/>
          </p:nvPr>
        </p:nvSpPr>
        <p:spPr>
          <a:xfrm>
            <a:off x="3506021" y="44923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0" name="Picture Placeholder 38">
            <a:extLst>
              <a:ext uri="{FF2B5EF4-FFF2-40B4-BE49-F238E27FC236}">
                <a16:creationId xmlns:a16="http://schemas.microsoft.com/office/drawing/2014/main" id="{9211EDE7-2521-D82E-5E1D-30180B49E389}"/>
              </a:ext>
            </a:extLst>
          </p:cNvPr>
          <p:cNvSpPr>
            <a:spLocks noGrp="1"/>
          </p:cNvSpPr>
          <p:nvPr>
            <p:ph type="pic" sz="quarter" idx="243"/>
          </p:nvPr>
        </p:nvSpPr>
        <p:spPr>
          <a:xfrm>
            <a:off x="3565561" y="455189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1" name="Text Placeholder 11">
            <a:extLst>
              <a:ext uri="{FF2B5EF4-FFF2-40B4-BE49-F238E27FC236}">
                <a16:creationId xmlns:a16="http://schemas.microsoft.com/office/drawing/2014/main" id="{602DF450-4A8A-3176-741E-1E4139B845C4}"/>
              </a:ext>
            </a:extLst>
          </p:cNvPr>
          <p:cNvSpPr>
            <a:spLocks noGrp="1"/>
          </p:cNvSpPr>
          <p:nvPr>
            <p:ph type="body" sz="quarter" idx="244"/>
          </p:nvPr>
        </p:nvSpPr>
        <p:spPr>
          <a:xfrm>
            <a:off x="3506021" y="608624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2" name="Picture Placeholder 38">
            <a:extLst>
              <a:ext uri="{FF2B5EF4-FFF2-40B4-BE49-F238E27FC236}">
                <a16:creationId xmlns:a16="http://schemas.microsoft.com/office/drawing/2014/main" id="{0C58ACB2-E6D2-3D09-EA57-D153B4C94B4D}"/>
              </a:ext>
            </a:extLst>
          </p:cNvPr>
          <p:cNvSpPr>
            <a:spLocks noGrp="1"/>
          </p:cNvSpPr>
          <p:nvPr>
            <p:ph type="pic" sz="quarter" idx="245"/>
          </p:nvPr>
        </p:nvSpPr>
        <p:spPr>
          <a:xfrm>
            <a:off x="3565561" y="6145781"/>
            <a:ext cx="873263" cy="555683"/>
          </a:xfr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3" name="Text Placeholder 11">
            <a:extLst>
              <a:ext uri="{FF2B5EF4-FFF2-40B4-BE49-F238E27FC236}">
                <a16:creationId xmlns:a16="http://schemas.microsoft.com/office/drawing/2014/main" id="{1763F252-A394-5FFB-358B-85E7BF4ED849}"/>
              </a:ext>
            </a:extLst>
          </p:cNvPr>
          <p:cNvSpPr>
            <a:spLocks noGrp="1"/>
          </p:cNvSpPr>
          <p:nvPr>
            <p:ph type="body" sz="quarter" idx="246"/>
          </p:nvPr>
        </p:nvSpPr>
        <p:spPr>
          <a:xfrm>
            <a:off x="3506021" y="528930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4" name="Picture Placeholder 38">
            <a:extLst>
              <a:ext uri="{FF2B5EF4-FFF2-40B4-BE49-F238E27FC236}">
                <a16:creationId xmlns:a16="http://schemas.microsoft.com/office/drawing/2014/main" id="{5DC6E2E0-FB93-A027-A590-634B6283880A}"/>
              </a:ext>
            </a:extLst>
          </p:cNvPr>
          <p:cNvSpPr>
            <a:spLocks noGrp="1"/>
          </p:cNvSpPr>
          <p:nvPr>
            <p:ph type="pic" sz="quarter" idx="247"/>
          </p:nvPr>
        </p:nvSpPr>
        <p:spPr>
          <a:xfrm>
            <a:off x="3565561" y="534916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6" name="Text Placeholder 11">
            <a:extLst>
              <a:ext uri="{FF2B5EF4-FFF2-40B4-BE49-F238E27FC236}">
                <a16:creationId xmlns:a16="http://schemas.microsoft.com/office/drawing/2014/main" id="{571D64AD-90B7-7703-60B5-77DA7436EA85}"/>
              </a:ext>
            </a:extLst>
          </p:cNvPr>
          <p:cNvSpPr>
            <a:spLocks noGrp="1"/>
          </p:cNvSpPr>
          <p:nvPr>
            <p:ph type="body" sz="quarter" idx="249"/>
          </p:nvPr>
        </p:nvSpPr>
        <p:spPr>
          <a:xfrm>
            <a:off x="4600202" y="116621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7" name="Picture Placeholder 38">
            <a:extLst>
              <a:ext uri="{FF2B5EF4-FFF2-40B4-BE49-F238E27FC236}">
                <a16:creationId xmlns:a16="http://schemas.microsoft.com/office/drawing/2014/main" id="{C20BEDFF-AEAC-0427-B787-3C8E1D827DB2}"/>
              </a:ext>
            </a:extLst>
          </p:cNvPr>
          <p:cNvSpPr>
            <a:spLocks noGrp="1"/>
          </p:cNvSpPr>
          <p:nvPr>
            <p:ph type="pic" sz="quarter" idx="250"/>
          </p:nvPr>
        </p:nvSpPr>
        <p:spPr>
          <a:xfrm>
            <a:off x="4659743" y="122575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9" name="Text Placeholder 11">
            <a:extLst>
              <a:ext uri="{FF2B5EF4-FFF2-40B4-BE49-F238E27FC236}">
                <a16:creationId xmlns:a16="http://schemas.microsoft.com/office/drawing/2014/main" id="{3E69B4DF-ABC3-72CB-CCC0-B59B224A6980}"/>
              </a:ext>
            </a:extLst>
          </p:cNvPr>
          <p:cNvSpPr>
            <a:spLocks noGrp="1"/>
          </p:cNvSpPr>
          <p:nvPr>
            <p:ph type="body" sz="quarter" idx="252"/>
          </p:nvPr>
        </p:nvSpPr>
        <p:spPr>
          <a:xfrm>
            <a:off x="4600202" y="276010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0" name="Picture Placeholder 38">
            <a:extLst>
              <a:ext uri="{FF2B5EF4-FFF2-40B4-BE49-F238E27FC236}">
                <a16:creationId xmlns:a16="http://schemas.microsoft.com/office/drawing/2014/main" id="{77E5DBF2-AA5E-C239-0854-A70519A0B380}"/>
              </a:ext>
            </a:extLst>
          </p:cNvPr>
          <p:cNvSpPr>
            <a:spLocks noGrp="1"/>
          </p:cNvSpPr>
          <p:nvPr>
            <p:ph type="pic" sz="quarter" idx="253"/>
          </p:nvPr>
        </p:nvSpPr>
        <p:spPr>
          <a:xfrm>
            <a:off x="4659743" y="281963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1" name="Text Placeholder 11">
            <a:extLst>
              <a:ext uri="{FF2B5EF4-FFF2-40B4-BE49-F238E27FC236}">
                <a16:creationId xmlns:a16="http://schemas.microsoft.com/office/drawing/2014/main" id="{2B119974-5D53-5FAA-E5ED-8844373C7222}"/>
              </a:ext>
            </a:extLst>
          </p:cNvPr>
          <p:cNvSpPr>
            <a:spLocks noGrp="1"/>
          </p:cNvSpPr>
          <p:nvPr>
            <p:ph type="body" sz="quarter" idx="254"/>
          </p:nvPr>
        </p:nvSpPr>
        <p:spPr>
          <a:xfrm>
            <a:off x="4600202" y="19631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2" name="Picture Placeholder 38">
            <a:extLst>
              <a:ext uri="{FF2B5EF4-FFF2-40B4-BE49-F238E27FC236}">
                <a16:creationId xmlns:a16="http://schemas.microsoft.com/office/drawing/2014/main" id="{C3A68F6F-62B4-F904-78A1-52FDC7D1D22E}"/>
              </a:ext>
            </a:extLst>
          </p:cNvPr>
          <p:cNvSpPr>
            <a:spLocks noGrp="1"/>
          </p:cNvSpPr>
          <p:nvPr>
            <p:ph type="pic" sz="quarter" idx="255"/>
          </p:nvPr>
        </p:nvSpPr>
        <p:spPr>
          <a:xfrm>
            <a:off x="4659743" y="2023017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3" name="Text Placeholder 11">
            <a:extLst>
              <a:ext uri="{FF2B5EF4-FFF2-40B4-BE49-F238E27FC236}">
                <a16:creationId xmlns:a16="http://schemas.microsoft.com/office/drawing/2014/main" id="{0B99B1F1-BB7E-F866-DAA2-E53B139C8FC1}"/>
              </a:ext>
            </a:extLst>
          </p:cNvPr>
          <p:cNvSpPr>
            <a:spLocks noGrp="1"/>
          </p:cNvSpPr>
          <p:nvPr>
            <p:ph type="body" sz="quarter" idx="256"/>
          </p:nvPr>
        </p:nvSpPr>
        <p:spPr>
          <a:xfrm>
            <a:off x="5694384" y="449212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4" name="Picture Placeholder 38">
            <a:extLst>
              <a:ext uri="{FF2B5EF4-FFF2-40B4-BE49-F238E27FC236}">
                <a16:creationId xmlns:a16="http://schemas.microsoft.com/office/drawing/2014/main" id="{1A3EBEA9-F6AD-57E0-40FA-E8BDF6A8A9CE}"/>
              </a:ext>
            </a:extLst>
          </p:cNvPr>
          <p:cNvSpPr>
            <a:spLocks noGrp="1"/>
          </p:cNvSpPr>
          <p:nvPr>
            <p:ph type="pic" sz="quarter" idx="257"/>
          </p:nvPr>
        </p:nvSpPr>
        <p:spPr>
          <a:xfrm>
            <a:off x="5753924" y="455166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5" name="Text Placeholder 11">
            <a:extLst>
              <a:ext uri="{FF2B5EF4-FFF2-40B4-BE49-F238E27FC236}">
                <a16:creationId xmlns:a16="http://schemas.microsoft.com/office/drawing/2014/main" id="{06231333-DF5E-1E28-9082-76F3F1DBDA66}"/>
              </a:ext>
            </a:extLst>
          </p:cNvPr>
          <p:cNvSpPr>
            <a:spLocks noGrp="1"/>
          </p:cNvSpPr>
          <p:nvPr>
            <p:ph type="body" sz="quarter" idx="258"/>
          </p:nvPr>
        </p:nvSpPr>
        <p:spPr>
          <a:xfrm>
            <a:off x="5694384" y="608600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6" name="Picture Placeholder 38">
            <a:extLst>
              <a:ext uri="{FF2B5EF4-FFF2-40B4-BE49-F238E27FC236}">
                <a16:creationId xmlns:a16="http://schemas.microsoft.com/office/drawing/2014/main" id="{302CE660-B86E-C04C-B267-E725FA8AE0B1}"/>
              </a:ext>
            </a:extLst>
          </p:cNvPr>
          <p:cNvSpPr>
            <a:spLocks noGrp="1"/>
          </p:cNvSpPr>
          <p:nvPr>
            <p:ph type="pic" sz="quarter" idx="259"/>
          </p:nvPr>
        </p:nvSpPr>
        <p:spPr>
          <a:xfrm>
            <a:off x="5753924" y="614554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7" name="Text Placeholder 11">
            <a:extLst>
              <a:ext uri="{FF2B5EF4-FFF2-40B4-BE49-F238E27FC236}">
                <a16:creationId xmlns:a16="http://schemas.microsoft.com/office/drawing/2014/main" id="{AF9339FD-8E4E-09F3-3F37-807284CA9049}"/>
              </a:ext>
            </a:extLst>
          </p:cNvPr>
          <p:cNvSpPr>
            <a:spLocks noGrp="1"/>
          </p:cNvSpPr>
          <p:nvPr>
            <p:ph type="body" sz="quarter" idx="260"/>
          </p:nvPr>
        </p:nvSpPr>
        <p:spPr>
          <a:xfrm>
            <a:off x="5694384" y="528906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8" name="Picture Placeholder 38">
            <a:extLst>
              <a:ext uri="{FF2B5EF4-FFF2-40B4-BE49-F238E27FC236}">
                <a16:creationId xmlns:a16="http://schemas.microsoft.com/office/drawing/2014/main" id="{933CD803-942C-1849-40A4-0DA3051D2B83}"/>
              </a:ext>
            </a:extLst>
          </p:cNvPr>
          <p:cNvSpPr>
            <a:spLocks noGrp="1"/>
          </p:cNvSpPr>
          <p:nvPr>
            <p:ph type="pic" sz="quarter" idx="261"/>
          </p:nvPr>
        </p:nvSpPr>
        <p:spPr>
          <a:xfrm>
            <a:off x="5753924" y="534892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84" name="Text Placeholder 11">
            <a:extLst>
              <a:ext uri="{FF2B5EF4-FFF2-40B4-BE49-F238E27FC236}">
                <a16:creationId xmlns:a16="http://schemas.microsoft.com/office/drawing/2014/main" id="{F53F9841-8887-D8E6-A5E3-E7A643E27B4B}"/>
              </a:ext>
            </a:extLst>
          </p:cNvPr>
          <p:cNvSpPr>
            <a:spLocks noGrp="1"/>
          </p:cNvSpPr>
          <p:nvPr>
            <p:ph type="body" sz="quarter" idx="263"/>
          </p:nvPr>
        </p:nvSpPr>
        <p:spPr>
          <a:xfrm>
            <a:off x="6791431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5" name="Picture Placeholder 38">
            <a:extLst>
              <a:ext uri="{FF2B5EF4-FFF2-40B4-BE49-F238E27FC236}">
                <a16:creationId xmlns:a16="http://schemas.microsoft.com/office/drawing/2014/main" id="{0BD2C891-54D2-9639-9625-9E5DAF83C340}"/>
              </a:ext>
            </a:extLst>
          </p:cNvPr>
          <p:cNvSpPr>
            <a:spLocks noGrp="1"/>
          </p:cNvSpPr>
          <p:nvPr>
            <p:ph type="pic" sz="quarter" idx="264"/>
          </p:nvPr>
        </p:nvSpPr>
        <p:spPr>
          <a:xfrm>
            <a:off x="6850971" y="122395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87" name="Text Placeholder 11">
            <a:extLst>
              <a:ext uri="{FF2B5EF4-FFF2-40B4-BE49-F238E27FC236}">
                <a16:creationId xmlns:a16="http://schemas.microsoft.com/office/drawing/2014/main" id="{D2C824BA-1459-E4D2-86DF-59048F37275E}"/>
              </a:ext>
            </a:extLst>
          </p:cNvPr>
          <p:cNvSpPr>
            <a:spLocks noGrp="1"/>
          </p:cNvSpPr>
          <p:nvPr>
            <p:ph type="body" sz="quarter" idx="266"/>
          </p:nvPr>
        </p:nvSpPr>
        <p:spPr>
          <a:xfrm>
            <a:off x="6791431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8" name="Picture Placeholder 38">
            <a:extLst>
              <a:ext uri="{FF2B5EF4-FFF2-40B4-BE49-F238E27FC236}">
                <a16:creationId xmlns:a16="http://schemas.microsoft.com/office/drawing/2014/main" id="{161F05C2-B9C6-ED58-BCE0-2A42848526FC}"/>
              </a:ext>
            </a:extLst>
          </p:cNvPr>
          <p:cNvSpPr>
            <a:spLocks noGrp="1"/>
          </p:cNvSpPr>
          <p:nvPr>
            <p:ph type="pic" sz="quarter" idx="267"/>
          </p:nvPr>
        </p:nvSpPr>
        <p:spPr>
          <a:xfrm>
            <a:off x="6850971" y="281784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89" name="Text Placeholder 11">
            <a:extLst>
              <a:ext uri="{FF2B5EF4-FFF2-40B4-BE49-F238E27FC236}">
                <a16:creationId xmlns:a16="http://schemas.microsoft.com/office/drawing/2014/main" id="{1084B3CA-5EC4-0442-8F13-BA329F293B51}"/>
              </a:ext>
            </a:extLst>
          </p:cNvPr>
          <p:cNvSpPr>
            <a:spLocks noGrp="1"/>
          </p:cNvSpPr>
          <p:nvPr>
            <p:ph type="body" sz="quarter" idx="268"/>
          </p:nvPr>
        </p:nvSpPr>
        <p:spPr>
          <a:xfrm>
            <a:off x="6791431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0" name="Picture Placeholder 38">
            <a:extLst>
              <a:ext uri="{FF2B5EF4-FFF2-40B4-BE49-F238E27FC236}">
                <a16:creationId xmlns:a16="http://schemas.microsoft.com/office/drawing/2014/main" id="{D972206F-4647-CBAD-A7CD-6FA5F0103BFB}"/>
              </a:ext>
            </a:extLst>
          </p:cNvPr>
          <p:cNvSpPr>
            <a:spLocks noGrp="1"/>
          </p:cNvSpPr>
          <p:nvPr>
            <p:ph type="pic" sz="quarter" idx="269"/>
          </p:nvPr>
        </p:nvSpPr>
        <p:spPr>
          <a:xfrm>
            <a:off x="6850971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1" name="Text Placeholder 11">
            <a:extLst>
              <a:ext uri="{FF2B5EF4-FFF2-40B4-BE49-F238E27FC236}">
                <a16:creationId xmlns:a16="http://schemas.microsoft.com/office/drawing/2014/main" id="{D04DA6BE-3BC6-5295-065C-820134F6F3CA}"/>
              </a:ext>
            </a:extLst>
          </p:cNvPr>
          <p:cNvSpPr>
            <a:spLocks noGrp="1"/>
          </p:cNvSpPr>
          <p:nvPr>
            <p:ph type="body" sz="quarter" idx="270"/>
          </p:nvPr>
        </p:nvSpPr>
        <p:spPr>
          <a:xfrm>
            <a:off x="7885612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2" name="Picture Placeholder 38">
            <a:extLst>
              <a:ext uri="{FF2B5EF4-FFF2-40B4-BE49-F238E27FC236}">
                <a16:creationId xmlns:a16="http://schemas.microsoft.com/office/drawing/2014/main" id="{42090AE1-945C-7203-860C-CD9DBDEC2A42}"/>
              </a:ext>
            </a:extLst>
          </p:cNvPr>
          <p:cNvSpPr>
            <a:spLocks noGrp="1"/>
          </p:cNvSpPr>
          <p:nvPr>
            <p:ph type="pic" sz="quarter" idx="271"/>
          </p:nvPr>
        </p:nvSpPr>
        <p:spPr>
          <a:xfrm>
            <a:off x="7945153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3" name="Text Placeholder 11">
            <a:extLst>
              <a:ext uri="{FF2B5EF4-FFF2-40B4-BE49-F238E27FC236}">
                <a16:creationId xmlns:a16="http://schemas.microsoft.com/office/drawing/2014/main" id="{4B168201-C6DC-C00B-60B2-D66D8885FB8F}"/>
              </a:ext>
            </a:extLst>
          </p:cNvPr>
          <p:cNvSpPr>
            <a:spLocks noGrp="1"/>
          </p:cNvSpPr>
          <p:nvPr>
            <p:ph type="body" sz="quarter" idx="272"/>
          </p:nvPr>
        </p:nvSpPr>
        <p:spPr>
          <a:xfrm>
            <a:off x="7885612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4" name="Picture Placeholder 38">
            <a:extLst>
              <a:ext uri="{FF2B5EF4-FFF2-40B4-BE49-F238E27FC236}">
                <a16:creationId xmlns:a16="http://schemas.microsoft.com/office/drawing/2014/main" id="{076F4591-0FDE-7429-BF00-B5B27D52F8AD}"/>
              </a:ext>
            </a:extLst>
          </p:cNvPr>
          <p:cNvSpPr>
            <a:spLocks noGrp="1"/>
          </p:cNvSpPr>
          <p:nvPr>
            <p:ph type="pic" sz="quarter" idx="273"/>
          </p:nvPr>
        </p:nvSpPr>
        <p:spPr>
          <a:xfrm>
            <a:off x="7945153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5" name="Text Placeholder 11">
            <a:extLst>
              <a:ext uri="{FF2B5EF4-FFF2-40B4-BE49-F238E27FC236}">
                <a16:creationId xmlns:a16="http://schemas.microsoft.com/office/drawing/2014/main" id="{B34BFE8E-7FFD-37F8-2F43-DB8FD68F057E}"/>
              </a:ext>
            </a:extLst>
          </p:cNvPr>
          <p:cNvSpPr>
            <a:spLocks noGrp="1"/>
          </p:cNvSpPr>
          <p:nvPr>
            <p:ph type="body" sz="quarter" idx="274" hasCustomPrompt="1"/>
          </p:nvPr>
        </p:nvSpPr>
        <p:spPr>
          <a:xfrm>
            <a:off x="7885612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396" name="Picture Placeholder 38">
            <a:extLst>
              <a:ext uri="{FF2B5EF4-FFF2-40B4-BE49-F238E27FC236}">
                <a16:creationId xmlns:a16="http://schemas.microsoft.com/office/drawing/2014/main" id="{2354062C-8217-1B4F-7D42-AE3C9803C839}"/>
              </a:ext>
            </a:extLst>
          </p:cNvPr>
          <p:cNvSpPr>
            <a:spLocks noGrp="1"/>
          </p:cNvSpPr>
          <p:nvPr>
            <p:ph type="pic" sz="quarter" idx="275"/>
          </p:nvPr>
        </p:nvSpPr>
        <p:spPr>
          <a:xfrm>
            <a:off x="7945153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8" name="Text Placeholder 11">
            <a:extLst>
              <a:ext uri="{FF2B5EF4-FFF2-40B4-BE49-F238E27FC236}">
                <a16:creationId xmlns:a16="http://schemas.microsoft.com/office/drawing/2014/main" id="{3D9F3A36-7CAE-2EB4-6836-352AC0A68934}"/>
              </a:ext>
            </a:extLst>
          </p:cNvPr>
          <p:cNvSpPr>
            <a:spLocks noGrp="1"/>
          </p:cNvSpPr>
          <p:nvPr>
            <p:ph type="body" sz="quarter" idx="277"/>
          </p:nvPr>
        </p:nvSpPr>
        <p:spPr>
          <a:xfrm>
            <a:off x="8976928" y="1166215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9" name="Picture Placeholder 38">
            <a:extLst>
              <a:ext uri="{FF2B5EF4-FFF2-40B4-BE49-F238E27FC236}">
                <a16:creationId xmlns:a16="http://schemas.microsoft.com/office/drawing/2014/main" id="{2C607564-E625-20A3-8AA7-E72D2FD93EC4}"/>
              </a:ext>
            </a:extLst>
          </p:cNvPr>
          <p:cNvSpPr>
            <a:spLocks noGrp="1"/>
          </p:cNvSpPr>
          <p:nvPr>
            <p:ph type="pic" sz="quarter" idx="278"/>
          </p:nvPr>
        </p:nvSpPr>
        <p:spPr>
          <a:xfrm>
            <a:off x="9036468" y="1225753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1" name="Text Placeholder 11">
            <a:extLst>
              <a:ext uri="{FF2B5EF4-FFF2-40B4-BE49-F238E27FC236}">
                <a16:creationId xmlns:a16="http://schemas.microsoft.com/office/drawing/2014/main" id="{24FAC869-4F62-7A02-F8CB-65B7A7AAF406}"/>
              </a:ext>
            </a:extLst>
          </p:cNvPr>
          <p:cNvSpPr>
            <a:spLocks noGrp="1"/>
          </p:cNvSpPr>
          <p:nvPr>
            <p:ph type="body" sz="quarter" idx="280"/>
          </p:nvPr>
        </p:nvSpPr>
        <p:spPr>
          <a:xfrm>
            <a:off x="8976928" y="2760100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2" name="Picture Placeholder 38">
            <a:extLst>
              <a:ext uri="{FF2B5EF4-FFF2-40B4-BE49-F238E27FC236}">
                <a16:creationId xmlns:a16="http://schemas.microsoft.com/office/drawing/2014/main" id="{05D0D90B-B8C6-909E-27EA-18C2689BA29B}"/>
              </a:ext>
            </a:extLst>
          </p:cNvPr>
          <p:cNvSpPr>
            <a:spLocks noGrp="1"/>
          </p:cNvSpPr>
          <p:nvPr>
            <p:ph type="pic" sz="quarter" idx="281"/>
          </p:nvPr>
        </p:nvSpPr>
        <p:spPr>
          <a:xfrm>
            <a:off x="9036468" y="281963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3" name="Text Placeholder 11">
            <a:extLst>
              <a:ext uri="{FF2B5EF4-FFF2-40B4-BE49-F238E27FC236}">
                <a16:creationId xmlns:a16="http://schemas.microsoft.com/office/drawing/2014/main" id="{7CF01AC7-F237-8D00-668F-229617E53CF3}"/>
              </a:ext>
            </a:extLst>
          </p:cNvPr>
          <p:cNvSpPr>
            <a:spLocks noGrp="1"/>
          </p:cNvSpPr>
          <p:nvPr>
            <p:ph type="body" sz="quarter" idx="282"/>
          </p:nvPr>
        </p:nvSpPr>
        <p:spPr>
          <a:xfrm>
            <a:off x="8976928" y="196315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4" name="Picture Placeholder 38">
            <a:extLst>
              <a:ext uri="{FF2B5EF4-FFF2-40B4-BE49-F238E27FC236}">
                <a16:creationId xmlns:a16="http://schemas.microsoft.com/office/drawing/2014/main" id="{99B5F83B-2368-E602-93CB-25A456A0A24C}"/>
              </a:ext>
            </a:extLst>
          </p:cNvPr>
          <p:cNvSpPr>
            <a:spLocks noGrp="1"/>
          </p:cNvSpPr>
          <p:nvPr>
            <p:ph type="pic" sz="quarter" idx="283"/>
          </p:nvPr>
        </p:nvSpPr>
        <p:spPr>
          <a:xfrm>
            <a:off x="9036468" y="2023017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5" name="Text Placeholder 11">
            <a:extLst>
              <a:ext uri="{FF2B5EF4-FFF2-40B4-BE49-F238E27FC236}">
                <a16:creationId xmlns:a16="http://schemas.microsoft.com/office/drawing/2014/main" id="{61F24946-315E-80C4-A664-957DBB12519E}"/>
              </a:ext>
            </a:extLst>
          </p:cNvPr>
          <p:cNvSpPr>
            <a:spLocks noGrp="1"/>
          </p:cNvSpPr>
          <p:nvPr>
            <p:ph type="body" sz="quarter" idx="284"/>
          </p:nvPr>
        </p:nvSpPr>
        <p:spPr>
          <a:xfrm>
            <a:off x="10071109" y="4492124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6" name="Picture Placeholder 38">
            <a:extLst>
              <a:ext uri="{FF2B5EF4-FFF2-40B4-BE49-F238E27FC236}">
                <a16:creationId xmlns:a16="http://schemas.microsoft.com/office/drawing/2014/main" id="{4F1265E2-9C46-8EA2-9CC7-69C725FEB6C0}"/>
              </a:ext>
            </a:extLst>
          </p:cNvPr>
          <p:cNvSpPr>
            <a:spLocks noGrp="1"/>
          </p:cNvSpPr>
          <p:nvPr>
            <p:ph type="pic" sz="quarter" idx="285"/>
          </p:nvPr>
        </p:nvSpPr>
        <p:spPr>
          <a:xfrm>
            <a:off x="10130650" y="455166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7" name="Text Placeholder 11">
            <a:extLst>
              <a:ext uri="{FF2B5EF4-FFF2-40B4-BE49-F238E27FC236}">
                <a16:creationId xmlns:a16="http://schemas.microsoft.com/office/drawing/2014/main" id="{A478FC87-6AB3-2CF5-FD97-3C9CA7F5B64D}"/>
              </a:ext>
            </a:extLst>
          </p:cNvPr>
          <p:cNvSpPr>
            <a:spLocks noGrp="1"/>
          </p:cNvSpPr>
          <p:nvPr>
            <p:ph type="body" sz="quarter" idx="286" hasCustomPrompt="1"/>
          </p:nvPr>
        </p:nvSpPr>
        <p:spPr>
          <a:xfrm>
            <a:off x="10071109" y="608600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di Master text styles</a:t>
            </a:r>
          </a:p>
        </p:txBody>
      </p:sp>
      <p:sp>
        <p:nvSpPr>
          <p:cNvPr id="408" name="Picture Placeholder 38">
            <a:extLst>
              <a:ext uri="{FF2B5EF4-FFF2-40B4-BE49-F238E27FC236}">
                <a16:creationId xmlns:a16="http://schemas.microsoft.com/office/drawing/2014/main" id="{63727A78-DC8D-AD18-7C85-8392C746122B}"/>
              </a:ext>
            </a:extLst>
          </p:cNvPr>
          <p:cNvSpPr>
            <a:spLocks noGrp="1"/>
          </p:cNvSpPr>
          <p:nvPr>
            <p:ph type="pic" sz="quarter" idx="287"/>
          </p:nvPr>
        </p:nvSpPr>
        <p:spPr>
          <a:xfrm>
            <a:off x="10130650" y="614554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9" name="Text Placeholder 11">
            <a:extLst>
              <a:ext uri="{FF2B5EF4-FFF2-40B4-BE49-F238E27FC236}">
                <a16:creationId xmlns:a16="http://schemas.microsoft.com/office/drawing/2014/main" id="{03D46C1D-1061-5C2B-2F2F-0AB6D8893959}"/>
              </a:ext>
            </a:extLst>
          </p:cNvPr>
          <p:cNvSpPr>
            <a:spLocks noGrp="1"/>
          </p:cNvSpPr>
          <p:nvPr>
            <p:ph type="body" sz="quarter" idx="288" hasCustomPrompt="1"/>
          </p:nvPr>
        </p:nvSpPr>
        <p:spPr>
          <a:xfrm>
            <a:off x="10071109" y="528906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10" name="Picture Placeholder 38">
            <a:extLst>
              <a:ext uri="{FF2B5EF4-FFF2-40B4-BE49-F238E27FC236}">
                <a16:creationId xmlns:a16="http://schemas.microsoft.com/office/drawing/2014/main" id="{8CA6398B-4854-9103-DF7F-C3854B6797F1}"/>
              </a:ext>
            </a:extLst>
          </p:cNvPr>
          <p:cNvSpPr>
            <a:spLocks noGrp="1"/>
          </p:cNvSpPr>
          <p:nvPr>
            <p:ph type="pic" sz="quarter" idx="289"/>
          </p:nvPr>
        </p:nvSpPr>
        <p:spPr>
          <a:xfrm>
            <a:off x="10130650" y="534892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2" name="Text Placeholder 11">
            <a:extLst>
              <a:ext uri="{FF2B5EF4-FFF2-40B4-BE49-F238E27FC236}">
                <a16:creationId xmlns:a16="http://schemas.microsoft.com/office/drawing/2014/main" id="{2075FF0E-CBD4-C67E-9F77-30B3A636E8CD}"/>
              </a:ext>
            </a:extLst>
          </p:cNvPr>
          <p:cNvSpPr>
            <a:spLocks noGrp="1"/>
          </p:cNvSpPr>
          <p:nvPr>
            <p:ph type="body" sz="quarter" idx="291"/>
          </p:nvPr>
        </p:nvSpPr>
        <p:spPr>
          <a:xfrm>
            <a:off x="11144629" y="1164418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3" name="Picture Placeholder 38">
            <a:extLst>
              <a:ext uri="{FF2B5EF4-FFF2-40B4-BE49-F238E27FC236}">
                <a16:creationId xmlns:a16="http://schemas.microsoft.com/office/drawing/2014/main" id="{E9407F42-572E-C82F-E76E-F338D9594EAA}"/>
              </a:ext>
            </a:extLst>
          </p:cNvPr>
          <p:cNvSpPr>
            <a:spLocks noGrp="1"/>
          </p:cNvSpPr>
          <p:nvPr>
            <p:ph type="pic" sz="quarter" idx="292"/>
          </p:nvPr>
        </p:nvSpPr>
        <p:spPr>
          <a:xfrm>
            <a:off x="11204169" y="1223956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5" name="Text Placeholder 11">
            <a:extLst>
              <a:ext uri="{FF2B5EF4-FFF2-40B4-BE49-F238E27FC236}">
                <a16:creationId xmlns:a16="http://schemas.microsoft.com/office/drawing/2014/main" id="{DC7C6C91-85FE-14AF-DD9D-E76281561D99}"/>
              </a:ext>
            </a:extLst>
          </p:cNvPr>
          <p:cNvSpPr>
            <a:spLocks noGrp="1"/>
          </p:cNvSpPr>
          <p:nvPr>
            <p:ph type="body" sz="quarter" idx="294"/>
          </p:nvPr>
        </p:nvSpPr>
        <p:spPr>
          <a:xfrm>
            <a:off x="11144629" y="2758303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6" name="Picture Placeholder 38">
            <a:extLst>
              <a:ext uri="{FF2B5EF4-FFF2-40B4-BE49-F238E27FC236}">
                <a16:creationId xmlns:a16="http://schemas.microsoft.com/office/drawing/2014/main" id="{D8DA5178-C9F6-5BFE-8FC3-A7DE1405286C}"/>
              </a:ext>
            </a:extLst>
          </p:cNvPr>
          <p:cNvSpPr>
            <a:spLocks noGrp="1"/>
          </p:cNvSpPr>
          <p:nvPr>
            <p:ph type="pic" sz="quarter" idx="295"/>
          </p:nvPr>
        </p:nvSpPr>
        <p:spPr>
          <a:xfrm>
            <a:off x="11204169" y="2817841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7" name="Text Placeholder 11">
            <a:extLst>
              <a:ext uri="{FF2B5EF4-FFF2-40B4-BE49-F238E27FC236}">
                <a16:creationId xmlns:a16="http://schemas.microsoft.com/office/drawing/2014/main" id="{04E95245-613F-01C8-28B4-C40B42198F2B}"/>
              </a:ext>
            </a:extLst>
          </p:cNvPr>
          <p:cNvSpPr>
            <a:spLocks noGrp="1"/>
          </p:cNvSpPr>
          <p:nvPr>
            <p:ph type="body" sz="quarter" idx="296"/>
          </p:nvPr>
        </p:nvSpPr>
        <p:spPr>
          <a:xfrm>
            <a:off x="11144629" y="1961361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8" name="Picture Placeholder 38">
            <a:extLst>
              <a:ext uri="{FF2B5EF4-FFF2-40B4-BE49-F238E27FC236}">
                <a16:creationId xmlns:a16="http://schemas.microsoft.com/office/drawing/2014/main" id="{4D5F39FD-20BA-8675-4FC2-452312191AA2}"/>
              </a:ext>
            </a:extLst>
          </p:cNvPr>
          <p:cNvSpPr>
            <a:spLocks noGrp="1"/>
          </p:cNvSpPr>
          <p:nvPr>
            <p:ph type="pic" sz="quarter" idx="297"/>
          </p:nvPr>
        </p:nvSpPr>
        <p:spPr>
          <a:xfrm>
            <a:off x="11204169" y="2021220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9" name="Text Placeholder 11">
            <a:extLst>
              <a:ext uri="{FF2B5EF4-FFF2-40B4-BE49-F238E27FC236}">
                <a16:creationId xmlns:a16="http://schemas.microsoft.com/office/drawing/2014/main" id="{81141BFC-2795-E94C-76EC-BAE7E7F5E1E2}"/>
              </a:ext>
            </a:extLst>
          </p:cNvPr>
          <p:cNvSpPr>
            <a:spLocks noGrp="1"/>
          </p:cNvSpPr>
          <p:nvPr>
            <p:ph type="body" sz="quarter" idx="298"/>
          </p:nvPr>
        </p:nvSpPr>
        <p:spPr>
          <a:xfrm>
            <a:off x="12238810" y="4490326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0" name="Picture Placeholder 38">
            <a:extLst>
              <a:ext uri="{FF2B5EF4-FFF2-40B4-BE49-F238E27FC236}">
                <a16:creationId xmlns:a16="http://schemas.microsoft.com/office/drawing/2014/main" id="{C2911953-92D3-A076-771E-1F8139675DED}"/>
              </a:ext>
            </a:extLst>
          </p:cNvPr>
          <p:cNvSpPr>
            <a:spLocks noGrp="1"/>
          </p:cNvSpPr>
          <p:nvPr>
            <p:ph type="pic" sz="quarter" idx="299"/>
          </p:nvPr>
        </p:nvSpPr>
        <p:spPr>
          <a:xfrm>
            <a:off x="12298351" y="4549864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21" name="Text Placeholder 11">
            <a:extLst>
              <a:ext uri="{FF2B5EF4-FFF2-40B4-BE49-F238E27FC236}">
                <a16:creationId xmlns:a16="http://schemas.microsoft.com/office/drawing/2014/main" id="{72F98636-2959-D0B2-F917-A2EC39CD2905}"/>
              </a:ext>
            </a:extLst>
          </p:cNvPr>
          <p:cNvSpPr>
            <a:spLocks noGrp="1"/>
          </p:cNvSpPr>
          <p:nvPr>
            <p:ph type="body" sz="quarter" idx="300" hasCustomPrompt="1"/>
          </p:nvPr>
        </p:nvSpPr>
        <p:spPr>
          <a:xfrm>
            <a:off x="12238810" y="6084212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422" name="Picture Placeholder 38">
            <a:extLst>
              <a:ext uri="{FF2B5EF4-FFF2-40B4-BE49-F238E27FC236}">
                <a16:creationId xmlns:a16="http://schemas.microsoft.com/office/drawing/2014/main" id="{76806C31-58B4-4D66-656E-B0F116FF5CA3}"/>
              </a:ext>
            </a:extLst>
          </p:cNvPr>
          <p:cNvSpPr>
            <a:spLocks noGrp="1"/>
          </p:cNvSpPr>
          <p:nvPr>
            <p:ph type="pic" sz="quarter" idx="301"/>
          </p:nvPr>
        </p:nvSpPr>
        <p:spPr>
          <a:xfrm>
            <a:off x="12298351" y="6143749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23" name="Text Placeholder 11">
            <a:extLst>
              <a:ext uri="{FF2B5EF4-FFF2-40B4-BE49-F238E27FC236}">
                <a16:creationId xmlns:a16="http://schemas.microsoft.com/office/drawing/2014/main" id="{3A95C265-1F2E-94BF-EFC0-D648EB70589D}"/>
              </a:ext>
            </a:extLst>
          </p:cNvPr>
          <p:cNvSpPr>
            <a:spLocks noGrp="1"/>
          </p:cNvSpPr>
          <p:nvPr>
            <p:ph type="body" sz="quarter" idx="302" hasCustomPrompt="1"/>
          </p:nvPr>
        </p:nvSpPr>
        <p:spPr>
          <a:xfrm>
            <a:off x="12238810" y="5287269"/>
            <a:ext cx="992344" cy="67475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24" name="Picture Placeholder 38">
            <a:extLst>
              <a:ext uri="{FF2B5EF4-FFF2-40B4-BE49-F238E27FC236}">
                <a16:creationId xmlns:a16="http://schemas.microsoft.com/office/drawing/2014/main" id="{C58C84D8-6B69-250D-F2EB-99482FA11DF7}"/>
              </a:ext>
            </a:extLst>
          </p:cNvPr>
          <p:cNvSpPr>
            <a:spLocks noGrp="1"/>
          </p:cNvSpPr>
          <p:nvPr>
            <p:ph type="pic" sz="quarter" idx="303"/>
          </p:nvPr>
        </p:nvSpPr>
        <p:spPr>
          <a:xfrm>
            <a:off x="12298351" y="5347128"/>
            <a:ext cx="873263" cy="5556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408082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500384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592687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684989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777292" y="3572628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869595" y="3724255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961897" y="3569091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10054200" y="3720718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1146502" y="3568559"/>
            <a:ext cx="992344" cy="579445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2238810" y="3720187"/>
            <a:ext cx="992344" cy="579445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7FAB368-31F8-1619-3475-291B3E0D5BDE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0957757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event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618995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638925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658855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678785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698714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718644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738574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758504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778434" y="3632759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9798363" y="3778342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0818293" y="3632228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1838220" y="3785705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CA4629F8-9F6C-DB12-1240-93E628F4F49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51729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201A10D-89CB-FCA2-1C1E-838D1D42F1BF}"/>
              </a:ext>
            </a:extLst>
          </p:cNvPr>
          <p:cNvSpPr>
            <a:spLocks noGrp="1"/>
          </p:cNvSpPr>
          <p:nvPr>
            <p:ph type="body" sz="quarter" idx="337"/>
          </p:nvPr>
        </p:nvSpPr>
        <p:spPr>
          <a:xfrm>
            <a:off x="2289690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5E79081-0903-9470-8FFD-448A34D92EA4}"/>
              </a:ext>
            </a:extLst>
          </p:cNvPr>
          <p:cNvSpPr>
            <a:spLocks noGrp="1"/>
          </p:cNvSpPr>
          <p:nvPr>
            <p:ph type="body" sz="quarter" idx="340"/>
          </p:nvPr>
        </p:nvSpPr>
        <p:spPr>
          <a:xfrm>
            <a:off x="4327651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9" name="Text Placeholder 24">
            <a:extLst>
              <a:ext uri="{FF2B5EF4-FFF2-40B4-BE49-F238E27FC236}">
                <a16:creationId xmlns:a16="http://schemas.microsoft.com/office/drawing/2014/main" id="{565548EF-B140-5D06-D268-4628F4A43D1A}"/>
              </a:ext>
            </a:extLst>
          </p:cNvPr>
          <p:cNvSpPr>
            <a:spLocks noGrp="1"/>
          </p:cNvSpPr>
          <p:nvPr>
            <p:ph type="body" sz="quarter" idx="353" hasCustomPrompt="1"/>
          </p:nvPr>
        </p:nvSpPr>
        <p:spPr>
          <a:xfrm>
            <a:off x="362734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30" name="Text Placeholder 20">
            <a:extLst>
              <a:ext uri="{FF2B5EF4-FFF2-40B4-BE49-F238E27FC236}">
                <a16:creationId xmlns:a16="http://schemas.microsoft.com/office/drawing/2014/main" id="{BA4CF917-B97E-EDC6-3B26-0A4707BA6999}"/>
              </a:ext>
            </a:extLst>
          </p:cNvPr>
          <p:cNvSpPr>
            <a:spLocks noGrp="1"/>
          </p:cNvSpPr>
          <p:nvPr>
            <p:ph type="body" sz="quarter" idx="354" hasCustomPrompt="1"/>
          </p:nvPr>
        </p:nvSpPr>
        <p:spPr>
          <a:xfrm>
            <a:off x="303075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5" name="Text Placeholder 24">
            <a:extLst>
              <a:ext uri="{FF2B5EF4-FFF2-40B4-BE49-F238E27FC236}">
                <a16:creationId xmlns:a16="http://schemas.microsoft.com/office/drawing/2014/main" id="{37EA59CA-2269-D8DD-D93D-8B83967700CF}"/>
              </a:ext>
            </a:extLst>
          </p:cNvPr>
          <p:cNvSpPr>
            <a:spLocks noGrp="1"/>
          </p:cNvSpPr>
          <p:nvPr>
            <p:ph type="body" sz="quarter" idx="370" hasCustomPrompt="1"/>
          </p:nvPr>
        </p:nvSpPr>
        <p:spPr>
          <a:xfrm>
            <a:off x="2399688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6" name="Text Placeholder 20">
            <a:extLst>
              <a:ext uri="{FF2B5EF4-FFF2-40B4-BE49-F238E27FC236}">
                <a16:creationId xmlns:a16="http://schemas.microsoft.com/office/drawing/2014/main" id="{D68FBF64-7FB0-6C8A-3798-5A0DE1324235}"/>
              </a:ext>
            </a:extLst>
          </p:cNvPr>
          <p:cNvSpPr>
            <a:spLocks noGrp="1"/>
          </p:cNvSpPr>
          <p:nvPr>
            <p:ph type="body" sz="quarter" idx="371" hasCustomPrompt="1"/>
          </p:nvPr>
        </p:nvSpPr>
        <p:spPr>
          <a:xfrm>
            <a:off x="2340938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7" name="Text Placeholder 24">
            <a:extLst>
              <a:ext uri="{FF2B5EF4-FFF2-40B4-BE49-F238E27FC236}">
                <a16:creationId xmlns:a16="http://schemas.microsoft.com/office/drawing/2014/main" id="{71480B55-15C2-E2B3-D57C-21E513663232}"/>
              </a:ext>
            </a:extLst>
          </p:cNvPr>
          <p:cNvSpPr>
            <a:spLocks noGrp="1"/>
          </p:cNvSpPr>
          <p:nvPr>
            <p:ph type="body" sz="quarter" idx="372" hasCustomPrompt="1"/>
          </p:nvPr>
        </p:nvSpPr>
        <p:spPr>
          <a:xfrm>
            <a:off x="4454252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8" name="Text Placeholder 20">
            <a:extLst>
              <a:ext uri="{FF2B5EF4-FFF2-40B4-BE49-F238E27FC236}">
                <a16:creationId xmlns:a16="http://schemas.microsoft.com/office/drawing/2014/main" id="{E35836D4-1F20-839E-48FA-11C8A601D67C}"/>
              </a:ext>
            </a:extLst>
          </p:cNvPr>
          <p:cNvSpPr>
            <a:spLocks noGrp="1"/>
          </p:cNvSpPr>
          <p:nvPr>
            <p:ph type="body" sz="quarter" idx="373" hasCustomPrompt="1"/>
          </p:nvPr>
        </p:nvSpPr>
        <p:spPr>
          <a:xfrm>
            <a:off x="4378801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9" name="Text Placeholder 11">
            <a:extLst>
              <a:ext uri="{FF2B5EF4-FFF2-40B4-BE49-F238E27FC236}">
                <a16:creationId xmlns:a16="http://schemas.microsoft.com/office/drawing/2014/main" id="{2EA9667A-7A99-B102-77B1-BEBAD1839FBA}"/>
              </a:ext>
            </a:extLst>
          </p:cNvPr>
          <p:cNvSpPr>
            <a:spLocks noGrp="1"/>
          </p:cNvSpPr>
          <p:nvPr>
            <p:ph type="body" sz="quarter" idx="374"/>
          </p:nvPr>
        </p:nvSpPr>
        <p:spPr>
          <a:xfrm>
            <a:off x="6365612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0" name="Text Placeholder 11">
            <a:extLst>
              <a:ext uri="{FF2B5EF4-FFF2-40B4-BE49-F238E27FC236}">
                <a16:creationId xmlns:a16="http://schemas.microsoft.com/office/drawing/2014/main" id="{24A08368-481E-6F86-9201-7C2165298A61}"/>
              </a:ext>
            </a:extLst>
          </p:cNvPr>
          <p:cNvSpPr>
            <a:spLocks noGrp="1"/>
          </p:cNvSpPr>
          <p:nvPr>
            <p:ph type="body" sz="quarter" idx="375"/>
          </p:nvPr>
        </p:nvSpPr>
        <p:spPr>
          <a:xfrm>
            <a:off x="8403573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1" name="Text Placeholder 11">
            <a:extLst>
              <a:ext uri="{FF2B5EF4-FFF2-40B4-BE49-F238E27FC236}">
                <a16:creationId xmlns:a16="http://schemas.microsoft.com/office/drawing/2014/main" id="{6707B914-4283-1D88-784F-E31D14E19536}"/>
              </a:ext>
            </a:extLst>
          </p:cNvPr>
          <p:cNvSpPr>
            <a:spLocks noGrp="1"/>
          </p:cNvSpPr>
          <p:nvPr>
            <p:ph type="body" sz="quarter" idx="376"/>
          </p:nvPr>
        </p:nvSpPr>
        <p:spPr>
          <a:xfrm>
            <a:off x="10441536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2" name="Text Placeholder 24">
            <a:extLst>
              <a:ext uri="{FF2B5EF4-FFF2-40B4-BE49-F238E27FC236}">
                <a16:creationId xmlns:a16="http://schemas.microsoft.com/office/drawing/2014/main" id="{A048C2B8-516A-991D-EF9F-1E106B9475F8}"/>
              </a:ext>
            </a:extLst>
          </p:cNvPr>
          <p:cNvSpPr>
            <a:spLocks noGrp="1"/>
          </p:cNvSpPr>
          <p:nvPr>
            <p:ph type="body" sz="quarter" idx="377" hasCustomPrompt="1"/>
          </p:nvPr>
        </p:nvSpPr>
        <p:spPr>
          <a:xfrm>
            <a:off x="6482094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3" name="Text Placeholder 20">
            <a:extLst>
              <a:ext uri="{FF2B5EF4-FFF2-40B4-BE49-F238E27FC236}">
                <a16:creationId xmlns:a16="http://schemas.microsoft.com/office/drawing/2014/main" id="{88FCE4D9-2638-9934-63E6-25BFD230E5A2}"/>
              </a:ext>
            </a:extLst>
          </p:cNvPr>
          <p:cNvSpPr>
            <a:spLocks noGrp="1"/>
          </p:cNvSpPr>
          <p:nvPr>
            <p:ph type="body" sz="quarter" idx="378" hasCustomPrompt="1"/>
          </p:nvPr>
        </p:nvSpPr>
        <p:spPr>
          <a:xfrm>
            <a:off x="6416664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4" name="Text Placeholder 24">
            <a:extLst>
              <a:ext uri="{FF2B5EF4-FFF2-40B4-BE49-F238E27FC236}">
                <a16:creationId xmlns:a16="http://schemas.microsoft.com/office/drawing/2014/main" id="{9E609A12-AE7F-B140-60D3-AA6FED5EB63C}"/>
              </a:ext>
            </a:extLst>
          </p:cNvPr>
          <p:cNvSpPr>
            <a:spLocks noGrp="1"/>
          </p:cNvSpPr>
          <p:nvPr>
            <p:ph type="body" sz="quarter" idx="379" hasCustomPrompt="1"/>
          </p:nvPr>
        </p:nvSpPr>
        <p:spPr>
          <a:xfrm>
            <a:off x="8521111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5" name="Text Placeholder 20">
            <a:extLst>
              <a:ext uri="{FF2B5EF4-FFF2-40B4-BE49-F238E27FC236}">
                <a16:creationId xmlns:a16="http://schemas.microsoft.com/office/drawing/2014/main" id="{6A64EC74-C008-39F7-7CC5-6D904F96943B}"/>
              </a:ext>
            </a:extLst>
          </p:cNvPr>
          <p:cNvSpPr>
            <a:spLocks noGrp="1"/>
          </p:cNvSpPr>
          <p:nvPr>
            <p:ph type="body" sz="quarter" idx="380" hasCustomPrompt="1"/>
          </p:nvPr>
        </p:nvSpPr>
        <p:spPr>
          <a:xfrm>
            <a:off x="8454526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6" name="Text Placeholder 24">
            <a:extLst>
              <a:ext uri="{FF2B5EF4-FFF2-40B4-BE49-F238E27FC236}">
                <a16:creationId xmlns:a16="http://schemas.microsoft.com/office/drawing/2014/main" id="{29951C60-3871-DF86-AF4D-A33F3C433B5D}"/>
              </a:ext>
            </a:extLst>
          </p:cNvPr>
          <p:cNvSpPr>
            <a:spLocks noGrp="1"/>
          </p:cNvSpPr>
          <p:nvPr>
            <p:ph type="body" sz="quarter" idx="381" hasCustomPrompt="1"/>
          </p:nvPr>
        </p:nvSpPr>
        <p:spPr>
          <a:xfrm>
            <a:off x="10552045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7" name="Text Placeholder 20">
            <a:extLst>
              <a:ext uri="{FF2B5EF4-FFF2-40B4-BE49-F238E27FC236}">
                <a16:creationId xmlns:a16="http://schemas.microsoft.com/office/drawing/2014/main" id="{EE155B42-1F6B-C4D9-3E95-386F28FA71A5}"/>
              </a:ext>
            </a:extLst>
          </p:cNvPr>
          <p:cNvSpPr>
            <a:spLocks noGrp="1"/>
          </p:cNvSpPr>
          <p:nvPr>
            <p:ph type="body" sz="quarter" idx="382" hasCustomPrompt="1"/>
          </p:nvPr>
        </p:nvSpPr>
        <p:spPr>
          <a:xfrm>
            <a:off x="10492387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8" name="Text Placeholder 11">
            <a:extLst>
              <a:ext uri="{FF2B5EF4-FFF2-40B4-BE49-F238E27FC236}">
                <a16:creationId xmlns:a16="http://schemas.microsoft.com/office/drawing/2014/main" id="{BF86A3E0-8473-842B-5468-C346C0E574F9}"/>
              </a:ext>
            </a:extLst>
          </p:cNvPr>
          <p:cNvSpPr>
            <a:spLocks noGrp="1"/>
          </p:cNvSpPr>
          <p:nvPr>
            <p:ph type="body" sz="quarter" idx="383"/>
          </p:nvPr>
        </p:nvSpPr>
        <p:spPr>
          <a:xfrm>
            <a:off x="1271659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9" name="Text Placeholder 11">
            <a:extLst>
              <a:ext uri="{FF2B5EF4-FFF2-40B4-BE49-F238E27FC236}">
                <a16:creationId xmlns:a16="http://schemas.microsoft.com/office/drawing/2014/main" id="{A73DB0BA-B805-4CCC-8919-5E816DC511C8}"/>
              </a:ext>
            </a:extLst>
          </p:cNvPr>
          <p:cNvSpPr>
            <a:spLocks noGrp="1"/>
          </p:cNvSpPr>
          <p:nvPr>
            <p:ph type="body" sz="quarter" idx="384"/>
          </p:nvPr>
        </p:nvSpPr>
        <p:spPr>
          <a:xfrm>
            <a:off x="3309552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0" name="Text Placeholder 11">
            <a:extLst>
              <a:ext uri="{FF2B5EF4-FFF2-40B4-BE49-F238E27FC236}">
                <a16:creationId xmlns:a16="http://schemas.microsoft.com/office/drawing/2014/main" id="{D6E27780-8CFF-E13F-32DA-AD974807C453}"/>
              </a:ext>
            </a:extLst>
          </p:cNvPr>
          <p:cNvSpPr>
            <a:spLocks noGrp="1"/>
          </p:cNvSpPr>
          <p:nvPr>
            <p:ph type="body" sz="quarter" idx="385"/>
          </p:nvPr>
        </p:nvSpPr>
        <p:spPr>
          <a:xfrm>
            <a:off x="5347446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1" name="Text Placeholder 24">
            <a:extLst>
              <a:ext uri="{FF2B5EF4-FFF2-40B4-BE49-F238E27FC236}">
                <a16:creationId xmlns:a16="http://schemas.microsoft.com/office/drawing/2014/main" id="{C541CA12-2DB3-08FB-4CBF-6E252F404095}"/>
              </a:ext>
            </a:extLst>
          </p:cNvPr>
          <p:cNvSpPr>
            <a:spLocks noGrp="1"/>
          </p:cNvSpPr>
          <p:nvPr>
            <p:ph type="body" sz="quarter" idx="386" hasCustomPrompt="1"/>
          </p:nvPr>
        </p:nvSpPr>
        <p:spPr>
          <a:xfrm>
            <a:off x="1382664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846C2CAA-6E9C-30C3-9105-3A9ADC3D28FB}"/>
              </a:ext>
            </a:extLst>
          </p:cNvPr>
          <p:cNvSpPr>
            <a:spLocks noGrp="1"/>
          </p:cNvSpPr>
          <p:nvPr>
            <p:ph type="body" sz="quarter" idx="387" hasCustomPrompt="1"/>
          </p:nvPr>
        </p:nvSpPr>
        <p:spPr>
          <a:xfrm>
            <a:off x="1323005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3" name="Text Placeholder 24">
            <a:extLst>
              <a:ext uri="{FF2B5EF4-FFF2-40B4-BE49-F238E27FC236}">
                <a16:creationId xmlns:a16="http://schemas.microsoft.com/office/drawing/2014/main" id="{C9926F43-E362-2B84-06BB-375FF4440121}"/>
              </a:ext>
            </a:extLst>
          </p:cNvPr>
          <p:cNvSpPr>
            <a:spLocks noGrp="1"/>
          </p:cNvSpPr>
          <p:nvPr>
            <p:ph type="body" sz="quarter" idx="388" hasCustomPrompt="1"/>
          </p:nvPr>
        </p:nvSpPr>
        <p:spPr>
          <a:xfrm>
            <a:off x="3418408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4" name="Text Placeholder 20">
            <a:extLst>
              <a:ext uri="{FF2B5EF4-FFF2-40B4-BE49-F238E27FC236}">
                <a16:creationId xmlns:a16="http://schemas.microsoft.com/office/drawing/2014/main" id="{A25AE97B-F621-30D0-D35D-55DEA1A2A1D1}"/>
              </a:ext>
            </a:extLst>
          </p:cNvPr>
          <p:cNvSpPr>
            <a:spLocks noGrp="1"/>
          </p:cNvSpPr>
          <p:nvPr>
            <p:ph type="body" sz="quarter" idx="389" hasCustomPrompt="1"/>
          </p:nvPr>
        </p:nvSpPr>
        <p:spPr>
          <a:xfrm>
            <a:off x="3360829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5" name="Text Placeholder 24">
            <a:extLst>
              <a:ext uri="{FF2B5EF4-FFF2-40B4-BE49-F238E27FC236}">
                <a16:creationId xmlns:a16="http://schemas.microsoft.com/office/drawing/2014/main" id="{E9C9C894-5924-A337-0722-B88915B2864E}"/>
              </a:ext>
            </a:extLst>
          </p:cNvPr>
          <p:cNvSpPr>
            <a:spLocks noGrp="1"/>
          </p:cNvSpPr>
          <p:nvPr>
            <p:ph type="body" sz="quarter" idx="390" hasCustomPrompt="1"/>
          </p:nvPr>
        </p:nvSpPr>
        <p:spPr>
          <a:xfrm>
            <a:off x="5465098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6" name="Text Placeholder 20">
            <a:extLst>
              <a:ext uri="{FF2B5EF4-FFF2-40B4-BE49-F238E27FC236}">
                <a16:creationId xmlns:a16="http://schemas.microsoft.com/office/drawing/2014/main" id="{34B1B1EF-9A02-57F9-D8A8-2FE7F0C30107}"/>
              </a:ext>
            </a:extLst>
          </p:cNvPr>
          <p:cNvSpPr>
            <a:spLocks noGrp="1"/>
          </p:cNvSpPr>
          <p:nvPr>
            <p:ph type="body" sz="quarter" idx="391" hasCustomPrompt="1"/>
          </p:nvPr>
        </p:nvSpPr>
        <p:spPr>
          <a:xfrm>
            <a:off x="5398653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6A7A7720-5FB7-2F9F-4404-F238FEF67DB3}"/>
              </a:ext>
            </a:extLst>
          </p:cNvPr>
          <p:cNvSpPr>
            <a:spLocks noGrp="1"/>
          </p:cNvSpPr>
          <p:nvPr>
            <p:ph type="body" sz="quarter" idx="392"/>
          </p:nvPr>
        </p:nvSpPr>
        <p:spPr>
          <a:xfrm>
            <a:off x="7385340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19435D05-ABA0-BA2B-C2FF-0108CB41146B}"/>
              </a:ext>
            </a:extLst>
          </p:cNvPr>
          <p:cNvSpPr>
            <a:spLocks noGrp="1"/>
          </p:cNvSpPr>
          <p:nvPr>
            <p:ph type="body" sz="quarter" idx="393"/>
          </p:nvPr>
        </p:nvSpPr>
        <p:spPr>
          <a:xfrm>
            <a:off x="9423233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1D29C662-406B-EAA3-89F5-7E7EA974D1EE}"/>
              </a:ext>
            </a:extLst>
          </p:cNvPr>
          <p:cNvSpPr>
            <a:spLocks noGrp="1"/>
          </p:cNvSpPr>
          <p:nvPr>
            <p:ph type="body" sz="quarter" idx="394"/>
          </p:nvPr>
        </p:nvSpPr>
        <p:spPr>
          <a:xfrm>
            <a:off x="11461129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24">
            <a:extLst>
              <a:ext uri="{FF2B5EF4-FFF2-40B4-BE49-F238E27FC236}">
                <a16:creationId xmlns:a16="http://schemas.microsoft.com/office/drawing/2014/main" id="{94BF0F50-0E43-197C-B895-0A05AF99AEDE}"/>
              </a:ext>
            </a:extLst>
          </p:cNvPr>
          <p:cNvSpPr>
            <a:spLocks noGrp="1"/>
          </p:cNvSpPr>
          <p:nvPr>
            <p:ph type="body" sz="quarter" idx="395" hasCustomPrompt="1"/>
          </p:nvPr>
        </p:nvSpPr>
        <p:spPr>
          <a:xfrm>
            <a:off x="7492941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91" name="Text Placeholder 20">
            <a:extLst>
              <a:ext uri="{FF2B5EF4-FFF2-40B4-BE49-F238E27FC236}">
                <a16:creationId xmlns:a16="http://schemas.microsoft.com/office/drawing/2014/main" id="{65B6F0D9-1C19-2288-7D58-084A22D4D264}"/>
              </a:ext>
            </a:extLst>
          </p:cNvPr>
          <p:cNvSpPr>
            <a:spLocks noGrp="1"/>
          </p:cNvSpPr>
          <p:nvPr>
            <p:ph type="body" sz="quarter" idx="396" hasCustomPrompt="1"/>
          </p:nvPr>
        </p:nvSpPr>
        <p:spPr>
          <a:xfrm>
            <a:off x="7436478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56" name="Text Placeholder 24">
            <a:extLst>
              <a:ext uri="{FF2B5EF4-FFF2-40B4-BE49-F238E27FC236}">
                <a16:creationId xmlns:a16="http://schemas.microsoft.com/office/drawing/2014/main" id="{8E8947C0-B082-F0ED-3BE1-98F41B29D5B2}"/>
              </a:ext>
            </a:extLst>
          </p:cNvPr>
          <p:cNvSpPr>
            <a:spLocks noGrp="1"/>
          </p:cNvSpPr>
          <p:nvPr>
            <p:ph type="body" sz="quarter" idx="397" hasCustomPrompt="1"/>
          </p:nvPr>
        </p:nvSpPr>
        <p:spPr>
          <a:xfrm>
            <a:off x="9547711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57" name="Text Placeholder 20">
            <a:extLst>
              <a:ext uri="{FF2B5EF4-FFF2-40B4-BE49-F238E27FC236}">
                <a16:creationId xmlns:a16="http://schemas.microsoft.com/office/drawing/2014/main" id="{815DE7BE-9827-F53A-88A8-780132DDBFE4}"/>
              </a:ext>
            </a:extLst>
          </p:cNvPr>
          <p:cNvSpPr>
            <a:spLocks noGrp="1"/>
          </p:cNvSpPr>
          <p:nvPr>
            <p:ph type="body" sz="quarter" idx="398" hasCustomPrompt="1"/>
          </p:nvPr>
        </p:nvSpPr>
        <p:spPr>
          <a:xfrm>
            <a:off x="9474302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69" name="Text Placeholder 24">
            <a:extLst>
              <a:ext uri="{FF2B5EF4-FFF2-40B4-BE49-F238E27FC236}">
                <a16:creationId xmlns:a16="http://schemas.microsoft.com/office/drawing/2014/main" id="{F047C47E-91CF-6F2D-1D03-824CBA066F2B}"/>
              </a:ext>
            </a:extLst>
          </p:cNvPr>
          <p:cNvSpPr>
            <a:spLocks noGrp="1"/>
          </p:cNvSpPr>
          <p:nvPr>
            <p:ph type="body" sz="quarter" idx="399" hasCustomPrompt="1"/>
          </p:nvPr>
        </p:nvSpPr>
        <p:spPr>
          <a:xfrm>
            <a:off x="11571639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70" name="Text Placeholder 20">
            <a:extLst>
              <a:ext uri="{FF2B5EF4-FFF2-40B4-BE49-F238E27FC236}">
                <a16:creationId xmlns:a16="http://schemas.microsoft.com/office/drawing/2014/main" id="{AA7D3AAD-6307-A72F-4B05-D664FE90877A}"/>
              </a:ext>
            </a:extLst>
          </p:cNvPr>
          <p:cNvSpPr>
            <a:spLocks noGrp="1"/>
          </p:cNvSpPr>
          <p:nvPr>
            <p:ph type="body" sz="quarter" idx="400" hasCustomPrompt="1"/>
          </p:nvPr>
        </p:nvSpPr>
        <p:spPr>
          <a:xfrm>
            <a:off x="11512124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71" name="Text Placeholder 10">
            <a:extLst>
              <a:ext uri="{FF2B5EF4-FFF2-40B4-BE49-F238E27FC236}">
                <a16:creationId xmlns:a16="http://schemas.microsoft.com/office/drawing/2014/main" id="{16BCB094-B34C-6657-77C0-04775A3D660B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272" name="Picture 27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C77B348-EF5B-3FFB-5D17-41996C724D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73" name="Subtitle 2">
            <a:extLst>
              <a:ext uri="{FF2B5EF4-FFF2-40B4-BE49-F238E27FC236}">
                <a16:creationId xmlns:a16="http://schemas.microsoft.com/office/drawing/2014/main" id="{5F083180-341C-A819-44C1-471EFC49BE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3201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event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E0E9DF22-68DB-1DE3-2634-5D01B65FB62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618995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638925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658855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678785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698714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718644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738574" y="3636296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758504" y="3783080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778434" y="3632759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9798363" y="3778342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0818293" y="3632228"/>
            <a:ext cx="992344" cy="555683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1838220" y="3785705"/>
            <a:ext cx="992344" cy="555683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7001" indent="0" algn="ctr" rtl="0">
              <a:buNone/>
              <a:tabLst/>
              <a:defRPr sz="1103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CA4629F8-9F6C-DB12-1240-93E628F4F49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51729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201A10D-89CB-FCA2-1C1E-838D1D42F1BF}"/>
              </a:ext>
            </a:extLst>
          </p:cNvPr>
          <p:cNvSpPr>
            <a:spLocks noGrp="1"/>
          </p:cNvSpPr>
          <p:nvPr>
            <p:ph type="body" sz="quarter" idx="337"/>
          </p:nvPr>
        </p:nvSpPr>
        <p:spPr>
          <a:xfrm>
            <a:off x="2289690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5E79081-0903-9470-8FFD-448A34D92EA4}"/>
              </a:ext>
            </a:extLst>
          </p:cNvPr>
          <p:cNvSpPr>
            <a:spLocks noGrp="1"/>
          </p:cNvSpPr>
          <p:nvPr>
            <p:ph type="body" sz="quarter" idx="340"/>
          </p:nvPr>
        </p:nvSpPr>
        <p:spPr>
          <a:xfrm>
            <a:off x="4327651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9" name="Text Placeholder 24">
            <a:extLst>
              <a:ext uri="{FF2B5EF4-FFF2-40B4-BE49-F238E27FC236}">
                <a16:creationId xmlns:a16="http://schemas.microsoft.com/office/drawing/2014/main" id="{565548EF-B140-5D06-D268-4628F4A43D1A}"/>
              </a:ext>
            </a:extLst>
          </p:cNvPr>
          <p:cNvSpPr>
            <a:spLocks noGrp="1"/>
          </p:cNvSpPr>
          <p:nvPr>
            <p:ph type="body" sz="quarter" idx="353" hasCustomPrompt="1"/>
          </p:nvPr>
        </p:nvSpPr>
        <p:spPr>
          <a:xfrm>
            <a:off x="362734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30" name="Text Placeholder 20">
            <a:extLst>
              <a:ext uri="{FF2B5EF4-FFF2-40B4-BE49-F238E27FC236}">
                <a16:creationId xmlns:a16="http://schemas.microsoft.com/office/drawing/2014/main" id="{BA4CF917-B97E-EDC6-3B26-0A4707BA6999}"/>
              </a:ext>
            </a:extLst>
          </p:cNvPr>
          <p:cNvSpPr>
            <a:spLocks noGrp="1"/>
          </p:cNvSpPr>
          <p:nvPr>
            <p:ph type="body" sz="quarter" idx="354" hasCustomPrompt="1"/>
          </p:nvPr>
        </p:nvSpPr>
        <p:spPr>
          <a:xfrm>
            <a:off x="303075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5" name="Text Placeholder 24">
            <a:extLst>
              <a:ext uri="{FF2B5EF4-FFF2-40B4-BE49-F238E27FC236}">
                <a16:creationId xmlns:a16="http://schemas.microsoft.com/office/drawing/2014/main" id="{37EA59CA-2269-D8DD-D93D-8B83967700CF}"/>
              </a:ext>
            </a:extLst>
          </p:cNvPr>
          <p:cNvSpPr>
            <a:spLocks noGrp="1"/>
          </p:cNvSpPr>
          <p:nvPr>
            <p:ph type="body" sz="quarter" idx="370" hasCustomPrompt="1"/>
          </p:nvPr>
        </p:nvSpPr>
        <p:spPr>
          <a:xfrm>
            <a:off x="2399688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6" name="Text Placeholder 20">
            <a:extLst>
              <a:ext uri="{FF2B5EF4-FFF2-40B4-BE49-F238E27FC236}">
                <a16:creationId xmlns:a16="http://schemas.microsoft.com/office/drawing/2014/main" id="{D68FBF64-7FB0-6C8A-3798-5A0DE1324235}"/>
              </a:ext>
            </a:extLst>
          </p:cNvPr>
          <p:cNvSpPr>
            <a:spLocks noGrp="1"/>
          </p:cNvSpPr>
          <p:nvPr>
            <p:ph type="body" sz="quarter" idx="371" hasCustomPrompt="1"/>
          </p:nvPr>
        </p:nvSpPr>
        <p:spPr>
          <a:xfrm>
            <a:off x="2340938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7" name="Text Placeholder 24">
            <a:extLst>
              <a:ext uri="{FF2B5EF4-FFF2-40B4-BE49-F238E27FC236}">
                <a16:creationId xmlns:a16="http://schemas.microsoft.com/office/drawing/2014/main" id="{71480B55-15C2-E2B3-D57C-21E513663232}"/>
              </a:ext>
            </a:extLst>
          </p:cNvPr>
          <p:cNvSpPr>
            <a:spLocks noGrp="1"/>
          </p:cNvSpPr>
          <p:nvPr>
            <p:ph type="body" sz="quarter" idx="372" hasCustomPrompt="1"/>
          </p:nvPr>
        </p:nvSpPr>
        <p:spPr>
          <a:xfrm>
            <a:off x="4454252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8" name="Text Placeholder 20">
            <a:extLst>
              <a:ext uri="{FF2B5EF4-FFF2-40B4-BE49-F238E27FC236}">
                <a16:creationId xmlns:a16="http://schemas.microsoft.com/office/drawing/2014/main" id="{E35836D4-1F20-839E-48FA-11C8A601D67C}"/>
              </a:ext>
            </a:extLst>
          </p:cNvPr>
          <p:cNvSpPr>
            <a:spLocks noGrp="1"/>
          </p:cNvSpPr>
          <p:nvPr>
            <p:ph type="body" sz="quarter" idx="373" hasCustomPrompt="1"/>
          </p:nvPr>
        </p:nvSpPr>
        <p:spPr>
          <a:xfrm>
            <a:off x="4378801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9" name="Text Placeholder 11">
            <a:extLst>
              <a:ext uri="{FF2B5EF4-FFF2-40B4-BE49-F238E27FC236}">
                <a16:creationId xmlns:a16="http://schemas.microsoft.com/office/drawing/2014/main" id="{2EA9667A-7A99-B102-77B1-BEBAD1839FBA}"/>
              </a:ext>
            </a:extLst>
          </p:cNvPr>
          <p:cNvSpPr>
            <a:spLocks noGrp="1"/>
          </p:cNvSpPr>
          <p:nvPr>
            <p:ph type="body" sz="quarter" idx="374"/>
          </p:nvPr>
        </p:nvSpPr>
        <p:spPr>
          <a:xfrm>
            <a:off x="6365612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0" name="Text Placeholder 11">
            <a:extLst>
              <a:ext uri="{FF2B5EF4-FFF2-40B4-BE49-F238E27FC236}">
                <a16:creationId xmlns:a16="http://schemas.microsoft.com/office/drawing/2014/main" id="{24A08368-481E-6F86-9201-7C2165298A61}"/>
              </a:ext>
            </a:extLst>
          </p:cNvPr>
          <p:cNvSpPr>
            <a:spLocks noGrp="1"/>
          </p:cNvSpPr>
          <p:nvPr>
            <p:ph type="body" sz="quarter" idx="375"/>
          </p:nvPr>
        </p:nvSpPr>
        <p:spPr>
          <a:xfrm>
            <a:off x="8403573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1" name="Text Placeholder 11">
            <a:extLst>
              <a:ext uri="{FF2B5EF4-FFF2-40B4-BE49-F238E27FC236}">
                <a16:creationId xmlns:a16="http://schemas.microsoft.com/office/drawing/2014/main" id="{6707B914-4283-1D88-784F-E31D14E19536}"/>
              </a:ext>
            </a:extLst>
          </p:cNvPr>
          <p:cNvSpPr>
            <a:spLocks noGrp="1"/>
          </p:cNvSpPr>
          <p:nvPr>
            <p:ph type="body" sz="quarter" idx="376"/>
          </p:nvPr>
        </p:nvSpPr>
        <p:spPr>
          <a:xfrm>
            <a:off x="10441536" y="2042811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2" name="Text Placeholder 24">
            <a:extLst>
              <a:ext uri="{FF2B5EF4-FFF2-40B4-BE49-F238E27FC236}">
                <a16:creationId xmlns:a16="http://schemas.microsoft.com/office/drawing/2014/main" id="{A048C2B8-516A-991D-EF9F-1E106B9475F8}"/>
              </a:ext>
            </a:extLst>
          </p:cNvPr>
          <p:cNvSpPr>
            <a:spLocks noGrp="1"/>
          </p:cNvSpPr>
          <p:nvPr>
            <p:ph type="body" sz="quarter" idx="377" hasCustomPrompt="1"/>
          </p:nvPr>
        </p:nvSpPr>
        <p:spPr>
          <a:xfrm>
            <a:off x="6482094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3" name="Text Placeholder 20">
            <a:extLst>
              <a:ext uri="{FF2B5EF4-FFF2-40B4-BE49-F238E27FC236}">
                <a16:creationId xmlns:a16="http://schemas.microsoft.com/office/drawing/2014/main" id="{88FCE4D9-2638-9934-63E6-25BFD230E5A2}"/>
              </a:ext>
            </a:extLst>
          </p:cNvPr>
          <p:cNvSpPr>
            <a:spLocks noGrp="1"/>
          </p:cNvSpPr>
          <p:nvPr>
            <p:ph type="body" sz="quarter" idx="378" hasCustomPrompt="1"/>
          </p:nvPr>
        </p:nvSpPr>
        <p:spPr>
          <a:xfrm>
            <a:off x="6416664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4" name="Text Placeholder 24">
            <a:extLst>
              <a:ext uri="{FF2B5EF4-FFF2-40B4-BE49-F238E27FC236}">
                <a16:creationId xmlns:a16="http://schemas.microsoft.com/office/drawing/2014/main" id="{9E609A12-AE7F-B140-60D3-AA6FED5EB63C}"/>
              </a:ext>
            </a:extLst>
          </p:cNvPr>
          <p:cNvSpPr>
            <a:spLocks noGrp="1"/>
          </p:cNvSpPr>
          <p:nvPr>
            <p:ph type="body" sz="quarter" idx="379" hasCustomPrompt="1"/>
          </p:nvPr>
        </p:nvSpPr>
        <p:spPr>
          <a:xfrm>
            <a:off x="8521111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5" name="Text Placeholder 20">
            <a:extLst>
              <a:ext uri="{FF2B5EF4-FFF2-40B4-BE49-F238E27FC236}">
                <a16:creationId xmlns:a16="http://schemas.microsoft.com/office/drawing/2014/main" id="{6A64EC74-C008-39F7-7CC5-6D904F96943B}"/>
              </a:ext>
            </a:extLst>
          </p:cNvPr>
          <p:cNvSpPr>
            <a:spLocks noGrp="1"/>
          </p:cNvSpPr>
          <p:nvPr>
            <p:ph type="body" sz="quarter" idx="380" hasCustomPrompt="1"/>
          </p:nvPr>
        </p:nvSpPr>
        <p:spPr>
          <a:xfrm>
            <a:off x="8454526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6" name="Text Placeholder 24">
            <a:extLst>
              <a:ext uri="{FF2B5EF4-FFF2-40B4-BE49-F238E27FC236}">
                <a16:creationId xmlns:a16="http://schemas.microsoft.com/office/drawing/2014/main" id="{29951C60-3871-DF86-AF4D-A33F3C433B5D}"/>
              </a:ext>
            </a:extLst>
          </p:cNvPr>
          <p:cNvSpPr>
            <a:spLocks noGrp="1"/>
          </p:cNvSpPr>
          <p:nvPr>
            <p:ph type="body" sz="quarter" idx="381" hasCustomPrompt="1"/>
          </p:nvPr>
        </p:nvSpPr>
        <p:spPr>
          <a:xfrm>
            <a:off x="10552045" y="2712667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7" name="Text Placeholder 20">
            <a:extLst>
              <a:ext uri="{FF2B5EF4-FFF2-40B4-BE49-F238E27FC236}">
                <a16:creationId xmlns:a16="http://schemas.microsoft.com/office/drawing/2014/main" id="{EE155B42-1F6B-C4D9-3E95-386F28FA71A5}"/>
              </a:ext>
            </a:extLst>
          </p:cNvPr>
          <p:cNvSpPr>
            <a:spLocks noGrp="1"/>
          </p:cNvSpPr>
          <p:nvPr>
            <p:ph type="body" sz="quarter" idx="382" hasCustomPrompt="1"/>
          </p:nvPr>
        </p:nvSpPr>
        <p:spPr>
          <a:xfrm>
            <a:off x="10492387" y="2098254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8" name="Text Placeholder 11">
            <a:extLst>
              <a:ext uri="{FF2B5EF4-FFF2-40B4-BE49-F238E27FC236}">
                <a16:creationId xmlns:a16="http://schemas.microsoft.com/office/drawing/2014/main" id="{BF86A3E0-8473-842B-5468-C346C0E574F9}"/>
              </a:ext>
            </a:extLst>
          </p:cNvPr>
          <p:cNvSpPr>
            <a:spLocks noGrp="1"/>
          </p:cNvSpPr>
          <p:nvPr>
            <p:ph type="body" sz="quarter" idx="383"/>
          </p:nvPr>
        </p:nvSpPr>
        <p:spPr>
          <a:xfrm>
            <a:off x="1271659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9" name="Text Placeholder 11">
            <a:extLst>
              <a:ext uri="{FF2B5EF4-FFF2-40B4-BE49-F238E27FC236}">
                <a16:creationId xmlns:a16="http://schemas.microsoft.com/office/drawing/2014/main" id="{A73DB0BA-B805-4CCC-8919-5E816DC511C8}"/>
              </a:ext>
            </a:extLst>
          </p:cNvPr>
          <p:cNvSpPr>
            <a:spLocks noGrp="1"/>
          </p:cNvSpPr>
          <p:nvPr>
            <p:ph type="body" sz="quarter" idx="384"/>
          </p:nvPr>
        </p:nvSpPr>
        <p:spPr>
          <a:xfrm>
            <a:off x="3309552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0" name="Text Placeholder 11">
            <a:extLst>
              <a:ext uri="{FF2B5EF4-FFF2-40B4-BE49-F238E27FC236}">
                <a16:creationId xmlns:a16="http://schemas.microsoft.com/office/drawing/2014/main" id="{D6E27780-8CFF-E13F-32DA-AD974807C453}"/>
              </a:ext>
            </a:extLst>
          </p:cNvPr>
          <p:cNvSpPr>
            <a:spLocks noGrp="1"/>
          </p:cNvSpPr>
          <p:nvPr>
            <p:ph type="body" sz="quarter" idx="385"/>
          </p:nvPr>
        </p:nvSpPr>
        <p:spPr>
          <a:xfrm>
            <a:off x="5347446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1" name="Text Placeholder 24">
            <a:extLst>
              <a:ext uri="{FF2B5EF4-FFF2-40B4-BE49-F238E27FC236}">
                <a16:creationId xmlns:a16="http://schemas.microsoft.com/office/drawing/2014/main" id="{C541CA12-2DB3-08FB-4CBF-6E252F404095}"/>
              </a:ext>
            </a:extLst>
          </p:cNvPr>
          <p:cNvSpPr>
            <a:spLocks noGrp="1"/>
          </p:cNvSpPr>
          <p:nvPr>
            <p:ph type="body" sz="quarter" idx="386" hasCustomPrompt="1"/>
          </p:nvPr>
        </p:nvSpPr>
        <p:spPr>
          <a:xfrm>
            <a:off x="1382664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846C2CAA-6E9C-30C3-9105-3A9ADC3D28FB}"/>
              </a:ext>
            </a:extLst>
          </p:cNvPr>
          <p:cNvSpPr>
            <a:spLocks noGrp="1"/>
          </p:cNvSpPr>
          <p:nvPr>
            <p:ph type="body" sz="quarter" idx="387" hasCustomPrompt="1"/>
          </p:nvPr>
        </p:nvSpPr>
        <p:spPr>
          <a:xfrm>
            <a:off x="1323005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3" name="Text Placeholder 24">
            <a:extLst>
              <a:ext uri="{FF2B5EF4-FFF2-40B4-BE49-F238E27FC236}">
                <a16:creationId xmlns:a16="http://schemas.microsoft.com/office/drawing/2014/main" id="{C9926F43-E362-2B84-06BB-375FF4440121}"/>
              </a:ext>
            </a:extLst>
          </p:cNvPr>
          <p:cNvSpPr>
            <a:spLocks noGrp="1"/>
          </p:cNvSpPr>
          <p:nvPr>
            <p:ph type="body" sz="quarter" idx="388" hasCustomPrompt="1"/>
          </p:nvPr>
        </p:nvSpPr>
        <p:spPr>
          <a:xfrm>
            <a:off x="3418408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4" name="Text Placeholder 20">
            <a:extLst>
              <a:ext uri="{FF2B5EF4-FFF2-40B4-BE49-F238E27FC236}">
                <a16:creationId xmlns:a16="http://schemas.microsoft.com/office/drawing/2014/main" id="{A25AE97B-F621-30D0-D35D-55DEA1A2A1D1}"/>
              </a:ext>
            </a:extLst>
          </p:cNvPr>
          <p:cNvSpPr>
            <a:spLocks noGrp="1"/>
          </p:cNvSpPr>
          <p:nvPr>
            <p:ph type="body" sz="quarter" idx="389" hasCustomPrompt="1"/>
          </p:nvPr>
        </p:nvSpPr>
        <p:spPr>
          <a:xfrm>
            <a:off x="3360829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5" name="Text Placeholder 24">
            <a:extLst>
              <a:ext uri="{FF2B5EF4-FFF2-40B4-BE49-F238E27FC236}">
                <a16:creationId xmlns:a16="http://schemas.microsoft.com/office/drawing/2014/main" id="{E9C9C894-5924-A337-0722-B88915B2864E}"/>
              </a:ext>
            </a:extLst>
          </p:cNvPr>
          <p:cNvSpPr>
            <a:spLocks noGrp="1"/>
          </p:cNvSpPr>
          <p:nvPr>
            <p:ph type="body" sz="quarter" idx="390" hasCustomPrompt="1"/>
          </p:nvPr>
        </p:nvSpPr>
        <p:spPr>
          <a:xfrm>
            <a:off x="5465098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6" name="Text Placeholder 20">
            <a:extLst>
              <a:ext uri="{FF2B5EF4-FFF2-40B4-BE49-F238E27FC236}">
                <a16:creationId xmlns:a16="http://schemas.microsoft.com/office/drawing/2014/main" id="{34B1B1EF-9A02-57F9-D8A8-2FE7F0C30107}"/>
              </a:ext>
            </a:extLst>
          </p:cNvPr>
          <p:cNvSpPr>
            <a:spLocks noGrp="1"/>
          </p:cNvSpPr>
          <p:nvPr>
            <p:ph type="body" sz="quarter" idx="391" hasCustomPrompt="1"/>
          </p:nvPr>
        </p:nvSpPr>
        <p:spPr>
          <a:xfrm>
            <a:off x="5398653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6A7A7720-5FB7-2F9F-4404-F238FEF67DB3}"/>
              </a:ext>
            </a:extLst>
          </p:cNvPr>
          <p:cNvSpPr>
            <a:spLocks noGrp="1"/>
          </p:cNvSpPr>
          <p:nvPr>
            <p:ph type="body" sz="quarter" idx="392"/>
          </p:nvPr>
        </p:nvSpPr>
        <p:spPr>
          <a:xfrm>
            <a:off x="7385340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19435D05-ABA0-BA2B-C2FF-0108CB41146B}"/>
              </a:ext>
            </a:extLst>
          </p:cNvPr>
          <p:cNvSpPr>
            <a:spLocks noGrp="1"/>
          </p:cNvSpPr>
          <p:nvPr>
            <p:ph type="body" sz="quarter" idx="393"/>
          </p:nvPr>
        </p:nvSpPr>
        <p:spPr>
          <a:xfrm>
            <a:off x="9423233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1D29C662-406B-EAA3-89F5-7E7EA974D1EE}"/>
              </a:ext>
            </a:extLst>
          </p:cNvPr>
          <p:cNvSpPr>
            <a:spLocks noGrp="1"/>
          </p:cNvSpPr>
          <p:nvPr>
            <p:ph type="body" sz="quarter" idx="394"/>
          </p:nvPr>
        </p:nvSpPr>
        <p:spPr>
          <a:xfrm>
            <a:off x="11461129" y="4516499"/>
            <a:ext cx="1746525" cy="14289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24">
            <a:extLst>
              <a:ext uri="{FF2B5EF4-FFF2-40B4-BE49-F238E27FC236}">
                <a16:creationId xmlns:a16="http://schemas.microsoft.com/office/drawing/2014/main" id="{94BF0F50-0E43-197C-B895-0A05AF99AEDE}"/>
              </a:ext>
            </a:extLst>
          </p:cNvPr>
          <p:cNvSpPr>
            <a:spLocks noGrp="1"/>
          </p:cNvSpPr>
          <p:nvPr>
            <p:ph type="body" sz="quarter" idx="395" hasCustomPrompt="1"/>
          </p:nvPr>
        </p:nvSpPr>
        <p:spPr>
          <a:xfrm>
            <a:off x="7492941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91" name="Text Placeholder 20">
            <a:extLst>
              <a:ext uri="{FF2B5EF4-FFF2-40B4-BE49-F238E27FC236}">
                <a16:creationId xmlns:a16="http://schemas.microsoft.com/office/drawing/2014/main" id="{65B6F0D9-1C19-2288-7D58-084A22D4D264}"/>
              </a:ext>
            </a:extLst>
          </p:cNvPr>
          <p:cNvSpPr>
            <a:spLocks noGrp="1"/>
          </p:cNvSpPr>
          <p:nvPr>
            <p:ph type="body" sz="quarter" idx="396" hasCustomPrompt="1"/>
          </p:nvPr>
        </p:nvSpPr>
        <p:spPr>
          <a:xfrm>
            <a:off x="7436478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56" name="Text Placeholder 24">
            <a:extLst>
              <a:ext uri="{FF2B5EF4-FFF2-40B4-BE49-F238E27FC236}">
                <a16:creationId xmlns:a16="http://schemas.microsoft.com/office/drawing/2014/main" id="{8E8947C0-B082-F0ED-3BE1-98F41B29D5B2}"/>
              </a:ext>
            </a:extLst>
          </p:cNvPr>
          <p:cNvSpPr>
            <a:spLocks noGrp="1"/>
          </p:cNvSpPr>
          <p:nvPr>
            <p:ph type="body" sz="quarter" idx="397" hasCustomPrompt="1"/>
          </p:nvPr>
        </p:nvSpPr>
        <p:spPr>
          <a:xfrm>
            <a:off x="9547711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57" name="Text Placeholder 20">
            <a:extLst>
              <a:ext uri="{FF2B5EF4-FFF2-40B4-BE49-F238E27FC236}">
                <a16:creationId xmlns:a16="http://schemas.microsoft.com/office/drawing/2014/main" id="{815DE7BE-9827-F53A-88A8-780132DDBFE4}"/>
              </a:ext>
            </a:extLst>
          </p:cNvPr>
          <p:cNvSpPr>
            <a:spLocks noGrp="1"/>
          </p:cNvSpPr>
          <p:nvPr>
            <p:ph type="body" sz="quarter" idx="398" hasCustomPrompt="1"/>
          </p:nvPr>
        </p:nvSpPr>
        <p:spPr>
          <a:xfrm>
            <a:off x="9474302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69" name="Text Placeholder 24">
            <a:extLst>
              <a:ext uri="{FF2B5EF4-FFF2-40B4-BE49-F238E27FC236}">
                <a16:creationId xmlns:a16="http://schemas.microsoft.com/office/drawing/2014/main" id="{F047C47E-91CF-6F2D-1D03-824CBA066F2B}"/>
              </a:ext>
            </a:extLst>
          </p:cNvPr>
          <p:cNvSpPr>
            <a:spLocks noGrp="1"/>
          </p:cNvSpPr>
          <p:nvPr>
            <p:ph type="body" sz="quarter" idx="399" hasCustomPrompt="1"/>
          </p:nvPr>
        </p:nvSpPr>
        <p:spPr>
          <a:xfrm>
            <a:off x="11571639" y="5186354"/>
            <a:ext cx="1504867" cy="54621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70" name="Text Placeholder 20">
            <a:extLst>
              <a:ext uri="{FF2B5EF4-FFF2-40B4-BE49-F238E27FC236}">
                <a16:creationId xmlns:a16="http://schemas.microsoft.com/office/drawing/2014/main" id="{AA7D3AAD-6307-A72F-4B05-D664FE90877A}"/>
              </a:ext>
            </a:extLst>
          </p:cNvPr>
          <p:cNvSpPr>
            <a:spLocks noGrp="1"/>
          </p:cNvSpPr>
          <p:nvPr>
            <p:ph type="body" sz="quarter" idx="400" hasCustomPrompt="1"/>
          </p:nvPr>
        </p:nvSpPr>
        <p:spPr>
          <a:xfrm>
            <a:off x="11512124" y="4571941"/>
            <a:ext cx="1644536" cy="473458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71" name="Text Placeholder 10">
            <a:extLst>
              <a:ext uri="{FF2B5EF4-FFF2-40B4-BE49-F238E27FC236}">
                <a16:creationId xmlns:a16="http://schemas.microsoft.com/office/drawing/2014/main" id="{16BCB094-B34C-6657-77C0-04775A3D660B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273" name="Subtitle 2">
            <a:extLst>
              <a:ext uri="{FF2B5EF4-FFF2-40B4-BE49-F238E27FC236}">
                <a16:creationId xmlns:a16="http://schemas.microsoft.com/office/drawing/2014/main" id="{5F083180-341C-A819-44C1-471EFC49BE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7352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n film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6C0A2D6-81CF-124F-6EEE-51EE40C326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578777"/>
            <a:ext cx="12998888" cy="5171226"/>
          </a:xfrm>
          <a:prstGeom prst="roundRect">
            <a:avLst>
              <a:gd name="adj" fmla="val 966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15736A8-CBB5-7A53-CCDC-768E90CF74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4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5CFCBA5A-862D-E791-B9B8-009A2CEF5E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14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438D541-E6BD-2946-4280-FD771367B5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BF0035F-4AB9-961E-9521-4BAFD63F3A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46CD7D9-D70E-A9F8-C955-28A7550450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6E1229-9D44-1468-8B4F-4FFA62E64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BCA5347E-6E39-91BE-8699-91F8585287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14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904237B6-3A39-15CE-BA6A-692A1E31B46C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9769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653CC7EA-AD1A-0BA4-72A1-EA6E80D58C15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55524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12">
            <a:extLst>
              <a:ext uri="{FF2B5EF4-FFF2-40B4-BE49-F238E27FC236}">
                <a16:creationId xmlns:a16="http://schemas.microsoft.com/office/drawing/2014/main" id="{5BC61650-BE3E-858E-9FFD-DB911242EFCE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8127977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03BF5437-2885-4450-7034-1F061D6B28FD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10703478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B3593780-0BC6-75FA-C248-238609985212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9769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B5BCB1FC-13AE-E754-A10F-1C6AEA8A18A1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29769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C2F584E-EC85-965F-44E1-8E49D1D5FD7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5524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81E0E94D-0CB8-3A58-7BBD-A20D8AA2224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55524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A417EF3D-0742-F988-8ABB-A0B8798AC7E3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8127977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ACB7EFA0-03E1-CAD8-2197-0D0619DDC5AD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8127977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7A5320C6-9C51-335D-755A-43C9421EA377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703477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6DAEAC2-AC27-6E40-9AE4-A99BA56B5149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10703477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03CB7749-5A26-C9A1-AD45-83CE26F09748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4014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25497C26-CAC9-0238-CCFB-B5749EF69732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4014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D0744D4D-C59D-CCAB-9959-5B4D73EB4351}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4014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2B02A888-7C94-5316-D118-586E87E3D07D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29769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1" name="Picture Placeholder 12">
            <a:extLst>
              <a:ext uri="{FF2B5EF4-FFF2-40B4-BE49-F238E27FC236}">
                <a16:creationId xmlns:a16="http://schemas.microsoft.com/office/drawing/2014/main" id="{87551604-2545-B136-1CD0-1B2EB0E25783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55524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CE032279-12A7-742C-7883-DE552F413BBF}"/>
              </a:ext>
            </a:extLst>
          </p:cNvPr>
          <p:cNvSpPr>
            <a:spLocks noGrp="1"/>
          </p:cNvSpPr>
          <p:nvPr>
            <p:ph type="pic" sz="quarter" idx="104"/>
          </p:nvPr>
        </p:nvSpPr>
        <p:spPr>
          <a:xfrm>
            <a:off x="8127976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3" name="Picture Placeholder 12">
            <a:extLst>
              <a:ext uri="{FF2B5EF4-FFF2-40B4-BE49-F238E27FC236}">
                <a16:creationId xmlns:a16="http://schemas.microsoft.com/office/drawing/2014/main" id="{8E511EFD-E475-91A3-3718-7830F8F740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10703477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194B1185-737C-B797-9AE7-463BF1CD9166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9769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5" name="Text Placeholder 24">
            <a:extLst>
              <a:ext uri="{FF2B5EF4-FFF2-40B4-BE49-F238E27FC236}">
                <a16:creationId xmlns:a16="http://schemas.microsoft.com/office/drawing/2014/main" id="{DE41C81F-778C-476E-6B80-17BA769F2F44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9769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8418AC4C-82D5-B581-7D6D-929592150C0A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5524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EBF15EE3-6158-6146-D250-13812185FA43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5524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5E24E1CB-78F9-1466-0EE0-935A7F81B238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8127976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9" name="Text Placeholder 24">
            <a:extLst>
              <a:ext uri="{FF2B5EF4-FFF2-40B4-BE49-F238E27FC236}">
                <a16:creationId xmlns:a16="http://schemas.microsoft.com/office/drawing/2014/main" id="{A7B228F2-B303-2833-6195-89DE05FA0A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8127976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DA34D17B-5B63-A149-6ACB-E72C1216B6E6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10703476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61" name="Text Placeholder 24">
            <a:extLst>
              <a:ext uri="{FF2B5EF4-FFF2-40B4-BE49-F238E27FC236}">
                <a16:creationId xmlns:a16="http://schemas.microsoft.com/office/drawing/2014/main" id="{88266782-A87E-BC2E-4776-82636BF2E56F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10703476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40195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1"/>
            <a:ext cx="5398186" cy="70641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50217F-E0C8-3938-3367-B1D117A743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0333" y="2508466"/>
            <a:ext cx="6921019" cy="1179815"/>
          </a:xfrm>
        </p:spPr>
        <p:txBody>
          <a:bodyPr>
            <a:noAutofit/>
          </a:bodyPr>
          <a:lstStyle>
            <a:lvl1pPr>
              <a:buNone/>
              <a:defRPr sz="815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9780250-7FFB-1BAA-02CB-468DA7518C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0332" y="3835188"/>
            <a:ext cx="7113107" cy="1008168"/>
          </a:xfrm>
        </p:spPr>
        <p:txBody>
          <a:bodyPr>
            <a:noAutofit/>
          </a:bodyPr>
          <a:lstStyle>
            <a:lvl1pPr>
              <a:buNone/>
              <a:defRPr sz="220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196FD2A-A5BF-860B-A843-33E88965FE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9333"/>
      </p:ext>
    </p:extLst>
  </p:cSld>
  <p:clrMapOvr>
    <a:masterClrMapping/>
  </p:clrMapOvr>
  <p:hf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n film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D11AFD2-7E24-67E5-F02F-694196F874C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6C0A2D6-81CF-124F-6EEE-51EE40C326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1578777"/>
            <a:ext cx="12998888" cy="5171226"/>
          </a:xfrm>
          <a:prstGeom prst="roundRect">
            <a:avLst>
              <a:gd name="adj" fmla="val 966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15736A8-CBB5-7A53-CCDC-768E90CF74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4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5CFCBA5A-862D-E791-B9B8-009A2CEF5E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14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438D541-E6BD-2946-4280-FD771367B5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6CD7D9-D70E-A9F8-C955-28A7550450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6E1229-9D44-1468-8B4F-4FFA62E64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BCA5347E-6E39-91BE-8699-91F8585287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14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904237B6-3A39-15CE-BA6A-692A1E31B46C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9769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653CC7EA-AD1A-0BA4-72A1-EA6E80D58C15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5552476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12">
            <a:extLst>
              <a:ext uri="{FF2B5EF4-FFF2-40B4-BE49-F238E27FC236}">
                <a16:creationId xmlns:a16="http://schemas.microsoft.com/office/drawing/2014/main" id="{5BC61650-BE3E-858E-9FFD-DB911242EFCE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8127977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03BF5437-2885-4450-7034-1F061D6B28FD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10703478" y="175151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B3593780-0BC6-75FA-C248-238609985212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9769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B5BCB1FC-13AE-E754-A10F-1C6AEA8A18A1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29769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C2F584E-EC85-965F-44E1-8E49D1D5FD7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552476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81E0E94D-0CB8-3A58-7BBD-A20D8AA2224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5552476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A417EF3D-0742-F988-8ABB-A0B8798AC7E3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8127977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ACB7EFA0-03E1-CAD8-2197-0D0619DDC5AD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8127977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7A5320C6-9C51-335D-755A-43C9421EA377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703477" y="318309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6DAEAC2-AC27-6E40-9AE4-A99BA56B5149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10703477" y="355824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03CB7749-5A26-C9A1-AD45-83CE26F09748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4014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25497C26-CAC9-0238-CCFB-B5749EF69732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4014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D0744D4D-C59D-CCAB-9959-5B4D73EB4351}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4014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2B02A888-7C94-5316-D118-586E87E3D07D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29769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1" name="Picture Placeholder 12">
            <a:extLst>
              <a:ext uri="{FF2B5EF4-FFF2-40B4-BE49-F238E27FC236}">
                <a16:creationId xmlns:a16="http://schemas.microsoft.com/office/drawing/2014/main" id="{87551604-2545-B136-1CD0-1B2EB0E25783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5552475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CE032279-12A7-742C-7883-DE552F413BBF}"/>
              </a:ext>
            </a:extLst>
          </p:cNvPr>
          <p:cNvSpPr>
            <a:spLocks noGrp="1"/>
          </p:cNvSpPr>
          <p:nvPr>
            <p:ph type="pic" sz="quarter" idx="104"/>
          </p:nvPr>
        </p:nvSpPr>
        <p:spPr>
          <a:xfrm>
            <a:off x="8127976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3" name="Picture Placeholder 12">
            <a:extLst>
              <a:ext uri="{FF2B5EF4-FFF2-40B4-BE49-F238E27FC236}">
                <a16:creationId xmlns:a16="http://schemas.microsoft.com/office/drawing/2014/main" id="{8E511EFD-E475-91A3-3718-7830F8F740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10703477" y="4282265"/>
            <a:ext cx="2363258" cy="127013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194B1185-737C-B797-9AE7-463BF1CD9166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9769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5" name="Text Placeholder 24">
            <a:extLst>
              <a:ext uri="{FF2B5EF4-FFF2-40B4-BE49-F238E27FC236}">
                <a16:creationId xmlns:a16="http://schemas.microsoft.com/office/drawing/2014/main" id="{DE41C81F-778C-476E-6B80-17BA769F2F44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9769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8418AC4C-82D5-B581-7D6D-929592150C0A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552475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EBF15EE3-6158-6146-D250-13812185FA43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552475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5E24E1CB-78F9-1466-0EE0-935A7F81B238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8127976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9" name="Text Placeholder 24">
            <a:extLst>
              <a:ext uri="{FF2B5EF4-FFF2-40B4-BE49-F238E27FC236}">
                <a16:creationId xmlns:a16="http://schemas.microsoft.com/office/drawing/2014/main" id="{A7B228F2-B303-2833-6195-89DE05FA0A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8127976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DA34D17B-5B63-A149-6ACB-E72C1216B6E6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10703476" y="5713847"/>
            <a:ext cx="2363258" cy="273177"/>
          </a:xfrm>
        </p:spPr>
        <p:txBody>
          <a:bodyPr vert="horz">
            <a:noAutofit/>
          </a:bodyPr>
          <a:lstStyle>
            <a:lvl1pPr marL="0" algn="l" rtl="1"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61" name="Text Placeholder 24">
            <a:extLst>
              <a:ext uri="{FF2B5EF4-FFF2-40B4-BE49-F238E27FC236}">
                <a16:creationId xmlns:a16="http://schemas.microsoft.com/office/drawing/2014/main" id="{88266782-A87E-BC2E-4776-82636BF2E56F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10703476" y="6088990"/>
            <a:ext cx="2363258" cy="518420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323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226707271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1-Q4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220333" y="1551728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0193" y="1693214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Q1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1629320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  <a:noFill/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796D875F-0FE4-92E9-B276-E296D59A3F2A}"/>
              </a:ext>
            </a:extLst>
          </p:cNvPr>
          <p:cNvSpPr>
            <a:spLocks noGrp="1"/>
          </p:cNvSpPr>
          <p:nvPr>
            <p:ph type="pic" sz="quarter" idx="130"/>
          </p:nvPr>
        </p:nvSpPr>
        <p:spPr>
          <a:xfrm>
            <a:off x="2921439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Picture Placeholder 38">
            <a:extLst>
              <a:ext uri="{FF2B5EF4-FFF2-40B4-BE49-F238E27FC236}">
                <a16:creationId xmlns:a16="http://schemas.microsoft.com/office/drawing/2014/main" id="{0EF3CB6F-4B19-D264-1F5A-14BC682BC936}"/>
              </a:ext>
            </a:extLst>
          </p:cNvPr>
          <p:cNvSpPr>
            <a:spLocks noGrp="1"/>
          </p:cNvSpPr>
          <p:nvPr>
            <p:ph type="pic" sz="quarter" idx="131"/>
          </p:nvPr>
        </p:nvSpPr>
        <p:spPr>
          <a:xfrm>
            <a:off x="4213558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38">
            <a:extLst>
              <a:ext uri="{FF2B5EF4-FFF2-40B4-BE49-F238E27FC236}">
                <a16:creationId xmlns:a16="http://schemas.microsoft.com/office/drawing/2014/main" id="{2BBE32C6-A0D8-E447-CC5E-8E492BD93C86}"/>
              </a:ext>
            </a:extLst>
          </p:cNvPr>
          <p:cNvSpPr>
            <a:spLocks noGrp="1"/>
          </p:cNvSpPr>
          <p:nvPr>
            <p:ph type="pic" sz="quarter" idx="132"/>
          </p:nvPr>
        </p:nvSpPr>
        <p:spPr>
          <a:xfrm>
            <a:off x="5505676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38">
            <a:extLst>
              <a:ext uri="{FF2B5EF4-FFF2-40B4-BE49-F238E27FC236}">
                <a16:creationId xmlns:a16="http://schemas.microsoft.com/office/drawing/2014/main" id="{F848DB7B-DB4E-EB1A-59DB-AE672614A53F}"/>
              </a:ext>
            </a:extLst>
          </p:cNvPr>
          <p:cNvSpPr>
            <a:spLocks noGrp="1"/>
          </p:cNvSpPr>
          <p:nvPr>
            <p:ph type="pic" sz="quarter" idx="133"/>
          </p:nvPr>
        </p:nvSpPr>
        <p:spPr>
          <a:xfrm>
            <a:off x="6797795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2" name="Picture Placeholder 38">
            <a:extLst>
              <a:ext uri="{FF2B5EF4-FFF2-40B4-BE49-F238E27FC236}">
                <a16:creationId xmlns:a16="http://schemas.microsoft.com/office/drawing/2014/main" id="{8B601E90-A015-3E97-F6A2-137146304C19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8089914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5" name="Picture Placeholder 38">
            <a:extLst>
              <a:ext uri="{FF2B5EF4-FFF2-40B4-BE49-F238E27FC236}">
                <a16:creationId xmlns:a16="http://schemas.microsoft.com/office/drawing/2014/main" id="{4D338D27-38D9-9266-2134-5D6528BD6AED}"/>
              </a:ext>
            </a:extLst>
          </p:cNvPr>
          <p:cNvSpPr>
            <a:spLocks noGrp="1"/>
          </p:cNvSpPr>
          <p:nvPr>
            <p:ph type="pic" sz="quarter" idx="135"/>
          </p:nvPr>
        </p:nvSpPr>
        <p:spPr>
          <a:xfrm>
            <a:off x="9382032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985F0DAF-60D3-2E59-D5A3-387D0AF636FA}"/>
              </a:ext>
            </a:extLst>
          </p:cNvPr>
          <p:cNvSpPr>
            <a:spLocks noGrp="1"/>
          </p:cNvSpPr>
          <p:nvPr>
            <p:ph type="pic" sz="quarter" idx="136"/>
          </p:nvPr>
        </p:nvSpPr>
        <p:spPr>
          <a:xfrm>
            <a:off x="10674151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7" name="Picture Placeholder 38">
            <a:extLst>
              <a:ext uri="{FF2B5EF4-FFF2-40B4-BE49-F238E27FC236}">
                <a16:creationId xmlns:a16="http://schemas.microsoft.com/office/drawing/2014/main" id="{A74DDFF2-C377-F892-2BBE-A0EA9377BE52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11966271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B999672-F3C7-3FDC-CA39-19AEB74963B3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220333" y="2897462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A65B7D1F-87FF-39E8-6741-149687DD39E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68728" y="3038948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Q2</a:t>
            </a:r>
          </a:p>
        </p:txBody>
      </p:sp>
      <p:sp>
        <p:nvSpPr>
          <p:cNvPr id="50" name="Picture Placeholder 38">
            <a:extLst>
              <a:ext uri="{FF2B5EF4-FFF2-40B4-BE49-F238E27FC236}">
                <a16:creationId xmlns:a16="http://schemas.microsoft.com/office/drawing/2014/main" id="{B54534B0-D8BB-22CE-1617-0402183D5C9D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163785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2" name="Picture Placeholder 38">
            <a:extLst>
              <a:ext uri="{FF2B5EF4-FFF2-40B4-BE49-F238E27FC236}">
                <a16:creationId xmlns:a16="http://schemas.microsoft.com/office/drawing/2014/main" id="{8A83D69F-4A81-8261-F369-17A6CA3C11A8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2929974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3" name="Picture Placeholder 38">
            <a:extLst>
              <a:ext uri="{FF2B5EF4-FFF2-40B4-BE49-F238E27FC236}">
                <a16:creationId xmlns:a16="http://schemas.microsoft.com/office/drawing/2014/main" id="{CA53D24E-85E3-B16E-3BCA-91CBA6B185E7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4222093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4" name="Picture Placeholder 38">
            <a:extLst>
              <a:ext uri="{FF2B5EF4-FFF2-40B4-BE49-F238E27FC236}">
                <a16:creationId xmlns:a16="http://schemas.microsoft.com/office/drawing/2014/main" id="{906549D0-890C-287E-72F8-32E68BA6FB13}"/>
              </a:ext>
            </a:extLst>
          </p:cNvPr>
          <p:cNvSpPr>
            <a:spLocks noGrp="1"/>
          </p:cNvSpPr>
          <p:nvPr>
            <p:ph type="pic" sz="quarter" idx="143"/>
          </p:nvPr>
        </p:nvSpPr>
        <p:spPr>
          <a:xfrm>
            <a:off x="5514212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6" name="Picture Placeholder 38">
            <a:extLst>
              <a:ext uri="{FF2B5EF4-FFF2-40B4-BE49-F238E27FC236}">
                <a16:creationId xmlns:a16="http://schemas.microsoft.com/office/drawing/2014/main" id="{1F4E2FD8-7F11-81FF-5999-14804294072E}"/>
              </a:ext>
            </a:extLst>
          </p:cNvPr>
          <p:cNvSpPr>
            <a:spLocks noGrp="1"/>
          </p:cNvSpPr>
          <p:nvPr>
            <p:ph type="pic" sz="quarter" idx="144"/>
          </p:nvPr>
        </p:nvSpPr>
        <p:spPr>
          <a:xfrm>
            <a:off x="6806330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7" name="Picture Placeholder 38">
            <a:extLst>
              <a:ext uri="{FF2B5EF4-FFF2-40B4-BE49-F238E27FC236}">
                <a16:creationId xmlns:a16="http://schemas.microsoft.com/office/drawing/2014/main" id="{FBB1B363-66FC-C6DA-E7CC-38D3ECDFAADB}"/>
              </a:ext>
            </a:extLst>
          </p:cNvPr>
          <p:cNvSpPr>
            <a:spLocks noGrp="1"/>
          </p:cNvSpPr>
          <p:nvPr>
            <p:ph type="pic" sz="quarter" idx="145"/>
          </p:nvPr>
        </p:nvSpPr>
        <p:spPr>
          <a:xfrm>
            <a:off x="8098449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8" name="Picture Placeholder 38">
            <a:extLst>
              <a:ext uri="{FF2B5EF4-FFF2-40B4-BE49-F238E27FC236}">
                <a16:creationId xmlns:a16="http://schemas.microsoft.com/office/drawing/2014/main" id="{932EFA28-AE4E-4E34-0EAE-7FB32E93E269}"/>
              </a:ext>
            </a:extLst>
          </p:cNvPr>
          <p:cNvSpPr>
            <a:spLocks noGrp="1"/>
          </p:cNvSpPr>
          <p:nvPr>
            <p:ph type="pic" sz="quarter" idx="146"/>
          </p:nvPr>
        </p:nvSpPr>
        <p:spPr>
          <a:xfrm>
            <a:off x="9390568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9" name="Picture Placeholder 38">
            <a:extLst>
              <a:ext uri="{FF2B5EF4-FFF2-40B4-BE49-F238E27FC236}">
                <a16:creationId xmlns:a16="http://schemas.microsoft.com/office/drawing/2014/main" id="{68854966-015C-7847-6B5E-277305D7831E}"/>
              </a:ext>
            </a:extLst>
          </p:cNvPr>
          <p:cNvSpPr>
            <a:spLocks noGrp="1"/>
          </p:cNvSpPr>
          <p:nvPr>
            <p:ph type="pic" sz="quarter" idx="147"/>
          </p:nvPr>
        </p:nvSpPr>
        <p:spPr>
          <a:xfrm>
            <a:off x="1068268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0" name="Picture Placeholder 38">
            <a:extLst>
              <a:ext uri="{FF2B5EF4-FFF2-40B4-BE49-F238E27FC236}">
                <a16:creationId xmlns:a16="http://schemas.microsoft.com/office/drawing/2014/main" id="{1D8C823F-A167-F13E-840E-4103204872EB}"/>
              </a:ext>
            </a:extLst>
          </p:cNvPr>
          <p:cNvSpPr>
            <a:spLocks noGrp="1"/>
          </p:cNvSpPr>
          <p:nvPr>
            <p:ph type="pic" sz="quarter" idx="148"/>
          </p:nvPr>
        </p:nvSpPr>
        <p:spPr>
          <a:xfrm>
            <a:off x="1197480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1" name="Text Placeholder 11">
            <a:extLst>
              <a:ext uri="{FF2B5EF4-FFF2-40B4-BE49-F238E27FC236}">
                <a16:creationId xmlns:a16="http://schemas.microsoft.com/office/drawing/2014/main" id="{45F896B5-9810-8AD1-4C75-C26FC5EDB731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20333" y="4243196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7B6F4A3D-99C3-7D5A-8258-33F038C2EFC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51658" y="4384682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Q3</a:t>
            </a:r>
          </a:p>
        </p:txBody>
      </p:sp>
      <p:sp>
        <p:nvSpPr>
          <p:cNvPr id="63" name="Picture Placeholder 38">
            <a:extLst>
              <a:ext uri="{FF2B5EF4-FFF2-40B4-BE49-F238E27FC236}">
                <a16:creationId xmlns:a16="http://schemas.microsoft.com/office/drawing/2014/main" id="{63A78D93-84D2-3798-B748-73D025CAA1EE}"/>
              </a:ext>
            </a:extLst>
          </p:cNvPr>
          <p:cNvSpPr>
            <a:spLocks noGrp="1"/>
          </p:cNvSpPr>
          <p:nvPr>
            <p:ph type="pic" sz="quarter" idx="151"/>
          </p:nvPr>
        </p:nvSpPr>
        <p:spPr>
          <a:xfrm>
            <a:off x="1620785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8" name="Picture Placeholder 38">
            <a:extLst>
              <a:ext uri="{FF2B5EF4-FFF2-40B4-BE49-F238E27FC236}">
                <a16:creationId xmlns:a16="http://schemas.microsoft.com/office/drawing/2014/main" id="{F844737A-8388-DAE2-77FF-C5E9EB6E1E95}"/>
              </a:ext>
            </a:extLst>
          </p:cNvPr>
          <p:cNvSpPr>
            <a:spLocks noGrp="1"/>
          </p:cNvSpPr>
          <p:nvPr>
            <p:ph type="pic" sz="quarter" idx="152"/>
          </p:nvPr>
        </p:nvSpPr>
        <p:spPr>
          <a:xfrm>
            <a:off x="2912904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9" name="Picture Placeholder 38">
            <a:extLst>
              <a:ext uri="{FF2B5EF4-FFF2-40B4-BE49-F238E27FC236}">
                <a16:creationId xmlns:a16="http://schemas.microsoft.com/office/drawing/2014/main" id="{D4D86A25-4BFB-0B01-3895-9BDA81D3095C}"/>
              </a:ext>
            </a:extLst>
          </p:cNvPr>
          <p:cNvSpPr>
            <a:spLocks noGrp="1"/>
          </p:cNvSpPr>
          <p:nvPr>
            <p:ph type="pic" sz="quarter" idx="153"/>
          </p:nvPr>
        </p:nvSpPr>
        <p:spPr>
          <a:xfrm>
            <a:off x="4205022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0" name="Picture Placeholder 38">
            <a:extLst>
              <a:ext uri="{FF2B5EF4-FFF2-40B4-BE49-F238E27FC236}">
                <a16:creationId xmlns:a16="http://schemas.microsoft.com/office/drawing/2014/main" id="{397FB439-1587-3A76-82B9-5D9261D41C2C}"/>
              </a:ext>
            </a:extLst>
          </p:cNvPr>
          <p:cNvSpPr>
            <a:spLocks noGrp="1"/>
          </p:cNvSpPr>
          <p:nvPr>
            <p:ph type="pic" sz="quarter" idx="154"/>
          </p:nvPr>
        </p:nvSpPr>
        <p:spPr>
          <a:xfrm>
            <a:off x="5497141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1" name="Picture Placeholder 38">
            <a:extLst>
              <a:ext uri="{FF2B5EF4-FFF2-40B4-BE49-F238E27FC236}">
                <a16:creationId xmlns:a16="http://schemas.microsoft.com/office/drawing/2014/main" id="{9D700B04-FC13-1E72-2D54-394218C10A60}"/>
              </a:ext>
            </a:extLst>
          </p:cNvPr>
          <p:cNvSpPr>
            <a:spLocks noGrp="1"/>
          </p:cNvSpPr>
          <p:nvPr>
            <p:ph type="pic" sz="quarter" idx="155"/>
          </p:nvPr>
        </p:nvSpPr>
        <p:spPr>
          <a:xfrm>
            <a:off x="6789260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2" name="Picture Placeholder 38">
            <a:extLst>
              <a:ext uri="{FF2B5EF4-FFF2-40B4-BE49-F238E27FC236}">
                <a16:creationId xmlns:a16="http://schemas.microsoft.com/office/drawing/2014/main" id="{652369AC-6F58-5712-413C-A9EC4CC6B1DC}"/>
              </a:ext>
            </a:extLst>
          </p:cNvPr>
          <p:cNvSpPr>
            <a:spLocks noGrp="1"/>
          </p:cNvSpPr>
          <p:nvPr>
            <p:ph type="pic" sz="quarter" idx="156"/>
          </p:nvPr>
        </p:nvSpPr>
        <p:spPr>
          <a:xfrm>
            <a:off x="8081378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3" name="Picture Placeholder 38">
            <a:extLst>
              <a:ext uri="{FF2B5EF4-FFF2-40B4-BE49-F238E27FC236}">
                <a16:creationId xmlns:a16="http://schemas.microsoft.com/office/drawing/2014/main" id="{AB4A24C3-35B5-CB90-9A7A-C2276ECB0C14}"/>
              </a:ext>
            </a:extLst>
          </p:cNvPr>
          <p:cNvSpPr>
            <a:spLocks noGrp="1"/>
          </p:cNvSpPr>
          <p:nvPr>
            <p:ph type="pic" sz="quarter" idx="157"/>
          </p:nvPr>
        </p:nvSpPr>
        <p:spPr>
          <a:xfrm>
            <a:off x="9373497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D200F815-E38B-324D-E33C-2CB408E71CCF}"/>
              </a:ext>
            </a:extLst>
          </p:cNvPr>
          <p:cNvSpPr>
            <a:spLocks noGrp="1"/>
          </p:cNvSpPr>
          <p:nvPr>
            <p:ph type="pic" sz="quarter" idx="158"/>
          </p:nvPr>
        </p:nvSpPr>
        <p:spPr>
          <a:xfrm>
            <a:off x="10665616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5" name="Picture Placeholder 38">
            <a:extLst>
              <a:ext uri="{FF2B5EF4-FFF2-40B4-BE49-F238E27FC236}">
                <a16:creationId xmlns:a16="http://schemas.microsoft.com/office/drawing/2014/main" id="{EE90BDD2-F0F7-E8D5-A8E0-98DF7C2A4416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11957736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1" name="Text Placeholder 11">
            <a:extLst>
              <a:ext uri="{FF2B5EF4-FFF2-40B4-BE49-F238E27FC236}">
                <a16:creationId xmlns:a16="http://schemas.microsoft.com/office/drawing/2014/main" id="{45573C20-337A-26A4-3A6F-173C0CA235B2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220333" y="5605311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2" name="Text Placeholder 20">
            <a:extLst>
              <a:ext uri="{FF2B5EF4-FFF2-40B4-BE49-F238E27FC236}">
                <a16:creationId xmlns:a16="http://schemas.microsoft.com/office/drawing/2014/main" id="{A426E866-D781-6697-474C-E677741CC36D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360193" y="5746797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Q4</a:t>
            </a:r>
          </a:p>
        </p:txBody>
      </p:sp>
      <p:sp>
        <p:nvSpPr>
          <p:cNvPr id="143" name="Picture Placeholder 38">
            <a:extLst>
              <a:ext uri="{FF2B5EF4-FFF2-40B4-BE49-F238E27FC236}">
                <a16:creationId xmlns:a16="http://schemas.microsoft.com/office/drawing/2014/main" id="{73E2C23D-4193-E3D4-FB9A-9190FD19C2A0}"/>
              </a:ext>
            </a:extLst>
          </p:cNvPr>
          <p:cNvSpPr>
            <a:spLocks noGrp="1"/>
          </p:cNvSpPr>
          <p:nvPr>
            <p:ph type="pic" sz="quarter" idx="162"/>
          </p:nvPr>
        </p:nvSpPr>
        <p:spPr>
          <a:xfrm>
            <a:off x="1629320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4" name="Picture Placeholder 38">
            <a:extLst>
              <a:ext uri="{FF2B5EF4-FFF2-40B4-BE49-F238E27FC236}">
                <a16:creationId xmlns:a16="http://schemas.microsoft.com/office/drawing/2014/main" id="{A106416A-DE8A-73C5-4705-385BF6C9F3B0}"/>
              </a:ext>
            </a:extLst>
          </p:cNvPr>
          <p:cNvSpPr>
            <a:spLocks noGrp="1"/>
          </p:cNvSpPr>
          <p:nvPr>
            <p:ph type="pic" sz="quarter" idx="163"/>
          </p:nvPr>
        </p:nvSpPr>
        <p:spPr>
          <a:xfrm>
            <a:off x="2921439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5" name="Picture Placeholder 38">
            <a:extLst>
              <a:ext uri="{FF2B5EF4-FFF2-40B4-BE49-F238E27FC236}">
                <a16:creationId xmlns:a16="http://schemas.microsoft.com/office/drawing/2014/main" id="{0B16C6DE-44DA-941F-6725-95D9F1876063}"/>
              </a:ext>
            </a:extLst>
          </p:cNvPr>
          <p:cNvSpPr>
            <a:spLocks noGrp="1"/>
          </p:cNvSpPr>
          <p:nvPr>
            <p:ph type="pic" sz="quarter" idx="164"/>
          </p:nvPr>
        </p:nvSpPr>
        <p:spPr>
          <a:xfrm>
            <a:off x="4213558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6" name="Picture Placeholder 38">
            <a:extLst>
              <a:ext uri="{FF2B5EF4-FFF2-40B4-BE49-F238E27FC236}">
                <a16:creationId xmlns:a16="http://schemas.microsoft.com/office/drawing/2014/main" id="{2679D618-AB86-82FF-4B9A-71DEF6A4C798}"/>
              </a:ext>
            </a:extLst>
          </p:cNvPr>
          <p:cNvSpPr>
            <a:spLocks noGrp="1"/>
          </p:cNvSpPr>
          <p:nvPr>
            <p:ph type="pic" sz="quarter" idx="165"/>
          </p:nvPr>
        </p:nvSpPr>
        <p:spPr>
          <a:xfrm>
            <a:off x="5505676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7" name="Picture Placeholder 38">
            <a:extLst>
              <a:ext uri="{FF2B5EF4-FFF2-40B4-BE49-F238E27FC236}">
                <a16:creationId xmlns:a16="http://schemas.microsoft.com/office/drawing/2014/main" id="{05E845C9-6378-61E3-67BE-F177C6E1D6D4}"/>
              </a:ext>
            </a:extLst>
          </p:cNvPr>
          <p:cNvSpPr>
            <a:spLocks noGrp="1"/>
          </p:cNvSpPr>
          <p:nvPr>
            <p:ph type="pic" sz="quarter" idx="166"/>
          </p:nvPr>
        </p:nvSpPr>
        <p:spPr>
          <a:xfrm>
            <a:off x="6797795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8" name="Picture Placeholder 38">
            <a:extLst>
              <a:ext uri="{FF2B5EF4-FFF2-40B4-BE49-F238E27FC236}">
                <a16:creationId xmlns:a16="http://schemas.microsoft.com/office/drawing/2014/main" id="{2C649538-2ECC-8E7A-2E7E-C8A5BFB63F37}"/>
              </a:ext>
            </a:extLst>
          </p:cNvPr>
          <p:cNvSpPr>
            <a:spLocks noGrp="1"/>
          </p:cNvSpPr>
          <p:nvPr>
            <p:ph type="pic" sz="quarter" idx="167"/>
          </p:nvPr>
        </p:nvSpPr>
        <p:spPr>
          <a:xfrm>
            <a:off x="8089914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9" name="Picture Placeholder 38">
            <a:extLst>
              <a:ext uri="{FF2B5EF4-FFF2-40B4-BE49-F238E27FC236}">
                <a16:creationId xmlns:a16="http://schemas.microsoft.com/office/drawing/2014/main" id="{571F511A-0792-539B-AC9E-245AA1A649CD}"/>
              </a:ext>
            </a:extLst>
          </p:cNvPr>
          <p:cNvSpPr>
            <a:spLocks noGrp="1"/>
          </p:cNvSpPr>
          <p:nvPr>
            <p:ph type="pic" sz="quarter" idx="168"/>
          </p:nvPr>
        </p:nvSpPr>
        <p:spPr>
          <a:xfrm>
            <a:off x="9382032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0" name="Picture Placeholder 38">
            <a:extLst>
              <a:ext uri="{FF2B5EF4-FFF2-40B4-BE49-F238E27FC236}">
                <a16:creationId xmlns:a16="http://schemas.microsoft.com/office/drawing/2014/main" id="{785BED7F-CBE5-2102-F10B-FFEEA36039F6}"/>
              </a:ext>
            </a:extLst>
          </p:cNvPr>
          <p:cNvSpPr>
            <a:spLocks noGrp="1"/>
          </p:cNvSpPr>
          <p:nvPr>
            <p:ph type="pic" sz="quarter" idx="169"/>
          </p:nvPr>
        </p:nvSpPr>
        <p:spPr>
          <a:xfrm>
            <a:off x="10674151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1" name="Picture Placeholder 38">
            <a:extLst>
              <a:ext uri="{FF2B5EF4-FFF2-40B4-BE49-F238E27FC236}">
                <a16:creationId xmlns:a16="http://schemas.microsoft.com/office/drawing/2014/main" id="{74A331C8-1578-02BF-2498-B43E2D151A15}"/>
              </a:ext>
            </a:extLst>
          </p:cNvPr>
          <p:cNvSpPr>
            <a:spLocks noGrp="1"/>
          </p:cNvSpPr>
          <p:nvPr>
            <p:ph type="pic" sz="quarter" idx="170"/>
          </p:nvPr>
        </p:nvSpPr>
        <p:spPr>
          <a:xfrm>
            <a:off x="11966271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1945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1-Q4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0CB624A-7977-AE07-85F5-32AF7B20FE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220333" y="1551728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0193" y="1693214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Q1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1629320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796D875F-0FE4-92E9-B276-E296D59A3F2A}"/>
              </a:ext>
            </a:extLst>
          </p:cNvPr>
          <p:cNvSpPr>
            <a:spLocks noGrp="1"/>
          </p:cNvSpPr>
          <p:nvPr>
            <p:ph type="pic" sz="quarter" idx="130"/>
          </p:nvPr>
        </p:nvSpPr>
        <p:spPr>
          <a:xfrm>
            <a:off x="2921439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Picture Placeholder 38">
            <a:extLst>
              <a:ext uri="{FF2B5EF4-FFF2-40B4-BE49-F238E27FC236}">
                <a16:creationId xmlns:a16="http://schemas.microsoft.com/office/drawing/2014/main" id="{0EF3CB6F-4B19-D264-1F5A-14BC682BC936}"/>
              </a:ext>
            </a:extLst>
          </p:cNvPr>
          <p:cNvSpPr>
            <a:spLocks noGrp="1"/>
          </p:cNvSpPr>
          <p:nvPr>
            <p:ph type="pic" sz="quarter" idx="131"/>
          </p:nvPr>
        </p:nvSpPr>
        <p:spPr>
          <a:xfrm>
            <a:off x="4213558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38">
            <a:extLst>
              <a:ext uri="{FF2B5EF4-FFF2-40B4-BE49-F238E27FC236}">
                <a16:creationId xmlns:a16="http://schemas.microsoft.com/office/drawing/2014/main" id="{2BBE32C6-A0D8-E447-CC5E-8E492BD93C86}"/>
              </a:ext>
            </a:extLst>
          </p:cNvPr>
          <p:cNvSpPr>
            <a:spLocks noGrp="1"/>
          </p:cNvSpPr>
          <p:nvPr>
            <p:ph type="pic" sz="quarter" idx="132"/>
          </p:nvPr>
        </p:nvSpPr>
        <p:spPr>
          <a:xfrm>
            <a:off x="5505676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38">
            <a:extLst>
              <a:ext uri="{FF2B5EF4-FFF2-40B4-BE49-F238E27FC236}">
                <a16:creationId xmlns:a16="http://schemas.microsoft.com/office/drawing/2014/main" id="{F848DB7B-DB4E-EB1A-59DB-AE672614A53F}"/>
              </a:ext>
            </a:extLst>
          </p:cNvPr>
          <p:cNvSpPr>
            <a:spLocks noGrp="1"/>
          </p:cNvSpPr>
          <p:nvPr>
            <p:ph type="pic" sz="quarter" idx="133"/>
          </p:nvPr>
        </p:nvSpPr>
        <p:spPr>
          <a:xfrm>
            <a:off x="6797795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2" name="Picture Placeholder 38">
            <a:extLst>
              <a:ext uri="{FF2B5EF4-FFF2-40B4-BE49-F238E27FC236}">
                <a16:creationId xmlns:a16="http://schemas.microsoft.com/office/drawing/2014/main" id="{8B601E90-A015-3E97-F6A2-137146304C19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8089914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5" name="Picture Placeholder 38">
            <a:extLst>
              <a:ext uri="{FF2B5EF4-FFF2-40B4-BE49-F238E27FC236}">
                <a16:creationId xmlns:a16="http://schemas.microsoft.com/office/drawing/2014/main" id="{4D338D27-38D9-9266-2134-5D6528BD6AED}"/>
              </a:ext>
            </a:extLst>
          </p:cNvPr>
          <p:cNvSpPr>
            <a:spLocks noGrp="1"/>
          </p:cNvSpPr>
          <p:nvPr>
            <p:ph type="pic" sz="quarter" idx="135"/>
          </p:nvPr>
        </p:nvSpPr>
        <p:spPr>
          <a:xfrm>
            <a:off x="9382032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985F0DAF-60D3-2E59-D5A3-387D0AF636FA}"/>
              </a:ext>
            </a:extLst>
          </p:cNvPr>
          <p:cNvSpPr>
            <a:spLocks noGrp="1"/>
          </p:cNvSpPr>
          <p:nvPr>
            <p:ph type="pic" sz="quarter" idx="136"/>
          </p:nvPr>
        </p:nvSpPr>
        <p:spPr>
          <a:xfrm>
            <a:off x="10674151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7" name="Picture Placeholder 38">
            <a:extLst>
              <a:ext uri="{FF2B5EF4-FFF2-40B4-BE49-F238E27FC236}">
                <a16:creationId xmlns:a16="http://schemas.microsoft.com/office/drawing/2014/main" id="{A74DDFF2-C377-F892-2BBE-A0EA9377BE52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11966271" y="1693214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B999672-F3C7-3FDC-CA39-19AEB74963B3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220333" y="2897462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A65B7D1F-87FF-39E8-6741-149687DD39E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68728" y="3038948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Q2</a:t>
            </a:r>
          </a:p>
        </p:txBody>
      </p:sp>
      <p:sp>
        <p:nvSpPr>
          <p:cNvPr id="50" name="Picture Placeholder 38">
            <a:extLst>
              <a:ext uri="{FF2B5EF4-FFF2-40B4-BE49-F238E27FC236}">
                <a16:creationId xmlns:a16="http://schemas.microsoft.com/office/drawing/2014/main" id="{B54534B0-D8BB-22CE-1617-0402183D5C9D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163785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2" name="Picture Placeholder 38">
            <a:extLst>
              <a:ext uri="{FF2B5EF4-FFF2-40B4-BE49-F238E27FC236}">
                <a16:creationId xmlns:a16="http://schemas.microsoft.com/office/drawing/2014/main" id="{8A83D69F-4A81-8261-F369-17A6CA3C11A8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2929974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3" name="Picture Placeholder 38">
            <a:extLst>
              <a:ext uri="{FF2B5EF4-FFF2-40B4-BE49-F238E27FC236}">
                <a16:creationId xmlns:a16="http://schemas.microsoft.com/office/drawing/2014/main" id="{CA53D24E-85E3-B16E-3BCA-91CBA6B185E7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4222093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4" name="Picture Placeholder 38">
            <a:extLst>
              <a:ext uri="{FF2B5EF4-FFF2-40B4-BE49-F238E27FC236}">
                <a16:creationId xmlns:a16="http://schemas.microsoft.com/office/drawing/2014/main" id="{906549D0-890C-287E-72F8-32E68BA6FB13}"/>
              </a:ext>
            </a:extLst>
          </p:cNvPr>
          <p:cNvSpPr>
            <a:spLocks noGrp="1"/>
          </p:cNvSpPr>
          <p:nvPr>
            <p:ph type="pic" sz="quarter" idx="143"/>
          </p:nvPr>
        </p:nvSpPr>
        <p:spPr>
          <a:xfrm>
            <a:off x="5514212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6" name="Picture Placeholder 38">
            <a:extLst>
              <a:ext uri="{FF2B5EF4-FFF2-40B4-BE49-F238E27FC236}">
                <a16:creationId xmlns:a16="http://schemas.microsoft.com/office/drawing/2014/main" id="{1F4E2FD8-7F11-81FF-5999-14804294072E}"/>
              </a:ext>
            </a:extLst>
          </p:cNvPr>
          <p:cNvSpPr>
            <a:spLocks noGrp="1"/>
          </p:cNvSpPr>
          <p:nvPr>
            <p:ph type="pic" sz="quarter" idx="144"/>
          </p:nvPr>
        </p:nvSpPr>
        <p:spPr>
          <a:xfrm>
            <a:off x="6806330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7" name="Picture Placeholder 38">
            <a:extLst>
              <a:ext uri="{FF2B5EF4-FFF2-40B4-BE49-F238E27FC236}">
                <a16:creationId xmlns:a16="http://schemas.microsoft.com/office/drawing/2014/main" id="{FBB1B363-66FC-C6DA-E7CC-38D3ECDFAADB}"/>
              </a:ext>
            </a:extLst>
          </p:cNvPr>
          <p:cNvSpPr>
            <a:spLocks noGrp="1"/>
          </p:cNvSpPr>
          <p:nvPr>
            <p:ph type="pic" sz="quarter" idx="145"/>
          </p:nvPr>
        </p:nvSpPr>
        <p:spPr>
          <a:xfrm>
            <a:off x="8098449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8" name="Picture Placeholder 38">
            <a:extLst>
              <a:ext uri="{FF2B5EF4-FFF2-40B4-BE49-F238E27FC236}">
                <a16:creationId xmlns:a16="http://schemas.microsoft.com/office/drawing/2014/main" id="{932EFA28-AE4E-4E34-0EAE-7FB32E93E269}"/>
              </a:ext>
            </a:extLst>
          </p:cNvPr>
          <p:cNvSpPr>
            <a:spLocks noGrp="1"/>
          </p:cNvSpPr>
          <p:nvPr>
            <p:ph type="pic" sz="quarter" idx="146"/>
          </p:nvPr>
        </p:nvSpPr>
        <p:spPr>
          <a:xfrm>
            <a:off x="9390568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9" name="Picture Placeholder 38">
            <a:extLst>
              <a:ext uri="{FF2B5EF4-FFF2-40B4-BE49-F238E27FC236}">
                <a16:creationId xmlns:a16="http://schemas.microsoft.com/office/drawing/2014/main" id="{68854966-015C-7847-6B5E-277305D7831E}"/>
              </a:ext>
            </a:extLst>
          </p:cNvPr>
          <p:cNvSpPr>
            <a:spLocks noGrp="1"/>
          </p:cNvSpPr>
          <p:nvPr>
            <p:ph type="pic" sz="quarter" idx="147"/>
          </p:nvPr>
        </p:nvSpPr>
        <p:spPr>
          <a:xfrm>
            <a:off x="1068268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0" name="Picture Placeholder 38">
            <a:extLst>
              <a:ext uri="{FF2B5EF4-FFF2-40B4-BE49-F238E27FC236}">
                <a16:creationId xmlns:a16="http://schemas.microsoft.com/office/drawing/2014/main" id="{1D8C823F-A167-F13E-840E-4103204872EB}"/>
              </a:ext>
            </a:extLst>
          </p:cNvPr>
          <p:cNvSpPr>
            <a:spLocks noGrp="1"/>
          </p:cNvSpPr>
          <p:nvPr>
            <p:ph type="pic" sz="quarter" idx="148"/>
          </p:nvPr>
        </p:nvSpPr>
        <p:spPr>
          <a:xfrm>
            <a:off x="11974806" y="3038948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1" name="Text Placeholder 11">
            <a:extLst>
              <a:ext uri="{FF2B5EF4-FFF2-40B4-BE49-F238E27FC236}">
                <a16:creationId xmlns:a16="http://schemas.microsoft.com/office/drawing/2014/main" id="{45F896B5-9810-8AD1-4C75-C26FC5EDB731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20333" y="4243196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7B6F4A3D-99C3-7D5A-8258-33F038C2EFC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51658" y="4384682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Q3</a:t>
            </a:r>
          </a:p>
        </p:txBody>
      </p:sp>
      <p:sp>
        <p:nvSpPr>
          <p:cNvPr id="63" name="Picture Placeholder 38">
            <a:extLst>
              <a:ext uri="{FF2B5EF4-FFF2-40B4-BE49-F238E27FC236}">
                <a16:creationId xmlns:a16="http://schemas.microsoft.com/office/drawing/2014/main" id="{63A78D93-84D2-3798-B748-73D025CAA1EE}"/>
              </a:ext>
            </a:extLst>
          </p:cNvPr>
          <p:cNvSpPr>
            <a:spLocks noGrp="1"/>
          </p:cNvSpPr>
          <p:nvPr>
            <p:ph type="pic" sz="quarter" idx="151"/>
          </p:nvPr>
        </p:nvSpPr>
        <p:spPr>
          <a:xfrm>
            <a:off x="1620785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8" name="Picture Placeholder 38">
            <a:extLst>
              <a:ext uri="{FF2B5EF4-FFF2-40B4-BE49-F238E27FC236}">
                <a16:creationId xmlns:a16="http://schemas.microsoft.com/office/drawing/2014/main" id="{F844737A-8388-DAE2-77FF-C5E9EB6E1E95}"/>
              </a:ext>
            </a:extLst>
          </p:cNvPr>
          <p:cNvSpPr>
            <a:spLocks noGrp="1"/>
          </p:cNvSpPr>
          <p:nvPr>
            <p:ph type="pic" sz="quarter" idx="152"/>
          </p:nvPr>
        </p:nvSpPr>
        <p:spPr>
          <a:xfrm>
            <a:off x="2912904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9" name="Picture Placeholder 38">
            <a:extLst>
              <a:ext uri="{FF2B5EF4-FFF2-40B4-BE49-F238E27FC236}">
                <a16:creationId xmlns:a16="http://schemas.microsoft.com/office/drawing/2014/main" id="{D4D86A25-4BFB-0B01-3895-9BDA81D3095C}"/>
              </a:ext>
            </a:extLst>
          </p:cNvPr>
          <p:cNvSpPr>
            <a:spLocks noGrp="1"/>
          </p:cNvSpPr>
          <p:nvPr>
            <p:ph type="pic" sz="quarter" idx="153"/>
          </p:nvPr>
        </p:nvSpPr>
        <p:spPr>
          <a:xfrm>
            <a:off x="4205022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0" name="Picture Placeholder 38">
            <a:extLst>
              <a:ext uri="{FF2B5EF4-FFF2-40B4-BE49-F238E27FC236}">
                <a16:creationId xmlns:a16="http://schemas.microsoft.com/office/drawing/2014/main" id="{397FB439-1587-3A76-82B9-5D9261D41C2C}"/>
              </a:ext>
            </a:extLst>
          </p:cNvPr>
          <p:cNvSpPr>
            <a:spLocks noGrp="1"/>
          </p:cNvSpPr>
          <p:nvPr>
            <p:ph type="pic" sz="quarter" idx="154"/>
          </p:nvPr>
        </p:nvSpPr>
        <p:spPr>
          <a:xfrm>
            <a:off x="5497141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1" name="Picture Placeholder 38">
            <a:extLst>
              <a:ext uri="{FF2B5EF4-FFF2-40B4-BE49-F238E27FC236}">
                <a16:creationId xmlns:a16="http://schemas.microsoft.com/office/drawing/2014/main" id="{9D700B04-FC13-1E72-2D54-394218C10A60}"/>
              </a:ext>
            </a:extLst>
          </p:cNvPr>
          <p:cNvSpPr>
            <a:spLocks noGrp="1"/>
          </p:cNvSpPr>
          <p:nvPr>
            <p:ph type="pic" sz="quarter" idx="155"/>
          </p:nvPr>
        </p:nvSpPr>
        <p:spPr>
          <a:xfrm>
            <a:off x="6789260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2" name="Picture Placeholder 38">
            <a:extLst>
              <a:ext uri="{FF2B5EF4-FFF2-40B4-BE49-F238E27FC236}">
                <a16:creationId xmlns:a16="http://schemas.microsoft.com/office/drawing/2014/main" id="{652369AC-6F58-5712-413C-A9EC4CC6B1DC}"/>
              </a:ext>
            </a:extLst>
          </p:cNvPr>
          <p:cNvSpPr>
            <a:spLocks noGrp="1"/>
          </p:cNvSpPr>
          <p:nvPr>
            <p:ph type="pic" sz="quarter" idx="156"/>
          </p:nvPr>
        </p:nvSpPr>
        <p:spPr>
          <a:xfrm>
            <a:off x="8081378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3" name="Picture Placeholder 38">
            <a:extLst>
              <a:ext uri="{FF2B5EF4-FFF2-40B4-BE49-F238E27FC236}">
                <a16:creationId xmlns:a16="http://schemas.microsoft.com/office/drawing/2014/main" id="{AB4A24C3-35B5-CB90-9A7A-C2276ECB0C14}"/>
              </a:ext>
            </a:extLst>
          </p:cNvPr>
          <p:cNvSpPr>
            <a:spLocks noGrp="1"/>
          </p:cNvSpPr>
          <p:nvPr>
            <p:ph type="pic" sz="quarter" idx="157"/>
          </p:nvPr>
        </p:nvSpPr>
        <p:spPr>
          <a:xfrm>
            <a:off x="9373497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D200F815-E38B-324D-E33C-2CB408E71CCF}"/>
              </a:ext>
            </a:extLst>
          </p:cNvPr>
          <p:cNvSpPr>
            <a:spLocks noGrp="1"/>
          </p:cNvSpPr>
          <p:nvPr>
            <p:ph type="pic" sz="quarter" idx="158"/>
          </p:nvPr>
        </p:nvSpPr>
        <p:spPr>
          <a:xfrm>
            <a:off x="10665616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5" name="Picture Placeholder 38">
            <a:extLst>
              <a:ext uri="{FF2B5EF4-FFF2-40B4-BE49-F238E27FC236}">
                <a16:creationId xmlns:a16="http://schemas.microsoft.com/office/drawing/2014/main" id="{EE90BDD2-F0F7-E8D5-A8E0-98DF7C2A4416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11957736" y="4384682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1" name="Text Placeholder 11">
            <a:extLst>
              <a:ext uri="{FF2B5EF4-FFF2-40B4-BE49-F238E27FC236}">
                <a16:creationId xmlns:a16="http://schemas.microsoft.com/office/drawing/2014/main" id="{45573C20-337A-26A4-3A6F-173C0CA235B2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220333" y="5605311"/>
            <a:ext cx="13019357" cy="120424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2" name="Text Placeholder 20">
            <a:extLst>
              <a:ext uri="{FF2B5EF4-FFF2-40B4-BE49-F238E27FC236}">
                <a16:creationId xmlns:a16="http://schemas.microsoft.com/office/drawing/2014/main" id="{A426E866-D781-6697-474C-E677741CC36D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360193" y="5746797"/>
            <a:ext cx="1111425" cy="904203"/>
          </a:xfrm>
          <a:prstGeom prst="roundRect">
            <a:avLst>
              <a:gd name="adj" fmla="val 6343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101513" indent="0" algn="ctr" rtl="1">
              <a:buNone/>
              <a:tabLst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Q4</a:t>
            </a:r>
          </a:p>
        </p:txBody>
      </p:sp>
      <p:sp>
        <p:nvSpPr>
          <p:cNvPr id="143" name="Picture Placeholder 38">
            <a:extLst>
              <a:ext uri="{FF2B5EF4-FFF2-40B4-BE49-F238E27FC236}">
                <a16:creationId xmlns:a16="http://schemas.microsoft.com/office/drawing/2014/main" id="{73E2C23D-4193-E3D4-FB9A-9190FD19C2A0}"/>
              </a:ext>
            </a:extLst>
          </p:cNvPr>
          <p:cNvSpPr>
            <a:spLocks noGrp="1"/>
          </p:cNvSpPr>
          <p:nvPr>
            <p:ph type="pic" sz="quarter" idx="162"/>
          </p:nvPr>
        </p:nvSpPr>
        <p:spPr>
          <a:xfrm>
            <a:off x="1629320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4" name="Picture Placeholder 38">
            <a:extLst>
              <a:ext uri="{FF2B5EF4-FFF2-40B4-BE49-F238E27FC236}">
                <a16:creationId xmlns:a16="http://schemas.microsoft.com/office/drawing/2014/main" id="{A106416A-DE8A-73C5-4705-385BF6C9F3B0}"/>
              </a:ext>
            </a:extLst>
          </p:cNvPr>
          <p:cNvSpPr>
            <a:spLocks noGrp="1"/>
          </p:cNvSpPr>
          <p:nvPr>
            <p:ph type="pic" sz="quarter" idx="163"/>
          </p:nvPr>
        </p:nvSpPr>
        <p:spPr>
          <a:xfrm>
            <a:off x="2921439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5" name="Picture Placeholder 38">
            <a:extLst>
              <a:ext uri="{FF2B5EF4-FFF2-40B4-BE49-F238E27FC236}">
                <a16:creationId xmlns:a16="http://schemas.microsoft.com/office/drawing/2014/main" id="{0B16C6DE-44DA-941F-6725-95D9F1876063}"/>
              </a:ext>
            </a:extLst>
          </p:cNvPr>
          <p:cNvSpPr>
            <a:spLocks noGrp="1"/>
          </p:cNvSpPr>
          <p:nvPr>
            <p:ph type="pic" sz="quarter" idx="164"/>
          </p:nvPr>
        </p:nvSpPr>
        <p:spPr>
          <a:xfrm>
            <a:off x="4213558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6" name="Picture Placeholder 38">
            <a:extLst>
              <a:ext uri="{FF2B5EF4-FFF2-40B4-BE49-F238E27FC236}">
                <a16:creationId xmlns:a16="http://schemas.microsoft.com/office/drawing/2014/main" id="{2679D618-AB86-82FF-4B9A-71DEF6A4C798}"/>
              </a:ext>
            </a:extLst>
          </p:cNvPr>
          <p:cNvSpPr>
            <a:spLocks noGrp="1"/>
          </p:cNvSpPr>
          <p:nvPr>
            <p:ph type="pic" sz="quarter" idx="165"/>
          </p:nvPr>
        </p:nvSpPr>
        <p:spPr>
          <a:xfrm>
            <a:off x="5505676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7" name="Picture Placeholder 38">
            <a:extLst>
              <a:ext uri="{FF2B5EF4-FFF2-40B4-BE49-F238E27FC236}">
                <a16:creationId xmlns:a16="http://schemas.microsoft.com/office/drawing/2014/main" id="{05E845C9-6378-61E3-67BE-F177C6E1D6D4}"/>
              </a:ext>
            </a:extLst>
          </p:cNvPr>
          <p:cNvSpPr>
            <a:spLocks noGrp="1"/>
          </p:cNvSpPr>
          <p:nvPr>
            <p:ph type="pic" sz="quarter" idx="166"/>
          </p:nvPr>
        </p:nvSpPr>
        <p:spPr>
          <a:xfrm>
            <a:off x="6797795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8" name="Picture Placeholder 38">
            <a:extLst>
              <a:ext uri="{FF2B5EF4-FFF2-40B4-BE49-F238E27FC236}">
                <a16:creationId xmlns:a16="http://schemas.microsoft.com/office/drawing/2014/main" id="{2C649538-2ECC-8E7A-2E7E-C8A5BFB63F37}"/>
              </a:ext>
            </a:extLst>
          </p:cNvPr>
          <p:cNvSpPr>
            <a:spLocks noGrp="1"/>
          </p:cNvSpPr>
          <p:nvPr>
            <p:ph type="pic" sz="quarter" idx="167"/>
          </p:nvPr>
        </p:nvSpPr>
        <p:spPr>
          <a:xfrm>
            <a:off x="8089914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9" name="Picture Placeholder 38">
            <a:extLst>
              <a:ext uri="{FF2B5EF4-FFF2-40B4-BE49-F238E27FC236}">
                <a16:creationId xmlns:a16="http://schemas.microsoft.com/office/drawing/2014/main" id="{571F511A-0792-539B-AC9E-245AA1A649CD}"/>
              </a:ext>
            </a:extLst>
          </p:cNvPr>
          <p:cNvSpPr>
            <a:spLocks noGrp="1"/>
          </p:cNvSpPr>
          <p:nvPr>
            <p:ph type="pic" sz="quarter" idx="168"/>
          </p:nvPr>
        </p:nvSpPr>
        <p:spPr>
          <a:xfrm>
            <a:off x="9382032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0" name="Picture Placeholder 38">
            <a:extLst>
              <a:ext uri="{FF2B5EF4-FFF2-40B4-BE49-F238E27FC236}">
                <a16:creationId xmlns:a16="http://schemas.microsoft.com/office/drawing/2014/main" id="{785BED7F-CBE5-2102-F10B-FFEEA36039F6}"/>
              </a:ext>
            </a:extLst>
          </p:cNvPr>
          <p:cNvSpPr>
            <a:spLocks noGrp="1"/>
          </p:cNvSpPr>
          <p:nvPr>
            <p:ph type="pic" sz="quarter" idx="169"/>
          </p:nvPr>
        </p:nvSpPr>
        <p:spPr>
          <a:xfrm>
            <a:off x="10674151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1" name="Picture Placeholder 38">
            <a:extLst>
              <a:ext uri="{FF2B5EF4-FFF2-40B4-BE49-F238E27FC236}">
                <a16:creationId xmlns:a16="http://schemas.microsoft.com/office/drawing/2014/main" id="{74A331C8-1578-02BF-2498-B43E2D151A15}"/>
              </a:ext>
            </a:extLst>
          </p:cNvPr>
          <p:cNvSpPr>
            <a:spLocks noGrp="1"/>
          </p:cNvSpPr>
          <p:nvPr>
            <p:ph type="pic" sz="quarter" idx="170"/>
          </p:nvPr>
        </p:nvSpPr>
        <p:spPr>
          <a:xfrm>
            <a:off x="11966271" y="5746797"/>
            <a:ext cx="1111425" cy="90420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60053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CF43A5E7-AE5D-9D16-6483-985E9B5FC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9677" y="3460571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A2DE1FF0-7E23-6868-28C5-D917C6147EA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676064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0E92AF9C-4E56-6D33-CE33-CAF625826A1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060149" y="3460571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58AD674A-4EF6-EE70-DD86-04F85C76B54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356817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41E780BF-E1B1-03A5-2EB7-2F317EECFC0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11029248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469A942-95B6-CCD2-BA05-920588C52BC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28636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6A7B72D-6C50-A8F5-9D55-AA973CFAEA38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891998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55372CB-D758-EE22-0766-0A2A29F93E0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0882082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D8A12C5-A427-39B1-9D79-3A9116338E6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5555359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1EBD236-AD99-75A2-AFD1-35C3E4C20E7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8218720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6622926-A93C-70BE-1CAA-E205E1163E7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05491" y="1828101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2856FCC-AE76-896A-BAD4-D22392B145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677" y="2561623"/>
            <a:ext cx="2050933" cy="79998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544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Title goes here over two or three lines if needed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861E663F-5DE6-BC94-24F4-35C701B1B2D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629997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85EC1282-3941-8F8C-A787-36CE7BD77A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978085" y="1828101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18FE55A9-2B69-B8AE-6522-B4980013835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290507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C6E4384-F89F-2FA3-FE1C-0162C246F39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0962938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22" name="Text Placeholder 60">
            <a:extLst>
              <a:ext uri="{FF2B5EF4-FFF2-40B4-BE49-F238E27FC236}">
                <a16:creationId xmlns:a16="http://schemas.microsoft.com/office/drawing/2014/main" id="{FEF4E3D8-84E9-5B22-B9D0-A44230C3DD98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059669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3" name="Text Placeholder 60">
            <a:extLst>
              <a:ext uri="{FF2B5EF4-FFF2-40B4-BE49-F238E27FC236}">
                <a16:creationId xmlns:a16="http://schemas.microsoft.com/office/drawing/2014/main" id="{35E74B1C-568A-81EC-8DA6-0BCDAA3F3D0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675765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4" name="Text Placeholder 60">
            <a:extLst>
              <a:ext uri="{FF2B5EF4-FFF2-40B4-BE49-F238E27FC236}">
                <a16:creationId xmlns:a16="http://schemas.microsoft.com/office/drawing/2014/main" id="{67A25711-5C35-9CB3-0D87-0233583E0989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356519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5" name="Text Placeholder 60">
            <a:extLst>
              <a:ext uri="{FF2B5EF4-FFF2-40B4-BE49-F238E27FC236}">
                <a16:creationId xmlns:a16="http://schemas.microsoft.com/office/drawing/2014/main" id="{8C3B932A-2CCB-919E-2E87-8820F65F245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1029248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4FF45020-2062-FC65-DFFA-7BCC398CD0D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79677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444FDB7E-1C97-848C-E16A-B12186A1D6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3037815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DF8C61A6-892E-7C28-9249-9614669A8CF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5703790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08515AD1-18D0-9DAC-3B25-D2E235EDCAE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8361928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90B7963C-CD41-004F-96D8-816287F05326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1027899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0B0DB83-E009-E776-7EC3-3DE5E1AED4AA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120E0181-6EF6-C8DC-16C9-2C4E611BCA9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B7BF36A-97CC-DAD2-8749-701734002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  <a:noFill/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B59898D-4140-858C-AA7F-06BF85D9CBB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21424" y="1053451"/>
            <a:ext cx="11966140" cy="383194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1606619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8E4BECE-3205-FE16-2CFF-E7020D786F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CF43A5E7-AE5D-9D16-6483-985E9B5FC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9677" y="3460571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A2DE1FF0-7E23-6868-28C5-D917C6147EA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676064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0E92AF9C-4E56-6D33-CE33-CAF625826A1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060149" y="3460571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58AD674A-4EF6-EE70-DD86-04F85C76B54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356817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41E780BF-E1B1-03A5-2EB7-2F317EECFC0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11029248" y="3451879"/>
            <a:ext cx="2050932" cy="244985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10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469A942-95B6-CCD2-BA05-920588C52BC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28636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6A7B72D-6C50-A8F5-9D55-AA973CFAEA38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891998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55372CB-D758-EE22-0766-0A2A29F93E0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0882082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D8A12C5-A427-39B1-9D79-3A9116338E6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5555359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1EBD236-AD99-75A2-AFD1-35C3E4C20E7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8218720" y="1726850"/>
            <a:ext cx="2342570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6622926-A93C-70BE-1CAA-E205E1163E7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05491" y="1828101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2856FCC-AE76-896A-BAD4-D22392B145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9677" y="2561623"/>
            <a:ext cx="2050933" cy="79998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544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Title goes here over two or three lines if needed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861E663F-5DE6-BC94-24F4-35C701B1B2D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629997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85EC1282-3941-8F8C-A787-36CE7BD77A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978085" y="1828101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18FE55A9-2B69-B8AE-6522-B4980013835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290507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C6E4384-F89F-2FA3-FE1C-0162C246F39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0962938" y="1819410"/>
            <a:ext cx="2182956" cy="579445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22" name="Text Placeholder 60">
            <a:extLst>
              <a:ext uri="{FF2B5EF4-FFF2-40B4-BE49-F238E27FC236}">
                <a16:creationId xmlns:a16="http://schemas.microsoft.com/office/drawing/2014/main" id="{FEF4E3D8-84E9-5B22-B9D0-A44230C3DD98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059669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3" name="Text Placeholder 60">
            <a:extLst>
              <a:ext uri="{FF2B5EF4-FFF2-40B4-BE49-F238E27FC236}">
                <a16:creationId xmlns:a16="http://schemas.microsoft.com/office/drawing/2014/main" id="{35E74B1C-568A-81EC-8DA6-0BCDAA3F3D0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675765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4" name="Text Placeholder 60">
            <a:extLst>
              <a:ext uri="{FF2B5EF4-FFF2-40B4-BE49-F238E27FC236}">
                <a16:creationId xmlns:a16="http://schemas.microsoft.com/office/drawing/2014/main" id="{67A25711-5C35-9CB3-0D87-0233583E0989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356519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5" name="Text Placeholder 60">
            <a:extLst>
              <a:ext uri="{FF2B5EF4-FFF2-40B4-BE49-F238E27FC236}">
                <a16:creationId xmlns:a16="http://schemas.microsoft.com/office/drawing/2014/main" id="{8C3B932A-2CCB-919E-2E87-8820F65F245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1029248" y="2562273"/>
            <a:ext cx="2050932" cy="79933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544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4FF45020-2062-FC65-DFFA-7BCC398CD0D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79677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444FDB7E-1C97-848C-E16A-B12186A1D6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3037815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DF8C61A6-892E-7C28-9249-9614669A8CF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5703790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08515AD1-18D0-9DAC-3B25-D2E235EDCAE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8361928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90B7963C-CD41-004F-96D8-816287F05326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1027899" y="3460571"/>
            <a:ext cx="2050933" cy="284048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0B0DB83-E009-E776-7EC3-3DE5E1AED4AA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B7BF36A-97CC-DAD2-8749-701734002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  <a:noFill/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B59898D-4140-858C-AA7F-06BF85D9CBB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21424" y="1053451"/>
            <a:ext cx="11966140" cy="383194"/>
          </a:xfrm>
        </p:spPr>
        <p:txBody>
          <a:bodyPr>
            <a:noAutofit/>
          </a:bodyPr>
          <a:lstStyle>
            <a:lvl1pPr>
              <a:buNone/>
              <a:defRPr sz="220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71669792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imag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1474" y="248542"/>
            <a:ext cx="6495174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302" y="265023"/>
            <a:ext cx="6113887" cy="2163746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“Quote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606663"/>
            <a:ext cx="6113888" cy="32619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03C78FC-F7CB-CF6E-9963-EF8CBA2F6C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2240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image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1474" y="248542"/>
            <a:ext cx="6495174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302" y="265023"/>
            <a:ext cx="6113887" cy="2163746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“Quote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606663"/>
            <a:ext cx="6113888" cy="32619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C82924A-0BC4-13F8-ED1B-970A282D8C2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2045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ng quote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302" y="265023"/>
            <a:ext cx="13004852" cy="5036263"/>
          </a:xfrm>
          <a:noFill/>
        </p:spPr>
        <p:txBody>
          <a:bodyPr anchor="ctr"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“Quote goes here over two lines or more if needed. Quote goes here over two lines or more if needed. Quote goes here over two lines or more if needed.</a:t>
            </a:r>
            <a:br>
              <a:rPr lang="en-GB"/>
            </a:br>
            <a:br>
              <a:rPr lang="en-GB"/>
            </a:br>
            <a:r>
              <a:rPr lang="en-GB"/>
              <a:t>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5527423"/>
            <a:ext cx="6113888" cy="32619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C82924A-0BC4-13F8-ED1B-970A282D8C2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FF0C7F7-3D96-0F88-274D-A7DB7617836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61358915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ng quot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4CE7508-194B-D028-1CE9-DD1DE39BDC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302" y="265023"/>
            <a:ext cx="13004852" cy="5036263"/>
          </a:xfrm>
          <a:noFill/>
        </p:spPr>
        <p:txBody>
          <a:bodyPr anchor="ctr"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“Quote goes here over two lines or more if needed. Quote goes here over two lines or more if needed. Quote goes here over two lines or more if needed.</a:t>
            </a:r>
            <a:br>
              <a:rPr lang="en-GB"/>
            </a:br>
            <a:br>
              <a:rPr lang="en-GB"/>
            </a:br>
            <a:r>
              <a:rPr lang="en-GB"/>
              <a:t>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5527423"/>
            <a:ext cx="6113888" cy="32619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BCBDAD5D-D66A-5E7D-EB84-8B41EEF39D8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67448610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2259045"/>
            <a:ext cx="5873073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6435557" y="3751508"/>
            <a:ext cx="650001" cy="53432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30572" y="2348590"/>
            <a:ext cx="5680578" cy="75059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4762" y="3397902"/>
            <a:ext cx="5428524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578DE60-18DA-6454-7C7B-F66E6F42D38E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7337612" y="2259045"/>
            <a:ext cx="5873073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2CA66575-B5E3-E953-E4BD-54D65A004DF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435918" y="2348590"/>
            <a:ext cx="5680578" cy="75059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7530107" y="3397902"/>
            <a:ext cx="5428524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8A32366-1564-4B84-C1B3-D06A12DF80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41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er header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797" y="269974"/>
            <a:ext cx="12980849" cy="1085007"/>
          </a:xfrm>
        </p:spPr>
        <p:txBody>
          <a:bodyPr anchor="t">
            <a:noAutofit/>
          </a:bodyPr>
          <a:lstStyle>
            <a:lvl1pPr>
              <a:defRPr sz="8158"/>
            </a:lvl1pPr>
          </a:lstStyle>
          <a:p>
            <a:r>
              <a:rPr lang="en-GB">
                <a:effectLst/>
              </a:rPr>
              <a:t>Shorter heading goes here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1672420"/>
            <a:ext cx="13019357" cy="4873215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285FE8F-4637-F82B-C012-BC3895611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5206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0C8E95DF-8101-ED42-903B-CF2B62DBDEB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01424"/>
      </p:ext>
    </p:extLst>
  </p:cSld>
  <p:clrMapOvr>
    <a:masterClrMapping/>
  </p:clrMapOvr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32266" y="2259045"/>
            <a:ext cx="5873073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6435557" y="3751508"/>
            <a:ext cx="650001" cy="534329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30572" y="2348590"/>
            <a:ext cx="5680578" cy="75059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4762" y="3397902"/>
            <a:ext cx="5428524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578DE60-18DA-6454-7C7B-F66E6F42D38E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7337612" y="2259045"/>
            <a:ext cx="5873073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2CA66575-B5E3-E953-E4BD-54D65A004DF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435918" y="2348590"/>
            <a:ext cx="5680578" cy="75059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7530107" y="3397902"/>
            <a:ext cx="5428524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9B8436C-7106-4561-7EB2-0A8645A31C0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4C2D6-0A65-1363-80A1-F63B3CB60F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1381C2A-B1C0-7A5C-E14A-9017A79F6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5331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with image white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A9310AD6-17F0-AFAF-DABE-00614ADA2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424761" y="2259045"/>
            <a:ext cx="5680578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6435557" y="3751508"/>
            <a:ext cx="650001" cy="53432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504111" y="2348590"/>
            <a:ext cx="5507039" cy="75059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9727" y="3397902"/>
            <a:ext cx="5273558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8A32366-1564-4B84-C1B3-D06A12DF80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762" y="127855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762" y="485014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C37BEC0-6580-1AF8-7DE5-F3878825D08B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7337614" y="2259045"/>
            <a:ext cx="5680578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E83CFB00-1CF9-BFEA-FD10-67A53BA5D68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416964" y="2348590"/>
            <a:ext cx="5507039" cy="75059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D8CBEAB0-56F0-9055-F9FF-3B1C69B8D185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7492580" y="3397902"/>
            <a:ext cx="5273558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764006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with imag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A9310AD6-17F0-AFAF-DABE-00614ADA2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424761" y="2259045"/>
            <a:ext cx="5680578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6435557" y="3751508"/>
            <a:ext cx="650001" cy="53432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504111" y="2348590"/>
            <a:ext cx="5507039" cy="750597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9727" y="3397902"/>
            <a:ext cx="5273558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762" y="127855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762" y="485014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C37BEC0-6580-1AF8-7DE5-F3878825D08B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7337614" y="2259045"/>
            <a:ext cx="5680578" cy="3519255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E83CFB00-1CF9-BFEA-FD10-67A53BA5D68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416964" y="2348590"/>
            <a:ext cx="5507039" cy="750597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D8CBEAB0-56F0-9055-F9FF-3B1C69B8D185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7492580" y="3397902"/>
            <a:ext cx="5273558" cy="2129522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97AB8E86-2A56-19B3-D875-5E649DF25E9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7919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oxes with text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020D5B2-0D42-FAE4-19C6-990B63455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0954" y="2081666"/>
            <a:ext cx="2989072" cy="656062"/>
          </a:xfrm>
        </p:spPr>
        <p:txBody>
          <a:bodyPr>
            <a:normAutofit/>
          </a:bodyPr>
          <a:lstStyle>
            <a:lvl1pPr>
              <a:buNone/>
              <a:defRPr sz="485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32267" y="1794533"/>
            <a:ext cx="4214444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6EDD8AEB-AC14-9801-7C64-52BAB9C758F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30572" y="1900526"/>
            <a:ext cx="4012131" cy="80251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793F9DA9-8C34-2505-8A16-3E0C64526137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424762" y="2983844"/>
            <a:ext cx="3832172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716AC58-DBD6-08CF-794D-4CCA67E5C6C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4614253" y="1794533"/>
            <a:ext cx="4214444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77136562-2978-EA53-CBD3-45E32D49EA4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712558" y="1900526"/>
            <a:ext cx="4012131" cy="802518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77CE8E45-BB2A-1509-563F-85282C4DA803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4806749" y="2983844"/>
            <a:ext cx="3832172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7CCE703-BE2C-ACB1-9FF3-8B78D65129E6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8996239" y="1794533"/>
            <a:ext cx="4214444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1DEFC3AA-0427-7B85-6B16-9FE29A85C421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9094544" y="1900526"/>
            <a:ext cx="4012131" cy="80251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A8A12BD-3ED0-FB8E-4BB4-E6799515112B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9188735" y="2983844"/>
            <a:ext cx="3832172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26028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oxes with text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32267" y="1794533"/>
            <a:ext cx="3123091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6EDD8AEB-AC14-9801-7C64-52BAB9C758F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30573" y="1900526"/>
            <a:ext cx="2920942" cy="802518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793F9DA9-8C34-2505-8A16-3E0C64526137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424762" y="2983844"/>
            <a:ext cx="2751135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863377-0938-1086-0701-541C28B7C089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3495673" y="1794533"/>
            <a:ext cx="3123091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F4F3533F-45EF-E1C1-2372-9F3EBDBDBDD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593979" y="1900526"/>
            <a:ext cx="2920942" cy="802518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52C9F60F-C838-6ACA-5F0C-00B86E3281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3688169" y="2983844"/>
            <a:ext cx="2751135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A3396F09-7607-1BC2-5F50-055A76FF351D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6824188" y="1794533"/>
            <a:ext cx="3123091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2A391B38-A219-F6AF-A80E-1292C32BB12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922494" y="1900526"/>
            <a:ext cx="2920942" cy="802518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3994B05A-2532-E37B-0F8D-8E41AD7E6FBD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7016684" y="2983844"/>
            <a:ext cx="2751135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B041C3BA-B1BE-AB85-9F7B-3CE19F412E8F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10087594" y="1794533"/>
            <a:ext cx="3123091" cy="398376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5F70658D-E408-B897-5605-B79F6C1282E0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0185900" y="1900526"/>
            <a:ext cx="2920942" cy="802518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969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D2413928-D207-99D7-E2B5-EAB4D4C991B4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0280090" y="2983844"/>
            <a:ext cx="2751135" cy="229755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26" name="Picture 25" descr="A group of blue circles&#10;&#10;AI-generated content may be incorrect.">
            <a:extLst>
              <a:ext uri="{FF2B5EF4-FFF2-40B4-BE49-F238E27FC236}">
                <a16:creationId xmlns:a16="http://schemas.microsoft.com/office/drawing/2014/main" id="{DAB31A94-F92C-098E-EADE-6AD7D719C8D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535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ats boxes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32266" y="2143104"/>
            <a:ext cx="4214443" cy="3275056"/>
          </a:xfrm>
          <a:prstGeom prst="roundRect">
            <a:avLst>
              <a:gd name="adj" fmla="val 1848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C30C34-1939-2DD6-A0E3-7F0E1215E990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313276" y="3430425"/>
            <a:ext cx="4064083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DC43D109-17C7-6139-6E38-31DBBDBBEB1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313275" y="2491755"/>
            <a:ext cx="4064085" cy="616025"/>
          </a:xfrm>
        </p:spPr>
        <p:txBody>
          <a:bodyPr>
            <a:noAutofit/>
          </a:bodyPr>
          <a:lstStyle>
            <a:lvl1pPr algn="ctr">
              <a:buNone/>
              <a:defRPr sz="4851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4" name="Text Placeholder 28">
            <a:extLst>
              <a:ext uri="{FF2B5EF4-FFF2-40B4-BE49-F238E27FC236}">
                <a16:creationId xmlns:a16="http://schemas.microsoft.com/office/drawing/2014/main" id="{CBAA5CD1-9A5C-3C9F-1AE1-B183AB5D99BF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48739" y="3646210"/>
            <a:ext cx="3785790" cy="151225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3462871-32BB-78C2-D1D6-492C8F1139CF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4609244" y="2143104"/>
            <a:ext cx="4214443" cy="3275056"/>
          </a:xfrm>
          <a:prstGeom prst="roundRect">
            <a:avLst>
              <a:gd name="adj" fmla="val 1848"/>
            </a:avLst>
          </a:prstGeom>
          <a:solidFill>
            <a:srgbClr val="26735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322202CE-6443-825A-B3D5-41AB257F8147}"/>
              </a:ext>
            </a:extLst>
          </p:cNvPr>
          <p:cNvSpPr>
            <a:spLocks noGrp="1"/>
          </p:cNvSpPr>
          <p:nvPr>
            <p:ph type="body" sz="quarter" idx="102"/>
          </p:nvPr>
        </p:nvSpPr>
        <p:spPr>
          <a:xfrm>
            <a:off x="4690254" y="3430425"/>
            <a:ext cx="4064083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8">
            <a:extLst>
              <a:ext uri="{FF2B5EF4-FFF2-40B4-BE49-F238E27FC236}">
                <a16:creationId xmlns:a16="http://schemas.microsoft.com/office/drawing/2014/main" id="{FC623418-6EB8-932C-80D2-5A4F83A8A078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4690253" y="2491755"/>
            <a:ext cx="4064085" cy="616025"/>
          </a:xfrm>
        </p:spPr>
        <p:txBody>
          <a:bodyPr>
            <a:noAutofit/>
          </a:bodyPr>
          <a:lstStyle>
            <a:lvl1pPr algn="ctr">
              <a:buNone/>
              <a:defRPr sz="485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D40F4783-AF23-D9C1-111F-A01098F2F9B4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4825717" y="3646210"/>
            <a:ext cx="3785790" cy="151225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0909E2DC-B56C-8B19-910F-A046EB6DD302}"/>
              </a:ext>
            </a:extLst>
          </p:cNvPr>
          <p:cNvSpPr>
            <a:spLocks noGrp="1"/>
          </p:cNvSpPr>
          <p:nvPr>
            <p:ph type="body" sz="quarter" idx="105"/>
          </p:nvPr>
        </p:nvSpPr>
        <p:spPr>
          <a:xfrm>
            <a:off x="8996244" y="2143104"/>
            <a:ext cx="4214443" cy="3275056"/>
          </a:xfrm>
          <a:prstGeom prst="roundRect">
            <a:avLst>
              <a:gd name="adj" fmla="val 1848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675E756-3F1B-B583-D4B3-43DD5451389D}"/>
              </a:ext>
            </a:extLst>
          </p:cNvPr>
          <p:cNvSpPr>
            <a:spLocks noGrp="1"/>
          </p:cNvSpPr>
          <p:nvPr>
            <p:ph type="body" sz="quarter" idx="106"/>
          </p:nvPr>
        </p:nvSpPr>
        <p:spPr>
          <a:xfrm>
            <a:off x="9077253" y="3430425"/>
            <a:ext cx="4064083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8">
            <a:extLst>
              <a:ext uri="{FF2B5EF4-FFF2-40B4-BE49-F238E27FC236}">
                <a16:creationId xmlns:a16="http://schemas.microsoft.com/office/drawing/2014/main" id="{966B4098-617D-17FA-00B9-CD75DD7DEE26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9077252" y="2491755"/>
            <a:ext cx="4064085" cy="616025"/>
          </a:xfrm>
        </p:spPr>
        <p:txBody>
          <a:bodyPr>
            <a:noAutofit/>
          </a:bodyPr>
          <a:lstStyle>
            <a:lvl1pPr algn="ctr">
              <a:buNone/>
              <a:defRPr sz="485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1" name="Text Placeholder 28">
            <a:extLst>
              <a:ext uri="{FF2B5EF4-FFF2-40B4-BE49-F238E27FC236}">
                <a16:creationId xmlns:a16="http://schemas.microsoft.com/office/drawing/2014/main" id="{DB985F49-A0AF-F262-9BF2-FD9869C40ACB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9212716" y="3646210"/>
            <a:ext cx="3785790" cy="151225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pic>
        <p:nvPicPr>
          <p:cNvPr id="22" name="Picture 21" descr="A group of blue circles&#10;&#10;AI-generated content may be incorrect.">
            <a:extLst>
              <a:ext uri="{FF2B5EF4-FFF2-40B4-BE49-F238E27FC236}">
                <a16:creationId xmlns:a16="http://schemas.microsoft.com/office/drawing/2014/main" id="{510A4B1B-1077-1BF6-0B07-6D7F7EB73A1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0288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stats with boxes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32267" y="2143104"/>
            <a:ext cx="3123091" cy="3275056"/>
          </a:xfrm>
          <a:prstGeom prst="roundRect">
            <a:avLst>
              <a:gd name="adj" fmla="val 1848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C30C34-1939-2DD6-A0E3-7F0E1215E990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313276" y="3430425"/>
            <a:ext cx="2951881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DC43D109-17C7-6139-6E38-31DBBDBBEB1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313275" y="2491755"/>
            <a:ext cx="2951881" cy="616025"/>
          </a:xfrm>
        </p:spPr>
        <p:txBody>
          <a:bodyPr>
            <a:noAutofit/>
          </a:bodyPr>
          <a:lstStyle>
            <a:lvl1pPr algn="ctr">
              <a:buNone/>
              <a:defRPr sz="4851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4" name="Text Placeholder 28">
            <a:extLst>
              <a:ext uri="{FF2B5EF4-FFF2-40B4-BE49-F238E27FC236}">
                <a16:creationId xmlns:a16="http://schemas.microsoft.com/office/drawing/2014/main" id="{CBAA5CD1-9A5C-3C9F-1AE1-B183AB5D99BF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48739" y="3703662"/>
            <a:ext cx="2680956" cy="123204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C78AA5D0-171C-C1B5-7CA2-1781E98F96BB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3512164" y="2143104"/>
            <a:ext cx="3123091" cy="3275056"/>
          </a:xfrm>
          <a:prstGeom prst="roundRect">
            <a:avLst>
              <a:gd name="adj" fmla="val 1848"/>
            </a:avLst>
          </a:prstGeom>
          <a:solidFill>
            <a:schemeClr val="accent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8C95014-FD85-E811-4C45-47460C16E8E8}"/>
              </a:ext>
            </a:extLst>
          </p:cNvPr>
          <p:cNvSpPr>
            <a:spLocks noGrp="1"/>
          </p:cNvSpPr>
          <p:nvPr>
            <p:ph type="body" sz="quarter" idx="102"/>
          </p:nvPr>
        </p:nvSpPr>
        <p:spPr>
          <a:xfrm>
            <a:off x="3593173" y="3430425"/>
            <a:ext cx="2951881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C56589C-32EC-339E-ED1A-3B866ACFF8C9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602364" y="2491755"/>
            <a:ext cx="2942690" cy="616025"/>
          </a:xfrm>
        </p:spPr>
        <p:txBody>
          <a:bodyPr>
            <a:noAutofit/>
          </a:bodyPr>
          <a:lstStyle>
            <a:lvl1pPr algn="ctr">
              <a:buNone/>
              <a:defRPr sz="4851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AFB562D4-6833-4BA1-ADC8-22554DE1CC00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728635" y="3703662"/>
            <a:ext cx="2680956" cy="123204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5C9C2C7A-0296-5528-FB29-836452871D82}"/>
              </a:ext>
            </a:extLst>
          </p:cNvPr>
          <p:cNvSpPr>
            <a:spLocks noGrp="1"/>
          </p:cNvSpPr>
          <p:nvPr>
            <p:ph type="body" sz="quarter" idx="105"/>
          </p:nvPr>
        </p:nvSpPr>
        <p:spPr>
          <a:xfrm>
            <a:off x="6807698" y="2143104"/>
            <a:ext cx="3123091" cy="3275056"/>
          </a:xfrm>
          <a:prstGeom prst="roundRect">
            <a:avLst>
              <a:gd name="adj" fmla="val 1848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BC7EB12-EBAB-584F-9A7E-0EB1D4B5C145}"/>
              </a:ext>
            </a:extLst>
          </p:cNvPr>
          <p:cNvSpPr>
            <a:spLocks noGrp="1"/>
          </p:cNvSpPr>
          <p:nvPr>
            <p:ph type="body" sz="quarter" idx="106"/>
          </p:nvPr>
        </p:nvSpPr>
        <p:spPr>
          <a:xfrm>
            <a:off x="6888707" y="3430425"/>
            <a:ext cx="2951881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8">
            <a:extLst>
              <a:ext uri="{FF2B5EF4-FFF2-40B4-BE49-F238E27FC236}">
                <a16:creationId xmlns:a16="http://schemas.microsoft.com/office/drawing/2014/main" id="{13C14CB1-1691-FEE1-A569-6AE2A5A4412B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6882261" y="2491755"/>
            <a:ext cx="2951881" cy="616025"/>
          </a:xfrm>
        </p:spPr>
        <p:txBody>
          <a:bodyPr>
            <a:noAutofit/>
          </a:bodyPr>
          <a:lstStyle>
            <a:lvl1pPr algn="ctr">
              <a:buNone/>
              <a:defRPr sz="4851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C020E25E-8E53-57EC-655D-B81188F9CE51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7024169" y="3703662"/>
            <a:ext cx="2680956" cy="123204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C039787F-F324-D826-F173-3419A87293AF}"/>
              </a:ext>
            </a:extLst>
          </p:cNvPr>
          <p:cNvSpPr>
            <a:spLocks noGrp="1"/>
          </p:cNvSpPr>
          <p:nvPr>
            <p:ph type="body" sz="quarter" idx="109"/>
          </p:nvPr>
        </p:nvSpPr>
        <p:spPr>
          <a:xfrm>
            <a:off x="10087594" y="2143104"/>
            <a:ext cx="3123091" cy="3275056"/>
          </a:xfrm>
          <a:prstGeom prst="roundRect">
            <a:avLst>
              <a:gd name="adj" fmla="val 1848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241FBC9F-EEBA-2A30-B166-FB4E7671CB8E}"/>
              </a:ext>
            </a:extLst>
          </p:cNvPr>
          <p:cNvSpPr>
            <a:spLocks noGrp="1"/>
          </p:cNvSpPr>
          <p:nvPr>
            <p:ph type="body" sz="quarter" idx="110"/>
          </p:nvPr>
        </p:nvSpPr>
        <p:spPr>
          <a:xfrm>
            <a:off x="10168604" y="3430425"/>
            <a:ext cx="2951881" cy="1897954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7" name="Text Placeholder 28">
            <a:extLst>
              <a:ext uri="{FF2B5EF4-FFF2-40B4-BE49-F238E27FC236}">
                <a16:creationId xmlns:a16="http://schemas.microsoft.com/office/drawing/2014/main" id="{F049A304-A6BF-D359-102E-2A90279B8F5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10168604" y="2491755"/>
            <a:ext cx="2951881" cy="616025"/>
          </a:xfrm>
        </p:spPr>
        <p:txBody>
          <a:bodyPr>
            <a:noAutofit/>
          </a:bodyPr>
          <a:lstStyle>
            <a:lvl1pPr algn="ctr">
              <a:buNone/>
              <a:defRPr sz="4851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8" name="Text Placeholder 28">
            <a:extLst>
              <a:ext uri="{FF2B5EF4-FFF2-40B4-BE49-F238E27FC236}">
                <a16:creationId xmlns:a16="http://schemas.microsoft.com/office/drawing/2014/main" id="{0B32919F-6834-EF41-EC10-C75AE1BFE78A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10304066" y="3703662"/>
            <a:ext cx="2680956" cy="123204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149930378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stats with text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053451"/>
            <a:ext cx="11350207" cy="46028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stats with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stats with text slide</a:t>
            </a:r>
            <a:endParaRPr lang="en-US" dirty="0"/>
          </a:p>
        </p:txBody>
      </p:sp>
      <p:pic>
        <p:nvPicPr>
          <p:cNvPr id="26" name="Picture 25" descr="A group of blue circles&#10;&#10;AI-generated content may be incorrect.">
            <a:extLst>
              <a:ext uri="{FF2B5EF4-FFF2-40B4-BE49-F238E27FC236}">
                <a16:creationId xmlns:a16="http://schemas.microsoft.com/office/drawing/2014/main" id="{DAB31A94-F92C-098E-EADE-6AD7D719C8D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7118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stats with text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0462012" cy="422797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stats with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stats with text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54189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3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22630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8">
            <a:extLst>
              <a:ext uri="{FF2B5EF4-FFF2-40B4-BE49-F238E27FC236}">
                <a16:creationId xmlns:a16="http://schemas.microsoft.com/office/drawing/2014/main" id="{6F27D9FE-B7BD-A75F-28D1-E39D750205F5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334824" y="1990763"/>
            <a:ext cx="3983723" cy="412545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buNone/>
              <a:defRPr sz="3528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Stat or fact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4622156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tx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1D16ADA4-B960-6DA5-FFE6-38CE261C193C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730679" y="1990763"/>
            <a:ext cx="3983723" cy="412545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buNone/>
              <a:defRPr sz="3528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901588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28">
            <a:extLst>
              <a:ext uri="{FF2B5EF4-FFF2-40B4-BE49-F238E27FC236}">
                <a16:creationId xmlns:a16="http://schemas.microsoft.com/office/drawing/2014/main" id="{4DD5D41C-5F7F-10CE-75D7-19E0F0019D65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9124404" y="1990763"/>
            <a:ext cx="3983723" cy="412545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buNone/>
              <a:defRPr sz="3528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3BF9568-7160-C8B1-9ED0-EB526C913E95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5D6C52-EDA7-4079-E85C-51FF397D4A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6B1869-7BBE-62F0-1687-1A02BA033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3B60F246-9DAF-7F04-F636-28F400BCE834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76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er header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71A4AEF-1D87-C584-AF02-9102A58F48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797" y="269974"/>
            <a:ext cx="12980849" cy="1085007"/>
          </a:xfrm>
        </p:spPr>
        <p:txBody>
          <a:bodyPr anchor="t">
            <a:noAutofit/>
          </a:bodyPr>
          <a:lstStyle>
            <a:lvl1pPr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>
                <a:effectLst/>
              </a:rPr>
              <a:t>Shorter heading goes here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1672420"/>
            <a:ext cx="13019357" cy="4873215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285FE8F-4637-F82B-C012-BC3895611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5206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</p:spTree>
    <p:extLst>
      <p:ext uri="{BB962C8B-B14F-4D97-AF65-F5344CB8AC3E}">
        <p14:creationId xmlns:p14="http://schemas.microsoft.com/office/powerpoint/2010/main" val="3552473107"/>
      </p:ext>
    </p:extLst>
  </p:cSld>
  <p:clrMapOvr>
    <a:masterClrMapping/>
  </p:clrMapOvr>
  <p:hf hdr="0" ft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2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0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4A0D662-4272-654B-ABE3-CECBDF842AB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6839101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AEE58AA8-C9B0-42A3-0EA8-A817A37176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64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2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0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4A0D662-4272-654B-ABE3-CECBDF842AB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6839101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99102837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2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0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4A0D662-4272-654B-ABE3-CECBDF842AB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6839101" y="1883599"/>
            <a:ext cx="6377549" cy="4358644"/>
          </a:xfrm>
          <a:prstGeom prst="roundRect">
            <a:avLst>
              <a:gd name="adj" fmla="val 2208"/>
            </a:avLst>
          </a:prstGeom>
          <a:solidFill>
            <a:schemeClr val="accent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AEE58AA8-C9B0-42A3-0EA8-A817A37176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89988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at/facts x 3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622156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901588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108979839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3 colourful ligh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622156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901588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3BF9568-7160-C8B1-9ED0-EB526C913E95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5D6C52-EDA7-4079-E85C-51FF397D4A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6B1869-7BBE-62F0-1687-1A02BA033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3B60F246-9DAF-7F04-F636-28F400BCE83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2596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tat/facts x 3 colourful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622156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901588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51455287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at/facts x 3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622156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9015881" y="1883599"/>
            <a:ext cx="4214443" cy="4358644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3BF9568-7160-C8B1-9ED0-EB526C913E95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5D6C52-EDA7-4079-E85C-51FF397D4A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6B1869-7BBE-62F0-1687-1A02BA033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3B60F246-9DAF-7F04-F636-28F400BCE83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0951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at/facts x 4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84592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4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1883599"/>
            <a:ext cx="3008088" cy="4358644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1D0E476-1F46-AAF4-BC71-9BFA45471D9F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B9DC65A-3F6E-BF20-8536-D612968943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AAE07F-CD2C-96A5-143C-AA43C6818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3" name="Picture 12" descr="A group of blue circles&#10;&#10;AI-generated content may be incorrect.">
            <a:extLst>
              <a:ext uri="{FF2B5EF4-FFF2-40B4-BE49-F238E27FC236}">
                <a16:creationId xmlns:a16="http://schemas.microsoft.com/office/drawing/2014/main" id="{405A68FD-3B16-F481-09CA-E1B46771494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32709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at/facts x 8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713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914" y="1543479"/>
            <a:ext cx="12992735" cy="4389548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Statement </a:t>
            </a:r>
            <a:br>
              <a:rPr lang="en-GB" dirty="0"/>
            </a:br>
            <a:r>
              <a:rPr lang="en-GB" dirty="0"/>
              <a:t>or numbers</a:t>
            </a:r>
            <a:endParaRPr lang="en-US" dirty="0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96246"/>
      </p:ext>
    </p:extLst>
  </p:cSld>
  <p:clrMapOvr>
    <a:masterClrMapping/>
  </p:clrMapOvr>
  <p:hf hdr="0" ftr="0" dt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8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216686-140F-F3B2-EE76-90AF377F39A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36A0D44-0BC0-49F5-1B15-6B53319FDF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A06CFB-5D07-0365-AB5D-83CD74FBEE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7" name="Picture 16" descr="A group of blue circles&#10;&#10;AI-generated content may be incorrect.">
            <a:extLst>
              <a:ext uri="{FF2B5EF4-FFF2-40B4-BE49-F238E27FC236}">
                <a16:creationId xmlns:a16="http://schemas.microsoft.com/office/drawing/2014/main" id="{EDE03D77-229F-525F-E522-C03A1EEBCC6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0531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/facts x 8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4975" y="3005273"/>
            <a:ext cx="6713000" cy="659902"/>
          </a:xfrm>
          <a:noFill/>
        </p:spPr>
        <p:txBody>
          <a:bodyPr>
            <a:noAutofit/>
          </a:bodyPr>
          <a:lstStyle>
            <a:lvl1pPr algn="ctr"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6423" y="3859420"/>
            <a:ext cx="672155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9CB603E-19AF-181C-0437-5D88FD23E6E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4438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tat/facts x 8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25565A-EE8F-3631-3F08-7B73063F5B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4975" y="3005273"/>
            <a:ext cx="6713000" cy="659902"/>
          </a:xfrm>
          <a:noFill/>
        </p:spPr>
        <p:txBody>
          <a:bodyPr>
            <a:noAutofit/>
          </a:bodyPr>
          <a:lstStyle>
            <a:lvl1pPr algn="ctr"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6423" y="3859420"/>
            <a:ext cx="672155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675620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tat/facts x 8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4975" y="3005273"/>
            <a:ext cx="6713000" cy="659902"/>
          </a:xfrm>
          <a:noFill/>
        </p:spPr>
        <p:txBody>
          <a:bodyPr>
            <a:noAutofit/>
          </a:bodyPr>
          <a:lstStyle>
            <a:lvl1pPr algn="ctr"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6423" y="3859420"/>
            <a:ext cx="672155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9CB603E-19AF-181C-0437-5D88FD23E6E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1475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tat/facts x 8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A935234-64A5-7A38-120C-E2450A52647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4975" y="3005273"/>
            <a:ext cx="6713000" cy="659902"/>
          </a:xfrm>
          <a:noFill/>
        </p:spPr>
        <p:txBody>
          <a:bodyPr>
            <a:noAutofit/>
          </a:bodyPr>
          <a:lstStyle>
            <a:lvl1pPr algn="ctr"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6423" y="3859420"/>
            <a:ext cx="672155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635565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657707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277613658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stats light tex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1"/>
            <a:ext cx="11998738" cy="434799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Copy and paste the assets below for a custom number of stats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Custom stats slide</a:t>
            </a:r>
            <a:endParaRPr lang="en-US"/>
          </a:p>
        </p:txBody>
      </p:sp>
      <p:sp>
        <p:nvSpPr>
          <p:cNvPr id="3" name="Rectangle: Rounded Corners 3">
            <a:extLst>
              <a:ext uri="{FF2B5EF4-FFF2-40B4-BE49-F238E27FC236}">
                <a16:creationId xmlns:a16="http://schemas.microsoft.com/office/drawing/2014/main" id="{BFAF1677-D46F-B4C0-64DB-291466912715}"/>
              </a:ext>
            </a:extLst>
          </p:cNvPr>
          <p:cNvSpPr/>
          <p:nvPr/>
        </p:nvSpPr>
        <p:spPr>
          <a:xfrm>
            <a:off x="-2336" y="4270117"/>
            <a:ext cx="13445286" cy="3243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1558496">
              <a:buFont typeface="Inter Tight" panose="020B0604020202020204" pitchFamily="34" charset="0"/>
              <a:buNone/>
              <a:defRPr/>
            </a:pPr>
            <a:endParaRPr lang="en-GB" sz="3214" spc="162">
              <a:solidFill>
                <a:srgbClr val="000000"/>
              </a:solidFill>
              <a:latin typeface="Inter Tight"/>
            </a:endParaRPr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ADCC58D3-730B-100E-5F47-D6432360AA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888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62050EE4-2276-6CA3-B548-474EEBBB41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1556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61915DAD-8757-A16D-343C-BDE8F604B2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6225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8557C019-3AA9-790F-DD95-4DC046B874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561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1EC865C1-61DA-BA29-2195-106E669918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20229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88812745-7A97-160D-4EB4-C4D98232A7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24898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8" name="Text Placeholder 23">
            <a:extLst>
              <a:ext uri="{FF2B5EF4-FFF2-40B4-BE49-F238E27FC236}">
                <a16:creationId xmlns:a16="http://schemas.microsoft.com/office/drawing/2014/main" id="{12B4F2AD-5E23-E479-F3B1-42C9351C57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29566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A602E3E2-0B0B-73AF-4827-D4F0E96DC9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34234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845F34AD-8808-DF57-2780-4A853644C7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38902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13975203-2395-5A46-478B-2CFE47EA3D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43571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22" name="Text Placeholder 23">
            <a:extLst>
              <a:ext uri="{FF2B5EF4-FFF2-40B4-BE49-F238E27FC236}">
                <a16:creationId xmlns:a16="http://schemas.microsoft.com/office/drawing/2014/main" id="{CB8165CC-9C63-D657-E12D-2266590146C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448234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0D04F348-F80D-A991-5D37-B30618D949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10893" y="4290472"/>
            <a:ext cx="828605" cy="283680"/>
          </a:xfrm>
          <a:noFill/>
        </p:spPr>
        <p:txBody>
          <a:bodyPr rIns="0" anchor="ctr" anchorCtr="0"/>
          <a:lstStyle>
            <a:lvl1pPr marL="0" indent="0" algn="ctr">
              <a:buNone/>
              <a:defRPr sz="1621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Month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890E6FC-D3DD-D92B-2F64-D9FDF0FADB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91" y="7052558"/>
            <a:ext cx="1402066" cy="26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1808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stats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216686-140F-F3B2-EE76-90AF377F39A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36A0D44-0BC0-49F5-1B15-6B53319FDF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1"/>
            <a:ext cx="11998738" cy="3200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stats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A06CFB-5D07-0365-AB5D-83CD74FBEE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stats slide</a:t>
            </a:r>
            <a:endParaRPr lang="en-US" dirty="0"/>
          </a:p>
        </p:txBody>
      </p:sp>
      <p:pic>
        <p:nvPicPr>
          <p:cNvPr id="17" name="Picture 16" descr="A group of blue circles&#10;&#10;AI-generated content may be incorrect.">
            <a:extLst>
              <a:ext uri="{FF2B5EF4-FFF2-40B4-BE49-F238E27FC236}">
                <a16:creationId xmlns:a16="http://schemas.microsoft.com/office/drawing/2014/main" id="{EDE03D77-229F-525F-E522-C03A1EEBCC6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3868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2307A45-A6F4-242F-50C2-D2FB16A6AD9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09692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arrow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23C42A72-F3B8-9EAF-0165-AB13C616D8E4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28637" y="271052"/>
            <a:ext cx="13002517" cy="6544166"/>
          </a:xfrm>
          <a:prstGeom prst="roundRect">
            <a:avLst>
              <a:gd name="adj" fmla="val 17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950004" y="1086525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B6D21E2-E0B6-2E41-9507-06204CF1923C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C63A0AD8-6210-D348-9245-13415EF2FDE1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 rot="16200000">
            <a:off x="3160583" y="-1646495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39A07A5A-69DF-D8EF-DC9D-32317D45886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950004" y="1940888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E1D306EA-B92E-3F41-4CE3-E25DFBF8E080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 rot="16200000">
            <a:off x="3160583" y="-792132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58029499-F752-5B8D-DF6F-038658E49FCD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950003" y="2795251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EF9C13AE-2426-31FC-38D5-9243E0FA1AB3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 rot="16200000">
            <a:off x="3160582" y="62231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BC72924D-8B53-4A2A-9292-844EB8136976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6950002" y="3637268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CB0B557-1B32-3530-8B8B-C89866276DC1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 rot="16200000">
            <a:off x="3160580" y="904248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EE579D89-9DBE-BDD8-2943-894124692E2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950001" y="4523290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DE663446-FE55-B7DC-6F94-C712E754C15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 rot="16200000">
            <a:off x="3160579" y="1790270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19598164-8B34-F654-51BB-AEED4127AEA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6950000" y="5397502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E91DBCE1-2EDB-E51B-AD01-2A3EF4DBD0F7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 rot="16200000">
            <a:off x="3160578" y="2664482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D1EBFEED-9FF3-7167-DB7C-46E2A590521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6619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 arrow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0E6953C-404C-D46E-5903-3791335879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23C42A72-F3B8-9EAF-0165-AB13C616D8E4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28637" y="271052"/>
            <a:ext cx="13002517" cy="6544166"/>
          </a:xfrm>
          <a:prstGeom prst="roundRect">
            <a:avLst>
              <a:gd name="adj" fmla="val 17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950004" y="1086525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B6D21E2-E0B6-2E41-9507-06204CF1923C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C63A0AD8-6210-D348-9245-13415EF2FDE1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 rot="16200000">
            <a:off x="3160583" y="-1646495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39A07A5A-69DF-D8EF-DC9D-32317D45886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950004" y="1940888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E1D306EA-B92E-3F41-4CE3-E25DFBF8E080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 rot="16200000">
            <a:off x="3160583" y="-792132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58029499-F752-5B8D-DF6F-038658E49FCD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950003" y="2795251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EF9C13AE-2426-31FC-38D5-9243E0FA1AB3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 rot="16200000">
            <a:off x="3160582" y="62231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BC72924D-8B53-4A2A-9292-844EB8136976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6950002" y="3637268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CB0B557-1B32-3530-8B8B-C89866276DC1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 rot="16200000">
            <a:off x="3160580" y="904248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EE579D89-9DBE-BDD8-2943-894124692E2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950001" y="4523290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DE663446-FE55-B7DC-6F94-C712E754C15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 rot="16200000">
            <a:off x="3160579" y="1790270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19598164-8B34-F654-51BB-AEED4127AEA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6950000" y="5397502"/>
            <a:ext cx="5847685" cy="612789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E91DBCE1-2EDB-E51B-AD01-2A3EF4DBD0F7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 rot="16200000">
            <a:off x="3160578" y="2664482"/>
            <a:ext cx="644446" cy="602028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985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444296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Full image titl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7C30A489-D8A9-809D-0533-9D1AF4DD9127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0" y="0"/>
            <a:ext cx="13442950" cy="756126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68CC54B-5E77-FD5D-D44B-A2FB08F46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5912" y="2126472"/>
            <a:ext cx="11031127" cy="3337970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D0500D1-EC5A-F256-5A86-277537C1753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300" y="7022623"/>
            <a:ext cx="1381343" cy="28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714618"/>
      </p:ext>
    </p:extLst>
  </p:cSld>
  <p:clrMapOvr>
    <a:masterClrMapping/>
  </p:clrMapOvr>
  <p:hf hdr="0" ftr="0" dt="0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5BCEEC64-5D0B-F912-A516-F7737E92F341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28637" y="1625384"/>
            <a:ext cx="643897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43F5F22A-4196-4C57-5B32-2943BFABAFD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751803" y="1892556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496489A3-997A-748F-FA56-19F18A50392D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45640" y="1750694"/>
            <a:ext cx="1213609" cy="1347897"/>
          </a:xfrm>
          <a:prstGeom prst="roundRect">
            <a:avLst>
              <a:gd name="adj" fmla="val 2993"/>
            </a:avLst>
          </a:prstGeom>
          <a:solidFill>
            <a:srgbClr val="26735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F67A6C10-8EBE-BB07-7FD5-5CAFD0049993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206129" y="3349811"/>
            <a:ext cx="6457845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43EA9EF-D8C1-6A63-C542-F0FA6414E05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748167" y="3622894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9996390A-5BCC-BED0-0BB1-5E0C736D9C67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345640" y="3471426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E560881A-F1F2-EBF1-0C9B-82EE69F0D26B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233551" y="5080150"/>
            <a:ext cx="643042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60437240-B92B-E544-AF63-127976BBDAD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1756718" y="5361108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CE542AB9-AB59-6177-2414-A87CBA518DC0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345640" y="5207911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A871431D-15C2-620D-9931-4B57E3A6581A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6792181" y="1625384"/>
            <a:ext cx="643897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88B7EAF7-6468-A81D-4CBF-EFA3435E3A33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8315348" y="1892556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4906005D-8D03-E357-5C6F-93E759606D26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6909185" y="1750694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BB930E23-5186-E111-B295-066D87A6053A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6769674" y="3349811"/>
            <a:ext cx="6457845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24">
            <a:extLst>
              <a:ext uri="{FF2B5EF4-FFF2-40B4-BE49-F238E27FC236}">
                <a16:creationId xmlns:a16="http://schemas.microsoft.com/office/drawing/2014/main" id="{7FC48FF4-0A99-32D0-A121-1505560E55A5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8311711" y="3622894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C2D47E86-EC78-7BBE-17DE-558112285602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>
          <a:xfrm>
            <a:off x="6909185" y="3471426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85217C41-CD32-A055-BC2A-93D0C907955C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6797096" y="5080150"/>
            <a:ext cx="643042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7EDE4639-C0C7-621E-27C6-3E514E202A8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8320262" y="5361108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7ED1907F-D7C8-60C0-A6B9-F7C5FA4106A8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>
          <a:xfrm>
            <a:off x="6909185" y="5207911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tx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491849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c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5BCEEC64-5D0B-F912-A516-F7737E92F341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28637" y="1625384"/>
            <a:ext cx="643897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43F5F22A-4196-4C57-5B32-2943BFABAFD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751803" y="1892556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496489A3-997A-748F-FA56-19F18A50392D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45640" y="1750694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F67A6C10-8EBE-BB07-7FD5-5CAFD0049993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206129" y="3349811"/>
            <a:ext cx="6457845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43EA9EF-D8C1-6A63-C542-F0FA6414E05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748167" y="3622894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9996390A-5BCC-BED0-0BB1-5E0C736D9C67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345640" y="3471426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E560881A-F1F2-EBF1-0C9B-82EE69F0D26B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233551" y="5080150"/>
            <a:ext cx="643042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60437240-B92B-E544-AF63-127976BBDAD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1756718" y="5361108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CE542AB9-AB59-6177-2414-A87CBA518DC0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345640" y="5207911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A871431D-15C2-620D-9931-4B57E3A6581A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6792181" y="1625384"/>
            <a:ext cx="643897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88B7EAF7-6468-A81D-4CBF-EFA3435E3A33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8315348" y="1892556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4906005D-8D03-E357-5C6F-93E759606D26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6909185" y="1750694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bg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BB930E23-5186-E111-B295-066D87A6053A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6769674" y="3349811"/>
            <a:ext cx="6457845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24">
            <a:extLst>
              <a:ext uri="{FF2B5EF4-FFF2-40B4-BE49-F238E27FC236}">
                <a16:creationId xmlns:a16="http://schemas.microsoft.com/office/drawing/2014/main" id="{7FC48FF4-0A99-32D0-A121-1505560E55A5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8311711" y="3622894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C2D47E86-EC78-7BBE-17DE-558112285602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>
          <a:xfrm>
            <a:off x="6909185" y="3471426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85217C41-CD32-A055-BC2A-93D0C907955C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6797096" y="5080150"/>
            <a:ext cx="6430423" cy="158766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7EDE4639-C0C7-621E-27C6-3E514E202A8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8320262" y="5361108"/>
            <a:ext cx="4578857" cy="824077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7ED1907F-D7C8-60C0-A6B9-F7C5FA4106A8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>
          <a:xfrm>
            <a:off x="6909185" y="5207911"/>
            <a:ext cx="1213609" cy="1347897"/>
          </a:xfrm>
          <a:prstGeom prst="roundRect">
            <a:avLst>
              <a:gd name="adj" fmla="val 2993"/>
            </a:avLst>
          </a:prstGeom>
          <a:solidFill>
            <a:schemeClr val="tx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067033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con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03098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c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5653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hart colour bg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D7432837-2BA8-0629-2238-F5DCC4704D22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211798" y="1833032"/>
            <a:ext cx="13019357" cy="4790071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58902" y="1965596"/>
            <a:ext cx="12725146" cy="4517395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90169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211798" y="1700417"/>
            <a:ext cx="13019357" cy="4922687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58902" y="1840530"/>
            <a:ext cx="12725146" cy="4642461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45910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58902" y="1720916"/>
            <a:ext cx="12725146" cy="4835954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70387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D7432837-2BA8-0629-2238-F5DCC4704D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211798" y="1833032"/>
            <a:ext cx="13019357" cy="4790071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58902" y="1965596"/>
            <a:ext cx="12725146" cy="4517395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53850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colour bg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D7432837-2BA8-0629-2238-F5DCC4704D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98E30A8-8A30-795A-79A3-3681DAC845C8}"/>
              </a:ext>
            </a:extLst>
          </p:cNvPr>
          <p:cNvSpPr/>
          <p:nvPr userDrawn="1"/>
        </p:nvSpPr>
        <p:spPr>
          <a:xfrm>
            <a:off x="211798" y="2171700"/>
            <a:ext cx="13019357" cy="44514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29754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1CC6019A-253F-3051-85BC-8137BE9F37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58902" y="1720916"/>
            <a:ext cx="12725146" cy="4835954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977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ank you dark knigh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1"/>
            <a:ext cx="5398186" cy="70641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50217F-E0C8-3938-3367-B1D117A743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0333" y="2508466"/>
            <a:ext cx="6921019" cy="1179815"/>
          </a:xfrm>
        </p:spPr>
        <p:txBody>
          <a:bodyPr>
            <a:normAutofit/>
          </a:bodyPr>
          <a:lstStyle>
            <a:lvl1pPr>
              <a:buNone/>
              <a:defRPr sz="815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9780250-7FFB-1BAA-02CB-468DA7518C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0332" y="3835188"/>
            <a:ext cx="7113107" cy="1008168"/>
          </a:xfrm>
        </p:spPr>
        <p:txBody>
          <a:bodyPr>
            <a:normAutofit/>
          </a:bodyPr>
          <a:lstStyle>
            <a:lvl1pPr>
              <a:buNone/>
              <a:defRPr sz="2205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196FD2A-A5BF-860B-A843-33E88965FE1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10369"/>
      </p:ext>
    </p:extLst>
  </p:cSld>
  <p:clrMapOvr>
    <a:masterClrMapping/>
  </p:clrMapOvr>
  <p:hf hdr="0" ftr="0" dt="0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half page with copy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6301383" y="263612"/>
            <a:ext cx="6929771" cy="6359492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748542"/>
            <a:ext cx="5852999" cy="288518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4" y="263613"/>
            <a:ext cx="5852999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6457417" y="409568"/>
            <a:ext cx="6626631" cy="6073423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0" y="2315199"/>
            <a:ext cx="5847031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58218942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half page with copy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BC6931F-56BB-A15B-F652-1E8F06E8FE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6301383" y="263612"/>
            <a:ext cx="6929771" cy="6359492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748542"/>
            <a:ext cx="5852999" cy="288518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4" y="263613"/>
            <a:ext cx="5852999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6457417" y="409568"/>
            <a:ext cx="6626631" cy="6073423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chart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0" y="2315199"/>
            <a:ext cx="5847031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237982809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colour bg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D4AD4EE-C184-DD8E-800E-AC2A1C21059E}"/>
              </a:ext>
            </a:extLst>
          </p:cNvPr>
          <p:cNvSpPr/>
          <p:nvPr/>
        </p:nvSpPr>
        <p:spPr>
          <a:xfrm>
            <a:off x="211798" y="1700417"/>
            <a:ext cx="13019357" cy="4922687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2BA7CB94-4EEF-9604-4CA2-9B5A402F379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73855" y="1865353"/>
            <a:ext cx="12695240" cy="4584408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table</a:t>
            </a:r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9E9A3C2-F95F-36CC-309B-ACB214913F0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506E29F-784D-657F-893A-978C2567AC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B5C5B5-5C90-CEE4-9C7E-3D23845238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634B2F-C197-0583-BDD8-DC58BA1EA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79859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olour bg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blue circles&#10;&#10;AI-generated content may be incorrect.">
            <a:extLst>
              <a:ext uri="{FF2B5EF4-FFF2-40B4-BE49-F238E27FC236}">
                <a16:creationId xmlns:a16="http://schemas.microsoft.com/office/drawing/2014/main" id="{4B4A6E9B-F332-AFFE-01BC-0DE8D9F84D57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D4AD4EE-C184-DD8E-800E-AC2A1C21059E}"/>
              </a:ext>
            </a:extLst>
          </p:cNvPr>
          <p:cNvSpPr/>
          <p:nvPr/>
        </p:nvSpPr>
        <p:spPr>
          <a:xfrm>
            <a:off x="211798" y="1865353"/>
            <a:ext cx="13019357" cy="4757751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9E9A3C2-F95F-36CC-309B-ACB214913F0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5B5C5B5-5C90-CEE4-9C7E-3D23845238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634B2F-C197-0583-BDD8-DC58BA1EA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55236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colour bg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blue circles&#10;&#10;AI-generated content may be incorrect.">
            <a:extLst>
              <a:ext uri="{FF2B5EF4-FFF2-40B4-BE49-F238E27FC236}">
                <a16:creationId xmlns:a16="http://schemas.microsoft.com/office/drawing/2014/main" id="{4B4A6E9B-F332-AFFE-01BC-0DE8D9F84D57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D4AD4EE-C184-DD8E-800E-AC2A1C21059E}"/>
              </a:ext>
            </a:extLst>
          </p:cNvPr>
          <p:cNvSpPr/>
          <p:nvPr/>
        </p:nvSpPr>
        <p:spPr>
          <a:xfrm>
            <a:off x="211798" y="2171700"/>
            <a:ext cx="13019357" cy="44514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9E9A3C2-F95F-36CC-309B-ACB214913F0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5B5C5B5-5C90-CEE4-9C7E-3D23845238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634B2F-C197-0583-BDD8-DC58BA1EA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41748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white bg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8D00772-244B-2410-1224-52C7A2893F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D027E47-8CEA-6808-0068-B5746C6F550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73855" y="1740657"/>
            <a:ext cx="12695240" cy="4767156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29390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white bg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D027E47-8CEA-6808-0068-B5746C6F550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73855" y="1740657"/>
            <a:ext cx="12695240" cy="4767156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45285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half page with copy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6181358" y="263612"/>
            <a:ext cx="7049797" cy="6359492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748542"/>
            <a:ext cx="5756979" cy="43582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3"/>
            <a:ext cx="5756979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315199"/>
            <a:ext cx="5751010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4BEB6A73-B7D8-1C39-0EA1-CC5B69159459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361397" y="406946"/>
            <a:ext cx="6722653" cy="6072825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table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3153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half page with copy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0235A93-7E87-2C4A-91DF-064B2921DD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6181358" y="263612"/>
            <a:ext cx="7049797" cy="6359492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748542"/>
            <a:ext cx="5756979" cy="43582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3"/>
            <a:ext cx="5756979" cy="135168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315199"/>
            <a:ext cx="5751010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4BEB6A73-B7D8-1C39-0EA1-CC5B69159459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361397" y="406946"/>
            <a:ext cx="6722653" cy="6072825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table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0821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graph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2327F8F2-E9F6-0070-6FE9-743D2EBF5C3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A3A19C17-3CD7-82AF-DF4D-0096519ACF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053450"/>
            <a:ext cx="12996316" cy="386791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moveable and resizable graphs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A0F2F0-F913-DF62-C987-B2A8791049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2996316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graph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050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Full image title dark knigh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2061" y="2430006"/>
            <a:ext cx="6058828" cy="2232772"/>
          </a:xfrm>
          <a:noFill/>
        </p:spPr>
        <p:txBody>
          <a:bodyPr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22ECF1A0-11D1-02E1-D563-129D17DD27FB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" y="8"/>
            <a:ext cx="13442949" cy="6871683"/>
          </a:xfrm>
          <a:prstGeom prst="rect">
            <a:avLst/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E920FB6-595A-5333-DD75-784810C78AB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79723" y="1041424"/>
            <a:ext cx="11683505" cy="3355545"/>
          </a:xfrm>
        </p:spPr>
        <p:txBody>
          <a:bodyPr anchor="ctr">
            <a:normAutofit/>
          </a:bodyPr>
          <a:lstStyle>
            <a:lvl1pPr algn="ctr">
              <a:buNone/>
              <a:defRPr sz="8158"/>
            </a:lvl1pPr>
          </a:lstStyle>
          <a:p>
            <a:pPr lvl="0"/>
            <a:r>
              <a:rPr lang="en-US"/>
              <a:t>Heading goes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7B6173-61F3-8950-F415-02EE1C1A24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94" y="7052558"/>
            <a:ext cx="1402063" cy="26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04626"/>
      </p:ext>
    </p:extLst>
  </p:cSld>
  <p:clrMapOvr>
    <a:masterClrMapping/>
  </p:clrMapOvr>
  <p:hf hdr="0" ftr="0" dt="0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graph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27CDC57-302F-6C37-277C-A49597B2A4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3A19C17-3CD7-82AF-DF4D-0096519ACF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1053450"/>
            <a:ext cx="12996316" cy="386791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moveable and resizable graphs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A0F2F0-F913-DF62-C987-B2A8791049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2996316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graph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11067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13292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65927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border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 dirty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05079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border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 dirty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47299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trip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55169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trip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8D00772-244B-2410-1224-52C7A2893F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3442950" cy="68411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5" b="1" i="0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917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image title light tex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68CC54B-5E77-FD5D-D44B-A2FB08F46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5912" y="2126472"/>
            <a:ext cx="11031127" cy="3337970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911AF01-F50C-BC6C-4447-6F144CF6C460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639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Full image title dark knigh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2061" y="2430006"/>
            <a:ext cx="6058828" cy="2232772"/>
          </a:xfrm>
          <a:noFill/>
        </p:spPr>
        <p:txBody>
          <a:bodyPr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22ECF1A0-11D1-02E1-D563-129D17DD27FB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" y="8"/>
            <a:ext cx="13442949" cy="6871683"/>
          </a:xfrm>
          <a:prstGeom prst="rect">
            <a:avLst/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E920FB6-595A-5333-DD75-784810C78AB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79723" y="1041424"/>
            <a:ext cx="11683505" cy="3355545"/>
          </a:xfrm>
        </p:spPr>
        <p:txBody>
          <a:bodyPr anchor="ctr">
            <a:normAutofit/>
          </a:bodyPr>
          <a:lstStyle>
            <a:lvl1pPr algn="ctr">
              <a:buNone/>
              <a:defRPr sz="8158"/>
            </a:lvl1pPr>
          </a:lstStyle>
          <a:p>
            <a:pPr lvl="0"/>
            <a:r>
              <a:rPr lang="en-US"/>
              <a:t>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718751205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/facts x 8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26301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0208562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553721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881142" y="1883599"/>
            <a:ext cx="3008088" cy="189703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4080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22306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6822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895646" y="4311120"/>
            <a:ext cx="3008088" cy="189703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216686-140F-F3B2-EE76-90AF377F39A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36A0D44-0BC0-49F5-1B15-6B53319FDF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A06CFB-5D07-0365-AB5D-83CD74FBEE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7" name="Picture 16" descr="A group of blue circles&#10;&#10;AI-generated content may be incorrect.">
            <a:extLst>
              <a:ext uri="{FF2B5EF4-FFF2-40B4-BE49-F238E27FC236}">
                <a16:creationId xmlns:a16="http://schemas.microsoft.com/office/drawing/2014/main" id="{EDE03D77-229F-525F-E522-C03A1EEBCC6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453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x 7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11798" y="1057231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E190BFA8-6D96-3167-537C-A69346B71BAB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211798" y="1794810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E141E3C-9F30-C7E1-B46A-D425CD1E12E9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11798" y="2515414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D76EADE9-599D-AC11-1593-977F7BADC945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211798" y="3236017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5C8E07B3-E638-0B96-EE0F-519D4310D1E1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11798" y="3956620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39E21C95-A6DB-2F03-98A3-86CE856BD9D0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11798" y="4677224"/>
            <a:ext cx="13019356" cy="55310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A479764-F2E2-BB29-92EE-5EAD184A255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11798" y="5397824"/>
            <a:ext cx="13019356" cy="553105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68FF96BB-EF37-8B20-F436-50F8BA0DE5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D8D3D7-4934-1491-A0D7-3E1523DE0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580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dark text 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68FF96BB-EF37-8B20-F436-50F8BA0DE5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D8D3D7-4934-1491-A0D7-3E1523DE0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294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x 1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26302" y="1065769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0CD15F5-FEED-99DC-64A4-6764039ECF05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847014" y="1065769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26302" y="1818243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5EACC7DD-1A48-83DF-26F3-96F9413D1648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6847014" y="1818243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26302" y="2570716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7D0B7075-B1C6-43E4-65E0-BFF09F89CF3C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847014" y="2570716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26302" y="3329841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3BD34450-10D0-2969-4F9C-A001ACD632F9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847014" y="3329841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8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26302" y="408896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9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9821CB22-4F45-1520-14EC-0E87A6748A3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847014" y="4088967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10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26300" y="4848092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11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27F40FD7-5214-A464-D025-6CC2C7D0C685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847012" y="4848092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12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26300" y="560721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13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38553F9B-208A-2D9B-DA95-15B3E54BE281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6847012" y="5607217"/>
            <a:ext cx="6377639" cy="579445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14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0049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light text 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1306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26302" y="1065769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26302" y="1818243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26302" y="2570716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26302" y="3329841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26302" y="408896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26300" y="4848092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26300" y="560721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7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9013" y="1041424"/>
            <a:ext cx="6392141" cy="627129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91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light text 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9013" y="1041424"/>
            <a:ext cx="6392141" cy="627129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34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63CF9284-2324-9179-AB07-A5EC2019507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26302" y="1065769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26302" y="1818243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26302" y="2570716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26302" y="3329841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26302" y="408896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26300" y="4848092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26300" y="5607217"/>
            <a:ext cx="6377638" cy="579445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38140" algn="l" rtl="1">
              <a:buNone/>
              <a:defRPr sz="2205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9013" y="1041424"/>
            <a:ext cx="6392141" cy="627129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32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dark text blan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B94B7C4E-5B3D-2D47-DE2D-8F71D5E2499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9013" y="1041424"/>
            <a:ext cx="6392141" cy="627129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1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opcor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508" y="248542"/>
            <a:ext cx="6919077" cy="5121353"/>
          </a:xfrm>
        </p:spPr>
        <p:txBody>
          <a:bodyPr anchor="t">
            <a:noAutofit/>
          </a:bodyPr>
          <a:lstStyle>
            <a:lvl1pPr>
              <a:defRPr sz="8158"/>
            </a:lvl1pPr>
          </a:lstStyle>
          <a:p>
            <a:r>
              <a:rPr lang="en-GB" dirty="0">
                <a:effectLst/>
              </a:rPr>
              <a:t>Heading goes here</a:t>
            </a:r>
            <a:endParaRPr lang="en-US" dirty="0"/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A4EF7DBE-C5D7-2EB8-CBDD-4E0BB1BB41E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8E7F9E8-B51E-CD89-D043-252F09791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298" y="6141296"/>
            <a:ext cx="6183062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7771EDC-B339-F5FF-E089-751E858F2E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444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7D8368-7367-BBEB-DCBC-1F3E0D019132}"/>
              </a:ext>
            </a:extLst>
          </p:cNvPr>
          <p:cNvCxnSpPr>
            <a:cxnSpLocks/>
          </p:cNvCxnSpPr>
          <p:nvPr/>
        </p:nvCxnSpPr>
        <p:spPr>
          <a:xfrm>
            <a:off x="211797" y="6777259"/>
            <a:ext cx="73012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8905730D-AF31-BD6F-1C12-6033CC3A6D8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856974" y="248542"/>
            <a:ext cx="5359676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4325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 with team member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1476" y="248541"/>
            <a:ext cx="6509679" cy="70641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196FD2A-A5BF-860B-A843-33E88965FE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Picture Placeholder 50">
            <a:extLst>
              <a:ext uri="{FF2B5EF4-FFF2-40B4-BE49-F238E27FC236}">
                <a16:creationId xmlns:a16="http://schemas.microsoft.com/office/drawing/2014/main" id="{38B68BC5-ED6C-54E5-AB38-8C68823FCFDA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225517" y="4147086"/>
            <a:ext cx="774232" cy="924105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2620D89-3055-642A-EF84-B3CDEF578F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1256747" y="4336189"/>
            <a:ext cx="3589661" cy="278297"/>
          </a:xfrm>
        </p:spPr>
        <p:txBody>
          <a:bodyPr vert="horz">
            <a:noAutofit/>
          </a:bodyPr>
          <a:lstStyle>
            <a:lvl1pPr marL="0" algn="l" rtl="1">
              <a:buNone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F1C03C5-9CBA-A799-639A-FC0B367E88B3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1265219" y="4700674"/>
            <a:ext cx="3193589" cy="278297"/>
          </a:xfrm>
        </p:spPr>
        <p:txBody>
          <a:bodyPr>
            <a:noAutofit/>
          </a:bodyPr>
          <a:lstStyle>
            <a:lvl1pPr marL="0">
              <a:buNone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B6D627-5C1F-C47E-91B8-B812C3C723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1491073"/>
            <a:ext cx="6244146" cy="2289559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here, over more lines if needed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471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 with team member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A7A5B921-A468-B6EF-E49B-858761D3EC12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25517" y="4147085"/>
            <a:ext cx="774232" cy="924105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7D33FD2C-829E-818D-A54D-A59F56E7F75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1476" y="248541"/>
            <a:ext cx="6509679" cy="70641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2620D89-3055-642A-EF84-B3CDEF578F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1256747" y="4336189"/>
            <a:ext cx="3589661" cy="278297"/>
          </a:xfrm>
        </p:spPr>
        <p:txBody>
          <a:bodyPr vert="horz">
            <a:noAutofit/>
          </a:bodyPr>
          <a:lstStyle>
            <a:lvl1pPr marL="0" algn="l" rtl="1">
              <a:buNone/>
              <a:defRPr sz="176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F1C03C5-9CBA-A799-639A-FC0B367E88B3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1265219" y="4700674"/>
            <a:ext cx="3193589" cy="278297"/>
          </a:xfrm>
        </p:spPr>
        <p:txBody>
          <a:bodyPr>
            <a:noAutofit/>
          </a:bodyPr>
          <a:lstStyle>
            <a:lvl1pPr marL="0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B6D627-5C1F-C47E-91B8-B812C3C723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1491073"/>
            <a:ext cx="6244146" cy="2289559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here, over more lines if needed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622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1 centred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4647535" y="2523803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Picture Placeholder 50">
            <a:extLst>
              <a:ext uri="{FF2B5EF4-FFF2-40B4-BE49-F238E27FC236}">
                <a16:creationId xmlns:a16="http://schemas.microsoft.com/office/drawing/2014/main" id="{F008C240-3FFF-87CA-7DF6-B0D0A1A52961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4703616" y="258621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6728388" y="3268172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6728388" y="394170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758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1 centred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866038C-7349-7C16-3F42-02FF40C9DE99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>
            <a:off x="4647535" y="2523803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2824DFCC-05DD-DA07-78C2-18CBDFD67747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703616" y="258621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E0FE8852-0DB2-82D4-78C3-BCC2DE94CE03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6728388" y="394170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C99BEAD2-220C-06B1-3391-1F5CA4205657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728388" y="3268172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2A9A1567-2C45-4FE5-A02B-22C3C524874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9649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eam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1998738" cy="45880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team members</a:t>
            </a:r>
            <a:endParaRPr lang="en-US" dirty="0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team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362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eam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20D4E071-D884-E6BC-05E6-6CF050B00F8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1"/>
            <a:ext cx="11998738" cy="434799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team members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team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244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2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4678295-A2E7-0AEC-9EA7-B8FA4F74F2B9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1988571" y="2508284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F284B0C-DA19-A9F9-549A-CA7F273A9A6E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2044652" y="25706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B2FADF7D-7C3E-B322-3458-49C5C2D1A0AA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069424" y="392618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80E40D9-2AC0-7921-5162-BBBDFA94A775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069424" y="3252653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55B8EC6-1A36-69D2-B5FB-820A6132FD43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7306501" y="2508284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9AA22884-ADCC-39EE-375A-4D262342E0A3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7362583" y="25706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8ABEEC0B-E025-63A2-BA74-CD1EDDA0B96C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9387354" y="392618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B8155893-1906-005F-1A85-D84171E2205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9387354" y="3252653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10965522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FF0370D9-74B9-9A37-9E6A-2EE7986F96F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341AE291-A42F-7EB3-0E2B-E2A4A2CAB14D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1988571" y="2508284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icture Placeholder 50">
            <a:extLst>
              <a:ext uri="{FF2B5EF4-FFF2-40B4-BE49-F238E27FC236}">
                <a16:creationId xmlns:a16="http://schemas.microsoft.com/office/drawing/2014/main" id="{1C8B4FEC-A65F-5FF2-84D7-4B82BADAD35D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2044652" y="25706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6260637C-AA03-13B7-CB3E-A98A7F2C21C4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069424" y="392618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C9B2F7A-76B4-D8CB-751F-B38DB7FC746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069424" y="3252653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E5F1979-59DA-9433-0680-D3F4FECBF16E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7306501" y="2508284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50">
            <a:extLst>
              <a:ext uri="{FF2B5EF4-FFF2-40B4-BE49-F238E27FC236}">
                <a16:creationId xmlns:a16="http://schemas.microsoft.com/office/drawing/2014/main" id="{AEDBD288-6368-C7F8-B91C-795BECBC8092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7362583" y="25706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B9824321-BEE5-B28F-7BCE-CD4A64260AB0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9387354" y="3926181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E0597BB1-9456-F429-C88A-703DDE4E320A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9387354" y="3252653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31431927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4BBC66F-0327-EFFB-F6D1-35C2643473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434785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5900CBE5-4AF9-4CA3-92B4-7B4BAED0BEB9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515638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15160F7C-7FE5-B8F2-F155-4DFBD85AF596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515638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037A0B5-3B2A-B4E8-627D-14EA8AEE918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6841308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EB309977-5543-51BF-EF28-EA465030DA3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8922161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AFAFD0D5-5970-DB2F-C4AD-3932FD327E2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922161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EF22B8D5-2B35-9BF9-C463-F99D87B1E152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2434785" y="4185719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0263BC6-E862-E777-CA4C-418A4F794C7B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515638" y="4930088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5C108297-2431-24A7-274E-73E63D32DCD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515638" y="5603616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4914B17B-3F50-5E86-1172-94D635CF6843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841308" y="4185719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DF7D6621-ADDA-D714-4B2B-93D9051A1335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922161" y="4930088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51798604-AFFD-B1C6-5179-B57269EC627C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922161" y="5603616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2" name="Picture Placeholder 50">
            <a:extLst>
              <a:ext uri="{FF2B5EF4-FFF2-40B4-BE49-F238E27FC236}">
                <a16:creationId xmlns:a16="http://schemas.microsoft.com/office/drawing/2014/main" id="{BCF50307-ED9D-3464-415A-490780DCBCD8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490866" y="16944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4BBD0113-CDE9-802B-DB10-E2E6941913C5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6897388" y="16944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50">
            <a:extLst>
              <a:ext uri="{FF2B5EF4-FFF2-40B4-BE49-F238E27FC236}">
                <a16:creationId xmlns:a16="http://schemas.microsoft.com/office/drawing/2014/main" id="{C75ACD4A-F84C-1C90-F5D5-4743AA63752E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6897388" y="4248130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9ED6AC2A-7FA8-78E1-C461-CC4E3441D538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2490866" y="4248130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313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4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B6F20785-4356-C85D-5514-BF4C09A249D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BCA7956-55A6-ECDE-756B-4197109F7F68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434785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4AA6F610-33BB-C901-496C-05BA37EA8E8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515638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25FE3DBA-147D-8696-6616-E0F2FBD63CEC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515638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1110633-8425-3E77-5AA7-827237E5718F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6841308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C61C4FDA-9BEE-8A97-D5E7-54BDA288834B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8922161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DF8B9DDA-5E4A-7B73-419D-8089318DCF6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922161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49E18F43-1B29-4848-9ECE-DD133C915E5F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2434785" y="4185719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3EC60512-337E-859A-1F5A-2F14302C355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515638" y="4930088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D4AF30A6-D765-8347-51D4-E7DB6BA106C2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515638" y="5603616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9D90A71D-B92C-BC6E-CB6B-F74DFB28E6E4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841308" y="4185719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5866EC3A-7B58-787B-5D9A-D70DE1FBD961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922161" y="4930088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3" name="Text Placeholder 24">
            <a:extLst>
              <a:ext uri="{FF2B5EF4-FFF2-40B4-BE49-F238E27FC236}">
                <a16:creationId xmlns:a16="http://schemas.microsoft.com/office/drawing/2014/main" id="{A48B7674-B9E3-B0AC-74A7-75B3B9C6CBD8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922161" y="5603616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4" name="Picture Placeholder 50">
            <a:extLst>
              <a:ext uri="{FF2B5EF4-FFF2-40B4-BE49-F238E27FC236}">
                <a16:creationId xmlns:a16="http://schemas.microsoft.com/office/drawing/2014/main" id="{8C96C979-37BC-D58D-5350-52E412985FA3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490866" y="16944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Picture Placeholder 50">
            <a:extLst>
              <a:ext uri="{FF2B5EF4-FFF2-40B4-BE49-F238E27FC236}">
                <a16:creationId xmlns:a16="http://schemas.microsoft.com/office/drawing/2014/main" id="{363714C7-91D4-6760-A12E-DFAAAC481079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6897388" y="1694495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" name="Picture Placeholder 50">
            <a:extLst>
              <a:ext uri="{FF2B5EF4-FFF2-40B4-BE49-F238E27FC236}">
                <a16:creationId xmlns:a16="http://schemas.microsoft.com/office/drawing/2014/main" id="{847CDB88-8430-6253-8BBB-4CB5D7D27E98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6897388" y="4248130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72C7DFAE-EAB4-D91A-A902-5FA41C8A0F9A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2490866" y="4248130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6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shre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508" y="248542"/>
            <a:ext cx="6919077" cy="5121353"/>
          </a:xfrm>
        </p:spPr>
        <p:txBody>
          <a:bodyPr anchor="t">
            <a:noAutofit/>
          </a:bodyPr>
          <a:lstStyle>
            <a:lvl1pPr>
              <a:defRPr sz="8158"/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A4EF7DBE-C5D7-2EB8-CBDD-4E0BB1BB41E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8E7F9E8-B51E-CD89-D043-252F09791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298" y="6141296"/>
            <a:ext cx="6183062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7771EDC-B339-F5FF-E089-751E858F2E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444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7D8368-7367-BBEB-DCBC-1F3E0D019132}"/>
              </a:ext>
            </a:extLst>
          </p:cNvPr>
          <p:cNvCxnSpPr>
            <a:cxnSpLocks/>
          </p:cNvCxnSpPr>
          <p:nvPr/>
        </p:nvCxnSpPr>
        <p:spPr>
          <a:xfrm>
            <a:off x="211797" y="6777259"/>
            <a:ext cx="73012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8905730D-AF31-BD6F-1C12-6033CC3A6D8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856974" y="248542"/>
            <a:ext cx="5359676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76923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6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0967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301820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301820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3810F258-96B5-10F7-E537-A68FC64F8E5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4666422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ADA0E40-A7E7-3F5D-19B0-D8F0C2C91A51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747274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F483F9F-3113-10A1-5348-F10FA1D643B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747274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DC783525-2F4D-1031-FC7B-AF7D576B52FA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9080926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3180684A-6C9B-8D54-71CD-49A338CA899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1161778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617CC018-F126-BA76-8725-EF98ED549CE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1161778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CCED474F-F7D6-FA63-5007-05C478BB406F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211797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D4F00154-7BF6-4F3B-8567-355DC53B7E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2292650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DAB0720A-0861-F150-4DEA-FA70EF3A86A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2292650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7616B026-EAB3-A9DB-D704-AD026E614550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4657251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7C25548-ECDC-1610-D194-496872A5DF10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6738104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62AFEE6C-E0F2-4985-D3D5-FEDA05C3B310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6738104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2DE1FEAB-418A-61A3-786B-81E187B89CF4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9071755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7EF4935-D8F0-AF4E-7849-4EDC0799DE6E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11152608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4661495F-B915-17AB-BB87-D14D1BC65E33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1152608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419AC2BC-2A14-BFC0-DFA9-94E46626F1BC}"/>
              </a:ext>
            </a:extLst>
          </p:cNvPr>
          <p:cNvSpPr>
            <a:spLocks noGrp="1" noChangeAspect="1"/>
          </p:cNvSpPr>
          <p:nvPr>
            <p:ph type="pic" sz="quarter" idx="138"/>
          </p:nvPr>
        </p:nvSpPr>
        <p:spPr>
          <a:xfrm>
            <a:off x="267878" y="169665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FDC65A2B-C88F-0395-4FEA-172CDBF08F0F}"/>
              </a:ext>
            </a:extLst>
          </p:cNvPr>
          <p:cNvSpPr>
            <a:spLocks noGrp="1" noChangeAspect="1"/>
          </p:cNvSpPr>
          <p:nvPr>
            <p:ph type="pic" sz="quarter" idx="139"/>
          </p:nvPr>
        </p:nvSpPr>
        <p:spPr>
          <a:xfrm>
            <a:off x="267877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Picture Placeholder 50">
            <a:extLst>
              <a:ext uri="{FF2B5EF4-FFF2-40B4-BE49-F238E27FC236}">
                <a16:creationId xmlns:a16="http://schemas.microsoft.com/office/drawing/2014/main" id="{445766D2-A177-CABC-A776-5E19393DD473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4722503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3FCE99C1-3056-F0DA-D4F9-09AFF40C17B1}"/>
              </a:ext>
            </a:extLst>
          </p:cNvPr>
          <p:cNvSpPr>
            <a:spLocks noGrp="1" noChangeAspect="1"/>
          </p:cNvSpPr>
          <p:nvPr>
            <p:ph type="pic" sz="quarter" idx="141"/>
          </p:nvPr>
        </p:nvSpPr>
        <p:spPr>
          <a:xfrm>
            <a:off x="4722502" y="1701372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Picture Placeholder 50">
            <a:extLst>
              <a:ext uri="{FF2B5EF4-FFF2-40B4-BE49-F238E27FC236}">
                <a16:creationId xmlns:a16="http://schemas.microsoft.com/office/drawing/2014/main" id="{82C7FCCF-9C95-3DF0-163D-46D4893C26D4}"/>
              </a:ext>
            </a:extLst>
          </p:cNvPr>
          <p:cNvSpPr>
            <a:spLocks noGrp="1" noChangeAspect="1"/>
          </p:cNvSpPr>
          <p:nvPr>
            <p:ph type="pic" sz="quarter" idx="142"/>
          </p:nvPr>
        </p:nvSpPr>
        <p:spPr>
          <a:xfrm>
            <a:off x="9137007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ECD1522D-D3EA-7770-A355-80F41C8DD955}"/>
              </a:ext>
            </a:extLst>
          </p:cNvPr>
          <p:cNvSpPr>
            <a:spLocks noGrp="1" noChangeAspect="1"/>
          </p:cNvSpPr>
          <p:nvPr>
            <p:ph type="pic" sz="quarter" idx="143"/>
          </p:nvPr>
        </p:nvSpPr>
        <p:spPr>
          <a:xfrm>
            <a:off x="9137006" y="169665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28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 6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DC7D1B7E-FACD-6391-B85E-C23526CF94C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0967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301820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301820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3810F258-96B5-10F7-E537-A68FC64F8E5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4666422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ADA0E40-A7E7-3F5D-19B0-D8F0C2C91A51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747274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F483F9F-3113-10A1-5348-F10FA1D643B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747274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DC783525-2F4D-1031-FC7B-AF7D576B52FA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9080926" y="1634242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3180684A-6C9B-8D54-71CD-49A338CA899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1161778" y="2378611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617CC018-F126-BA76-8725-EF98ED549CE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1161778" y="3052140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CCED474F-F7D6-FA63-5007-05C478BB406F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211797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D4F00154-7BF6-4F3B-8567-355DC53B7E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2292650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DAB0720A-0861-F150-4DEA-FA70EF3A86A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2292650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7616B026-EAB3-A9DB-D704-AD026E614550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4657251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7C25548-ECDC-1610-D194-496872A5DF10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6738104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62AFEE6C-E0F2-4985-D3D5-FEDA05C3B310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6738104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2DE1FEAB-418A-61A3-786B-81E187B89CF4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9071755" y="4190138"/>
            <a:ext cx="4147880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7EF4935-D8F0-AF4E-7849-4EDC0799DE6E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11152608" y="4934507"/>
            <a:ext cx="1817966" cy="546354"/>
          </a:xfrm>
        </p:spPr>
        <p:txBody>
          <a:bodyPr vert="horz">
            <a:noAutofit/>
          </a:bodyPr>
          <a:lstStyle>
            <a:lvl1pPr marL="0" algn="l" rtl="1">
              <a:buNone/>
              <a:defRPr sz="1764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4661495F-B915-17AB-BB87-D14D1BC65E33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1152608" y="5608035"/>
            <a:ext cx="1817968" cy="278297"/>
          </a:xfrm>
        </p:spPr>
        <p:txBody>
          <a:bodyPr>
            <a:noAutofit/>
          </a:bodyPr>
          <a:lstStyle>
            <a:lvl1pPr marL="0">
              <a:buNone/>
              <a:defRPr sz="1323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6" name="Picture Placeholder 50">
            <a:extLst>
              <a:ext uri="{FF2B5EF4-FFF2-40B4-BE49-F238E27FC236}">
                <a16:creationId xmlns:a16="http://schemas.microsoft.com/office/drawing/2014/main" id="{53C05752-A18C-61E8-818B-0B4D2C1276E0}"/>
              </a:ext>
            </a:extLst>
          </p:cNvPr>
          <p:cNvSpPr>
            <a:spLocks noGrp="1" noChangeAspect="1"/>
          </p:cNvSpPr>
          <p:nvPr>
            <p:ph type="pic" sz="quarter" idx="138"/>
          </p:nvPr>
        </p:nvSpPr>
        <p:spPr>
          <a:xfrm>
            <a:off x="267878" y="169665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FF33ECA3-B500-AE68-B95A-37A2780CFF7E}"/>
              </a:ext>
            </a:extLst>
          </p:cNvPr>
          <p:cNvSpPr>
            <a:spLocks noGrp="1" noChangeAspect="1"/>
          </p:cNvSpPr>
          <p:nvPr>
            <p:ph type="pic" sz="quarter" idx="139"/>
          </p:nvPr>
        </p:nvSpPr>
        <p:spPr>
          <a:xfrm>
            <a:off x="267877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Picture Placeholder 50">
            <a:extLst>
              <a:ext uri="{FF2B5EF4-FFF2-40B4-BE49-F238E27FC236}">
                <a16:creationId xmlns:a16="http://schemas.microsoft.com/office/drawing/2014/main" id="{E546EE58-656E-20EF-638E-42E8473CDD3E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4722503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D280F1AF-FB53-077B-BF45-3C7A94E9CCC7}"/>
              </a:ext>
            </a:extLst>
          </p:cNvPr>
          <p:cNvSpPr>
            <a:spLocks noGrp="1" noChangeAspect="1"/>
          </p:cNvSpPr>
          <p:nvPr>
            <p:ph type="pic" sz="quarter" idx="141"/>
          </p:nvPr>
        </p:nvSpPr>
        <p:spPr>
          <a:xfrm>
            <a:off x="4722502" y="1701372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50">
            <a:extLst>
              <a:ext uri="{FF2B5EF4-FFF2-40B4-BE49-F238E27FC236}">
                <a16:creationId xmlns:a16="http://schemas.microsoft.com/office/drawing/2014/main" id="{13369578-A3C5-8280-8183-08CB5CB71023}"/>
              </a:ext>
            </a:extLst>
          </p:cNvPr>
          <p:cNvSpPr>
            <a:spLocks noGrp="1" noChangeAspect="1"/>
          </p:cNvSpPr>
          <p:nvPr>
            <p:ph type="pic" sz="quarter" idx="142"/>
          </p:nvPr>
        </p:nvSpPr>
        <p:spPr>
          <a:xfrm>
            <a:off x="9137007" y="4252549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217987CC-B9CA-18F8-5F25-4A22A1CBD0EE}"/>
              </a:ext>
            </a:extLst>
          </p:cNvPr>
          <p:cNvSpPr>
            <a:spLocks noGrp="1" noChangeAspect="1"/>
          </p:cNvSpPr>
          <p:nvPr>
            <p:ph type="pic" sz="quarter" idx="143"/>
          </p:nvPr>
        </p:nvSpPr>
        <p:spPr>
          <a:xfrm>
            <a:off x="9137006" y="1696654"/>
            <a:ext cx="1871160" cy="223337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517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9DA2A06-7FC5-1E28-4E09-9F95C4692B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42522" y="1794535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1BC7BB7-9723-F59E-A3C8-F94F71C0B07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758212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2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68ECD555-15C0-4DB2-65CE-07E70F6D4F4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838332" y="2737727"/>
            <a:ext cx="3700042" cy="2635368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6B1708C-71B0-618C-6CF6-F331A4EFA9C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51039" y="1794535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5CE061-565D-25C3-1863-F0CBE10E05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955" y="2737728"/>
            <a:ext cx="3569812" cy="331517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D37BEF1-6651-8DD0-76B8-29699027FC7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70975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EC93F63-55BD-0D7D-B673-828F4EA2EDB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9034003" y="1794534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8D187A14-143C-AD2F-2B63-E09EC90A874D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153940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3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91A155A0-50B7-ACF9-3E8B-D54C45EF86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9266948" y="2737727"/>
            <a:ext cx="3675048" cy="2635368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DA8CBF-12CA-F8DD-8A63-8B1680C48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961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1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36CA2B7-9214-269F-E416-7450BDA9E36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9DA2A06-7FC5-1E28-4E09-9F95C4692B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42522" y="1794535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1BC7BB7-9723-F59E-A3C8-F94F71C0B07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758212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2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68ECD555-15C0-4DB2-65CE-07E70F6D4F4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838332" y="2737727"/>
            <a:ext cx="3700042" cy="2635368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6B1708C-71B0-618C-6CF6-F331A4EFA9C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51039" y="1794535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5CE061-565D-25C3-1863-F0CBE10E05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955" y="2737728"/>
            <a:ext cx="3569812" cy="331517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D37BEF1-6651-8DD0-76B8-29699027FC7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70975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EC93F63-55BD-0D7D-B673-828F4EA2EDB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9034003" y="1794534"/>
            <a:ext cx="4195671" cy="48361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8D187A14-143C-AD2F-2B63-E09EC90A874D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153940" y="1940687"/>
            <a:ext cx="3955798" cy="56008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205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3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91A155A0-50B7-ACF9-3E8B-D54C45EF86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9266948" y="2737727"/>
            <a:ext cx="3675048" cy="2635368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533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8FA999A0-37EA-70A2-CC44-3D1C7E4F2D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39338" y="1556460"/>
            <a:ext cx="5993316" cy="5312925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D6CC30A-C16D-E718-51E2-F8D5BAD96A7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28636" y="1556460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F721E2F5-CA0E-EE3D-D511-62882995DBD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09892" y="1644096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12C88E75-D0AE-E029-70FC-12ACC3A440F8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13853" y="2131343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ACF54BD7-B229-8A1B-4511-8BE449698CD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228636" y="3356857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2B1BDD6-2AA5-3480-EEF3-7C906D1CD1A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309892" y="3436553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AB60076-9D83-0E21-685F-B5E936537BC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13853" y="3939554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A2983F6-3637-01D8-CCAA-43E28D9476F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28636" y="5157252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F128F2E4-B36E-3263-E054-CD314815155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309892" y="5244889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/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3F5B2394-54D8-74A6-7439-72A0329F73E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13853" y="5740013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7B01FB5-BC22-DF22-BF19-21F2256CB82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94366D46-880F-8ABD-5160-F921F4208D0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C82AF2D0-96D3-F249-E30A-37FC1A2EA5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F3B4D5-576B-2615-28AC-85FCB8FFC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0940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2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4100A89-633A-90B1-489C-FA20267662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8FA999A0-37EA-70A2-CC44-3D1C7E4F2D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39338" y="1556460"/>
            <a:ext cx="5993316" cy="5312925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D6CC30A-C16D-E718-51E2-F8D5BAD96A7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28636" y="1556460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F721E2F5-CA0E-EE3D-D511-62882995DBD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309892" y="1644096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12C88E75-D0AE-E029-70FC-12ACC3A440F8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13853" y="2131343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ACF54BD7-B229-8A1B-4511-8BE449698CD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228636" y="3356857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2B1BDD6-2AA5-3480-EEF3-7C906D1CD1A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309892" y="3436553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AB60076-9D83-0E21-685F-B5E936537BC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13853" y="3939554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A2983F6-3637-01D8-CCAA-43E28D9476F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28636" y="5157252"/>
            <a:ext cx="6492839" cy="166705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F128F2E4-B36E-3263-E054-CD314815155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309892" y="5244889"/>
            <a:ext cx="6330327" cy="3677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7001" marR="0" indent="0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76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7001" marR="0" lvl="0" indent="0" algn="l" defTabSz="1008126" rtl="1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3F5B2394-54D8-74A6-7439-72A0329F73E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13853" y="5740013"/>
            <a:ext cx="6145110" cy="8979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323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7B01FB5-BC22-DF22-BF19-21F2256CB82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82AF2D0-96D3-F249-E30A-37FC1A2EA5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F3B4D5-576B-2615-28AC-85FCB8FFC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268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n Summary v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DA8CBF-12CA-F8DD-8A63-8B1680C48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1998738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summary slide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summary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1863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n Summary v1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36CA2B7-9214-269F-E416-7450BDA9E36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1998738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summary slide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summary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760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2061" y="2430006"/>
            <a:ext cx="6058828" cy="2232772"/>
          </a:xfrm>
          <a:noFill/>
        </p:spPr>
        <p:txBody>
          <a:bodyPr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/>
              <a:t>Statement or numbers</a:t>
            </a:r>
            <a:endParaRPr lang="en-US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758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BACDD7F-435C-9A01-F9D7-5ED03E2135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2061" y="2430006"/>
            <a:ext cx="6058828" cy="2232772"/>
          </a:xfrm>
          <a:noFill/>
        </p:spPr>
        <p:txBody>
          <a:bodyPr>
            <a:noAutofit/>
          </a:bodyPr>
          <a:lstStyle>
            <a:lvl1pPr algn="ctr"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/>
              <a:t>Statement or numbers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5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ark knigh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A566F8-1DF5-C7AC-5F18-765436387B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298" y="6141296"/>
            <a:ext cx="6183062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2298" y="248542"/>
            <a:ext cx="6958542" cy="5121353"/>
          </a:xfrm>
        </p:spPr>
        <p:txBody>
          <a:bodyPr anchor="t">
            <a:noAutofit/>
          </a:bodyPr>
          <a:lstStyle>
            <a:lvl1pPr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11592A-0B7A-92FE-942F-2D4B57B6DE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444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C10B4C7-79ED-C0DB-B911-DF429C59A1FB}"/>
              </a:ext>
            </a:extLst>
          </p:cNvPr>
          <p:cNvCxnSpPr>
            <a:cxnSpLocks/>
          </p:cNvCxnSpPr>
          <p:nvPr/>
        </p:nvCxnSpPr>
        <p:spPr>
          <a:xfrm>
            <a:off x="211797" y="6777259"/>
            <a:ext cx="730123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7A2433BF-D870-EE9E-9505-447ABCB692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856974" y="248542"/>
            <a:ext cx="5359676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3D1FE2C-0B82-3A64-F756-9BB969DAD4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95179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longer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8589" y="1962807"/>
            <a:ext cx="11625773" cy="3470598"/>
          </a:xfrm>
          <a:noFill/>
        </p:spPr>
        <p:txBody>
          <a:bodyPr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/>
              <a:t>A longer statement </a:t>
            </a:r>
            <a:br>
              <a:rPr lang="en-GB"/>
            </a:br>
            <a:r>
              <a:rPr lang="en-GB"/>
              <a:t>or a longer fact can </a:t>
            </a:r>
            <a:br>
              <a:rPr lang="en-GB"/>
            </a:br>
            <a:r>
              <a:rPr lang="en-GB"/>
              <a:t>go in here</a:t>
            </a:r>
            <a:endParaRPr lang="en-US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904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colour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914" y="1543479"/>
            <a:ext cx="12992735" cy="4389548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Statement </a:t>
            </a:r>
            <a:br>
              <a:rPr lang="en-GB" dirty="0"/>
            </a:br>
            <a:r>
              <a:rPr lang="en-GB" dirty="0"/>
              <a:t>or numbers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04E55F-C370-EDEA-0B85-C6418E1B59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94" y="7052558"/>
            <a:ext cx="1402063" cy="26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654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colour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914" y="1543479"/>
            <a:ext cx="12992735" cy="4389548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Statement </a:t>
            </a:r>
            <a:br>
              <a:rPr lang="en-GB" dirty="0"/>
            </a:br>
            <a:r>
              <a:rPr lang="en-GB" dirty="0"/>
              <a:t>or numbers</a:t>
            </a:r>
            <a:endParaRPr lang="en-US" dirty="0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1ACBDE3-0D94-F950-158E-0FC563E8A5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937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 image background dark tex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9E85D2A5-FBA3-7FBE-28F3-5FFC225A1B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3876322"/>
            <a:ext cx="1301082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2" y="3086484"/>
            <a:ext cx="13010822" cy="579445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1EF3CAB-5939-3A6C-A909-26CF837A64D3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BB8E412B-4E84-5E8C-ED46-0CA508B03CE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785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 image background light tex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6358AFB-D8BD-32AE-9CFA-FD4213B2EC3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9E85D2A5-FBA3-7FBE-28F3-5FFC225A1B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2" y="3876322"/>
            <a:ext cx="13010822" cy="383196"/>
          </a:xfrm>
        </p:spPr>
        <p:txBody>
          <a:bodyPr>
            <a:noAutofit/>
          </a:bodyPr>
          <a:lstStyle>
            <a:lvl1pPr marL="0" indent="0" algn="ctr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2" y="3086484"/>
            <a:ext cx="13010822" cy="579445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1EF3CAB-5939-3A6C-A909-26CF837A64D3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2380636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image background light tex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941E6EA-FAD6-6AE3-DC43-D027596BC3C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2" y="2719166"/>
            <a:ext cx="13010822" cy="579445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3F6076E-3629-BF11-CD14-1A5AE5155F4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117621" y="3780631"/>
            <a:ext cx="11207709" cy="1242708"/>
          </a:xfrm>
        </p:spPr>
        <p:txBody>
          <a:bodyPr>
            <a:noAutofit/>
          </a:bodyPr>
          <a:lstStyle>
            <a:lvl1pPr algn="ctr">
              <a:buNone/>
              <a:defRPr sz="815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Bold statement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1399F17-F804-5C21-CC57-0576FD820F3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0699471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09" y="2033841"/>
            <a:ext cx="830498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30442599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09" y="2033841"/>
            <a:ext cx="830498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2517082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0" y="2033841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931138" y="2033840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124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4036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0" y="2033841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931138" y="2033840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2406015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red carp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A566F8-1DF5-C7AC-5F18-765436387B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298" y="6141296"/>
            <a:ext cx="6183062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2298" y="248542"/>
            <a:ext cx="6958542" cy="5121353"/>
          </a:xfrm>
        </p:spPr>
        <p:txBody>
          <a:bodyPr anchor="t">
            <a:noAutofit/>
          </a:bodyPr>
          <a:lstStyle>
            <a:lvl1pPr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11592A-0B7A-92FE-942F-2D4B57B6DE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444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C10B4C7-79ED-C0DB-B911-DF429C59A1FB}"/>
              </a:ext>
            </a:extLst>
          </p:cNvPr>
          <p:cNvCxnSpPr>
            <a:cxnSpLocks/>
          </p:cNvCxnSpPr>
          <p:nvPr/>
        </p:nvCxnSpPr>
        <p:spPr>
          <a:xfrm>
            <a:off x="211797" y="6777259"/>
            <a:ext cx="730123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7A2433BF-D870-EE9E-9505-447ABCB692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856974" y="248542"/>
            <a:ext cx="5359676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3D1FE2C-0B82-3A64-F756-9BB969DAD4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1828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3467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0" y="2033841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931138" y="2033840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931521" y="1293467"/>
            <a:ext cx="5950719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669223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0" y="1293467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0" y="2033841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931138" y="2033840"/>
            <a:ext cx="5951105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931521" y="1293467"/>
            <a:ext cx="5950719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9249861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3934277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09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754337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9041028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754337" y="1293467"/>
            <a:ext cx="3934277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9041028" y="1293467"/>
            <a:ext cx="3934277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1467327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3934277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09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754337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9041028" y="2033841"/>
            <a:ext cx="3934277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754337" y="1293467"/>
            <a:ext cx="3934277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9041028" y="1293467"/>
            <a:ext cx="3934277" cy="383313"/>
          </a:xfrm>
        </p:spPr>
        <p:txBody>
          <a:bodyPr>
            <a:noAutofit/>
          </a:bodyPr>
          <a:lstStyle>
            <a:lvl1pPr>
              <a:buNone/>
              <a:defRPr sz="2205"/>
            </a:lvl1pPr>
          </a:lstStyle>
          <a:p>
            <a:pPr lvl="0"/>
            <a:r>
              <a:rPr lang="en-US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152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7272259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1" y="2033841"/>
            <a:ext cx="7185790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3761" y="1293467"/>
            <a:ext cx="5091517" cy="521762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439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7272259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1" y="2033841"/>
            <a:ext cx="7185790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3761" y="1293467"/>
            <a:ext cx="5091517" cy="521762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64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7272259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1" y="2033841"/>
            <a:ext cx="7185790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8023761" y="3957061"/>
            <a:ext cx="5091517" cy="255402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8023761" y="1293466"/>
            <a:ext cx="5091517" cy="255402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4205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/>
        </p:nvSpPr>
        <p:spPr>
          <a:xfrm>
            <a:off x="233002" y="242955"/>
            <a:ext cx="12998152" cy="6374561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0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5" b="1" i="0">
                <a:solidFill>
                  <a:schemeClr val="bg1"/>
                </a:solidFill>
                <a:latin typeface="Inter Tight Light" pitchFamily="2" charset="0"/>
                <a:ea typeface="Inter Tight Light" pitchFamily="2" charset="0"/>
                <a:cs typeface="Inter Tight L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345" y="525721"/>
            <a:ext cx="11949617" cy="579445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711" y="1293467"/>
            <a:ext cx="7272259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711" y="2033841"/>
            <a:ext cx="7185790" cy="439323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8023761" y="3957061"/>
            <a:ext cx="5091517" cy="255402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8023761" y="1293466"/>
            <a:ext cx="5091517" cy="2554028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357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2"/>
            <a:ext cx="5398185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403" y="258178"/>
            <a:ext cx="6831272" cy="1472790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033841"/>
            <a:ext cx="699055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3551" y="6100938"/>
            <a:ext cx="7031157" cy="618811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038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32969" y="248542"/>
            <a:ext cx="5398185" cy="647120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403" y="258178"/>
            <a:ext cx="6831272" cy="1472790"/>
          </a:xfrm>
          <a:noFill/>
        </p:spPr>
        <p:txBody>
          <a:bodyPr>
            <a:noAutofit/>
          </a:bodyPr>
          <a:lstStyle>
            <a:lvl1pPr>
              <a:defRPr sz="4851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301" y="2033841"/>
            <a:ext cx="6990557" cy="3493584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7001" algn="l" defTabSz="1008126" rtl="0" eaLnBrk="1" fontAlgn="auto" latinLnBrk="0" hangingPunct="1">
              <a:lnSpc>
                <a:spcPts val="2293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DEBBC0F5-D498-B410-B7F2-B39110DE99F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3551" y="6100938"/>
            <a:ext cx="7265844" cy="618811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38140" algn="l" rtl="1">
              <a:buNone/>
              <a:defRPr sz="1544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</p:spTree>
    <p:extLst>
      <p:ext uri="{BB962C8B-B14F-4D97-AF65-F5344CB8AC3E}">
        <p14:creationId xmlns:p14="http://schemas.microsoft.com/office/powerpoint/2010/main" val="9344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red carpe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A566F8-1DF5-C7AC-5F18-765436387B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298" y="6141296"/>
            <a:ext cx="6183062" cy="383196"/>
          </a:xfrm>
        </p:spPr>
        <p:txBody>
          <a:bodyPr>
            <a:norm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2298" y="248542"/>
            <a:ext cx="6958542" cy="5121353"/>
          </a:xfrm>
        </p:spPr>
        <p:txBody>
          <a:bodyPr anchor="t"/>
          <a:lstStyle>
            <a:lvl1pPr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11592A-0B7A-92FE-942F-2D4B57B6DE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4446" y="7062810"/>
            <a:ext cx="2279088" cy="245686"/>
          </a:xfrm>
        </p:spPr>
        <p:txBody>
          <a:bodyPr anchor="ctr">
            <a:noAutofit/>
          </a:bodyPr>
          <a:lstStyle>
            <a:lvl1pPr algn="r">
              <a:buNone/>
              <a:defRPr sz="132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7A2433BF-D870-EE9E-9505-447ABCB692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856974" y="248542"/>
            <a:ext cx="5359676" cy="706418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FE77E3E4-4149-A42A-B8D7-B16A89309A7A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37375F-76E1-1BA6-603F-D4D31EEA5315}"/>
              </a:ext>
            </a:extLst>
          </p:cNvPr>
          <p:cNvCxnSpPr>
            <a:cxnSpLocks/>
          </p:cNvCxnSpPr>
          <p:nvPr/>
        </p:nvCxnSpPr>
        <p:spPr>
          <a:xfrm>
            <a:off x="211797" y="6777259"/>
            <a:ext cx="73012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73589"/>
      </p:ext>
    </p:extLst>
  </p:cSld>
  <p:clrMapOvr>
    <a:masterClrMapping/>
  </p:clrMapOvr>
  <p:hf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1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5476992" y="5238018"/>
            <a:ext cx="2418126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486294" y="5939731"/>
            <a:ext cx="2408823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B08018E8-F34C-8069-E1C6-E737629FCC49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623281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695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F3DD0797-9A59-6195-523B-B98ACBCDFA32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4173027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5FA2CC51-6CE1-326F-A7B1-0424996A1D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182329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7054933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7064236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7F4D524-18FC-CDDF-5F43-3D3C0C009A8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4173027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7EA00FB8-DEEB-FEC6-9B57-A85050699793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706423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138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3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B022AF25-6D9E-47D6-F8AC-2E19A2304A9E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696804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88605109-26F7-3626-6E3E-AB608511EF6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5706106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47D227D-E2DC-807F-C8B0-CB79380B51F1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8578710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A40AA02B-1293-8EED-AEBA-6894928E6D9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8588012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F2F48317-11BE-0A8E-8F20-C787E451605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696804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50">
            <a:extLst>
              <a:ext uri="{FF2B5EF4-FFF2-40B4-BE49-F238E27FC236}">
                <a16:creationId xmlns:a16="http://schemas.microsoft.com/office/drawing/2014/main" id="{3BA23112-71C3-0C4E-2808-0D4E3E2D477F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858801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E806048-4821-B4E5-F030-EBE1B526AABF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814899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76452A7-68BB-CFA9-765B-38FC8A6CE802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824201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E4DACA00-EAD2-B53B-EB36-E7EC44F7F342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824200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393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4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7EF48F39-A088-BA34-74AF-325728A4DED4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277797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4BA61FFB-7436-633A-3B76-90FBC46678F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1287099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778EA51-334E-4030-5978-D80B9D383C63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4159703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98124E94-91DF-EDB5-5B86-B730E365AED0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4169005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2" name="Picture Placeholder 50">
            <a:extLst>
              <a:ext uri="{FF2B5EF4-FFF2-40B4-BE49-F238E27FC236}">
                <a16:creationId xmlns:a16="http://schemas.microsoft.com/office/drawing/2014/main" id="{A27C98CA-6AEB-160B-16E3-CBA81B74BD6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277797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5D9274C3-5F74-0839-CEB3-0605615B11F9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416900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69D2DDE9-9BCC-DE14-9B52-F95E4FADF412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7069515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CD6C507-2837-8552-24CC-63B843A9BE7E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7078817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43E65448-2239-F1DC-CAB2-D79C8CD9E546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9951422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8D00A6B4-E923-4E76-7CB1-D07FFBBB1152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9960724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56C8FEAF-5F97-1431-D7C4-E890B601F59D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706951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ADD9B8DF-5C0E-AA4F-C88A-AAC0DB25FEBF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9960723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6546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5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82604695-6003-FB2B-8C7C-62EF82B14EAA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220332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5" name="Text Placeholder 24">
            <a:extLst>
              <a:ext uri="{FF2B5EF4-FFF2-40B4-BE49-F238E27FC236}">
                <a16:creationId xmlns:a16="http://schemas.microsoft.com/office/drawing/2014/main" id="{3BCE232B-F012-FAA3-8F0D-11B46FF3203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29634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B183892-7FB2-E84B-8228-6B26C8F0EBB9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2928457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CD64B5ED-C4C8-6A5D-C990-FEBD33ECD5E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2937759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BA505D7A-07EB-1F49-03A2-9808EB8D6D3D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22033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9CFB74E5-C0EC-908C-088D-93A6E57A03A8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2937758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397E2BE-2098-C370-7F15-278D6B93C7F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5636582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FB45C76-EC3E-FC03-47C9-860032F621EA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5645884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4AF4F50-891C-8D08-CDB5-1C1F420855A2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8344707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7A30412F-A79F-6032-B334-E8D4A1C8C97F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8354009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46F6236A-7045-4AC1-2EF0-F45FECABE285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563658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528E9631-48F9-DB51-0784-450CDE986B66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8354008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5C00C8F2-B9D7-998D-448A-6B5A9CBFCD15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10998324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F6CFA685-5767-169C-BA8B-9114751D2E2B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1007627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32" name="Picture Placeholder 50">
            <a:extLst>
              <a:ext uri="{FF2B5EF4-FFF2-40B4-BE49-F238E27FC236}">
                <a16:creationId xmlns:a16="http://schemas.microsoft.com/office/drawing/2014/main" id="{5E3B5FD0-A573-9CFA-57A3-D356F5334D86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11007626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5487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6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3E93791-E1C0-2FB7-6031-5E6F93F40C79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216996" y="1608652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398B7F49-D9DF-A02D-D1FE-D3F3B25D630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145877" y="1896435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3" name="Text Placeholder 24">
            <a:extLst>
              <a:ext uri="{FF2B5EF4-FFF2-40B4-BE49-F238E27FC236}">
                <a16:creationId xmlns:a16="http://schemas.microsoft.com/office/drawing/2014/main" id="{0F413ABE-93B2-5720-A9A9-C10BA306819D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2145877" y="2865284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C81796C0-48C7-0178-798C-4A2F3D753C11}"/>
              </a:ext>
            </a:extLst>
          </p:cNvPr>
          <p:cNvSpPr>
            <a:spLocks noGrp="1" noChangeAspect="1"/>
          </p:cNvSpPr>
          <p:nvPr>
            <p:ph type="pic" sz="quarter" idx="136"/>
          </p:nvPr>
        </p:nvSpPr>
        <p:spPr>
          <a:xfrm>
            <a:off x="304793" y="1677129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5CA47BA6-128B-BAD6-6F7D-15E6A486F2E2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211797" y="4301764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CE7AA615-F877-8294-33BC-E29486C96B91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2140678" y="4589547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2417EC2F-AD09-7DE6-A4EC-D7EEAC21CC48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2140678" y="5558395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161A6C28-C2A6-3E29-3C38-DAA5361EB18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99594" y="4370240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7D67A216-ABEE-774F-AF44-2813A95A97E6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4617271" y="1606057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4307813-5AE0-81A8-EC55-CB1FA1D18878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6546151" y="1893839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3EBCBEEA-C139-BA63-32F9-F7F2017F0F6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6546151" y="2862688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74C31924-A213-F566-AEBD-CCB68605C7C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4705068" y="1674533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4E522BA-B4AF-6AE7-2A9F-2BAB286426FA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4612072" y="4299168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5FB2C446-13E9-9A79-3126-9A7C25B14B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6540953" y="4586951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0BD03D03-4352-1EA2-D469-F3044E0935E5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6540953" y="5555800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8E1CB072-2EE9-487F-0507-9E9C224D88DC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4699869" y="4367645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CFFAA46B-939F-28B8-B6C9-C489044F4BA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9003922" y="1603461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A1B102DA-6820-473A-1C20-B72EA4243F9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0932803" y="1891244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3B597D1D-621E-4C00-A28F-847D96AF3255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10932803" y="2860093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FA5E277A-B9DD-D73A-F762-B7555D969822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9091719" y="1671938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BAC7B8A9-E9BF-E88E-CD39-C4D05327CB23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8998724" y="4296573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109CF006-7385-394B-5E94-0CE4C4B2D38F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0927604" y="4584356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99C9A6CD-15DF-0CE4-188C-57705A65ADA6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0927604" y="5553205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F016D76E-1151-FCE6-FF28-4CC297CFF473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9086520" y="4365050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580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8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699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883827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883827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BC364DF-5545-983E-B0C0-8BE0D049443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8902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75B8C18-82A8-C95B-D2F8-100A4D5DC70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21179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AD4AD82F-3BFC-E5DE-C76E-458725007493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878626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0F7C495A-CBC4-C9AF-720F-BAF049428D2F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878626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8A2FA888-B5D4-E100-C3D6-9D4F04D0AA9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8382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97DCF92-38A5-2291-841C-EA6B0E9C36DD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3505879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47C95E3-5469-2CAA-4549-9C6CAE1784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5172708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99A7BD36-2564-D8D0-8074-3F7058BD74E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5172708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26BC4E9-53C2-C59C-B116-6ED3C5ED5DA3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3577908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AF448C7-F0D6-BB57-4690-14604A72632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3500678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A62B309E-68C7-A54B-2769-108158D56C2A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5167507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F2D9751A-86A6-CC5D-C181-B264D581D17A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167507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8E001E80-1A5A-D31D-BDDE-A81EF932F914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3572707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5CD2629E-A4CB-F2E6-86AC-D394CEB5C71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685619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0D119150-7DB2-BE28-E841-F42FAA79893A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8523027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F0AD5844-5638-3989-FD32-E73F0C3F02E0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8523027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1" name="Picture Placeholder 50">
            <a:extLst>
              <a:ext uri="{FF2B5EF4-FFF2-40B4-BE49-F238E27FC236}">
                <a16:creationId xmlns:a16="http://schemas.microsoft.com/office/drawing/2014/main" id="{84BAF48E-FD49-2734-1856-268AFBE2E02A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692822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E843EA03-0818-040A-F686-6DF13CAA128D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685099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2D7D990-28EE-A87E-B4C6-AD6F4499B3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8517826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BBFC7D74-E10D-09B8-0856-28783A0A5063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8517826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5" name="Picture Placeholder 50">
            <a:extLst>
              <a:ext uri="{FF2B5EF4-FFF2-40B4-BE49-F238E27FC236}">
                <a16:creationId xmlns:a16="http://schemas.microsoft.com/office/drawing/2014/main" id="{56E8622C-829C-1F9D-DA0F-3844A579367E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692302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8802167-1614-B3A3-0F0A-9A89258C0FEF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1014507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22C660A-9488-DC9D-A155-3E618B722A5D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1811908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BD00C607-BCC7-8321-467B-68B71D2DED7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1811908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75B1C7D6-D8FD-E4AE-9431-C3B8DC8B4FE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1021710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450D3880-B676-6E87-F61B-89CB3580D317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1013987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B89184D1-FE18-540D-02F8-3F9F8970929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1806707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5C6C21AD-967F-9B26-F089-575D72535665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1806707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6054E96C-075F-5255-7D5A-B2C64147B8FA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1021190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5631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10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6999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464416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464416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6999" y="1096145"/>
            <a:ext cx="627386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76F8B6E8-8B36-8A52-009A-EC7E9D81586D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87503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C62ECC6A-A3B0-4AF8-8FC4-8F316102E46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216999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213F0C6-2E74-FAB2-F7CB-26C9910F4786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464416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84FDBA3-AE00-76B1-959A-2984C5D5507C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464416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155BBB9A-C068-8976-CA57-E1058E0C535B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87503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300DE0-BC42-965B-320B-042298019976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2837468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B045B5C7-2949-42C4-DA99-412095FA903D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4084884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5B80EA7-0DFA-74AE-3926-4B9DFF63EDA1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4084884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5C20445C-19E2-E223-FE97-B7A230DC7D9B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2907972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71A4671-B91E-4075-11D6-1C7E91B9AEB8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837468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EB9B266D-F893-85B2-0A9B-553283A58DEC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4084884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F29556DD-9E85-EDA2-0AD1-62A9AFF33E99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4084884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9" name="Picture Placeholder 50">
            <a:extLst>
              <a:ext uri="{FF2B5EF4-FFF2-40B4-BE49-F238E27FC236}">
                <a16:creationId xmlns:a16="http://schemas.microsoft.com/office/drawing/2014/main" id="{96F4D0CB-3794-B78A-7AF0-504507F02D4D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2907972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75FCFF8-4036-3B57-F48F-BC706CF6342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5478373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9A6873B-5DEA-FCBE-D921-F2C70EC2842B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6725789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852A193A-D21E-985A-E9F9-4354CD51A527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6725789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3C629D0A-E15F-253D-8E43-1BBF008A7572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5548876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C255393C-6797-1A34-205C-9837D97C3E5E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5478373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A3E2E9BC-9216-3F3F-7D5E-1ED34FD851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6725789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BF3D8475-BBF3-957C-3741-DD0EDBF39AD7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725789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7" name="Picture Placeholder 50">
            <a:extLst>
              <a:ext uri="{FF2B5EF4-FFF2-40B4-BE49-F238E27FC236}">
                <a16:creationId xmlns:a16="http://schemas.microsoft.com/office/drawing/2014/main" id="{848969A0-FDC6-93F0-8B02-89D94D3CE650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5548876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639EE7A2-4431-0229-3939-761AA90B4AD0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8103664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BF539110-CB22-DBD4-3277-D2472FDAA585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9351081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278415AA-F350-06C5-55C4-BE3CF3E3E59D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9351081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31" name="Picture Placeholder 50">
            <a:extLst>
              <a:ext uri="{FF2B5EF4-FFF2-40B4-BE49-F238E27FC236}">
                <a16:creationId xmlns:a16="http://schemas.microsoft.com/office/drawing/2014/main" id="{3556F3A4-FA91-9D2E-5483-22719E563D5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8174168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356CD884-8729-8095-631C-DB6D866996EA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8103664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653360A-B143-3D87-05E4-D59536413FD5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9351081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6795CFFF-584E-F785-D7F1-68B814A19EA7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9351081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5" name="Picture Placeholder 50">
            <a:extLst>
              <a:ext uri="{FF2B5EF4-FFF2-40B4-BE49-F238E27FC236}">
                <a16:creationId xmlns:a16="http://schemas.microsoft.com/office/drawing/2014/main" id="{5904745B-88B1-DDB8-6DF9-0929A5AA4F1E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8174168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Text Placeholder 11">
            <a:extLst>
              <a:ext uri="{FF2B5EF4-FFF2-40B4-BE49-F238E27FC236}">
                <a16:creationId xmlns:a16="http://schemas.microsoft.com/office/drawing/2014/main" id="{1DD28A0E-AD8A-C2F4-42F9-A7D0084CF847}"/>
              </a:ext>
            </a:extLst>
          </p:cNvPr>
          <p:cNvSpPr>
            <a:spLocks noGrp="1"/>
          </p:cNvSpPr>
          <p:nvPr>
            <p:ph type="body" sz="quarter" idx="169"/>
          </p:nvPr>
        </p:nvSpPr>
        <p:spPr>
          <a:xfrm>
            <a:off x="10735769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7" name="Text Placeholder 20">
            <a:extLst>
              <a:ext uri="{FF2B5EF4-FFF2-40B4-BE49-F238E27FC236}">
                <a16:creationId xmlns:a16="http://schemas.microsoft.com/office/drawing/2014/main" id="{B002560D-7014-CD28-552D-FBEEAD01749D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1983185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8" name="Text Placeholder 24">
            <a:extLst>
              <a:ext uri="{FF2B5EF4-FFF2-40B4-BE49-F238E27FC236}">
                <a16:creationId xmlns:a16="http://schemas.microsoft.com/office/drawing/2014/main" id="{12A72843-6ADA-042C-522F-12C2A904C810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1983185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9" name="Picture Placeholder 50">
            <a:extLst>
              <a:ext uri="{FF2B5EF4-FFF2-40B4-BE49-F238E27FC236}">
                <a16:creationId xmlns:a16="http://schemas.microsoft.com/office/drawing/2014/main" id="{006D3B28-270B-4BF5-3734-097D2C63771D}"/>
              </a:ext>
            </a:extLst>
          </p:cNvPr>
          <p:cNvSpPr>
            <a:spLocks noGrp="1" noChangeAspect="1"/>
          </p:cNvSpPr>
          <p:nvPr>
            <p:ph type="pic" sz="quarter" idx="172"/>
          </p:nvPr>
        </p:nvSpPr>
        <p:spPr>
          <a:xfrm>
            <a:off x="10806273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3D5DF599-D520-B497-5856-F6DCB9C7BE7B}"/>
              </a:ext>
            </a:extLst>
          </p:cNvPr>
          <p:cNvSpPr>
            <a:spLocks noGrp="1"/>
          </p:cNvSpPr>
          <p:nvPr>
            <p:ph type="body" sz="quarter" idx="173"/>
          </p:nvPr>
        </p:nvSpPr>
        <p:spPr>
          <a:xfrm>
            <a:off x="10735769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CC9D66A-9FC5-F3B6-E0B2-A6E78BA3F1AD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1983185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62" name="Text Placeholder 24">
            <a:extLst>
              <a:ext uri="{FF2B5EF4-FFF2-40B4-BE49-F238E27FC236}">
                <a16:creationId xmlns:a16="http://schemas.microsoft.com/office/drawing/2014/main" id="{2BDE45AE-2090-0D34-DDD3-EC6838E62B4F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1983185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63" name="Picture Placeholder 50">
            <a:extLst>
              <a:ext uri="{FF2B5EF4-FFF2-40B4-BE49-F238E27FC236}">
                <a16:creationId xmlns:a16="http://schemas.microsoft.com/office/drawing/2014/main" id="{D64B30BD-17B2-0D6B-3A94-C8F140EA6E8B}"/>
              </a:ext>
            </a:extLst>
          </p:cNvPr>
          <p:cNvSpPr>
            <a:spLocks noGrp="1" noChangeAspect="1"/>
          </p:cNvSpPr>
          <p:nvPr>
            <p:ph type="pic" sz="quarter" idx="176"/>
          </p:nvPr>
        </p:nvSpPr>
        <p:spPr>
          <a:xfrm>
            <a:off x="10806273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1425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Film Posters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1998738" cy="42358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tx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films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film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597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BBFE260-6526-14A1-D76B-6ABB47DFDC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5476992" y="5238018"/>
            <a:ext cx="2418126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486294" y="5939731"/>
            <a:ext cx="2408823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B08018E8-F34C-8069-E1C6-E737629FCC49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623281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0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titl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/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8650284-4DED-335C-1EC0-91A29EC0B5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5912" y="2126472"/>
            <a:ext cx="11031127" cy="3337970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86700"/>
      </p:ext>
    </p:extLst>
  </p:cSld>
  <p:clrMapOvr>
    <a:masterClrMapping/>
  </p:clrMapOvr>
  <p:hf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2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F3DD0797-9A59-6195-523B-B98ACBCDFA32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4173027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5FA2CC51-6CE1-326F-A7B1-0424996A1D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182329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7054933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7064236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7F4D524-18FC-CDDF-5F43-3D3C0C009A8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4173027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7EA00FB8-DEEB-FEC6-9B57-A85050699793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706423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26EE0B-6769-6DDB-7B02-52136E0795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91" y="7052558"/>
            <a:ext cx="1402066" cy="26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353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3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28E9CC2-18BC-4D4D-5E2A-0617A8B003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B022AF25-6D9E-47D6-F8AC-2E19A2304A9E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696804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88605109-26F7-3626-6E3E-AB608511EF6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5706106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47D227D-E2DC-807F-C8B0-CB79380B51F1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8578710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A40AA02B-1293-8EED-AEBA-6894928E6D9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8588012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F2F48317-11BE-0A8E-8F20-C787E451605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696804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50">
            <a:extLst>
              <a:ext uri="{FF2B5EF4-FFF2-40B4-BE49-F238E27FC236}">
                <a16:creationId xmlns:a16="http://schemas.microsoft.com/office/drawing/2014/main" id="{3BA23112-71C3-0C4E-2808-0D4E3E2D477F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858801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E806048-4821-B4E5-F030-EBE1B526AABF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814899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76452A7-68BB-CFA9-765B-38FC8A6CE802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824201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E4DACA00-EAD2-B53B-EB36-E7EC44F7F342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824200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339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7A90B76-F87A-5E58-6EDF-8801BB2969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7EF48F39-A088-BA34-74AF-325728A4DED4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277797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4BA61FFB-7436-633A-3B76-90FBC46678F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1287099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778EA51-334E-4030-5978-D80B9D383C63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4159703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98124E94-91DF-EDB5-5B86-B730E365AED0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4169005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2" name="Picture Placeholder 50">
            <a:extLst>
              <a:ext uri="{FF2B5EF4-FFF2-40B4-BE49-F238E27FC236}">
                <a16:creationId xmlns:a16="http://schemas.microsoft.com/office/drawing/2014/main" id="{A27C98CA-6AEB-160B-16E3-CBA81B74BD6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277797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5D9274C3-5F74-0839-CEB3-0605615B11F9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416900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69D2DDE9-9BCC-DE14-9B52-F95E4FADF412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7069515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CD6C507-2837-8552-24CC-63B843A9BE7E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7078817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43E65448-2239-F1DC-CAB2-D79C8CD9E546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9951422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8D00A6B4-E923-4E76-7CB1-D07FFBBB1152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9960724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56C8FEAF-5F97-1431-D7C4-E890B601F59D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7069515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ADD9B8DF-5C0E-AA4F-C88A-AAC0DB25FEBF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9960723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205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5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82604695-6003-FB2B-8C7C-62EF82B14EAA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220332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5" name="Text Placeholder 24">
            <a:extLst>
              <a:ext uri="{FF2B5EF4-FFF2-40B4-BE49-F238E27FC236}">
                <a16:creationId xmlns:a16="http://schemas.microsoft.com/office/drawing/2014/main" id="{3BCE232B-F012-FAA3-8F0D-11B46FF3203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29634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B183892-7FB2-E84B-8228-6B26C8F0EBB9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2928457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CD64B5ED-C4C8-6A5D-C990-FEBD33ECD5E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2937759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BA505D7A-07EB-1F49-03A2-9808EB8D6D3D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22033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9CFB74E5-C0EC-908C-088D-93A6E57A03A8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2937758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397E2BE-2098-C370-7F15-278D6B93C7F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5636582" y="5238018"/>
            <a:ext cx="2196388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FB45C76-EC3E-FC03-47C9-860032F621EA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5645884" y="5939731"/>
            <a:ext cx="2196389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4AF4F50-891C-8D08-CDB5-1C1F420855A2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8344707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7A30412F-A79F-6032-B334-E8D4A1C8C97F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8354009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46F6236A-7045-4AC1-2EF0-F45FECABE285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5636582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528E9631-48F9-DB51-0784-450CDE986B66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8354008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5C00C8F2-B9D7-998D-448A-6B5A9CBFCD15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10998324" y="5238018"/>
            <a:ext cx="2205689" cy="579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F6CFA685-5767-169C-BA8B-9114751D2E2B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1007627" y="5939731"/>
            <a:ext cx="2205690" cy="865405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32" name="Picture Placeholder 50">
            <a:extLst>
              <a:ext uri="{FF2B5EF4-FFF2-40B4-BE49-F238E27FC236}">
                <a16:creationId xmlns:a16="http://schemas.microsoft.com/office/drawing/2014/main" id="{5E3B5FD0-A573-9CFA-57A3-D356F5334D86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11007626" y="1690127"/>
            <a:ext cx="2196388" cy="3294409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A4F7D6-0432-D83B-CD5F-600686C2D7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91" y="7052558"/>
            <a:ext cx="1402066" cy="26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27237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6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A54C329-E932-314E-414A-206547E784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3E93791-E1C0-2FB7-6031-5E6F93F40C79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216996" y="1608652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398B7F49-D9DF-A02D-D1FE-D3F3B25D630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145877" y="1896435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3" name="Text Placeholder 24">
            <a:extLst>
              <a:ext uri="{FF2B5EF4-FFF2-40B4-BE49-F238E27FC236}">
                <a16:creationId xmlns:a16="http://schemas.microsoft.com/office/drawing/2014/main" id="{0F413ABE-93B2-5720-A9A9-C10BA306819D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2145877" y="2865284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C81796C0-48C7-0178-798C-4A2F3D753C11}"/>
              </a:ext>
            </a:extLst>
          </p:cNvPr>
          <p:cNvSpPr>
            <a:spLocks noGrp="1" noChangeAspect="1"/>
          </p:cNvSpPr>
          <p:nvPr>
            <p:ph type="pic" sz="quarter" idx="136"/>
          </p:nvPr>
        </p:nvSpPr>
        <p:spPr>
          <a:xfrm>
            <a:off x="304793" y="1677129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5CA47BA6-128B-BAD6-6F7D-15E6A486F2E2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211797" y="4301764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CE7AA615-F877-8294-33BC-E29486C96B91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2140678" y="4589547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2417EC2F-AD09-7DE6-A4EC-D7EEAC21CC48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2140678" y="5558395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161A6C28-C2A6-3E29-3C38-DAA5361EB18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99594" y="4370240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7D67A216-ABEE-774F-AF44-2813A95A97E6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4617271" y="1606057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4307813-5AE0-81A8-EC55-CB1FA1D18878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6546151" y="1893839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3EBCBEEA-C139-BA63-32F9-F7F2017F0F6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6546151" y="2862688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74C31924-A213-F566-AEBD-CCB68605C7C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4705068" y="1674533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4E522BA-B4AF-6AE7-2A9F-2BAB286426FA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4612072" y="4299168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5FB2C446-13E9-9A79-3126-9A7C25B14B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6540953" y="4586951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0BD03D03-4352-1EA2-D469-F3044E0935E5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6540953" y="5555800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8E1CB072-2EE9-487F-0507-9E9C224D88DC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4699869" y="4367645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CFFAA46B-939F-28B8-B6C9-C489044F4BA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9003922" y="1603461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A1B102DA-6820-473A-1C20-B72EA4243F9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0932803" y="1891244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3B597D1D-621E-4C00-A28F-847D96AF3255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10932803" y="2860093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FA5E277A-B9DD-D73A-F762-B7555D969822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9091719" y="1671938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BAC7B8A9-E9BF-E88E-CD39-C4D05327CB23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8998724" y="4296573"/>
            <a:ext cx="4226314" cy="2521106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109CF006-7385-394B-5E94-0CE4C4B2D38F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10927604" y="4584356"/>
            <a:ext cx="2110066" cy="742391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99C9A6CD-15DF-0CE4-188C-57705A65ADA6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10927604" y="5553205"/>
            <a:ext cx="2110066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F016D76E-1151-FCE6-FF28-4CC297CFF473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9086520" y="4365050"/>
            <a:ext cx="1587750" cy="23815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46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ilm posters 6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A54C329-E932-314E-414A-206547E784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37CFC21-F6A8-D27E-01CF-10CE7B065B90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220333" y="1547640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F549400-5E07-C561-6F69-72C732E78F0B}"/>
              </a:ext>
            </a:extLst>
          </p:cNvPr>
          <p:cNvSpPr>
            <a:spLocks noGrp="1"/>
          </p:cNvSpPr>
          <p:nvPr>
            <p:ph type="pic" sz="quarter" idx="138"/>
          </p:nvPr>
        </p:nvSpPr>
        <p:spPr>
          <a:xfrm>
            <a:off x="4629525" y="1547640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96581F7-6717-D5F1-C362-721AEA022EAD}"/>
              </a:ext>
            </a:extLst>
          </p:cNvPr>
          <p:cNvSpPr>
            <a:spLocks noGrp="1"/>
          </p:cNvSpPr>
          <p:nvPr>
            <p:ph type="pic" sz="quarter" idx="139"/>
          </p:nvPr>
        </p:nvSpPr>
        <p:spPr>
          <a:xfrm>
            <a:off x="9038718" y="1547640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B37BF868-F43F-87C9-9DB9-58E39FB1DFB7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220333" y="4273955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0973375C-4D3C-1F31-1DEB-D83FE16F1DD3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4629525" y="4273955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9D5A284A-F33C-A79A-079B-3923EB809CAF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9038718" y="4273955"/>
            <a:ext cx="4191496" cy="2485415"/>
          </a:xfrm>
          <a:prstGeom prst="roundRect">
            <a:avLst>
              <a:gd name="adj" fmla="val 5241"/>
            </a:avLst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17685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8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C9B15E-CCB9-8530-9455-4367F236E5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699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883827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883827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612275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BC364DF-5545-983E-B0C0-8BE0D049443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8902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75B8C18-82A8-C95B-D2F8-100A4D5DC70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21179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AD4AD82F-3BFC-E5DE-C76E-458725007493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878626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0F7C495A-CBC4-C9AF-720F-BAF049428D2F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878626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8A2FA888-B5D4-E100-C3D6-9D4F04D0AA9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8382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97DCF92-38A5-2291-841C-EA6B0E9C36DD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3505879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47C95E3-5469-2CAA-4549-9C6CAE1784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5172708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99A7BD36-2564-D8D0-8074-3F7058BD74E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5172708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26BC4E9-53C2-C59C-B116-6ED3C5ED5DA3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3577908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AF448C7-F0D6-BB57-4690-14604A72632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3500678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A62B309E-68C7-A54B-2769-108158D56C2A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5167507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F2D9751A-86A6-CC5D-C181-B264D581D17A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167507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8E001E80-1A5A-D31D-BDDE-A81EF932F914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3572707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5CD2629E-A4CB-F2E6-86AC-D394CEB5C71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685619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0D119150-7DB2-BE28-E841-F42FAA79893A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8523027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F0AD5844-5638-3989-FD32-E73F0C3F02E0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8523027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1" name="Picture Placeholder 50">
            <a:extLst>
              <a:ext uri="{FF2B5EF4-FFF2-40B4-BE49-F238E27FC236}">
                <a16:creationId xmlns:a16="http://schemas.microsoft.com/office/drawing/2014/main" id="{84BAF48E-FD49-2734-1856-268AFBE2E02A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692822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E843EA03-0818-040A-F686-6DF13CAA128D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685099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2D7D990-28EE-A87E-B4C6-AD6F4499B3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8517826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BBFC7D74-E10D-09B8-0856-28783A0A5063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8517826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5" name="Picture Placeholder 50">
            <a:extLst>
              <a:ext uri="{FF2B5EF4-FFF2-40B4-BE49-F238E27FC236}">
                <a16:creationId xmlns:a16="http://schemas.microsoft.com/office/drawing/2014/main" id="{56E8622C-829C-1F9D-DA0F-3844A579367E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692302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8802167-1614-B3A3-0F0A-9A89258C0FEF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10145078" y="1638789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22C660A-9488-DC9D-A155-3E618B722A5D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1811908" y="1805331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BD00C607-BCC7-8321-467B-68B71D2DED7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1811908" y="2720346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75B1C7D6-D8FD-E4AE-9431-C3B8DC8B4FE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10217107" y="1706571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450D3880-B676-6E87-F61B-89CB3580D317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10139877" y="4217298"/>
            <a:ext cx="3086077" cy="2358299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B89184D1-FE18-540D-02F8-3F9F8970929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1806707" y="4383840"/>
            <a:ext cx="1323232" cy="70171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544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5C6C21AD-967F-9B26-F089-575D72535665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1806707" y="5298855"/>
            <a:ext cx="1339425" cy="1217413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9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323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6054E96C-075F-5255-7D5A-B2C64147B8FA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10211906" y="4285080"/>
            <a:ext cx="1481900" cy="2222733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2461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m image 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211798" y="248541"/>
            <a:ext cx="3057200" cy="2376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522749" y="248542"/>
            <a:ext cx="3057200" cy="2376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B0A8AE15-5FDF-FE33-E732-FE471793470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10144652" y="248541"/>
            <a:ext cx="3057200" cy="2376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46CC5E1-9748-CA47-0EFE-0B6C4A562F6F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6833700" y="248541"/>
            <a:ext cx="3057200" cy="2376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A6A661B-7942-2409-3E8E-6D61DD15BCBB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7ABDB806-A569-BC78-6823-E2FD33E10267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211798" y="4256575"/>
            <a:ext cx="3057200" cy="2376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7CD9BC9E-B0BB-9CDD-209A-4ADEFE34676D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3522749" y="4256576"/>
            <a:ext cx="3057200" cy="2376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6CC2F087-70A7-3CD3-9575-8FF8073EC090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0144652" y="4256575"/>
            <a:ext cx="3057200" cy="2376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F62B0650-4CCB-B5A0-E164-0D1383DC3255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6833700" y="4256575"/>
            <a:ext cx="3057200" cy="2376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A2D2050-A7B0-9D27-C7FB-AD2416CAD2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1098" y="3615059"/>
            <a:ext cx="6273865" cy="38319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28E16F0-F88E-D6D8-723B-4552546BEB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432" y="2913156"/>
            <a:ext cx="11998738" cy="579445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9669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10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8FCD3DA-6020-AACF-DE85-F4F1C5E4FB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6999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464416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464416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6999" y="1096145"/>
            <a:ext cx="6273865" cy="383196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76F8B6E8-8B36-8A52-009A-EC7E9D81586D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87503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C62ECC6A-A3B0-4AF8-8FC4-8F316102E46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216999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213F0C6-2E74-FAB2-F7CB-26C9910F4786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464416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84FDBA3-AE00-76B1-959A-2984C5D5507C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464416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155BBB9A-C068-8976-CA57-E1058E0C535B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87503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300DE0-BC42-965B-320B-042298019976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2837468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B045B5C7-2949-42C4-DA99-412095FA903D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4084884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5B80EA7-0DFA-74AE-3926-4B9DFF63EDA1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4084884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5C20445C-19E2-E223-FE97-B7A230DC7D9B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2907972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71A4671-B91E-4075-11D6-1C7E91B9AEB8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837468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EB9B266D-F893-85B2-0A9B-553283A58DEC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4084884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F29556DD-9E85-EDA2-0AD1-62A9AFF33E99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4084884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9" name="Picture Placeholder 50">
            <a:extLst>
              <a:ext uri="{FF2B5EF4-FFF2-40B4-BE49-F238E27FC236}">
                <a16:creationId xmlns:a16="http://schemas.microsoft.com/office/drawing/2014/main" id="{96F4D0CB-3794-B78A-7AF0-504507F02D4D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2907972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75FCFF8-4036-3B57-F48F-BC706CF6342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5478373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9A6873B-5DEA-FCBE-D921-F2C70EC2842B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6725789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852A193A-D21E-985A-E9F9-4354CD51A527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6725789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3C629D0A-E15F-253D-8E43-1BBF008A7572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5548876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C255393C-6797-1A34-205C-9837D97C3E5E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5478373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A3E2E9BC-9216-3F3F-7D5E-1ED34FD851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6725789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BF3D8475-BBF3-957C-3741-DD0EDBF39AD7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725789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7" name="Picture Placeholder 50">
            <a:extLst>
              <a:ext uri="{FF2B5EF4-FFF2-40B4-BE49-F238E27FC236}">
                <a16:creationId xmlns:a16="http://schemas.microsoft.com/office/drawing/2014/main" id="{848969A0-FDC6-93F0-8B02-89D94D3CE650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5548876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639EE7A2-4431-0229-3939-761AA90B4AD0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8103664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BF539110-CB22-DBD4-3277-D2472FDAA585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9351081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278415AA-F350-06C5-55C4-BE3CF3E3E59D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9351081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31" name="Picture Placeholder 50">
            <a:extLst>
              <a:ext uri="{FF2B5EF4-FFF2-40B4-BE49-F238E27FC236}">
                <a16:creationId xmlns:a16="http://schemas.microsoft.com/office/drawing/2014/main" id="{3556F3A4-FA91-9D2E-5483-22719E563D5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8174168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356CD884-8729-8095-631C-DB6D866996EA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8103664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653360A-B143-3D87-05E4-D59536413FD5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9351081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6795CFFF-584E-F785-D7F1-68B814A19EA7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9351081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5" name="Picture Placeholder 50">
            <a:extLst>
              <a:ext uri="{FF2B5EF4-FFF2-40B4-BE49-F238E27FC236}">
                <a16:creationId xmlns:a16="http://schemas.microsoft.com/office/drawing/2014/main" id="{5904745B-88B1-DDB8-6DF9-0929A5AA4F1E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8174168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6" name="Text Placeholder 11">
            <a:extLst>
              <a:ext uri="{FF2B5EF4-FFF2-40B4-BE49-F238E27FC236}">
                <a16:creationId xmlns:a16="http://schemas.microsoft.com/office/drawing/2014/main" id="{1DD28A0E-AD8A-C2F4-42F9-A7D0084CF847}"/>
              </a:ext>
            </a:extLst>
          </p:cNvPr>
          <p:cNvSpPr>
            <a:spLocks noGrp="1"/>
          </p:cNvSpPr>
          <p:nvPr>
            <p:ph type="body" sz="quarter" idx="169"/>
          </p:nvPr>
        </p:nvSpPr>
        <p:spPr>
          <a:xfrm>
            <a:off x="10735769" y="2042009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7" name="Text Placeholder 20">
            <a:extLst>
              <a:ext uri="{FF2B5EF4-FFF2-40B4-BE49-F238E27FC236}">
                <a16:creationId xmlns:a16="http://schemas.microsoft.com/office/drawing/2014/main" id="{B002560D-7014-CD28-552D-FBEEAD01749D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1983185" y="2154498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8" name="Text Placeholder 24">
            <a:extLst>
              <a:ext uri="{FF2B5EF4-FFF2-40B4-BE49-F238E27FC236}">
                <a16:creationId xmlns:a16="http://schemas.microsoft.com/office/drawing/2014/main" id="{12A72843-6ADA-042C-522F-12C2A904C810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1983185" y="2965577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9" name="Picture Placeholder 50">
            <a:extLst>
              <a:ext uri="{FF2B5EF4-FFF2-40B4-BE49-F238E27FC236}">
                <a16:creationId xmlns:a16="http://schemas.microsoft.com/office/drawing/2014/main" id="{006D3B28-270B-4BF5-3734-097D2C63771D}"/>
              </a:ext>
            </a:extLst>
          </p:cNvPr>
          <p:cNvSpPr>
            <a:spLocks noGrp="1" noChangeAspect="1"/>
          </p:cNvSpPr>
          <p:nvPr>
            <p:ph type="pic" sz="quarter" idx="172"/>
          </p:nvPr>
        </p:nvSpPr>
        <p:spPr>
          <a:xfrm>
            <a:off x="10806273" y="2125873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3D5DF599-D520-B497-5856-F6DCB9C7BE7B}"/>
              </a:ext>
            </a:extLst>
          </p:cNvPr>
          <p:cNvSpPr>
            <a:spLocks noGrp="1"/>
          </p:cNvSpPr>
          <p:nvPr>
            <p:ph type="body" sz="quarter" idx="173"/>
          </p:nvPr>
        </p:nvSpPr>
        <p:spPr>
          <a:xfrm>
            <a:off x="10735769" y="4039877"/>
            <a:ext cx="2495385" cy="178630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CC9D66A-9FC5-F3B6-E0B2-A6E78BA3F1AD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1983185" y="4152366"/>
            <a:ext cx="1184480" cy="665159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323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62" name="Text Placeholder 24">
            <a:extLst>
              <a:ext uri="{FF2B5EF4-FFF2-40B4-BE49-F238E27FC236}">
                <a16:creationId xmlns:a16="http://schemas.microsoft.com/office/drawing/2014/main" id="{2BDE45AE-2090-0D34-DDD3-EC6838E62B4F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1983185" y="4963446"/>
            <a:ext cx="1184480" cy="745771"/>
          </a:xfrm>
        </p:spPr>
        <p:txBody>
          <a:bodyPr>
            <a:noAutofit/>
          </a:bodyPr>
          <a:lstStyle>
            <a:lvl1pPr marL="0" marR="0" indent="-7001" algn="l" defTabSz="1008126" rtl="0" eaLnBrk="1" fontAlgn="auto" latinLnBrk="0" hangingPunct="1">
              <a:lnSpc>
                <a:spcPct val="100000"/>
              </a:lnSpc>
              <a:spcBef>
                <a:spcPts val="1103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103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63" name="Picture Placeholder 50">
            <a:extLst>
              <a:ext uri="{FF2B5EF4-FFF2-40B4-BE49-F238E27FC236}">
                <a16:creationId xmlns:a16="http://schemas.microsoft.com/office/drawing/2014/main" id="{D64B30BD-17B2-0D6B-3A94-C8F140EA6E8B}"/>
              </a:ext>
            </a:extLst>
          </p:cNvPr>
          <p:cNvSpPr>
            <a:spLocks noGrp="1" noChangeAspect="1"/>
          </p:cNvSpPr>
          <p:nvPr>
            <p:ph type="pic" sz="quarter" idx="176"/>
          </p:nvPr>
        </p:nvSpPr>
        <p:spPr>
          <a:xfrm>
            <a:off x="10806273" y="4123741"/>
            <a:ext cx="1084963" cy="1627358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Film Posters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B093FFC-61E1-AE33-5F2A-10A9109ED5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0333" y="1053450"/>
            <a:ext cx="11998738" cy="423583"/>
          </a:xfrm>
        </p:spPr>
        <p:txBody>
          <a:bodyPr>
            <a:noAutofit/>
          </a:bodyPr>
          <a:lstStyle>
            <a:lvl1pPr marL="0" indent="0" algn="l">
              <a:buNone/>
              <a:defRPr sz="2205" b="1">
                <a:solidFill>
                  <a:schemeClr val="bg1"/>
                </a:solidFill>
              </a:defRPr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en-GB" dirty="0"/>
              <a:t>Copy and paste the assets below for a custom number of films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333" y="263612"/>
            <a:ext cx="11998738" cy="57944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film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32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title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76564CF-D6FE-F325-A76E-23F8EDA071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650284-4DED-335C-1EC0-91A29EC0B5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5912" y="2126472"/>
            <a:ext cx="11031127" cy="3337970"/>
          </a:xfrm>
          <a:noFill/>
        </p:spPr>
        <p:txBody>
          <a:bodyPr anchor="ctr">
            <a:noAutofit/>
          </a:bodyPr>
          <a:lstStyle>
            <a:lvl1pPr algn="ctr">
              <a:defRPr sz="8158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44591"/>
      </p:ext>
    </p:extLst>
  </p:cSld>
  <p:clrMapOvr>
    <a:masterClrMapping/>
  </p:clrMapOvr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F6AD469-D2AD-99CD-A93D-032A5025E1DA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3442950" cy="7561263"/>
          </a:xfrm>
        </p:spPr>
        <p:txBody>
          <a:bodyPr/>
          <a:lstStyle/>
          <a:p>
            <a:r>
              <a:rPr lang="en-GB"/>
              <a:t>Click icon to add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146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A249DB12-9D60-5F57-851C-494E7B1997E3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211798" y="3846290"/>
            <a:ext cx="6456210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525C25F5-CD8D-0796-8302-6F55A7C369D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211798" y="248542"/>
            <a:ext cx="6456210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E4B9B3CA-5D1A-854E-4860-155F9ED248F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774944" y="3846290"/>
            <a:ext cx="6456210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BF21FF7C-AB60-3F21-80A9-42CE3ACFDD6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6774944" y="248542"/>
            <a:ext cx="6456210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A66228BD-9712-2D70-4324-BE106AD6633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87433" y="3400240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4099C36-8F7F-9B6B-D4DE-4BAC92ABB8AB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828221" y="3400240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9B9AD20-2B47-C0BC-1E15-A25764B37792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287433" y="6990958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D4B6E9F-240A-1B38-A666-414C2D42373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828221" y="6990958"/>
            <a:ext cx="6327297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21089188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211797" y="248541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4577255" y="248542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B0A8AE15-5FDF-FE33-E732-FE471793470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8942713" y="248542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211797" y="3846288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4577255" y="3846289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E8A7ABAA-6E00-16F1-276A-B8E940F1E002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942713" y="3846289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508ABC5C-65F2-6803-5FED-F660DA1B590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008208" y="3402324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1F6D425-1182-61AD-DE46-2AA29D784B65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657400" y="3402324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520A7ADA-C36B-9FBF-E044-170A85C50CE6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77292" y="3402324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A3CA1FE1-0637-DD4D-1581-13C8A6D90306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9016680" y="6993041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65A3D399-8CE8-3A5E-C9F3-806F059E6231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665872" y="6993041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1211CC52-8106-87FF-0260-B4050FB0A2EC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285764" y="6993041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402366318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7-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211797" y="248541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4577255" y="248542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211797" y="3846288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4577255" y="3846289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E2D907C2-FDC9-6EED-9DF0-50703FD04494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972014" y="248542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5092A7D1-4EA5-B52F-CE67-5A6972C96C01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277292" y="3392118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7430A960-3BB4-D966-F074-B11F09F70148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642750" y="3392117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C1AF79F-F035-DEE5-1CB6-8950E8F83C0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77292" y="6999697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33E2C68E-5B8A-4CF9-B4C8-48FD0305947C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4642750" y="6999696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DFC5D8A7-D189-6C42-7DB1-794175F6DDCD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037508" y="2199683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EB207884-37B0-BF2E-D90C-E78479F04F93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8972014" y="2659205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F35E7906-55C3-3EED-7A69-344744255F1E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9037508" y="4610347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968597-73D8-4311-E59C-E90EF814B3ED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8972014" y="5048555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E71EBD51-0DF8-B444-08EE-C7A82B75344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9037508" y="6999696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287758241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7-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211797" y="248541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972014" y="248541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211797" y="3856119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8972014" y="3856119"/>
            <a:ext cx="4259139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3FD27C7C-57D1-DEE1-1366-E34A94613651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77292" y="3401818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B2D6376C-070C-52BB-88AE-E6C501296C10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9037508" y="3401817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ABA74616-FA5D-B057-EEB9-4818700D4CA1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262641" y="6982312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0E45C927-78D3-BF99-C96C-9455FADE6D5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037508" y="6982311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D9E68896-EEFA-72AC-33AA-CD069BD6A04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4591906" y="248541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0220A706-3096-2EBC-D23D-AC089990124D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4657400" y="2199682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2E424F09-8EFD-686A-B715-EEF02AE9D8CB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4591906" y="2647202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FF1291D8-A235-5F89-0F5F-DD245898CF1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657400" y="4598343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382E9B13-A9BC-DB83-1053-83D556DE7A06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4591906" y="5048553"/>
            <a:ext cx="4259139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D17F68A4-7A3C-C802-0F68-C9A648180ABA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4657400" y="6999695"/>
            <a:ext cx="4128150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50169992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525C25F5-CD8D-0796-8302-6F55A7C369D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99795" y="248542"/>
            <a:ext cx="5881293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BF21FF7C-AB60-3F21-80A9-42CE3ACFDD6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99795" y="3846290"/>
            <a:ext cx="5881293" cy="3466432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0FCA2708-DA1D-5FC5-0A19-44CD83530318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75430" y="3400240"/>
            <a:ext cx="576385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4" name="Text Placeholder 21">
            <a:extLst>
              <a:ext uri="{FF2B5EF4-FFF2-40B4-BE49-F238E27FC236}">
                <a16:creationId xmlns:a16="http://schemas.microsoft.com/office/drawing/2014/main" id="{5B03C28A-9E37-C3CF-5805-CF71F10C50A3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249793" y="6993973"/>
            <a:ext cx="576385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F64AFAA5-8FA1-B4EB-7143-F326855FE7DE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9758142" y="248542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4784150B-F6CF-7980-B494-4EF78CCAF55F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799460" y="2199683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95CE0D90-2662-4F18-07D8-8D36EDE1C131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9758142" y="2659205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A3C6FF03-C26E-7CF5-B4B7-A58DF0B3074B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9799460" y="4610347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11913535-A79A-5A26-03A5-4A016195618A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9758142" y="5048555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328EA166-9159-A95E-E2E0-7F95F165C697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9799460" y="6999696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D6D56CA8-EE21-8D73-5967-436F67B74968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6189112" y="238713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610595A2-D1B3-4BB1-89D6-83D9B51AE7A8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6230430" y="2189854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1" name="Picture Placeholder 12">
            <a:extLst>
              <a:ext uri="{FF2B5EF4-FFF2-40B4-BE49-F238E27FC236}">
                <a16:creationId xmlns:a16="http://schemas.microsoft.com/office/drawing/2014/main" id="{2A3AB5BF-7435-4B62-C5DB-7084537F7B2F}"/>
              </a:ext>
            </a:extLst>
          </p:cNvPr>
          <p:cNvSpPr>
            <a:spLocks noGrp="1"/>
          </p:cNvSpPr>
          <p:nvPr>
            <p:ph type="pic" sz="quarter" idx="97"/>
          </p:nvPr>
        </p:nvSpPr>
        <p:spPr>
          <a:xfrm>
            <a:off x="6189112" y="2649376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7A28E9D3-B2DD-53DF-910C-C9DD89ED6EB5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6230430" y="4600518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5" name="Picture Placeholder 12">
            <a:extLst>
              <a:ext uri="{FF2B5EF4-FFF2-40B4-BE49-F238E27FC236}">
                <a16:creationId xmlns:a16="http://schemas.microsoft.com/office/drawing/2014/main" id="{109602B7-83BB-0EC6-BC08-0B0238C08F91}"/>
              </a:ext>
            </a:extLst>
          </p:cNvPr>
          <p:cNvSpPr>
            <a:spLocks noGrp="1"/>
          </p:cNvSpPr>
          <p:nvPr>
            <p:ph type="pic" sz="quarter" idx="99"/>
          </p:nvPr>
        </p:nvSpPr>
        <p:spPr>
          <a:xfrm>
            <a:off x="6189112" y="5038725"/>
            <a:ext cx="3473010" cy="2273997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2F6AD03A-77ED-7A86-BBCB-114F8E6E30E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6230430" y="6989867"/>
            <a:ext cx="3366198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31396532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1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491402" y="660817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B0A8AE15-5FDF-FE33-E732-FE471793470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4577255" y="248542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E2D907C2-FDC9-6EED-9DF0-50703FD04494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4577255" y="2047923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B780EA85-AF31-8018-06FE-8823DFAD1CEC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4577255" y="3846290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050B608D-310F-1620-A897-B08F3B2EBD6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577255" y="5645671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2" name="Picture Placeholder 12">
            <a:extLst>
              <a:ext uri="{FF2B5EF4-FFF2-40B4-BE49-F238E27FC236}">
                <a16:creationId xmlns:a16="http://schemas.microsoft.com/office/drawing/2014/main" id="{9E449AD7-7545-B7FB-DA47-0020922A2FAD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211797" y="248542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A0B38E54-7AC4-5548-0AEE-F29A3F0B5D6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88065" y="1592737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id="{6516816A-714C-780A-4727-6DF716A5D72A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211797" y="2047923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id="{C803B103-A5F9-1BD9-3E7D-91C05A2438D3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211797" y="3846290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8" name="Picture Placeholder 12">
            <a:extLst>
              <a:ext uri="{FF2B5EF4-FFF2-40B4-BE49-F238E27FC236}">
                <a16:creationId xmlns:a16="http://schemas.microsoft.com/office/drawing/2014/main" id="{D8281255-0009-6E1A-03B0-20019F075A9B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211797" y="5645671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AEEBF045-732B-F3B8-5B6B-E9A3D96FD697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8963541" y="248542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184981CE-8B9D-6245-1CB4-46F67D94B8D1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8963541" y="2047923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4" name="Picture Placeholder 12">
            <a:extLst>
              <a:ext uri="{FF2B5EF4-FFF2-40B4-BE49-F238E27FC236}">
                <a16:creationId xmlns:a16="http://schemas.microsoft.com/office/drawing/2014/main" id="{F16874AB-A5D5-5DAF-521D-9599BF1ECFFB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8963541" y="3846290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B941B791-8604-B726-94FA-4A58BB38B6E3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963541" y="5645671"/>
            <a:ext cx="4259139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4CB0BFE-4451-EDD0-49A3-30B69F500973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675381" y="1592737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803586DA-737B-26FB-F3CE-2F4B78FE7B50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9047015" y="1589581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C11D9D9B-353C-1DF9-D6B7-D6D934385E3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88065" y="3386658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698FB3A4-D039-268B-307B-D61D46C0A7B5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4675381" y="3386658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0074051D-EAB7-0ADA-602E-C7F3955E430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9047015" y="3383503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D5626A9-2A36-E4C6-A84F-EFE884AE9262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288065" y="5194224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4F43E289-235C-D638-8762-5FEDF0D881F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675381" y="5194224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BF2533C2-259F-FD0A-04D1-23575860F209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9047015" y="5191069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8D61275A-6F2C-C07E-9046-7AB685DAF7C7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288065" y="6985199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875956F6-143E-4BF4-9302-32730FE9AA33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675381" y="6985199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DB745003-6B88-5820-1550-C9A1871F098D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047015" y="6982043"/>
            <a:ext cx="4092191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2674550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1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3442950" cy="7561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95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0FFF17A3-0B53-E8D8-2768-3143B83F983E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774943" y="248542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AA171A36-CED1-ABC7-BB29-3AB7201B02FC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0059030" y="248542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377DCCA0-C0D1-DCA9-77D4-0A246048AB6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6774943" y="2047924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8494E54E-4219-D31A-4016-3AFB996C1101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10059030" y="2047924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08A7D9DE-F1A5-5A08-2688-2B22897C26DE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6769913" y="3846289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25C6CAE0-056A-4DC1-14AF-98BB530370BE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0054000" y="3846289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Picture Placeholder 12">
            <a:extLst>
              <a:ext uri="{FF2B5EF4-FFF2-40B4-BE49-F238E27FC236}">
                <a16:creationId xmlns:a16="http://schemas.microsoft.com/office/drawing/2014/main" id="{8D0FD852-7C2E-D206-EA9A-6520AF6EA9E5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6769913" y="5645671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D623412E-D08B-6B6E-BAD8-DFBC1995F3B6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10054000" y="5645671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601435C0-B721-4561-4DB3-BDC1EE883A79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819599" y="1615663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BBAEC170-FCCE-3384-E2F4-17FB6C4D1100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0114365" y="1616582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59885223-4DC3-6AED-3062-44F0DA9A3D2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829970" y="3400240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1F78234D-4892-7068-F772-3784C212D25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0124737" y="3401159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628C3F2C-35C7-AB6C-943D-BB3F31BAE976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829970" y="5200741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2F3F2F75-59B5-80FA-B6A3-C1A744C4B44A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0124737" y="5201659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62DB3255-66F4-E23E-1C26-2462B44E711F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829970" y="6993973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59004CED-A9C3-5D18-01D9-53B793C9189E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0124737" y="6994891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AF83CAAC-D720-93DB-6E58-E69B85172C34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209158" y="248542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BA8555C3-E0B5-6E5B-B488-C0D59CD9C2A0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3493245" y="248542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D6767BCA-4672-3E50-60A2-FA89AB25F0C8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209158" y="2047924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021F7D35-FA7E-6FC6-6F8C-5BDC934900F4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3493245" y="2047924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9B452E7F-F707-9E07-F31A-6C0989687327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204128" y="3846289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964B6571-E82D-851F-BB54-E69F80CACACB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3488214" y="3846289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04168F3D-0123-7B7E-5C18-E0C1BBDF7612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204128" y="5645671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E5A25318-959E-B343-5135-7220014EAF42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3488214" y="5645671"/>
            <a:ext cx="3177153" cy="166705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A725BF25-F0C8-A938-6C86-C2411C4A714E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253814" y="1615663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22D094D1-36DE-605A-7F8D-05AEC589DC2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3548580" y="1616582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8679EE23-7322-BC7E-D5DC-B05B6CF6DE3A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264185" y="3400240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AC5BC00-F2EC-17C6-888A-4907A1E3B3C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558951" y="3401159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2723FB07-39FE-F73E-BF7E-603579CC3C4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264185" y="5200741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4160127E-7F7F-39F7-7DE4-052AC71A7E65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3558951" y="5201659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D98A88AB-D0B8-9C81-C580-4FDECDFFA6DD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264185" y="6993973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11494389-DC04-0499-4BF8-C7E66D4EE40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558951" y="6994891"/>
            <a:ext cx="3056419" cy="252204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103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3857944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1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4FEA8C3-07FA-55FC-6C19-CE67E2ACE6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9332" y="408933"/>
            <a:ext cx="4207923" cy="1855310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E86FA73F-4145-C935-7C6D-1C3AAE7775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71740" y="1389338"/>
            <a:ext cx="3850369" cy="67974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Secondary text goes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80D94A3-0626-47B6-ACB2-13335A4A93F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3915" y="7025135"/>
            <a:ext cx="1383982" cy="2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8746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1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F0B4224-632A-A833-2B8A-29ED462A79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6300" y="7022622"/>
            <a:ext cx="1381343" cy="293718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798" y="248542"/>
            <a:ext cx="13019357" cy="6435463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4FEA8C3-07FA-55FC-6C19-CE67E2ACE6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9332" y="408933"/>
            <a:ext cx="4207923" cy="1855310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851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E86FA73F-4145-C935-7C6D-1C3AAE7775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71740" y="1389338"/>
            <a:ext cx="3850369" cy="67974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205"/>
            </a:lvl1pPr>
          </a:lstStyle>
          <a:p>
            <a:pPr lvl="0"/>
            <a:r>
              <a:rPr lang="en-US"/>
              <a:t>Secondary text goes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7264708" y="7145154"/>
            <a:ext cx="5951941" cy="173156"/>
          </a:xfrm>
        </p:spPr>
        <p:txBody>
          <a:bodyPr>
            <a:noAutofit/>
          </a:bodyPr>
          <a:lstStyle>
            <a:lvl1pPr algn="r">
              <a:buNone/>
              <a:defRPr sz="1103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75087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6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5" Type="http://schemas.openxmlformats.org/officeDocument/2006/relationships/slideLayout" Target="../slideLayouts/slideLayout195.xml"/><Relationship Id="rId4" Type="http://schemas.openxmlformats.org/officeDocument/2006/relationships/slideLayout" Target="../slideLayouts/slideLayout19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5.xml"/><Relationship Id="rId39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103.xml"/><Relationship Id="rId42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9" Type="http://schemas.openxmlformats.org/officeDocument/2006/relationships/slideLayout" Target="../slideLayouts/slideLayout98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32" Type="http://schemas.openxmlformats.org/officeDocument/2006/relationships/slideLayout" Target="../slideLayouts/slideLayout101.xml"/><Relationship Id="rId37" Type="http://schemas.openxmlformats.org/officeDocument/2006/relationships/slideLayout" Target="../slideLayouts/slideLayout106.xml"/><Relationship Id="rId40" Type="http://schemas.openxmlformats.org/officeDocument/2006/relationships/slideLayout" Target="../slideLayouts/slideLayout109.xml"/><Relationship Id="rId45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28" Type="http://schemas.openxmlformats.org/officeDocument/2006/relationships/slideLayout" Target="../slideLayouts/slideLayout97.xml"/><Relationship Id="rId36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31" Type="http://schemas.openxmlformats.org/officeDocument/2006/relationships/slideLayout" Target="../slideLayouts/slideLayout100.xml"/><Relationship Id="rId44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slideLayout" Target="../slideLayouts/slideLayout96.xml"/><Relationship Id="rId30" Type="http://schemas.openxmlformats.org/officeDocument/2006/relationships/slideLayout" Target="../slideLayouts/slideLayout99.xml"/><Relationship Id="rId35" Type="http://schemas.openxmlformats.org/officeDocument/2006/relationships/slideLayout" Target="../slideLayouts/slideLayout104.xml"/><Relationship Id="rId43" Type="http://schemas.openxmlformats.org/officeDocument/2006/relationships/slideLayout" Target="../slideLayouts/slideLayout112.xml"/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33" Type="http://schemas.openxmlformats.org/officeDocument/2006/relationships/slideLayout" Target="../slideLayouts/slideLayout102.xml"/><Relationship Id="rId38" Type="http://schemas.openxmlformats.org/officeDocument/2006/relationships/slideLayout" Target="../slideLayouts/slideLayout107.xml"/><Relationship Id="rId46" Type="http://schemas.openxmlformats.org/officeDocument/2006/relationships/theme" Target="../theme/theme5.xml"/><Relationship Id="rId20" Type="http://schemas.openxmlformats.org/officeDocument/2006/relationships/slideLayout" Target="../slideLayouts/slideLayout89.xml"/><Relationship Id="rId41" Type="http://schemas.openxmlformats.org/officeDocument/2006/relationships/slideLayout" Target="../slideLayouts/slideLayout11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17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slideLayout" Target="../slideLayouts/slideLayout163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0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07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8" r:id="rId1"/>
    <p:sldLayoutId id="2147484853" r:id="rId2"/>
    <p:sldLayoutId id="2147484570" r:id="rId3"/>
    <p:sldLayoutId id="2147484571" r:id="rId4"/>
    <p:sldLayoutId id="2147484572" r:id="rId5"/>
    <p:sldLayoutId id="2147484573" r:id="rId6"/>
    <p:sldLayoutId id="2147484574" r:id="rId7"/>
    <p:sldLayoutId id="2147484575" r:id="rId8"/>
    <p:sldLayoutId id="2147484576" r:id="rId9"/>
    <p:sldLayoutId id="2147484577" r:id="rId10"/>
    <p:sldLayoutId id="2147484578" r:id="rId11"/>
    <p:sldLayoutId id="2147484579" r:id="rId12"/>
    <p:sldLayoutId id="2147484580" r:id="rId13"/>
    <p:sldLayoutId id="2147484581" r:id="rId14"/>
    <p:sldLayoutId id="2147484582" r:id="rId15"/>
    <p:sldLayoutId id="2147484583" r:id="rId16"/>
    <p:sldLayoutId id="2147484584" r:id="rId17"/>
    <p:sldLayoutId id="2147484585" r:id="rId18"/>
    <p:sldLayoutId id="2147484586" r:id="rId19"/>
    <p:sldLayoutId id="2147484587" r:id="rId20"/>
    <p:sldLayoutId id="2147484863" r:id="rId21"/>
  </p:sldLayoutIdLst>
  <p:hf hdr="0" ftr="0" dt="0"/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75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66" r:id="rId1"/>
    <p:sldLayoutId id="2147484774" r:id="rId2"/>
    <p:sldLayoutId id="2147484775" r:id="rId3"/>
    <p:sldLayoutId id="2147484776" r:id="rId4"/>
    <p:sldLayoutId id="2147484862" r:id="rId5"/>
    <p:sldLayoutId id="2147484777" r:id="rId6"/>
    <p:sldLayoutId id="2147484778" r:id="rId7"/>
    <p:sldLayoutId id="2147484779" r:id="rId8"/>
    <p:sldLayoutId id="2147484780" r:id="rId9"/>
    <p:sldLayoutId id="2147484781" r:id="rId10"/>
    <p:sldLayoutId id="2147484855" r:id="rId11"/>
    <p:sldLayoutId id="2147484782" r:id="rId12"/>
    <p:sldLayoutId id="2147484783" r:id="rId13"/>
    <p:sldLayoutId id="2147484784" r:id="rId14"/>
    <p:sldLayoutId id="2147484785" r:id="rId15"/>
    <p:sldLayoutId id="2147484786" r:id="rId16"/>
    <p:sldLayoutId id="2147484787" r:id="rId17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05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1" r:id="rId1"/>
    <p:sldLayoutId id="2147484802" r:id="rId2"/>
    <p:sldLayoutId id="2147484803" r:id="rId3"/>
    <p:sldLayoutId id="2147484804" r:id="rId4"/>
    <p:sldLayoutId id="2147484805" r:id="rId5"/>
    <p:sldLayoutId id="2147484806" r:id="rId6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9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5" r:id="rId1"/>
    <p:sldLayoutId id="2147484596" r:id="rId2"/>
    <p:sldLayoutId id="2147484597" r:id="rId3"/>
    <p:sldLayoutId id="2147484598" r:id="rId4"/>
    <p:sldLayoutId id="2147484599" r:id="rId5"/>
    <p:sldLayoutId id="2147484600" r:id="rId6"/>
    <p:sldLayoutId id="2147484601" r:id="rId7"/>
    <p:sldLayoutId id="2147484602" r:id="rId8"/>
    <p:sldLayoutId id="2147484603" r:id="rId9"/>
    <p:sldLayoutId id="2147484604" r:id="rId10"/>
    <p:sldLayoutId id="2147484605" r:id="rId11"/>
    <p:sldLayoutId id="2147484606" r:id="rId12"/>
    <p:sldLayoutId id="2147484607" r:id="rId13"/>
    <p:sldLayoutId id="2147484608" r:id="rId14"/>
    <p:sldLayoutId id="2147484609" r:id="rId15"/>
    <p:sldLayoutId id="2147484610" r:id="rId16"/>
    <p:sldLayoutId id="2147484611" r:id="rId17"/>
    <p:sldLayoutId id="2147484612" r:id="rId18"/>
    <p:sldLayoutId id="2147484613" r:id="rId19"/>
    <p:sldLayoutId id="2147484614" r:id="rId20"/>
    <p:sldLayoutId id="2147484615" r:id="rId21"/>
    <p:sldLayoutId id="2147484616" r:id="rId22"/>
    <p:sldLayoutId id="2147484617" r:id="rId23"/>
    <p:sldLayoutId id="2147484618" r:id="rId24"/>
    <p:sldLayoutId id="2147484619" r:id="rId25"/>
    <p:sldLayoutId id="2147484620" r:id="rId26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65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2" r:id="rId1"/>
    <p:sldLayoutId id="2147484623" r:id="rId2"/>
    <p:sldLayoutId id="2147484624" r:id="rId3"/>
    <p:sldLayoutId id="2147484626" r:id="rId4"/>
    <p:sldLayoutId id="2147484627" r:id="rId5"/>
    <p:sldLayoutId id="2147484628" r:id="rId6"/>
    <p:sldLayoutId id="2147484629" r:id="rId7"/>
    <p:sldLayoutId id="2147484630" r:id="rId8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023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4" r:id="rId1"/>
    <p:sldLayoutId id="2147484635" r:id="rId2"/>
    <p:sldLayoutId id="2147484636" r:id="rId3"/>
    <p:sldLayoutId id="2147484637" r:id="rId4"/>
    <p:sldLayoutId id="2147484638" r:id="rId5"/>
    <p:sldLayoutId id="2147484639" r:id="rId6"/>
    <p:sldLayoutId id="2147484640" r:id="rId7"/>
    <p:sldLayoutId id="2147484641" r:id="rId8"/>
    <p:sldLayoutId id="2147484642" r:id="rId9"/>
    <p:sldLayoutId id="2147484643" r:id="rId10"/>
    <p:sldLayoutId id="2147484644" r:id="rId11"/>
    <p:sldLayoutId id="2147484645" r:id="rId12"/>
    <p:sldLayoutId id="2147484646" r:id="rId13"/>
    <p:sldLayoutId id="2147484648" r:id="rId14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7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1" r:id="rId1"/>
    <p:sldLayoutId id="2147484652" r:id="rId2"/>
    <p:sldLayoutId id="2147484653" r:id="rId3"/>
    <p:sldLayoutId id="2147484654" r:id="rId4"/>
    <p:sldLayoutId id="2147484655" r:id="rId5"/>
    <p:sldLayoutId id="2147484656" r:id="rId6"/>
    <p:sldLayoutId id="2147484657" r:id="rId7"/>
    <p:sldLayoutId id="2147484658" r:id="rId8"/>
    <p:sldLayoutId id="2147484659" r:id="rId9"/>
    <p:sldLayoutId id="2147484660" r:id="rId10"/>
    <p:sldLayoutId id="2147484661" r:id="rId11"/>
    <p:sldLayoutId id="2147484662" r:id="rId12"/>
    <p:sldLayoutId id="2147484663" r:id="rId13"/>
    <p:sldLayoutId id="2147484664" r:id="rId14"/>
    <p:sldLayoutId id="2147484665" r:id="rId15"/>
    <p:sldLayoutId id="2147484666" r:id="rId16"/>
    <p:sldLayoutId id="2147484667" r:id="rId17"/>
    <p:sldLayoutId id="2147484868" r:id="rId18"/>
    <p:sldLayoutId id="2147484668" r:id="rId19"/>
    <p:sldLayoutId id="2147484669" r:id="rId20"/>
    <p:sldLayoutId id="2147484670" r:id="rId21"/>
    <p:sldLayoutId id="2147484671" r:id="rId22"/>
    <p:sldLayoutId id="2147484672" r:id="rId23"/>
    <p:sldLayoutId id="2147484673" r:id="rId24"/>
    <p:sldLayoutId id="2147484674" r:id="rId25"/>
    <p:sldLayoutId id="2147484675" r:id="rId26"/>
    <p:sldLayoutId id="2147484676" r:id="rId27"/>
    <p:sldLayoutId id="2147484677" r:id="rId28"/>
    <p:sldLayoutId id="2147484678" r:id="rId29"/>
    <p:sldLayoutId id="2147484679" r:id="rId30"/>
    <p:sldLayoutId id="2147484680" r:id="rId31"/>
    <p:sldLayoutId id="2147484681" r:id="rId32"/>
    <p:sldLayoutId id="2147484682" r:id="rId33"/>
    <p:sldLayoutId id="2147484683" r:id="rId34"/>
    <p:sldLayoutId id="2147484684" r:id="rId35"/>
    <p:sldLayoutId id="2147484685" r:id="rId36"/>
    <p:sldLayoutId id="2147484686" r:id="rId37"/>
    <p:sldLayoutId id="2147484687" r:id="rId38"/>
    <p:sldLayoutId id="2147484688" r:id="rId39"/>
    <p:sldLayoutId id="2147484689" r:id="rId40"/>
    <p:sldLayoutId id="2147484690" r:id="rId41"/>
    <p:sldLayoutId id="2147484691" r:id="rId42"/>
    <p:sldLayoutId id="2147484692" r:id="rId43"/>
    <p:sldLayoutId id="2147484693" r:id="rId44"/>
    <p:sldLayoutId id="2147484871" r:id="rId45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52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7" r:id="rId1"/>
    <p:sldLayoutId id="2147484698" r:id="rId2"/>
    <p:sldLayoutId id="2147484699" r:id="rId3"/>
    <p:sldLayoutId id="2147484700" r:id="rId4"/>
    <p:sldLayoutId id="2147484701" r:id="rId5"/>
    <p:sldLayoutId id="2147484702" r:id="rId6"/>
    <p:sldLayoutId id="2147484703" r:id="rId7"/>
    <p:sldLayoutId id="2147484704" r:id="rId8"/>
    <p:sldLayoutId id="2147484705" r:id="rId9"/>
    <p:sldLayoutId id="2147484706" r:id="rId10"/>
    <p:sldLayoutId id="2147484707" r:id="rId11"/>
    <p:sldLayoutId id="2147484708" r:id="rId12"/>
    <p:sldLayoutId id="2147484709" r:id="rId13"/>
    <p:sldLayoutId id="2147484710" r:id="rId14"/>
    <p:sldLayoutId id="2147484711" r:id="rId15"/>
    <p:sldLayoutId id="2147484712" r:id="rId16"/>
    <p:sldLayoutId id="2147484713" r:id="rId17"/>
    <p:sldLayoutId id="2147484714" r:id="rId18"/>
    <p:sldLayoutId id="2147484715" r:id="rId19"/>
    <p:sldLayoutId id="2147484716" r:id="rId20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69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8" r:id="rId1"/>
    <p:sldLayoutId id="2147484719" r:id="rId2"/>
    <p:sldLayoutId id="2147484720" r:id="rId3"/>
    <p:sldLayoutId id="2147484721" r:id="rId4"/>
    <p:sldLayoutId id="2147484722" r:id="rId5"/>
    <p:sldLayoutId id="2147484723" r:id="rId6"/>
    <p:sldLayoutId id="2147484724" r:id="rId7"/>
    <p:sldLayoutId id="2147484725" r:id="rId8"/>
    <p:sldLayoutId id="2147484726" r:id="rId9"/>
    <p:sldLayoutId id="2147484727" r:id="rId10"/>
    <p:sldLayoutId id="2147484728" r:id="rId11"/>
    <p:sldLayoutId id="2147484729" r:id="rId12"/>
    <p:sldLayoutId id="2147484730" r:id="rId13"/>
    <p:sldLayoutId id="2147484731" r:id="rId14"/>
    <p:sldLayoutId id="2147484732" r:id="rId15"/>
    <p:sldLayoutId id="2147484733" r:id="rId16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49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5" r:id="rId1"/>
    <p:sldLayoutId id="2147484736" r:id="rId2"/>
    <p:sldLayoutId id="2147484737" r:id="rId3"/>
    <p:sldLayoutId id="2147484738" r:id="rId4"/>
    <p:sldLayoutId id="2147484739" r:id="rId5"/>
    <p:sldLayoutId id="2147484740" r:id="rId6"/>
    <p:sldLayoutId id="2147484741" r:id="rId7"/>
    <p:sldLayoutId id="2147484742" r:id="rId8"/>
    <p:sldLayoutId id="2147484743" r:id="rId9"/>
    <p:sldLayoutId id="2147484744" r:id="rId10"/>
    <p:sldLayoutId id="2147484745" r:id="rId11"/>
    <p:sldLayoutId id="2147484746" r:id="rId12"/>
    <p:sldLayoutId id="2147484747" r:id="rId13"/>
    <p:sldLayoutId id="2147484748" r:id="rId14"/>
    <p:sldLayoutId id="2147484749" r:id="rId15"/>
    <p:sldLayoutId id="2147484750" r:id="rId16"/>
    <p:sldLayoutId id="2147484867" r:id="rId17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98" y="269413"/>
            <a:ext cx="12847404" cy="1461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299" y="1730907"/>
            <a:ext cx="12847405" cy="4942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305" y="7075405"/>
            <a:ext cx="3024664" cy="21644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52977" y="7091482"/>
            <a:ext cx="4536996" cy="22124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7981" y="7091480"/>
            <a:ext cx="3024664" cy="22124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54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67" r:id="rId1"/>
    <p:sldLayoutId id="2147484768" r:id="rId2"/>
    <p:sldLayoutId id="2147484769" r:id="rId3"/>
    <p:sldLayoutId id="2147484770" r:id="rId4"/>
    <p:sldLayoutId id="2147484771" r:id="rId5"/>
    <p:sldLayoutId id="2147484772" r:id="rId6"/>
  </p:sldLayoutIdLst>
  <p:txStyles>
    <p:titleStyle>
      <a:lvl1pPr algn="l" defTabSz="1008126" rtl="0" eaLnBrk="1" latinLnBrk="0" hangingPunct="1">
        <a:lnSpc>
          <a:spcPct val="90000"/>
        </a:lnSpc>
        <a:spcBef>
          <a:spcPct val="0"/>
        </a:spcBef>
        <a:buNone/>
        <a:defRPr sz="48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01" indent="-7001" algn="l" defTabSz="1008126" rtl="0" eaLnBrk="1" latinLnBrk="0" hangingPunct="1">
        <a:lnSpc>
          <a:spcPct val="90000"/>
        </a:lnSpc>
        <a:spcBef>
          <a:spcPts val="1103"/>
        </a:spcBef>
        <a:buFont typeface="Inter Tight" panose="020B0604020202020204" pitchFamily="34" charset="0"/>
        <a:buChar char="•"/>
        <a:tabLst/>
        <a:defRPr sz="3087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646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8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2205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7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6" rtl="0" eaLnBrk="1" latinLnBrk="0" hangingPunct="1">
        <a:lnSpc>
          <a:spcPct val="90000"/>
        </a:lnSpc>
        <a:spcBef>
          <a:spcPts val="551"/>
        </a:spcBef>
        <a:buFont typeface="Inter Tight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3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8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4" algn="l" defTabSz="1008126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0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1.xml"/><Relationship Id="rId6" Type="http://schemas.microsoft.com/office/2007/relationships/hdphoto" Target="../media/hdphoto2.wdp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4.png"/><Relationship Id="rId7" Type="http://schemas.microsoft.com/office/2007/relationships/hdphoto" Target="../media/hdphoto4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66.png"/><Relationship Id="rId5" Type="http://schemas.microsoft.com/office/2007/relationships/hdphoto" Target="../media/hdphoto3.wdp"/><Relationship Id="rId10" Type="http://schemas.openxmlformats.org/officeDocument/2006/relationships/image" Target="../media/image21.png"/><Relationship Id="rId4" Type="http://schemas.openxmlformats.org/officeDocument/2006/relationships/image" Target="../media/image65.png"/><Relationship Id="rId9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image" Target="../media/image78.png"/><Relationship Id="rId18" Type="http://schemas.openxmlformats.org/officeDocument/2006/relationships/image" Target="../media/image83.png"/><Relationship Id="rId26" Type="http://schemas.openxmlformats.org/officeDocument/2006/relationships/image" Target="../media/image91.png"/><Relationship Id="rId3" Type="http://schemas.openxmlformats.org/officeDocument/2006/relationships/image" Target="../media/image68.png"/><Relationship Id="rId21" Type="http://schemas.openxmlformats.org/officeDocument/2006/relationships/image" Target="../media/image86.png"/><Relationship Id="rId7" Type="http://schemas.openxmlformats.org/officeDocument/2006/relationships/image" Target="../media/image72.png"/><Relationship Id="rId12" Type="http://schemas.openxmlformats.org/officeDocument/2006/relationships/image" Target="../media/image77.jpeg"/><Relationship Id="rId17" Type="http://schemas.openxmlformats.org/officeDocument/2006/relationships/image" Target="../media/image82.gif"/><Relationship Id="rId25" Type="http://schemas.openxmlformats.org/officeDocument/2006/relationships/image" Target="../media/image90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81.png"/><Relationship Id="rId20" Type="http://schemas.openxmlformats.org/officeDocument/2006/relationships/image" Target="../media/image85.jpeg"/><Relationship Id="rId29" Type="http://schemas.openxmlformats.org/officeDocument/2006/relationships/image" Target="../media/image94.pn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24" Type="http://schemas.openxmlformats.org/officeDocument/2006/relationships/image" Target="../media/image89.jpe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23" Type="http://schemas.openxmlformats.org/officeDocument/2006/relationships/image" Target="../media/image88.png"/><Relationship Id="rId28" Type="http://schemas.openxmlformats.org/officeDocument/2006/relationships/image" Target="../media/image93.png"/><Relationship Id="rId10" Type="http://schemas.openxmlformats.org/officeDocument/2006/relationships/image" Target="../media/image75.jpeg"/><Relationship Id="rId19" Type="http://schemas.openxmlformats.org/officeDocument/2006/relationships/image" Target="../media/image84.png"/><Relationship Id="rId31" Type="http://schemas.openxmlformats.org/officeDocument/2006/relationships/image" Target="../media/image96.svg"/><Relationship Id="rId4" Type="http://schemas.openxmlformats.org/officeDocument/2006/relationships/image" Target="../media/image69.png"/><Relationship Id="rId9" Type="http://schemas.openxmlformats.org/officeDocument/2006/relationships/image" Target="../media/image74.jpeg"/><Relationship Id="rId14" Type="http://schemas.openxmlformats.org/officeDocument/2006/relationships/image" Target="../media/image79.png"/><Relationship Id="rId22" Type="http://schemas.openxmlformats.org/officeDocument/2006/relationships/image" Target="../media/image87.png"/><Relationship Id="rId27" Type="http://schemas.openxmlformats.org/officeDocument/2006/relationships/image" Target="../media/image92.png"/><Relationship Id="rId30" Type="http://schemas.openxmlformats.org/officeDocument/2006/relationships/image" Target="../media/image9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00.pn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emf"/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6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10" Type="http://schemas.openxmlformats.org/officeDocument/2006/relationships/image" Target="../media/image30.jpg"/><Relationship Id="rId4" Type="http://schemas.openxmlformats.org/officeDocument/2006/relationships/image" Target="../media/image24.png"/><Relationship Id="rId9" Type="http://schemas.openxmlformats.org/officeDocument/2006/relationships/image" Target="../media/image29.jp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EF6148-97AB-2F93-E363-470228986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72A88F-A52B-42FF-FDB5-9EB7BD3D2F7D}"/>
              </a:ext>
            </a:extLst>
          </p:cNvPr>
          <p:cNvSpPr/>
          <p:nvPr/>
        </p:nvSpPr>
        <p:spPr>
          <a:xfrm rot="10800000">
            <a:off x="0" y="1776571"/>
            <a:ext cx="13442950" cy="400812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000000">
                  <a:alpha val="0"/>
                </a:srgbClr>
              </a:gs>
              <a:gs pos="48000">
                <a:srgbClr val="000000">
                  <a:alpha val="54713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82DCB8-8A8F-EA34-4316-C62E90553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912" y="2114897"/>
            <a:ext cx="11031127" cy="3337970"/>
          </a:xfrm>
        </p:spPr>
        <p:txBody>
          <a:bodyPr/>
          <a:lstStyle/>
          <a:p>
            <a:r>
              <a:rPr lang="en-GB" sz="8800" dirty="0"/>
              <a:t>Our Cinemas</a:t>
            </a:r>
            <a:endParaRPr lang="en-US" sz="8800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0D9AFEA-ADD9-C991-B59F-FECA34029CA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05911" y="4891467"/>
            <a:ext cx="11029950" cy="942975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dirty="0">
                <a:solidFill>
                  <a:schemeClr val="bg1"/>
                </a:solidFill>
              </a:rPr>
              <a:t>Digital Cinema Media (DCM) represents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85% of the UK cinema marketplace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04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619B2-CE0B-1B84-05BB-4FAD40911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459DA2D1-1F07-5B4E-4BD7-16D1E10358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00" b="3000"/>
          <a:stretch/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52BCEB6-D407-3023-B574-AAD08AB688B3}"/>
              </a:ext>
            </a:extLst>
          </p:cNvPr>
          <p:cNvGrpSpPr/>
          <p:nvPr/>
        </p:nvGrpSpPr>
        <p:grpSpPr>
          <a:xfrm>
            <a:off x="540961" y="589454"/>
            <a:ext cx="1080000" cy="957600"/>
            <a:chOff x="6181473" y="3301832"/>
            <a:chExt cx="1080000" cy="95760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4521370-9DF7-7F3F-54E7-B8A57DC766D8}"/>
                </a:ext>
              </a:extLst>
            </p:cNvPr>
            <p:cNvSpPr/>
            <p:nvPr/>
          </p:nvSpPr>
          <p:spPr bwMode="auto">
            <a:xfrm>
              <a:off x="6181473" y="3301832"/>
              <a:ext cx="1080000" cy="9576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 defTabSz="961473">
                <a:defRPr/>
              </a:pPr>
              <a:endParaRPr lang="en-US">
                <a:solidFill>
                  <a:srgbClr val="000000"/>
                </a:solidFill>
                <a:latin typeface="Inter Tight"/>
              </a:endParaRPr>
            </a:p>
          </p:txBody>
        </p:sp>
        <p:pic>
          <p:nvPicPr>
            <p:cNvPr id="5" name="Picture 3" descr="ODEON_STRAP WHITE.eps">
              <a:extLst>
                <a:ext uri="{FF2B5EF4-FFF2-40B4-BE49-F238E27FC236}">
                  <a16:creationId xmlns:a16="http://schemas.microsoft.com/office/drawing/2014/main" id="{45DFD2CF-AC06-BCB0-A234-48808BD8CF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5011"/>
            <a:stretch/>
          </p:blipFill>
          <p:spPr bwMode="auto">
            <a:xfrm>
              <a:off x="6245005" y="3646824"/>
              <a:ext cx="952937" cy="267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5657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CBB46-991A-2CF1-7791-ECC48201A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16" descr="A building with a sign on the front&#10;&#10;AI-generated content may be incorrect.">
            <a:extLst>
              <a:ext uri="{FF2B5EF4-FFF2-40B4-BE49-F238E27FC236}">
                <a16:creationId xmlns:a16="http://schemas.microsoft.com/office/drawing/2014/main" id="{A7C3D785-7561-1F60-55FD-1894A2CD77DD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3"/>
          <a:srcRect t="1400" b="3144"/>
          <a:stretch>
            <a:fillRect/>
          </a:stretch>
        </p:blipFill>
        <p:spPr>
          <a:xfrm>
            <a:off x="6774941" y="248541"/>
            <a:ext cx="6455872" cy="3466432"/>
          </a:xfrm>
        </p:spPr>
      </p:pic>
      <p:pic>
        <p:nvPicPr>
          <p:cNvPr id="13" name="Picture Placeholder 9" descr="A group of people sitting in a theater&#10;&#10;AI-generated content may be incorrect.">
            <a:extLst>
              <a:ext uri="{FF2B5EF4-FFF2-40B4-BE49-F238E27FC236}">
                <a16:creationId xmlns:a16="http://schemas.microsoft.com/office/drawing/2014/main" id="{5432D7E9-7F34-762A-AEE4-489F926CF086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4" t="806" r="806" b="1844"/>
          <a:stretch>
            <a:fillRect/>
          </a:stretch>
        </p:blipFill>
        <p:spPr>
          <a:xfrm>
            <a:off x="211798" y="248542"/>
            <a:ext cx="6456210" cy="3466432"/>
          </a:xfrm>
        </p:spPr>
      </p:pic>
      <p:pic>
        <p:nvPicPr>
          <p:cNvPr id="16" name="Picture Placeholder 18" descr="A building with a sign on it&#10;&#10;AI-generated content may be incorrect.">
            <a:extLst>
              <a:ext uri="{FF2B5EF4-FFF2-40B4-BE49-F238E27FC236}">
                <a16:creationId xmlns:a16="http://schemas.microsoft.com/office/drawing/2014/main" id="{6AA98737-F6D3-2A93-52E7-D6F827471D3B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22" name="Picture Placeholder 20" descr="A black reclining chair with a table&#10;&#10;AI-generated content may be incorrect.">
            <a:extLst>
              <a:ext uri="{FF2B5EF4-FFF2-40B4-BE49-F238E27FC236}">
                <a16:creationId xmlns:a16="http://schemas.microsoft.com/office/drawing/2014/main" id="{7D52E180-741B-382D-B4C3-3B33E63BE166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6FDBEA8-45DA-8671-68E5-7D5E59643D6E}"/>
              </a:ext>
            </a:extLst>
          </p:cNvPr>
          <p:cNvGrpSpPr/>
          <p:nvPr/>
        </p:nvGrpSpPr>
        <p:grpSpPr>
          <a:xfrm>
            <a:off x="6170803" y="3301831"/>
            <a:ext cx="1080000" cy="957600"/>
            <a:chOff x="6170803" y="3301831"/>
            <a:chExt cx="1080000" cy="95760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2214B11F-DD08-D1A2-4730-9439BF2A7B67}"/>
                </a:ext>
              </a:extLst>
            </p:cNvPr>
            <p:cNvSpPr/>
            <p:nvPr/>
          </p:nvSpPr>
          <p:spPr bwMode="auto">
            <a:xfrm>
              <a:off x="6170803" y="3301831"/>
              <a:ext cx="1080000" cy="9576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 defTabSz="961473">
                <a:defRPr/>
              </a:pPr>
              <a:endParaRPr lang="en-US">
                <a:solidFill>
                  <a:schemeClr val="accent2"/>
                </a:solidFill>
                <a:latin typeface="Inter Tight"/>
              </a:endParaRPr>
            </a:p>
          </p:txBody>
        </p:sp>
        <p:pic>
          <p:nvPicPr>
            <p:cNvPr id="3" name="Picture 8" descr="vue logo_white.psd">
              <a:extLst>
                <a:ext uri="{FF2B5EF4-FFF2-40B4-BE49-F238E27FC236}">
                  <a16:creationId xmlns:a16="http://schemas.microsoft.com/office/drawing/2014/main" id="{55F54551-1DA7-079C-A268-268D8EA62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7598" y="3600759"/>
              <a:ext cx="686410" cy="359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1211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7EA7B-6ECC-6E79-EA14-B71AB3CB2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25" descr="A large outdoor movie theater with a large screen&#10;&#10;AI-generated content may be incorrect.">
            <a:extLst>
              <a:ext uri="{FF2B5EF4-FFF2-40B4-BE49-F238E27FC236}">
                <a16:creationId xmlns:a16="http://schemas.microsoft.com/office/drawing/2014/main" id="{3E610F57-22B9-C768-8D81-31599C981FB8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74941" y="3846290"/>
            <a:ext cx="6455872" cy="34664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18" name="Picture Placeholder 6" descr="A group of people in a movie theater&#10;&#10;AI-generated content may be incorrect.">
            <a:extLst>
              <a:ext uri="{FF2B5EF4-FFF2-40B4-BE49-F238E27FC236}">
                <a16:creationId xmlns:a16="http://schemas.microsoft.com/office/drawing/2014/main" id="{670220D1-9EB3-9C1F-3459-90B06D583CC4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21" name="Picture Placeholder 13" descr="A building with a sign and people sitting in front of it&#10;&#10;AI-generated content may be incorrect.">
            <a:extLst>
              <a:ext uri="{FF2B5EF4-FFF2-40B4-BE49-F238E27FC236}">
                <a16:creationId xmlns:a16="http://schemas.microsoft.com/office/drawing/2014/main" id="{4CAE9C75-2F14-2D00-4827-B33AF23A16BB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25" name="Picture Placeholder 23" descr="A group of people sitting in chairs&#10;&#10;AI-generated content may be incorrect.">
            <a:extLst>
              <a:ext uri="{FF2B5EF4-FFF2-40B4-BE49-F238E27FC236}">
                <a16:creationId xmlns:a16="http://schemas.microsoft.com/office/drawing/2014/main" id="{A32A7657-F190-4022-4C37-FEACBE013AC4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B089B66-4F24-5411-ACC0-A3594D854845}"/>
              </a:ext>
            </a:extLst>
          </p:cNvPr>
          <p:cNvGrpSpPr/>
          <p:nvPr/>
        </p:nvGrpSpPr>
        <p:grpSpPr>
          <a:xfrm>
            <a:off x="6010301" y="3301831"/>
            <a:ext cx="1422349" cy="957600"/>
            <a:chOff x="5660031" y="2890363"/>
            <a:chExt cx="1422349" cy="95760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8ABAF230-92D4-DC93-017E-CBD73E7B8BA9}"/>
                </a:ext>
              </a:extLst>
            </p:cNvPr>
            <p:cNvSpPr/>
            <p:nvPr/>
          </p:nvSpPr>
          <p:spPr bwMode="auto">
            <a:xfrm>
              <a:off x="5831205" y="2890363"/>
              <a:ext cx="1080000" cy="9576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 defTabSz="961473">
                <a:defRPr/>
              </a:pPr>
              <a:endParaRPr lang="en-US">
                <a:solidFill>
                  <a:srgbClr val="000000"/>
                </a:solidFill>
                <a:latin typeface="Inter Tight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D79CAE8-ED58-C0E5-CCF8-6AC0B7A47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60031" y="2962026"/>
              <a:ext cx="1422349" cy="8142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262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C85AA-5A0F-294B-93E0-0791052D9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Placeholder 29" descr="A group of people sitting in a theater&#10;&#10;AI-generated content may be incorrect.">
            <a:extLst>
              <a:ext uri="{FF2B5EF4-FFF2-40B4-BE49-F238E27FC236}">
                <a16:creationId xmlns:a16="http://schemas.microsoft.com/office/drawing/2014/main" id="{5589EF49-6728-C1F5-9374-C03110044F99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>
            <a:fillRect/>
          </a:stretch>
        </p:blipFill>
        <p:spPr>
          <a:xfrm>
            <a:off x="6774941" y="3846290"/>
            <a:ext cx="6455872" cy="3466432"/>
          </a:xfrm>
        </p:spPr>
      </p:pic>
      <p:pic>
        <p:nvPicPr>
          <p:cNvPr id="16" name="Picture Placeholder 26" descr="A building with a sign on the front&#10;&#10;AI-generated content may be incorrect.">
            <a:extLst>
              <a:ext uri="{FF2B5EF4-FFF2-40B4-BE49-F238E27FC236}">
                <a16:creationId xmlns:a16="http://schemas.microsoft.com/office/drawing/2014/main" id="{50E98F69-30E1-EB35-0CFE-D86480FFB713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32" t="11459" r="5726"/>
          <a:stretch>
            <a:fillRect/>
          </a:stretch>
        </p:blipFill>
        <p:spPr>
          <a:xfrm>
            <a:off x="6774944" y="248542"/>
            <a:ext cx="6456210" cy="3466432"/>
          </a:xfrm>
        </p:spPr>
      </p:pic>
      <p:pic>
        <p:nvPicPr>
          <p:cNvPr id="19" name="Picture Placeholder 5" descr="A group of people in a movie theater&#10;&#10;AI-generated content may be incorrect.">
            <a:extLst>
              <a:ext uri="{FF2B5EF4-FFF2-40B4-BE49-F238E27FC236}">
                <a16:creationId xmlns:a16="http://schemas.microsoft.com/office/drawing/2014/main" id="{60D04B23-8F27-BDAD-52F9-FE6F53C7112E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5"/>
          <a:srcRect t="3500" b="8948"/>
          <a:stretch>
            <a:fillRect/>
          </a:stretch>
        </p:blipFill>
        <p:spPr>
          <a:xfrm>
            <a:off x="212140" y="248541"/>
            <a:ext cx="6455872" cy="3466432"/>
          </a:xfrm>
        </p:spPr>
      </p:pic>
      <p:pic>
        <p:nvPicPr>
          <p:cNvPr id="24" name="Picture Placeholder 22" descr="A person climbing up a rock wall&#10;&#10;AI-generated content may be incorrect.">
            <a:extLst>
              <a:ext uri="{FF2B5EF4-FFF2-40B4-BE49-F238E27FC236}">
                <a16:creationId xmlns:a16="http://schemas.microsoft.com/office/drawing/2014/main" id="{D38BB655-3A75-FDD3-81E1-1ABC7BA55334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00" b="24401"/>
          <a:stretch>
            <a:fillRect/>
          </a:stretch>
        </p:blipFill>
        <p:spPr>
          <a:xfrm>
            <a:off x="212140" y="3846290"/>
            <a:ext cx="6455872" cy="3466432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2BDA8BE-1D1F-5BD0-FE09-8AE50BAF75B1}"/>
              </a:ext>
            </a:extLst>
          </p:cNvPr>
          <p:cNvGrpSpPr/>
          <p:nvPr/>
        </p:nvGrpSpPr>
        <p:grpSpPr>
          <a:xfrm>
            <a:off x="6181475" y="3301831"/>
            <a:ext cx="1080000" cy="957600"/>
            <a:chOff x="5831206" y="2890363"/>
            <a:chExt cx="1080000" cy="95760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61A47D66-1780-938C-D666-C6B95D8004FD}"/>
                </a:ext>
              </a:extLst>
            </p:cNvPr>
            <p:cNvSpPr/>
            <p:nvPr/>
          </p:nvSpPr>
          <p:spPr bwMode="auto">
            <a:xfrm>
              <a:off x="5831206" y="2890363"/>
              <a:ext cx="1080000" cy="9576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 defTabSz="961473">
                <a:defRPr/>
              </a:pPr>
              <a:endParaRPr lang="en-US">
                <a:solidFill>
                  <a:srgbClr val="000000"/>
                </a:solidFill>
                <a:latin typeface="Inter Tight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2D4E0EB-8542-E5E1-61DE-DC7A4CCAC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85342" y="3209175"/>
              <a:ext cx="971729" cy="3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676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A690441-28B5-9C87-962F-20E5360B82B6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500" b="8177"/>
          <a:stretch>
            <a:fillRect/>
          </a:stretch>
        </p:blipFill>
        <p:spPr>
          <a:xfrm>
            <a:off x="212140" y="248541"/>
            <a:ext cx="6455872" cy="3466432"/>
          </a:xfrm>
          <a:prstGeom prst="rect">
            <a:avLst/>
          </a:prstGeom>
          <a:solidFill>
            <a:srgbClr val="FFFFFF">
              <a:lumMod val="95000"/>
            </a:srgbClr>
          </a:solidFill>
        </p:spPr>
      </p:pic>
      <p:pic>
        <p:nvPicPr>
          <p:cNvPr id="39" name="Picture Placeholder 17">
            <a:extLst>
              <a:ext uri="{FF2B5EF4-FFF2-40B4-BE49-F238E27FC236}">
                <a16:creationId xmlns:a16="http://schemas.microsoft.com/office/drawing/2014/main" id="{6C77934B-91BF-984F-4D80-3EFDAF0E3325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000" b="14899"/>
          <a:stretch>
            <a:fillRect/>
          </a:stretch>
        </p:blipFill>
        <p:spPr>
          <a:xfrm>
            <a:off x="6774941" y="3846290"/>
            <a:ext cx="6455872" cy="3466432"/>
          </a:xfrm>
          <a:prstGeom prst="rect">
            <a:avLst/>
          </a:prstGeom>
          <a:solidFill>
            <a:srgbClr val="FFFFFF">
              <a:lumMod val="95000"/>
            </a:srgbClr>
          </a:solidFill>
        </p:spPr>
      </p:pic>
      <p:pic>
        <p:nvPicPr>
          <p:cNvPr id="10" name="Picture Placeholder 30">
            <a:extLst>
              <a:ext uri="{FF2B5EF4-FFF2-40B4-BE49-F238E27FC236}">
                <a16:creationId xmlns:a16="http://schemas.microsoft.com/office/drawing/2014/main" id="{CCBF0FF3-6874-1ACB-6B58-32306ADEB695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4000" b="8672"/>
          <a:stretch>
            <a:fillRect/>
          </a:stretch>
        </p:blipFill>
        <p:spPr>
          <a:xfrm>
            <a:off x="6774941" y="248541"/>
            <a:ext cx="6455872" cy="3466432"/>
          </a:xfrm>
          <a:prstGeom prst="rect">
            <a:avLst/>
          </a:prstGeom>
          <a:solidFill>
            <a:srgbClr val="FFFFFF">
              <a:lumMod val="85000"/>
            </a:srgbClr>
          </a:solidFill>
        </p:spPr>
      </p:pic>
      <p:pic>
        <p:nvPicPr>
          <p:cNvPr id="13" name="Picture Placeholder 19">
            <a:extLst>
              <a:ext uri="{FF2B5EF4-FFF2-40B4-BE49-F238E27FC236}">
                <a16:creationId xmlns:a16="http://schemas.microsoft.com/office/drawing/2014/main" id="{52B5C582-782E-60CB-6B38-AEA7F62A8F95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5000" b="8208"/>
          <a:stretch>
            <a:fillRect/>
          </a:stretch>
        </p:blipFill>
        <p:spPr>
          <a:xfrm>
            <a:off x="212140" y="3846290"/>
            <a:ext cx="6455872" cy="3466432"/>
          </a:xfrm>
          <a:prstGeom prst="rect">
            <a:avLst/>
          </a:prstGeom>
          <a:solidFill>
            <a:srgbClr val="FFFFFF">
              <a:lumMod val="85000"/>
            </a:srgbClr>
          </a:solidFill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C939767-052A-9CB5-C890-801A28EFB7CD}"/>
              </a:ext>
            </a:extLst>
          </p:cNvPr>
          <p:cNvGrpSpPr/>
          <p:nvPr/>
        </p:nvGrpSpPr>
        <p:grpSpPr>
          <a:xfrm>
            <a:off x="6181475" y="3301831"/>
            <a:ext cx="1080000" cy="957600"/>
            <a:chOff x="5831206" y="2890363"/>
            <a:chExt cx="1080000" cy="95760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07B4C858-0A20-FD20-FC88-515159BAF485}"/>
                </a:ext>
              </a:extLst>
            </p:cNvPr>
            <p:cNvSpPr/>
            <p:nvPr/>
          </p:nvSpPr>
          <p:spPr bwMode="auto">
            <a:xfrm>
              <a:off x="5831206" y="2890363"/>
              <a:ext cx="1080000" cy="9576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 defTabSz="961473">
                <a:defRPr/>
              </a:pPr>
              <a:endParaRPr lang="en-US">
                <a:solidFill>
                  <a:srgbClr val="000000"/>
                </a:solidFill>
                <a:latin typeface="Inter Tight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1385A4B-4DD3-39EF-9948-04BF064A5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6029702" y="3271834"/>
              <a:ext cx="683009" cy="1946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461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B7EEF98-FA5E-A624-A258-D2D80E266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51584" y="3435858"/>
            <a:ext cx="1181776" cy="70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542EB7C6-A29A-531B-769E-1AA6EAC4A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53720" y="3500667"/>
            <a:ext cx="1142338" cy="579447"/>
          </a:xfrm>
          <a:prstGeom prst="rect">
            <a:avLst/>
          </a:prstGeom>
          <a:noFill/>
          <a:ln w="57150"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7518496-E968-933A-80BC-E03883857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884542" y="3407313"/>
            <a:ext cx="607316" cy="76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20440520-A530-09BD-96D1-49C31AA4D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499257" y="1211785"/>
            <a:ext cx="1258950" cy="768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Placeholder 16">
            <a:extLst>
              <a:ext uri="{FF2B5EF4-FFF2-40B4-BE49-F238E27FC236}">
                <a16:creationId xmlns:a16="http://schemas.microsoft.com/office/drawing/2014/main" id="{1A5FFB0C-5642-ECD7-36C5-FEE1692E54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318420" y="1396376"/>
            <a:ext cx="1258948" cy="496649"/>
          </a:xfrm>
          <a:prstGeom prst="rect">
            <a:avLst/>
          </a:prstGeom>
        </p:spPr>
      </p:pic>
      <p:pic>
        <p:nvPicPr>
          <p:cNvPr id="17" name="Picture Placeholder 35" descr="electric theatre company - 120mm[3].jpg">
            <a:extLst>
              <a:ext uri="{FF2B5EF4-FFF2-40B4-BE49-F238E27FC236}">
                <a16:creationId xmlns:a16="http://schemas.microsoft.com/office/drawing/2014/main" id="{E0EC71F4-5D7C-4467-8FC7-C5464C5BF2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052819" y="1146286"/>
            <a:ext cx="1074870" cy="899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Placeholder 36">
            <a:extLst>
              <a:ext uri="{FF2B5EF4-FFF2-40B4-BE49-F238E27FC236}">
                <a16:creationId xmlns:a16="http://schemas.microsoft.com/office/drawing/2014/main" id="{8299EA87-4D25-606C-8591-CC9A9E9BBA5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748986" y="1192806"/>
            <a:ext cx="1258950" cy="844237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8BA17930-1177-AFB0-9233-04DAD8F9B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465637" y="2523574"/>
            <a:ext cx="1258948" cy="56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Placeholder 40">
            <a:extLst>
              <a:ext uri="{FF2B5EF4-FFF2-40B4-BE49-F238E27FC236}">
                <a16:creationId xmlns:a16="http://schemas.microsoft.com/office/drawing/2014/main" id="{9C8CE185-3C6D-840A-2B0E-0C796A36769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388385" y="2354779"/>
            <a:ext cx="899620" cy="899620"/>
          </a:xfrm>
          <a:prstGeom prst="rect">
            <a:avLst/>
          </a:prstGeom>
        </p:spPr>
      </p:pic>
      <p:pic>
        <p:nvPicPr>
          <p:cNvPr id="22" name="Picture Placeholder 43">
            <a:extLst>
              <a:ext uri="{FF2B5EF4-FFF2-40B4-BE49-F238E27FC236}">
                <a16:creationId xmlns:a16="http://schemas.microsoft.com/office/drawing/2014/main" id="{47B60697-19A0-E06B-7234-C6B49F3F2F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991084" y="2360960"/>
            <a:ext cx="1258950" cy="887260"/>
          </a:xfrm>
          <a:prstGeom prst="rect">
            <a:avLst/>
          </a:prstGeom>
        </p:spPr>
      </p:pic>
      <p:pic>
        <p:nvPicPr>
          <p:cNvPr id="23" name="Picture 6" descr="http://www.pavilioncinema.co.uk/images/logo/pavlogo.png">
            <a:extLst>
              <a:ext uri="{FF2B5EF4-FFF2-40B4-BE49-F238E27FC236}">
                <a16:creationId xmlns:a16="http://schemas.microsoft.com/office/drawing/2014/main" id="{7418E484-A366-4F9F-5F8B-68C567E38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6801975" y="2458995"/>
            <a:ext cx="1258950" cy="6911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Placeholder 47">
            <a:extLst>
              <a:ext uri="{FF2B5EF4-FFF2-40B4-BE49-F238E27FC236}">
                <a16:creationId xmlns:a16="http://schemas.microsoft.com/office/drawing/2014/main" id="{3854FEC4-422E-9FEE-107F-558217AA55C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556309" y="2500705"/>
            <a:ext cx="1258948" cy="607768"/>
          </a:xfrm>
          <a:prstGeom prst="rect">
            <a:avLst/>
          </a:prstGeom>
          <a:ln w="57150">
            <a:noFill/>
          </a:ln>
        </p:spPr>
      </p:pic>
      <p:pic>
        <p:nvPicPr>
          <p:cNvPr id="25" name="Picture 10" descr="http://www.westcoastcinemas.co.uk/images/logo.png">
            <a:extLst>
              <a:ext uri="{FF2B5EF4-FFF2-40B4-BE49-F238E27FC236}">
                <a16:creationId xmlns:a16="http://schemas.microsoft.com/office/drawing/2014/main" id="{44E3F9C7-3253-E5FA-A774-E2E28C0D7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443976" y="3534144"/>
            <a:ext cx="1258948" cy="5124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id="{7FF2105B-2425-F08A-069F-A0B7C35C3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3198306" y="3648759"/>
            <a:ext cx="1258949" cy="283263"/>
          </a:xfrm>
          <a:prstGeom prst="rect">
            <a:avLst/>
          </a:prstGeom>
          <a:noFill/>
          <a:ln w="57150"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33">
            <a:extLst>
              <a:ext uri="{FF2B5EF4-FFF2-40B4-BE49-F238E27FC236}">
                <a16:creationId xmlns:a16="http://schemas.microsoft.com/office/drawing/2014/main" id="{C3DC94EB-3E7A-0C71-3578-EA6AD2AFD972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2456" y="4841453"/>
            <a:ext cx="1385752" cy="287543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ADCEEA6-265C-33B2-9FC9-E14BE856F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3145320" y="4739660"/>
            <a:ext cx="1385752" cy="469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38">
            <a:extLst>
              <a:ext uri="{FF2B5EF4-FFF2-40B4-BE49-F238E27FC236}">
                <a16:creationId xmlns:a16="http://schemas.microsoft.com/office/drawing/2014/main" id="{1548FF0C-D8A0-D277-64C9-BF50A7F926A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927681" y="4672922"/>
            <a:ext cx="1385751" cy="602500"/>
          </a:xfrm>
          <a:prstGeom prst="rect">
            <a:avLst/>
          </a:prstGeom>
        </p:spPr>
      </p:pic>
      <p:pic>
        <p:nvPicPr>
          <p:cNvPr id="10" name="Picture Placeholder 41">
            <a:extLst>
              <a:ext uri="{FF2B5EF4-FFF2-40B4-BE49-F238E27FC236}">
                <a16:creationId xmlns:a16="http://schemas.microsoft.com/office/drawing/2014/main" id="{9808DB48-47C6-8D20-0D23-D775E120CAB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748986" y="4816148"/>
            <a:ext cx="1385751" cy="316048"/>
          </a:xfrm>
          <a:prstGeom prst="rect">
            <a:avLst/>
          </a:prstGeom>
        </p:spPr>
      </p:pic>
      <p:pic>
        <p:nvPicPr>
          <p:cNvPr id="11" name="Picture Placeholder 42">
            <a:extLst>
              <a:ext uri="{FF2B5EF4-FFF2-40B4-BE49-F238E27FC236}">
                <a16:creationId xmlns:a16="http://schemas.microsoft.com/office/drawing/2014/main" id="{E350E46B-9FAD-E34E-048C-525EB492118E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495326" y="4637097"/>
            <a:ext cx="1385752" cy="674149"/>
          </a:xfrm>
          <a:prstGeom prst="rect">
            <a:avLst/>
          </a:prstGeom>
          <a:ln w="76200">
            <a:noFill/>
          </a:ln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6B0457A4-ADB5-B876-4C08-C3560D3A7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205512" y="2520753"/>
            <a:ext cx="1733424" cy="567671"/>
          </a:xfrm>
          <a:prstGeom prst="rect">
            <a:avLst/>
          </a:prstGeom>
          <a:noFill/>
          <a:ln w="57150"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Placeholder 51">
            <a:extLst>
              <a:ext uri="{FF2B5EF4-FFF2-40B4-BE49-F238E27FC236}">
                <a16:creationId xmlns:a16="http://schemas.microsoft.com/office/drawing/2014/main" id="{2E241DF0-780F-861C-91C2-31286D7A7B36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151318" y="3374368"/>
            <a:ext cx="1733424" cy="832043"/>
          </a:xfrm>
          <a:prstGeom prst="rect">
            <a:avLst/>
          </a:prstGeom>
        </p:spPr>
      </p:pic>
      <p:pic>
        <p:nvPicPr>
          <p:cNvPr id="30" name="Picture Placeholder 52">
            <a:extLst>
              <a:ext uri="{FF2B5EF4-FFF2-40B4-BE49-F238E27FC236}">
                <a16:creationId xmlns:a16="http://schemas.microsoft.com/office/drawing/2014/main" id="{EDBED7B8-536A-B8E5-9812-88F4839DDA1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398692" y="4354835"/>
            <a:ext cx="1238673" cy="1238673"/>
          </a:xfrm>
          <a:prstGeom prst="rect">
            <a:avLst/>
          </a:prstGeom>
        </p:spPr>
      </p:pic>
      <p:pic>
        <p:nvPicPr>
          <p:cNvPr id="34" name="Picture Placeholder 28">
            <a:extLst>
              <a:ext uri="{FF2B5EF4-FFF2-40B4-BE49-F238E27FC236}">
                <a16:creationId xmlns:a16="http://schemas.microsoft.com/office/drawing/2014/main" id="{BB3B313D-C31B-49C3-9C24-522D6DFFD65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4" t="7188" r="23382" b="20176"/>
          <a:stretch>
            <a:fillRect/>
          </a:stretch>
        </p:blipFill>
        <p:spPr>
          <a:xfrm>
            <a:off x="1414553" y="5421174"/>
            <a:ext cx="1317794" cy="1095591"/>
          </a:xfrm>
          <a:prstGeom prst="rect">
            <a:avLst/>
          </a:prstGeom>
        </p:spPr>
      </p:pic>
      <p:pic>
        <p:nvPicPr>
          <p:cNvPr id="35" name="Picture Placeholder 30">
            <a:extLst>
              <a:ext uri="{FF2B5EF4-FFF2-40B4-BE49-F238E27FC236}">
                <a16:creationId xmlns:a16="http://schemas.microsoft.com/office/drawing/2014/main" id="{CCF4E6E7-9256-227F-93FA-4F61CF9E666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114727" y="6026546"/>
            <a:ext cx="2160356" cy="181469"/>
          </a:xfrm>
          <a:prstGeom prst="rect">
            <a:avLst/>
          </a:prstGeom>
        </p:spPr>
      </p:pic>
      <p:pic>
        <p:nvPicPr>
          <p:cNvPr id="36" name="Picture 3">
            <a:extLst>
              <a:ext uri="{FF2B5EF4-FFF2-40B4-BE49-F238E27FC236}">
                <a16:creationId xmlns:a16="http://schemas.microsoft.com/office/drawing/2014/main" id="{FBB86AB7-96D0-C7C5-7643-21F8128E0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2961064" y="5888103"/>
            <a:ext cx="1733424" cy="458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2">
            <a:extLst>
              <a:ext uri="{FF2B5EF4-FFF2-40B4-BE49-F238E27FC236}">
                <a16:creationId xmlns:a16="http://schemas.microsoft.com/office/drawing/2014/main" id="{40F5F1FB-FC99-B995-1A2F-B9E056E9F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6657273" y="5917623"/>
            <a:ext cx="1477463" cy="39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Placeholder 36">
            <a:extLst>
              <a:ext uri="{FF2B5EF4-FFF2-40B4-BE49-F238E27FC236}">
                <a16:creationId xmlns:a16="http://schemas.microsoft.com/office/drawing/2014/main" id="{35D8DEF2-01A1-E8F8-4BA7-D9452968C5F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722314" y="5879297"/>
            <a:ext cx="1781831" cy="475968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F1A538B-00A7-0658-A5FA-C8C3AE63409F}"/>
              </a:ext>
            </a:extLst>
          </p:cNvPr>
          <p:cNvSpPr txBox="1"/>
          <p:nvPr/>
        </p:nvSpPr>
        <p:spPr>
          <a:xfrm>
            <a:off x="9959608" y="1480779"/>
            <a:ext cx="1983410" cy="4090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61371">
              <a:defRPr/>
            </a:pPr>
            <a:r>
              <a:rPr lang="en-GB" sz="1029" b="1">
                <a:latin typeface="Aharoni" panose="02010803020104030203" pitchFamily="2" charset="-79"/>
                <a:cs typeface="Aharoni" panose="02010803020104030203" pitchFamily="2" charset="-79"/>
              </a:rPr>
              <a:t>Graves </a:t>
            </a:r>
          </a:p>
          <a:p>
            <a:pPr algn="ctr" defTabSz="961371">
              <a:defRPr/>
            </a:pPr>
            <a:r>
              <a:rPr lang="en-GB" sz="1029" b="1">
                <a:latin typeface="Aharoni" panose="02010803020104030203" pitchFamily="2" charset="-79"/>
                <a:cs typeface="Aharoni" panose="02010803020104030203" pitchFamily="2" charset="-79"/>
              </a:rPr>
              <a:t>Cumbernauld</a:t>
            </a:r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0B51CF0E-802D-F23E-7E12-D8D7F21BA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DCM: Our independent cinema partners</a:t>
            </a:r>
          </a:p>
        </p:txBody>
      </p:sp>
      <p:pic>
        <p:nvPicPr>
          <p:cNvPr id="2" name="Picture Placeholder 37">
            <a:extLst>
              <a:ext uri="{FF2B5EF4-FFF2-40B4-BE49-F238E27FC236}">
                <a16:creationId xmlns:a16="http://schemas.microsoft.com/office/drawing/2014/main" id="{88373408-256C-E15A-E54A-F21D176ED612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545897" y="6003859"/>
            <a:ext cx="944261" cy="226843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CE72DC3-D004-F293-83F1-357D1152FC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391346" y="1618575"/>
            <a:ext cx="1496805" cy="21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53E16-812D-1A6A-A808-D042C5303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6">
            <a:extLst>
              <a:ext uri="{FF2B5EF4-FFF2-40B4-BE49-F238E27FC236}">
                <a16:creationId xmlns:a16="http://schemas.microsoft.com/office/drawing/2014/main" id="{88FC8B1D-0826-1D28-F94D-D280D7D0970A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0" b="1584"/>
          <a:stretch>
            <a:fillRect/>
          </a:stretch>
        </p:blipFill>
        <p:spPr>
          <a:xfrm>
            <a:off x="211798" y="3846290"/>
            <a:ext cx="6456210" cy="3466432"/>
          </a:xfrm>
          <a:noFill/>
        </p:spPr>
      </p:pic>
      <p:pic>
        <p:nvPicPr>
          <p:cNvPr id="15" name="Picture Placeholder 20">
            <a:extLst>
              <a:ext uri="{FF2B5EF4-FFF2-40B4-BE49-F238E27FC236}">
                <a16:creationId xmlns:a16="http://schemas.microsoft.com/office/drawing/2014/main" id="{8C88A280-BF91-3A92-6709-9DC62D192024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t="530" r="9898" b="10652"/>
          <a:stretch>
            <a:fillRect/>
          </a:stretch>
        </p:blipFill>
        <p:spPr>
          <a:xfrm>
            <a:off x="211798" y="248542"/>
            <a:ext cx="6456210" cy="3466432"/>
          </a:xfrm>
          <a:noFill/>
        </p:spPr>
      </p:pic>
      <p:pic>
        <p:nvPicPr>
          <p:cNvPr id="8" name="Picture Placeholder 18">
            <a:extLst>
              <a:ext uri="{FF2B5EF4-FFF2-40B4-BE49-F238E27FC236}">
                <a16:creationId xmlns:a16="http://schemas.microsoft.com/office/drawing/2014/main" id="{28869060-CE28-514A-89D1-5694E52920D5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" b="864"/>
          <a:stretch>
            <a:fillRect/>
          </a:stretch>
        </p:blipFill>
        <p:spPr>
          <a:xfrm>
            <a:off x="6774944" y="248542"/>
            <a:ext cx="6456210" cy="7064180"/>
          </a:xfrm>
          <a:noFill/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9AB289F-CF7E-7E36-E58D-301E73BC9266}"/>
              </a:ext>
            </a:extLst>
          </p:cNvPr>
          <p:cNvGrpSpPr/>
          <p:nvPr/>
        </p:nvGrpSpPr>
        <p:grpSpPr>
          <a:xfrm>
            <a:off x="6181475" y="3301831"/>
            <a:ext cx="1080000" cy="957600"/>
            <a:chOff x="5784491" y="2670262"/>
            <a:chExt cx="1080000" cy="95760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B85DEF46-48DA-3155-3E6D-557245C600E7}"/>
                </a:ext>
              </a:extLst>
            </p:cNvPr>
            <p:cNvSpPr/>
            <p:nvPr/>
          </p:nvSpPr>
          <p:spPr bwMode="auto">
            <a:xfrm>
              <a:off x="5784491" y="2670262"/>
              <a:ext cx="1080000" cy="9576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 defTabSz="961598">
                <a:defRPr/>
              </a:pPr>
              <a:endParaRPr lang="en-US" sz="1899">
                <a:solidFill>
                  <a:srgbClr val="000000"/>
                </a:solidFill>
                <a:latin typeface="Inter Tight"/>
              </a:endParaRPr>
            </a:p>
          </p:txBody>
        </p:sp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DFA58FA3-4902-19D2-8028-8F5DF60AB5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0735" y="2898882"/>
              <a:ext cx="827512" cy="500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5974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5C70D-C2BA-B43B-A722-CD2B1BDA9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68B3B044-4436-7014-A21A-9575F3CE7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3" r="5905" b="971"/>
          <a:stretch>
            <a:fillRect/>
          </a:stretch>
        </p:blipFill>
        <p:spPr>
          <a:xfrm>
            <a:off x="3476014" y="3846290"/>
            <a:ext cx="3183857" cy="3466432"/>
          </a:xfrm>
          <a:prstGeom prst="roundRect">
            <a:avLst>
              <a:gd name="adj" fmla="val 2946"/>
            </a:avLst>
          </a:prstGeom>
          <a:solidFill>
            <a:schemeClr val="tx1"/>
          </a:solidFill>
        </p:spPr>
      </p:pic>
      <p:pic>
        <p:nvPicPr>
          <p:cNvPr id="12" name="Picture Placeholder 6">
            <a:extLst>
              <a:ext uri="{FF2B5EF4-FFF2-40B4-BE49-F238E27FC236}">
                <a16:creationId xmlns:a16="http://schemas.microsoft.com/office/drawing/2014/main" id="{71964DFF-9A36-57D0-AE68-8015EB809D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" b="2299"/>
          <a:stretch/>
        </p:blipFill>
        <p:spPr>
          <a:xfrm>
            <a:off x="210300" y="3846290"/>
            <a:ext cx="3183857" cy="3466432"/>
          </a:xfrm>
          <a:prstGeom prst="roundRect">
            <a:avLst>
              <a:gd name="adj" fmla="val 1932"/>
            </a:avLst>
          </a:prstGeom>
          <a:solidFill>
            <a:schemeClr val="tx1"/>
          </a:solidFill>
        </p:spPr>
      </p:pic>
      <p:pic>
        <p:nvPicPr>
          <p:cNvPr id="8" name="Picture Placeholder 6">
            <a:extLst>
              <a:ext uri="{FF2B5EF4-FFF2-40B4-BE49-F238E27FC236}">
                <a16:creationId xmlns:a16="http://schemas.microsoft.com/office/drawing/2014/main" id="{732A1ECA-1453-8140-0287-3F4E6B51B1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" t="3099" r="1131" b="2810"/>
          <a:stretch>
            <a:fillRect/>
          </a:stretch>
        </p:blipFill>
        <p:spPr>
          <a:xfrm>
            <a:off x="6781582" y="248542"/>
            <a:ext cx="3183857" cy="3466432"/>
          </a:xfrm>
          <a:prstGeom prst="roundRect">
            <a:avLst>
              <a:gd name="adj" fmla="val 1932"/>
            </a:avLst>
          </a:prstGeom>
          <a:solidFill>
            <a:schemeClr val="tx1"/>
          </a:solidFill>
        </p:spPr>
      </p:pic>
      <p:pic>
        <p:nvPicPr>
          <p:cNvPr id="35" name="Picture Placeholder 48">
            <a:extLst>
              <a:ext uri="{FF2B5EF4-FFF2-40B4-BE49-F238E27FC236}">
                <a16:creationId xmlns:a16="http://schemas.microsoft.com/office/drawing/2014/main" id="{8E7CA7CA-FA0F-A126-41AE-5D28174849A3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" t="1348" r="2437" b="1834"/>
          <a:stretch>
            <a:fillRect/>
          </a:stretch>
        </p:blipFill>
        <p:spPr>
          <a:xfrm>
            <a:off x="211798" y="248542"/>
            <a:ext cx="6456210" cy="3466432"/>
          </a:xfrm>
          <a:prstGeom prst="roundRect">
            <a:avLst>
              <a:gd name="adj" fmla="val 2360"/>
            </a:avLst>
          </a:prstGeom>
          <a:solidFill>
            <a:schemeClr val="tx1"/>
          </a:solidFill>
        </p:spPr>
      </p:pic>
      <p:pic>
        <p:nvPicPr>
          <p:cNvPr id="25" name="Picture Placeholder 6">
            <a:extLst>
              <a:ext uri="{FF2B5EF4-FFF2-40B4-BE49-F238E27FC236}">
                <a16:creationId xmlns:a16="http://schemas.microsoft.com/office/drawing/2014/main" id="{36D7FB8A-619E-D39D-E8D1-8D214DC979B3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81" r="3581"/>
          <a:stretch/>
        </p:blipFill>
        <p:spPr>
          <a:xfrm>
            <a:off x="6774944" y="3846290"/>
            <a:ext cx="6456210" cy="3466432"/>
          </a:xfrm>
          <a:prstGeom prst="rect">
            <a:avLst/>
          </a:prstGeom>
          <a:ln>
            <a:noFill/>
          </a:ln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37AB226-661B-AD7E-7024-21779419BC81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8"/>
          <a:srcRect l="1921" t="3230" r="1" b="1798"/>
          <a:stretch>
            <a:fillRect/>
          </a:stretch>
        </p:blipFill>
        <p:spPr>
          <a:xfrm>
            <a:off x="10047296" y="248542"/>
            <a:ext cx="3183857" cy="3466432"/>
          </a:xfrm>
          <a:prstGeom prst="roundRect">
            <a:avLst>
              <a:gd name="adj" fmla="val 2460"/>
            </a:avLst>
          </a:prstGeom>
          <a:solidFill>
            <a:schemeClr val="tx1"/>
          </a:solidFill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8361ED7-D10C-BA39-8EFF-F89028976494}"/>
              </a:ext>
            </a:extLst>
          </p:cNvPr>
          <p:cNvGrpSpPr/>
          <p:nvPr/>
        </p:nvGrpSpPr>
        <p:grpSpPr>
          <a:xfrm>
            <a:off x="6180612" y="3301831"/>
            <a:ext cx="1081727" cy="957600"/>
            <a:chOff x="5793034" y="2619401"/>
            <a:chExt cx="1081727" cy="95760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602F5B77-F3D1-6CDA-4EB0-267199D38A92}"/>
                </a:ext>
              </a:extLst>
            </p:cNvPr>
            <p:cNvSpPr/>
            <p:nvPr/>
          </p:nvSpPr>
          <p:spPr bwMode="auto">
            <a:xfrm>
              <a:off x="5793897" y="2619401"/>
              <a:ext cx="1080000" cy="9576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 defTabSz="961598">
                <a:defRPr/>
              </a:pPr>
              <a:endParaRPr lang="en-US" sz="1899">
                <a:solidFill>
                  <a:srgbClr val="000000"/>
                </a:solidFill>
                <a:latin typeface="Inter Tight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2C936BF-9ABC-C491-8516-91988440E910}"/>
                </a:ext>
              </a:extLst>
            </p:cNvPr>
            <p:cNvSpPr txBox="1"/>
            <p:nvPr/>
          </p:nvSpPr>
          <p:spPr>
            <a:xfrm>
              <a:off x="5793034" y="2619401"/>
              <a:ext cx="1081727" cy="957600"/>
            </a:xfrm>
            <a:prstGeom prst="roundRect">
              <a:avLst>
                <a:gd name="adj" fmla="val 6858"/>
              </a:avLst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 defTabSz="1414007">
                <a:defRPr/>
              </a:pPr>
              <a:r>
                <a:rPr lang="en-GB" sz="1100" b="1">
                  <a:solidFill>
                    <a:sysClr val="windowText" lastClr="000000"/>
                  </a:solidFill>
                </a:rPr>
                <a:t>DCM </a:t>
              </a:r>
            </a:p>
            <a:p>
              <a:pPr algn="ctr" defTabSz="1414007">
                <a:defRPr/>
              </a:pPr>
              <a:r>
                <a:rPr lang="en-GB" sz="1100" b="1">
                  <a:solidFill>
                    <a:sysClr val="windowText" lastClr="000000"/>
                  </a:solidFill>
                </a:rPr>
                <a:t>Independent cinemas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531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3D333-901C-B463-B1FB-E92154916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12">
            <a:extLst>
              <a:ext uri="{FF2B5EF4-FFF2-40B4-BE49-F238E27FC236}">
                <a16:creationId xmlns:a16="http://schemas.microsoft.com/office/drawing/2014/main" id="{E467616C-3684-1221-4F5B-D9C9AABA2A8D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0" r="846"/>
          <a:stretch>
            <a:fillRect/>
          </a:stretch>
        </p:blipFill>
        <p:spPr>
          <a:xfrm>
            <a:off x="211798" y="3846290"/>
            <a:ext cx="6456210" cy="3466432"/>
          </a:xfrm>
          <a:prstGeom prst="rect">
            <a:avLst/>
          </a:prstGeom>
        </p:spPr>
      </p:pic>
      <p:pic>
        <p:nvPicPr>
          <p:cNvPr id="11" name="Picture Placeholder 11">
            <a:extLst>
              <a:ext uri="{FF2B5EF4-FFF2-40B4-BE49-F238E27FC236}">
                <a16:creationId xmlns:a16="http://schemas.microsoft.com/office/drawing/2014/main" id="{6CF60D43-963C-BCAF-28A6-9AEC2396B2D5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0" r="583"/>
          <a:stretch>
            <a:fillRect/>
          </a:stretch>
        </p:blipFill>
        <p:spPr>
          <a:xfrm>
            <a:off x="211798" y="248542"/>
            <a:ext cx="6456210" cy="3466432"/>
          </a:xfrm>
          <a:prstGeom prst="rect">
            <a:avLst/>
          </a:prstGeom>
          <a:ln>
            <a:noFill/>
          </a:ln>
        </p:spPr>
      </p:pic>
      <p:pic>
        <p:nvPicPr>
          <p:cNvPr id="13" name="Picture Placeholder 22">
            <a:extLst>
              <a:ext uri="{FF2B5EF4-FFF2-40B4-BE49-F238E27FC236}">
                <a16:creationId xmlns:a16="http://schemas.microsoft.com/office/drawing/2014/main" id="{DCCF4AE8-4FBF-9558-117B-3EF014282F8B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0" r="683"/>
          <a:stretch>
            <a:fillRect/>
          </a:stretch>
        </p:blipFill>
        <p:spPr>
          <a:xfrm>
            <a:off x="6774944" y="3846290"/>
            <a:ext cx="6456210" cy="3466432"/>
          </a:xfrm>
          <a:prstGeom prst="rect">
            <a:avLst/>
          </a:prstGeom>
        </p:spPr>
      </p:pic>
      <p:pic>
        <p:nvPicPr>
          <p:cNvPr id="15" name="Picture 4" descr="Barbican cinema – 3PM">
            <a:extLst>
              <a:ext uri="{FF2B5EF4-FFF2-40B4-BE49-F238E27FC236}">
                <a16:creationId xmlns:a16="http://schemas.microsoft.com/office/drawing/2014/main" id="{784E447C-1D8B-D2A0-982A-7BCC3592EAD6}"/>
              </a:ext>
            </a:extLst>
          </p:cNvPr>
          <p:cNvPicPr>
            <a:picLocks noGrp="1" noChangeAspect="1" noChangeArrowheads="1"/>
          </p:cNvPicPr>
          <p:nvPr>
            <p:ph type="pic" sz="quarter" idx="5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0" b="10911"/>
          <a:stretch>
            <a:fillRect/>
          </a:stretch>
        </p:blipFill>
        <p:spPr bwMode="auto">
          <a:xfrm>
            <a:off x="6774944" y="248542"/>
            <a:ext cx="6456210" cy="346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56BEB6-9A24-095E-BED4-5E0E93B017EE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287434" y="3400240"/>
            <a:ext cx="1767022" cy="252000"/>
          </a:xfrm>
          <a:solidFill>
            <a:schemeClr val="tx1"/>
          </a:solidFill>
        </p:spPr>
        <p:txBody>
          <a:bodyPr tIns="108000" bIns="72000"/>
          <a:lstStyle/>
          <a:p>
            <a:pPr>
              <a:spcBef>
                <a:spcPts val="0"/>
              </a:spcBef>
            </a:pPr>
            <a:r>
              <a:rPr lang="en-US" sz="1200" dirty="0">
                <a:solidFill>
                  <a:schemeClr val="bg1"/>
                </a:solidFill>
              </a:rPr>
              <a:t>Electric, White City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882558-3505-5F1A-9ADB-10818039B7EB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11324072" y="3400240"/>
            <a:ext cx="1767600" cy="252204"/>
          </a:xfrm>
          <a:solidFill>
            <a:schemeClr val="tx1"/>
          </a:solidFill>
        </p:spPr>
        <p:txBody>
          <a:bodyPr tIns="108000" rIns="108000" bIns="72000"/>
          <a:lstStyle/>
          <a:p>
            <a:pPr algn="r">
              <a:spcBef>
                <a:spcPts val="0"/>
              </a:spcBef>
            </a:pPr>
            <a:r>
              <a:rPr lang="en-US" sz="1200" dirty="0" err="1">
                <a:solidFill>
                  <a:schemeClr val="bg1"/>
                </a:solidFill>
              </a:rPr>
              <a:t>Archlight</a:t>
            </a:r>
            <a:r>
              <a:rPr lang="en-US" sz="1200" dirty="0">
                <a:solidFill>
                  <a:schemeClr val="bg1"/>
                </a:solidFill>
              </a:rPr>
              <a:t>, Battersea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1B0DBC-9409-FA53-75B4-D6DC29397EEA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287434" y="6990958"/>
            <a:ext cx="1767022" cy="252000"/>
          </a:xfrm>
          <a:solidFill>
            <a:schemeClr val="tx1"/>
          </a:solidFill>
        </p:spPr>
        <p:txBody>
          <a:bodyPr tIns="108000" bIns="72000"/>
          <a:lstStyle/>
          <a:p>
            <a:pPr>
              <a:spcBef>
                <a:spcPts val="0"/>
              </a:spcBef>
            </a:pPr>
            <a:r>
              <a:rPr lang="en-US" sz="1200" dirty="0">
                <a:solidFill>
                  <a:schemeClr val="bg1"/>
                </a:solidFill>
              </a:rPr>
              <a:t>Rio, Dalston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5E4BB8-40C6-F7B4-0D3A-D11B0E6534CA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11324072" y="6990958"/>
            <a:ext cx="1767600" cy="252204"/>
          </a:xfrm>
          <a:solidFill>
            <a:schemeClr val="tx1"/>
          </a:solidFill>
        </p:spPr>
        <p:txBody>
          <a:bodyPr tIns="108000" rIns="108000" bIns="72000"/>
          <a:lstStyle/>
          <a:p>
            <a:pPr algn="r">
              <a:spcBef>
                <a:spcPts val="0"/>
              </a:spcBef>
            </a:pPr>
            <a:r>
              <a:rPr lang="en-US" sz="1200" dirty="0">
                <a:solidFill>
                  <a:schemeClr val="bg1"/>
                </a:solidFill>
              </a:rPr>
              <a:t>Barbican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E5FB4C5-9481-9FB4-8EF9-BD07ADDBBA2E}"/>
              </a:ext>
            </a:extLst>
          </p:cNvPr>
          <p:cNvSpPr/>
          <p:nvPr/>
        </p:nvSpPr>
        <p:spPr bwMode="auto">
          <a:xfrm>
            <a:off x="6155173" y="3269001"/>
            <a:ext cx="1080000" cy="957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defTabSz="961598">
              <a:defRPr/>
            </a:pPr>
            <a:endParaRPr lang="en-US" sz="1899">
              <a:solidFill>
                <a:srgbClr val="000000"/>
              </a:solidFill>
              <a:latin typeface="Inter T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4973A0-DD5C-920F-AE57-3B7CCE535886}"/>
              </a:ext>
            </a:extLst>
          </p:cNvPr>
          <p:cNvSpPr txBox="1"/>
          <p:nvPr/>
        </p:nvSpPr>
        <p:spPr>
          <a:xfrm>
            <a:off x="6154310" y="3269001"/>
            <a:ext cx="1081727" cy="9576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 defTabSz="1414007">
              <a:defRPr/>
            </a:pPr>
            <a:r>
              <a:rPr lang="en-GB" sz="1100" b="1" dirty="0">
                <a:solidFill>
                  <a:sysClr val="windowText" lastClr="000000"/>
                </a:solidFill>
              </a:rPr>
              <a:t>Recent additions London</a:t>
            </a:r>
          </a:p>
        </p:txBody>
      </p:sp>
    </p:spTree>
    <p:extLst>
      <p:ext uri="{BB962C8B-B14F-4D97-AF65-F5344CB8AC3E}">
        <p14:creationId xmlns:p14="http://schemas.microsoft.com/office/powerpoint/2010/main" val="302794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329D3-06BC-66CA-BBEE-4F7CE950F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9BCB804-AA11-94E1-A951-D826A876D904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412298" y="1884363"/>
            <a:ext cx="3960000" cy="1895475"/>
          </a:xfrm>
        </p:spPr>
        <p:txBody>
          <a:bodyPr tIns="108000"/>
          <a:lstStyle/>
          <a:p>
            <a:pPr>
              <a:spcBef>
                <a:spcPts val="0"/>
              </a:spcBef>
            </a:pPr>
            <a:r>
              <a:rPr lang="en-US" sz="5400" dirty="0"/>
              <a:t>4602</a:t>
            </a:r>
          </a:p>
          <a:p>
            <a:pPr>
              <a:spcBef>
                <a:spcPts val="0"/>
              </a:spcBef>
            </a:pPr>
            <a:r>
              <a:rPr lang="en-US" dirty="0"/>
              <a:t>screens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C003298-71F8-B30A-7E6C-A71F00F9FE5C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4741476" y="1884363"/>
            <a:ext cx="3960000" cy="1895475"/>
          </a:xfrm>
          <a:solidFill>
            <a:schemeClr val="accent4"/>
          </a:solidFill>
        </p:spPr>
        <p:txBody>
          <a:bodyPr tIns="108000"/>
          <a:lstStyle/>
          <a:p>
            <a:r>
              <a:rPr lang="en-US" sz="5400" dirty="0"/>
              <a:t>3,757</a:t>
            </a:r>
          </a:p>
          <a:p>
            <a:pPr>
              <a:spcBef>
                <a:spcPts val="0"/>
              </a:spcBef>
            </a:pPr>
            <a:r>
              <a:rPr lang="en-US" dirty="0"/>
              <a:t>screens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0BCAED4-6A9B-BE8A-0BD4-71F05A23C944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>
          <a:xfrm>
            <a:off x="9070654" y="1884363"/>
            <a:ext cx="3960000" cy="1895475"/>
          </a:xfrm>
          <a:solidFill>
            <a:schemeClr val="tx1"/>
          </a:solidFill>
        </p:spPr>
        <p:txBody>
          <a:bodyPr tIns="108000"/>
          <a:lstStyle/>
          <a:p>
            <a:pPr>
              <a:spcBef>
                <a:spcPts val="0"/>
              </a:spcBef>
            </a:pPr>
            <a:r>
              <a:rPr lang="en-US" sz="5400" dirty="0"/>
              <a:t>485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screens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4D15AA-AD90-E03A-7507-BDD844B8AB2C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412298" y="4311650"/>
            <a:ext cx="3960000" cy="1897063"/>
          </a:xfrm>
          <a:solidFill>
            <a:schemeClr val="accent4"/>
          </a:solidFill>
        </p:spPr>
        <p:txBody>
          <a:bodyPr tIns="108000"/>
          <a:lstStyle/>
          <a:p>
            <a:pPr>
              <a:spcBef>
                <a:spcPts val="0"/>
              </a:spcBef>
            </a:pPr>
            <a:r>
              <a:rPr lang="en-US" sz="5400" dirty="0">
                <a:solidFill>
                  <a:schemeClr val="tx1"/>
                </a:solidFill>
              </a:rPr>
              <a:t>837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sites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ABE94A-947D-6ACE-FC27-16A5E47FFD48}"/>
              </a:ext>
            </a:extLst>
          </p:cNvPr>
          <p:cNvSpPr>
            <a:spLocks noGrp="1"/>
          </p:cNvSpPr>
          <p:nvPr>
            <p:ph type="body" sz="quarter" idx="99"/>
          </p:nvPr>
        </p:nvSpPr>
        <p:spPr>
          <a:xfrm>
            <a:off x="4741476" y="4311650"/>
            <a:ext cx="3960000" cy="1897063"/>
          </a:xfrm>
        </p:spPr>
        <p:txBody>
          <a:bodyPr tIns="108000"/>
          <a:lstStyle/>
          <a:p>
            <a:r>
              <a:rPr lang="en-US" sz="5400" dirty="0"/>
              <a:t>551</a:t>
            </a:r>
          </a:p>
          <a:p>
            <a:pPr>
              <a:spcBef>
                <a:spcPts val="0"/>
              </a:spcBef>
            </a:pPr>
            <a:r>
              <a:rPr lang="en-US" dirty="0"/>
              <a:t>sites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27DEF4-45AF-FBC8-05CE-FBB7D10B46C3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9070654" y="4311650"/>
            <a:ext cx="3960000" cy="1897063"/>
          </a:xfrm>
        </p:spPr>
        <p:txBody>
          <a:bodyPr tIns="108000"/>
          <a:lstStyle/>
          <a:p>
            <a:r>
              <a:rPr lang="en-US" sz="5400" dirty="0"/>
              <a:t>286</a:t>
            </a:r>
          </a:p>
          <a:p>
            <a:pPr>
              <a:spcBef>
                <a:spcPts val="0"/>
              </a:spcBef>
            </a:pPr>
            <a:r>
              <a:rPr lang="en-US" dirty="0"/>
              <a:t>sites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CA70162-0B85-BBEB-A05C-DD14C069D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263525"/>
            <a:ext cx="12855575" cy="579438"/>
          </a:xfrm>
        </p:spPr>
        <p:txBody>
          <a:bodyPr/>
          <a:lstStyle/>
          <a:p>
            <a:r>
              <a:rPr lang="en-GB" sz="4800" dirty="0"/>
              <a:t>The numbers</a:t>
            </a:r>
          </a:p>
        </p:txBody>
      </p:sp>
      <p:sp>
        <p:nvSpPr>
          <p:cNvPr id="26" name="Subtitle 25">
            <a:extLst>
              <a:ext uri="{FF2B5EF4-FFF2-40B4-BE49-F238E27FC236}">
                <a16:creationId xmlns:a16="http://schemas.microsoft.com/office/drawing/2014/main" id="{CB8A1A53-0090-F320-D4A2-BE369D4E22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1352550"/>
            <a:ext cx="3991298" cy="457504"/>
          </a:xfrm>
        </p:spPr>
        <p:txBody>
          <a:bodyPr/>
          <a:lstStyle/>
          <a:p>
            <a:pPr algn="ctr"/>
            <a:r>
              <a:rPr lang="en-US" sz="3200" dirty="0"/>
              <a:t>UK Cinema</a:t>
            </a:r>
          </a:p>
        </p:txBody>
      </p:sp>
      <p:sp>
        <p:nvSpPr>
          <p:cNvPr id="31" name="Subtitle 25">
            <a:extLst>
              <a:ext uri="{FF2B5EF4-FFF2-40B4-BE49-F238E27FC236}">
                <a16:creationId xmlns:a16="http://schemas.microsoft.com/office/drawing/2014/main" id="{11D7F9E4-46F8-63F0-0D07-5FB5545D06C7}"/>
              </a:ext>
            </a:extLst>
          </p:cNvPr>
          <p:cNvSpPr txBox="1">
            <a:spLocks/>
          </p:cNvSpPr>
          <p:nvPr/>
        </p:nvSpPr>
        <p:spPr>
          <a:xfrm>
            <a:off x="4686300" y="1352550"/>
            <a:ext cx="3991298" cy="4575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08126" rtl="0" eaLnBrk="1" latinLnBrk="0" hangingPunct="1">
              <a:lnSpc>
                <a:spcPct val="90000"/>
              </a:lnSpc>
              <a:spcBef>
                <a:spcPts val="1103"/>
              </a:spcBef>
              <a:buFont typeface="Inter Tight" panose="020B0604020202020204" pitchFamily="34" charset="0"/>
              <a:buNone/>
              <a:tabLst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63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126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189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6252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315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4378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8441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2504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DCM (85%)</a:t>
            </a:r>
          </a:p>
        </p:txBody>
      </p:sp>
      <p:sp>
        <p:nvSpPr>
          <p:cNvPr id="32" name="Subtitle 25">
            <a:extLst>
              <a:ext uri="{FF2B5EF4-FFF2-40B4-BE49-F238E27FC236}">
                <a16:creationId xmlns:a16="http://schemas.microsoft.com/office/drawing/2014/main" id="{C022FDAA-65E5-E124-8E67-B95A4CC48DB7}"/>
              </a:ext>
            </a:extLst>
          </p:cNvPr>
          <p:cNvSpPr txBox="1">
            <a:spLocks/>
          </p:cNvSpPr>
          <p:nvPr/>
        </p:nvSpPr>
        <p:spPr>
          <a:xfrm>
            <a:off x="9048750" y="1352550"/>
            <a:ext cx="3991298" cy="4575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08126" rtl="0" eaLnBrk="1" latinLnBrk="0" hangingPunct="1">
              <a:lnSpc>
                <a:spcPct val="90000"/>
              </a:lnSpc>
              <a:spcBef>
                <a:spcPts val="1103"/>
              </a:spcBef>
              <a:buFont typeface="Inter Tight" panose="020B0604020202020204" pitchFamily="34" charset="0"/>
              <a:buNone/>
              <a:tabLst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63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126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189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6252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315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4378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8441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2504" indent="0" algn="ctr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Pearl &amp; Dean (15%)</a:t>
            </a:r>
          </a:p>
        </p:txBody>
      </p:sp>
    </p:spTree>
    <p:extLst>
      <p:ext uri="{BB962C8B-B14F-4D97-AF65-F5344CB8AC3E}">
        <p14:creationId xmlns:p14="http://schemas.microsoft.com/office/powerpoint/2010/main" val="120719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D9C72-4869-458D-405A-A2EA953D1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63D42D9-A127-C82B-407A-5EDFC3646BC5}"/>
              </a:ext>
            </a:extLst>
          </p:cNvPr>
          <p:cNvSpPr/>
          <p:nvPr/>
        </p:nvSpPr>
        <p:spPr>
          <a:xfrm>
            <a:off x="212140" y="1041425"/>
            <a:ext cx="13018673" cy="5612816"/>
          </a:xfrm>
          <a:prstGeom prst="roundRect">
            <a:avLst>
              <a:gd name="adj" fmla="val 140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08126">
              <a:defRPr/>
            </a:pPr>
            <a:endParaRPr lang="en-US" sz="2205" b="1" dirty="0">
              <a:solidFill>
                <a:schemeClr val="bg1"/>
              </a:solidFill>
              <a:latin typeface="Inter Tight Light" pitchFamily="2" charset="0"/>
              <a:ea typeface="Inter Tight Light" pitchFamily="2" charset="0"/>
              <a:cs typeface="Inter Tight Light" pitchFamily="2" charset="0"/>
            </a:endParaRP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CB94B1F-4F6C-FD80-4723-E269F4816487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US" dirty="0"/>
              <a:t>Source: DCM/P&amp;D share of industry admissions is verified by </a:t>
            </a:r>
            <a:r>
              <a:rPr lang="en-US" dirty="0" err="1"/>
              <a:t>Comscore</a:t>
            </a:r>
            <a:r>
              <a:rPr lang="en-US" dirty="0"/>
              <a:t>, Q4 2025</a:t>
            </a:r>
          </a:p>
          <a:p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693F7C23-84B7-84CE-E896-ED2CE4C0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631" dirty="0"/>
              <a:t>Our cinema partners</a:t>
            </a:r>
            <a:endParaRPr lang="en-GB" sz="4631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B291109F-5FBD-D27B-2D38-371CD75E82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" r="482"/>
          <a:stretch/>
        </p:blipFill>
        <p:spPr bwMode="auto">
          <a:xfrm>
            <a:off x="4701125" y="3019594"/>
            <a:ext cx="1871282" cy="525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70195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17C31B-20EF-9826-5290-14E0970FA2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7106" y="4012432"/>
            <a:ext cx="1719315" cy="6913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192924-EB92-0894-3A88-AED0A9D823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55370" y="3903088"/>
            <a:ext cx="1777020" cy="766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0A56D1-A112-3187-E5D5-6BA243371D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3783" y="2800028"/>
            <a:ext cx="1327949" cy="9959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DC0BAF-0DE9-7A32-5155-F7A21A8B9E44}"/>
              </a:ext>
            </a:extLst>
          </p:cNvPr>
          <p:cNvSpPr txBox="1"/>
          <p:nvPr/>
        </p:nvSpPr>
        <p:spPr>
          <a:xfrm>
            <a:off x="9359492" y="3050392"/>
            <a:ext cx="2198882" cy="20932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0812" tIns="50405" rIns="100812" bIns="50405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 defTabSz="1008062">
              <a:defRPr/>
            </a:pPr>
            <a:r>
              <a:rPr lang="en-GB" sz="5292" b="1"/>
              <a:t>160+</a:t>
            </a:r>
            <a:br>
              <a:rPr lang="en-GB" sz="2352" b="1" dirty="0"/>
            </a:br>
            <a:r>
              <a:rPr lang="en-GB" sz="2205" b="1" dirty="0"/>
              <a:t>INDEPENDENT EXHIBITORS</a:t>
            </a:r>
            <a:endParaRPr lang="en-US" sz="2205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7C11C52-B4BE-0ADD-4AFD-D8298F50B619}"/>
              </a:ext>
            </a:extLst>
          </p:cNvPr>
          <p:cNvSpPr txBox="1"/>
          <p:nvPr/>
        </p:nvSpPr>
        <p:spPr>
          <a:xfrm>
            <a:off x="233142" y="5171118"/>
            <a:ext cx="12997669" cy="838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21175"/>
            <a:r>
              <a:rPr lang="en-GB" sz="4851" b="1" dirty="0">
                <a:solidFill>
                  <a:schemeClr val="accent2"/>
                </a:solidFill>
              </a:rPr>
              <a:t>= 85% of all cinema admissions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9AC39CE-C8F7-8F83-28EE-12C777F3C523}"/>
              </a:ext>
            </a:extLst>
          </p:cNvPr>
          <p:cNvCxnSpPr>
            <a:cxnSpLocks/>
          </p:cNvCxnSpPr>
          <p:nvPr/>
        </p:nvCxnSpPr>
        <p:spPr>
          <a:xfrm>
            <a:off x="4032391" y="2370517"/>
            <a:ext cx="53781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B6A86B41-4660-F6B4-CEA4-4B0854806E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2266" y="3883594"/>
            <a:ext cx="1950982" cy="9132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9CC8E6-7B1F-79D3-8780-3EBB1F39BD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15435" y="2917467"/>
            <a:ext cx="2273230" cy="59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70195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 group of blue circles&#10;&#10;AI-generated content may be incorrect.">
            <a:extLst>
              <a:ext uri="{FF2B5EF4-FFF2-40B4-BE49-F238E27FC236}">
                <a16:creationId xmlns:a16="http://schemas.microsoft.com/office/drawing/2014/main" id="{ECE8F5FC-5BCA-DD3D-593E-E495E691231C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5230308" y="1475038"/>
            <a:ext cx="2982336" cy="62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5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095BB-C624-20BC-374A-59381DE93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F127B9C-38A7-8933-ACA1-E575876E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5292" dirty="0"/>
              <a:t>The DCM Estate</a:t>
            </a:r>
            <a:endParaRPr lang="en-US" sz="5292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176AFA01-1B00-9EDA-ECEB-E33D9FE6899D}"/>
              </a:ext>
            </a:extLst>
          </p:cNvPr>
          <p:cNvSpPr/>
          <p:nvPr/>
        </p:nvSpPr>
        <p:spPr>
          <a:xfrm>
            <a:off x="235646" y="2830794"/>
            <a:ext cx="1483666" cy="768417"/>
          </a:xfrm>
          <a:prstGeom prst="roundRect">
            <a:avLst>
              <a:gd name="adj" fmla="val 903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bg1"/>
                </a:solidFill>
              </a:rPr>
              <a:t>Sites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5A690B28-4AFA-6115-6110-E1403E28C3E5}"/>
              </a:ext>
            </a:extLst>
          </p:cNvPr>
          <p:cNvSpPr/>
          <p:nvPr/>
        </p:nvSpPr>
        <p:spPr>
          <a:xfrm>
            <a:off x="235646" y="4209064"/>
            <a:ext cx="1483666" cy="768417"/>
          </a:xfrm>
          <a:prstGeom prst="roundRect">
            <a:avLst>
              <a:gd name="adj" fmla="val 9039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bg1"/>
                </a:solidFill>
              </a:rPr>
              <a:t>Screens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0FDE496-84AF-74AE-8209-A905E1BB8622}"/>
              </a:ext>
            </a:extLst>
          </p:cNvPr>
          <p:cNvCxnSpPr>
            <a:cxnSpLocks/>
          </p:cNvCxnSpPr>
          <p:nvPr/>
        </p:nvCxnSpPr>
        <p:spPr>
          <a:xfrm>
            <a:off x="235646" y="5283568"/>
            <a:ext cx="125640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2D5CE48-8DBD-0CD0-83D3-D48CF43F9AE0}"/>
              </a:ext>
            </a:extLst>
          </p:cNvPr>
          <p:cNvCxnSpPr>
            <a:cxnSpLocks/>
          </p:cNvCxnSpPr>
          <p:nvPr/>
        </p:nvCxnSpPr>
        <p:spPr>
          <a:xfrm>
            <a:off x="235646" y="3910121"/>
            <a:ext cx="125640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1A8288D-0890-178D-3338-7B8E84D06F9E}"/>
              </a:ext>
            </a:extLst>
          </p:cNvPr>
          <p:cNvCxnSpPr>
            <a:cxnSpLocks/>
          </p:cNvCxnSpPr>
          <p:nvPr/>
        </p:nvCxnSpPr>
        <p:spPr>
          <a:xfrm>
            <a:off x="235646" y="2507452"/>
            <a:ext cx="125640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ODEON_STRAP WHITE.eps">
            <a:extLst>
              <a:ext uri="{FF2B5EF4-FFF2-40B4-BE49-F238E27FC236}">
                <a16:creationId xmlns:a16="http://schemas.microsoft.com/office/drawing/2014/main" id="{30518B14-6597-D8E3-FCAF-36A34D78A4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5011"/>
          <a:stretch/>
        </p:blipFill>
        <p:spPr bwMode="auto">
          <a:xfrm>
            <a:off x="3849346" y="1868933"/>
            <a:ext cx="1183999" cy="332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7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909B07F0-C002-A3D1-C7F5-97F793D306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82407" y="1871388"/>
            <a:ext cx="1511992" cy="32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7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vue logo_white.psd">
            <a:extLst>
              <a:ext uri="{FF2B5EF4-FFF2-40B4-BE49-F238E27FC236}">
                <a16:creationId xmlns:a16="http://schemas.microsoft.com/office/drawing/2014/main" id="{E9733603-CD9D-C180-7936-748067FE849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6107" y="1868647"/>
            <a:ext cx="635531" cy="333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7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ECAEE4-9DCB-1185-9AAD-62B596301A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056" b="9056"/>
          <a:stretch/>
        </p:blipFill>
        <p:spPr>
          <a:xfrm>
            <a:off x="8563626" y="1847967"/>
            <a:ext cx="1137121" cy="3744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EED2C4-AD70-FC31-33BC-7193FDE7FB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662" r="13597"/>
          <a:stretch>
            <a:fillRect/>
          </a:stretch>
        </p:blipFill>
        <p:spPr bwMode="auto">
          <a:xfrm>
            <a:off x="6988910" y="1605441"/>
            <a:ext cx="1137121" cy="859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7D453AD-8C37-A5CD-41E5-734B546333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6568" y="1881708"/>
            <a:ext cx="1209158" cy="34461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A83D4C18-4C28-C79D-30FE-C75548F44CF5}"/>
              </a:ext>
            </a:extLst>
          </p:cNvPr>
          <p:cNvSpPr txBox="1"/>
          <p:nvPr/>
        </p:nvSpPr>
        <p:spPr>
          <a:xfrm>
            <a:off x="11757085" y="1847967"/>
            <a:ext cx="104262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INDIES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01A8B15-3362-D5BE-FBBB-BD034EC026E7}"/>
              </a:ext>
            </a:extLst>
          </p:cNvPr>
          <p:cNvSpPr/>
          <p:nvPr/>
        </p:nvSpPr>
        <p:spPr>
          <a:xfrm>
            <a:off x="2338769" y="2830794"/>
            <a:ext cx="1042622" cy="768417"/>
          </a:xfrm>
          <a:prstGeom prst="roundRect">
            <a:avLst>
              <a:gd name="adj" fmla="val 90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87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E6DB4DED-6D48-C990-739D-AD3AE21F7F1E}"/>
              </a:ext>
            </a:extLst>
          </p:cNvPr>
          <p:cNvSpPr/>
          <p:nvPr/>
        </p:nvSpPr>
        <p:spPr>
          <a:xfrm>
            <a:off x="3908488" y="2830794"/>
            <a:ext cx="1042622" cy="768417"/>
          </a:xfrm>
          <a:prstGeom prst="roundRect">
            <a:avLst>
              <a:gd name="adj" fmla="val 90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104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3860AE92-BD1A-12D8-23F2-37C91C48E613}"/>
              </a:ext>
            </a:extLst>
          </p:cNvPr>
          <p:cNvSpPr/>
          <p:nvPr/>
        </p:nvSpPr>
        <p:spPr>
          <a:xfrm>
            <a:off x="5478207" y="2830794"/>
            <a:ext cx="1042623" cy="768417"/>
          </a:xfrm>
          <a:prstGeom prst="roundRect">
            <a:avLst>
              <a:gd name="adj" fmla="val 90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90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F27837C7-0EED-B187-9400-C3F37CC02015}"/>
              </a:ext>
            </a:extLst>
          </p:cNvPr>
          <p:cNvSpPr/>
          <p:nvPr/>
        </p:nvSpPr>
        <p:spPr>
          <a:xfrm>
            <a:off x="7047927" y="2830794"/>
            <a:ext cx="1042622" cy="768417"/>
          </a:xfrm>
          <a:prstGeom prst="roundRect">
            <a:avLst>
              <a:gd name="adj" fmla="val 90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692BBCA5-F237-6D5E-2B68-BD41B565DB8A}"/>
              </a:ext>
            </a:extLst>
          </p:cNvPr>
          <p:cNvSpPr/>
          <p:nvPr/>
        </p:nvSpPr>
        <p:spPr>
          <a:xfrm>
            <a:off x="8617646" y="2830794"/>
            <a:ext cx="1042623" cy="768417"/>
          </a:xfrm>
          <a:prstGeom prst="roundRect">
            <a:avLst>
              <a:gd name="adj" fmla="val 90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54331DC3-6DE6-3B8E-4678-1CF90974A1FA}"/>
              </a:ext>
            </a:extLst>
          </p:cNvPr>
          <p:cNvSpPr/>
          <p:nvPr/>
        </p:nvSpPr>
        <p:spPr>
          <a:xfrm>
            <a:off x="10187366" y="2830794"/>
            <a:ext cx="1042622" cy="768417"/>
          </a:xfrm>
          <a:prstGeom prst="roundRect">
            <a:avLst>
              <a:gd name="adj" fmla="val 90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81F17210-E1B9-7CB1-8170-FE830099A2B6}"/>
              </a:ext>
            </a:extLst>
          </p:cNvPr>
          <p:cNvSpPr/>
          <p:nvPr/>
        </p:nvSpPr>
        <p:spPr>
          <a:xfrm>
            <a:off x="11757085" y="2830794"/>
            <a:ext cx="1042622" cy="768417"/>
          </a:xfrm>
          <a:prstGeom prst="roundRect">
            <a:avLst>
              <a:gd name="adj" fmla="val 90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208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FAF5D212-C59D-C234-3D36-2F2F51EE06D3}"/>
              </a:ext>
            </a:extLst>
          </p:cNvPr>
          <p:cNvSpPr/>
          <p:nvPr/>
        </p:nvSpPr>
        <p:spPr>
          <a:xfrm>
            <a:off x="2338769" y="4228520"/>
            <a:ext cx="1042622" cy="768417"/>
          </a:xfrm>
          <a:prstGeom prst="roundRect">
            <a:avLst>
              <a:gd name="adj" fmla="val 90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945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B60E9639-1145-5602-A5FB-85F37A74FB48}"/>
              </a:ext>
            </a:extLst>
          </p:cNvPr>
          <p:cNvSpPr/>
          <p:nvPr/>
        </p:nvSpPr>
        <p:spPr>
          <a:xfrm>
            <a:off x="3908488" y="4228520"/>
            <a:ext cx="1042622" cy="768417"/>
          </a:xfrm>
          <a:prstGeom prst="roundRect">
            <a:avLst>
              <a:gd name="adj" fmla="val 90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877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8DD8DE46-D6BF-0463-A10E-0091BD0D0A27}"/>
              </a:ext>
            </a:extLst>
          </p:cNvPr>
          <p:cNvSpPr/>
          <p:nvPr/>
        </p:nvSpPr>
        <p:spPr>
          <a:xfrm>
            <a:off x="5478207" y="4228520"/>
            <a:ext cx="1042623" cy="768417"/>
          </a:xfrm>
          <a:prstGeom prst="roundRect">
            <a:avLst>
              <a:gd name="adj" fmla="val 90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887</a:t>
            </a: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5EAF33A3-6437-48F8-E75F-0ECABCC56648}"/>
              </a:ext>
            </a:extLst>
          </p:cNvPr>
          <p:cNvSpPr/>
          <p:nvPr/>
        </p:nvSpPr>
        <p:spPr>
          <a:xfrm>
            <a:off x="7047927" y="4228520"/>
            <a:ext cx="1042622" cy="768417"/>
          </a:xfrm>
          <a:prstGeom prst="roundRect">
            <a:avLst>
              <a:gd name="adj" fmla="val 90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98</a:t>
            </a: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E03DFB78-292C-786C-5B80-65FA3ADE08C2}"/>
              </a:ext>
            </a:extLst>
          </p:cNvPr>
          <p:cNvSpPr/>
          <p:nvPr/>
        </p:nvSpPr>
        <p:spPr>
          <a:xfrm>
            <a:off x="8617646" y="4228520"/>
            <a:ext cx="1042623" cy="768417"/>
          </a:xfrm>
          <a:prstGeom prst="roundRect">
            <a:avLst>
              <a:gd name="adj" fmla="val 90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105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389C050B-8323-8F36-2739-42F756881D3F}"/>
              </a:ext>
            </a:extLst>
          </p:cNvPr>
          <p:cNvSpPr/>
          <p:nvPr/>
        </p:nvSpPr>
        <p:spPr>
          <a:xfrm>
            <a:off x="10187366" y="4228520"/>
            <a:ext cx="1042622" cy="768417"/>
          </a:xfrm>
          <a:prstGeom prst="roundRect">
            <a:avLst>
              <a:gd name="adj" fmla="val 90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224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477E7D56-4C59-E1B0-0721-6AC46DFFB635}"/>
              </a:ext>
            </a:extLst>
          </p:cNvPr>
          <p:cNvSpPr/>
          <p:nvPr/>
        </p:nvSpPr>
        <p:spPr>
          <a:xfrm>
            <a:off x="11757085" y="4228520"/>
            <a:ext cx="1042622" cy="768417"/>
          </a:xfrm>
          <a:prstGeom prst="roundRect">
            <a:avLst>
              <a:gd name="adj" fmla="val 90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64" b="1" dirty="0">
                <a:solidFill>
                  <a:schemeClr val="tx1"/>
                </a:solidFill>
              </a:rPr>
              <a:t>621</a:t>
            </a:r>
          </a:p>
        </p:txBody>
      </p:sp>
    </p:spTree>
    <p:extLst>
      <p:ext uri="{BB962C8B-B14F-4D97-AF65-F5344CB8AC3E}">
        <p14:creationId xmlns:p14="http://schemas.microsoft.com/office/powerpoint/2010/main" val="496770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14">
            <a:extLst>
              <a:ext uri="{FF2B5EF4-FFF2-40B4-BE49-F238E27FC236}">
                <a16:creationId xmlns:a16="http://schemas.microsoft.com/office/drawing/2014/main" id="{CB691783-85A4-CA25-52FB-57C4F1FC3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098" y="3523618"/>
            <a:ext cx="12286182" cy="383196"/>
          </a:xfrm>
        </p:spPr>
        <p:txBody>
          <a:bodyPr/>
          <a:lstStyle/>
          <a:p>
            <a:r>
              <a:rPr lang="en-US" dirty="0"/>
              <a:t>Our exhibitors are world leaders in ensuring their cinemas provide a luxurious and innovative experience for audiences.</a:t>
            </a:r>
          </a:p>
          <a:p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5242073-30D5-D402-D961-4A963450F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32" y="2821715"/>
            <a:ext cx="12831806" cy="579445"/>
          </a:xfrm>
        </p:spPr>
        <p:txBody>
          <a:bodyPr/>
          <a:lstStyle/>
          <a:p>
            <a:r>
              <a:rPr lang="en-US" dirty="0"/>
              <a:t>The Cinema experience is more than just the film</a:t>
            </a:r>
          </a:p>
        </p:txBody>
      </p:sp>
      <p:pic>
        <p:nvPicPr>
          <p:cNvPr id="43" name="Picture Placeholder 38">
            <a:extLst>
              <a:ext uri="{FF2B5EF4-FFF2-40B4-BE49-F238E27FC236}">
                <a16:creationId xmlns:a16="http://schemas.microsoft.com/office/drawing/2014/main" id="{BADE5E77-FA19-2628-F43D-AECE6AF93B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" r="2169"/>
          <a:stretch>
            <a:fillRect/>
          </a:stretch>
        </p:blipFill>
        <p:spPr>
          <a:xfrm>
            <a:off x="6843468" y="394691"/>
            <a:ext cx="3056400" cy="224977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45" name="Picture Placeholder 40">
            <a:extLst>
              <a:ext uri="{FF2B5EF4-FFF2-40B4-BE49-F238E27FC236}">
                <a16:creationId xmlns:a16="http://schemas.microsoft.com/office/drawing/2014/main" id="{74679357-D6C2-285E-6352-A0FBDE7229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4" b="6834"/>
          <a:stretch>
            <a:fillRect/>
          </a:stretch>
        </p:blipFill>
        <p:spPr>
          <a:xfrm>
            <a:off x="10144652" y="393452"/>
            <a:ext cx="3056400" cy="2249780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47" name="Picture Placeholder 34">
            <a:extLst>
              <a:ext uri="{FF2B5EF4-FFF2-40B4-BE49-F238E27FC236}">
                <a16:creationId xmlns:a16="http://schemas.microsoft.com/office/drawing/2014/main" id="{B35F6F47-EC41-A9D3-6917-D2AF60CFBC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" r="2371"/>
          <a:stretch>
            <a:fillRect/>
          </a:stretch>
        </p:blipFill>
        <p:spPr>
          <a:xfrm>
            <a:off x="241098" y="393452"/>
            <a:ext cx="3056400" cy="2249780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49" name="Picture Placeholder 36">
            <a:extLst>
              <a:ext uri="{FF2B5EF4-FFF2-40B4-BE49-F238E27FC236}">
                <a16:creationId xmlns:a16="http://schemas.microsoft.com/office/drawing/2014/main" id="{5789A30A-8976-A7FE-C26E-2D13B38F74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" r="2037"/>
          <a:stretch>
            <a:fillRect/>
          </a:stretch>
        </p:blipFill>
        <p:spPr>
          <a:xfrm>
            <a:off x="3542283" y="394691"/>
            <a:ext cx="3056400" cy="224854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67" name="Picture Placeholder 46">
            <a:extLst>
              <a:ext uri="{FF2B5EF4-FFF2-40B4-BE49-F238E27FC236}">
                <a16:creationId xmlns:a16="http://schemas.microsoft.com/office/drawing/2014/main" id="{024C1304-566E-8B25-4234-5F4AF9C12A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0" b="9210"/>
          <a:stretch>
            <a:fillRect/>
          </a:stretch>
        </p:blipFill>
        <p:spPr>
          <a:xfrm>
            <a:off x="6843468" y="4376540"/>
            <a:ext cx="3056400" cy="2251464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69" name="Picture Placeholder 48">
            <a:extLst>
              <a:ext uri="{FF2B5EF4-FFF2-40B4-BE49-F238E27FC236}">
                <a16:creationId xmlns:a16="http://schemas.microsoft.com/office/drawing/2014/main" id="{E9C95806-589C-E066-ECBD-F0A8507F6D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8" r="12668"/>
          <a:stretch>
            <a:fillRect/>
          </a:stretch>
        </p:blipFill>
        <p:spPr>
          <a:xfrm>
            <a:off x="10144652" y="4376540"/>
            <a:ext cx="3056400" cy="2251465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71" name="Picture Placeholder 42">
            <a:extLst>
              <a:ext uri="{FF2B5EF4-FFF2-40B4-BE49-F238E27FC236}">
                <a16:creationId xmlns:a16="http://schemas.microsoft.com/office/drawing/2014/main" id="{147A7DD1-8AB2-FC97-2AA2-269938CF1F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8" b="10788"/>
          <a:stretch>
            <a:fillRect/>
          </a:stretch>
        </p:blipFill>
        <p:spPr>
          <a:xfrm>
            <a:off x="241098" y="4376540"/>
            <a:ext cx="3056400" cy="2251465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73" name="Picture Placeholder 44">
            <a:extLst>
              <a:ext uri="{FF2B5EF4-FFF2-40B4-BE49-F238E27FC236}">
                <a16:creationId xmlns:a16="http://schemas.microsoft.com/office/drawing/2014/main" id="{26529C77-4D73-A194-8748-327D593ECA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1" b="13691"/>
          <a:stretch>
            <a:fillRect/>
          </a:stretch>
        </p:blipFill>
        <p:spPr>
          <a:xfrm>
            <a:off x="3542283" y="4376540"/>
            <a:ext cx="3056400" cy="2250225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</p:spTree>
    <p:extLst>
      <p:ext uri="{BB962C8B-B14F-4D97-AF65-F5344CB8AC3E}">
        <p14:creationId xmlns:p14="http://schemas.microsoft.com/office/powerpoint/2010/main" val="4137135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>
          <a:extLst>
            <a:ext uri="{FF2B5EF4-FFF2-40B4-BE49-F238E27FC236}">
              <a16:creationId xmlns:a16="http://schemas.microsoft.com/office/drawing/2014/main" id="{63243A45-E622-F821-E653-71E289354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B80945C-E91C-86EF-F9D8-39F0E658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Our cinemas are always looking to invest in new tech to enhance the experience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1084598-1960-F1DA-6018-0A6715ECB47C}"/>
              </a:ext>
            </a:extLst>
          </p:cNvPr>
          <p:cNvSpPr txBox="1">
            <a:spLocks/>
          </p:cNvSpPr>
          <p:nvPr/>
        </p:nvSpPr>
        <p:spPr>
          <a:xfrm>
            <a:off x="740142" y="3288149"/>
            <a:ext cx="5946326" cy="5022172"/>
          </a:xfrm>
          <a:prstGeom prst="rect">
            <a:avLst/>
          </a:prstGeom>
        </p:spPr>
        <p:txBody>
          <a:bodyPr lIns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marL="420081" indent="-420081">
              <a:lnSpc>
                <a:spcPct val="114000"/>
              </a:lnSpc>
              <a:buClr>
                <a:schemeClr val="accent1"/>
              </a:buClr>
              <a:buSzPct val="125000"/>
              <a:buFont typeface="Inter Tight" panose="020B0604020202020204" pitchFamily="34" charset="0"/>
              <a:buChar char="•"/>
            </a:pPr>
            <a:endParaRPr lang="en-US" sz="2058">
              <a:latin typeface="Inter Tight" panose="020B0604020202020204" pitchFamily="34" charset="0"/>
              <a:cs typeface="Inter Tight" panose="020B0604020202020204" pitchFamily="34" charset="0"/>
              <a:sym typeface="Inter Tight"/>
            </a:endParaRPr>
          </a:p>
        </p:txBody>
      </p:sp>
      <p:sp>
        <p:nvSpPr>
          <p:cNvPr id="21" name="Text Placeholder 38">
            <a:extLst>
              <a:ext uri="{FF2B5EF4-FFF2-40B4-BE49-F238E27FC236}">
                <a16:creationId xmlns:a16="http://schemas.microsoft.com/office/drawing/2014/main" id="{4D271261-FA45-F88A-19A2-DC5E2DEBEA07}"/>
              </a:ext>
            </a:extLst>
          </p:cNvPr>
          <p:cNvSpPr txBox="1">
            <a:spLocks/>
          </p:cNvSpPr>
          <p:nvPr/>
        </p:nvSpPr>
        <p:spPr>
          <a:xfrm>
            <a:off x="3645226" y="3403465"/>
            <a:ext cx="2868813" cy="3542447"/>
          </a:xfrm>
          <a:prstGeom prst="rect">
            <a:avLst/>
          </a:prstGeom>
        </p:spPr>
        <p:txBody>
          <a:bodyPr lIns="0"/>
          <a:lstStyle>
            <a:lvl1pPr marL="7001" indent="-7001" algn="l" defTabSz="1008126" rtl="0" eaLnBrk="1" latinLnBrk="0" hangingPunct="1">
              <a:lnSpc>
                <a:spcPct val="90000"/>
              </a:lnSpc>
              <a:spcBef>
                <a:spcPts val="1103"/>
              </a:spcBef>
              <a:buFont typeface="Inter Tight" panose="020B0604020202020204" pitchFamily="34" charset="0"/>
              <a:buChar char="•"/>
              <a:tabLst/>
              <a:defRPr sz="3087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6095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646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158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221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284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347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410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473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536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61844">
              <a:lnSpc>
                <a:spcPct val="113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sz="1250" dirty="0">
                <a:solidFill>
                  <a:srgbClr val="000000"/>
                </a:solidFill>
              </a:rPr>
              <a:t>Screen X </a:t>
            </a:r>
            <a:r>
              <a:rPr lang="en-GB" sz="1250" b="0" dirty="0">
                <a:solidFill>
                  <a:srgbClr val="000000"/>
                </a:solidFill>
              </a:rPr>
              <a:t>is a state-of-the-art atmospheric experience that uses twelve additional projectors to extend the film out onto the side walls of the screening room and surround the audience in their seats with 270° projection. Extending the film beyond the audience’s peripheral vision brings them closer to the action than ever before. </a:t>
            </a:r>
          </a:p>
          <a:p>
            <a:pPr marL="0" indent="0" defTabSz="961844">
              <a:lnSpc>
                <a:spcPct val="113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sz="1250" b="0" dirty="0">
                <a:solidFill>
                  <a:srgbClr val="000000"/>
                </a:solidFill>
              </a:rPr>
              <a:t>Screen X can be found in </a:t>
            </a:r>
            <a:r>
              <a:rPr lang="en-GB" sz="1250" dirty="0">
                <a:solidFill>
                  <a:srgbClr val="AC162C"/>
                </a:solidFill>
              </a:rPr>
              <a:t>23 Cineworld sites </a:t>
            </a:r>
            <a:r>
              <a:rPr lang="en-GB" sz="1250" b="0" dirty="0">
                <a:solidFill>
                  <a:srgbClr val="000000"/>
                </a:solidFill>
              </a:rPr>
              <a:t>across the UK with plans to increase this further. Brands can showcase their own ads in Screen X format – see a case study from Halifax on </a:t>
            </a:r>
            <a:r>
              <a:rPr lang="en-GB" sz="1250" b="0" dirty="0" err="1">
                <a:solidFill>
                  <a:srgbClr val="000000"/>
                </a:solidFill>
              </a:rPr>
              <a:t>dcm.co.uk</a:t>
            </a:r>
            <a:endParaRPr lang="en-GB" sz="1250" b="0" dirty="0">
              <a:solidFill>
                <a:srgbClr val="000000"/>
              </a:solidFill>
            </a:endParaRP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id="{5D211C7D-3F42-C9C8-D4D9-9294418D2112}"/>
              </a:ext>
            </a:extLst>
          </p:cNvPr>
          <p:cNvSpPr txBox="1">
            <a:spLocks/>
          </p:cNvSpPr>
          <p:nvPr/>
        </p:nvSpPr>
        <p:spPr>
          <a:xfrm>
            <a:off x="6929374" y="3403465"/>
            <a:ext cx="2868812" cy="2554678"/>
          </a:xfrm>
          <a:prstGeom prst="rect">
            <a:avLst/>
          </a:prstGeom>
        </p:spPr>
        <p:txBody>
          <a:bodyPr lIns="0"/>
          <a:lstStyle>
            <a:lvl1pPr marL="7001" indent="-7001" algn="l" defTabSz="1008126" rtl="0" eaLnBrk="1" latinLnBrk="0" hangingPunct="1">
              <a:lnSpc>
                <a:spcPct val="90000"/>
              </a:lnSpc>
              <a:spcBef>
                <a:spcPts val="1103"/>
              </a:spcBef>
              <a:buFont typeface="Inter Tight" panose="020B0604020202020204" pitchFamily="34" charset="0"/>
              <a:buChar char="•"/>
              <a:tabLst/>
              <a:defRPr sz="3087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6095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646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158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220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221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284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347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410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473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536" indent="-252032" algn="l" defTabSz="1008126" rtl="0" eaLnBrk="1" latinLnBrk="0" hangingPunct="1">
              <a:lnSpc>
                <a:spcPct val="90000"/>
              </a:lnSpc>
              <a:spcBef>
                <a:spcPts val="551"/>
              </a:spcBef>
              <a:buFont typeface="Inter Tight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61844">
              <a:lnSpc>
                <a:spcPct val="113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sz="1250" dirty="0">
                <a:solidFill>
                  <a:srgbClr val="000000"/>
                </a:solidFill>
              </a:rPr>
              <a:t>Dolby Atmos </a:t>
            </a:r>
            <a:r>
              <a:rPr lang="en-GB" sz="1250" b="0" dirty="0">
                <a:solidFill>
                  <a:srgbClr val="000000"/>
                </a:solidFill>
              </a:rPr>
              <a:t>expands on existing surround sound systems by adding height channels, allowing sounds to be interpreted as three-dimensional objects – fully enveloping audiences in the soundscape of the film. Installed in</a:t>
            </a:r>
            <a:r>
              <a:rPr lang="en-GB" sz="1250" b="0" dirty="0">
                <a:solidFill>
                  <a:srgbClr val="AC162C"/>
                </a:solidFill>
              </a:rPr>
              <a:t> </a:t>
            </a:r>
            <a:r>
              <a:rPr lang="en-GB" sz="1250" dirty="0">
                <a:solidFill>
                  <a:srgbClr val="AC162C"/>
                </a:solidFill>
              </a:rPr>
              <a:t>over 110 screens </a:t>
            </a:r>
            <a:r>
              <a:rPr lang="en-GB" sz="1250" b="0" dirty="0">
                <a:solidFill>
                  <a:srgbClr val="000000"/>
                </a:solidFill>
              </a:rPr>
              <a:t>so far, brands can upgrade their ad to take advantage of this stunning audio in cinema. </a:t>
            </a:r>
          </a:p>
        </p:txBody>
      </p:sp>
      <p:sp>
        <p:nvSpPr>
          <p:cNvPr id="24" name="Text Placeholder 39">
            <a:extLst>
              <a:ext uri="{FF2B5EF4-FFF2-40B4-BE49-F238E27FC236}">
                <a16:creationId xmlns:a16="http://schemas.microsoft.com/office/drawing/2014/main" id="{F3263808-0FD5-4ADE-F40D-8EED78493277}"/>
              </a:ext>
            </a:extLst>
          </p:cNvPr>
          <p:cNvSpPr txBox="1">
            <a:spLocks/>
          </p:cNvSpPr>
          <p:nvPr/>
        </p:nvSpPr>
        <p:spPr>
          <a:xfrm>
            <a:off x="356641" y="3403465"/>
            <a:ext cx="2790374" cy="2922811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chemeClr val="tx1"/>
                </a:solidFill>
                <a:latin typeface="Inter Tight" panose="020B0604020202020204" pitchFamily="34" charset="0"/>
                <a:ea typeface="Inter Tight" panose="020B0604020202020204" pitchFamily="34" charset="0"/>
                <a:cs typeface="Inter Tight" panose="020B0604020202020204" pitchFamily="34" charset="0"/>
                <a:sym typeface="Inter Tight"/>
              </a:defRPr>
            </a:lvl1pPr>
            <a:lvl2pPr marR="0" lvl="1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marR="0" lvl="2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marR="0" lvl="3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marR="0" lvl="4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marL="0" marR="0" lvl="0" indent="0" defTabSz="961844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IMAX screens </a:t>
            </a:r>
            <a:r>
              <a:rPr kumimoji="0" lang="en-GB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stretch from floor to ceiling and from wall to wall, creating a picture so big it feels like you’re inside the film but yet still being able to see every detail in stunning high-resolution.</a:t>
            </a:r>
          </a:p>
          <a:p>
            <a:pPr marL="0" marR="0" lvl="0" indent="0" defTabSz="961844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Available for brands to upgrade their ads to IMAX and showcase in </a:t>
            </a:r>
            <a:r>
              <a:rPr kumimoji="0" lang="en-GB" sz="1250" b="1" i="0" u="none" strike="noStrike" kern="1200" cap="none" spc="0" normalizeH="0" baseline="0" noProof="0" dirty="0">
                <a:ln>
                  <a:noFill/>
                </a:ln>
                <a:solidFill>
                  <a:srgbClr val="AC16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over 54 cinemas</a:t>
            </a:r>
            <a:r>
              <a:rPr kumimoji="0" lang="en-GB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216C9C4-6712-FCB1-D302-A18E897F53BF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31" t="5765"/>
          <a:stretch>
            <a:fillRect/>
          </a:stretch>
        </p:blipFill>
        <p:spPr>
          <a:xfrm>
            <a:off x="202511" y="1697688"/>
            <a:ext cx="3167244" cy="1569344"/>
          </a:xfrm>
          <a:prstGeom prst="roundRect">
            <a:avLst>
              <a:gd name="adj" fmla="val 5846"/>
            </a:avLst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DC1E8F8-40E3-CC27-30E4-9538B24C27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307" b="22307"/>
          <a:stretch>
            <a:fillRect/>
          </a:stretch>
        </p:blipFill>
        <p:spPr>
          <a:xfrm>
            <a:off x="3515950" y="1697687"/>
            <a:ext cx="3135666" cy="1569344"/>
          </a:xfrm>
          <a:prstGeom prst="roundRect">
            <a:avLst>
              <a:gd name="adj" fmla="val 5846"/>
            </a:avLst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7B3792E-D722-D4C2-6C4E-E107C24886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9975" y="2626292"/>
            <a:ext cx="1762756" cy="583034"/>
          </a:xfrm>
          <a:prstGeom prst="round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1EA03A1-0B96-6964-60B7-5B43B7FB110B}"/>
              </a:ext>
            </a:extLst>
          </p:cNvPr>
          <p:cNvGrpSpPr/>
          <p:nvPr/>
        </p:nvGrpSpPr>
        <p:grpSpPr>
          <a:xfrm>
            <a:off x="6797811" y="1697684"/>
            <a:ext cx="3068071" cy="1569343"/>
            <a:chOff x="5329905" y="1340830"/>
            <a:chExt cx="1845999" cy="94424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7B9436F7-CD1E-9D90-AB3C-6B6A7AF6F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800" r="7960"/>
            <a:stretch>
              <a:fillRect/>
            </a:stretch>
          </p:blipFill>
          <p:spPr>
            <a:xfrm>
              <a:off x="5329905" y="1340830"/>
              <a:ext cx="1845999" cy="944244"/>
            </a:xfrm>
            <a:prstGeom prst="roundRect">
              <a:avLst>
                <a:gd name="adj" fmla="val 7511"/>
              </a:avLst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53D7C87-1AFE-C9C5-B280-4AB479A56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32644" y="1976400"/>
              <a:ext cx="590040" cy="221757"/>
            </a:xfrm>
            <a:prstGeom prst="roundRect">
              <a:avLst/>
            </a:prstGeom>
          </p:spPr>
        </p:pic>
      </p:grpSp>
      <p:sp>
        <p:nvSpPr>
          <p:cNvPr id="34" name="Text Placeholder 41">
            <a:extLst>
              <a:ext uri="{FF2B5EF4-FFF2-40B4-BE49-F238E27FC236}">
                <a16:creationId xmlns:a16="http://schemas.microsoft.com/office/drawing/2014/main" id="{4D1E3E8D-A83B-55D8-FE07-79523352E9E6}"/>
              </a:ext>
            </a:extLst>
          </p:cNvPr>
          <p:cNvSpPr txBox="1">
            <a:spLocks/>
          </p:cNvSpPr>
          <p:nvPr/>
        </p:nvSpPr>
        <p:spPr>
          <a:xfrm>
            <a:off x="10102921" y="3403465"/>
            <a:ext cx="2977227" cy="365048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chemeClr val="tx1"/>
                </a:solidFill>
                <a:latin typeface="Inter Tight" panose="020B0604020202020204" pitchFamily="34" charset="0"/>
                <a:ea typeface="Inter Tight" panose="020B0604020202020204" pitchFamily="34" charset="0"/>
                <a:cs typeface="Inter Tight" panose="020B0604020202020204" pitchFamily="34" charset="0"/>
                <a:sym typeface="Inter Tight"/>
              </a:defRPr>
            </a:lvl1pPr>
            <a:lvl2pPr marR="0" lvl="1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marR="0" lvl="2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marR="0" lvl="3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marR="0" lvl="4" algn="l" rtl="0" eaLnBrk="1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2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Inter Tight"/>
              <a:defRPr sz="1400" b="0" i="0" u="none" strike="noStrike" cap="none">
                <a:solidFill>
                  <a:srgbClr val="000000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defTabSz="961844">
              <a:spcAft>
                <a:spcPts val="1200"/>
              </a:spcAft>
              <a:buClrTx/>
              <a:buFontTx/>
              <a:buNone/>
              <a:defRPr/>
            </a:pPr>
            <a:r>
              <a:rPr lang="en-GB" sz="1250" b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4DX </a:t>
            </a:r>
            <a:r>
              <a:rPr lang="en-GB" sz="125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is extreme sensory cinema. With stimulating effects like water, wind, scent and strobe lighting, that thrill you in your moving seat 4DX is the most exhilarating way to watch a film.</a:t>
            </a:r>
          </a:p>
          <a:p>
            <a:pPr defTabSz="961844">
              <a:spcAft>
                <a:spcPts val="1200"/>
              </a:spcAft>
              <a:buClrTx/>
              <a:buFontTx/>
              <a:buNone/>
              <a:defRPr/>
            </a:pPr>
            <a:r>
              <a:rPr lang="en-GB" sz="125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4DX screens can be found in </a:t>
            </a:r>
            <a:r>
              <a:rPr lang="en-GB" sz="1250" b="1" kern="1200" dirty="0">
                <a:solidFill>
                  <a:srgbClr val="AC162C"/>
                </a:solidFill>
                <a:latin typeface="+mn-lt"/>
                <a:ea typeface="+mn-ea"/>
                <a:cs typeface="+mn-cs"/>
              </a:rPr>
              <a:t>34 Cineworld sites </a:t>
            </a:r>
            <a:r>
              <a:rPr lang="en-GB" sz="125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across the UK with plans to continue rolling out more in future.</a:t>
            </a:r>
          </a:p>
          <a:p>
            <a:pPr defTabSz="961844">
              <a:spcAft>
                <a:spcPts val="1200"/>
              </a:spcAft>
              <a:buClrTx/>
              <a:buFontTx/>
              <a:buNone/>
              <a:defRPr/>
            </a:pPr>
            <a:r>
              <a:rPr lang="en-GB" sz="125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Brands can ‘4DX’ their own ads to fully immerse the audience in the ad and maximise the impact of creative amongst a young thrill-seeking audience. </a:t>
            </a:r>
          </a:p>
          <a:p>
            <a:pPr defTabSz="961844">
              <a:spcAft>
                <a:spcPts val="1200"/>
              </a:spcAft>
              <a:buClrTx/>
              <a:buFontTx/>
              <a:buNone/>
              <a:defRPr/>
            </a:pPr>
            <a:r>
              <a:rPr lang="en-GB" sz="1250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Case study from the British Army available on </a:t>
            </a:r>
            <a:r>
              <a:rPr lang="en-GB" sz="1250" kern="12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dcm.co.uk</a:t>
            </a:r>
            <a:endParaRPr lang="en-GB" sz="1250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E1E2EB5-3F25-8A07-47EA-8B77FFB9584B}"/>
              </a:ext>
            </a:extLst>
          </p:cNvPr>
          <p:cNvGrpSpPr/>
          <p:nvPr/>
        </p:nvGrpSpPr>
        <p:grpSpPr>
          <a:xfrm>
            <a:off x="10012075" y="1697687"/>
            <a:ext cx="3068074" cy="1560041"/>
            <a:chOff x="503239" y="1340831"/>
            <a:chExt cx="1846001" cy="938646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7B190D46-B445-BDD8-20CF-C1A1D101F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t="14560" b="13165"/>
            <a:stretch>
              <a:fillRect/>
            </a:stretch>
          </p:blipFill>
          <p:spPr>
            <a:xfrm>
              <a:off x="503239" y="1340831"/>
              <a:ext cx="1846001" cy="938646"/>
            </a:xfrm>
            <a:prstGeom prst="roundRect">
              <a:avLst>
                <a:gd name="adj" fmla="val 7456"/>
              </a:avLst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A1197435-B4C7-85DB-BE82-6C601C241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4480" y="1866712"/>
              <a:ext cx="589501" cy="368438"/>
            </a:xfrm>
            <a:prstGeom prst="round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108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A8385-C4E6-022C-0030-59CEE8214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4" descr="A group of people walking on stairs&#10;&#10;AI-generated content may be incorrect.">
            <a:extLst>
              <a:ext uri="{FF2B5EF4-FFF2-40B4-BE49-F238E27FC236}">
                <a16:creationId xmlns:a16="http://schemas.microsoft.com/office/drawing/2014/main" id="{7F5F78FF-5E08-D4F8-B4DA-632EC08EDAE7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1798" y="3846290"/>
            <a:ext cx="6456210" cy="3466432"/>
          </a:xfrm>
          <a:solidFill>
            <a:schemeClr val="tx1"/>
          </a:solidFill>
        </p:spPr>
      </p:pic>
      <p:pic>
        <p:nvPicPr>
          <p:cNvPr id="14" name="Picture Placeholder 10" descr="A large screen in a theater&#10;&#10;AI-generated content may be incorrect.">
            <a:extLst>
              <a:ext uri="{FF2B5EF4-FFF2-40B4-BE49-F238E27FC236}">
                <a16:creationId xmlns:a16="http://schemas.microsoft.com/office/drawing/2014/main" id="{EBD297CF-776D-C778-C32C-F5C2523C7FA2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74944" y="3846290"/>
            <a:ext cx="6456210" cy="3466432"/>
          </a:xfrm>
          <a:solidFill>
            <a:schemeClr val="tx1"/>
          </a:solidFill>
        </p:spPr>
      </p:pic>
      <p:pic>
        <p:nvPicPr>
          <p:cNvPr id="19" name="Picture 2" descr="Screen X Review - ON IN LONDON">
            <a:extLst>
              <a:ext uri="{FF2B5EF4-FFF2-40B4-BE49-F238E27FC236}">
                <a16:creationId xmlns:a16="http://schemas.microsoft.com/office/drawing/2014/main" id="{B0285BED-E415-3A20-0E43-68B6BEF9BF42}"/>
              </a:ext>
            </a:extLst>
          </p:cNvPr>
          <p:cNvPicPr>
            <a:picLocks noGrp="1" noChangeAspect="1" noChangeArrowheads="1"/>
          </p:cNvPicPr>
          <p:nvPr>
            <p:ph type="pic" sz="quarter" idx="5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solidFill>
            <a:schemeClr val="tx1"/>
          </a:solidFill>
        </p:spPr>
      </p:pic>
      <p:pic>
        <p:nvPicPr>
          <p:cNvPr id="21" name="Picture Placeholder 5">
            <a:extLst>
              <a:ext uri="{FF2B5EF4-FFF2-40B4-BE49-F238E27FC236}">
                <a16:creationId xmlns:a16="http://schemas.microsoft.com/office/drawing/2014/main" id="{7009853A-DF26-7AB2-F240-02346C2F96A8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2140" y="248541"/>
            <a:ext cx="6455872" cy="3466432"/>
          </a:xfrm>
          <a:prstGeom prst="rect">
            <a:avLst/>
          </a:prstGeom>
          <a:solidFill>
            <a:schemeClr val="tx1"/>
          </a:solidFill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F739655-A559-BD0F-7EF9-0FA85D41876E}"/>
              </a:ext>
            </a:extLst>
          </p:cNvPr>
          <p:cNvGrpSpPr/>
          <p:nvPr/>
        </p:nvGrpSpPr>
        <p:grpSpPr>
          <a:xfrm>
            <a:off x="6128007" y="3302668"/>
            <a:ext cx="1080000" cy="955926"/>
            <a:chOff x="6128007" y="3302668"/>
            <a:chExt cx="1080000" cy="95592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90151F0-EFF4-F547-A192-9934ACCB32CD}"/>
                </a:ext>
              </a:extLst>
            </p:cNvPr>
            <p:cNvSpPr/>
            <p:nvPr/>
          </p:nvSpPr>
          <p:spPr bwMode="auto">
            <a:xfrm>
              <a:off x="6128007" y="3302668"/>
              <a:ext cx="1080000" cy="955926"/>
            </a:xfrm>
            <a:prstGeom prst="roundRect">
              <a:avLst>
                <a:gd name="adj" fmla="val 429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 defTabSz="961473">
                <a:defRPr/>
              </a:pPr>
              <a:endParaRPr lang="en-US">
                <a:solidFill>
                  <a:srgbClr val="000000"/>
                </a:solidFill>
                <a:latin typeface="Inter Tight"/>
              </a:endParaRPr>
            </a:p>
          </p:txBody>
        </p:sp>
        <p:pic>
          <p:nvPicPr>
            <p:cNvPr id="29" name="Picture 1" descr="cineworld-logo_reversed white.psd">
              <a:extLst>
                <a:ext uri="{FF2B5EF4-FFF2-40B4-BE49-F238E27FC236}">
                  <a16:creationId xmlns:a16="http://schemas.microsoft.com/office/drawing/2014/main" id="{CA3789BF-46DE-DC52-C8E8-C9B668F66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2130" y="3666675"/>
              <a:ext cx="871754" cy="220323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6956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044D27D-3BE6-EA1F-FF4D-B84D0DAE67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000" b="7951"/>
          <a:stretch>
            <a:fillRect/>
          </a:stretch>
        </p:blipFill>
        <p:spPr>
          <a:xfrm>
            <a:off x="6844877" y="248542"/>
            <a:ext cx="6386277" cy="647120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942" r="-9942"/>
            </a:stretch>
          </a:blipFill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07339-0A38-9247-0E3E-DD89B24C41D8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ACEBD3B-F1F5-706C-9501-A91493A0E0DA}"/>
              </a:ext>
            </a:extLst>
          </p:cNvPr>
          <p:cNvPicPr>
            <a:picLocks noGrp="1" noChangeAspect="1"/>
          </p:cNvPicPr>
          <p:nvPr>
            <p:ph type="pic" sz="quarter" idx="84"/>
          </p:nvPr>
        </p:nvPicPr>
        <p:blipFill>
          <a:blip r:embed="rId4"/>
          <a:srcRect t="3000" b="6951"/>
          <a:stretch>
            <a:fillRect/>
          </a:stretch>
        </p:blipFill>
        <p:spPr>
          <a:xfrm>
            <a:off x="233551" y="248542"/>
            <a:ext cx="6386277" cy="647120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942" r="-9942"/>
            </a:stretch>
          </a:blipFill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E9B3075-9F80-8688-57BF-040C51636D1F}"/>
              </a:ext>
            </a:extLst>
          </p:cNvPr>
          <p:cNvGrpSpPr/>
          <p:nvPr/>
        </p:nvGrpSpPr>
        <p:grpSpPr>
          <a:xfrm>
            <a:off x="6128007" y="3302668"/>
            <a:ext cx="1080000" cy="955926"/>
            <a:chOff x="6128007" y="3302668"/>
            <a:chExt cx="1080000" cy="955926"/>
          </a:xfrm>
        </p:grpSpPr>
        <p:sp>
          <p:nvSpPr>
            <p:cNvPr id="19" name="Oval 27">
              <a:extLst>
                <a:ext uri="{FF2B5EF4-FFF2-40B4-BE49-F238E27FC236}">
                  <a16:creationId xmlns:a16="http://schemas.microsoft.com/office/drawing/2014/main" id="{0148C5E8-B325-BDF8-3A35-DC90F4B1D8A0}"/>
                </a:ext>
              </a:extLst>
            </p:cNvPr>
            <p:cNvSpPr/>
            <p:nvPr/>
          </p:nvSpPr>
          <p:spPr bwMode="auto">
            <a:xfrm>
              <a:off x="6128007" y="3302668"/>
              <a:ext cx="1080000" cy="955926"/>
            </a:xfrm>
            <a:prstGeom prst="roundRect">
              <a:avLst>
                <a:gd name="adj" fmla="val 429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 defTabSz="961473">
                <a:defRPr/>
              </a:pPr>
              <a:endParaRPr lang="en-US">
                <a:solidFill>
                  <a:srgbClr val="000000"/>
                </a:solidFill>
                <a:latin typeface="Inter Tight"/>
              </a:endParaRPr>
            </a:p>
          </p:txBody>
        </p:sp>
        <p:pic>
          <p:nvPicPr>
            <p:cNvPr id="20" name="Picture 1" descr="cineworld-logo_reversed white.psd">
              <a:extLst>
                <a:ext uri="{FF2B5EF4-FFF2-40B4-BE49-F238E27FC236}">
                  <a16:creationId xmlns:a16="http://schemas.microsoft.com/office/drawing/2014/main" id="{E38A7F5E-22D7-03B6-33CE-FA6D45043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2130" y="3666675"/>
              <a:ext cx="871754" cy="220323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0349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1409E-F454-BDF1-4E81-E435685C5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16" descr="Cinema Experiences - Food, Premium Large Formats &amp; More">
            <a:extLst>
              <a:ext uri="{FF2B5EF4-FFF2-40B4-BE49-F238E27FC236}">
                <a16:creationId xmlns:a16="http://schemas.microsoft.com/office/drawing/2014/main" id="{150EBDC2-C2D5-3451-CC91-97A11CE5BCB5}"/>
              </a:ext>
            </a:extLst>
          </p:cNvPr>
          <p:cNvPicPr>
            <a:picLocks noGrp="1" noChangeAspect="1" noChangeArrowheads="1"/>
          </p:cNvPicPr>
          <p:nvPr>
            <p:ph type="pic" sz="quarter" idx="47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1798" y="248542"/>
            <a:ext cx="6456210" cy="3466432"/>
          </a:xfrm>
          <a:prstGeom prst="roundRect">
            <a:avLst>
              <a:gd name="adj" fmla="val 121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Placeholder 15" descr="A building with a large sign&#10;&#10;AI-generated content may be incorrect.">
            <a:extLst>
              <a:ext uri="{FF2B5EF4-FFF2-40B4-BE49-F238E27FC236}">
                <a16:creationId xmlns:a16="http://schemas.microsoft.com/office/drawing/2014/main" id="{6B572D7D-81A3-EC7C-039B-B551A2833642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23" descr="A bar with lights and a sign&#10;&#10;AI-generated content may be incorrect.">
            <a:extLst>
              <a:ext uri="{FF2B5EF4-FFF2-40B4-BE49-F238E27FC236}">
                <a16:creationId xmlns:a16="http://schemas.microsoft.com/office/drawing/2014/main" id="{BC22DA4B-D432-1EE6-8F20-58046D910940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12" descr="About Us | ODEON">
            <a:extLst>
              <a:ext uri="{FF2B5EF4-FFF2-40B4-BE49-F238E27FC236}">
                <a16:creationId xmlns:a16="http://schemas.microsoft.com/office/drawing/2014/main" id="{05D9E910-9F7F-1ED1-8557-2A2342670580}"/>
              </a:ext>
            </a:extLst>
          </p:cNvPr>
          <p:cNvPicPr>
            <a:picLocks noGrp="1" noChangeAspect="1" noChangeArrowheads="1"/>
          </p:cNvPicPr>
          <p:nvPr>
            <p:ph type="pic" sz="quarter" idx="49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00" b="2199"/>
          <a:stretch>
            <a:fillRect/>
          </a:stretch>
        </p:blipFill>
        <p:spPr bwMode="auto">
          <a:xfrm flipH="1">
            <a:off x="6774941" y="3846290"/>
            <a:ext cx="6455872" cy="346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77983AC-85FC-54BA-1D77-70C5CC45F82E}"/>
              </a:ext>
            </a:extLst>
          </p:cNvPr>
          <p:cNvGrpSpPr/>
          <p:nvPr/>
        </p:nvGrpSpPr>
        <p:grpSpPr>
          <a:xfrm>
            <a:off x="6181473" y="3301832"/>
            <a:ext cx="1080000" cy="957600"/>
            <a:chOff x="6181473" y="3301832"/>
            <a:chExt cx="1080000" cy="95760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3A72B54D-443A-4799-45B5-55E500120D60}"/>
                </a:ext>
              </a:extLst>
            </p:cNvPr>
            <p:cNvSpPr/>
            <p:nvPr/>
          </p:nvSpPr>
          <p:spPr bwMode="auto">
            <a:xfrm>
              <a:off x="6181473" y="3301832"/>
              <a:ext cx="1080000" cy="9576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 defTabSz="961473">
                <a:defRPr/>
              </a:pPr>
              <a:endParaRPr lang="en-US">
                <a:solidFill>
                  <a:srgbClr val="000000"/>
                </a:solidFill>
                <a:latin typeface="Inter Tight"/>
              </a:endParaRPr>
            </a:p>
          </p:txBody>
        </p:sp>
        <p:pic>
          <p:nvPicPr>
            <p:cNvPr id="2" name="Picture 3" descr="ODEON_STRAP WHITE.eps">
              <a:extLst>
                <a:ext uri="{FF2B5EF4-FFF2-40B4-BE49-F238E27FC236}">
                  <a16:creationId xmlns:a16="http://schemas.microsoft.com/office/drawing/2014/main" id="{1244B3B9-B06A-D552-A8EF-61CA8046F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5011"/>
            <a:stretch/>
          </p:blipFill>
          <p:spPr bwMode="auto">
            <a:xfrm>
              <a:off x="6245005" y="3646824"/>
              <a:ext cx="952937" cy="267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2405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DCM-July2026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CM-July2026" id="{D703CF8B-174A-7742-B170-60D040B334EB}" vid="{2A11A874-72A2-AB44-B23B-A6639F700E66}"/>
    </a:ext>
  </a:extLst>
</a:theme>
</file>

<file path=ppt/theme/theme10.xml><?xml version="1.0" encoding="utf-8"?>
<a:theme xmlns:a="http://schemas.openxmlformats.org/drawingml/2006/main" name="10. Graphs, Charts and Table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11. Blank and Extra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Office Them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2. Intro/Conclusion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03. Bold Statemen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05. Film Posters/Still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06. Film Detail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07. Quotes/Pull ou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08. Sta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09. Icons and Logo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179E9E3-37F6-48A1-9F8E-150B0F8195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</TotalTime>
  <Words>470</Words>
  <Application>Microsoft Office PowerPoint</Application>
  <PresentationFormat>Custom</PresentationFormat>
  <Paragraphs>62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Inter Tight</vt:lpstr>
      <vt:lpstr>Aharoni</vt:lpstr>
      <vt:lpstr>Inter Tight Light</vt:lpstr>
      <vt:lpstr>Century Gothic</vt:lpstr>
      <vt:lpstr>DCM-July2026</vt:lpstr>
      <vt:lpstr>02. Intro/Conclusion</vt:lpstr>
      <vt:lpstr>03. Bold Statements</vt:lpstr>
      <vt:lpstr>04. Text</vt:lpstr>
      <vt:lpstr>05. Film Posters/Stills</vt:lpstr>
      <vt:lpstr>06. Film Details</vt:lpstr>
      <vt:lpstr>07. Quotes/Pull outs</vt:lpstr>
      <vt:lpstr>08. Stats</vt:lpstr>
      <vt:lpstr>09. Icons and Logos</vt:lpstr>
      <vt:lpstr>10. Graphs, Charts and Tables</vt:lpstr>
      <vt:lpstr>11. Blank and Extra</vt:lpstr>
      <vt:lpstr>Our Cinemas</vt:lpstr>
      <vt:lpstr>The numbers</vt:lpstr>
      <vt:lpstr>Our cinema partners</vt:lpstr>
      <vt:lpstr>The DCM Estate</vt:lpstr>
      <vt:lpstr>The Cinema experience is more than just the film</vt:lpstr>
      <vt:lpstr>Our cinemas are always looking to invest in new tech to enhance the experience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DCM: Our independent cinema partners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Zoe Aresti</cp:lastModifiedBy>
  <cp:revision>6</cp:revision>
  <dcterms:created xsi:type="dcterms:W3CDTF">2019-06-19T14:56:43Z</dcterms:created>
  <dcterms:modified xsi:type="dcterms:W3CDTF">2026-08-11T11:33:56Z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TC034606149991</vt:lpwstr>
  </property>
</Properties>
</file>