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OibK_B4GHIdt5EdvILwb3tRSLNBkK4crFxE0pqVNgzQ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90" r:id="rId1"/>
    <p:sldMasterId id="2147484671" r:id="rId2"/>
  </p:sldMasterIdLst>
  <p:notesMasterIdLst>
    <p:notesMasterId r:id="rId4"/>
  </p:notesMasterIdLst>
  <p:handoutMasterIdLst>
    <p:handoutMasterId r:id="rId5"/>
  </p:handoutMasterIdLst>
  <p:sldIdLst>
    <p:sldId id="581" r:id="rId3"/>
  </p:sldIdLst>
  <p:sldSz cx="12192000" cy="6858000"/>
  <p:notesSz cx="6858000" cy="9144000"/>
  <p:embeddedFontLst>
    <p:embeddedFont>
      <p:font typeface="Inter Tight" pitchFamily="2" charset="0"/>
      <p:regular r:id="rId6"/>
      <p:bold r:id="rId7"/>
      <p:italic r:id="rId8"/>
      <p:boldItalic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9863"/>
    <a:srgbClr val="B2B4BB"/>
    <a:srgbClr val="A872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872DC6-A9DB-414B-8536-F99246D78707}" v="8" dt="2026-08-03T19:02:24.8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–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–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–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–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929F9F4-4A8F-4326-A1B4-22849713DDAB}" styleName="Dark Style 1 –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54" d="100"/>
          <a:sy n="54" d="100"/>
        </p:scale>
        <p:origin x="102" y="4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2261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handoutMaster" Target="handoutMasters/handoutMaster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4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Tull" userId="9b84a4a9-44d8-4d28-b1a8-900a431bc43d" providerId="ADAL" clId="{9F57E19C-FF5F-4A32-9B90-40D6C43A5227}"/>
    <pc:docChg chg="addSld delSld modSld">
      <pc:chgData name="Michael Tull" userId="9b84a4a9-44d8-4d28-b1a8-900a431bc43d" providerId="ADAL" clId="{9F57E19C-FF5F-4A32-9B90-40D6C43A5227}" dt="2026-08-03T19:07:40.061" v="10" actId="207"/>
      <pc:docMkLst>
        <pc:docMk/>
      </pc:docMkLst>
      <pc:sldChg chg="add del">
        <pc:chgData name="Michael Tull" userId="9b84a4a9-44d8-4d28-b1a8-900a431bc43d" providerId="ADAL" clId="{9F57E19C-FF5F-4A32-9B90-40D6C43A5227}" dt="2026-08-03T18:59:06.840" v="1"/>
        <pc:sldMkLst>
          <pc:docMk/>
          <pc:sldMk cId="1551710271" sldId="581"/>
        </pc:sldMkLst>
      </pc:sldChg>
      <pc:sldChg chg="addSp modSp add mod">
        <pc:chgData name="Michael Tull" userId="9b84a4a9-44d8-4d28-b1a8-900a431bc43d" providerId="ADAL" clId="{9F57E19C-FF5F-4A32-9B90-40D6C43A5227}" dt="2026-08-03T19:07:40.061" v="10" actId="207"/>
        <pc:sldMkLst>
          <pc:docMk/>
          <pc:sldMk cId="2498593587" sldId="581"/>
        </pc:sldMkLst>
        <pc:spChg chg="mod">
          <ac:chgData name="Michael Tull" userId="9b84a4a9-44d8-4d28-b1a8-900a431bc43d" providerId="ADAL" clId="{9F57E19C-FF5F-4A32-9B90-40D6C43A5227}" dt="2026-08-03T19:07:40.061" v="10" actId="207"/>
          <ac:spMkLst>
            <pc:docMk/>
            <pc:sldMk cId="2498593587" sldId="581"/>
            <ac:spMk id="4" creationId="{6EE455FD-47CA-000B-EFAE-387332E5E419}"/>
          </ac:spMkLst>
        </pc:spChg>
        <pc:spChg chg="mod">
          <ac:chgData name="Michael Tull" userId="9b84a4a9-44d8-4d28-b1a8-900a431bc43d" providerId="ADAL" clId="{9F57E19C-FF5F-4A32-9B90-40D6C43A5227}" dt="2026-08-03T19:02:24.822" v="7" actId="465"/>
          <ac:spMkLst>
            <pc:docMk/>
            <pc:sldMk cId="2498593587" sldId="581"/>
            <ac:spMk id="8" creationId="{8430EDE4-959D-506D-0D9B-9A2698A9F723}"/>
          </ac:spMkLst>
        </pc:spChg>
        <pc:spChg chg="mod">
          <ac:chgData name="Michael Tull" userId="9b84a4a9-44d8-4d28-b1a8-900a431bc43d" providerId="ADAL" clId="{9F57E19C-FF5F-4A32-9B90-40D6C43A5227}" dt="2026-08-03T19:02:24.822" v="7" actId="465"/>
          <ac:spMkLst>
            <pc:docMk/>
            <pc:sldMk cId="2498593587" sldId="581"/>
            <ac:spMk id="9" creationId="{BB89AA3E-7B46-9ABB-34A9-E908DBA23725}"/>
          </ac:spMkLst>
        </pc:spChg>
        <pc:spChg chg="mod">
          <ac:chgData name="Michael Tull" userId="9b84a4a9-44d8-4d28-b1a8-900a431bc43d" providerId="ADAL" clId="{9F57E19C-FF5F-4A32-9B90-40D6C43A5227}" dt="2026-08-03T19:02:24.822" v="7" actId="465"/>
          <ac:spMkLst>
            <pc:docMk/>
            <pc:sldMk cId="2498593587" sldId="581"/>
            <ac:spMk id="10" creationId="{B4E779F9-A17B-B6C2-E738-6E06E943F787}"/>
          </ac:spMkLst>
        </pc:spChg>
        <pc:spChg chg="mod">
          <ac:chgData name="Michael Tull" userId="9b84a4a9-44d8-4d28-b1a8-900a431bc43d" providerId="ADAL" clId="{9F57E19C-FF5F-4A32-9B90-40D6C43A5227}" dt="2026-08-03T19:02:24.822" v="7" actId="465"/>
          <ac:spMkLst>
            <pc:docMk/>
            <pc:sldMk cId="2498593587" sldId="581"/>
            <ac:spMk id="11" creationId="{669B7DC3-E728-BCB4-736F-D7A01EA16E9A}"/>
          </ac:spMkLst>
        </pc:spChg>
        <pc:spChg chg="mod">
          <ac:chgData name="Michael Tull" userId="9b84a4a9-44d8-4d28-b1a8-900a431bc43d" providerId="ADAL" clId="{9F57E19C-FF5F-4A32-9B90-40D6C43A5227}" dt="2026-08-03T19:02:24.822" v="7" actId="465"/>
          <ac:spMkLst>
            <pc:docMk/>
            <pc:sldMk cId="2498593587" sldId="581"/>
            <ac:spMk id="12" creationId="{7CE1A145-8DD8-75E8-CD05-6D94B127B9CE}"/>
          </ac:spMkLst>
        </pc:spChg>
        <pc:spChg chg="mod">
          <ac:chgData name="Michael Tull" userId="9b84a4a9-44d8-4d28-b1a8-900a431bc43d" providerId="ADAL" clId="{9F57E19C-FF5F-4A32-9B90-40D6C43A5227}" dt="2026-08-03T19:02:24.822" v="7" actId="465"/>
          <ac:spMkLst>
            <pc:docMk/>
            <pc:sldMk cId="2498593587" sldId="581"/>
            <ac:spMk id="13" creationId="{3E90757A-288A-F19F-0764-32E4B8720959}"/>
          </ac:spMkLst>
        </pc:spChg>
        <pc:spChg chg="mod">
          <ac:chgData name="Michael Tull" userId="9b84a4a9-44d8-4d28-b1a8-900a431bc43d" providerId="ADAL" clId="{9F57E19C-FF5F-4A32-9B90-40D6C43A5227}" dt="2026-08-03T19:02:24.822" v="7" actId="465"/>
          <ac:spMkLst>
            <pc:docMk/>
            <pc:sldMk cId="2498593587" sldId="581"/>
            <ac:spMk id="14" creationId="{0341C0EB-C317-2BE5-9D98-018C8F380686}"/>
          </ac:spMkLst>
        </pc:spChg>
        <pc:spChg chg="mod">
          <ac:chgData name="Michael Tull" userId="9b84a4a9-44d8-4d28-b1a8-900a431bc43d" providerId="ADAL" clId="{9F57E19C-FF5F-4A32-9B90-40D6C43A5227}" dt="2026-08-03T19:02:24.822" v="7" actId="465"/>
          <ac:spMkLst>
            <pc:docMk/>
            <pc:sldMk cId="2498593587" sldId="581"/>
            <ac:spMk id="16" creationId="{36B0E5CF-D60E-4913-A9C4-62DE86871481}"/>
          </ac:spMkLst>
        </pc:spChg>
        <pc:spChg chg="mod">
          <ac:chgData name="Michael Tull" userId="9b84a4a9-44d8-4d28-b1a8-900a431bc43d" providerId="ADAL" clId="{9F57E19C-FF5F-4A32-9B90-40D6C43A5227}" dt="2026-08-03T19:02:24.822" v="7" actId="465"/>
          <ac:spMkLst>
            <pc:docMk/>
            <pc:sldMk cId="2498593587" sldId="581"/>
            <ac:spMk id="17" creationId="{A6AEC42F-89A0-15F4-E7E9-253BC381707C}"/>
          </ac:spMkLst>
        </pc:spChg>
        <pc:spChg chg="mod">
          <ac:chgData name="Michael Tull" userId="9b84a4a9-44d8-4d28-b1a8-900a431bc43d" providerId="ADAL" clId="{9F57E19C-FF5F-4A32-9B90-40D6C43A5227}" dt="2026-08-03T19:02:24.822" v="7" actId="465"/>
          <ac:spMkLst>
            <pc:docMk/>
            <pc:sldMk cId="2498593587" sldId="581"/>
            <ac:spMk id="63" creationId="{017E3508-360D-387F-1188-E4BE38DB98EA}"/>
          </ac:spMkLst>
        </pc:spChg>
        <pc:picChg chg="mod">
          <ac:chgData name="Michael Tull" userId="9b84a4a9-44d8-4d28-b1a8-900a431bc43d" providerId="ADAL" clId="{9F57E19C-FF5F-4A32-9B90-40D6C43A5227}" dt="2026-08-03T19:01:19.431" v="4" actId="1076"/>
          <ac:picMkLst>
            <pc:docMk/>
            <pc:sldMk cId="2498593587" sldId="581"/>
            <ac:picMk id="33" creationId="{4098D3CC-BD5A-47C8-7B0A-6B1A93CB084F}"/>
          </ac:picMkLst>
        </pc:picChg>
        <pc:picChg chg="mod">
          <ac:chgData name="Michael Tull" userId="9b84a4a9-44d8-4d28-b1a8-900a431bc43d" providerId="ADAL" clId="{9F57E19C-FF5F-4A32-9B90-40D6C43A5227}" dt="2026-08-03T19:01:01.691" v="3" actId="1076"/>
          <ac:picMkLst>
            <pc:docMk/>
            <pc:sldMk cId="2498593587" sldId="581"/>
            <ac:picMk id="72" creationId="{4D84615F-BD06-4AB8-EC1F-9606328B1577}"/>
          </ac:picMkLst>
        </pc:picChg>
        <pc:cxnChg chg="add mod">
          <ac:chgData name="Michael Tull" userId="9b84a4a9-44d8-4d28-b1a8-900a431bc43d" providerId="ADAL" clId="{9F57E19C-FF5F-4A32-9B90-40D6C43A5227}" dt="2026-08-03T19:01:20.956" v="5"/>
          <ac:cxnSpMkLst>
            <pc:docMk/>
            <pc:sldMk cId="2498593587" sldId="581"/>
            <ac:cxnSpMk id="77" creationId="{3FB5144C-7E57-6986-3BD2-7AE3865CD622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309ABBB-2A52-BEB5-85DD-F599A70857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085A3B-7979-476D-1F25-A1419B155F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3A534-944F-4E7A-BD39-BD89F7F065B6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0EA3B4-CC7D-330D-7FE7-97D8C386BBB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72A228-A50E-B09C-B454-9AD6E69496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8B9B23-0A86-44A0-9CC2-F86FFB0EDA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90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748C0-CB0F-4D3B-BA90-DB23733FE814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402DA-2A0D-4673-AD50-76F374C3F6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58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x 7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192089" y="958899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E190BFA8-6D96-3167-537C-A69346B71BAB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192089" y="1627877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2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4E141E3C-9F30-C7E1-B46A-D425CD1E12E9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192089" y="2281458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3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D76EADE9-599D-AC11-1593-977F7BADC945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192089" y="2935039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4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5C8E07B3-E638-0B96-EE0F-519D4310D1E1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92089" y="3588620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5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39E21C95-A6DB-2F03-98A3-86CE856BD9D0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192089" y="4242201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6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A479764-F2E2-BB29-92EE-5EAD184A2554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192089" y="4895779"/>
            <a:ext cx="11807824" cy="501661"/>
          </a:xfrm>
          <a:prstGeom prst="roundRect">
            <a:avLst>
              <a:gd name="adj" fmla="val 13265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7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68FF96BB-EF37-8B20-F436-50F8BA0DE5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2D8D3D7-4934-1491-A0D7-3E1523DE0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526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with team member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A7A5B921-A468-B6EF-E49B-858761D3EC12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204531" y="3761370"/>
            <a:ext cx="702185" cy="838155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7D33FD2C-829E-818D-A54D-A59F56E7F755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225424"/>
            <a:ext cx="5903913" cy="640715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42620D89-3055-642A-EF84-B3CDEF578F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1139798" y="3932885"/>
            <a:ext cx="3255621" cy="252413"/>
          </a:xfrm>
        </p:spPr>
        <p:txBody>
          <a:bodyPr vert="horz">
            <a:noAutofit/>
          </a:bodyPr>
          <a:lstStyle>
            <a:lvl1pPr marL="0" algn="l" rtl="1">
              <a:buNone/>
              <a:defRPr sz="16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F1C03C5-9CBA-A799-639A-FC0B367E88B3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1147482" y="4263470"/>
            <a:ext cx="2896406" cy="252413"/>
          </a:xfrm>
        </p:spPr>
        <p:txBody>
          <a:bodyPr>
            <a:noAutofit/>
          </a:bodyPr>
          <a:lstStyle>
            <a:lvl1pPr marL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6B6D627-5C1F-C47E-91B8-B812C3C723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1352390"/>
            <a:ext cx="5663089" cy="207661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here, over more lines if needed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91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1 centred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98B8C55-F2AF-DDDE-F05E-47FEE6635E4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4215053" y="2289067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Picture Placeholder 50">
            <a:extLst>
              <a:ext uri="{FF2B5EF4-FFF2-40B4-BE49-F238E27FC236}">
                <a16:creationId xmlns:a16="http://schemas.microsoft.com/office/drawing/2014/main" id="{F008C240-3FFF-87CA-7DF6-B0D0A1A52961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4265915" y="2345674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1C5E477D-9AEC-5EF6-09CC-2E01F2EC547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6102269" y="2964204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94B12745-C0B9-0855-9787-9DDB75295943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6102269" y="3575088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700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1 centred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8866038C-7349-7C16-3F42-02FF40C9DE99}"/>
              </a:ext>
            </a:extLst>
          </p:cNvPr>
          <p:cNvSpPr>
            <a:spLocks noGrp="1"/>
          </p:cNvSpPr>
          <p:nvPr>
            <p:ph type="body" sz="quarter" idx="119"/>
          </p:nvPr>
        </p:nvSpPr>
        <p:spPr>
          <a:xfrm>
            <a:off x="4215053" y="2289067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2824DFCC-05DD-DA07-78C2-18CBDFD67747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4265915" y="2345674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E0FE8852-0DB2-82D4-78C3-BCC2DE94CE03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6102269" y="3575088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C99BEAD2-220C-06B1-3391-1F5CA4205657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6102269" y="2964204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2A9A1567-2C45-4FE5-A02B-22C3C5248741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821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team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416130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team members</a:t>
            </a:r>
            <a:endParaRPr lang="en-US" dirty="0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team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564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Team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20D4E071-D884-E6BC-05E6-6CF050B00F86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94359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team members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team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962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2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4678295-A2E7-0AEC-9EA7-B8FA4F74F2B9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1803522" y="2274991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CF284B0C-DA19-A9F9-549A-CA7F273A9A6E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1854384" y="2331598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B2FADF7D-7C3E-B322-3458-49C5C2D1A0AA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3690738" y="3561012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80E40D9-2AC0-7921-5162-BBBDFA94A775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3690738" y="2950128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55B8EC6-1A36-69D2-B5FB-820A6132FD43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6626586" y="2274991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9AA22884-ADCC-39EE-375A-4D262342E0A3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6677448" y="2331598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8ABEEC0B-E025-63A2-BA74-CD1EDDA0B96C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8513802" y="3561012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B8155893-1906-005F-1A85-D84171E22055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8513802" y="2950128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</p:spTree>
    <p:extLst>
      <p:ext uri="{BB962C8B-B14F-4D97-AF65-F5344CB8AC3E}">
        <p14:creationId xmlns:p14="http://schemas.microsoft.com/office/powerpoint/2010/main" val="2363764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2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FF0370D9-74B9-9A37-9E6A-2EE7986F96FA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341AE291-A42F-7EB3-0E2B-E2A4A2CAB14D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1803522" y="2274991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4" name="Picture Placeholder 50">
            <a:extLst>
              <a:ext uri="{FF2B5EF4-FFF2-40B4-BE49-F238E27FC236}">
                <a16:creationId xmlns:a16="http://schemas.microsoft.com/office/drawing/2014/main" id="{1C8B4FEC-A65F-5FF2-84D7-4B82BADAD35D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1854384" y="2331598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6260637C-AA03-13B7-CB3E-A98A7F2C21C4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3690738" y="3561012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2C9B2F7A-76B4-D8CB-751F-B38DB7FC7468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3690738" y="2950128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E5F1979-59DA-9433-0680-D3F4FECBF16E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6626586" y="2274991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Picture Placeholder 50">
            <a:extLst>
              <a:ext uri="{FF2B5EF4-FFF2-40B4-BE49-F238E27FC236}">
                <a16:creationId xmlns:a16="http://schemas.microsoft.com/office/drawing/2014/main" id="{AEDBD288-6368-C7F8-B91C-795BECBC8092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6677448" y="2331598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B9824321-BEE5-B28F-7BCE-CD4A64260AB0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8513802" y="3561012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E0597BB1-9456-F429-C88A-703DDE4E320A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8513802" y="2950128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</p:spTree>
    <p:extLst>
      <p:ext uri="{BB962C8B-B14F-4D97-AF65-F5344CB8AC3E}">
        <p14:creationId xmlns:p14="http://schemas.microsoft.com/office/powerpoint/2010/main" val="2747151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4BBC66F-0327-EFFB-F6D1-35C2643473A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08213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5900CBE5-4AF9-4CA3-92B4-7B4BAED0BEB9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4095429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15160F7C-7FE5-B8F2-F155-4DFBD85AF596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095429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037A0B5-3B2A-B4E8-627D-14EA8AEE918E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6204682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EB309977-5543-51BF-EF28-EA465030DA3D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8091898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AFAFD0D5-5970-DB2F-C4AD-3932FD327E21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8091898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EF22B8D5-2B35-9BF9-C463-F99D87B1E152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2208213" y="3796410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0263BC6-E862-E777-CA4C-418A4F794C7B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4095429" y="4471547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5C108297-2431-24A7-274E-73E63D32DCDC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4095429" y="5082431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4914B17B-3F50-5E86-1172-94D635CF6843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6204682" y="3796410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DF7D6621-ADDA-D714-4B2B-93D9051A1335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8091898" y="4471547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51798604-AFFD-B1C6-5179-B57269EC627C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8091898" y="5082431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12" name="Picture Placeholder 50">
            <a:extLst>
              <a:ext uri="{FF2B5EF4-FFF2-40B4-BE49-F238E27FC236}">
                <a16:creationId xmlns:a16="http://schemas.microsoft.com/office/drawing/2014/main" id="{BCF50307-ED9D-3464-415A-490780DCBCD8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2259075" y="1536892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4BBD0113-CDE9-802B-DB10-E2E6941913C5}"/>
              </a:ext>
            </a:extLst>
          </p:cNvPr>
          <p:cNvSpPr>
            <a:spLocks noGrp="1" noChangeAspect="1"/>
          </p:cNvSpPr>
          <p:nvPr>
            <p:ph type="pic" sz="quarter" idx="131"/>
          </p:nvPr>
        </p:nvSpPr>
        <p:spPr>
          <a:xfrm>
            <a:off x="6255543" y="1536892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50">
            <a:extLst>
              <a:ext uri="{FF2B5EF4-FFF2-40B4-BE49-F238E27FC236}">
                <a16:creationId xmlns:a16="http://schemas.microsoft.com/office/drawing/2014/main" id="{C75ACD4A-F84C-1C90-F5D5-4743AA63752E}"/>
              </a:ext>
            </a:extLst>
          </p:cNvPr>
          <p:cNvSpPr>
            <a:spLocks noGrp="1" noChangeAspect="1"/>
          </p:cNvSpPr>
          <p:nvPr>
            <p:ph type="pic" sz="quarter" idx="132"/>
          </p:nvPr>
        </p:nvSpPr>
        <p:spPr>
          <a:xfrm>
            <a:off x="6255543" y="3853017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50">
            <a:extLst>
              <a:ext uri="{FF2B5EF4-FFF2-40B4-BE49-F238E27FC236}">
                <a16:creationId xmlns:a16="http://schemas.microsoft.com/office/drawing/2014/main" id="{9ED6AC2A-7FA8-78E1-C461-CC4E3441D538}"/>
              </a:ext>
            </a:extLst>
          </p:cNvPr>
          <p:cNvSpPr>
            <a:spLocks noGrp="1" noChangeAspect="1"/>
          </p:cNvSpPr>
          <p:nvPr>
            <p:ph type="pic" sz="quarter" idx="133"/>
          </p:nvPr>
        </p:nvSpPr>
        <p:spPr>
          <a:xfrm>
            <a:off x="2259075" y="3853017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6425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B6F20785-4356-C85D-5514-BF4C09A249DD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8BCA7956-55A6-ECDE-756B-4197109F7F68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08213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4AA6F610-33BB-C901-496C-05BA37EA8E8C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4095429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25FE3DBA-147D-8696-6616-E0F2FBD63CEC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095429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D1110633-8425-3E77-5AA7-827237E5718F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6204682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C61C4FDA-9BEE-8A97-D5E7-54BDA288834B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8091898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DF8B9DDA-5E4A-7B73-419D-8089318DCF65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8091898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49E18F43-1B29-4848-9ECE-DD133C915E5F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2208213" y="3796410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3EC60512-337E-859A-1F5A-2F14302C355C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4095429" y="4471547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D4AF30A6-D765-8347-51D4-E7DB6BA106C2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4095429" y="5082431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9D90A71D-B92C-BC6E-CB6B-F74DFB28E6E4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6204682" y="3796410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5866EC3A-7B58-787B-5D9A-D70DE1FBD961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8091898" y="4471547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33" name="Text Placeholder 24">
            <a:extLst>
              <a:ext uri="{FF2B5EF4-FFF2-40B4-BE49-F238E27FC236}">
                <a16:creationId xmlns:a16="http://schemas.microsoft.com/office/drawing/2014/main" id="{A48B7674-B9E3-B0AC-74A7-75B3B9C6CBD8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8091898" y="5082431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34" name="Picture Placeholder 50">
            <a:extLst>
              <a:ext uri="{FF2B5EF4-FFF2-40B4-BE49-F238E27FC236}">
                <a16:creationId xmlns:a16="http://schemas.microsoft.com/office/drawing/2014/main" id="{8C96C979-37BC-D58D-5350-52E412985FA3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2259075" y="1536892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50">
            <a:extLst>
              <a:ext uri="{FF2B5EF4-FFF2-40B4-BE49-F238E27FC236}">
                <a16:creationId xmlns:a16="http://schemas.microsoft.com/office/drawing/2014/main" id="{363714C7-91D4-6760-A12E-DFAAAC481079}"/>
              </a:ext>
            </a:extLst>
          </p:cNvPr>
          <p:cNvSpPr>
            <a:spLocks noGrp="1" noChangeAspect="1"/>
          </p:cNvSpPr>
          <p:nvPr>
            <p:ph type="pic" sz="quarter" idx="131"/>
          </p:nvPr>
        </p:nvSpPr>
        <p:spPr>
          <a:xfrm>
            <a:off x="6255543" y="1536892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50">
            <a:extLst>
              <a:ext uri="{FF2B5EF4-FFF2-40B4-BE49-F238E27FC236}">
                <a16:creationId xmlns:a16="http://schemas.microsoft.com/office/drawing/2014/main" id="{847CDB88-8430-6253-8BBB-4CB5D7D27E98}"/>
              </a:ext>
            </a:extLst>
          </p:cNvPr>
          <p:cNvSpPr>
            <a:spLocks noGrp="1" noChangeAspect="1"/>
          </p:cNvSpPr>
          <p:nvPr>
            <p:ph type="pic" sz="quarter" idx="132"/>
          </p:nvPr>
        </p:nvSpPr>
        <p:spPr>
          <a:xfrm>
            <a:off x="6255543" y="3853017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50">
            <a:extLst>
              <a:ext uri="{FF2B5EF4-FFF2-40B4-BE49-F238E27FC236}">
                <a16:creationId xmlns:a16="http://schemas.microsoft.com/office/drawing/2014/main" id="{72C7DFAE-EAB4-D91A-A902-5FA41C8A0F9A}"/>
              </a:ext>
            </a:extLst>
          </p:cNvPr>
          <p:cNvSpPr>
            <a:spLocks noGrp="1" noChangeAspect="1"/>
          </p:cNvSpPr>
          <p:nvPr>
            <p:ph type="pic" sz="quarter" idx="133"/>
          </p:nvPr>
        </p:nvSpPr>
        <p:spPr>
          <a:xfrm>
            <a:off x="2259075" y="3853017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7437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6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98B8C55-F2AF-DDDE-F05E-47FEE6635E4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00405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1C5E477D-9AEC-5EF6-09CC-2E01F2EC547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087621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94B12745-C0B9-0855-9787-9DDB75295943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087621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3810F258-96B5-10F7-E537-A68FC64F8E5E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4232182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AADA0E40-A7E7-3F5D-19B0-D8F0C2C91A51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6119398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F483F9F-3113-10A1-5348-F10FA1D643B5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6119398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DC783525-2F4D-1031-FC7B-AF7D576B52FA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8235889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3180684A-6C9B-8D54-71CD-49A338CA899C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10123105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617CC018-F126-BA76-8725-EF98ED549CEC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0123105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46" name="Text Placeholder 11">
            <a:extLst>
              <a:ext uri="{FF2B5EF4-FFF2-40B4-BE49-F238E27FC236}">
                <a16:creationId xmlns:a16="http://schemas.microsoft.com/office/drawing/2014/main" id="{CCED474F-F7D6-FA63-5007-05C478BB406F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192088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D4F00154-7BF6-4F3B-8567-355DC53B7E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2079304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DAB0720A-0861-F150-4DEA-FA70EF3A86A5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2079304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50" name="Text Placeholder 11">
            <a:extLst>
              <a:ext uri="{FF2B5EF4-FFF2-40B4-BE49-F238E27FC236}">
                <a16:creationId xmlns:a16="http://schemas.microsoft.com/office/drawing/2014/main" id="{7616B026-EAB3-A9DB-D704-AD026E614550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4223865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7C25548-ECDC-1610-D194-496872A5DF10}"/>
              </a:ext>
            </a:extLst>
          </p:cNvPr>
          <p:cNvSpPr>
            <a:spLocks noGrp="1"/>
          </p:cNvSpPr>
          <p:nvPr>
            <p:ph type="body" sz="quarter" idx="132" hasCustomPrompt="1"/>
          </p:nvPr>
        </p:nvSpPr>
        <p:spPr>
          <a:xfrm>
            <a:off x="6111081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62AFEE6C-E0F2-4985-D3D5-FEDA05C3B310}"/>
              </a:ext>
            </a:extLst>
          </p:cNvPr>
          <p:cNvSpPr>
            <a:spLocks noGrp="1"/>
          </p:cNvSpPr>
          <p:nvPr>
            <p:ph type="body" sz="quarter" idx="133" hasCustomPrompt="1"/>
          </p:nvPr>
        </p:nvSpPr>
        <p:spPr>
          <a:xfrm>
            <a:off x="6111081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2DE1FEAB-418A-61A3-786B-81E187B89CF4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8227572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7EF4935-D8F0-AF4E-7849-4EDC0799DE6E}"/>
              </a:ext>
            </a:extLst>
          </p:cNvPr>
          <p:cNvSpPr>
            <a:spLocks noGrp="1"/>
          </p:cNvSpPr>
          <p:nvPr>
            <p:ph type="body" sz="quarter" idx="136" hasCustomPrompt="1"/>
          </p:nvPr>
        </p:nvSpPr>
        <p:spPr>
          <a:xfrm>
            <a:off x="10114788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4661495F-B915-17AB-BB87-D14D1BC65E33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10114788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419AC2BC-2A14-BFC0-DFA9-94E46626F1BC}"/>
              </a:ext>
            </a:extLst>
          </p:cNvPr>
          <p:cNvSpPr>
            <a:spLocks noGrp="1" noChangeAspect="1"/>
          </p:cNvSpPr>
          <p:nvPr>
            <p:ph type="pic" sz="quarter" idx="138"/>
          </p:nvPr>
        </p:nvSpPr>
        <p:spPr>
          <a:xfrm>
            <a:off x="242950" y="1538850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Picture Placeholder 50">
            <a:extLst>
              <a:ext uri="{FF2B5EF4-FFF2-40B4-BE49-F238E27FC236}">
                <a16:creationId xmlns:a16="http://schemas.microsoft.com/office/drawing/2014/main" id="{FDC65A2B-C88F-0395-4FEA-172CDBF08F0F}"/>
              </a:ext>
            </a:extLst>
          </p:cNvPr>
          <p:cNvSpPr>
            <a:spLocks noGrp="1" noChangeAspect="1"/>
          </p:cNvSpPr>
          <p:nvPr>
            <p:ph type="pic" sz="quarter" idx="139"/>
          </p:nvPr>
        </p:nvSpPr>
        <p:spPr>
          <a:xfrm>
            <a:off x="242949" y="3857025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Picture Placeholder 50">
            <a:extLst>
              <a:ext uri="{FF2B5EF4-FFF2-40B4-BE49-F238E27FC236}">
                <a16:creationId xmlns:a16="http://schemas.microsoft.com/office/drawing/2014/main" id="{445766D2-A177-CABC-A776-5E19393DD473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4283044" y="3857025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3FCE99C1-3056-F0DA-D4F9-09AFF40C17B1}"/>
              </a:ext>
            </a:extLst>
          </p:cNvPr>
          <p:cNvSpPr>
            <a:spLocks noGrp="1" noChangeAspect="1"/>
          </p:cNvSpPr>
          <p:nvPr>
            <p:ph type="pic" sz="quarter" idx="141"/>
          </p:nvPr>
        </p:nvSpPr>
        <p:spPr>
          <a:xfrm>
            <a:off x="4283043" y="1543130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Placeholder 50">
            <a:extLst>
              <a:ext uri="{FF2B5EF4-FFF2-40B4-BE49-F238E27FC236}">
                <a16:creationId xmlns:a16="http://schemas.microsoft.com/office/drawing/2014/main" id="{82C7FCCF-9C95-3DF0-163D-46D4893C26D4}"/>
              </a:ext>
            </a:extLst>
          </p:cNvPr>
          <p:cNvSpPr>
            <a:spLocks noGrp="1" noChangeAspect="1"/>
          </p:cNvSpPr>
          <p:nvPr>
            <p:ph type="pic" sz="quarter" idx="142"/>
          </p:nvPr>
        </p:nvSpPr>
        <p:spPr>
          <a:xfrm>
            <a:off x="8286751" y="3857025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ECD1522D-D3EA-7770-A355-80F41C8DD955}"/>
              </a:ext>
            </a:extLst>
          </p:cNvPr>
          <p:cNvSpPr>
            <a:spLocks noGrp="1" noChangeAspect="1"/>
          </p:cNvSpPr>
          <p:nvPr>
            <p:ph type="pic" sz="quarter" idx="143"/>
          </p:nvPr>
        </p:nvSpPr>
        <p:spPr>
          <a:xfrm>
            <a:off x="8286750" y="1538850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71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dark logo blank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68FF96BB-EF37-8B20-F436-50F8BA0DE5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2D8D3D7-4934-1491-A0D7-3E1523DE0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contents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093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6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DC7D1B7E-FACD-6391-B85E-C23526CF94C4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98B8C55-F2AF-DDDE-F05E-47FEE6635E4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00405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1C5E477D-9AEC-5EF6-09CC-2E01F2EC547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087621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94B12745-C0B9-0855-9787-9DDB75295943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087621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3810F258-96B5-10F7-E537-A68FC64F8E5E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4232182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AADA0E40-A7E7-3F5D-19B0-D8F0C2C91A51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6119398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F483F9F-3113-10A1-5348-F10FA1D643B5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6119398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DC783525-2F4D-1031-FC7B-AF7D576B52FA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8235889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3180684A-6C9B-8D54-71CD-49A338CA899C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10123105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617CC018-F126-BA76-8725-EF98ED549CEC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0123105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46" name="Text Placeholder 11">
            <a:extLst>
              <a:ext uri="{FF2B5EF4-FFF2-40B4-BE49-F238E27FC236}">
                <a16:creationId xmlns:a16="http://schemas.microsoft.com/office/drawing/2014/main" id="{CCED474F-F7D6-FA63-5007-05C478BB406F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192088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D4F00154-7BF6-4F3B-8567-355DC53B7E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2079304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DAB0720A-0861-F150-4DEA-FA70EF3A86A5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2079304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50" name="Text Placeholder 11">
            <a:extLst>
              <a:ext uri="{FF2B5EF4-FFF2-40B4-BE49-F238E27FC236}">
                <a16:creationId xmlns:a16="http://schemas.microsoft.com/office/drawing/2014/main" id="{7616B026-EAB3-A9DB-D704-AD026E614550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4223865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7C25548-ECDC-1610-D194-496872A5DF10}"/>
              </a:ext>
            </a:extLst>
          </p:cNvPr>
          <p:cNvSpPr>
            <a:spLocks noGrp="1"/>
          </p:cNvSpPr>
          <p:nvPr>
            <p:ph type="body" sz="quarter" idx="132" hasCustomPrompt="1"/>
          </p:nvPr>
        </p:nvSpPr>
        <p:spPr>
          <a:xfrm>
            <a:off x="6111081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62AFEE6C-E0F2-4985-D3D5-FEDA05C3B310}"/>
              </a:ext>
            </a:extLst>
          </p:cNvPr>
          <p:cNvSpPr>
            <a:spLocks noGrp="1"/>
          </p:cNvSpPr>
          <p:nvPr>
            <p:ph type="body" sz="quarter" idx="133" hasCustomPrompt="1"/>
          </p:nvPr>
        </p:nvSpPr>
        <p:spPr>
          <a:xfrm>
            <a:off x="6111081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2DE1FEAB-418A-61A3-786B-81E187B89CF4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8227572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7EF4935-D8F0-AF4E-7849-4EDC0799DE6E}"/>
              </a:ext>
            </a:extLst>
          </p:cNvPr>
          <p:cNvSpPr>
            <a:spLocks noGrp="1"/>
          </p:cNvSpPr>
          <p:nvPr>
            <p:ph type="body" sz="quarter" idx="136" hasCustomPrompt="1"/>
          </p:nvPr>
        </p:nvSpPr>
        <p:spPr>
          <a:xfrm>
            <a:off x="10114788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4661495F-B915-17AB-BB87-D14D1BC65E33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10114788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6" name="Picture Placeholder 50">
            <a:extLst>
              <a:ext uri="{FF2B5EF4-FFF2-40B4-BE49-F238E27FC236}">
                <a16:creationId xmlns:a16="http://schemas.microsoft.com/office/drawing/2014/main" id="{53C05752-A18C-61E8-818B-0B4D2C1276E0}"/>
              </a:ext>
            </a:extLst>
          </p:cNvPr>
          <p:cNvSpPr>
            <a:spLocks noGrp="1" noChangeAspect="1"/>
          </p:cNvSpPr>
          <p:nvPr>
            <p:ph type="pic" sz="quarter" idx="138"/>
          </p:nvPr>
        </p:nvSpPr>
        <p:spPr>
          <a:xfrm>
            <a:off x="242950" y="1538850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FF33ECA3-B500-AE68-B95A-37A2780CFF7E}"/>
              </a:ext>
            </a:extLst>
          </p:cNvPr>
          <p:cNvSpPr>
            <a:spLocks noGrp="1" noChangeAspect="1"/>
          </p:cNvSpPr>
          <p:nvPr>
            <p:ph type="pic" sz="quarter" idx="139"/>
          </p:nvPr>
        </p:nvSpPr>
        <p:spPr>
          <a:xfrm>
            <a:off x="242949" y="3857025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Placeholder 50">
            <a:extLst>
              <a:ext uri="{FF2B5EF4-FFF2-40B4-BE49-F238E27FC236}">
                <a16:creationId xmlns:a16="http://schemas.microsoft.com/office/drawing/2014/main" id="{E546EE58-656E-20EF-638E-42E8473CDD3E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4283044" y="3857025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D280F1AF-FB53-077B-BF45-3C7A94E9CCC7}"/>
              </a:ext>
            </a:extLst>
          </p:cNvPr>
          <p:cNvSpPr>
            <a:spLocks noGrp="1" noChangeAspect="1"/>
          </p:cNvSpPr>
          <p:nvPr>
            <p:ph type="pic" sz="quarter" idx="141"/>
          </p:nvPr>
        </p:nvSpPr>
        <p:spPr>
          <a:xfrm>
            <a:off x="4283043" y="1543130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Placeholder 50">
            <a:extLst>
              <a:ext uri="{FF2B5EF4-FFF2-40B4-BE49-F238E27FC236}">
                <a16:creationId xmlns:a16="http://schemas.microsoft.com/office/drawing/2014/main" id="{13369578-A3C5-8280-8183-08CB5CB71023}"/>
              </a:ext>
            </a:extLst>
          </p:cNvPr>
          <p:cNvSpPr>
            <a:spLocks noGrp="1" noChangeAspect="1"/>
          </p:cNvSpPr>
          <p:nvPr>
            <p:ph type="pic" sz="quarter" idx="142"/>
          </p:nvPr>
        </p:nvSpPr>
        <p:spPr>
          <a:xfrm>
            <a:off x="8286751" y="3857025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217987CC-B9CA-18F8-5F25-4A22A1CBD0EE}"/>
              </a:ext>
            </a:extLst>
          </p:cNvPr>
          <p:cNvSpPr>
            <a:spLocks noGrp="1" noChangeAspect="1"/>
          </p:cNvSpPr>
          <p:nvPr>
            <p:ph type="pic" sz="quarter" idx="143"/>
          </p:nvPr>
        </p:nvSpPr>
        <p:spPr>
          <a:xfrm>
            <a:off x="8286750" y="1538850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1788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1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9DA2A06-7FC5-1E28-4E09-9F95C4692B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10506" y="1627627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61BC7BB7-9723-F59E-A3C8-F94F71C0B07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315431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2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68ECD555-15C0-4DB2-65CE-07E70F6D4F46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88095" y="2483095"/>
            <a:ext cx="3355730" cy="239025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Sed </a:t>
            </a:r>
            <a:r>
              <a:rPr lang="en-US" err="1"/>
              <a:t>iaculis</a:t>
            </a:r>
            <a:r>
              <a:rPr lang="en-US"/>
              <a:t> </a:t>
            </a:r>
            <a:r>
              <a:rPr lang="en-US" err="1"/>
              <a:t>scelerisque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 libero convallis </a:t>
            </a:r>
            <a:r>
              <a:rPr lang="en-US" err="1"/>
              <a:t>tincidunt</a:t>
            </a:r>
            <a:r>
              <a:rPr lang="en-US"/>
              <a:t>. 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86B1708C-71B0-618C-6CF6-F331A4EFA9CA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7678" y="1627627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565CE061-565D-25C3-1863-F0CBE10E05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337" y="2483095"/>
            <a:ext cx="3237619" cy="300683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Sed </a:t>
            </a:r>
            <a:r>
              <a:rPr lang="en-US" err="1"/>
              <a:t>iaculis</a:t>
            </a:r>
            <a:r>
              <a:rPr lang="en-US"/>
              <a:t> </a:t>
            </a:r>
            <a:r>
              <a:rPr lang="en-US" err="1"/>
              <a:t>scelerisque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 libero convallis </a:t>
            </a:r>
            <a:r>
              <a:rPr lang="en-US" err="1"/>
              <a:t>tincidunt</a:t>
            </a:r>
            <a:r>
              <a:rPr lang="en-US"/>
              <a:t>. 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FD37BEF1-6651-8DD0-76B8-29699027FC78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36454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8EC93F63-55BD-0D7D-B673-828F4EA2EDBD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8193333" y="1627626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8D187A14-143C-AD2F-2B63-E09EC90A874D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8302109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3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91A155A0-50B7-ACF9-3E8B-D54C45EF866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404601" y="2483095"/>
            <a:ext cx="3333062" cy="239025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Sed </a:t>
            </a:r>
            <a:r>
              <a:rPr lang="en-US" err="1"/>
              <a:t>iaculis</a:t>
            </a:r>
            <a:r>
              <a:rPr lang="en-US"/>
              <a:t> </a:t>
            </a:r>
            <a:r>
              <a:rPr lang="en-US" err="1"/>
              <a:t>scelerisque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 libero convallis </a:t>
            </a:r>
            <a:r>
              <a:rPr lang="en-US" err="1"/>
              <a:t>tincidunt</a:t>
            </a:r>
            <a:r>
              <a:rPr lang="en-US"/>
              <a:t>. 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EDA8CBF-12CA-F8DD-8A63-8B1680C48A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931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1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636CA2B7-9214-269F-E416-7450BDA9E369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9DA2A06-7FC5-1E28-4E09-9F95C4692B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10506" y="1627627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61BC7BB7-9723-F59E-A3C8-F94F71C0B07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315431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2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68ECD555-15C0-4DB2-65CE-07E70F6D4F46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88095" y="2483095"/>
            <a:ext cx="3355730" cy="239025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Sed </a:t>
            </a:r>
            <a:r>
              <a:rPr lang="en-US" err="1"/>
              <a:t>iaculis</a:t>
            </a:r>
            <a:r>
              <a:rPr lang="en-US"/>
              <a:t> </a:t>
            </a:r>
            <a:r>
              <a:rPr lang="en-US" err="1"/>
              <a:t>scelerisque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 libero convallis </a:t>
            </a:r>
            <a:r>
              <a:rPr lang="en-US" err="1"/>
              <a:t>tincidunt</a:t>
            </a:r>
            <a:r>
              <a:rPr lang="en-US"/>
              <a:t>. 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86B1708C-71B0-618C-6CF6-F331A4EFA9CA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7678" y="1627627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565CE061-565D-25C3-1863-F0CBE10E05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337" y="2483095"/>
            <a:ext cx="3237619" cy="300683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Sed </a:t>
            </a:r>
            <a:r>
              <a:rPr lang="en-US" err="1"/>
              <a:t>iaculis</a:t>
            </a:r>
            <a:r>
              <a:rPr lang="en-US"/>
              <a:t> </a:t>
            </a:r>
            <a:r>
              <a:rPr lang="en-US" err="1"/>
              <a:t>scelerisque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 libero convallis </a:t>
            </a:r>
            <a:r>
              <a:rPr lang="en-US" err="1"/>
              <a:t>tincidunt</a:t>
            </a:r>
            <a:r>
              <a:rPr lang="en-US"/>
              <a:t>. 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FD37BEF1-6651-8DD0-76B8-29699027FC78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36454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8EC93F63-55BD-0D7D-B673-828F4EA2EDBD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8193333" y="1627626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8D187A14-143C-AD2F-2B63-E09EC90A874D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8302109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3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91A155A0-50B7-ACF9-3E8B-D54C45EF866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404601" y="2483095"/>
            <a:ext cx="3333062" cy="239025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Sed </a:t>
            </a:r>
            <a:r>
              <a:rPr lang="en-US" err="1"/>
              <a:t>iaculis</a:t>
            </a:r>
            <a:r>
              <a:rPr lang="en-US"/>
              <a:t> </a:t>
            </a:r>
            <a:r>
              <a:rPr lang="en-US" err="1"/>
              <a:t>scelerisque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 libero convallis </a:t>
            </a:r>
            <a:r>
              <a:rPr lang="en-US" err="1"/>
              <a:t>tincidunt</a:t>
            </a:r>
            <a:r>
              <a:rPr lang="en-US"/>
              <a:t>. 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6824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 Summary v2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8FA999A0-37EA-70A2-CC44-3D1C7E4F2D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565672" y="1411695"/>
            <a:ext cx="5435601" cy="481877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D6CC30A-C16D-E718-51E2-F8D5BAD96A79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07360" y="1411696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F721E2F5-CA0E-EE3D-D511-62882995DBD5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81054" y="1491180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12C88E75-D0AE-E029-70FC-12ACC3A440F8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375341" y="1933110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Sed </a:t>
            </a:r>
            <a:r>
              <a:rPr lang="en-US" err="1"/>
              <a:t>iaculis</a:t>
            </a:r>
            <a:r>
              <a:rPr lang="en-US"/>
              <a:t> </a:t>
            </a:r>
            <a:r>
              <a:rPr lang="en-US" err="1"/>
              <a:t>scelerisque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 libero convallis </a:t>
            </a:r>
            <a:r>
              <a:rPr lang="en-US" err="1"/>
              <a:t>tincidunt</a:t>
            </a:r>
            <a:r>
              <a:rPr lang="en-US"/>
              <a:t>. 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ACF54BD7-B229-8A1B-4511-8BE449698CD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207360" y="3044640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D2B1BDD6-2AA5-3480-EEF3-7C906D1CD1AE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81054" y="3116923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DAB60076-9D83-0E21-685F-B5E936537BCF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75341" y="3573141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Sed </a:t>
            </a:r>
            <a:r>
              <a:rPr lang="en-US" err="1"/>
              <a:t>iaculis</a:t>
            </a:r>
            <a:r>
              <a:rPr lang="en-US"/>
              <a:t> </a:t>
            </a:r>
            <a:r>
              <a:rPr lang="en-US" err="1"/>
              <a:t>scelerisque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 libero convallis </a:t>
            </a:r>
            <a:r>
              <a:rPr lang="en-US" err="1"/>
              <a:t>tincidunt</a:t>
            </a:r>
            <a:r>
              <a:rPr lang="en-US"/>
              <a:t>. 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2A2983F6-3637-01D8-CCAA-43E28D9476F2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207360" y="4677583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F128F2E4-B36E-3263-E054-CD3148151552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281054" y="4757068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3F5B2394-54D8-74A6-7439-72A0329F73E8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375341" y="5206142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Sed </a:t>
            </a:r>
            <a:r>
              <a:rPr lang="en-US" err="1"/>
              <a:t>iaculis</a:t>
            </a:r>
            <a:r>
              <a:rPr lang="en-US"/>
              <a:t> </a:t>
            </a:r>
            <a:r>
              <a:rPr lang="en-US" err="1"/>
              <a:t>scelerisque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 libero convallis </a:t>
            </a:r>
            <a:r>
              <a:rPr lang="en-US" err="1"/>
              <a:t>tincidunt</a:t>
            </a:r>
            <a:r>
              <a:rPr lang="en-US"/>
              <a:t>. 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7B01FB5-BC22-DF22-BF19-21F2256CB82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94366D46-880F-8ABD-5160-F921F4208D0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C82AF2D0-96D3-F249-E30A-37FC1A2EA5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AF3B4D5-576B-2615-28AC-85FCB8FFC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3745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2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4100A89-633A-90B1-489C-FA202676623B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8FA999A0-37EA-70A2-CC44-3D1C7E4F2D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565672" y="1411695"/>
            <a:ext cx="5435601" cy="481877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D6CC30A-C16D-E718-51E2-F8D5BAD96A79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07360" y="1411696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F721E2F5-CA0E-EE3D-D511-62882995DBD5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81054" y="1491180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12C88E75-D0AE-E029-70FC-12ACC3A440F8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375341" y="1933110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Sed </a:t>
            </a:r>
            <a:r>
              <a:rPr lang="en-US" err="1"/>
              <a:t>iaculis</a:t>
            </a:r>
            <a:r>
              <a:rPr lang="en-US"/>
              <a:t> </a:t>
            </a:r>
            <a:r>
              <a:rPr lang="en-US" err="1"/>
              <a:t>scelerisque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 libero convallis </a:t>
            </a:r>
            <a:r>
              <a:rPr lang="en-US" err="1"/>
              <a:t>tincidunt</a:t>
            </a:r>
            <a:r>
              <a:rPr lang="en-US"/>
              <a:t>. 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ACF54BD7-B229-8A1B-4511-8BE449698CD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207360" y="3044640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D2B1BDD6-2AA5-3480-EEF3-7C906D1CD1AE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81054" y="3116923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DAB60076-9D83-0E21-685F-B5E936537BCF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75341" y="3573141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Sed </a:t>
            </a:r>
            <a:r>
              <a:rPr lang="en-US" err="1"/>
              <a:t>iaculis</a:t>
            </a:r>
            <a:r>
              <a:rPr lang="en-US"/>
              <a:t> </a:t>
            </a:r>
            <a:r>
              <a:rPr lang="en-US" err="1"/>
              <a:t>scelerisque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 libero convallis </a:t>
            </a:r>
            <a:r>
              <a:rPr lang="en-US" err="1"/>
              <a:t>tincidunt</a:t>
            </a:r>
            <a:r>
              <a:rPr lang="en-US"/>
              <a:t>. 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2A2983F6-3637-01D8-CCAA-43E28D9476F2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207360" y="4677583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F128F2E4-B36E-3263-E054-CD3148151552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281054" y="4757068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3F5B2394-54D8-74A6-7439-72A0329F73E8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375341" y="5206142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Sed </a:t>
            </a:r>
            <a:r>
              <a:rPr lang="en-US" err="1"/>
              <a:t>iaculis</a:t>
            </a:r>
            <a:r>
              <a:rPr lang="en-US"/>
              <a:t> </a:t>
            </a:r>
            <a:r>
              <a:rPr lang="en-US" err="1"/>
              <a:t>scelerisque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 libero convallis </a:t>
            </a:r>
            <a:r>
              <a:rPr lang="en-US" err="1"/>
              <a:t>tincidunt</a:t>
            </a:r>
            <a:r>
              <a:rPr lang="en-US"/>
              <a:t>. 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7B01FB5-BC22-DF22-BF19-21F2256CB82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82AF2D0-96D3-F249-E30A-37FC1A2EA5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AF3B4D5-576B-2615-28AC-85FCB8FFC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457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 Summary v1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EDA8CBF-12CA-F8DD-8A63-8B1680C48A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summary slide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summary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5955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 Summary v1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636CA2B7-9214-269F-E416-7450BDA9E369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summary slide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summary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7766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and text v1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338C5-1705-13DB-70DA-8414356F05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7984" y="244355"/>
            <a:ext cx="11651873" cy="1197083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Heading goes here</a:t>
            </a:r>
            <a:br>
              <a:rPr lang="en-GB"/>
            </a:br>
            <a:r>
              <a:rPr lang="en-GB"/>
              <a:t>over two lines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F72AF782-90CE-A0EC-7C4D-95948C5D6559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8C837E92-C29C-7DB7-D650-AB6F4045EBDD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0FA5DDAE-A8AA-AA3A-2D1A-4DE975E34BB7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355628" y="2126728"/>
            <a:ext cx="3600000" cy="2160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A472EDEF-A40D-C5A9-E376-7E8CD11B7C3E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4296000" y="2126728"/>
            <a:ext cx="3600000" cy="2160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28F32E01-17CA-253E-BCA3-A6DFF4613831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>
          <a:xfrm>
            <a:off x="8246763" y="2126728"/>
            <a:ext cx="3600000" cy="2160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Subtitle 3">
            <a:extLst>
              <a:ext uri="{FF2B5EF4-FFF2-40B4-BE49-F238E27FC236}">
                <a16:creationId xmlns:a16="http://schemas.microsoft.com/office/drawing/2014/main" id="{0B2381DB-03A4-0E01-56A0-3961AFF47C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5628" y="4507260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D0F44D73-DC30-5B5D-B936-C95A727E90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628" y="4959065"/>
            <a:ext cx="3568168" cy="97051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852004B8-EDAF-3ACD-4ACC-C76218858876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4296000" y="4959065"/>
            <a:ext cx="3568168" cy="97051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3B8015F5-BF0D-064C-77F9-0ABF368AA47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8246763" y="4959065"/>
            <a:ext cx="3568168" cy="97051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E516085-333A-EE06-62EE-0B5027CAE1A3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4295775" y="4506913"/>
            <a:ext cx="3600000" cy="347555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GB"/>
              <a:t>Subheading goes here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8176358D-A84D-C64C-74E7-53E3383A6166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230847" y="4506913"/>
            <a:ext cx="3600000" cy="347555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GB"/>
              <a:t>Subheading goes here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93B0DE94-589C-2B28-6B3B-61A2DE035795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208870" y="1629312"/>
            <a:ext cx="7666184" cy="347555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GB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4875346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and text v1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BF3A6A6-0A2E-A7CA-6E4F-B7B0AE45468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3338C5-1705-13DB-70DA-8414356F05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7984" y="244355"/>
            <a:ext cx="11651873" cy="111635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br>
              <a:rPr lang="en-GB"/>
            </a:br>
            <a:r>
              <a:rPr lang="en-GB"/>
              <a:t>over two lines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F72AF782-90CE-A0EC-7C4D-95948C5D6559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0FA5DDAE-A8AA-AA3A-2D1A-4DE975E34BB7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355628" y="2126728"/>
            <a:ext cx="3600000" cy="2160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A472EDEF-A40D-C5A9-E376-7E8CD11B7C3E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4296000" y="2126728"/>
            <a:ext cx="3600000" cy="2160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28F32E01-17CA-253E-BCA3-A6DFF4613831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>
          <a:xfrm>
            <a:off x="8246763" y="2126728"/>
            <a:ext cx="3600000" cy="2160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Subtitle 3">
            <a:extLst>
              <a:ext uri="{FF2B5EF4-FFF2-40B4-BE49-F238E27FC236}">
                <a16:creationId xmlns:a16="http://schemas.microsoft.com/office/drawing/2014/main" id="{0B2381DB-03A4-0E01-56A0-3961AFF47C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5628" y="4507260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D0F44D73-DC30-5B5D-B936-C95A727E90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628" y="4959065"/>
            <a:ext cx="3568168" cy="97051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852004B8-EDAF-3ACD-4ACC-C76218858876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4296000" y="4959065"/>
            <a:ext cx="3568168" cy="97051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3B8015F5-BF0D-064C-77F9-0ABF368AA47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8246763" y="4959065"/>
            <a:ext cx="3568168" cy="97051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Vivamus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felis</a:t>
            </a:r>
            <a:r>
              <a:rPr lang="en-US"/>
              <a:t>, semper sagittis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vel. Morbi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tempus. Sed </a:t>
            </a:r>
            <a:r>
              <a:rPr lang="en-US" err="1"/>
              <a:t>ut</a:t>
            </a:r>
            <a:r>
              <a:rPr lang="en-US"/>
              <a:t> ipsum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in vitae ante. 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E516085-333A-EE06-62EE-0B5027CAE1A3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4295775" y="4506913"/>
            <a:ext cx="3600000" cy="347555"/>
          </a:xfrm>
        </p:spPr>
        <p:txBody>
          <a:bodyPr>
            <a:noAutofit/>
          </a:bodyPr>
          <a:lstStyle>
            <a:lvl1pPr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Subheading goes here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8176358D-A84D-C64C-74E7-53E3383A6166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230847" y="4506913"/>
            <a:ext cx="3600000" cy="347555"/>
          </a:xfrm>
        </p:spPr>
        <p:txBody>
          <a:bodyPr>
            <a:noAutofit/>
          </a:bodyPr>
          <a:lstStyle>
            <a:lvl1pPr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Subheading goes here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93B0DE94-589C-2B28-6B3B-61A2DE035795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208870" y="1629312"/>
            <a:ext cx="7666184" cy="347555"/>
          </a:xfrm>
        </p:spPr>
        <p:txBody>
          <a:bodyPr>
            <a:noAutofit/>
          </a:bodyPr>
          <a:lstStyle>
            <a:lvl1pPr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34020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and text v2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54493B9-E448-9DDD-86E0-8E7020FB753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98547EB-59F1-B227-57A2-E09D3C389560}"/>
              </a:ext>
            </a:extLst>
          </p:cNvPr>
          <p:cNvSpPr/>
          <p:nvPr userDrawn="1"/>
        </p:nvSpPr>
        <p:spPr>
          <a:xfrm>
            <a:off x="211319" y="2374084"/>
            <a:ext cx="11788593" cy="3760358"/>
          </a:xfrm>
          <a:prstGeom prst="roundRect">
            <a:avLst>
              <a:gd name="adj" fmla="val 140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46D9A536-7409-B9AF-1C62-CDF0F38985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65" y="239094"/>
            <a:ext cx="11788593" cy="1112016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br>
              <a:rPr lang="en-GB"/>
            </a:br>
            <a:r>
              <a:rPr lang="en-GB"/>
              <a:t>over two lines</a:t>
            </a:r>
            <a:endParaRPr lang="en-US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3006A4B-5117-3F66-9D2D-3EE7C7737A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AE7891F1-94EB-FB95-F7DD-E53515149A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1319" y="1615380"/>
            <a:ext cx="11668386" cy="35603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GB" sz="2000"/>
              <a:t>Subheading goes here - </a:t>
            </a:r>
            <a:r>
              <a:rPr lang="en-US" sz="2000"/>
              <a:t>Morbi </a:t>
            </a:r>
            <a:r>
              <a:rPr lang="en-US" sz="2000" err="1"/>
              <a:t>tristique</a:t>
            </a:r>
            <a:r>
              <a:rPr lang="en-US" sz="2000"/>
              <a:t> </a:t>
            </a:r>
            <a:r>
              <a:rPr lang="en-US" sz="2000" err="1"/>
              <a:t>interdum</a:t>
            </a:r>
            <a:r>
              <a:rPr lang="en-US" sz="2000"/>
              <a:t> tempus. Sed </a:t>
            </a:r>
            <a:r>
              <a:rPr lang="en-US" sz="2000" err="1"/>
              <a:t>ut</a:t>
            </a:r>
            <a:r>
              <a:rPr lang="en-US" sz="2000"/>
              <a:t> ipsum </a:t>
            </a:r>
            <a:r>
              <a:rPr lang="en-US" sz="2000" err="1"/>
              <a:t>fringilla</a:t>
            </a:r>
            <a:r>
              <a:rPr lang="en-US" sz="2000"/>
              <a:t> </a:t>
            </a:r>
            <a:r>
              <a:rPr lang="en-US" sz="2000" err="1"/>
              <a:t>enim</a:t>
            </a:r>
            <a:r>
              <a:rPr lang="en-US" sz="2000"/>
              <a:t> </a:t>
            </a:r>
            <a:r>
              <a:rPr lang="en-US" sz="2000" err="1"/>
              <a:t>aliquet</a:t>
            </a:r>
            <a:r>
              <a:rPr lang="en-US" sz="2000"/>
              <a:t> </a:t>
            </a:r>
            <a:r>
              <a:rPr lang="en-US" sz="2000" err="1"/>
              <a:t>finibus</a:t>
            </a:r>
            <a:r>
              <a:rPr lang="en-US" sz="2000"/>
              <a:t> in vitae ante. Sed </a:t>
            </a:r>
            <a:r>
              <a:rPr lang="en-US" sz="2000" err="1"/>
              <a:t>iaculis</a:t>
            </a:r>
            <a:r>
              <a:rPr lang="en-US" sz="2000"/>
              <a:t> </a:t>
            </a:r>
            <a:r>
              <a:rPr lang="en-US" sz="2000" err="1"/>
              <a:t>scelerisque</a:t>
            </a:r>
            <a:r>
              <a:rPr lang="en-US" sz="2000"/>
              <a:t> </a:t>
            </a:r>
            <a:r>
              <a:rPr lang="en-US" sz="2000" err="1"/>
              <a:t>lacus</a:t>
            </a:r>
            <a:r>
              <a:rPr lang="en-US" sz="2000"/>
              <a:t>, </a:t>
            </a:r>
            <a:r>
              <a:rPr lang="en-US" sz="2000" err="1"/>
              <a:t>eu</a:t>
            </a:r>
            <a:r>
              <a:rPr lang="en-US" sz="2000"/>
              <a:t> </a:t>
            </a:r>
            <a:r>
              <a:rPr lang="en-US" sz="2000" err="1"/>
              <a:t>fringilla</a:t>
            </a:r>
            <a:r>
              <a:rPr lang="en-US" sz="2000"/>
              <a:t> libero </a:t>
            </a:r>
            <a:r>
              <a:rPr lang="en-US" sz="2000" err="1"/>
              <a:t>convalli</a:t>
            </a:r>
            <a:r>
              <a:rPr lang="en-US" sz="2000"/>
              <a:t>. </a:t>
            </a:r>
            <a:endParaRPr lang="en-GB" sz="2000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99B54EE7-9EA8-1A0B-C44E-745B54BA91A7}"/>
              </a:ext>
            </a:extLst>
          </p:cNvPr>
          <p:cNvSpPr>
            <a:spLocks noGrp="1"/>
          </p:cNvSpPr>
          <p:nvPr>
            <p:ph type="pic" sz="quarter" idx="87"/>
          </p:nvPr>
        </p:nvSpPr>
        <p:spPr>
          <a:xfrm>
            <a:off x="8425733" y="3483310"/>
            <a:ext cx="3207789" cy="1549349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7" name="Text Placeholder 105">
            <a:extLst>
              <a:ext uri="{FF2B5EF4-FFF2-40B4-BE49-F238E27FC236}">
                <a16:creationId xmlns:a16="http://schemas.microsoft.com/office/drawing/2014/main" id="{479476AF-EB72-34A7-63FA-147B3D7278D9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8356431" y="2623935"/>
            <a:ext cx="3343927" cy="286875"/>
          </a:xfrm>
        </p:spPr>
        <p:txBody>
          <a:bodyPr>
            <a:noAutofit/>
          </a:bodyPr>
          <a:lstStyle>
            <a:lvl1pPr algn="l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stat that can be over two lines </a:t>
            </a:r>
          </a:p>
        </p:txBody>
      </p:sp>
      <p:sp>
        <p:nvSpPr>
          <p:cNvPr id="18" name="Text Placeholder 105">
            <a:extLst>
              <a:ext uri="{FF2B5EF4-FFF2-40B4-BE49-F238E27FC236}">
                <a16:creationId xmlns:a16="http://schemas.microsoft.com/office/drawing/2014/main" id="{36862036-D588-7BD6-271B-848AB4063A00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8357664" y="5497976"/>
            <a:ext cx="3343927" cy="385558"/>
          </a:xfrm>
        </p:spPr>
        <p:txBody>
          <a:bodyPr tIns="0">
            <a:noAutofit/>
          </a:bodyPr>
          <a:lstStyle>
            <a:lvl1pPr algn="l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Reference copy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F819216-D81A-EED3-A199-AC9E4AC3B8D2}"/>
              </a:ext>
            </a:extLst>
          </p:cNvPr>
          <p:cNvCxnSpPr>
            <a:cxnSpLocks/>
          </p:cNvCxnSpPr>
          <p:nvPr userDrawn="1"/>
        </p:nvCxnSpPr>
        <p:spPr>
          <a:xfrm>
            <a:off x="8067731" y="2626711"/>
            <a:ext cx="0" cy="32699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105">
            <a:extLst>
              <a:ext uri="{FF2B5EF4-FFF2-40B4-BE49-F238E27FC236}">
                <a16:creationId xmlns:a16="http://schemas.microsoft.com/office/drawing/2014/main" id="{0E1E7513-9DEB-F74F-FFA7-ACBAC7BBA62E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4433652" y="2623935"/>
            <a:ext cx="3343927" cy="286875"/>
          </a:xfrm>
        </p:spPr>
        <p:txBody>
          <a:bodyPr>
            <a:noAutofit/>
          </a:bodyPr>
          <a:lstStyle>
            <a:lvl1pPr algn="l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stat that can be over two lines </a:t>
            </a:r>
          </a:p>
        </p:txBody>
      </p:sp>
      <p:sp>
        <p:nvSpPr>
          <p:cNvPr id="22" name="Text Placeholder 105">
            <a:extLst>
              <a:ext uri="{FF2B5EF4-FFF2-40B4-BE49-F238E27FC236}">
                <a16:creationId xmlns:a16="http://schemas.microsoft.com/office/drawing/2014/main" id="{03DB67D5-24BF-EB42-A7BE-440927E91EC5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4433652" y="5497976"/>
            <a:ext cx="3343927" cy="385558"/>
          </a:xfrm>
        </p:spPr>
        <p:txBody>
          <a:bodyPr tIns="0">
            <a:noAutofit/>
          </a:bodyPr>
          <a:lstStyle>
            <a:lvl1pPr algn="l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Reference copy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4288986-5136-47C9-0EB8-D00490ABDCDA}"/>
              </a:ext>
            </a:extLst>
          </p:cNvPr>
          <p:cNvCxnSpPr>
            <a:cxnSpLocks/>
          </p:cNvCxnSpPr>
          <p:nvPr userDrawn="1"/>
        </p:nvCxnSpPr>
        <p:spPr>
          <a:xfrm>
            <a:off x="4154354" y="2626711"/>
            <a:ext cx="0" cy="32699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05">
            <a:extLst>
              <a:ext uri="{FF2B5EF4-FFF2-40B4-BE49-F238E27FC236}">
                <a16:creationId xmlns:a16="http://schemas.microsoft.com/office/drawing/2014/main" id="{30FD939C-8C32-88C6-C347-40E4A83427B3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510873" y="2623935"/>
            <a:ext cx="3343927" cy="286875"/>
          </a:xfrm>
        </p:spPr>
        <p:txBody>
          <a:bodyPr>
            <a:noAutofit/>
          </a:bodyPr>
          <a:lstStyle>
            <a:lvl1pPr algn="l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stat that can be over two lines </a:t>
            </a:r>
          </a:p>
        </p:txBody>
      </p:sp>
      <p:sp>
        <p:nvSpPr>
          <p:cNvPr id="25" name="Text Placeholder 105">
            <a:extLst>
              <a:ext uri="{FF2B5EF4-FFF2-40B4-BE49-F238E27FC236}">
                <a16:creationId xmlns:a16="http://schemas.microsoft.com/office/drawing/2014/main" id="{67749558-2C1F-EA6B-9A79-47F68CF45D10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510872" y="5497976"/>
            <a:ext cx="3343927" cy="385558"/>
          </a:xfrm>
        </p:spPr>
        <p:txBody>
          <a:bodyPr tIns="0">
            <a:noAutofit/>
          </a:bodyPr>
          <a:lstStyle>
            <a:lvl1pPr algn="l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Reference copy</a:t>
            </a:r>
          </a:p>
        </p:txBody>
      </p:sp>
      <p:sp>
        <p:nvSpPr>
          <p:cNvPr id="26" name="Picture Placeholder 12">
            <a:extLst>
              <a:ext uri="{FF2B5EF4-FFF2-40B4-BE49-F238E27FC236}">
                <a16:creationId xmlns:a16="http://schemas.microsoft.com/office/drawing/2014/main" id="{71DD4100-701E-DBBF-F10F-9C44349CA468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558478" y="3483310"/>
            <a:ext cx="3207789" cy="1549349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3919D532-1D00-8704-3E0E-F2459B503C8D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292745" y="3234482"/>
            <a:ext cx="1606510" cy="200813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81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x 14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05243" y="966643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0CD15F5-FEED-99DC-64A4-6764039ECF05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209857" y="966643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2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0277601-642A-4D21-240E-DB17278AD851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05243" y="1649130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3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5EACC7DD-1A48-83DF-26F3-96F9413D1648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6209857" y="1649130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4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865F8661-963E-3196-F5E8-703BDA305B6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05243" y="233161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5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7D0B7075-B1C6-43E4-65E0-BFF09F89CF3C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6209857" y="2331617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6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A5064CAF-0D9C-3933-C581-4F18D8AC7757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05243" y="302013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7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3BD34450-10D0-2969-4F9C-A001ACD632F9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209857" y="3020137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8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63EF9BC-EBC0-D93C-8EA8-ADFA0800A48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05243" y="370865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9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9821CB22-4F45-1520-14EC-0E87A6748A3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209857" y="3708657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10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69C5AE9-594A-0979-D89C-886568ED4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05241" y="439717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11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27F40FD7-5214-A464-D025-6CC2C7D0C685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09855" y="4397177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12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503C41D-D89B-6F52-2B83-F44987D9A3B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205241" y="508569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13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38553F9B-208A-2D9B-DA95-15B3E54BE281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6209855" y="5085697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14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6666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and text v2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937BBC6C-4506-CE6C-16EA-BDF1A18838C4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54493B9-E448-9DDD-86E0-8E7020FB753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98547EB-59F1-B227-57A2-E09D3C389560}"/>
              </a:ext>
            </a:extLst>
          </p:cNvPr>
          <p:cNvSpPr/>
          <p:nvPr userDrawn="1"/>
        </p:nvSpPr>
        <p:spPr>
          <a:xfrm>
            <a:off x="211319" y="2374084"/>
            <a:ext cx="11788593" cy="3760358"/>
          </a:xfrm>
          <a:prstGeom prst="roundRect">
            <a:avLst>
              <a:gd name="adj" fmla="val 140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46D9A536-7409-B9AF-1C62-CDF0F38985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65" y="239094"/>
            <a:ext cx="11788593" cy="1112016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br>
              <a:rPr lang="en-GB"/>
            </a:br>
            <a:r>
              <a:rPr lang="en-GB"/>
              <a:t>over two lines</a:t>
            </a:r>
            <a:endParaRPr lang="en-US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E7891F1-94EB-FB95-F7DD-E53515149A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1319" y="1615380"/>
            <a:ext cx="11668386" cy="35603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GB" sz="2000"/>
              <a:t>Subheading goes here - </a:t>
            </a:r>
            <a:r>
              <a:rPr lang="en-US" sz="2000"/>
              <a:t>Morbi </a:t>
            </a:r>
            <a:r>
              <a:rPr lang="en-US" sz="2000" err="1"/>
              <a:t>tristique</a:t>
            </a:r>
            <a:r>
              <a:rPr lang="en-US" sz="2000"/>
              <a:t> </a:t>
            </a:r>
            <a:r>
              <a:rPr lang="en-US" sz="2000" err="1"/>
              <a:t>interdum</a:t>
            </a:r>
            <a:r>
              <a:rPr lang="en-US" sz="2000"/>
              <a:t> tempus. Sed </a:t>
            </a:r>
            <a:r>
              <a:rPr lang="en-US" sz="2000" err="1"/>
              <a:t>ut</a:t>
            </a:r>
            <a:r>
              <a:rPr lang="en-US" sz="2000"/>
              <a:t> ipsum </a:t>
            </a:r>
            <a:r>
              <a:rPr lang="en-US" sz="2000" err="1"/>
              <a:t>fringilla</a:t>
            </a:r>
            <a:r>
              <a:rPr lang="en-US" sz="2000"/>
              <a:t> </a:t>
            </a:r>
            <a:r>
              <a:rPr lang="en-US" sz="2000" err="1"/>
              <a:t>enim</a:t>
            </a:r>
            <a:r>
              <a:rPr lang="en-US" sz="2000"/>
              <a:t> </a:t>
            </a:r>
            <a:r>
              <a:rPr lang="en-US" sz="2000" err="1"/>
              <a:t>aliquet</a:t>
            </a:r>
            <a:r>
              <a:rPr lang="en-US" sz="2000"/>
              <a:t> </a:t>
            </a:r>
            <a:r>
              <a:rPr lang="en-US" sz="2000" err="1"/>
              <a:t>finibus</a:t>
            </a:r>
            <a:r>
              <a:rPr lang="en-US" sz="2000"/>
              <a:t> in vitae ante. Sed </a:t>
            </a:r>
            <a:r>
              <a:rPr lang="en-US" sz="2000" err="1"/>
              <a:t>iaculis</a:t>
            </a:r>
            <a:r>
              <a:rPr lang="en-US" sz="2000"/>
              <a:t> </a:t>
            </a:r>
            <a:r>
              <a:rPr lang="en-US" sz="2000" err="1"/>
              <a:t>scelerisque</a:t>
            </a:r>
            <a:r>
              <a:rPr lang="en-US" sz="2000"/>
              <a:t> </a:t>
            </a:r>
            <a:r>
              <a:rPr lang="en-US" sz="2000" err="1"/>
              <a:t>lacus</a:t>
            </a:r>
            <a:r>
              <a:rPr lang="en-US" sz="2000"/>
              <a:t>, </a:t>
            </a:r>
            <a:r>
              <a:rPr lang="en-US" sz="2000" err="1"/>
              <a:t>eu</a:t>
            </a:r>
            <a:r>
              <a:rPr lang="en-US" sz="2000"/>
              <a:t> </a:t>
            </a:r>
            <a:r>
              <a:rPr lang="en-US" sz="2000" err="1"/>
              <a:t>fringilla</a:t>
            </a:r>
            <a:r>
              <a:rPr lang="en-US" sz="2000"/>
              <a:t> libero </a:t>
            </a:r>
            <a:r>
              <a:rPr lang="en-US" sz="2000" err="1"/>
              <a:t>convalli</a:t>
            </a:r>
            <a:r>
              <a:rPr lang="en-US" sz="2000"/>
              <a:t>. </a:t>
            </a:r>
            <a:endParaRPr lang="en-GB" sz="2000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99B54EE7-9EA8-1A0B-C44E-745B54BA91A7}"/>
              </a:ext>
            </a:extLst>
          </p:cNvPr>
          <p:cNvSpPr>
            <a:spLocks noGrp="1"/>
          </p:cNvSpPr>
          <p:nvPr>
            <p:ph type="pic" sz="quarter" idx="87"/>
          </p:nvPr>
        </p:nvSpPr>
        <p:spPr>
          <a:xfrm>
            <a:off x="8425733" y="3483310"/>
            <a:ext cx="3207789" cy="1549349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7" name="Text Placeholder 105">
            <a:extLst>
              <a:ext uri="{FF2B5EF4-FFF2-40B4-BE49-F238E27FC236}">
                <a16:creationId xmlns:a16="http://schemas.microsoft.com/office/drawing/2014/main" id="{479476AF-EB72-34A7-63FA-147B3D7278D9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8356431" y="2623935"/>
            <a:ext cx="3343927" cy="286875"/>
          </a:xfrm>
        </p:spPr>
        <p:txBody>
          <a:bodyPr>
            <a:noAutofit/>
          </a:bodyPr>
          <a:lstStyle>
            <a:lvl1pPr algn="l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stat that can be over two lines </a:t>
            </a:r>
          </a:p>
        </p:txBody>
      </p:sp>
      <p:sp>
        <p:nvSpPr>
          <p:cNvPr id="18" name="Text Placeholder 105">
            <a:extLst>
              <a:ext uri="{FF2B5EF4-FFF2-40B4-BE49-F238E27FC236}">
                <a16:creationId xmlns:a16="http://schemas.microsoft.com/office/drawing/2014/main" id="{36862036-D588-7BD6-271B-848AB4063A00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8357664" y="5497976"/>
            <a:ext cx="3343927" cy="385558"/>
          </a:xfrm>
        </p:spPr>
        <p:txBody>
          <a:bodyPr tIns="0">
            <a:noAutofit/>
          </a:bodyPr>
          <a:lstStyle>
            <a:lvl1pPr algn="l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Reference copy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F819216-D81A-EED3-A199-AC9E4AC3B8D2}"/>
              </a:ext>
            </a:extLst>
          </p:cNvPr>
          <p:cNvCxnSpPr>
            <a:cxnSpLocks/>
          </p:cNvCxnSpPr>
          <p:nvPr userDrawn="1"/>
        </p:nvCxnSpPr>
        <p:spPr>
          <a:xfrm>
            <a:off x="8067731" y="2626711"/>
            <a:ext cx="0" cy="32699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105">
            <a:extLst>
              <a:ext uri="{FF2B5EF4-FFF2-40B4-BE49-F238E27FC236}">
                <a16:creationId xmlns:a16="http://schemas.microsoft.com/office/drawing/2014/main" id="{0E1E7513-9DEB-F74F-FFA7-ACBAC7BBA62E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4433652" y="2623935"/>
            <a:ext cx="3343927" cy="286875"/>
          </a:xfrm>
        </p:spPr>
        <p:txBody>
          <a:bodyPr>
            <a:noAutofit/>
          </a:bodyPr>
          <a:lstStyle>
            <a:lvl1pPr algn="l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stat that can be over two lines </a:t>
            </a:r>
          </a:p>
        </p:txBody>
      </p:sp>
      <p:sp>
        <p:nvSpPr>
          <p:cNvPr id="22" name="Text Placeholder 105">
            <a:extLst>
              <a:ext uri="{FF2B5EF4-FFF2-40B4-BE49-F238E27FC236}">
                <a16:creationId xmlns:a16="http://schemas.microsoft.com/office/drawing/2014/main" id="{03DB67D5-24BF-EB42-A7BE-440927E91EC5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4433652" y="5497976"/>
            <a:ext cx="3343927" cy="385558"/>
          </a:xfrm>
        </p:spPr>
        <p:txBody>
          <a:bodyPr tIns="0">
            <a:noAutofit/>
          </a:bodyPr>
          <a:lstStyle>
            <a:lvl1pPr algn="l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Reference copy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4288986-5136-47C9-0EB8-D00490ABDCDA}"/>
              </a:ext>
            </a:extLst>
          </p:cNvPr>
          <p:cNvCxnSpPr>
            <a:cxnSpLocks/>
          </p:cNvCxnSpPr>
          <p:nvPr userDrawn="1"/>
        </p:nvCxnSpPr>
        <p:spPr>
          <a:xfrm>
            <a:off x="4154354" y="2626711"/>
            <a:ext cx="0" cy="32699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05">
            <a:extLst>
              <a:ext uri="{FF2B5EF4-FFF2-40B4-BE49-F238E27FC236}">
                <a16:creationId xmlns:a16="http://schemas.microsoft.com/office/drawing/2014/main" id="{30FD939C-8C32-88C6-C347-40E4A83427B3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510873" y="2623935"/>
            <a:ext cx="3343927" cy="286875"/>
          </a:xfrm>
        </p:spPr>
        <p:txBody>
          <a:bodyPr>
            <a:noAutofit/>
          </a:bodyPr>
          <a:lstStyle>
            <a:lvl1pPr algn="l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stat that can be over two lines </a:t>
            </a:r>
          </a:p>
        </p:txBody>
      </p:sp>
      <p:sp>
        <p:nvSpPr>
          <p:cNvPr id="25" name="Text Placeholder 105">
            <a:extLst>
              <a:ext uri="{FF2B5EF4-FFF2-40B4-BE49-F238E27FC236}">
                <a16:creationId xmlns:a16="http://schemas.microsoft.com/office/drawing/2014/main" id="{67749558-2C1F-EA6B-9A79-47F68CF45D10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510872" y="5497976"/>
            <a:ext cx="3343927" cy="385558"/>
          </a:xfrm>
        </p:spPr>
        <p:txBody>
          <a:bodyPr tIns="0">
            <a:noAutofit/>
          </a:bodyPr>
          <a:lstStyle>
            <a:lvl1pPr algn="l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Reference copy</a:t>
            </a:r>
          </a:p>
        </p:txBody>
      </p:sp>
      <p:sp>
        <p:nvSpPr>
          <p:cNvPr id="26" name="Picture Placeholder 12">
            <a:extLst>
              <a:ext uri="{FF2B5EF4-FFF2-40B4-BE49-F238E27FC236}">
                <a16:creationId xmlns:a16="http://schemas.microsoft.com/office/drawing/2014/main" id="{71DD4100-701E-DBBF-F10F-9C44349CA468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558478" y="3483310"/>
            <a:ext cx="3207789" cy="1549349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3919D532-1D00-8704-3E0E-F2459B503C8D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292745" y="3234482"/>
            <a:ext cx="1606510" cy="200813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977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and text v3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331E13A-FE2F-6C55-B23A-208D88CAD717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54493B9-E448-9DDD-86E0-8E7020FB753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98547EB-59F1-B227-57A2-E09D3C389560}"/>
              </a:ext>
            </a:extLst>
          </p:cNvPr>
          <p:cNvSpPr/>
          <p:nvPr/>
        </p:nvSpPr>
        <p:spPr>
          <a:xfrm>
            <a:off x="211319" y="1648918"/>
            <a:ext cx="11788593" cy="4485523"/>
          </a:xfrm>
          <a:prstGeom prst="roundRect">
            <a:avLst>
              <a:gd name="adj" fmla="val 140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46D9A536-7409-B9AF-1C62-CDF0F38985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65" y="239094"/>
            <a:ext cx="11788593" cy="1112016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br>
              <a:rPr lang="en-GB" dirty="0"/>
            </a:br>
            <a:r>
              <a:rPr lang="en-GB" dirty="0"/>
              <a:t>over two lines</a:t>
            </a:r>
            <a:endParaRPr lang="en-US" dirty="0"/>
          </a:p>
        </p:txBody>
      </p:sp>
      <p:sp>
        <p:nvSpPr>
          <p:cNvPr id="14" name="Text Placeholder 105">
            <a:extLst>
              <a:ext uri="{FF2B5EF4-FFF2-40B4-BE49-F238E27FC236}">
                <a16:creationId xmlns:a16="http://schemas.microsoft.com/office/drawing/2014/main" id="{3354E428-56B7-2B30-1427-13833F2385EC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8337201" y="2008660"/>
            <a:ext cx="3343927" cy="286875"/>
          </a:xfrm>
        </p:spPr>
        <p:txBody>
          <a:bodyPr>
            <a:noAutofit/>
          </a:bodyPr>
          <a:lstStyle>
            <a:lvl1pPr algn="l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Heading stat that can be over two lines </a:t>
            </a:r>
          </a:p>
        </p:txBody>
      </p:sp>
      <p:sp>
        <p:nvSpPr>
          <p:cNvPr id="15" name="Text Placeholder 105">
            <a:extLst>
              <a:ext uri="{FF2B5EF4-FFF2-40B4-BE49-F238E27FC236}">
                <a16:creationId xmlns:a16="http://schemas.microsoft.com/office/drawing/2014/main" id="{6ABDFD8F-5C2D-A0CC-F099-793C7390EAB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8357663" y="5395992"/>
            <a:ext cx="3343927" cy="385558"/>
          </a:xfrm>
        </p:spPr>
        <p:txBody>
          <a:bodyPr tIns="0">
            <a:noAutofit/>
          </a:bodyPr>
          <a:lstStyle>
            <a:lvl1pPr algn="l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Reference copy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4827CFF-24D0-239A-BBAE-63A1DF9A138F}"/>
              </a:ext>
            </a:extLst>
          </p:cNvPr>
          <p:cNvCxnSpPr>
            <a:cxnSpLocks/>
          </p:cNvCxnSpPr>
          <p:nvPr userDrawn="1"/>
        </p:nvCxnSpPr>
        <p:spPr>
          <a:xfrm>
            <a:off x="8067731" y="2001180"/>
            <a:ext cx="0" cy="38263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05">
            <a:extLst>
              <a:ext uri="{FF2B5EF4-FFF2-40B4-BE49-F238E27FC236}">
                <a16:creationId xmlns:a16="http://schemas.microsoft.com/office/drawing/2014/main" id="{3363ADCA-CA82-3113-4221-EB93B5780FB2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4433652" y="2008660"/>
            <a:ext cx="3343927" cy="286875"/>
          </a:xfrm>
        </p:spPr>
        <p:txBody>
          <a:bodyPr>
            <a:noAutofit/>
          </a:bodyPr>
          <a:lstStyle>
            <a:lvl1pPr algn="l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Heading stat that can be over two lines </a:t>
            </a:r>
          </a:p>
        </p:txBody>
      </p:sp>
      <p:sp>
        <p:nvSpPr>
          <p:cNvPr id="18" name="Text Placeholder 105">
            <a:extLst>
              <a:ext uri="{FF2B5EF4-FFF2-40B4-BE49-F238E27FC236}">
                <a16:creationId xmlns:a16="http://schemas.microsoft.com/office/drawing/2014/main" id="{CED6544B-7C35-6B57-8889-B6FB0B924554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4433652" y="5395992"/>
            <a:ext cx="3343927" cy="385558"/>
          </a:xfrm>
        </p:spPr>
        <p:txBody>
          <a:bodyPr tIns="0">
            <a:noAutofit/>
          </a:bodyPr>
          <a:lstStyle>
            <a:lvl1pPr algn="l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Reference copy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9C17395-9FF1-3FFF-701E-0A5056D442D8}"/>
              </a:ext>
            </a:extLst>
          </p:cNvPr>
          <p:cNvCxnSpPr>
            <a:cxnSpLocks/>
          </p:cNvCxnSpPr>
          <p:nvPr userDrawn="1"/>
        </p:nvCxnSpPr>
        <p:spPr>
          <a:xfrm>
            <a:off x="4145965" y="2001180"/>
            <a:ext cx="0" cy="38263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05">
            <a:extLst>
              <a:ext uri="{FF2B5EF4-FFF2-40B4-BE49-F238E27FC236}">
                <a16:creationId xmlns:a16="http://schemas.microsoft.com/office/drawing/2014/main" id="{D161E0AF-BADB-D628-021F-E4FDFBFC3A0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510872" y="2008660"/>
            <a:ext cx="3343927" cy="286875"/>
          </a:xfrm>
        </p:spPr>
        <p:txBody>
          <a:bodyPr>
            <a:noAutofit/>
          </a:bodyPr>
          <a:lstStyle>
            <a:lvl1pPr algn="l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Heading stat that can be over two lines </a:t>
            </a:r>
          </a:p>
        </p:txBody>
      </p:sp>
      <p:sp>
        <p:nvSpPr>
          <p:cNvPr id="21" name="Text Placeholder 105">
            <a:extLst>
              <a:ext uri="{FF2B5EF4-FFF2-40B4-BE49-F238E27FC236}">
                <a16:creationId xmlns:a16="http://schemas.microsoft.com/office/drawing/2014/main" id="{049E54BC-6267-E332-C5B1-27C245059159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510872" y="5395992"/>
            <a:ext cx="3343927" cy="385558"/>
          </a:xfrm>
        </p:spPr>
        <p:txBody>
          <a:bodyPr tIns="0">
            <a:noAutofit/>
          </a:bodyPr>
          <a:lstStyle>
            <a:lvl1pPr algn="l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Reference copy</a:t>
            </a:r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60631537-9E52-BBD9-94AB-3F0430A85BF7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510871" y="3002138"/>
            <a:ext cx="3343926" cy="1880958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1AEBF20D-F1EF-467C-6535-3136A363B5C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123136" y="2726538"/>
            <a:ext cx="1945727" cy="243215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6" name="Picture Placeholder 12">
            <a:extLst>
              <a:ext uri="{FF2B5EF4-FFF2-40B4-BE49-F238E27FC236}">
                <a16:creationId xmlns:a16="http://schemas.microsoft.com/office/drawing/2014/main" id="{60E45350-6A5D-DE6E-CE14-B2A586A1DD4D}"/>
              </a:ext>
            </a:extLst>
          </p:cNvPr>
          <p:cNvSpPr>
            <a:spLocks noGrp="1"/>
          </p:cNvSpPr>
          <p:nvPr>
            <p:ph type="pic" sz="quarter" idx="115"/>
          </p:nvPr>
        </p:nvSpPr>
        <p:spPr>
          <a:xfrm>
            <a:off x="8337202" y="3002138"/>
            <a:ext cx="3343926" cy="1880958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139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and text v3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54493B9-E448-9DDD-86E0-8E7020FB753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50191EDC-09D6-5598-A718-FE4EEE6FFB1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98547EB-59F1-B227-57A2-E09D3C389560}"/>
              </a:ext>
            </a:extLst>
          </p:cNvPr>
          <p:cNvSpPr/>
          <p:nvPr/>
        </p:nvSpPr>
        <p:spPr>
          <a:xfrm>
            <a:off x="211319" y="1648918"/>
            <a:ext cx="11788593" cy="4485523"/>
          </a:xfrm>
          <a:prstGeom prst="roundRect">
            <a:avLst>
              <a:gd name="adj" fmla="val 140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46D9A536-7409-B9AF-1C62-CDF0F38985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65" y="239094"/>
            <a:ext cx="11788593" cy="1112016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br>
              <a:rPr lang="en-GB" dirty="0"/>
            </a:br>
            <a:r>
              <a:rPr lang="en-GB" dirty="0"/>
              <a:t>over two lines</a:t>
            </a:r>
            <a:endParaRPr lang="en-US" dirty="0"/>
          </a:p>
        </p:txBody>
      </p:sp>
      <p:sp>
        <p:nvSpPr>
          <p:cNvPr id="14" name="Text Placeholder 105">
            <a:extLst>
              <a:ext uri="{FF2B5EF4-FFF2-40B4-BE49-F238E27FC236}">
                <a16:creationId xmlns:a16="http://schemas.microsoft.com/office/drawing/2014/main" id="{3354E428-56B7-2B30-1427-13833F2385EC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8337201" y="2008660"/>
            <a:ext cx="3343927" cy="286875"/>
          </a:xfrm>
        </p:spPr>
        <p:txBody>
          <a:bodyPr>
            <a:noAutofit/>
          </a:bodyPr>
          <a:lstStyle>
            <a:lvl1pPr algn="l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Heading stat that can be over two lines </a:t>
            </a:r>
          </a:p>
        </p:txBody>
      </p:sp>
      <p:sp>
        <p:nvSpPr>
          <p:cNvPr id="15" name="Text Placeholder 105">
            <a:extLst>
              <a:ext uri="{FF2B5EF4-FFF2-40B4-BE49-F238E27FC236}">
                <a16:creationId xmlns:a16="http://schemas.microsoft.com/office/drawing/2014/main" id="{6ABDFD8F-5C2D-A0CC-F099-793C7390EAB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8357663" y="5395992"/>
            <a:ext cx="3343927" cy="385558"/>
          </a:xfrm>
        </p:spPr>
        <p:txBody>
          <a:bodyPr tIns="0">
            <a:noAutofit/>
          </a:bodyPr>
          <a:lstStyle>
            <a:lvl1pPr algn="l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Reference copy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4827CFF-24D0-239A-BBAE-63A1DF9A138F}"/>
              </a:ext>
            </a:extLst>
          </p:cNvPr>
          <p:cNvCxnSpPr>
            <a:cxnSpLocks/>
          </p:cNvCxnSpPr>
          <p:nvPr userDrawn="1"/>
        </p:nvCxnSpPr>
        <p:spPr>
          <a:xfrm>
            <a:off x="8067731" y="2001180"/>
            <a:ext cx="0" cy="38263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05">
            <a:extLst>
              <a:ext uri="{FF2B5EF4-FFF2-40B4-BE49-F238E27FC236}">
                <a16:creationId xmlns:a16="http://schemas.microsoft.com/office/drawing/2014/main" id="{3363ADCA-CA82-3113-4221-EB93B5780FB2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4433652" y="2008660"/>
            <a:ext cx="3343927" cy="286875"/>
          </a:xfrm>
        </p:spPr>
        <p:txBody>
          <a:bodyPr>
            <a:noAutofit/>
          </a:bodyPr>
          <a:lstStyle>
            <a:lvl1pPr algn="l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Heading stat that can be over two lines </a:t>
            </a:r>
          </a:p>
        </p:txBody>
      </p:sp>
      <p:sp>
        <p:nvSpPr>
          <p:cNvPr id="18" name="Text Placeholder 105">
            <a:extLst>
              <a:ext uri="{FF2B5EF4-FFF2-40B4-BE49-F238E27FC236}">
                <a16:creationId xmlns:a16="http://schemas.microsoft.com/office/drawing/2014/main" id="{CED6544B-7C35-6B57-8889-B6FB0B924554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4433652" y="5395992"/>
            <a:ext cx="3343927" cy="385558"/>
          </a:xfrm>
        </p:spPr>
        <p:txBody>
          <a:bodyPr tIns="0">
            <a:noAutofit/>
          </a:bodyPr>
          <a:lstStyle>
            <a:lvl1pPr algn="l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Reference copy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9C17395-9FF1-3FFF-701E-0A5056D442D8}"/>
              </a:ext>
            </a:extLst>
          </p:cNvPr>
          <p:cNvCxnSpPr>
            <a:cxnSpLocks/>
          </p:cNvCxnSpPr>
          <p:nvPr userDrawn="1"/>
        </p:nvCxnSpPr>
        <p:spPr>
          <a:xfrm>
            <a:off x="4145965" y="2001180"/>
            <a:ext cx="0" cy="38263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05">
            <a:extLst>
              <a:ext uri="{FF2B5EF4-FFF2-40B4-BE49-F238E27FC236}">
                <a16:creationId xmlns:a16="http://schemas.microsoft.com/office/drawing/2014/main" id="{D161E0AF-BADB-D628-021F-E4FDFBFC3A0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510872" y="2008660"/>
            <a:ext cx="3343927" cy="286875"/>
          </a:xfrm>
        </p:spPr>
        <p:txBody>
          <a:bodyPr>
            <a:noAutofit/>
          </a:bodyPr>
          <a:lstStyle>
            <a:lvl1pPr algn="l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Heading stat that can be over two lines </a:t>
            </a:r>
          </a:p>
        </p:txBody>
      </p:sp>
      <p:sp>
        <p:nvSpPr>
          <p:cNvPr id="21" name="Text Placeholder 105">
            <a:extLst>
              <a:ext uri="{FF2B5EF4-FFF2-40B4-BE49-F238E27FC236}">
                <a16:creationId xmlns:a16="http://schemas.microsoft.com/office/drawing/2014/main" id="{049E54BC-6267-E332-C5B1-27C245059159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510872" y="5395992"/>
            <a:ext cx="3343927" cy="385558"/>
          </a:xfrm>
        </p:spPr>
        <p:txBody>
          <a:bodyPr tIns="0">
            <a:noAutofit/>
          </a:bodyPr>
          <a:lstStyle>
            <a:lvl1pPr algn="l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Reference copy</a:t>
            </a:r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60631537-9E52-BBD9-94AB-3F0430A85BF7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510871" y="3002138"/>
            <a:ext cx="3343926" cy="1880958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1AEBF20D-F1EF-467C-6535-3136A363B5C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123136" y="2726538"/>
            <a:ext cx="1945727" cy="243215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6" name="Picture Placeholder 12">
            <a:extLst>
              <a:ext uri="{FF2B5EF4-FFF2-40B4-BE49-F238E27FC236}">
                <a16:creationId xmlns:a16="http://schemas.microsoft.com/office/drawing/2014/main" id="{60E45350-6A5D-DE6E-CE14-B2A586A1DD4D}"/>
              </a:ext>
            </a:extLst>
          </p:cNvPr>
          <p:cNvSpPr>
            <a:spLocks noGrp="1"/>
          </p:cNvSpPr>
          <p:nvPr>
            <p:ph type="pic" sz="quarter" idx="115"/>
          </p:nvPr>
        </p:nvSpPr>
        <p:spPr>
          <a:xfrm>
            <a:off x="8337202" y="3002138"/>
            <a:ext cx="3343926" cy="1880958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938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 slate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B093FFC-61E1-AE33-5F2A-10A9109ED54F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84186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E6FD3AB-6589-E1F4-1480-BD111921C00C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246000" y="3824169"/>
            <a:ext cx="11699999" cy="324000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67C93529-88CB-059F-D371-8A27CD60CC8E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1321508" y="3903985"/>
            <a:ext cx="588347" cy="197391"/>
          </a:xfrm>
        </p:spPr>
        <p:txBody>
          <a:bodyPr>
            <a:noAutofit/>
          </a:bodyPr>
          <a:lstStyle>
            <a:lvl1pPr algn="ctr">
              <a:buNone/>
              <a:defRPr sz="1200"/>
            </a:lvl1pPr>
            <a:lvl2pPr>
              <a:defRPr sz="1200"/>
            </a:lvl2pPr>
          </a:lstStyle>
          <a:p>
            <a:pPr lvl="0"/>
            <a:r>
              <a:rPr lang="en-GB" dirty="0"/>
              <a:t>Feb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9282EF62-1BF0-56D5-1DA8-08CEE53E2DE4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2257928" y="3903985"/>
            <a:ext cx="588347" cy="197391"/>
          </a:xfrm>
        </p:spPr>
        <p:txBody>
          <a:bodyPr>
            <a:noAutofit/>
          </a:bodyPr>
          <a:lstStyle>
            <a:lvl1pPr algn="ctr">
              <a:buNone/>
              <a:defRPr sz="1200"/>
            </a:lvl1pPr>
            <a:lvl2pPr>
              <a:defRPr sz="1200"/>
            </a:lvl2pPr>
          </a:lstStyle>
          <a:p>
            <a:pPr lvl="0"/>
            <a:r>
              <a:rPr lang="en-GB" dirty="0"/>
              <a:t>Mar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9042EBA7-741D-024E-63F8-8C6F614B9E54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3194348" y="3903985"/>
            <a:ext cx="588347" cy="197391"/>
          </a:xfrm>
        </p:spPr>
        <p:txBody>
          <a:bodyPr>
            <a:noAutofit/>
          </a:bodyPr>
          <a:lstStyle>
            <a:lvl1pPr algn="ctr">
              <a:buNone/>
              <a:defRPr sz="1200"/>
            </a:lvl1pPr>
            <a:lvl2pPr>
              <a:defRPr sz="1200"/>
            </a:lvl2pPr>
          </a:lstStyle>
          <a:p>
            <a:pPr lvl="0"/>
            <a:r>
              <a:rPr lang="en-GB" dirty="0"/>
              <a:t>Apr</a:t>
            </a:r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C45ECEB1-44BF-A9F6-5F96-23C57AC5C678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4130768" y="3903985"/>
            <a:ext cx="588347" cy="197391"/>
          </a:xfrm>
        </p:spPr>
        <p:txBody>
          <a:bodyPr>
            <a:noAutofit/>
          </a:bodyPr>
          <a:lstStyle>
            <a:lvl1pPr algn="ctr">
              <a:buNone/>
              <a:defRPr sz="1200"/>
            </a:lvl1pPr>
            <a:lvl2pPr>
              <a:defRPr sz="1200"/>
            </a:lvl2pPr>
          </a:lstStyle>
          <a:p>
            <a:pPr lvl="0"/>
            <a:r>
              <a:rPr lang="en-GB" dirty="0"/>
              <a:t>May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45F58960-EB79-9E8C-3044-F6586992BF23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5067188" y="3903985"/>
            <a:ext cx="588347" cy="197391"/>
          </a:xfrm>
        </p:spPr>
        <p:txBody>
          <a:bodyPr>
            <a:noAutofit/>
          </a:bodyPr>
          <a:lstStyle>
            <a:lvl1pPr algn="ctr">
              <a:buNone/>
              <a:defRPr sz="1200"/>
            </a:lvl1pPr>
            <a:lvl2pPr>
              <a:defRPr sz="1200"/>
            </a:lvl2pPr>
          </a:lstStyle>
          <a:p>
            <a:pPr lvl="0"/>
            <a:r>
              <a:rPr lang="en-GB" dirty="0"/>
              <a:t>Jun</a:t>
            </a:r>
          </a:p>
        </p:txBody>
      </p:sp>
      <p:sp>
        <p:nvSpPr>
          <p:cNvPr id="12" name="Text Placeholder 23">
            <a:extLst>
              <a:ext uri="{FF2B5EF4-FFF2-40B4-BE49-F238E27FC236}">
                <a16:creationId xmlns:a16="http://schemas.microsoft.com/office/drawing/2014/main" id="{75AA37C7-7617-B27B-F5D4-BAFB5A4DD25D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003608" y="3903985"/>
            <a:ext cx="588347" cy="197391"/>
          </a:xfrm>
        </p:spPr>
        <p:txBody>
          <a:bodyPr>
            <a:noAutofit/>
          </a:bodyPr>
          <a:lstStyle>
            <a:lvl1pPr algn="ctr">
              <a:buNone/>
              <a:defRPr sz="1200"/>
            </a:lvl1pPr>
            <a:lvl2pPr>
              <a:defRPr sz="1200"/>
            </a:lvl2pPr>
          </a:lstStyle>
          <a:p>
            <a:pPr lvl="0"/>
            <a:r>
              <a:rPr lang="en-GB" dirty="0"/>
              <a:t>Jul</a:t>
            </a:r>
          </a:p>
        </p:txBody>
      </p: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E4D4580A-FA74-DFBA-5186-427B19A097CF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940028" y="3903985"/>
            <a:ext cx="588347" cy="197391"/>
          </a:xfrm>
        </p:spPr>
        <p:txBody>
          <a:bodyPr>
            <a:noAutofit/>
          </a:bodyPr>
          <a:lstStyle>
            <a:lvl1pPr algn="ctr">
              <a:buNone/>
              <a:defRPr sz="1200"/>
            </a:lvl1pPr>
            <a:lvl2pPr>
              <a:defRPr sz="1200"/>
            </a:lvl2pPr>
          </a:lstStyle>
          <a:p>
            <a:pPr lvl="0"/>
            <a:r>
              <a:rPr lang="en-GB" dirty="0"/>
              <a:t>Aug</a:t>
            </a:r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6D8AF2B5-1AB4-BBFE-EA35-261F0480F322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876448" y="3903985"/>
            <a:ext cx="588347" cy="197391"/>
          </a:xfrm>
        </p:spPr>
        <p:txBody>
          <a:bodyPr>
            <a:noAutofit/>
          </a:bodyPr>
          <a:lstStyle>
            <a:lvl1pPr algn="ctr">
              <a:buNone/>
              <a:defRPr sz="1200"/>
            </a:lvl1pPr>
            <a:lvl2pPr>
              <a:defRPr sz="1200"/>
            </a:lvl2pPr>
          </a:lstStyle>
          <a:p>
            <a:pPr lvl="0"/>
            <a:r>
              <a:rPr lang="en-GB" dirty="0"/>
              <a:t>Sep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5F2219EB-FC83-3C49-DB5A-A4668DC17344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8812868" y="3903985"/>
            <a:ext cx="588347" cy="197391"/>
          </a:xfrm>
        </p:spPr>
        <p:txBody>
          <a:bodyPr>
            <a:noAutofit/>
          </a:bodyPr>
          <a:lstStyle>
            <a:lvl1pPr algn="ctr">
              <a:buNone/>
              <a:defRPr sz="1200"/>
            </a:lvl1pPr>
            <a:lvl2pPr>
              <a:defRPr sz="1200"/>
            </a:lvl2pPr>
          </a:lstStyle>
          <a:p>
            <a:pPr lvl="0"/>
            <a:r>
              <a:rPr lang="en-GB" dirty="0"/>
              <a:t>Oct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4C6C7670-8C08-35BA-3549-B36D59FAADE1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9749288" y="3903985"/>
            <a:ext cx="588347" cy="197391"/>
          </a:xfrm>
        </p:spPr>
        <p:txBody>
          <a:bodyPr>
            <a:noAutofit/>
          </a:bodyPr>
          <a:lstStyle>
            <a:lvl1pPr algn="ctr">
              <a:buNone/>
              <a:defRPr sz="1200"/>
            </a:lvl1pPr>
            <a:lvl2pPr>
              <a:defRPr sz="1200"/>
            </a:lvl2pPr>
          </a:lstStyle>
          <a:p>
            <a:pPr lvl="0"/>
            <a:r>
              <a:rPr lang="en-GB" dirty="0"/>
              <a:t>Nov</a:t>
            </a:r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9AE4B0CE-11DD-24C6-A4B4-15714566CE63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10685709" y="3903985"/>
            <a:ext cx="588347" cy="197391"/>
          </a:xfrm>
        </p:spPr>
        <p:txBody>
          <a:bodyPr>
            <a:noAutofit/>
          </a:bodyPr>
          <a:lstStyle>
            <a:lvl1pPr algn="ctr">
              <a:buNone/>
              <a:defRPr sz="1200"/>
            </a:lvl1pPr>
            <a:lvl2pPr>
              <a:defRPr sz="1200"/>
            </a:lvl2pPr>
          </a:lstStyle>
          <a:p>
            <a:pPr lvl="0"/>
            <a:r>
              <a:rPr lang="en-GB" dirty="0"/>
              <a:t>Dec</a:t>
            </a:r>
          </a:p>
        </p:txBody>
      </p:sp>
      <p:sp>
        <p:nvSpPr>
          <p:cNvPr id="18" name="Text Placeholder 23">
            <a:extLst>
              <a:ext uri="{FF2B5EF4-FFF2-40B4-BE49-F238E27FC236}">
                <a16:creationId xmlns:a16="http://schemas.microsoft.com/office/drawing/2014/main" id="{8F9773CC-8E06-6F35-ABBD-DD9C5B0AD1BE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385087" y="3903985"/>
            <a:ext cx="588347" cy="197391"/>
          </a:xfrm>
        </p:spPr>
        <p:txBody>
          <a:bodyPr>
            <a:noAutofit/>
          </a:bodyPr>
          <a:lstStyle>
            <a:lvl1pPr algn="ctr">
              <a:buNone/>
              <a:defRPr sz="1200"/>
            </a:lvl1pPr>
            <a:lvl2pPr>
              <a:defRPr sz="1200"/>
            </a:lvl2pPr>
          </a:lstStyle>
          <a:p>
            <a:pPr lvl="0"/>
            <a:r>
              <a:rPr lang="en-GB" dirty="0"/>
              <a:t>Jan</a:t>
            </a:r>
          </a:p>
        </p:txBody>
      </p:sp>
    </p:spTree>
    <p:extLst>
      <p:ext uri="{BB962C8B-B14F-4D97-AF65-F5344CB8AC3E}">
        <p14:creationId xmlns:p14="http://schemas.microsoft.com/office/powerpoint/2010/main" val="30720146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n film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6C0A2D6-81CF-124F-6EEE-51EE40C326A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1431937"/>
            <a:ext cx="11789261" cy="4690257"/>
          </a:xfrm>
          <a:prstGeom prst="roundRect">
            <a:avLst>
              <a:gd name="adj" fmla="val 966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15736A8-CBB5-7A53-CCDC-768E90CF74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4116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5CFCBA5A-862D-E791-B9B8-009A2CEF5E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116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438D541-E6BD-2946-4280-FD771367B53B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BF0035F-4AB9-961E-9521-4BAFD63F3A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F46CD7D9-D70E-A9F8-C955-28A7550450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36E1229-9D44-1468-8B4F-4FFA62E64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BCA5347E-6E39-91BE-8699-91F8585287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4116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12">
            <a:extLst>
              <a:ext uri="{FF2B5EF4-FFF2-40B4-BE49-F238E27FC236}">
                <a16:creationId xmlns:a16="http://schemas.microsoft.com/office/drawing/2014/main" id="{904237B6-3A39-15CE-BA6A-692A1E31B46C}"/>
              </a:ext>
            </a:extLst>
          </p:cNvPr>
          <p:cNvSpPr>
            <a:spLocks noGrp="1"/>
          </p:cNvSpPr>
          <p:nvPr>
            <p:ph type="pic" sz="quarter" idx="87"/>
          </p:nvPr>
        </p:nvSpPr>
        <p:spPr>
          <a:xfrm>
            <a:off x="2699950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12">
            <a:extLst>
              <a:ext uri="{FF2B5EF4-FFF2-40B4-BE49-F238E27FC236}">
                <a16:creationId xmlns:a16="http://schemas.microsoft.com/office/drawing/2014/main" id="{653CC7EA-AD1A-0BA4-72A1-EA6E80D58C15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5035784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12">
            <a:extLst>
              <a:ext uri="{FF2B5EF4-FFF2-40B4-BE49-F238E27FC236}">
                <a16:creationId xmlns:a16="http://schemas.microsoft.com/office/drawing/2014/main" id="{5BC61650-BE3E-858E-9FFD-DB911242EFCE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7371618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2">
            <a:extLst>
              <a:ext uri="{FF2B5EF4-FFF2-40B4-BE49-F238E27FC236}">
                <a16:creationId xmlns:a16="http://schemas.microsoft.com/office/drawing/2014/main" id="{03BF5437-2885-4450-7034-1F061D6B28FD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9707453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B3593780-0BC6-75FA-C248-238609985212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2699950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B5BCB1FC-13AE-E754-A10F-1C6AEA8A18A1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2699950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0C2F584E-EC85-965F-44E1-8E49D1D5FD7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5035784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81E0E94D-0CB8-3A58-7BBD-A20D8AA2224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5035784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A417EF3D-0742-F988-8ABB-A0B8798AC7E3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7371618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ACB7EFA0-03E1-CAD8-2197-0D0619DDC5AD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7371618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7A5320C6-9C51-335D-755A-43C9421EA377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707452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6DAEAC2-AC27-6E40-9AE4-A99BA56B5149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9707452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03CB7749-5A26-C9A1-AD45-83CE26F09748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64115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25497C26-CAC9-0238-CCFB-B5749EF69732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364115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49" name="Picture Placeholder 12">
            <a:extLst>
              <a:ext uri="{FF2B5EF4-FFF2-40B4-BE49-F238E27FC236}">
                <a16:creationId xmlns:a16="http://schemas.microsoft.com/office/drawing/2014/main" id="{D0744D4D-C59D-CCAB-9959-5B4D73EB4351}"/>
              </a:ext>
            </a:extLst>
          </p:cNvPr>
          <p:cNvSpPr>
            <a:spLocks noGrp="1"/>
          </p:cNvSpPr>
          <p:nvPr>
            <p:ph type="pic" sz="quarter" idx="101"/>
          </p:nvPr>
        </p:nvSpPr>
        <p:spPr>
          <a:xfrm>
            <a:off x="364115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0" name="Picture Placeholder 12">
            <a:extLst>
              <a:ext uri="{FF2B5EF4-FFF2-40B4-BE49-F238E27FC236}">
                <a16:creationId xmlns:a16="http://schemas.microsoft.com/office/drawing/2014/main" id="{2B02A888-7C94-5316-D118-586E87E3D07D}"/>
              </a:ext>
            </a:extLst>
          </p:cNvPr>
          <p:cNvSpPr>
            <a:spLocks noGrp="1"/>
          </p:cNvSpPr>
          <p:nvPr>
            <p:ph type="pic" sz="quarter" idx="102"/>
          </p:nvPr>
        </p:nvSpPr>
        <p:spPr>
          <a:xfrm>
            <a:off x="2699949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1" name="Picture Placeholder 12">
            <a:extLst>
              <a:ext uri="{FF2B5EF4-FFF2-40B4-BE49-F238E27FC236}">
                <a16:creationId xmlns:a16="http://schemas.microsoft.com/office/drawing/2014/main" id="{87551604-2545-B136-1CD0-1B2EB0E25783}"/>
              </a:ext>
            </a:extLst>
          </p:cNvPr>
          <p:cNvSpPr>
            <a:spLocks noGrp="1"/>
          </p:cNvSpPr>
          <p:nvPr>
            <p:ph type="pic" sz="quarter" idx="103"/>
          </p:nvPr>
        </p:nvSpPr>
        <p:spPr>
          <a:xfrm>
            <a:off x="5035783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2" name="Picture Placeholder 12">
            <a:extLst>
              <a:ext uri="{FF2B5EF4-FFF2-40B4-BE49-F238E27FC236}">
                <a16:creationId xmlns:a16="http://schemas.microsoft.com/office/drawing/2014/main" id="{CE032279-12A7-742C-7883-DE552F413BBF}"/>
              </a:ext>
            </a:extLst>
          </p:cNvPr>
          <p:cNvSpPr>
            <a:spLocks noGrp="1"/>
          </p:cNvSpPr>
          <p:nvPr>
            <p:ph type="pic" sz="quarter" idx="104"/>
          </p:nvPr>
        </p:nvSpPr>
        <p:spPr>
          <a:xfrm>
            <a:off x="7371617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3" name="Picture Placeholder 12">
            <a:extLst>
              <a:ext uri="{FF2B5EF4-FFF2-40B4-BE49-F238E27FC236}">
                <a16:creationId xmlns:a16="http://schemas.microsoft.com/office/drawing/2014/main" id="{8E511EFD-E475-91A3-3718-7830F8F7402B}"/>
              </a:ext>
            </a:extLst>
          </p:cNvPr>
          <p:cNvSpPr>
            <a:spLocks noGrp="1"/>
          </p:cNvSpPr>
          <p:nvPr>
            <p:ph type="pic" sz="quarter" idx="105"/>
          </p:nvPr>
        </p:nvSpPr>
        <p:spPr>
          <a:xfrm>
            <a:off x="9707452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194B1185-737C-B797-9AE7-463BF1CD9166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2699949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55" name="Text Placeholder 24">
            <a:extLst>
              <a:ext uri="{FF2B5EF4-FFF2-40B4-BE49-F238E27FC236}">
                <a16:creationId xmlns:a16="http://schemas.microsoft.com/office/drawing/2014/main" id="{DE41C81F-778C-476E-6B80-17BA769F2F44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2699949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8418AC4C-82D5-B581-7D6D-929592150C0A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5035783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EBF15EE3-6158-6146-D250-13812185FA43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5035783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58" name="Text Placeholder 20">
            <a:extLst>
              <a:ext uri="{FF2B5EF4-FFF2-40B4-BE49-F238E27FC236}">
                <a16:creationId xmlns:a16="http://schemas.microsoft.com/office/drawing/2014/main" id="{5E24E1CB-78F9-1466-0EE0-935A7F81B238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7371617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59" name="Text Placeholder 24">
            <a:extLst>
              <a:ext uri="{FF2B5EF4-FFF2-40B4-BE49-F238E27FC236}">
                <a16:creationId xmlns:a16="http://schemas.microsoft.com/office/drawing/2014/main" id="{A7B228F2-B303-2833-6195-89DE05FA0A1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7371617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DA34D17B-5B63-A149-6ACB-E72C1216B6E6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9707451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61" name="Text Placeholder 24">
            <a:extLst>
              <a:ext uri="{FF2B5EF4-FFF2-40B4-BE49-F238E27FC236}">
                <a16:creationId xmlns:a16="http://schemas.microsoft.com/office/drawing/2014/main" id="{88266782-A87E-BC2E-4776-82636BF2E56F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9707451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</p:spTree>
    <p:extLst>
      <p:ext uri="{BB962C8B-B14F-4D97-AF65-F5344CB8AC3E}">
        <p14:creationId xmlns:p14="http://schemas.microsoft.com/office/powerpoint/2010/main" val="20482385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n film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6D11AFD2-7E24-67E5-F02F-694196F874CE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6C0A2D6-81CF-124F-6EEE-51EE40C326A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1431937"/>
            <a:ext cx="11789261" cy="4690257"/>
          </a:xfrm>
          <a:prstGeom prst="roundRect">
            <a:avLst>
              <a:gd name="adj" fmla="val 966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15736A8-CBB5-7A53-CCDC-768E90CF74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4116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5CFCBA5A-862D-E791-B9B8-009A2CEF5E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116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438D541-E6BD-2946-4280-FD771367B53B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6CD7D9-D70E-A9F8-C955-28A7550450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36E1229-9D44-1468-8B4F-4FFA62E64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BCA5347E-6E39-91BE-8699-91F8585287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4116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12">
            <a:extLst>
              <a:ext uri="{FF2B5EF4-FFF2-40B4-BE49-F238E27FC236}">
                <a16:creationId xmlns:a16="http://schemas.microsoft.com/office/drawing/2014/main" id="{904237B6-3A39-15CE-BA6A-692A1E31B46C}"/>
              </a:ext>
            </a:extLst>
          </p:cNvPr>
          <p:cNvSpPr>
            <a:spLocks noGrp="1"/>
          </p:cNvSpPr>
          <p:nvPr>
            <p:ph type="pic" sz="quarter" idx="87"/>
          </p:nvPr>
        </p:nvSpPr>
        <p:spPr>
          <a:xfrm>
            <a:off x="2699950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12">
            <a:extLst>
              <a:ext uri="{FF2B5EF4-FFF2-40B4-BE49-F238E27FC236}">
                <a16:creationId xmlns:a16="http://schemas.microsoft.com/office/drawing/2014/main" id="{653CC7EA-AD1A-0BA4-72A1-EA6E80D58C15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5035784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12">
            <a:extLst>
              <a:ext uri="{FF2B5EF4-FFF2-40B4-BE49-F238E27FC236}">
                <a16:creationId xmlns:a16="http://schemas.microsoft.com/office/drawing/2014/main" id="{5BC61650-BE3E-858E-9FFD-DB911242EFCE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7371618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2">
            <a:extLst>
              <a:ext uri="{FF2B5EF4-FFF2-40B4-BE49-F238E27FC236}">
                <a16:creationId xmlns:a16="http://schemas.microsoft.com/office/drawing/2014/main" id="{03BF5437-2885-4450-7034-1F061D6B28FD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9707453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B3593780-0BC6-75FA-C248-238609985212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2699950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B5BCB1FC-13AE-E754-A10F-1C6AEA8A18A1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2699950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0C2F584E-EC85-965F-44E1-8E49D1D5FD7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5035784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81E0E94D-0CB8-3A58-7BBD-A20D8AA2224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5035784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A417EF3D-0742-F988-8ABB-A0B8798AC7E3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7371618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ACB7EFA0-03E1-CAD8-2197-0D0619DDC5AD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7371618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7A5320C6-9C51-335D-755A-43C9421EA377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707452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6DAEAC2-AC27-6E40-9AE4-A99BA56B5149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9707452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03CB7749-5A26-C9A1-AD45-83CE26F09748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64115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25497C26-CAC9-0238-CCFB-B5749EF69732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364115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49" name="Picture Placeholder 12">
            <a:extLst>
              <a:ext uri="{FF2B5EF4-FFF2-40B4-BE49-F238E27FC236}">
                <a16:creationId xmlns:a16="http://schemas.microsoft.com/office/drawing/2014/main" id="{D0744D4D-C59D-CCAB-9959-5B4D73EB4351}"/>
              </a:ext>
            </a:extLst>
          </p:cNvPr>
          <p:cNvSpPr>
            <a:spLocks noGrp="1"/>
          </p:cNvSpPr>
          <p:nvPr>
            <p:ph type="pic" sz="quarter" idx="101"/>
          </p:nvPr>
        </p:nvSpPr>
        <p:spPr>
          <a:xfrm>
            <a:off x="364115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0" name="Picture Placeholder 12">
            <a:extLst>
              <a:ext uri="{FF2B5EF4-FFF2-40B4-BE49-F238E27FC236}">
                <a16:creationId xmlns:a16="http://schemas.microsoft.com/office/drawing/2014/main" id="{2B02A888-7C94-5316-D118-586E87E3D07D}"/>
              </a:ext>
            </a:extLst>
          </p:cNvPr>
          <p:cNvSpPr>
            <a:spLocks noGrp="1"/>
          </p:cNvSpPr>
          <p:nvPr>
            <p:ph type="pic" sz="quarter" idx="102"/>
          </p:nvPr>
        </p:nvSpPr>
        <p:spPr>
          <a:xfrm>
            <a:off x="2699949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1" name="Picture Placeholder 12">
            <a:extLst>
              <a:ext uri="{FF2B5EF4-FFF2-40B4-BE49-F238E27FC236}">
                <a16:creationId xmlns:a16="http://schemas.microsoft.com/office/drawing/2014/main" id="{87551604-2545-B136-1CD0-1B2EB0E25783}"/>
              </a:ext>
            </a:extLst>
          </p:cNvPr>
          <p:cNvSpPr>
            <a:spLocks noGrp="1"/>
          </p:cNvSpPr>
          <p:nvPr>
            <p:ph type="pic" sz="quarter" idx="103"/>
          </p:nvPr>
        </p:nvSpPr>
        <p:spPr>
          <a:xfrm>
            <a:off x="5035783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2" name="Picture Placeholder 12">
            <a:extLst>
              <a:ext uri="{FF2B5EF4-FFF2-40B4-BE49-F238E27FC236}">
                <a16:creationId xmlns:a16="http://schemas.microsoft.com/office/drawing/2014/main" id="{CE032279-12A7-742C-7883-DE552F413BBF}"/>
              </a:ext>
            </a:extLst>
          </p:cNvPr>
          <p:cNvSpPr>
            <a:spLocks noGrp="1"/>
          </p:cNvSpPr>
          <p:nvPr>
            <p:ph type="pic" sz="quarter" idx="104"/>
          </p:nvPr>
        </p:nvSpPr>
        <p:spPr>
          <a:xfrm>
            <a:off x="7371617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3" name="Picture Placeholder 12">
            <a:extLst>
              <a:ext uri="{FF2B5EF4-FFF2-40B4-BE49-F238E27FC236}">
                <a16:creationId xmlns:a16="http://schemas.microsoft.com/office/drawing/2014/main" id="{8E511EFD-E475-91A3-3718-7830F8F7402B}"/>
              </a:ext>
            </a:extLst>
          </p:cNvPr>
          <p:cNvSpPr>
            <a:spLocks noGrp="1"/>
          </p:cNvSpPr>
          <p:nvPr>
            <p:ph type="pic" sz="quarter" idx="105"/>
          </p:nvPr>
        </p:nvSpPr>
        <p:spPr>
          <a:xfrm>
            <a:off x="9707452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194B1185-737C-B797-9AE7-463BF1CD9166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2699949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55" name="Text Placeholder 24">
            <a:extLst>
              <a:ext uri="{FF2B5EF4-FFF2-40B4-BE49-F238E27FC236}">
                <a16:creationId xmlns:a16="http://schemas.microsoft.com/office/drawing/2014/main" id="{DE41C81F-778C-476E-6B80-17BA769F2F44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2699949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8418AC4C-82D5-B581-7D6D-929592150C0A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5035783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EBF15EE3-6158-6146-D250-13812185FA43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5035783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58" name="Text Placeholder 20">
            <a:extLst>
              <a:ext uri="{FF2B5EF4-FFF2-40B4-BE49-F238E27FC236}">
                <a16:creationId xmlns:a16="http://schemas.microsoft.com/office/drawing/2014/main" id="{5E24E1CB-78F9-1466-0EE0-935A7F81B238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7371617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59" name="Text Placeholder 24">
            <a:extLst>
              <a:ext uri="{FF2B5EF4-FFF2-40B4-BE49-F238E27FC236}">
                <a16:creationId xmlns:a16="http://schemas.microsoft.com/office/drawing/2014/main" id="{A7B228F2-B303-2833-6195-89DE05FA0A1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7371617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DA34D17B-5B63-A149-6ACB-E72C1216B6E6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9707451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 dirty="0"/>
              <a:t>Film name</a:t>
            </a:r>
          </a:p>
        </p:txBody>
      </p:sp>
      <p:sp>
        <p:nvSpPr>
          <p:cNvPr id="61" name="Text Placeholder 24">
            <a:extLst>
              <a:ext uri="{FF2B5EF4-FFF2-40B4-BE49-F238E27FC236}">
                <a16:creationId xmlns:a16="http://schemas.microsoft.com/office/drawing/2014/main" id="{88266782-A87E-BC2E-4776-82636BF2E56F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9707451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dirty="0"/>
              <a:t>Body copy here over two lines if needed</a:t>
            </a:r>
          </a:p>
        </p:txBody>
      </p:sp>
    </p:spTree>
    <p:extLst>
      <p:ext uri="{BB962C8B-B14F-4D97-AF65-F5344CB8AC3E}">
        <p14:creationId xmlns:p14="http://schemas.microsoft.com/office/powerpoint/2010/main" val="25145940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endar colourful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197985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9212052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202674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207363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186948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9201015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191637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196326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86948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9201015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191637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196326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B5446D15-D55A-3E9E-9EDC-00FE4BB337F2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300618" y="2029168"/>
            <a:ext cx="754017" cy="684329"/>
          </a:xfr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8">
            <a:extLst>
              <a:ext uri="{FF2B5EF4-FFF2-40B4-BE49-F238E27FC236}">
                <a16:creationId xmlns:a16="http://schemas.microsoft.com/office/drawing/2014/main" id="{1439411E-BBE7-7F4F-E8F9-1BDFAA48988F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206521" y="202916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8">
            <a:extLst>
              <a:ext uri="{FF2B5EF4-FFF2-40B4-BE49-F238E27FC236}">
                <a16:creationId xmlns:a16="http://schemas.microsoft.com/office/drawing/2014/main" id="{75F77091-6CE0-86C0-7A91-B0ACBBE2D2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2112424" y="2029168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57127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indent="0" algn="l" rtl="0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4874" y="155390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276004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276755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6800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30175" indent="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275755" y="311522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27962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280379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57127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92075" indent="-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64874" y="4674588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276004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9276755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 noChangeAspect="1"/>
          </p:cNvSpPr>
          <p:nvPr>
            <p:ph type="pic" sz="quarter" idx="95"/>
          </p:nvPr>
        </p:nvSpPr>
        <p:spPr>
          <a:xfrm>
            <a:off x="3296907" y="2032943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Placeholder 38">
            <a:extLst>
              <a:ext uri="{FF2B5EF4-FFF2-40B4-BE49-F238E27FC236}">
                <a16:creationId xmlns:a16="http://schemas.microsoft.com/office/drawing/2014/main" id="{7077DE43-DB84-F914-7D3B-86FBE6BE4FB0}"/>
              </a:ext>
            </a:extLst>
          </p:cNvPr>
          <p:cNvSpPr>
            <a:spLocks noGrp="1" noChangeAspect="1"/>
          </p:cNvSpPr>
          <p:nvPr>
            <p:ph type="pic" sz="quarter" idx="96"/>
          </p:nvPr>
        </p:nvSpPr>
        <p:spPr>
          <a:xfrm>
            <a:off x="4202810" y="2032943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Placeholder 38">
            <a:extLst>
              <a:ext uri="{FF2B5EF4-FFF2-40B4-BE49-F238E27FC236}">
                <a16:creationId xmlns:a16="http://schemas.microsoft.com/office/drawing/2014/main" id="{D0E5AC0C-EBE2-7C51-0362-CB04DEA17E64}"/>
              </a:ext>
            </a:extLst>
          </p:cNvPr>
          <p:cNvSpPr>
            <a:spLocks noGrp="1" noChangeAspect="1"/>
          </p:cNvSpPr>
          <p:nvPr>
            <p:ph type="pic" sz="quarter" idx="97"/>
          </p:nvPr>
        </p:nvSpPr>
        <p:spPr>
          <a:xfrm>
            <a:off x="5108713" y="2032943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Placeholder 38">
            <a:extLst>
              <a:ext uri="{FF2B5EF4-FFF2-40B4-BE49-F238E27FC236}">
                <a16:creationId xmlns:a16="http://schemas.microsoft.com/office/drawing/2014/main" id="{135D4AA7-299D-109A-46D0-BF5A590ABE6E}"/>
              </a:ext>
            </a:extLst>
          </p:cNvPr>
          <p:cNvSpPr>
            <a:spLocks noGrp="1" noChangeAspect="1"/>
          </p:cNvSpPr>
          <p:nvPr>
            <p:ph type="pic" sz="quarter" idx="98"/>
          </p:nvPr>
        </p:nvSpPr>
        <p:spPr>
          <a:xfrm>
            <a:off x="6323170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38">
            <a:extLst>
              <a:ext uri="{FF2B5EF4-FFF2-40B4-BE49-F238E27FC236}">
                <a16:creationId xmlns:a16="http://schemas.microsoft.com/office/drawing/2014/main" id="{CCF2C32C-A7C0-D5C3-22FE-70647216CC2E}"/>
              </a:ext>
            </a:extLst>
          </p:cNvPr>
          <p:cNvSpPr>
            <a:spLocks noGrp="1" noChangeAspect="1"/>
          </p:cNvSpPr>
          <p:nvPr>
            <p:ph type="pic" sz="quarter" idx="99"/>
          </p:nvPr>
        </p:nvSpPr>
        <p:spPr>
          <a:xfrm>
            <a:off x="7229073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8">
            <a:extLst>
              <a:ext uri="{FF2B5EF4-FFF2-40B4-BE49-F238E27FC236}">
                <a16:creationId xmlns:a16="http://schemas.microsoft.com/office/drawing/2014/main" id="{56841469-FC0C-22F9-2624-D2818D8F9BEC}"/>
              </a:ext>
            </a:extLst>
          </p:cNvPr>
          <p:cNvSpPr>
            <a:spLocks noGrp="1" noChangeAspect="1"/>
          </p:cNvSpPr>
          <p:nvPr>
            <p:ph type="pic" sz="quarter" idx="100"/>
          </p:nvPr>
        </p:nvSpPr>
        <p:spPr>
          <a:xfrm>
            <a:off x="8134976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8">
            <a:extLst>
              <a:ext uri="{FF2B5EF4-FFF2-40B4-BE49-F238E27FC236}">
                <a16:creationId xmlns:a16="http://schemas.microsoft.com/office/drawing/2014/main" id="{BFD1D7F2-6CC8-7012-C438-468BFEAD819C}"/>
              </a:ext>
            </a:extLst>
          </p:cNvPr>
          <p:cNvSpPr>
            <a:spLocks noGrp="1" noChangeAspect="1"/>
          </p:cNvSpPr>
          <p:nvPr>
            <p:ph type="pic" sz="quarter" idx="101"/>
          </p:nvPr>
        </p:nvSpPr>
        <p:spPr>
          <a:xfrm>
            <a:off x="9325559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8">
            <a:extLst>
              <a:ext uri="{FF2B5EF4-FFF2-40B4-BE49-F238E27FC236}">
                <a16:creationId xmlns:a16="http://schemas.microsoft.com/office/drawing/2014/main" id="{4AC285F8-A967-C97A-7AE2-5179D557A8BE}"/>
              </a:ext>
            </a:extLst>
          </p:cNvPr>
          <p:cNvSpPr>
            <a:spLocks noGrp="1" noChangeAspect="1"/>
          </p:cNvSpPr>
          <p:nvPr>
            <p:ph type="pic" sz="quarter" idx="102"/>
          </p:nvPr>
        </p:nvSpPr>
        <p:spPr>
          <a:xfrm>
            <a:off x="10231462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8">
            <a:extLst>
              <a:ext uri="{FF2B5EF4-FFF2-40B4-BE49-F238E27FC236}">
                <a16:creationId xmlns:a16="http://schemas.microsoft.com/office/drawing/2014/main" id="{FFFB9D9D-6C07-B0CA-B8DB-99D3FAD2BAD3}"/>
              </a:ext>
            </a:extLst>
          </p:cNvPr>
          <p:cNvSpPr>
            <a:spLocks noGrp="1" noChangeAspect="1"/>
          </p:cNvSpPr>
          <p:nvPr>
            <p:ph type="pic" sz="quarter" idx="103"/>
          </p:nvPr>
        </p:nvSpPr>
        <p:spPr>
          <a:xfrm>
            <a:off x="11137365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8">
            <a:extLst>
              <a:ext uri="{FF2B5EF4-FFF2-40B4-BE49-F238E27FC236}">
                <a16:creationId xmlns:a16="http://schemas.microsoft.com/office/drawing/2014/main" id="{20A59C05-9646-3CC5-2FA2-EF42C61D72B3}"/>
              </a:ext>
            </a:extLst>
          </p:cNvPr>
          <p:cNvSpPr>
            <a:spLocks noGrp="1" noChangeAspect="1"/>
          </p:cNvSpPr>
          <p:nvPr>
            <p:ph type="pic" sz="quarter" idx="104"/>
          </p:nvPr>
        </p:nvSpPr>
        <p:spPr>
          <a:xfrm>
            <a:off x="305403" y="358874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8">
            <a:extLst>
              <a:ext uri="{FF2B5EF4-FFF2-40B4-BE49-F238E27FC236}">
                <a16:creationId xmlns:a16="http://schemas.microsoft.com/office/drawing/2014/main" id="{1B7B9056-AC3A-5D91-4FDF-8D459C2F0D62}"/>
              </a:ext>
            </a:extLst>
          </p:cNvPr>
          <p:cNvSpPr>
            <a:spLocks noGrp="1" noChangeAspect="1"/>
          </p:cNvSpPr>
          <p:nvPr>
            <p:ph type="pic" sz="quarter" idx="105"/>
          </p:nvPr>
        </p:nvSpPr>
        <p:spPr>
          <a:xfrm>
            <a:off x="1211306" y="358874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8">
            <a:extLst>
              <a:ext uri="{FF2B5EF4-FFF2-40B4-BE49-F238E27FC236}">
                <a16:creationId xmlns:a16="http://schemas.microsoft.com/office/drawing/2014/main" id="{1E320D8E-799D-EF87-4B38-CC627235B6BB}"/>
              </a:ext>
            </a:extLst>
          </p:cNvPr>
          <p:cNvSpPr>
            <a:spLocks noGrp="1" noChangeAspect="1"/>
          </p:cNvSpPr>
          <p:nvPr>
            <p:ph type="pic" sz="quarter" idx="106"/>
          </p:nvPr>
        </p:nvSpPr>
        <p:spPr>
          <a:xfrm>
            <a:off x="2117209" y="358874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8">
            <a:extLst>
              <a:ext uri="{FF2B5EF4-FFF2-40B4-BE49-F238E27FC236}">
                <a16:creationId xmlns:a16="http://schemas.microsoft.com/office/drawing/2014/main" id="{DC827486-2201-92CB-B9F0-E441E87B094A}"/>
              </a:ext>
            </a:extLst>
          </p:cNvPr>
          <p:cNvSpPr>
            <a:spLocks noGrp="1" noChangeAspect="1"/>
          </p:cNvSpPr>
          <p:nvPr>
            <p:ph type="pic" sz="quarter" idx="107"/>
          </p:nvPr>
        </p:nvSpPr>
        <p:spPr>
          <a:xfrm>
            <a:off x="3301692" y="3592516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8">
            <a:extLst>
              <a:ext uri="{FF2B5EF4-FFF2-40B4-BE49-F238E27FC236}">
                <a16:creationId xmlns:a16="http://schemas.microsoft.com/office/drawing/2014/main" id="{6DF265FE-D01B-431F-6F8E-74DAFF739E55}"/>
              </a:ext>
            </a:extLst>
          </p:cNvPr>
          <p:cNvSpPr>
            <a:spLocks noGrp="1" noChangeAspect="1"/>
          </p:cNvSpPr>
          <p:nvPr>
            <p:ph type="pic" sz="quarter" idx="108"/>
          </p:nvPr>
        </p:nvSpPr>
        <p:spPr>
          <a:xfrm>
            <a:off x="4207595" y="3592516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8">
            <a:extLst>
              <a:ext uri="{FF2B5EF4-FFF2-40B4-BE49-F238E27FC236}">
                <a16:creationId xmlns:a16="http://schemas.microsoft.com/office/drawing/2014/main" id="{495DBED9-5FC7-4308-25AC-EE0B032B12AE}"/>
              </a:ext>
            </a:extLst>
          </p:cNvPr>
          <p:cNvSpPr>
            <a:spLocks noGrp="1" noChangeAspect="1"/>
          </p:cNvSpPr>
          <p:nvPr>
            <p:ph type="pic" sz="quarter" idx="109"/>
          </p:nvPr>
        </p:nvSpPr>
        <p:spPr>
          <a:xfrm>
            <a:off x="5113498" y="3592516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8">
            <a:extLst>
              <a:ext uri="{FF2B5EF4-FFF2-40B4-BE49-F238E27FC236}">
                <a16:creationId xmlns:a16="http://schemas.microsoft.com/office/drawing/2014/main" id="{C523047F-0A31-7A41-9869-3A0957FD9579}"/>
              </a:ext>
            </a:extLst>
          </p:cNvPr>
          <p:cNvSpPr>
            <a:spLocks noGrp="1" noChangeAspect="1"/>
          </p:cNvSpPr>
          <p:nvPr>
            <p:ph type="pic" sz="quarter" idx="110"/>
          </p:nvPr>
        </p:nvSpPr>
        <p:spPr>
          <a:xfrm>
            <a:off x="6327955" y="3599900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8">
            <a:extLst>
              <a:ext uri="{FF2B5EF4-FFF2-40B4-BE49-F238E27FC236}">
                <a16:creationId xmlns:a16="http://schemas.microsoft.com/office/drawing/2014/main" id="{6194285B-CAFD-9570-5122-BC5C83E1F505}"/>
              </a:ext>
            </a:extLst>
          </p:cNvPr>
          <p:cNvSpPr>
            <a:spLocks noGrp="1" noChangeAspect="1"/>
          </p:cNvSpPr>
          <p:nvPr>
            <p:ph type="pic" sz="quarter" idx="111"/>
          </p:nvPr>
        </p:nvSpPr>
        <p:spPr>
          <a:xfrm>
            <a:off x="7233858" y="3599900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7" name="Picture Placeholder 38">
            <a:extLst>
              <a:ext uri="{FF2B5EF4-FFF2-40B4-BE49-F238E27FC236}">
                <a16:creationId xmlns:a16="http://schemas.microsoft.com/office/drawing/2014/main" id="{7A6444AA-4D15-F063-AFD3-A673D9D325B4}"/>
              </a:ext>
            </a:extLst>
          </p:cNvPr>
          <p:cNvSpPr>
            <a:spLocks noGrp="1" noChangeAspect="1"/>
          </p:cNvSpPr>
          <p:nvPr>
            <p:ph type="pic" sz="quarter" idx="112"/>
          </p:nvPr>
        </p:nvSpPr>
        <p:spPr>
          <a:xfrm>
            <a:off x="8139761" y="3599900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8">
            <a:extLst>
              <a:ext uri="{FF2B5EF4-FFF2-40B4-BE49-F238E27FC236}">
                <a16:creationId xmlns:a16="http://schemas.microsoft.com/office/drawing/2014/main" id="{AB0DA85D-B331-2590-4779-05066A4C4B7B}"/>
              </a:ext>
            </a:extLst>
          </p:cNvPr>
          <p:cNvSpPr>
            <a:spLocks noGrp="1" noChangeAspect="1"/>
          </p:cNvSpPr>
          <p:nvPr>
            <p:ph type="pic" sz="quarter" idx="113"/>
          </p:nvPr>
        </p:nvSpPr>
        <p:spPr>
          <a:xfrm>
            <a:off x="9330344" y="3599900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38">
            <a:extLst>
              <a:ext uri="{FF2B5EF4-FFF2-40B4-BE49-F238E27FC236}">
                <a16:creationId xmlns:a16="http://schemas.microsoft.com/office/drawing/2014/main" id="{374595A6-E1F3-45FB-E1D4-2563FB0E20B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0236247" y="3599900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8">
            <a:extLst>
              <a:ext uri="{FF2B5EF4-FFF2-40B4-BE49-F238E27FC236}">
                <a16:creationId xmlns:a16="http://schemas.microsoft.com/office/drawing/2014/main" id="{0A850941-BD57-42E9-CE10-A9F67A527CCD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11142150" y="3599900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1" name="Picture Placeholder 38">
            <a:extLst>
              <a:ext uri="{FF2B5EF4-FFF2-40B4-BE49-F238E27FC236}">
                <a16:creationId xmlns:a16="http://schemas.microsoft.com/office/drawing/2014/main" id="{F7318784-66AD-D833-A520-55AD23E8E3A9}"/>
              </a:ext>
            </a:extLst>
          </p:cNvPr>
          <p:cNvSpPr>
            <a:spLocks noGrp="1" noChangeAspect="1"/>
          </p:cNvSpPr>
          <p:nvPr>
            <p:ph type="pic" sz="quarter" idx="116"/>
          </p:nvPr>
        </p:nvSpPr>
        <p:spPr>
          <a:xfrm>
            <a:off x="300618" y="515720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8">
            <a:extLst>
              <a:ext uri="{FF2B5EF4-FFF2-40B4-BE49-F238E27FC236}">
                <a16:creationId xmlns:a16="http://schemas.microsoft.com/office/drawing/2014/main" id="{2E19917C-310F-8583-092F-3D5456D36233}"/>
              </a:ext>
            </a:extLst>
          </p:cNvPr>
          <p:cNvSpPr>
            <a:spLocks noGrp="1" noChangeAspect="1"/>
          </p:cNvSpPr>
          <p:nvPr>
            <p:ph type="pic" sz="quarter" idx="117"/>
          </p:nvPr>
        </p:nvSpPr>
        <p:spPr>
          <a:xfrm>
            <a:off x="1206521" y="515720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8">
            <a:extLst>
              <a:ext uri="{FF2B5EF4-FFF2-40B4-BE49-F238E27FC236}">
                <a16:creationId xmlns:a16="http://schemas.microsoft.com/office/drawing/2014/main" id="{8CFC7CA7-E4A9-D9B3-AD7B-7EE8D7C1A8BD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112424" y="515720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8">
            <a:extLst>
              <a:ext uri="{FF2B5EF4-FFF2-40B4-BE49-F238E27FC236}">
                <a16:creationId xmlns:a16="http://schemas.microsoft.com/office/drawing/2014/main" id="{C4101688-22A4-AED6-E839-1A0986A0B029}"/>
              </a:ext>
            </a:extLst>
          </p:cNvPr>
          <p:cNvSpPr>
            <a:spLocks noGrp="1" noChangeAspect="1"/>
          </p:cNvSpPr>
          <p:nvPr>
            <p:ph type="pic" sz="quarter" idx="119"/>
          </p:nvPr>
        </p:nvSpPr>
        <p:spPr>
          <a:xfrm>
            <a:off x="3304164" y="5133610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6" name="Picture Placeholder 38">
            <a:extLst>
              <a:ext uri="{FF2B5EF4-FFF2-40B4-BE49-F238E27FC236}">
                <a16:creationId xmlns:a16="http://schemas.microsoft.com/office/drawing/2014/main" id="{7897F9AE-8969-68E6-AAF9-6E5B3CB9E8B1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4210067" y="5133610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7" name="Picture Placeholder 38">
            <a:extLst>
              <a:ext uri="{FF2B5EF4-FFF2-40B4-BE49-F238E27FC236}">
                <a16:creationId xmlns:a16="http://schemas.microsoft.com/office/drawing/2014/main" id="{6142C431-6BAA-ABF7-DEFD-7CBD47441F10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5115970" y="5133610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8" name="Picture Placeholder 38">
            <a:extLst>
              <a:ext uri="{FF2B5EF4-FFF2-40B4-BE49-F238E27FC236}">
                <a16:creationId xmlns:a16="http://schemas.microsoft.com/office/drawing/2014/main" id="{4023CF17-3712-68FA-1C29-E7396D770B28}"/>
              </a:ext>
            </a:extLst>
          </p:cNvPr>
          <p:cNvSpPr>
            <a:spLocks noGrp="1" noChangeAspect="1"/>
          </p:cNvSpPr>
          <p:nvPr>
            <p:ph type="pic" sz="quarter" idx="122"/>
          </p:nvPr>
        </p:nvSpPr>
        <p:spPr>
          <a:xfrm>
            <a:off x="6323170" y="5130798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40" name="Picture Placeholder 38">
            <a:extLst>
              <a:ext uri="{FF2B5EF4-FFF2-40B4-BE49-F238E27FC236}">
                <a16:creationId xmlns:a16="http://schemas.microsoft.com/office/drawing/2014/main" id="{A0AC9446-C54D-128F-C108-E359D363918A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7229073" y="5130798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41" name="Picture Placeholder 38">
            <a:extLst>
              <a:ext uri="{FF2B5EF4-FFF2-40B4-BE49-F238E27FC236}">
                <a16:creationId xmlns:a16="http://schemas.microsoft.com/office/drawing/2014/main" id="{FB4B5227-8F84-70D9-68EB-E2EBC5C90CC5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8134976" y="5130798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42" name="Picture Placeholder 38">
            <a:extLst>
              <a:ext uri="{FF2B5EF4-FFF2-40B4-BE49-F238E27FC236}">
                <a16:creationId xmlns:a16="http://schemas.microsoft.com/office/drawing/2014/main" id="{1E919D25-E034-9CB9-8BE1-7DA8481DDCA5}"/>
              </a:ext>
            </a:extLst>
          </p:cNvPr>
          <p:cNvSpPr>
            <a:spLocks noGrp="1" noChangeAspect="1"/>
          </p:cNvSpPr>
          <p:nvPr>
            <p:ph type="pic" sz="quarter" idx="125"/>
          </p:nvPr>
        </p:nvSpPr>
        <p:spPr>
          <a:xfrm>
            <a:off x="9318302" y="513112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1" name="Picture Placeholder 38">
            <a:extLst>
              <a:ext uri="{FF2B5EF4-FFF2-40B4-BE49-F238E27FC236}">
                <a16:creationId xmlns:a16="http://schemas.microsoft.com/office/drawing/2014/main" id="{49D32B4C-86F9-34E2-3637-1CD2693CA753}"/>
              </a:ext>
            </a:extLst>
          </p:cNvPr>
          <p:cNvSpPr>
            <a:spLocks noGrp="1" noChangeAspect="1"/>
          </p:cNvSpPr>
          <p:nvPr>
            <p:ph type="pic" sz="quarter" idx="126"/>
          </p:nvPr>
        </p:nvSpPr>
        <p:spPr>
          <a:xfrm>
            <a:off x="10224205" y="5131121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55" name="Picture Placeholder 38">
            <a:extLst>
              <a:ext uri="{FF2B5EF4-FFF2-40B4-BE49-F238E27FC236}">
                <a16:creationId xmlns:a16="http://schemas.microsoft.com/office/drawing/2014/main" id="{370A9EAD-5352-130A-CE6B-C85539A8718C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11130108" y="513112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EF55EB9-C933-82F7-22FC-16C3D5F33A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6089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colourful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C0856B-0CF6-664C-6E3C-C0F3398D880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197985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9212052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202674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207363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186948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9201015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191637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196326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86948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9201015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191637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196326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B5446D15-D55A-3E9E-9EDC-00FE4BB337F2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305403" y="202916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8">
            <a:extLst>
              <a:ext uri="{FF2B5EF4-FFF2-40B4-BE49-F238E27FC236}">
                <a16:creationId xmlns:a16="http://schemas.microsoft.com/office/drawing/2014/main" id="{1439411E-BBE7-7F4F-E8F9-1BDFAA48988F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211306" y="202916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8">
            <a:extLst>
              <a:ext uri="{FF2B5EF4-FFF2-40B4-BE49-F238E27FC236}">
                <a16:creationId xmlns:a16="http://schemas.microsoft.com/office/drawing/2014/main" id="{75F77091-6CE0-86C0-7A91-B0ACBBE2D2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2117209" y="2029168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57127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indent="0" algn="l" rtl="0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4874" y="155390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276004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276755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6800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30175" indent="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275755" y="311522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27962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280379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57127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92075" indent="-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64874" y="4674588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276004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9276755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 noChangeAspect="1"/>
          </p:cNvSpPr>
          <p:nvPr>
            <p:ph type="pic" sz="quarter" idx="95"/>
          </p:nvPr>
        </p:nvSpPr>
        <p:spPr>
          <a:xfrm>
            <a:off x="3301692" y="2032943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Placeholder 38">
            <a:extLst>
              <a:ext uri="{FF2B5EF4-FFF2-40B4-BE49-F238E27FC236}">
                <a16:creationId xmlns:a16="http://schemas.microsoft.com/office/drawing/2014/main" id="{7077DE43-DB84-F914-7D3B-86FBE6BE4FB0}"/>
              </a:ext>
            </a:extLst>
          </p:cNvPr>
          <p:cNvSpPr>
            <a:spLocks noGrp="1" noChangeAspect="1"/>
          </p:cNvSpPr>
          <p:nvPr>
            <p:ph type="pic" sz="quarter" idx="96"/>
          </p:nvPr>
        </p:nvSpPr>
        <p:spPr>
          <a:xfrm>
            <a:off x="4207595" y="2032943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Placeholder 38">
            <a:extLst>
              <a:ext uri="{FF2B5EF4-FFF2-40B4-BE49-F238E27FC236}">
                <a16:creationId xmlns:a16="http://schemas.microsoft.com/office/drawing/2014/main" id="{D0E5AC0C-EBE2-7C51-0362-CB04DEA17E64}"/>
              </a:ext>
            </a:extLst>
          </p:cNvPr>
          <p:cNvSpPr>
            <a:spLocks noGrp="1" noChangeAspect="1"/>
          </p:cNvSpPr>
          <p:nvPr>
            <p:ph type="pic" sz="quarter" idx="97"/>
          </p:nvPr>
        </p:nvSpPr>
        <p:spPr>
          <a:xfrm>
            <a:off x="5113498" y="2032943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Placeholder 38">
            <a:extLst>
              <a:ext uri="{FF2B5EF4-FFF2-40B4-BE49-F238E27FC236}">
                <a16:creationId xmlns:a16="http://schemas.microsoft.com/office/drawing/2014/main" id="{135D4AA7-299D-109A-46D0-BF5A590ABE6E}"/>
              </a:ext>
            </a:extLst>
          </p:cNvPr>
          <p:cNvSpPr>
            <a:spLocks noGrp="1" noChangeAspect="1"/>
          </p:cNvSpPr>
          <p:nvPr>
            <p:ph type="pic" sz="quarter" idx="98"/>
          </p:nvPr>
        </p:nvSpPr>
        <p:spPr>
          <a:xfrm>
            <a:off x="6327955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38">
            <a:extLst>
              <a:ext uri="{FF2B5EF4-FFF2-40B4-BE49-F238E27FC236}">
                <a16:creationId xmlns:a16="http://schemas.microsoft.com/office/drawing/2014/main" id="{CCF2C32C-A7C0-D5C3-22FE-70647216CC2E}"/>
              </a:ext>
            </a:extLst>
          </p:cNvPr>
          <p:cNvSpPr>
            <a:spLocks noGrp="1" noChangeAspect="1"/>
          </p:cNvSpPr>
          <p:nvPr>
            <p:ph type="pic" sz="quarter" idx="99"/>
          </p:nvPr>
        </p:nvSpPr>
        <p:spPr>
          <a:xfrm>
            <a:off x="7233858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8">
            <a:extLst>
              <a:ext uri="{FF2B5EF4-FFF2-40B4-BE49-F238E27FC236}">
                <a16:creationId xmlns:a16="http://schemas.microsoft.com/office/drawing/2014/main" id="{56841469-FC0C-22F9-2624-D2818D8F9BEC}"/>
              </a:ext>
            </a:extLst>
          </p:cNvPr>
          <p:cNvSpPr>
            <a:spLocks noGrp="1" noChangeAspect="1"/>
          </p:cNvSpPr>
          <p:nvPr>
            <p:ph type="pic" sz="quarter" idx="100"/>
          </p:nvPr>
        </p:nvSpPr>
        <p:spPr>
          <a:xfrm>
            <a:off x="8139761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8">
            <a:extLst>
              <a:ext uri="{FF2B5EF4-FFF2-40B4-BE49-F238E27FC236}">
                <a16:creationId xmlns:a16="http://schemas.microsoft.com/office/drawing/2014/main" id="{BFD1D7F2-6CC8-7012-C438-468BFEAD819C}"/>
              </a:ext>
            </a:extLst>
          </p:cNvPr>
          <p:cNvSpPr>
            <a:spLocks noGrp="1" noChangeAspect="1"/>
          </p:cNvSpPr>
          <p:nvPr>
            <p:ph type="pic" sz="quarter" idx="101"/>
          </p:nvPr>
        </p:nvSpPr>
        <p:spPr>
          <a:xfrm>
            <a:off x="9330344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8">
            <a:extLst>
              <a:ext uri="{FF2B5EF4-FFF2-40B4-BE49-F238E27FC236}">
                <a16:creationId xmlns:a16="http://schemas.microsoft.com/office/drawing/2014/main" id="{4AC285F8-A967-C97A-7AE2-5179D557A8BE}"/>
              </a:ext>
            </a:extLst>
          </p:cNvPr>
          <p:cNvSpPr>
            <a:spLocks noGrp="1" noChangeAspect="1"/>
          </p:cNvSpPr>
          <p:nvPr>
            <p:ph type="pic" sz="quarter" idx="102"/>
          </p:nvPr>
        </p:nvSpPr>
        <p:spPr>
          <a:xfrm>
            <a:off x="10236247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8">
            <a:extLst>
              <a:ext uri="{FF2B5EF4-FFF2-40B4-BE49-F238E27FC236}">
                <a16:creationId xmlns:a16="http://schemas.microsoft.com/office/drawing/2014/main" id="{FFFB9D9D-6C07-B0CA-B8DB-99D3FAD2BAD3}"/>
              </a:ext>
            </a:extLst>
          </p:cNvPr>
          <p:cNvSpPr>
            <a:spLocks noGrp="1" noChangeAspect="1"/>
          </p:cNvSpPr>
          <p:nvPr>
            <p:ph type="pic" sz="quarter" idx="103"/>
          </p:nvPr>
        </p:nvSpPr>
        <p:spPr>
          <a:xfrm>
            <a:off x="11137365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8">
            <a:extLst>
              <a:ext uri="{FF2B5EF4-FFF2-40B4-BE49-F238E27FC236}">
                <a16:creationId xmlns:a16="http://schemas.microsoft.com/office/drawing/2014/main" id="{20A59C05-9646-3CC5-2FA2-EF42C61D72B3}"/>
              </a:ext>
            </a:extLst>
          </p:cNvPr>
          <p:cNvSpPr>
            <a:spLocks noGrp="1" noChangeAspect="1"/>
          </p:cNvSpPr>
          <p:nvPr>
            <p:ph type="pic" sz="quarter" idx="104"/>
          </p:nvPr>
        </p:nvSpPr>
        <p:spPr>
          <a:xfrm>
            <a:off x="305403" y="358874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8">
            <a:extLst>
              <a:ext uri="{FF2B5EF4-FFF2-40B4-BE49-F238E27FC236}">
                <a16:creationId xmlns:a16="http://schemas.microsoft.com/office/drawing/2014/main" id="{1B7B9056-AC3A-5D91-4FDF-8D459C2F0D62}"/>
              </a:ext>
            </a:extLst>
          </p:cNvPr>
          <p:cNvSpPr>
            <a:spLocks noGrp="1" noChangeAspect="1"/>
          </p:cNvSpPr>
          <p:nvPr>
            <p:ph type="pic" sz="quarter" idx="105"/>
          </p:nvPr>
        </p:nvSpPr>
        <p:spPr>
          <a:xfrm>
            <a:off x="1211306" y="358874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8">
            <a:extLst>
              <a:ext uri="{FF2B5EF4-FFF2-40B4-BE49-F238E27FC236}">
                <a16:creationId xmlns:a16="http://schemas.microsoft.com/office/drawing/2014/main" id="{1E320D8E-799D-EF87-4B38-CC627235B6BB}"/>
              </a:ext>
            </a:extLst>
          </p:cNvPr>
          <p:cNvSpPr>
            <a:spLocks noGrp="1" noChangeAspect="1"/>
          </p:cNvSpPr>
          <p:nvPr>
            <p:ph type="pic" sz="quarter" idx="106"/>
          </p:nvPr>
        </p:nvSpPr>
        <p:spPr>
          <a:xfrm>
            <a:off x="2117209" y="358874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8">
            <a:extLst>
              <a:ext uri="{FF2B5EF4-FFF2-40B4-BE49-F238E27FC236}">
                <a16:creationId xmlns:a16="http://schemas.microsoft.com/office/drawing/2014/main" id="{DC827486-2201-92CB-B9F0-E441E87B094A}"/>
              </a:ext>
            </a:extLst>
          </p:cNvPr>
          <p:cNvSpPr>
            <a:spLocks noGrp="1" noChangeAspect="1"/>
          </p:cNvSpPr>
          <p:nvPr>
            <p:ph type="pic" sz="quarter" idx="107"/>
          </p:nvPr>
        </p:nvSpPr>
        <p:spPr>
          <a:xfrm>
            <a:off x="3301692" y="3592516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8">
            <a:extLst>
              <a:ext uri="{FF2B5EF4-FFF2-40B4-BE49-F238E27FC236}">
                <a16:creationId xmlns:a16="http://schemas.microsoft.com/office/drawing/2014/main" id="{6DF265FE-D01B-431F-6F8E-74DAFF739E55}"/>
              </a:ext>
            </a:extLst>
          </p:cNvPr>
          <p:cNvSpPr>
            <a:spLocks noGrp="1" noChangeAspect="1"/>
          </p:cNvSpPr>
          <p:nvPr>
            <p:ph type="pic" sz="quarter" idx="108"/>
          </p:nvPr>
        </p:nvSpPr>
        <p:spPr>
          <a:xfrm>
            <a:off x="4207595" y="3592516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8">
            <a:extLst>
              <a:ext uri="{FF2B5EF4-FFF2-40B4-BE49-F238E27FC236}">
                <a16:creationId xmlns:a16="http://schemas.microsoft.com/office/drawing/2014/main" id="{495DBED9-5FC7-4308-25AC-EE0B032B12AE}"/>
              </a:ext>
            </a:extLst>
          </p:cNvPr>
          <p:cNvSpPr>
            <a:spLocks noGrp="1" noChangeAspect="1"/>
          </p:cNvSpPr>
          <p:nvPr>
            <p:ph type="pic" sz="quarter" idx="109"/>
          </p:nvPr>
        </p:nvSpPr>
        <p:spPr>
          <a:xfrm>
            <a:off x="5113498" y="3592516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8">
            <a:extLst>
              <a:ext uri="{FF2B5EF4-FFF2-40B4-BE49-F238E27FC236}">
                <a16:creationId xmlns:a16="http://schemas.microsoft.com/office/drawing/2014/main" id="{C523047F-0A31-7A41-9869-3A0957FD9579}"/>
              </a:ext>
            </a:extLst>
          </p:cNvPr>
          <p:cNvSpPr>
            <a:spLocks noGrp="1" noChangeAspect="1"/>
          </p:cNvSpPr>
          <p:nvPr>
            <p:ph type="pic" sz="quarter" idx="110"/>
          </p:nvPr>
        </p:nvSpPr>
        <p:spPr>
          <a:xfrm>
            <a:off x="6327955" y="3599900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8">
            <a:extLst>
              <a:ext uri="{FF2B5EF4-FFF2-40B4-BE49-F238E27FC236}">
                <a16:creationId xmlns:a16="http://schemas.microsoft.com/office/drawing/2014/main" id="{6194285B-CAFD-9570-5122-BC5C83E1F505}"/>
              </a:ext>
            </a:extLst>
          </p:cNvPr>
          <p:cNvSpPr>
            <a:spLocks noGrp="1" noChangeAspect="1"/>
          </p:cNvSpPr>
          <p:nvPr>
            <p:ph type="pic" sz="quarter" idx="111"/>
          </p:nvPr>
        </p:nvSpPr>
        <p:spPr>
          <a:xfrm>
            <a:off x="7233858" y="3599900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7" name="Picture Placeholder 38">
            <a:extLst>
              <a:ext uri="{FF2B5EF4-FFF2-40B4-BE49-F238E27FC236}">
                <a16:creationId xmlns:a16="http://schemas.microsoft.com/office/drawing/2014/main" id="{7A6444AA-4D15-F063-AFD3-A673D9D325B4}"/>
              </a:ext>
            </a:extLst>
          </p:cNvPr>
          <p:cNvSpPr>
            <a:spLocks noGrp="1" noChangeAspect="1"/>
          </p:cNvSpPr>
          <p:nvPr>
            <p:ph type="pic" sz="quarter" idx="112"/>
          </p:nvPr>
        </p:nvSpPr>
        <p:spPr>
          <a:xfrm>
            <a:off x="8139761" y="3599900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8">
            <a:extLst>
              <a:ext uri="{FF2B5EF4-FFF2-40B4-BE49-F238E27FC236}">
                <a16:creationId xmlns:a16="http://schemas.microsoft.com/office/drawing/2014/main" id="{AB0DA85D-B331-2590-4779-05066A4C4B7B}"/>
              </a:ext>
            </a:extLst>
          </p:cNvPr>
          <p:cNvSpPr>
            <a:spLocks noGrp="1" noChangeAspect="1"/>
          </p:cNvSpPr>
          <p:nvPr>
            <p:ph type="pic" sz="quarter" idx="113"/>
          </p:nvPr>
        </p:nvSpPr>
        <p:spPr>
          <a:xfrm>
            <a:off x="9330344" y="3599900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38">
            <a:extLst>
              <a:ext uri="{FF2B5EF4-FFF2-40B4-BE49-F238E27FC236}">
                <a16:creationId xmlns:a16="http://schemas.microsoft.com/office/drawing/2014/main" id="{374595A6-E1F3-45FB-E1D4-2563FB0E20B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0236247" y="3599900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8">
            <a:extLst>
              <a:ext uri="{FF2B5EF4-FFF2-40B4-BE49-F238E27FC236}">
                <a16:creationId xmlns:a16="http://schemas.microsoft.com/office/drawing/2014/main" id="{0A850941-BD57-42E9-CE10-A9F67A527CCD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11142150" y="3599900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1" name="Picture Placeholder 38">
            <a:extLst>
              <a:ext uri="{FF2B5EF4-FFF2-40B4-BE49-F238E27FC236}">
                <a16:creationId xmlns:a16="http://schemas.microsoft.com/office/drawing/2014/main" id="{F7318784-66AD-D833-A520-55AD23E8E3A9}"/>
              </a:ext>
            </a:extLst>
          </p:cNvPr>
          <p:cNvSpPr>
            <a:spLocks noGrp="1" noChangeAspect="1"/>
          </p:cNvSpPr>
          <p:nvPr>
            <p:ph type="pic" sz="quarter" idx="116"/>
          </p:nvPr>
        </p:nvSpPr>
        <p:spPr>
          <a:xfrm>
            <a:off x="300618" y="515720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8">
            <a:extLst>
              <a:ext uri="{FF2B5EF4-FFF2-40B4-BE49-F238E27FC236}">
                <a16:creationId xmlns:a16="http://schemas.microsoft.com/office/drawing/2014/main" id="{2E19917C-310F-8583-092F-3D5456D36233}"/>
              </a:ext>
            </a:extLst>
          </p:cNvPr>
          <p:cNvSpPr>
            <a:spLocks noGrp="1" noChangeAspect="1"/>
          </p:cNvSpPr>
          <p:nvPr>
            <p:ph type="pic" sz="quarter" idx="117"/>
          </p:nvPr>
        </p:nvSpPr>
        <p:spPr>
          <a:xfrm>
            <a:off x="1206521" y="515720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8">
            <a:extLst>
              <a:ext uri="{FF2B5EF4-FFF2-40B4-BE49-F238E27FC236}">
                <a16:creationId xmlns:a16="http://schemas.microsoft.com/office/drawing/2014/main" id="{8CFC7CA7-E4A9-D9B3-AD7B-7EE8D7C1A8BD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112424" y="515720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8">
            <a:extLst>
              <a:ext uri="{FF2B5EF4-FFF2-40B4-BE49-F238E27FC236}">
                <a16:creationId xmlns:a16="http://schemas.microsoft.com/office/drawing/2014/main" id="{C4101688-22A4-AED6-E839-1A0986A0B029}"/>
              </a:ext>
            </a:extLst>
          </p:cNvPr>
          <p:cNvSpPr>
            <a:spLocks noGrp="1" noChangeAspect="1"/>
          </p:cNvSpPr>
          <p:nvPr>
            <p:ph type="pic" sz="quarter" idx="119"/>
          </p:nvPr>
        </p:nvSpPr>
        <p:spPr>
          <a:xfrm>
            <a:off x="3304164" y="5133610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6" name="Picture Placeholder 38">
            <a:extLst>
              <a:ext uri="{FF2B5EF4-FFF2-40B4-BE49-F238E27FC236}">
                <a16:creationId xmlns:a16="http://schemas.microsoft.com/office/drawing/2014/main" id="{7897F9AE-8969-68E6-AAF9-6E5B3CB9E8B1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4210067" y="5133610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7" name="Picture Placeholder 38">
            <a:extLst>
              <a:ext uri="{FF2B5EF4-FFF2-40B4-BE49-F238E27FC236}">
                <a16:creationId xmlns:a16="http://schemas.microsoft.com/office/drawing/2014/main" id="{6142C431-6BAA-ABF7-DEFD-7CBD47441F10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5115970" y="5133610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8" name="Picture Placeholder 38">
            <a:extLst>
              <a:ext uri="{FF2B5EF4-FFF2-40B4-BE49-F238E27FC236}">
                <a16:creationId xmlns:a16="http://schemas.microsoft.com/office/drawing/2014/main" id="{4023CF17-3712-68FA-1C29-E7396D770B28}"/>
              </a:ext>
            </a:extLst>
          </p:cNvPr>
          <p:cNvSpPr>
            <a:spLocks noGrp="1" noChangeAspect="1"/>
          </p:cNvSpPr>
          <p:nvPr>
            <p:ph type="pic" sz="quarter" idx="122"/>
          </p:nvPr>
        </p:nvSpPr>
        <p:spPr>
          <a:xfrm>
            <a:off x="6323170" y="5130798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40" name="Picture Placeholder 38">
            <a:extLst>
              <a:ext uri="{FF2B5EF4-FFF2-40B4-BE49-F238E27FC236}">
                <a16:creationId xmlns:a16="http://schemas.microsoft.com/office/drawing/2014/main" id="{A0AC9446-C54D-128F-C108-E359D363918A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7229073" y="5130798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41" name="Picture Placeholder 38">
            <a:extLst>
              <a:ext uri="{FF2B5EF4-FFF2-40B4-BE49-F238E27FC236}">
                <a16:creationId xmlns:a16="http://schemas.microsoft.com/office/drawing/2014/main" id="{FB4B5227-8F84-70D9-68EB-E2EBC5C90CC5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8134976" y="5130798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42" name="Picture Placeholder 38">
            <a:extLst>
              <a:ext uri="{FF2B5EF4-FFF2-40B4-BE49-F238E27FC236}">
                <a16:creationId xmlns:a16="http://schemas.microsoft.com/office/drawing/2014/main" id="{1E919D25-E034-9CB9-8BE1-7DA8481DDCA5}"/>
              </a:ext>
            </a:extLst>
          </p:cNvPr>
          <p:cNvSpPr>
            <a:spLocks noGrp="1" noChangeAspect="1"/>
          </p:cNvSpPr>
          <p:nvPr>
            <p:ph type="pic" sz="quarter" idx="125"/>
          </p:nvPr>
        </p:nvSpPr>
        <p:spPr>
          <a:xfrm>
            <a:off x="9318302" y="513112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1" name="Picture Placeholder 38">
            <a:extLst>
              <a:ext uri="{FF2B5EF4-FFF2-40B4-BE49-F238E27FC236}">
                <a16:creationId xmlns:a16="http://schemas.microsoft.com/office/drawing/2014/main" id="{49D32B4C-86F9-34E2-3637-1CD2693CA753}"/>
              </a:ext>
            </a:extLst>
          </p:cNvPr>
          <p:cNvSpPr>
            <a:spLocks noGrp="1" noChangeAspect="1"/>
          </p:cNvSpPr>
          <p:nvPr>
            <p:ph type="pic" sz="quarter" idx="126"/>
          </p:nvPr>
        </p:nvSpPr>
        <p:spPr>
          <a:xfrm>
            <a:off x="10224205" y="5131121"/>
            <a:ext cx="754017" cy="684329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55" name="Picture Placeholder 38">
            <a:extLst>
              <a:ext uri="{FF2B5EF4-FFF2-40B4-BE49-F238E27FC236}">
                <a16:creationId xmlns:a16="http://schemas.microsoft.com/office/drawing/2014/main" id="{370A9EAD-5352-130A-CE6B-C85539A8718C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11130108" y="513112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9180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2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197985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9212052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202674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207363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186948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9201015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191637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196326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86948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9201015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191637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196326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57127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indent="0" algn="l" rtl="0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4874" y="155390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276004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276755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6800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30175" indent="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275755" y="311522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27962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280379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57127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-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64874" y="4674588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276004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9276755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668B6488-F226-64E6-FF34-87F9A0920EE3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47476" y="201308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91D63DB9-C19B-C7FE-B524-0D8878ACC4B1}"/>
              </a:ext>
            </a:extLst>
          </p:cNvPr>
          <p:cNvSpPr>
            <a:spLocks noGrp="1"/>
          </p:cNvSpPr>
          <p:nvPr>
            <p:ph type="body" sz="quarter" idx="140" hasCustomPrompt="1"/>
          </p:nvPr>
        </p:nvSpPr>
        <p:spPr>
          <a:xfrm>
            <a:off x="3332194" y="201354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9F5848-4CC6-4EA0-91C1-0E5091812B0F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6357993" y="202034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3B8E712-D9B7-5668-04D8-38D48612221C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9342711" y="202080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B0088298-8BF3-A036-9DA5-EA02059E740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347476" y="358800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7E60939-D3FA-191D-4A34-CFB25967B679}"/>
              </a:ext>
            </a:extLst>
          </p:cNvPr>
          <p:cNvSpPr>
            <a:spLocks noGrp="1"/>
          </p:cNvSpPr>
          <p:nvPr>
            <p:ph type="body" sz="quarter" idx="144" hasCustomPrompt="1"/>
          </p:nvPr>
        </p:nvSpPr>
        <p:spPr>
          <a:xfrm>
            <a:off x="3332194" y="358846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C648D976-E6DD-71B4-6993-7EF81B5948F4}"/>
              </a:ext>
            </a:extLst>
          </p:cNvPr>
          <p:cNvSpPr>
            <a:spLocks noGrp="1"/>
          </p:cNvSpPr>
          <p:nvPr>
            <p:ph type="body" sz="quarter" idx="145" hasCustomPrompt="1"/>
          </p:nvPr>
        </p:nvSpPr>
        <p:spPr>
          <a:xfrm>
            <a:off x="6357993" y="359526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954FED3D-A06C-0F8F-6CFB-8F4BCF07B9C8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9342711" y="359572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8645B8AA-2D5F-708C-02D9-009F17CB2D2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347476" y="5146254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670C13CF-CDE4-0027-97A6-9AB1FBB50E08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3332194" y="5146709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52" name="Text Placeholder 24">
            <a:extLst>
              <a:ext uri="{FF2B5EF4-FFF2-40B4-BE49-F238E27FC236}">
                <a16:creationId xmlns:a16="http://schemas.microsoft.com/office/drawing/2014/main" id="{E740B590-1C1A-8923-3DB6-3B31341F431E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6357993" y="5153514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E4A19FA3-007D-55E4-01FF-E63C194AB0E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9342711" y="5153969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F7CD56D-B577-18D7-1788-3A6C6ECB57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02A7517-3E03-5C2E-6B88-458875AC644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844658C-9315-F898-DA97-7FA6AC3B5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498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2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73BB83CD-61A2-B450-4DA3-F6373714D24E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197985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9212052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202674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207363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186948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9201015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191637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196326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86948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9201015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191637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196326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57127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indent="0" algn="l" rtl="0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4874" y="155390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276004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276755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6800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30175" indent="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275755" y="311522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27962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280379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57127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-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64874" y="4674588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276004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9276755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668B6488-F226-64E6-FF34-87F9A0920EE3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47476" y="201308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91D63DB9-C19B-C7FE-B524-0D8878ACC4B1}"/>
              </a:ext>
            </a:extLst>
          </p:cNvPr>
          <p:cNvSpPr>
            <a:spLocks noGrp="1"/>
          </p:cNvSpPr>
          <p:nvPr>
            <p:ph type="body" sz="quarter" idx="140" hasCustomPrompt="1"/>
          </p:nvPr>
        </p:nvSpPr>
        <p:spPr>
          <a:xfrm>
            <a:off x="3332194" y="201354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9F5848-4CC6-4EA0-91C1-0E5091812B0F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6357993" y="202034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3B8E712-D9B7-5668-04D8-38D48612221C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9342711" y="202080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B0088298-8BF3-A036-9DA5-EA02059E740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347476" y="358800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7E60939-D3FA-191D-4A34-CFB25967B679}"/>
              </a:ext>
            </a:extLst>
          </p:cNvPr>
          <p:cNvSpPr>
            <a:spLocks noGrp="1"/>
          </p:cNvSpPr>
          <p:nvPr>
            <p:ph type="body" sz="quarter" idx="144" hasCustomPrompt="1"/>
          </p:nvPr>
        </p:nvSpPr>
        <p:spPr>
          <a:xfrm>
            <a:off x="3332194" y="358846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C648D976-E6DD-71B4-6993-7EF81B5948F4}"/>
              </a:ext>
            </a:extLst>
          </p:cNvPr>
          <p:cNvSpPr>
            <a:spLocks noGrp="1"/>
          </p:cNvSpPr>
          <p:nvPr>
            <p:ph type="body" sz="quarter" idx="145" hasCustomPrompt="1"/>
          </p:nvPr>
        </p:nvSpPr>
        <p:spPr>
          <a:xfrm>
            <a:off x="6357993" y="359526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954FED3D-A06C-0F8F-6CFB-8F4BCF07B9C8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9342711" y="359572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8645B8AA-2D5F-708C-02D9-009F17CB2D2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347476" y="5146254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670C13CF-CDE4-0027-97A6-9AB1FBB50E08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3332194" y="5146709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52" name="Text Placeholder 24">
            <a:extLst>
              <a:ext uri="{FF2B5EF4-FFF2-40B4-BE49-F238E27FC236}">
                <a16:creationId xmlns:a16="http://schemas.microsoft.com/office/drawing/2014/main" id="{E740B590-1C1A-8923-3DB6-3B31341F431E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6357993" y="5153514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E4A19FA3-007D-55E4-01FF-E63C194AB0E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9342711" y="5153969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02A7517-3E03-5C2E-6B88-458875AC644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844658C-9315-F898-DA97-7FA6AC3B5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02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light logo 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contents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6184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films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71EC59C-77D8-FD73-7257-40EC3573FF8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02681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58" name="Text Placeholder 11">
            <a:extLst>
              <a:ext uri="{FF2B5EF4-FFF2-40B4-BE49-F238E27FC236}">
                <a16:creationId xmlns:a16="http://schemas.microsoft.com/office/drawing/2014/main" id="{EAB61640-7352-DFF2-3781-EE8A2F91342B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202681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s</a:t>
            </a:r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07ADD4D4-6955-7DCE-4A0A-859D0AF2D1CE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256681" y="1110117"/>
            <a:ext cx="792000" cy="504000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193338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259" name="Text Placeholder 11">
            <a:extLst>
              <a:ext uri="{FF2B5EF4-FFF2-40B4-BE49-F238E27FC236}">
                <a16:creationId xmlns:a16="http://schemas.microsoft.com/office/drawing/2014/main" id="{745CE3EA-A97D-3D11-343C-D5C3B2796F98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2681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s</a:t>
            </a:r>
          </a:p>
        </p:txBody>
      </p:sp>
      <p:sp>
        <p:nvSpPr>
          <p:cNvPr id="260" name="Picture Placeholder 38">
            <a:extLst>
              <a:ext uri="{FF2B5EF4-FFF2-40B4-BE49-F238E27FC236}">
                <a16:creationId xmlns:a16="http://schemas.microsoft.com/office/drawing/2014/main" id="{B4C3212F-393F-2A40-5E63-00099F30A357}"/>
              </a:ext>
            </a:extLst>
          </p:cNvPr>
          <p:cNvSpPr>
            <a:spLocks noGrp="1"/>
          </p:cNvSpPr>
          <p:nvPr>
            <p:ph type="pic" sz="quarter" idx="225"/>
          </p:nvPr>
        </p:nvSpPr>
        <p:spPr>
          <a:xfrm>
            <a:off x="256681" y="2555757"/>
            <a:ext cx="792000" cy="504000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61" name="Text Placeholder 11">
            <a:extLst>
              <a:ext uri="{FF2B5EF4-FFF2-40B4-BE49-F238E27FC236}">
                <a16:creationId xmlns:a16="http://schemas.microsoft.com/office/drawing/2014/main" id="{3921D1B9-2571-6F0B-0D71-876B9C4D2579}"/>
              </a:ext>
            </a:extLst>
          </p:cNvPr>
          <p:cNvSpPr>
            <a:spLocks noGrp="1"/>
          </p:cNvSpPr>
          <p:nvPr>
            <p:ph type="body" sz="quarter" idx="226"/>
          </p:nvPr>
        </p:nvSpPr>
        <p:spPr>
          <a:xfrm>
            <a:off x="202681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62" name="Picture Placeholder 38">
            <a:extLst>
              <a:ext uri="{FF2B5EF4-FFF2-40B4-BE49-F238E27FC236}">
                <a16:creationId xmlns:a16="http://schemas.microsoft.com/office/drawing/2014/main" id="{AD22071C-CD9A-1381-FA72-0474DD443505}"/>
              </a:ext>
            </a:extLst>
          </p:cNvPr>
          <p:cNvSpPr>
            <a:spLocks noGrp="1"/>
          </p:cNvSpPr>
          <p:nvPr>
            <p:ph type="pic" sz="quarter" idx="227"/>
          </p:nvPr>
        </p:nvSpPr>
        <p:spPr>
          <a:xfrm>
            <a:off x="256681" y="18332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63" name="Text Placeholder 11">
            <a:extLst>
              <a:ext uri="{FF2B5EF4-FFF2-40B4-BE49-F238E27FC236}">
                <a16:creationId xmlns:a16="http://schemas.microsoft.com/office/drawing/2014/main" id="{0875FA23-CD8F-0F39-B9B3-040572BBC5CE}"/>
              </a:ext>
            </a:extLst>
          </p:cNvPr>
          <p:cNvSpPr>
            <a:spLocks noGrp="1"/>
          </p:cNvSpPr>
          <p:nvPr>
            <p:ph type="body" sz="quarter" idx="228"/>
          </p:nvPr>
        </p:nvSpPr>
        <p:spPr>
          <a:xfrm>
            <a:off x="1195042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4" name="Picture Placeholder 38">
            <a:extLst>
              <a:ext uri="{FF2B5EF4-FFF2-40B4-BE49-F238E27FC236}">
                <a16:creationId xmlns:a16="http://schemas.microsoft.com/office/drawing/2014/main" id="{20EFA75A-AD40-BD5A-E4CE-C5B16B36521A}"/>
              </a:ext>
            </a:extLst>
          </p:cNvPr>
          <p:cNvSpPr>
            <a:spLocks noGrp="1"/>
          </p:cNvSpPr>
          <p:nvPr>
            <p:ph type="pic" sz="quarter" idx="229"/>
          </p:nvPr>
        </p:nvSpPr>
        <p:spPr>
          <a:xfrm>
            <a:off x="1249042" y="41266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65" name="Text Placeholder 11">
            <a:extLst>
              <a:ext uri="{FF2B5EF4-FFF2-40B4-BE49-F238E27FC236}">
                <a16:creationId xmlns:a16="http://schemas.microsoft.com/office/drawing/2014/main" id="{1DECE995-14BB-94EB-7C7E-A51303522272}"/>
              </a:ext>
            </a:extLst>
          </p:cNvPr>
          <p:cNvSpPr>
            <a:spLocks noGrp="1"/>
          </p:cNvSpPr>
          <p:nvPr>
            <p:ph type="body" sz="quarter" idx="230"/>
          </p:nvPr>
        </p:nvSpPr>
        <p:spPr>
          <a:xfrm>
            <a:off x="1195042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6" name="Picture Placeholder 38">
            <a:extLst>
              <a:ext uri="{FF2B5EF4-FFF2-40B4-BE49-F238E27FC236}">
                <a16:creationId xmlns:a16="http://schemas.microsoft.com/office/drawing/2014/main" id="{2DCBA4E4-EE23-50FF-DB6E-8258FCD17331}"/>
              </a:ext>
            </a:extLst>
          </p:cNvPr>
          <p:cNvSpPr>
            <a:spLocks noGrp="1"/>
          </p:cNvSpPr>
          <p:nvPr>
            <p:ph type="pic" sz="quarter" idx="231"/>
          </p:nvPr>
        </p:nvSpPr>
        <p:spPr>
          <a:xfrm>
            <a:off x="1249042" y="557232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67" name="Text Placeholder 11">
            <a:extLst>
              <a:ext uri="{FF2B5EF4-FFF2-40B4-BE49-F238E27FC236}">
                <a16:creationId xmlns:a16="http://schemas.microsoft.com/office/drawing/2014/main" id="{A17E1DAE-96A9-AEF9-BF91-637DB953D86C}"/>
              </a:ext>
            </a:extLst>
          </p:cNvPr>
          <p:cNvSpPr>
            <a:spLocks noGrp="1"/>
          </p:cNvSpPr>
          <p:nvPr>
            <p:ph type="body" sz="quarter" idx="232"/>
          </p:nvPr>
        </p:nvSpPr>
        <p:spPr>
          <a:xfrm>
            <a:off x="1195042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68" name="Picture Placeholder 38">
            <a:extLst>
              <a:ext uri="{FF2B5EF4-FFF2-40B4-BE49-F238E27FC236}">
                <a16:creationId xmlns:a16="http://schemas.microsoft.com/office/drawing/2014/main" id="{21AB238F-F973-3659-A955-8D6DE3176E96}"/>
              </a:ext>
            </a:extLst>
          </p:cNvPr>
          <p:cNvSpPr>
            <a:spLocks noGrp="1"/>
          </p:cNvSpPr>
          <p:nvPr>
            <p:ph type="pic" sz="quarter" idx="233"/>
          </p:nvPr>
        </p:nvSpPr>
        <p:spPr>
          <a:xfrm>
            <a:off x="1249042" y="484979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42" name="Text Placeholder 11">
            <a:extLst>
              <a:ext uri="{FF2B5EF4-FFF2-40B4-BE49-F238E27FC236}">
                <a16:creationId xmlns:a16="http://schemas.microsoft.com/office/drawing/2014/main" id="{31DAF88C-A58C-A019-008D-2844585CAAF3}"/>
              </a:ext>
            </a:extLst>
          </p:cNvPr>
          <p:cNvSpPr>
            <a:spLocks noGrp="1"/>
          </p:cNvSpPr>
          <p:nvPr>
            <p:ph type="body" sz="quarter" idx="235"/>
          </p:nvPr>
        </p:nvSpPr>
        <p:spPr>
          <a:xfrm>
            <a:off x="2187403" y="105796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3" name="Picture Placeholder 38">
            <a:extLst>
              <a:ext uri="{FF2B5EF4-FFF2-40B4-BE49-F238E27FC236}">
                <a16:creationId xmlns:a16="http://schemas.microsoft.com/office/drawing/2014/main" id="{0875FFEB-267D-4F9C-D132-DA0DD616DFBA}"/>
              </a:ext>
            </a:extLst>
          </p:cNvPr>
          <p:cNvSpPr>
            <a:spLocks noGrp="1"/>
          </p:cNvSpPr>
          <p:nvPr>
            <p:ph type="pic" sz="quarter" idx="236"/>
          </p:nvPr>
        </p:nvSpPr>
        <p:spPr>
          <a:xfrm>
            <a:off x="2241403" y="1111960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45" name="Text Placeholder 11">
            <a:extLst>
              <a:ext uri="{FF2B5EF4-FFF2-40B4-BE49-F238E27FC236}">
                <a16:creationId xmlns:a16="http://schemas.microsoft.com/office/drawing/2014/main" id="{0798D8A2-8495-4E6C-360F-BA0065DA812A}"/>
              </a:ext>
            </a:extLst>
          </p:cNvPr>
          <p:cNvSpPr>
            <a:spLocks noGrp="1"/>
          </p:cNvSpPr>
          <p:nvPr>
            <p:ph type="body" sz="quarter" idx="238"/>
          </p:nvPr>
        </p:nvSpPr>
        <p:spPr>
          <a:xfrm>
            <a:off x="2187403" y="250360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6" name="Picture Placeholder 38">
            <a:extLst>
              <a:ext uri="{FF2B5EF4-FFF2-40B4-BE49-F238E27FC236}">
                <a16:creationId xmlns:a16="http://schemas.microsoft.com/office/drawing/2014/main" id="{D15A4807-7BE2-FE90-F298-F2A77CF133A4}"/>
              </a:ext>
            </a:extLst>
          </p:cNvPr>
          <p:cNvSpPr>
            <a:spLocks noGrp="1"/>
          </p:cNvSpPr>
          <p:nvPr>
            <p:ph type="pic" sz="quarter" idx="239"/>
          </p:nvPr>
        </p:nvSpPr>
        <p:spPr>
          <a:xfrm>
            <a:off x="2241403" y="2557600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47" name="Text Placeholder 11">
            <a:extLst>
              <a:ext uri="{FF2B5EF4-FFF2-40B4-BE49-F238E27FC236}">
                <a16:creationId xmlns:a16="http://schemas.microsoft.com/office/drawing/2014/main" id="{53000753-F739-C371-0B43-072EFB8EC72E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187403" y="178078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styles</a:t>
            </a:r>
          </a:p>
        </p:txBody>
      </p:sp>
      <p:sp>
        <p:nvSpPr>
          <p:cNvPr id="348" name="Picture Placeholder 38">
            <a:extLst>
              <a:ext uri="{FF2B5EF4-FFF2-40B4-BE49-F238E27FC236}">
                <a16:creationId xmlns:a16="http://schemas.microsoft.com/office/drawing/2014/main" id="{DA193D08-8F74-D871-69AB-D3EAB719FB2E}"/>
              </a:ext>
            </a:extLst>
          </p:cNvPr>
          <p:cNvSpPr>
            <a:spLocks noGrp="1"/>
          </p:cNvSpPr>
          <p:nvPr>
            <p:ph type="pic" sz="quarter" idx="241"/>
          </p:nvPr>
        </p:nvSpPr>
        <p:spPr>
          <a:xfrm>
            <a:off x="2241403" y="1835072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49" name="Text Placeholder 11">
            <a:extLst>
              <a:ext uri="{FF2B5EF4-FFF2-40B4-BE49-F238E27FC236}">
                <a16:creationId xmlns:a16="http://schemas.microsoft.com/office/drawing/2014/main" id="{F47DBB23-69D9-5BAE-0FE7-875BC9BA3001}"/>
              </a:ext>
            </a:extLst>
          </p:cNvPr>
          <p:cNvSpPr>
            <a:spLocks noGrp="1"/>
          </p:cNvSpPr>
          <p:nvPr>
            <p:ph type="body" sz="quarter" idx="242"/>
          </p:nvPr>
        </p:nvSpPr>
        <p:spPr>
          <a:xfrm>
            <a:off x="3179764" y="407453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0" name="Picture Placeholder 38">
            <a:extLst>
              <a:ext uri="{FF2B5EF4-FFF2-40B4-BE49-F238E27FC236}">
                <a16:creationId xmlns:a16="http://schemas.microsoft.com/office/drawing/2014/main" id="{9211EDE7-2521-D82E-5E1D-30180B49E389}"/>
              </a:ext>
            </a:extLst>
          </p:cNvPr>
          <p:cNvSpPr>
            <a:spLocks noGrp="1"/>
          </p:cNvSpPr>
          <p:nvPr>
            <p:ph type="pic" sz="quarter" idx="243"/>
          </p:nvPr>
        </p:nvSpPr>
        <p:spPr>
          <a:xfrm>
            <a:off x="3233764" y="4128530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51" name="Text Placeholder 11">
            <a:extLst>
              <a:ext uri="{FF2B5EF4-FFF2-40B4-BE49-F238E27FC236}">
                <a16:creationId xmlns:a16="http://schemas.microsoft.com/office/drawing/2014/main" id="{602DF450-4A8A-3176-741E-1E4139B845C4}"/>
              </a:ext>
            </a:extLst>
          </p:cNvPr>
          <p:cNvSpPr>
            <a:spLocks noGrp="1"/>
          </p:cNvSpPr>
          <p:nvPr>
            <p:ph type="body" sz="quarter" idx="244"/>
          </p:nvPr>
        </p:nvSpPr>
        <p:spPr>
          <a:xfrm>
            <a:off x="3179764" y="552017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2" name="Picture Placeholder 38">
            <a:extLst>
              <a:ext uri="{FF2B5EF4-FFF2-40B4-BE49-F238E27FC236}">
                <a16:creationId xmlns:a16="http://schemas.microsoft.com/office/drawing/2014/main" id="{0C58ACB2-E6D2-3D09-EA57-D153B4C94B4D}"/>
              </a:ext>
            </a:extLst>
          </p:cNvPr>
          <p:cNvSpPr>
            <a:spLocks noGrp="1"/>
          </p:cNvSpPr>
          <p:nvPr>
            <p:ph type="pic" sz="quarter" idx="245"/>
          </p:nvPr>
        </p:nvSpPr>
        <p:spPr>
          <a:xfrm>
            <a:off x="3233764" y="5574170"/>
            <a:ext cx="792000" cy="504000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53" name="Text Placeholder 11">
            <a:extLst>
              <a:ext uri="{FF2B5EF4-FFF2-40B4-BE49-F238E27FC236}">
                <a16:creationId xmlns:a16="http://schemas.microsoft.com/office/drawing/2014/main" id="{1763F252-A394-5FFB-358B-85E7BF4ED849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3179764" y="479735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styles</a:t>
            </a:r>
          </a:p>
        </p:txBody>
      </p:sp>
      <p:sp>
        <p:nvSpPr>
          <p:cNvPr id="354" name="Picture Placeholder 38">
            <a:extLst>
              <a:ext uri="{FF2B5EF4-FFF2-40B4-BE49-F238E27FC236}">
                <a16:creationId xmlns:a16="http://schemas.microsoft.com/office/drawing/2014/main" id="{5DC6E2E0-FB93-A027-A590-634B6283880A}"/>
              </a:ext>
            </a:extLst>
          </p:cNvPr>
          <p:cNvSpPr>
            <a:spLocks noGrp="1"/>
          </p:cNvSpPr>
          <p:nvPr>
            <p:ph type="pic" sz="quarter" idx="247"/>
          </p:nvPr>
        </p:nvSpPr>
        <p:spPr>
          <a:xfrm>
            <a:off x="3233764" y="4851642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56" name="Text Placeholder 11">
            <a:extLst>
              <a:ext uri="{FF2B5EF4-FFF2-40B4-BE49-F238E27FC236}">
                <a16:creationId xmlns:a16="http://schemas.microsoft.com/office/drawing/2014/main" id="{571D64AD-90B7-7703-60B5-77DA7436EA85}"/>
              </a:ext>
            </a:extLst>
          </p:cNvPr>
          <p:cNvSpPr>
            <a:spLocks noGrp="1"/>
          </p:cNvSpPr>
          <p:nvPr>
            <p:ph type="body" sz="quarter" idx="249"/>
          </p:nvPr>
        </p:nvSpPr>
        <p:spPr>
          <a:xfrm>
            <a:off x="4172125" y="105774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7" name="Picture Placeholder 38">
            <a:extLst>
              <a:ext uri="{FF2B5EF4-FFF2-40B4-BE49-F238E27FC236}">
                <a16:creationId xmlns:a16="http://schemas.microsoft.com/office/drawing/2014/main" id="{C20BEDFF-AEAC-0427-B787-3C8E1D827DB2}"/>
              </a:ext>
            </a:extLst>
          </p:cNvPr>
          <p:cNvSpPr>
            <a:spLocks noGrp="1"/>
          </p:cNvSpPr>
          <p:nvPr>
            <p:ph type="pic" sz="quarter" idx="250"/>
          </p:nvPr>
        </p:nvSpPr>
        <p:spPr>
          <a:xfrm>
            <a:off x="4226125" y="111174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59" name="Text Placeholder 11">
            <a:extLst>
              <a:ext uri="{FF2B5EF4-FFF2-40B4-BE49-F238E27FC236}">
                <a16:creationId xmlns:a16="http://schemas.microsoft.com/office/drawing/2014/main" id="{3E69B4DF-ABC3-72CB-CCC0-B59B224A6980}"/>
              </a:ext>
            </a:extLst>
          </p:cNvPr>
          <p:cNvSpPr>
            <a:spLocks noGrp="1"/>
          </p:cNvSpPr>
          <p:nvPr>
            <p:ph type="body" sz="quarter" idx="252"/>
          </p:nvPr>
        </p:nvSpPr>
        <p:spPr>
          <a:xfrm>
            <a:off x="4172125" y="25033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0" name="Picture Placeholder 38">
            <a:extLst>
              <a:ext uri="{FF2B5EF4-FFF2-40B4-BE49-F238E27FC236}">
                <a16:creationId xmlns:a16="http://schemas.microsoft.com/office/drawing/2014/main" id="{77E5DBF2-AA5E-C239-0854-A70519A0B380}"/>
              </a:ext>
            </a:extLst>
          </p:cNvPr>
          <p:cNvSpPr>
            <a:spLocks noGrp="1"/>
          </p:cNvSpPr>
          <p:nvPr>
            <p:ph type="pic" sz="quarter" idx="253"/>
          </p:nvPr>
        </p:nvSpPr>
        <p:spPr>
          <a:xfrm>
            <a:off x="4226125" y="25573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61" name="Text Placeholder 11">
            <a:extLst>
              <a:ext uri="{FF2B5EF4-FFF2-40B4-BE49-F238E27FC236}">
                <a16:creationId xmlns:a16="http://schemas.microsoft.com/office/drawing/2014/main" id="{2B119974-5D53-5FAA-E5ED-8844373C7222}"/>
              </a:ext>
            </a:extLst>
          </p:cNvPr>
          <p:cNvSpPr>
            <a:spLocks noGrp="1"/>
          </p:cNvSpPr>
          <p:nvPr>
            <p:ph type="body" sz="quarter" idx="254" hasCustomPrompt="1"/>
          </p:nvPr>
        </p:nvSpPr>
        <p:spPr>
          <a:xfrm>
            <a:off x="4172125" y="178056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text styles</a:t>
            </a:r>
          </a:p>
        </p:txBody>
      </p:sp>
      <p:sp>
        <p:nvSpPr>
          <p:cNvPr id="362" name="Picture Placeholder 38">
            <a:extLst>
              <a:ext uri="{FF2B5EF4-FFF2-40B4-BE49-F238E27FC236}">
                <a16:creationId xmlns:a16="http://schemas.microsoft.com/office/drawing/2014/main" id="{C3A68F6F-62B4-F904-78A1-52FDC7D1D22E}"/>
              </a:ext>
            </a:extLst>
          </p:cNvPr>
          <p:cNvSpPr>
            <a:spLocks noGrp="1"/>
          </p:cNvSpPr>
          <p:nvPr>
            <p:ph type="pic" sz="quarter" idx="255"/>
          </p:nvPr>
        </p:nvSpPr>
        <p:spPr>
          <a:xfrm>
            <a:off x="4226125" y="183485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63" name="Text Placeholder 11">
            <a:extLst>
              <a:ext uri="{FF2B5EF4-FFF2-40B4-BE49-F238E27FC236}">
                <a16:creationId xmlns:a16="http://schemas.microsoft.com/office/drawing/2014/main" id="{0B99B1F1-BB7E-F866-DAA2-E53B139C8FC1}"/>
              </a:ext>
            </a:extLst>
          </p:cNvPr>
          <p:cNvSpPr>
            <a:spLocks noGrp="1"/>
          </p:cNvSpPr>
          <p:nvPr>
            <p:ph type="body" sz="quarter" idx="256"/>
          </p:nvPr>
        </p:nvSpPr>
        <p:spPr>
          <a:xfrm>
            <a:off x="5164486" y="40743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4" name="Picture Placeholder 38">
            <a:extLst>
              <a:ext uri="{FF2B5EF4-FFF2-40B4-BE49-F238E27FC236}">
                <a16:creationId xmlns:a16="http://schemas.microsoft.com/office/drawing/2014/main" id="{1A3EBEA9-F6AD-57E0-40FA-E8BDF6A8A9CE}"/>
              </a:ext>
            </a:extLst>
          </p:cNvPr>
          <p:cNvSpPr>
            <a:spLocks noGrp="1"/>
          </p:cNvSpPr>
          <p:nvPr>
            <p:ph type="pic" sz="quarter" idx="257"/>
          </p:nvPr>
        </p:nvSpPr>
        <p:spPr>
          <a:xfrm>
            <a:off x="5218486" y="412831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65" name="Text Placeholder 11">
            <a:extLst>
              <a:ext uri="{FF2B5EF4-FFF2-40B4-BE49-F238E27FC236}">
                <a16:creationId xmlns:a16="http://schemas.microsoft.com/office/drawing/2014/main" id="{06231333-DF5E-1E28-9082-76F3F1DBDA66}"/>
              </a:ext>
            </a:extLst>
          </p:cNvPr>
          <p:cNvSpPr>
            <a:spLocks noGrp="1"/>
          </p:cNvSpPr>
          <p:nvPr>
            <p:ph type="body" sz="quarter" idx="258"/>
          </p:nvPr>
        </p:nvSpPr>
        <p:spPr>
          <a:xfrm>
            <a:off x="5164486" y="55199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66" name="Picture Placeholder 38">
            <a:extLst>
              <a:ext uri="{FF2B5EF4-FFF2-40B4-BE49-F238E27FC236}">
                <a16:creationId xmlns:a16="http://schemas.microsoft.com/office/drawing/2014/main" id="{302CE660-B86E-C04C-B267-E725FA8AE0B1}"/>
              </a:ext>
            </a:extLst>
          </p:cNvPr>
          <p:cNvSpPr>
            <a:spLocks noGrp="1"/>
          </p:cNvSpPr>
          <p:nvPr>
            <p:ph type="pic" sz="quarter" idx="259"/>
          </p:nvPr>
        </p:nvSpPr>
        <p:spPr>
          <a:xfrm>
            <a:off x="5218486" y="557395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67" name="Text Placeholder 11">
            <a:extLst>
              <a:ext uri="{FF2B5EF4-FFF2-40B4-BE49-F238E27FC236}">
                <a16:creationId xmlns:a16="http://schemas.microsoft.com/office/drawing/2014/main" id="{AF9339FD-8E4E-09F3-3F37-807284CA9049}"/>
              </a:ext>
            </a:extLst>
          </p:cNvPr>
          <p:cNvSpPr>
            <a:spLocks noGrp="1"/>
          </p:cNvSpPr>
          <p:nvPr>
            <p:ph type="body" sz="quarter" idx="260"/>
          </p:nvPr>
        </p:nvSpPr>
        <p:spPr>
          <a:xfrm>
            <a:off x="5164486" y="47971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68" name="Picture Placeholder 38">
            <a:extLst>
              <a:ext uri="{FF2B5EF4-FFF2-40B4-BE49-F238E27FC236}">
                <a16:creationId xmlns:a16="http://schemas.microsoft.com/office/drawing/2014/main" id="{933CD803-942C-1849-40A4-0DA3051D2B83}"/>
              </a:ext>
            </a:extLst>
          </p:cNvPr>
          <p:cNvSpPr>
            <a:spLocks noGrp="1"/>
          </p:cNvSpPr>
          <p:nvPr>
            <p:ph type="pic" sz="quarter" idx="261"/>
          </p:nvPr>
        </p:nvSpPr>
        <p:spPr>
          <a:xfrm>
            <a:off x="5218486" y="48514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84" name="Text Placeholder 11">
            <a:extLst>
              <a:ext uri="{FF2B5EF4-FFF2-40B4-BE49-F238E27FC236}">
                <a16:creationId xmlns:a16="http://schemas.microsoft.com/office/drawing/2014/main" id="{F53F9841-8887-D8E6-A5E3-E7A643E27B4B}"/>
              </a:ext>
            </a:extLst>
          </p:cNvPr>
          <p:cNvSpPr>
            <a:spLocks noGrp="1"/>
          </p:cNvSpPr>
          <p:nvPr>
            <p:ph type="body" sz="quarter" idx="263"/>
          </p:nvPr>
        </p:nvSpPr>
        <p:spPr>
          <a:xfrm>
            <a:off x="6159446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5" name="Picture Placeholder 38">
            <a:extLst>
              <a:ext uri="{FF2B5EF4-FFF2-40B4-BE49-F238E27FC236}">
                <a16:creationId xmlns:a16="http://schemas.microsoft.com/office/drawing/2014/main" id="{0BD2C891-54D2-9639-9625-9E5DAF83C340}"/>
              </a:ext>
            </a:extLst>
          </p:cNvPr>
          <p:cNvSpPr>
            <a:spLocks noGrp="1"/>
          </p:cNvSpPr>
          <p:nvPr>
            <p:ph type="pic" sz="quarter" idx="264"/>
          </p:nvPr>
        </p:nvSpPr>
        <p:spPr>
          <a:xfrm>
            <a:off x="6213446" y="111011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87" name="Text Placeholder 11">
            <a:extLst>
              <a:ext uri="{FF2B5EF4-FFF2-40B4-BE49-F238E27FC236}">
                <a16:creationId xmlns:a16="http://schemas.microsoft.com/office/drawing/2014/main" id="{D2C824BA-1459-E4D2-86DF-59048F37275E}"/>
              </a:ext>
            </a:extLst>
          </p:cNvPr>
          <p:cNvSpPr>
            <a:spLocks noGrp="1"/>
          </p:cNvSpPr>
          <p:nvPr>
            <p:ph type="body" sz="quarter" idx="266"/>
          </p:nvPr>
        </p:nvSpPr>
        <p:spPr>
          <a:xfrm>
            <a:off x="6159446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8" name="Picture Placeholder 38">
            <a:extLst>
              <a:ext uri="{FF2B5EF4-FFF2-40B4-BE49-F238E27FC236}">
                <a16:creationId xmlns:a16="http://schemas.microsoft.com/office/drawing/2014/main" id="{161F05C2-B9C6-ED58-BCE0-2A42848526FC}"/>
              </a:ext>
            </a:extLst>
          </p:cNvPr>
          <p:cNvSpPr>
            <a:spLocks noGrp="1"/>
          </p:cNvSpPr>
          <p:nvPr>
            <p:ph type="pic" sz="quarter" idx="267"/>
          </p:nvPr>
        </p:nvSpPr>
        <p:spPr>
          <a:xfrm>
            <a:off x="6213446" y="255575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89" name="Text Placeholder 11">
            <a:extLst>
              <a:ext uri="{FF2B5EF4-FFF2-40B4-BE49-F238E27FC236}">
                <a16:creationId xmlns:a16="http://schemas.microsoft.com/office/drawing/2014/main" id="{1084B3CA-5EC4-0442-8F13-BA329F293B51}"/>
              </a:ext>
            </a:extLst>
          </p:cNvPr>
          <p:cNvSpPr>
            <a:spLocks noGrp="1"/>
          </p:cNvSpPr>
          <p:nvPr>
            <p:ph type="body" sz="quarter" idx="268" hasCustomPrompt="1"/>
          </p:nvPr>
        </p:nvSpPr>
        <p:spPr>
          <a:xfrm>
            <a:off x="6159446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text styles</a:t>
            </a:r>
          </a:p>
        </p:txBody>
      </p:sp>
      <p:sp>
        <p:nvSpPr>
          <p:cNvPr id="390" name="Picture Placeholder 38">
            <a:extLst>
              <a:ext uri="{FF2B5EF4-FFF2-40B4-BE49-F238E27FC236}">
                <a16:creationId xmlns:a16="http://schemas.microsoft.com/office/drawing/2014/main" id="{D972206F-4647-CBAD-A7CD-6FA5F0103BFB}"/>
              </a:ext>
            </a:extLst>
          </p:cNvPr>
          <p:cNvSpPr>
            <a:spLocks noGrp="1"/>
          </p:cNvSpPr>
          <p:nvPr>
            <p:ph type="pic" sz="quarter" idx="269"/>
          </p:nvPr>
        </p:nvSpPr>
        <p:spPr>
          <a:xfrm>
            <a:off x="6213446" y="18332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91" name="Text Placeholder 11">
            <a:extLst>
              <a:ext uri="{FF2B5EF4-FFF2-40B4-BE49-F238E27FC236}">
                <a16:creationId xmlns:a16="http://schemas.microsoft.com/office/drawing/2014/main" id="{D04DA6BE-3BC6-5295-065C-820134F6F3CA}"/>
              </a:ext>
            </a:extLst>
          </p:cNvPr>
          <p:cNvSpPr>
            <a:spLocks noGrp="1"/>
          </p:cNvSpPr>
          <p:nvPr>
            <p:ph type="body" sz="quarter" idx="270"/>
          </p:nvPr>
        </p:nvSpPr>
        <p:spPr>
          <a:xfrm>
            <a:off x="7151807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2" name="Picture Placeholder 38">
            <a:extLst>
              <a:ext uri="{FF2B5EF4-FFF2-40B4-BE49-F238E27FC236}">
                <a16:creationId xmlns:a16="http://schemas.microsoft.com/office/drawing/2014/main" id="{42090AE1-945C-7203-860C-CD9DBDEC2A42}"/>
              </a:ext>
            </a:extLst>
          </p:cNvPr>
          <p:cNvSpPr>
            <a:spLocks noGrp="1"/>
          </p:cNvSpPr>
          <p:nvPr>
            <p:ph type="pic" sz="quarter" idx="271"/>
          </p:nvPr>
        </p:nvSpPr>
        <p:spPr>
          <a:xfrm>
            <a:off x="7205807" y="41266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93" name="Text Placeholder 11">
            <a:extLst>
              <a:ext uri="{FF2B5EF4-FFF2-40B4-BE49-F238E27FC236}">
                <a16:creationId xmlns:a16="http://schemas.microsoft.com/office/drawing/2014/main" id="{4B168201-C6DC-C00B-60B2-D66D8885FB8F}"/>
              </a:ext>
            </a:extLst>
          </p:cNvPr>
          <p:cNvSpPr>
            <a:spLocks noGrp="1"/>
          </p:cNvSpPr>
          <p:nvPr>
            <p:ph type="body" sz="quarter" idx="272"/>
          </p:nvPr>
        </p:nvSpPr>
        <p:spPr>
          <a:xfrm>
            <a:off x="7151807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94" name="Picture Placeholder 38">
            <a:extLst>
              <a:ext uri="{FF2B5EF4-FFF2-40B4-BE49-F238E27FC236}">
                <a16:creationId xmlns:a16="http://schemas.microsoft.com/office/drawing/2014/main" id="{076F4591-0FDE-7429-BF00-B5B27D52F8AD}"/>
              </a:ext>
            </a:extLst>
          </p:cNvPr>
          <p:cNvSpPr>
            <a:spLocks noGrp="1"/>
          </p:cNvSpPr>
          <p:nvPr>
            <p:ph type="pic" sz="quarter" idx="273"/>
          </p:nvPr>
        </p:nvSpPr>
        <p:spPr>
          <a:xfrm>
            <a:off x="7205807" y="557232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95" name="Text Placeholder 11">
            <a:extLst>
              <a:ext uri="{FF2B5EF4-FFF2-40B4-BE49-F238E27FC236}">
                <a16:creationId xmlns:a16="http://schemas.microsoft.com/office/drawing/2014/main" id="{B34BFE8E-7FFD-37F8-2F43-DB8FD68F057E}"/>
              </a:ext>
            </a:extLst>
          </p:cNvPr>
          <p:cNvSpPr>
            <a:spLocks noGrp="1"/>
          </p:cNvSpPr>
          <p:nvPr>
            <p:ph type="body" sz="quarter" idx="274" hasCustomPrompt="1"/>
          </p:nvPr>
        </p:nvSpPr>
        <p:spPr>
          <a:xfrm>
            <a:off x="7151807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styles</a:t>
            </a:r>
          </a:p>
        </p:txBody>
      </p:sp>
      <p:sp>
        <p:nvSpPr>
          <p:cNvPr id="396" name="Picture Placeholder 38">
            <a:extLst>
              <a:ext uri="{FF2B5EF4-FFF2-40B4-BE49-F238E27FC236}">
                <a16:creationId xmlns:a16="http://schemas.microsoft.com/office/drawing/2014/main" id="{2354062C-8217-1B4F-7D42-AE3C9803C839}"/>
              </a:ext>
            </a:extLst>
          </p:cNvPr>
          <p:cNvSpPr>
            <a:spLocks noGrp="1"/>
          </p:cNvSpPr>
          <p:nvPr>
            <p:ph type="pic" sz="quarter" idx="275"/>
          </p:nvPr>
        </p:nvSpPr>
        <p:spPr>
          <a:xfrm>
            <a:off x="7205807" y="484979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98" name="Text Placeholder 11">
            <a:extLst>
              <a:ext uri="{FF2B5EF4-FFF2-40B4-BE49-F238E27FC236}">
                <a16:creationId xmlns:a16="http://schemas.microsoft.com/office/drawing/2014/main" id="{3D9F3A36-7CAE-2EB4-6836-352AC0A68934}"/>
              </a:ext>
            </a:extLst>
          </p:cNvPr>
          <p:cNvSpPr>
            <a:spLocks noGrp="1"/>
          </p:cNvSpPr>
          <p:nvPr>
            <p:ph type="body" sz="quarter" idx="277"/>
          </p:nvPr>
        </p:nvSpPr>
        <p:spPr>
          <a:xfrm>
            <a:off x="8141569" y="105774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9" name="Picture Placeholder 38">
            <a:extLst>
              <a:ext uri="{FF2B5EF4-FFF2-40B4-BE49-F238E27FC236}">
                <a16:creationId xmlns:a16="http://schemas.microsoft.com/office/drawing/2014/main" id="{2C607564-E625-20A3-8AA7-E72D2FD93EC4}"/>
              </a:ext>
            </a:extLst>
          </p:cNvPr>
          <p:cNvSpPr>
            <a:spLocks noGrp="1"/>
          </p:cNvSpPr>
          <p:nvPr>
            <p:ph type="pic" sz="quarter" idx="278"/>
          </p:nvPr>
        </p:nvSpPr>
        <p:spPr>
          <a:xfrm>
            <a:off x="8195569" y="111174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01" name="Text Placeholder 11">
            <a:extLst>
              <a:ext uri="{FF2B5EF4-FFF2-40B4-BE49-F238E27FC236}">
                <a16:creationId xmlns:a16="http://schemas.microsoft.com/office/drawing/2014/main" id="{24FAC869-4F62-7A02-F8CB-65B7A7AAF406}"/>
              </a:ext>
            </a:extLst>
          </p:cNvPr>
          <p:cNvSpPr>
            <a:spLocks noGrp="1"/>
          </p:cNvSpPr>
          <p:nvPr>
            <p:ph type="body" sz="quarter" idx="280"/>
          </p:nvPr>
        </p:nvSpPr>
        <p:spPr>
          <a:xfrm>
            <a:off x="8141569" y="25033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2" name="Picture Placeholder 38">
            <a:extLst>
              <a:ext uri="{FF2B5EF4-FFF2-40B4-BE49-F238E27FC236}">
                <a16:creationId xmlns:a16="http://schemas.microsoft.com/office/drawing/2014/main" id="{05D0D90B-B8C6-909E-27EA-18C2689BA29B}"/>
              </a:ext>
            </a:extLst>
          </p:cNvPr>
          <p:cNvSpPr>
            <a:spLocks noGrp="1"/>
          </p:cNvSpPr>
          <p:nvPr>
            <p:ph type="pic" sz="quarter" idx="281"/>
          </p:nvPr>
        </p:nvSpPr>
        <p:spPr>
          <a:xfrm>
            <a:off x="8195569" y="25573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03" name="Text Placeholder 11">
            <a:extLst>
              <a:ext uri="{FF2B5EF4-FFF2-40B4-BE49-F238E27FC236}">
                <a16:creationId xmlns:a16="http://schemas.microsoft.com/office/drawing/2014/main" id="{7CF01AC7-F237-8D00-668F-229617E53CF3}"/>
              </a:ext>
            </a:extLst>
          </p:cNvPr>
          <p:cNvSpPr>
            <a:spLocks noGrp="1"/>
          </p:cNvSpPr>
          <p:nvPr>
            <p:ph type="body" sz="quarter" idx="282" hasCustomPrompt="1"/>
          </p:nvPr>
        </p:nvSpPr>
        <p:spPr>
          <a:xfrm>
            <a:off x="8141569" y="178056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text styles</a:t>
            </a:r>
          </a:p>
        </p:txBody>
      </p:sp>
      <p:sp>
        <p:nvSpPr>
          <p:cNvPr id="404" name="Picture Placeholder 38">
            <a:extLst>
              <a:ext uri="{FF2B5EF4-FFF2-40B4-BE49-F238E27FC236}">
                <a16:creationId xmlns:a16="http://schemas.microsoft.com/office/drawing/2014/main" id="{99B5F83B-2368-E602-93CB-25A456A0A24C}"/>
              </a:ext>
            </a:extLst>
          </p:cNvPr>
          <p:cNvSpPr>
            <a:spLocks noGrp="1"/>
          </p:cNvSpPr>
          <p:nvPr>
            <p:ph type="pic" sz="quarter" idx="283"/>
          </p:nvPr>
        </p:nvSpPr>
        <p:spPr>
          <a:xfrm>
            <a:off x="8195569" y="183485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05" name="Text Placeholder 11">
            <a:extLst>
              <a:ext uri="{FF2B5EF4-FFF2-40B4-BE49-F238E27FC236}">
                <a16:creationId xmlns:a16="http://schemas.microsoft.com/office/drawing/2014/main" id="{61F24946-315E-80C4-A664-957DBB12519E}"/>
              </a:ext>
            </a:extLst>
          </p:cNvPr>
          <p:cNvSpPr>
            <a:spLocks noGrp="1"/>
          </p:cNvSpPr>
          <p:nvPr>
            <p:ph type="body" sz="quarter" idx="284"/>
          </p:nvPr>
        </p:nvSpPr>
        <p:spPr>
          <a:xfrm>
            <a:off x="9133930" y="40743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6" name="Picture Placeholder 38">
            <a:extLst>
              <a:ext uri="{FF2B5EF4-FFF2-40B4-BE49-F238E27FC236}">
                <a16:creationId xmlns:a16="http://schemas.microsoft.com/office/drawing/2014/main" id="{4F1265E2-9C46-8EA2-9CC7-69C725FEB6C0}"/>
              </a:ext>
            </a:extLst>
          </p:cNvPr>
          <p:cNvSpPr>
            <a:spLocks noGrp="1"/>
          </p:cNvSpPr>
          <p:nvPr>
            <p:ph type="pic" sz="quarter" idx="285"/>
          </p:nvPr>
        </p:nvSpPr>
        <p:spPr>
          <a:xfrm>
            <a:off x="9187930" y="412831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07" name="Text Placeholder 11">
            <a:extLst>
              <a:ext uri="{FF2B5EF4-FFF2-40B4-BE49-F238E27FC236}">
                <a16:creationId xmlns:a16="http://schemas.microsoft.com/office/drawing/2014/main" id="{A478FC87-6AB3-2CF5-FD97-3C9CA7F5B64D}"/>
              </a:ext>
            </a:extLst>
          </p:cNvPr>
          <p:cNvSpPr>
            <a:spLocks noGrp="1"/>
          </p:cNvSpPr>
          <p:nvPr>
            <p:ph type="body" sz="quarter" idx="286" hasCustomPrompt="1"/>
          </p:nvPr>
        </p:nvSpPr>
        <p:spPr>
          <a:xfrm>
            <a:off x="9133930" y="55199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Click to di Master text styles</a:t>
            </a:r>
          </a:p>
        </p:txBody>
      </p:sp>
      <p:sp>
        <p:nvSpPr>
          <p:cNvPr id="408" name="Picture Placeholder 38">
            <a:extLst>
              <a:ext uri="{FF2B5EF4-FFF2-40B4-BE49-F238E27FC236}">
                <a16:creationId xmlns:a16="http://schemas.microsoft.com/office/drawing/2014/main" id="{63727A78-DC8D-AD18-7C85-8392C746122B}"/>
              </a:ext>
            </a:extLst>
          </p:cNvPr>
          <p:cNvSpPr>
            <a:spLocks noGrp="1"/>
          </p:cNvSpPr>
          <p:nvPr>
            <p:ph type="pic" sz="quarter" idx="287"/>
          </p:nvPr>
        </p:nvSpPr>
        <p:spPr>
          <a:xfrm>
            <a:off x="9187930" y="557395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09" name="Text Placeholder 11">
            <a:extLst>
              <a:ext uri="{FF2B5EF4-FFF2-40B4-BE49-F238E27FC236}">
                <a16:creationId xmlns:a16="http://schemas.microsoft.com/office/drawing/2014/main" id="{03D46C1D-1061-5C2B-2F2F-0AB6D8893959}"/>
              </a:ext>
            </a:extLst>
          </p:cNvPr>
          <p:cNvSpPr>
            <a:spLocks noGrp="1"/>
          </p:cNvSpPr>
          <p:nvPr>
            <p:ph type="body" sz="quarter" idx="288" hasCustomPrompt="1"/>
          </p:nvPr>
        </p:nvSpPr>
        <p:spPr>
          <a:xfrm>
            <a:off x="9133930" y="47971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text styles</a:t>
            </a:r>
          </a:p>
        </p:txBody>
      </p:sp>
      <p:sp>
        <p:nvSpPr>
          <p:cNvPr id="410" name="Picture Placeholder 38">
            <a:extLst>
              <a:ext uri="{FF2B5EF4-FFF2-40B4-BE49-F238E27FC236}">
                <a16:creationId xmlns:a16="http://schemas.microsoft.com/office/drawing/2014/main" id="{8CA6398B-4854-9103-DF7F-C3854B6797F1}"/>
              </a:ext>
            </a:extLst>
          </p:cNvPr>
          <p:cNvSpPr>
            <a:spLocks noGrp="1"/>
          </p:cNvSpPr>
          <p:nvPr>
            <p:ph type="pic" sz="quarter" idx="289"/>
          </p:nvPr>
        </p:nvSpPr>
        <p:spPr>
          <a:xfrm>
            <a:off x="9187930" y="48514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12" name="Text Placeholder 11">
            <a:extLst>
              <a:ext uri="{FF2B5EF4-FFF2-40B4-BE49-F238E27FC236}">
                <a16:creationId xmlns:a16="http://schemas.microsoft.com/office/drawing/2014/main" id="{2075FF0E-CBD4-C67E-9F77-30B3A636E8CD}"/>
              </a:ext>
            </a:extLst>
          </p:cNvPr>
          <p:cNvSpPr>
            <a:spLocks noGrp="1"/>
          </p:cNvSpPr>
          <p:nvPr>
            <p:ph type="body" sz="quarter" idx="291"/>
          </p:nvPr>
        </p:nvSpPr>
        <p:spPr>
          <a:xfrm>
            <a:off x="10107552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3" name="Picture Placeholder 38">
            <a:extLst>
              <a:ext uri="{FF2B5EF4-FFF2-40B4-BE49-F238E27FC236}">
                <a16:creationId xmlns:a16="http://schemas.microsoft.com/office/drawing/2014/main" id="{E9407F42-572E-C82F-E76E-F338D9594EAA}"/>
              </a:ext>
            </a:extLst>
          </p:cNvPr>
          <p:cNvSpPr>
            <a:spLocks noGrp="1"/>
          </p:cNvSpPr>
          <p:nvPr>
            <p:ph type="pic" sz="quarter" idx="292"/>
          </p:nvPr>
        </p:nvSpPr>
        <p:spPr>
          <a:xfrm>
            <a:off x="10161552" y="111011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15" name="Text Placeholder 11">
            <a:extLst>
              <a:ext uri="{FF2B5EF4-FFF2-40B4-BE49-F238E27FC236}">
                <a16:creationId xmlns:a16="http://schemas.microsoft.com/office/drawing/2014/main" id="{DC7C6C91-85FE-14AF-DD9D-E76281561D99}"/>
              </a:ext>
            </a:extLst>
          </p:cNvPr>
          <p:cNvSpPr>
            <a:spLocks noGrp="1"/>
          </p:cNvSpPr>
          <p:nvPr>
            <p:ph type="body" sz="quarter" idx="294"/>
          </p:nvPr>
        </p:nvSpPr>
        <p:spPr>
          <a:xfrm>
            <a:off x="10107552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6" name="Picture Placeholder 38">
            <a:extLst>
              <a:ext uri="{FF2B5EF4-FFF2-40B4-BE49-F238E27FC236}">
                <a16:creationId xmlns:a16="http://schemas.microsoft.com/office/drawing/2014/main" id="{D8DA5178-C9F6-5BFE-8FC3-A7DE1405286C}"/>
              </a:ext>
            </a:extLst>
          </p:cNvPr>
          <p:cNvSpPr>
            <a:spLocks noGrp="1"/>
          </p:cNvSpPr>
          <p:nvPr>
            <p:ph type="pic" sz="quarter" idx="295"/>
          </p:nvPr>
        </p:nvSpPr>
        <p:spPr>
          <a:xfrm>
            <a:off x="10161552" y="255575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17" name="Text Placeholder 11">
            <a:extLst>
              <a:ext uri="{FF2B5EF4-FFF2-40B4-BE49-F238E27FC236}">
                <a16:creationId xmlns:a16="http://schemas.microsoft.com/office/drawing/2014/main" id="{04E95245-613F-01C8-28B4-C40B42198F2B}"/>
              </a:ext>
            </a:extLst>
          </p:cNvPr>
          <p:cNvSpPr>
            <a:spLocks noGrp="1"/>
          </p:cNvSpPr>
          <p:nvPr>
            <p:ph type="body" sz="quarter" idx="296" hasCustomPrompt="1"/>
          </p:nvPr>
        </p:nvSpPr>
        <p:spPr>
          <a:xfrm>
            <a:off x="10107552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text styles</a:t>
            </a:r>
          </a:p>
        </p:txBody>
      </p:sp>
      <p:sp>
        <p:nvSpPr>
          <p:cNvPr id="418" name="Picture Placeholder 38">
            <a:extLst>
              <a:ext uri="{FF2B5EF4-FFF2-40B4-BE49-F238E27FC236}">
                <a16:creationId xmlns:a16="http://schemas.microsoft.com/office/drawing/2014/main" id="{4D5F39FD-20BA-8675-4FC2-452312191AA2}"/>
              </a:ext>
            </a:extLst>
          </p:cNvPr>
          <p:cNvSpPr>
            <a:spLocks noGrp="1"/>
          </p:cNvSpPr>
          <p:nvPr>
            <p:ph type="pic" sz="quarter" idx="297"/>
          </p:nvPr>
        </p:nvSpPr>
        <p:spPr>
          <a:xfrm>
            <a:off x="10161552" y="18332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19" name="Text Placeholder 11">
            <a:extLst>
              <a:ext uri="{FF2B5EF4-FFF2-40B4-BE49-F238E27FC236}">
                <a16:creationId xmlns:a16="http://schemas.microsoft.com/office/drawing/2014/main" id="{81141BFC-2795-E94C-76EC-BAE7E7F5E1E2}"/>
              </a:ext>
            </a:extLst>
          </p:cNvPr>
          <p:cNvSpPr>
            <a:spLocks noGrp="1"/>
          </p:cNvSpPr>
          <p:nvPr>
            <p:ph type="body" sz="quarter" idx="298"/>
          </p:nvPr>
        </p:nvSpPr>
        <p:spPr>
          <a:xfrm>
            <a:off x="11099913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0" name="Picture Placeholder 38">
            <a:extLst>
              <a:ext uri="{FF2B5EF4-FFF2-40B4-BE49-F238E27FC236}">
                <a16:creationId xmlns:a16="http://schemas.microsoft.com/office/drawing/2014/main" id="{C2911953-92D3-A076-771E-1F8139675DED}"/>
              </a:ext>
            </a:extLst>
          </p:cNvPr>
          <p:cNvSpPr>
            <a:spLocks noGrp="1"/>
          </p:cNvSpPr>
          <p:nvPr>
            <p:ph type="pic" sz="quarter" idx="299"/>
          </p:nvPr>
        </p:nvSpPr>
        <p:spPr>
          <a:xfrm>
            <a:off x="11153913" y="41266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21" name="Text Placeholder 11">
            <a:extLst>
              <a:ext uri="{FF2B5EF4-FFF2-40B4-BE49-F238E27FC236}">
                <a16:creationId xmlns:a16="http://schemas.microsoft.com/office/drawing/2014/main" id="{72F98636-2959-D0B2-F917-A2EC39CD2905}"/>
              </a:ext>
            </a:extLst>
          </p:cNvPr>
          <p:cNvSpPr>
            <a:spLocks noGrp="1"/>
          </p:cNvSpPr>
          <p:nvPr>
            <p:ph type="body" sz="quarter" idx="300" hasCustomPrompt="1"/>
          </p:nvPr>
        </p:nvSpPr>
        <p:spPr>
          <a:xfrm>
            <a:off x="11099913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styles</a:t>
            </a:r>
          </a:p>
        </p:txBody>
      </p:sp>
      <p:sp>
        <p:nvSpPr>
          <p:cNvPr id="422" name="Picture Placeholder 38">
            <a:extLst>
              <a:ext uri="{FF2B5EF4-FFF2-40B4-BE49-F238E27FC236}">
                <a16:creationId xmlns:a16="http://schemas.microsoft.com/office/drawing/2014/main" id="{76806C31-58B4-4D66-656E-B0F116FF5CA3}"/>
              </a:ext>
            </a:extLst>
          </p:cNvPr>
          <p:cNvSpPr>
            <a:spLocks noGrp="1"/>
          </p:cNvSpPr>
          <p:nvPr>
            <p:ph type="pic" sz="quarter" idx="301"/>
          </p:nvPr>
        </p:nvSpPr>
        <p:spPr>
          <a:xfrm>
            <a:off x="11153913" y="557232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23" name="Text Placeholder 11">
            <a:extLst>
              <a:ext uri="{FF2B5EF4-FFF2-40B4-BE49-F238E27FC236}">
                <a16:creationId xmlns:a16="http://schemas.microsoft.com/office/drawing/2014/main" id="{3A95C265-1F2E-94BF-EFC0-D648EB70589D}"/>
              </a:ext>
            </a:extLst>
          </p:cNvPr>
          <p:cNvSpPr>
            <a:spLocks noGrp="1"/>
          </p:cNvSpPr>
          <p:nvPr>
            <p:ph type="body" sz="quarter" idx="302" hasCustomPrompt="1"/>
          </p:nvPr>
        </p:nvSpPr>
        <p:spPr>
          <a:xfrm>
            <a:off x="11099913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text styles</a:t>
            </a:r>
          </a:p>
        </p:txBody>
      </p:sp>
      <p:sp>
        <p:nvSpPr>
          <p:cNvPr id="424" name="Picture Placeholder 38">
            <a:extLst>
              <a:ext uri="{FF2B5EF4-FFF2-40B4-BE49-F238E27FC236}">
                <a16:creationId xmlns:a16="http://schemas.microsoft.com/office/drawing/2014/main" id="{C58C84D8-6B69-250D-F2EB-99482FA11DF7}"/>
              </a:ext>
            </a:extLst>
          </p:cNvPr>
          <p:cNvSpPr>
            <a:spLocks noGrp="1"/>
          </p:cNvSpPr>
          <p:nvPr>
            <p:ph type="pic" sz="quarter" idx="303"/>
          </p:nvPr>
        </p:nvSpPr>
        <p:spPr>
          <a:xfrm>
            <a:off x="11153913" y="484979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183995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174652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165309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155966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146623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137280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8127937" y="3237134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9118594" y="3374659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10109251" y="323665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1099913" y="337417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7FAB368-31F8-1619-3475-291B3E0D5BDE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23699842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film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EF55EB9-C933-82F7-22FC-16C3D5F33A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02681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58" name="Text Placeholder 11">
            <a:extLst>
              <a:ext uri="{FF2B5EF4-FFF2-40B4-BE49-F238E27FC236}">
                <a16:creationId xmlns:a16="http://schemas.microsoft.com/office/drawing/2014/main" id="{EAB61640-7352-DFF2-3781-EE8A2F91342B}"/>
              </a:ext>
            </a:extLst>
          </p:cNvPr>
          <p:cNvSpPr>
            <a:spLocks noGrp="1"/>
          </p:cNvSpPr>
          <p:nvPr>
            <p:ph type="body" sz="quarter" idx="127"/>
          </p:nvPr>
        </p:nvSpPr>
        <p:spPr>
          <a:xfrm>
            <a:off x="202681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07ADD4D4-6955-7DCE-4A0A-859D0AF2D1CE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256681" y="1110117"/>
            <a:ext cx="792000" cy="504000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193338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259" name="Text Placeholder 11">
            <a:extLst>
              <a:ext uri="{FF2B5EF4-FFF2-40B4-BE49-F238E27FC236}">
                <a16:creationId xmlns:a16="http://schemas.microsoft.com/office/drawing/2014/main" id="{745CE3EA-A97D-3D11-343C-D5C3B2796F98}"/>
              </a:ext>
            </a:extLst>
          </p:cNvPr>
          <p:cNvSpPr>
            <a:spLocks noGrp="1"/>
          </p:cNvSpPr>
          <p:nvPr>
            <p:ph type="body" sz="quarter" idx="224"/>
          </p:nvPr>
        </p:nvSpPr>
        <p:spPr>
          <a:xfrm>
            <a:off x="202681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0" name="Picture Placeholder 38">
            <a:extLst>
              <a:ext uri="{FF2B5EF4-FFF2-40B4-BE49-F238E27FC236}">
                <a16:creationId xmlns:a16="http://schemas.microsoft.com/office/drawing/2014/main" id="{B4C3212F-393F-2A40-5E63-00099F30A357}"/>
              </a:ext>
            </a:extLst>
          </p:cNvPr>
          <p:cNvSpPr>
            <a:spLocks noGrp="1"/>
          </p:cNvSpPr>
          <p:nvPr>
            <p:ph type="pic" sz="quarter" idx="225"/>
          </p:nvPr>
        </p:nvSpPr>
        <p:spPr>
          <a:xfrm>
            <a:off x="256681" y="2555757"/>
            <a:ext cx="792000" cy="504000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261" name="Text Placeholder 11">
            <a:extLst>
              <a:ext uri="{FF2B5EF4-FFF2-40B4-BE49-F238E27FC236}">
                <a16:creationId xmlns:a16="http://schemas.microsoft.com/office/drawing/2014/main" id="{3921D1B9-2571-6F0B-0D71-876B9C4D2579}"/>
              </a:ext>
            </a:extLst>
          </p:cNvPr>
          <p:cNvSpPr>
            <a:spLocks noGrp="1"/>
          </p:cNvSpPr>
          <p:nvPr>
            <p:ph type="body" sz="quarter" idx="226"/>
          </p:nvPr>
        </p:nvSpPr>
        <p:spPr>
          <a:xfrm>
            <a:off x="202681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62" name="Picture Placeholder 38">
            <a:extLst>
              <a:ext uri="{FF2B5EF4-FFF2-40B4-BE49-F238E27FC236}">
                <a16:creationId xmlns:a16="http://schemas.microsoft.com/office/drawing/2014/main" id="{AD22071C-CD9A-1381-FA72-0474DD443505}"/>
              </a:ext>
            </a:extLst>
          </p:cNvPr>
          <p:cNvSpPr>
            <a:spLocks noGrp="1"/>
          </p:cNvSpPr>
          <p:nvPr>
            <p:ph type="pic" sz="quarter" idx="227"/>
          </p:nvPr>
        </p:nvSpPr>
        <p:spPr>
          <a:xfrm>
            <a:off x="256681" y="18332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63" name="Text Placeholder 11">
            <a:extLst>
              <a:ext uri="{FF2B5EF4-FFF2-40B4-BE49-F238E27FC236}">
                <a16:creationId xmlns:a16="http://schemas.microsoft.com/office/drawing/2014/main" id="{0875FA23-CD8F-0F39-B9B3-040572BBC5CE}"/>
              </a:ext>
            </a:extLst>
          </p:cNvPr>
          <p:cNvSpPr>
            <a:spLocks noGrp="1"/>
          </p:cNvSpPr>
          <p:nvPr>
            <p:ph type="body" sz="quarter" idx="228"/>
          </p:nvPr>
        </p:nvSpPr>
        <p:spPr>
          <a:xfrm>
            <a:off x="1195042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4" name="Picture Placeholder 38">
            <a:extLst>
              <a:ext uri="{FF2B5EF4-FFF2-40B4-BE49-F238E27FC236}">
                <a16:creationId xmlns:a16="http://schemas.microsoft.com/office/drawing/2014/main" id="{20EFA75A-AD40-BD5A-E4CE-C5B16B36521A}"/>
              </a:ext>
            </a:extLst>
          </p:cNvPr>
          <p:cNvSpPr>
            <a:spLocks noGrp="1"/>
          </p:cNvSpPr>
          <p:nvPr>
            <p:ph type="pic" sz="quarter" idx="229"/>
          </p:nvPr>
        </p:nvSpPr>
        <p:spPr>
          <a:xfrm>
            <a:off x="1249042" y="41266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65" name="Text Placeholder 11">
            <a:extLst>
              <a:ext uri="{FF2B5EF4-FFF2-40B4-BE49-F238E27FC236}">
                <a16:creationId xmlns:a16="http://schemas.microsoft.com/office/drawing/2014/main" id="{1DECE995-14BB-94EB-7C7E-A51303522272}"/>
              </a:ext>
            </a:extLst>
          </p:cNvPr>
          <p:cNvSpPr>
            <a:spLocks noGrp="1"/>
          </p:cNvSpPr>
          <p:nvPr>
            <p:ph type="body" sz="quarter" idx="230"/>
          </p:nvPr>
        </p:nvSpPr>
        <p:spPr>
          <a:xfrm>
            <a:off x="1195042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6" name="Picture Placeholder 38">
            <a:extLst>
              <a:ext uri="{FF2B5EF4-FFF2-40B4-BE49-F238E27FC236}">
                <a16:creationId xmlns:a16="http://schemas.microsoft.com/office/drawing/2014/main" id="{2DCBA4E4-EE23-50FF-DB6E-8258FCD17331}"/>
              </a:ext>
            </a:extLst>
          </p:cNvPr>
          <p:cNvSpPr>
            <a:spLocks noGrp="1"/>
          </p:cNvSpPr>
          <p:nvPr>
            <p:ph type="pic" sz="quarter" idx="231"/>
          </p:nvPr>
        </p:nvSpPr>
        <p:spPr>
          <a:xfrm>
            <a:off x="1249042" y="557232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67" name="Text Placeholder 11">
            <a:extLst>
              <a:ext uri="{FF2B5EF4-FFF2-40B4-BE49-F238E27FC236}">
                <a16:creationId xmlns:a16="http://schemas.microsoft.com/office/drawing/2014/main" id="{A17E1DAE-96A9-AEF9-BF91-637DB953D86C}"/>
              </a:ext>
            </a:extLst>
          </p:cNvPr>
          <p:cNvSpPr>
            <a:spLocks noGrp="1"/>
          </p:cNvSpPr>
          <p:nvPr>
            <p:ph type="body" sz="quarter" idx="232"/>
          </p:nvPr>
        </p:nvSpPr>
        <p:spPr>
          <a:xfrm>
            <a:off x="1195042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68" name="Picture Placeholder 38">
            <a:extLst>
              <a:ext uri="{FF2B5EF4-FFF2-40B4-BE49-F238E27FC236}">
                <a16:creationId xmlns:a16="http://schemas.microsoft.com/office/drawing/2014/main" id="{21AB238F-F973-3659-A955-8D6DE3176E96}"/>
              </a:ext>
            </a:extLst>
          </p:cNvPr>
          <p:cNvSpPr>
            <a:spLocks noGrp="1"/>
          </p:cNvSpPr>
          <p:nvPr>
            <p:ph type="pic" sz="quarter" idx="233"/>
          </p:nvPr>
        </p:nvSpPr>
        <p:spPr>
          <a:xfrm>
            <a:off x="1249042" y="484979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42" name="Text Placeholder 11">
            <a:extLst>
              <a:ext uri="{FF2B5EF4-FFF2-40B4-BE49-F238E27FC236}">
                <a16:creationId xmlns:a16="http://schemas.microsoft.com/office/drawing/2014/main" id="{31DAF88C-A58C-A019-008D-2844585CAAF3}"/>
              </a:ext>
            </a:extLst>
          </p:cNvPr>
          <p:cNvSpPr>
            <a:spLocks noGrp="1"/>
          </p:cNvSpPr>
          <p:nvPr>
            <p:ph type="body" sz="quarter" idx="235"/>
          </p:nvPr>
        </p:nvSpPr>
        <p:spPr>
          <a:xfrm>
            <a:off x="2187403" y="105796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3" name="Picture Placeholder 38">
            <a:extLst>
              <a:ext uri="{FF2B5EF4-FFF2-40B4-BE49-F238E27FC236}">
                <a16:creationId xmlns:a16="http://schemas.microsoft.com/office/drawing/2014/main" id="{0875FFEB-267D-4F9C-D132-DA0DD616DFBA}"/>
              </a:ext>
            </a:extLst>
          </p:cNvPr>
          <p:cNvSpPr>
            <a:spLocks noGrp="1"/>
          </p:cNvSpPr>
          <p:nvPr>
            <p:ph type="pic" sz="quarter" idx="236"/>
          </p:nvPr>
        </p:nvSpPr>
        <p:spPr>
          <a:xfrm>
            <a:off x="2241403" y="1111960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45" name="Text Placeholder 11">
            <a:extLst>
              <a:ext uri="{FF2B5EF4-FFF2-40B4-BE49-F238E27FC236}">
                <a16:creationId xmlns:a16="http://schemas.microsoft.com/office/drawing/2014/main" id="{0798D8A2-8495-4E6C-360F-BA0065DA812A}"/>
              </a:ext>
            </a:extLst>
          </p:cNvPr>
          <p:cNvSpPr>
            <a:spLocks noGrp="1"/>
          </p:cNvSpPr>
          <p:nvPr>
            <p:ph type="body" sz="quarter" idx="238"/>
          </p:nvPr>
        </p:nvSpPr>
        <p:spPr>
          <a:xfrm>
            <a:off x="2187403" y="250360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6" name="Picture Placeholder 38">
            <a:extLst>
              <a:ext uri="{FF2B5EF4-FFF2-40B4-BE49-F238E27FC236}">
                <a16:creationId xmlns:a16="http://schemas.microsoft.com/office/drawing/2014/main" id="{D15A4807-7BE2-FE90-F298-F2A77CF133A4}"/>
              </a:ext>
            </a:extLst>
          </p:cNvPr>
          <p:cNvSpPr>
            <a:spLocks noGrp="1"/>
          </p:cNvSpPr>
          <p:nvPr>
            <p:ph type="pic" sz="quarter" idx="239"/>
          </p:nvPr>
        </p:nvSpPr>
        <p:spPr>
          <a:xfrm>
            <a:off x="2241403" y="2557600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47" name="Text Placeholder 11">
            <a:extLst>
              <a:ext uri="{FF2B5EF4-FFF2-40B4-BE49-F238E27FC236}">
                <a16:creationId xmlns:a16="http://schemas.microsoft.com/office/drawing/2014/main" id="{53000753-F739-C371-0B43-072EFB8EC72E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187403" y="178078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styles</a:t>
            </a:r>
          </a:p>
        </p:txBody>
      </p:sp>
      <p:sp>
        <p:nvSpPr>
          <p:cNvPr id="348" name="Picture Placeholder 38">
            <a:extLst>
              <a:ext uri="{FF2B5EF4-FFF2-40B4-BE49-F238E27FC236}">
                <a16:creationId xmlns:a16="http://schemas.microsoft.com/office/drawing/2014/main" id="{DA193D08-8F74-D871-69AB-D3EAB719FB2E}"/>
              </a:ext>
            </a:extLst>
          </p:cNvPr>
          <p:cNvSpPr>
            <a:spLocks noGrp="1"/>
          </p:cNvSpPr>
          <p:nvPr>
            <p:ph type="pic" sz="quarter" idx="241"/>
          </p:nvPr>
        </p:nvSpPr>
        <p:spPr>
          <a:xfrm>
            <a:off x="2241403" y="1835072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49" name="Text Placeholder 11">
            <a:extLst>
              <a:ext uri="{FF2B5EF4-FFF2-40B4-BE49-F238E27FC236}">
                <a16:creationId xmlns:a16="http://schemas.microsoft.com/office/drawing/2014/main" id="{F47DBB23-69D9-5BAE-0FE7-875BC9BA3001}"/>
              </a:ext>
            </a:extLst>
          </p:cNvPr>
          <p:cNvSpPr>
            <a:spLocks noGrp="1"/>
          </p:cNvSpPr>
          <p:nvPr>
            <p:ph type="body" sz="quarter" idx="242"/>
          </p:nvPr>
        </p:nvSpPr>
        <p:spPr>
          <a:xfrm>
            <a:off x="3179764" y="407453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0" name="Picture Placeholder 38">
            <a:extLst>
              <a:ext uri="{FF2B5EF4-FFF2-40B4-BE49-F238E27FC236}">
                <a16:creationId xmlns:a16="http://schemas.microsoft.com/office/drawing/2014/main" id="{9211EDE7-2521-D82E-5E1D-30180B49E389}"/>
              </a:ext>
            </a:extLst>
          </p:cNvPr>
          <p:cNvSpPr>
            <a:spLocks noGrp="1"/>
          </p:cNvSpPr>
          <p:nvPr>
            <p:ph type="pic" sz="quarter" idx="243"/>
          </p:nvPr>
        </p:nvSpPr>
        <p:spPr>
          <a:xfrm>
            <a:off x="3233764" y="4128530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51" name="Text Placeholder 11">
            <a:extLst>
              <a:ext uri="{FF2B5EF4-FFF2-40B4-BE49-F238E27FC236}">
                <a16:creationId xmlns:a16="http://schemas.microsoft.com/office/drawing/2014/main" id="{602DF450-4A8A-3176-741E-1E4139B845C4}"/>
              </a:ext>
            </a:extLst>
          </p:cNvPr>
          <p:cNvSpPr>
            <a:spLocks noGrp="1"/>
          </p:cNvSpPr>
          <p:nvPr>
            <p:ph type="body" sz="quarter" idx="244"/>
          </p:nvPr>
        </p:nvSpPr>
        <p:spPr>
          <a:xfrm>
            <a:off x="3179764" y="552017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2" name="Picture Placeholder 38">
            <a:extLst>
              <a:ext uri="{FF2B5EF4-FFF2-40B4-BE49-F238E27FC236}">
                <a16:creationId xmlns:a16="http://schemas.microsoft.com/office/drawing/2014/main" id="{0C58ACB2-E6D2-3D09-EA57-D153B4C94B4D}"/>
              </a:ext>
            </a:extLst>
          </p:cNvPr>
          <p:cNvSpPr>
            <a:spLocks noGrp="1"/>
          </p:cNvSpPr>
          <p:nvPr>
            <p:ph type="pic" sz="quarter" idx="245"/>
          </p:nvPr>
        </p:nvSpPr>
        <p:spPr>
          <a:xfrm>
            <a:off x="3233764" y="5574170"/>
            <a:ext cx="792000" cy="504000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53" name="Text Placeholder 11">
            <a:extLst>
              <a:ext uri="{FF2B5EF4-FFF2-40B4-BE49-F238E27FC236}">
                <a16:creationId xmlns:a16="http://schemas.microsoft.com/office/drawing/2014/main" id="{1763F252-A394-5FFB-358B-85E7BF4ED849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3179764" y="479735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styles</a:t>
            </a:r>
          </a:p>
        </p:txBody>
      </p:sp>
      <p:sp>
        <p:nvSpPr>
          <p:cNvPr id="354" name="Picture Placeholder 38">
            <a:extLst>
              <a:ext uri="{FF2B5EF4-FFF2-40B4-BE49-F238E27FC236}">
                <a16:creationId xmlns:a16="http://schemas.microsoft.com/office/drawing/2014/main" id="{5DC6E2E0-FB93-A027-A590-634B6283880A}"/>
              </a:ext>
            </a:extLst>
          </p:cNvPr>
          <p:cNvSpPr>
            <a:spLocks noGrp="1"/>
          </p:cNvSpPr>
          <p:nvPr>
            <p:ph type="pic" sz="quarter" idx="247"/>
          </p:nvPr>
        </p:nvSpPr>
        <p:spPr>
          <a:xfrm>
            <a:off x="3233764" y="4851642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56" name="Text Placeholder 11">
            <a:extLst>
              <a:ext uri="{FF2B5EF4-FFF2-40B4-BE49-F238E27FC236}">
                <a16:creationId xmlns:a16="http://schemas.microsoft.com/office/drawing/2014/main" id="{571D64AD-90B7-7703-60B5-77DA7436EA85}"/>
              </a:ext>
            </a:extLst>
          </p:cNvPr>
          <p:cNvSpPr>
            <a:spLocks noGrp="1"/>
          </p:cNvSpPr>
          <p:nvPr>
            <p:ph type="body" sz="quarter" idx="249"/>
          </p:nvPr>
        </p:nvSpPr>
        <p:spPr>
          <a:xfrm>
            <a:off x="4172125" y="105774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7" name="Picture Placeholder 38">
            <a:extLst>
              <a:ext uri="{FF2B5EF4-FFF2-40B4-BE49-F238E27FC236}">
                <a16:creationId xmlns:a16="http://schemas.microsoft.com/office/drawing/2014/main" id="{C20BEDFF-AEAC-0427-B787-3C8E1D827DB2}"/>
              </a:ext>
            </a:extLst>
          </p:cNvPr>
          <p:cNvSpPr>
            <a:spLocks noGrp="1"/>
          </p:cNvSpPr>
          <p:nvPr>
            <p:ph type="pic" sz="quarter" idx="250"/>
          </p:nvPr>
        </p:nvSpPr>
        <p:spPr>
          <a:xfrm>
            <a:off x="4226125" y="111174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59" name="Text Placeholder 11">
            <a:extLst>
              <a:ext uri="{FF2B5EF4-FFF2-40B4-BE49-F238E27FC236}">
                <a16:creationId xmlns:a16="http://schemas.microsoft.com/office/drawing/2014/main" id="{3E69B4DF-ABC3-72CB-CCC0-B59B224A6980}"/>
              </a:ext>
            </a:extLst>
          </p:cNvPr>
          <p:cNvSpPr>
            <a:spLocks noGrp="1"/>
          </p:cNvSpPr>
          <p:nvPr>
            <p:ph type="body" sz="quarter" idx="252"/>
          </p:nvPr>
        </p:nvSpPr>
        <p:spPr>
          <a:xfrm>
            <a:off x="4172125" y="25033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0" name="Picture Placeholder 38">
            <a:extLst>
              <a:ext uri="{FF2B5EF4-FFF2-40B4-BE49-F238E27FC236}">
                <a16:creationId xmlns:a16="http://schemas.microsoft.com/office/drawing/2014/main" id="{77E5DBF2-AA5E-C239-0854-A70519A0B380}"/>
              </a:ext>
            </a:extLst>
          </p:cNvPr>
          <p:cNvSpPr>
            <a:spLocks noGrp="1"/>
          </p:cNvSpPr>
          <p:nvPr>
            <p:ph type="pic" sz="quarter" idx="253"/>
          </p:nvPr>
        </p:nvSpPr>
        <p:spPr>
          <a:xfrm>
            <a:off x="4226125" y="25573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61" name="Text Placeholder 11">
            <a:extLst>
              <a:ext uri="{FF2B5EF4-FFF2-40B4-BE49-F238E27FC236}">
                <a16:creationId xmlns:a16="http://schemas.microsoft.com/office/drawing/2014/main" id="{2B119974-5D53-5FAA-E5ED-8844373C7222}"/>
              </a:ext>
            </a:extLst>
          </p:cNvPr>
          <p:cNvSpPr>
            <a:spLocks noGrp="1"/>
          </p:cNvSpPr>
          <p:nvPr>
            <p:ph type="body" sz="quarter" idx="254"/>
          </p:nvPr>
        </p:nvSpPr>
        <p:spPr>
          <a:xfrm>
            <a:off x="4172125" y="178056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62" name="Picture Placeholder 38">
            <a:extLst>
              <a:ext uri="{FF2B5EF4-FFF2-40B4-BE49-F238E27FC236}">
                <a16:creationId xmlns:a16="http://schemas.microsoft.com/office/drawing/2014/main" id="{C3A68F6F-62B4-F904-78A1-52FDC7D1D22E}"/>
              </a:ext>
            </a:extLst>
          </p:cNvPr>
          <p:cNvSpPr>
            <a:spLocks noGrp="1"/>
          </p:cNvSpPr>
          <p:nvPr>
            <p:ph type="pic" sz="quarter" idx="255"/>
          </p:nvPr>
        </p:nvSpPr>
        <p:spPr>
          <a:xfrm>
            <a:off x="4226125" y="183485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63" name="Text Placeholder 11">
            <a:extLst>
              <a:ext uri="{FF2B5EF4-FFF2-40B4-BE49-F238E27FC236}">
                <a16:creationId xmlns:a16="http://schemas.microsoft.com/office/drawing/2014/main" id="{0B99B1F1-BB7E-F866-DAA2-E53B139C8FC1}"/>
              </a:ext>
            </a:extLst>
          </p:cNvPr>
          <p:cNvSpPr>
            <a:spLocks noGrp="1"/>
          </p:cNvSpPr>
          <p:nvPr>
            <p:ph type="body" sz="quarter" idx="256"/>
          </p:nvPr>
        </p:nvSpPr>
        <p:spPr>
          <a:xfrm>
            <a:off x="5164486" y="40743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4" name="Picture Placeholder 38">
            <a:extLst>
              <a:ext uri="{FF2B5EF4-FFF2-40B4-BE49-F238E27FC236}">
                <a16:creationId xmlns:a16="http://schemas.microsoft.com/office/drawing/2014/main" id="{1A3EBEA9-F6AD-57E0-40FA-E8BDF6A8A9CE}"/>
              </a:ext>
            </a:extLst>
          </p:cNvPr>
          <p:cNvSpPr>
            <a:spLocks noGrp="1"/>
          </p:cNvSpPr>
          <p:nvPr>
            <p:ph type="pic" sz="quarter" idx="257"/>
          </p:nvPr>
        </p:nvSpPr>
        <p:spPr>
          <a:xfrm>
            <a:off x="5218486" y="412831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65" name="Text Placeholder 11">
            <a:extLst>
              <a:ext uri="{FF2B5EF4-FFF2-40B4-BE49-F238E27FC236}">
                <a16:creationId xmlns:a16="http://schemas.microsoft.com/office/drawing/2014/main" id="{06231333-DF5E-1E28-9082-76F3F1DBDA66}"/>
              </a:ext>
            </a:extLst>
          </p:cNvPr>
          <p:cNvSpPr>
            <a:spLocks noGrp="1"/>
          </p:cNvSpPr>
          <p:nvPr>
            <p:ph type="body" sz="quarter" idx="258"/>
          </p:nvPr>
        </p:nvSpPr>
        <p:spPr>
          <a:xfrm>
            <a:off x="5164486" y="55199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66" name="Picture Placeholder 38">
            <a:extLst>
              <a:ext uri="{FF2B5EF4-FFF2-40B4-BE49-F238E27FC236}">
                <a16:creationId xmlns:a16="http://schemas.microsoft.com/office/drawing/2014/main" id="{302CE660-B86E-C04C-B267-E725FA8AE0B1}"/>
              </a:ext>
            </a:extLst>
          </p:cNvPr>
          <p:cNvSpPr>
            <a:spLocks noGrp="1"/>
          </p:cNvSpPr>
          <p:nvPr>
            <p:ph type="pic" sz="quarter" idx="259"/>
          </p:nvPr>
        </p:nvSpPr>
        <p:spPr>
          <a:xfrm>
            <a:off x="5218486" y="557395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67" name="Text Placeholder 11">
            <a:extLst>
              <a:ext uri="{FF2B5EF4-FFF2-40B4-BE49-F238E27FC236}">
                <a16:creationId xmlns:a16="http://schemas.microsoft.com/office/drawing/2014/main" id="{AF9339FD-8E4E-09F3-3F37-807284CA9049}"/>
              </a:ext>
            </a:extLst>
          </p:cNvPr>
          <p:cNvSpPr>
            <a:spLocks noGrp="1"/>
          </p:cNvSpPr>
          <p:nvPr>
            <p:ph type="body" sz="quarter" idx="260"/>
          </p:nvPr>
        </p:nvSpPr>
        <p:spPr>
          <a:xfrm>
            <a:off x="5164486" y="47971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68" name="Picture Placeholder 38">
            <a:extLst>
              <a:ext uri="{FF2B5EF4-FFF2-40B4-BE49-F238E27FC236}">
                <a16:creationId xmlns:a16="http://schemas.microsoft.com/office/drawing/2014/main" id="{933CD803-942C-1849-40A4-0DA3051D2B83}"/>
              </a:ext>
            </a:extLst>
          </p:cNvPr>
          <p:cNvSpPr>
            <a:spLocks noGrp="1"/>
          </p:cNvSpPr>
          <p:nvPr>
            <p:ph type="pic" sz="quarter" idx="261"/>
          </p:nvPr>
        </p:nvSpPr>
        <p:spPr>
          <a:xfrm>
            <a:off x="5218486" y="48514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84" name="Text Placeholder 11">
            <a:extLst>
              <a:ext uri="{FF2B5EF4-FFF2-40B4-BE49-F238E27FC236}">
                <a16:creationId xmlns:a16="http://schemas.microsoft.com/office/drawing/2014/main" id="{F53F9841-8887-D8E6-A5E3-E7A643E27B4B}"/>
              </a:ext>
            </a:extLst>
          </p:cNvPr>
          <p:cNvSpPr>
            <a:spLocks noGrp="1"/>
          </p:cNvSpPr>
          <p:nvPr>
            <p:ph type="body" sz="quarter" idx="263"/>
          </p:nvPr>
        </p:nvSpPr>
        <p:spPr>
          <a:xfrm>
            <a:off x="6159446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5" name="Picture Placeholder 38">
            <a:extLst>
              <a:ext uri="{FF2B5EF4-FFF2-40B4-BE49-F238E27FC236}">
                <a16:creationId xmlns:a16="http://schemas.microsoft.com/office/drawing/2014/main" id="{0BD2C891-54D2-9639-9625-9E5DAF83C340}"/>
              </a:ext>
            </a:extLst>
          </p:cNvPr>
          <p:cNvSpPr>
            <a:spLocks noGrp="1"/>
          </p:cNvSpPr>
          <p:nvPr>
            <p:ph type="pic" sz="quarter" idx="264"/>
          </p:nvPr>
        </p:nvSpPr>
        <p:spPr>
          <a:xfrm>
            <a:off x="6213446" y="111011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87" name="Text Placeholder 11">
            <a:extLst>
              <a:ext uri="{FF2B5EF4-FFF2-40B4-BE49-F238E27FC236}">
                <a16:creationId xmlns:a16="http://schemas.microsoft.com/office/drawing/2014/main" id="{D2C824BA-1459-E4D2-86DF-59048F37275E}"/>
              </a:ext>
            </a:extLst>
          </p:cNvPr>
          <p:cNvSpPr>
            <a:spLocks noGrp="1"/>
          </p:cNvSpPr>
          <p:nvPr>
            <p:ph type="body" sz="quarter" idx="266"/>
          </p:nvPr>
        </p:nvSpPr>
        <p:spPr>
          <a:xfrm>
            <a:off x="6159446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8" name="Picture Placeholder 38">
            <a:extLst>
              <a:ext uri="{FF2B5EF4-FFF2-40B4-BE49-F238E27FC236}">
                <a16:creationId xmlns:a16="http://schemas.microsoft.com/office/drawing/2014/main" id="{161F05C2-B9C6-ED58-BCE0-2A42848526FC}"/>
              </a:ext>
            </a:extLst>
          </p:cNvPr>
          <p:cNvSpPr>
            <a:spLocks noGrp="1"/>
          </p:cNvSpPr>
          <p:nvPr>
            <p:ph type="pic" sz="quarter" idx="267"/>
          </p:nvPr>
        </p:nvSpPr>
        <p:spPr>
          <a:xfrm>
            <a:off x="6213446" y="255575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89" name="Text Placeholder 11">
            <a:extLst>
              <a:ext uri="{FF2B5EF4-FFF2-40B4-BE49-F238E27FC236}">
                <a16:creationId xmlns:a16="http://schemas.microsoft.com/office/drawing/2014/main" id="{1084B3CA-5EC4-0442-8F13-BA329F293B51}"/>
              </a:ext>
            </a:extLst>
          </p:cNvPr>
          <p:cNvSpPr>
            <a:spLocks noGrp="1"/>
          </p:cNvSpPr>
          <p:nvPr>
            <p:ph type="body" sz="quarter" idx="268" hasCustomPrompt="1"/>
          </p:nvPr>
        </p:nvSpPr>
        <p:spPr>
          <a:xfrm>
            <a:off x="6159446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styles</a:t>
            </a:r>
          </a:p>
        </p:txBody>
      </p:sp>
      <p:sp>
        <p:nvSpPr>
          <p:cNvPr id="390" name="Picture Placeholder 38">
            <a:extLst>
              <a:ext uri="{FF2B5EF4-FFF2-40B4-BE49-F238E27FC236}">
                <a16:creationId xmlns:a16="http://schemas.microsoft.com/office/drawing/2014/main" id="{D972206F-4647-CBAD-A7CD-6FA5F0103BFB}"/>
              </a:ext>
            </a:extLst>
          </p:cNvPr>
          <p:cNvSpPr>
            <a:spLocks noGrp="1"/>
          </p:cNvSpPr>
          <p:nvPr>
            <p:ph type="pic" sz="quarter" idx="269"/>
          </p:nvPr>
        </p:nvSpPr>
        <p:spPr>
          <a:xfrm>
            <a:off x="6213446" y="18332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91" name="Text Placeholder 11">
            <a:extLst>
              <a:ext uri="{FF2B5EF4-FFF2-40B4-BE49-F238E27FC236}">
                <a16:creationId xmlns:a16="http://schemas.microsoft.com/office/drawing/2014/main" id="{D04DA6BE-3BC6-5295-065C-820134F6F3CA}"/>
              </a:ext>
            </a:extLst>
          </p:cNvPr>
          <p:cNvSpPr>
            <a:spLocks noGrp="1"/>
          </p:cNvSpPr>
          <p:nvPr>
            <p:ph type="body" sz="quarter" idx="270"/>
          </p:nvPr>
        </p:nvSpPr>
        <p:spPr>
          <a:xfrm>
            <a:off x="7151807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2" name="Picture Placeholder 38">
            <a:extLst>
              <a:ext uri="{FF2B5EF4-FFF2-40B4-BE49-F238E27FC236}">
                <a16:creationId xmlns:a16="http://schemas.microsoft.com/office/drawing/2014/main" id="{42090AE1-945C-7203-860C-CD9DBDEC2A42}"/>
              </a:ext>
            </a:extLst>
          </p:cNvPr>
          <p:cNvSpPr>
            <a:spLocks noGrp="1"/>
          </p:cNvSpPr>
          <p:nvPr>
            <p:ph type="pic" sz="quarter" idx="271"/>
          </p:nvPr>
        </p:nvSpPr>
        <p:spPr>
          <a:xfrm>
            <a:off x="7205807" y="41266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93" name="Text Placeholder 11">
            <a:extLst>
              <a:ext uri="{FF2B5EF4-FFF2-40B4-BE49-F238E27FC236}">
                <a16:creationId xmlns:a16="http://schemas.microsoft.com/office/drawing/2014/main" id="{4B168201-C6DC-C00B-60B2-D66D8885FB8F}"/>
              </a:ext>
            </a:extLst>
          </p:cNvPr>
          <p:cNvSpPr>
            <a:spLocks noGrp="1"/>
          </p:cNvSpPr>
          <p:nvPr>
            <p:ph type="body" sz="quarter" idx="272"/>
          </p:nvPr>
        </p:nvSpPr>
        <p:spPr>
          <a:xfrm>
            <a:off x="7151807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94" name="Picture Placeholder 38">
            <a:extLst>
              <a:ext uri="{FF2B5EF4-FFF2-40B4-BE49-F238E27FC236}">
                <a16:creationId xmlns:a16="http://schemas.microsoft.com/office/drawing/2014/main" id="{076F4591-0FDE-7429-BF00-B5B27D52F8AD}"/>
              </a:ext>
            </a:extLst>
          </p:cNvPr>
          <p:cNvSpPr>
            <a:spLocks noGrp="1"/>
          </p:cNvSpPr>
          <p:nvPr>
            <p:ph type="pic" sz="quarter" idx="273"/>
          </p:nvPr>
        </p:nvSpPr>
        <p:spPr>
          <a:xfrm>
            <a:off x="7205807" y="557232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95" name="Text Placeholder 11">
            <a:extLst>
              <a:ext uri="{FF2B5EF4-FFF2-40B4-BE49-F238E27FC236}">
                <a16:creationId xmlns:a16="http://schemas.microsoft.com/office/drawing/2014/main" id="{B34BFE8E-7FFD-37F8-2F43-DB8FD68F057E}"/>
              </a:ext>
            </a:extLst>
          </p:cNvPr>
          <p:cNvSpPr>
            <a:spLocks noGrp="1"/>
          </p:cNvSpPr>
          <p:nvPr>
            <p:ph type="body" sz="quarter" idx="274" hasCustomPrompt="1"/>
          </p:nvPr>
        </p:nvSpPr>
        <p:spPr>
          <a:xfrm>
            <a:off x="7151807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styles</a:t>
            </a:r>
          </a:p>
        </p:txBody>
      </p:sp>
      <p:sp>
        <p:nvSpPr>
          <p:cNvPr id="396" name="Picture Placeholder 38">
            <a:extLst>
              <a:ext uri="{FF2B5EF4-FFF2-40B4-BE49-F238E27FC236}">
                <a16:creationId xmlns:a16="http://schemas.microsoft.com/office/drawing/2014/main" id="{2354062C-8217-1B4F-7D42-AE3C9803C839}"/>
              </a:ext>
            </a:extLst>
          </p:cNvPr>
          <p:cNvSpPr>
            <a:spLocks noGrp="1"/>
          </p:cNvSpPr>
          <p:nvPr>
            <p:ph type="pic" sz="quarter" idx="275"/>
          </p:nvPr>
        </p:nvSpPr>
        <p:spPr>
          <a:xfrm>
            <a:off x="7205807" y="484979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98" name="Text Placeholder 11">
            <a:extLst>
              <a:ext uri="{FF2B5EF4-FFF2-40B4-BE49-F238E27FC236}">
                <a16:creationId xmlns:a16="http://schemas.microsoft.com/office/drawing/2014/main" id="{3D9F3A36-7CAE-2EB4-6836-352AC0A68934}"/>
              </a:ext>
            </a:extLst>
          </p:cNvPr>
          <p:cNvSpPr>
            <a:spLocks noGrp="1"/>
          </p:cNvSpPr>
          <p:nvPr>
            <p:ph type="body" sz="quarter" idx="277"/>
          </p:nvPr>
        </p:nvSpPr>
        <p:spPr>
          <a:xfrm>
            <a:off x="8141569" y="105774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9" name="Picture Placeholder 38">
            <a:extLst>
              <a:ext uri="{FF2B5EF4-FFF2-40B4-BE49-F238E27FC236}">
                <a16:creationId xmlns:a16="http://schemas.microsoft.com/office/drawing/2014/main" id="{2C607564-E625-20A3-8AA7-E72D2FD93EC4}"/>
              </a:ext>
            </a:extLst>
          </p:cNvPr>
          <p:cNvSpPr>
            <a:spLocks noGrp="1"/>
          </p:cNvSpPr>
          <p:nvPr>
            <p:ph type="pic" sz="quarter" idx="278"/>
          </p:nvPr>
        </p:nvSpPr>
        <p:spPr>
          <a:xfrm>
            <a:off x="8195569" y="111174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01" name="Text Placeholder 11">
            <a:extLst>
              <a:ext uri="{FF2B5EF4-FFF2-40B4-BE49-F238E27FC236}">
                <a16:creationId xmlns:a16="http://schemas.microsoft.com/office/drawing/2014/main" id="{24FAC869-4F62-7A02-F8CB-65B7A7AAF406}"/>
              </a:ext>
            </a:extLst>
          </p:cNvPr>
          <p:cNvSpPr>
            <a:spLocks noGrp="1"/>
          </p:cNvSpPr>
          <p:nvPr>
            <p:ph type="body" sz="quarter" idx="280"/>
          </p:nvPr>
        </p:nvSpPr>
        <p:spPr>
          <a:xfrm>
            <a:off x="8141569" y="25033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2" name="Picture Placeholder 38">
            <a:extLst>
              <a:ext uri="{FF2B5EF4-FFF2-40B4-BE49-F238E27FC236}">
                <a16:creationId xmlns:a16="http://schemas.microsoft.com/office/drawing/2014/main" id="{05D0D90B-B8C6-909E-27EA-18C2689BA29B}"/>
              </a:ext>
            </a:extLst>
          </p:cNvPr>
          <p:cNvSpPr>
            <a:spLocks noGrp="1"/>
          </p:cNvSpPr>
          <p:nvPr>
            <p:ph type="pic" sz="quarter" idx="281"/>
          </p:nvPr>
        </p:nvSpPr>
        <p:spPr>
          <a:xfrm>
            <a:off x="8195569" y="25573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03" name="Text Placeholder 11">
            <a:extLst>
              <a:ext uri="{FF2B5EF4-FFF2-40B4-BE49-F238E27FC236}">
                <a16:creationId xmlns:a16="http://schemas.microsoft.com/office/drawing/2014/main" id="{7CF01AC7-F237-8D00-668F-229617E53CF3}"/>
              </a:ext>
            </a:extLst>
          </p:cNvPr>
          <p:cNvSpPr>
            <a:spLocks noGrp="1"/>
          </p:cNvSpPr>
          <p:nvPr>
            <p:ph type="body" sz="quarter" idx="282"/>
          </p:nvPr>
        </p:nvSpPr>
        <p:spPr>
          <a:xfrm>
            <a:off x="8141569" y="178056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404" name="Picture Placeholder 38">
            <a:extLst>
              <a:ext uri="{FF2B5EF4-FFF2-40B4-BE49-F238E27FC236}">
                <a16:creationId xmlns:a16="http://schemas.microsoft.com/office/drawing/2014/main" id="{99B5F83B-2368-E602-93CB-25A456A0A24C}"/>
              </a:ext>
            </a:extLst>
          </p:cNvPr>
          <p:cNvSpPr>
            <a:spLocks noGrp="1"/>
          </p:cNvSpPr>
          <p:nvPr>
            <p:ph type="pic" sz="quarter" idx="283"/>
          </p:nvPr>
        </p:nvSpPr>
        <p:spPr>
          <a:xfrm>
            <a:off x="8195569" y="183485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05" name="Text Placeholder 11">
            <a:extLst>
              <a:ext uri="{FF2B5EF4-FFF2-40B4-BE49-F238E27FC236}">
                <a16:creationId xmlns:a16="http://schemas.microsoft.com/office/drawing/2014/main" id="{61F24946-315E-80C4-A664-957DBB12519E}"/>
              </a:ext>
            </a:extLst>
          </p:cNvPr>
          <p:cNvSpPr>
            <a:spLocks noGrp="1"/>
          </p:cNvSpPr>
          <p:nvPr>
            <p:ph type="body" sz="quarter" idx="284"/>
          </p:nvPr>
        </p:nvSpPr>
        <p:spPr>
          <a:xfrm>
            <a:off x="9133930" y="40743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6" name="Picture Placeholder 38">
            <a:extLst>
              <a:ext uri="{FF2B5EF4-FFF2-40B4-BE49-F238E27FC236}">
                <a16:creationId xmlns:a16="http://schemas.microsoft.com/office/drawing/2014/main" id="{4F1265E2-9C46-8EA2-9CC7-69C725FEB6C0}"/>
              </a:ext>
            </a:extLst>
          </p:cNvPr>
          <p:cNvSpPr>
            <a:spLocks noGrp="1"/>
          </p:cNvSpPr>
          <p:nvPr>
            <p:ph type="pic" sz="quarter" idx="285"/>
          </p:nvPr>
        </p:nvSpPr>
        <p:spPr>
          <a:xfrm>
            <a:off x="9187930" y="412831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07" name="Text Placeholder 11">
            <a:extLst>
              <a:ext uri="{FF2B5EF4-FFF2-40B4-BE49-F238E27FC236}">
                <a16:creationId xmlns:a16="http://schemas.microsoft.com/office/drawing/2014/main" id="{A478FC87-6AB3-2CF5-FD97-3C9CA7F5B64D}"/>
              </a:ext>
            </a:extLst>
          </p:cNvPr>
          <p:cNvSpPr>
            <a:spLocks noGrp="1"/>
          </p:cNvSpPr>
          <p:nvPr>
            <p:ph type="body" sz="quarter" idx="286" hasCustomPrompt="1"/>
          </p:nvPr>
        </p:nvSpPr>
        <p:spPr>
          <a:xfrm>
            <a:off x="9133930" y="55199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Click to di Master text styles</a:t>
            </a:r>
          </a:p>
        </p:txBody>
      </p:sp>
      <p:sp>
        <p:nvSpPr>
          <p:cNvPr id="408" name="Picture Placeholder 38">
            <a:extLst>
              <a:ext uri="{FF2B5EF4-FFF2-40B4-BE49-F238E27FC236}">
                <a16:creationId xmlns:a16="http://schemas.microsoft.com/office/drawing/2014/main" id="{63727A78-DC8D-AD18-7C85-8392C746122B}"/>
              </a:ext>
            </a:extLst>
          </p:cNvPr>
          <p:cNvSpPr>
            <a:spLocks noGrp="1"/>
          </p:cNvSpPr>
          <p:nvPr>
            <p:ph type="pic" sz="quarter" idx="287"/>
          </p:nvPr>
        </p:nvSpPr>
        <p:spPr>
          <a:xfrm>
            <a:off x="9187930" y="557395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09" name="Text Placeholder 11">
            <a:extLst>
              <a:ext uri="{FF2B5EF4-FFF2-40B4-BE49-F238E27FC236}">
                <a16:creationId xmlns:a16="http://schemas.microsoft.com/office/drawing/2014/main" id="{03D46C1D-1061-5C2B-2F2F-0AB6D8893959}"/>
              </a:ext>
            </a:extLst>
          </p:cNvPr>
          <p:cNvSpPr>
            <a:spLocks noGrp="1"/>
          </p:cNvSpPr>
          <p:nvPr>
            <p:ph type="body" sz="quarter" idx="288"/>
          </p:nvPr>
        </p:nvSpPr>
        <p:spPr>
          <a:xfrm>
            <a:off x="9133930" y="47971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410" name="Picture Placeholder 38">
            <a:extLst>
              <a:ext uri="{FF2B5EF4-FFF2-40B4-BE49-F238E27FC236}">
                <a16:creationId xmlns:a16="http://schemas.microsoft.com/office/drawing/2014/main" id="{8CA6398B-4854-9103-DF7F-C3854B6797F1}"/>
              </a:ext>
            </a:extLst>
          </p:cNvPr>
          <p:cNvSpPr>
            <a:spLocks noGrp="1"/>
          </p:cNvSpPr>
          <p:nvPr>
            <p:ph type="pic" sz="quarter" idx="289"/>
          </p:nvPr>
        </p:nvSpPr>
        <p:spPr>
          <a:xfrm>
            <a:off x="9187930" y="48514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12" name="Text Placeholder 11">
            <a:extLst>
              <a:ext uri="{FF2B5EF4-FFF2-40B4-BE49-F238E27FC236}">
                <a16:creationId xmlns:a16="http://schemas.microsoft.com/office/drawing/2014/main" id="{2075FF0E-CBD4-C67E-9F77-30B3A636E8CD}"/>
              </a:ext>
            </a:extLst>
          </p:cNvPr>
          <p:cNvSpPr>
            <a:spLocks noGrp="1"/>
          </p:cNvSpPr>
          <p:nvPr>
            <p:ph type="body" sz="quarter" idx="291"/>
          </p:nvPr>
        </p:nvSpPr>
        <p:spPr>
          <a:xfrm>
            <a:off x="10107552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3" name="Picture Placeholder 38">
            <a:extLst>
              <a:ext uri="{FF2B5EF4-FFF2-40B4-BE49-F238E27FC236}">
                <a16:creationId xmlns:a16="http://schemas.microsoft.com/office/drawing/2014/main" id="{E9407F42-572E-C82F-E76E-F338D9594EAA}"/>
              </a:ext>
            </a:extLst>
          </p:cNvPr>
          <p:cNvSpPr>
            <a:spLocks noGrp="1"/>
          </p:cNvSpPr>
          <p:nvPr>
            <p:ph type="pic" sz="quarter" idx="292"/>
          </p:nvPr>
        </p:nvSpPr>
        <p:spPr>
          <a:xfrm>
            <a:off x="10161552" y="111011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15" name="Text Placeholder 11">
            <a:extLst>
              <a:ext uri="{FF2B5EF4-FFF2-40B4-BE49-F238E27FC236}">
                <a16:creationId xmlns:a16="http://schemas.microsoft.com/office/drawing/2014/main" id="{DC7C6C91-85FE-14AF-DD9D-E76281561D99}"/>
              </a:ext>
            </a:extLst>
          </p:cNvPr>
          <p:cNvSpPr>
            <a:spLocks noGrp="1"/>
          </p:cNvSpPr>
          <p:nvPr>
            <p:ph type="body" sz="quarter" idx="294"/>
          </p:nvPr>
        </p:nvSpPr>
        <p:spPr>
          <a:xfrm>
            <a:off x="10107552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6" name="Picture Placeholder 38">
            <a:extLst>
              <a:ext uri="{FF2B5EF4-FFF2-40B4-BE49-F238E27FC236}">
                <a16:creationId xmlns:a16="http://schemas.microsoft.com/office/drawing/2014/main" id="{D8DA5178-C9F6-5BFE-8FC3-A7DE1405286C}"/>
              </a:ext>
            </a:extLst>
          </p:cNvPr>
          <p:cNvSpPr>
            <a:spLocks noGrp="1"/>
          </p:cNvSpPr>
          <p:nvPr>
            <p:ph type="pic" sz="quarter" idx="295"/>
          </p:nvPr>
        </p:nvSpPr>
        <p:spPr>
          <a:xfrm>
            <a:off x="10161552" y="255575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17" name="Text Placeholder 11">
            <a:extLst>
              <a:ext uri="{FF2B5EF4-FFF2-40B4-BE49-F238E27FC236}">
                <a16:creationId xmlns:a16="http://schemas.microsoft.com/office/drawing/2014/main" id="{04E95245-613F-01C8-28B4-C40B42198F2B}"/>
              </a:ext>
            </a:extLst>
          </p:cNvPr>
          <p:cNvSpPr>
            <a:spLocks noGrp="1"/>
          </p:cNvSpPr>
          <p:nvPr>
            <p:ph type="body" sz="quarter" idx="296"/>
          </p:nvPr>
        </p:nvSpPr>
        <p:spPr>
          <a:xfrm>
            <a:off x="10107552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418" name="Picture Placeholder 38">
            <a:extLst>
              <a:ext uri="{FF2B5EF4-FFF2-40B4-BE49-F238E27FC236}">
                <a16:creationId xmlns:a16="http://schemas.microsoft.com/office/drawing/2014/main" id="{4D5F39FD-20BA-8675-4FC2-452312191AA2}"/>
              </a:ext>
            </a:extLst>
          </p:cNvPr>
          <p:cNvSpPr>
            <a:spLocks noGrp="1"/>
          </p:cNvSpPr>
          <p:nvPr>
            <p:ph type="pic" sz="quarter" idx="297"/>
          </p:nvPr>
        </p:nvSpPr>
        <p:spPr>
          <a:xfrm>
            <a:off x="10161552" y="18332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19" name="Text Placeholder 11">
            <a:extLst>
              <a:ext uri="{FF2B5EF4-FFF2-40B4-BE49-F238E27FC236}">
                <a16:creationId xmlns:a16="http://schemas.microsoft.com/office/drawing/2014/main" id="{81141BFC-2795-E94C-76EC-BAE7E7F5E1E2}"/>
              </a:ext>
            </a:extLst>
          </p:cNvPr>
          <p:cNvSpPr>
            <a:spLocks noGrp="1"/>
          </p:cNvSpPr>
          <p:nvPr>
            <p:ph type="body" sz="quarter" idx="298"/>
          </p:nvPr>
        </p:nvSpPr>
        <p:spPr>
          <a:xfrm>
            <a:off x="11099913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0" name="Picture Placeholder 38">
            <a:extLst>
              <a:ext uri="{FF2B5EF4-FFF2-40B4-BE49-F238E27FC236}">
                <a16:creationId xmlns:a16="http://schemas.microsoft.com/office/drawing/2014/main" id="{C2911953-92D3-A076-771E-1F8139675DED}"/>
              </a:ext>
            </a:extLst>
          </p:cNvPr>
          <p:cNvSpPr>
            <a:spLocks noGrp="1"/>
          </p:cNvSpPr>
          <p:nvPr>
            <p:ph type="pic" sz="quarter" idx="299"/>
          </p:nvPr>
        </p:nvSpPr>
        <p:spPr>
          <a:xfrm>
            <a:off x="11153913" y="41266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21" name="Text Placeholder 11">
            <a:extLst>
              <a:ext uri="{FF2B5EF4-FFF2-40B4-BE49-F238E27FC236}">
                <a16:creationId xmlns:a16="http://schemas.microsoft.com/office/drawing/2014/main" id="{72F98636-2959-D0B2-F917-A2EC39CD2905}"/>
              </a:ext>
            </a:extLst>
          </p:cNvPr>
          <p:cNvSpPr>
            <a:spLocks noGrp="1"/>
          </p:cNvSpPr>
          <p:nvPr>
            <p:ph type="body" sz="quarter" idx="300" hasCustomPrompt="1"/>
          </p:nvPr>
        </p:nvSpPr>
        <p:spPr>
          <a:xfrm>
            <a:off x="11099913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 dirty="0"/>
              <a:t>styles</a:t>
            </a:r>
          </a:p>
        </p:txBody>
      </p:sp>
      <p:sp>
        <p:nvSpPr>
          <p:cNvPr id="422" name="Picture Placeholder 38">
            <a:extLst>
              <a:ext uri="{FF2B5EF4-FFF2-40B4-BE49-F238E27FC236}">
                <a16:creationId xmlns:a16="http://schemas.microsoft.com/office/drawing/2014/main" id="{76806C31-58B4-4D66-656E-B0F116FF5CA3}"/>
              </a:ext>
            </a:extLst>
          </p:cNvPr>
          <p:cNvSpPr>
            <a:spLocks noGrp="1"/>
          </p:cNvSpPr>
          <p:nvPr>
            <p:ph type="pic" sz="quarter" idx="301"/>
          </p:nvPr>
        </p:nvSpPr>
        <p:spPr>
          <a:xfrm>
            <a:off x="11153913" y="557232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23" name="Text Placeholder 11">
            <a:extLst>
              <a:ext uri="{FF2B5EF4-FFF2-40B4-BE49-F238E27FC236}">
                <a16:creationId xmlns:a16="http://schemas.microsoft.com/office/drawing/2014/main" id="{3A95C265-1F2E-94BF-EFC0-D648EB70589D}"/>
              </a:ext>
            </a:extLst>
          </p:cNvPr>
          <p:cNvSpPr>
            <a:spLocks noGrp="1"/>
          </p:cNvSpPr>
          <p:nvPr>
            <p:ph type="body" sz="quarter" idx="302"/>
          </p:nvPr>
        </p:nvSpPr>
        <p:spPr>
          <a:xfrm>
            <a:off x="11099913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424" name="Picture Placeholder 38">
            <a:extLst>
              <a:ext uri="{FF2B5EF4-FFF2-40B4-BE49-F238E27FC236}">
                <a16:creationId xmlns:a16="http://schemas.microsoft.com/office/drawing/2014/main" id="{C58C84D8-6B69-250D-F2EB-99482FA11DF7}"/>
              </a:ext>
            </a:extLst>
          </p:cNvPr>
          <p:cNvSpPr>
            <a:spLocks noGrp="1"/>
          </p:cNvSpPr>
          <p:nvPr>
            <p:ph type="pic" sz="quarter" idx="303"/>
          </p:nvPr>
        </p:nvSpPr>
        <p:spPr>
          <a:xfrm>
            <a:off x="11153913" y="484979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183995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174652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165309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155966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146623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137280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8127937" y="3237134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9118594" y="3374659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10109251" y="323665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1099913" y="337417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7FAB368-31F8-1619-3475-291B3E0D5BDE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16131028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event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561394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486413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411432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336451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261470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186489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111508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036527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7961546" y="3294881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8886565" y="3426923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9811584" y="329439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0736600" y="343360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CA4629F8-9F6C-DB12-1240-93E628F4F492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8304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E201A10D-89CB-FCA2-1C1E-838D1D42F1BF}"/>
              </a:ext>
            </a:extLst>
          </p:cNvPr>
          <p:cNvSpPr>
            <a:spLocks noGrp="1"/>
          </p:cNvSpPr>
          <p:nvPr>
            <p:ph type="body" sz="quarter" idx="337"/>
          </p:nvPr>
        </p:nvSpPr>
        <p:spPr>
          <a:xfrm>
            <a:off x="2076620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5E79081-0903-9470-8FFD-448A34D92EA4}"/>
              </a:ext>
            </a:extLst>
          </p:cNvPr>
          <p:cNvSpPr>
            <a:spLocks noGrp="1"/>
          </p:cNvSpPr>
          <p:nvPr>
            <p:ph type="body" sz="quarter" idx="340"/>
          </p:nvPr>
        </p:nvSpPr>
        <p:spPr>
          <a:xfrm>
            <a:off x="3924936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9" name="Text Placeholder 24">
            <a:extLst>
              <a:ext uri="{FF2B5EF4-FFF2-40B4-BE49-F238E27FC236}">
                <a16:creationId xmlns:a16="http://schemas.microsoft.com/office/drawing/2014/main" id="{565548EF-B140-5D06-D268-4628F4A43D1A}"/>
              </a:ext>
            </a:extLst>
          </p:cNvPr>
          <p:cNvSpPr>
            <a:spLocks noGrp="1"/>
          </p:cNvSpPr>
          <p:nvPr>
            <p:ph type="body" sz="quarter" idx="353" hasCustomPrompt="1"/>
          </p:nvPr>
        </p:nvSpPr>
        <p:spPr>
          <a:xfrm>
            <a:off x="328979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30" name="Text Placeholder 20">
            <a:extLst>
              <a:ext uri="{FF2B5EF4-FFF2-40B4-BE49-F238E27FC236}">
                <a16:creationId xmlns:a16="http://schemas.microsoft.com/office/drawing/2014/main" id="{BA4CF917-B97E-EDC6-3B26-0A4707BA6999}"/>
              </a:ext>
            </a:extLst>
          </p:cNvPr>
          <p:cNvSpPr>
            <a:spLocks noGrp="1"/>
          </p:cNvSpPr>
          <p:nvPr>
            <p:ph type="body" sz="quarter" idx="354" hasCustomPrompt="1"/>
          </p:nvPr>
        </p:nvSpPr>
        <p:spPr>
          <a:xfrm>
            <a:off x="274872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5" name="Text Placeholder 24">
            <a:extLst>
              <a:ext uri="{FF2B5EF4-FFF2-40B4-BE49-F238E27FC236}">
                <a16:creationId xmlns:a16="http://schemas.microsoft.com/office/drawing/2014/main" id="{37EA59CA-2269-D8DD-D93D-8B83967700CF}"/>
              </a:ext>
            </a:extLst>
          </p:cNvPr>
          <p:cNvSpPr>
            <a:spLocks noGrp="1"/>
          </p:cNvSpPr>
          <p:nvPr>
            <p:ph type="body" sz="quarter" idx="370" hasCustomPrompt="1"/>
          </p:nvPr>
        </p:nvSpPr>
        <p:spPr>
          <a:xfrm>
            <a:off x="2176382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66" name="Text Placeholder 20">
            <a:extLst>
              <a:ext uri="{FF2B5EF4-FFF2-40B4-BE49-F238E27FC236}">
                <a16:creationId xmlns:a16="http://schemas.microsoft.com/office/drawing/2014/main" id="{D68FBF64-7FB0-6C8A-3798-5A0DE1324235}"/>
              </a:ext>
            </a:extLst>
          </p:cNvPr>
          <p:cNvSpPr>
            <a:spLocks noGrp="1"/>
          </p:cNvSpPr>
          <p:nvPr>
            <p:ph type="body" sz="quarter" idx="371" hasCustomPrompt="1"/>
          </p:nvPr>
        </p:nvSpPr>
        <p:spPr>
          <a:xfrm>
            <a:off x="2123099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7" name="Text Placeholder 24">
            <a:extLst>
              <a:ext uri="{FF2B5EF4-FFF2-40B4-BE49-F238E27FC236}">
                <a16:creationId xmlns:a16="http://schemas.microsoft.com/office/drawing/2014/main" id="{71480B55-15C2-E2B3-D57C-21E513663232}"/>
              </a:ext>
            </a:extLst>
          </p:cNvPr>
          <p:cNvSpPr>
            <a:spLocks noGrp="1"/>
          </p:cNvSpPr>
          <p:nvPr>
            <p:ph type="body" sz="quarter" idx="372" hasCustomPrompt="1"/>
          </p:nvPr>
        </p:nvSpPr>
        <p:spPr>
          <a:xfrm>
            <a:off x="4039756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68" name="Text Placeholder 20">
            <a:extLst>
              <a:ext uri="{FF2B5EF4-FFF2-40B4-BE49-F238E27FC236}">
                <a16:creationId xmlns:a16="http://schemas.microsoft.com/office/drawing/2014/main" id="{E35836D4-1F20-839E-48FA-11C8A601D67C}"/>
              </a:ext>
            </a:extLst>
          </p:cNvPr>
          <p:cNvSpPr>
            <a:spLocks noGrp="1"/>
          </p:cNvSpPr>
          <p:nvPr>
            <p:ph type="body" sz="quarter" idx="373" hasCustomPrompt="1"/>
          </p:nvPr>
        </p:nvSpPr>
        <p:spPr>
          <a:xfrm>
            <a:off x="3971326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9" name="Text Placeholder 11">
            <a:extLst>
              <a:ext uri="{FF2B5EF4-FFF2-40B4-BE49-F238E27FC236}">
                <a16:creationId xmlns:a16="http://schemas.microsoft.com/office/drawing/2014/main" id="{2EA9667A-7A99-B102-77B1-BEBAD1839FBA}"/>
              </a:ext>
            </a:extLst>
          </p:cNvPr>
          <p:cNvSpPr>
            <a:spLocks noGrp="1"/>
          </p:cNvSpPr>
          <p:nvPr>
            <p:ph type="body" sz="quarter" idx="374"/>
          </p:nvPr>
        </p:nvSpPr>
        <p:spPr>
          <a:xfrm>
            <a:off x="5773252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0" name="Text Placeholder 11">
            <a:extLst>
              <a:ext uri="{FF2B5EF4-FFF2-40B4-BE49-F238E27FC236}">
                <a16:creationId xmlns:a16="http://schemas.microsoft.com/office/drawing/2014/main" id="{24A08368-481E-6F86-9201-7C2165298A61}"/>
              </a:ext>
            </a:extLst>
          </p:cNvPr>
          <p:cNvSpPr>
            <a:spLocks noGrp="1"/>
          </p:cNvSpPr>
          <p:nvPr>
            <p:ph type="body" sz="quarter" idx="375"/>
          </p:nvPr>
        </p:nvSpPr>
        <p:spPr>
          <a:xfrm>
            <a:off x="7621568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1" name="Text Placeholder 11">
            <a:extLst>
              <a:ext uri="{FF2B5EF4-FFF2-40B4-BE49-F238E27FC236}">
                <a16:creationId xmlns:a16="http://schemas.microsoft.com/office/drawing/2014/main" id="{6707B914-4283-1D88-784F-E31D14E19536}"/>
              </a:ext>
            </a:extLst>
          </p:cNvPr>
          <p:cNvSpPr>
            <a:spLocks noGrp="1"/>
          </p:cNvSpPr>
          <p:nvPr>
            <p:ph type="body" sz="quarter" idx="376"/>
          </p:nvPr>
        </p:nvSpPr>
        <p:spPr>
          <a:xfrm>
            <a:off x="9469886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2" name="Text Placeholder 24">
            <a:extLst>
              <a:ext uri="{FF2B5EF4-FFF2-40B4-BE49-F238E27FC236}">
                <a16:creationId xmlns:a16="http://schemas.microsoft.com/office/drawing/2014/main" id="{A048C2B8-516A-991D-EF9F-1E106B9475F8}"/>
              </a:ext>
            </a:extLst>
          </p:cNvPr>
          <p:cNvSpPr>
            <a:spLocks noGrp="1"/>
          </p:cNvSpPr>
          <p:nvPr>
            <p:ph type="body" sz="quarter" idx="377" hasCustomPrompt="1"/>
          </p:nvPr>
        </p:nvSpPr>
        <p:spPr>
          <a:xfrm>
            <a:off x="5878895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73" name="Text Placeholder 20">
            <a:extLst>
              <a:ext uri="{FF2B5EF4-FFF2-40B4-BE49-F238E27FC236}">
                <a16:creationId xmlns:a16="http://schemas.microsoft.com/office/drawing/2014/main" id="{88FCE4D9-2638-9934-63E6-25BFD230E5A2}"/>
              </a:ext>
            </a:extLst>
          </p:cNvPr>
          <p:cNvSpPr>
            <a:spLocks noGrp="1"/>
          </p:cNvSpPr>
          <p:nvPr>
            <p:ph type="body" sz="quarter" idx="378" hasCustomPrompt="1"/>
          </p:nvPr>
        </p:nvSpPr>
        <p:spPr>
          <a:xfrm>
            <a:off x="5819553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4" name="Text Placeholder 24">
            <a:extLst>
              <a:ext uri="{FF2B5EF4-FFF2-40B4-BE49-F238E27FC236}">
                <a16:creationId xmlns:a16="http://schemas.microsoft.com/office/drawing/2014/main" id="{9E609A12-AE7F-B140-60D3-AA6FED5EB63C}"/>
              </a:ext>
            </a:extLst>
          </p:cNvPr>
          <p:cNvSpPr>
            <a:spLocks noGrp="1"/>
          </p:cNvSpPr>
          <p:nvPr>
            <p:ph type="body" sz="quarter" idx="379" hasCustomPrompt="1"/>
          </p:nvPr>
        </p:nvSpPr>
        <p:spPr>
          <a:xfrm>
            <a:off x="7728169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75" name="Text Placeholder 20">
            <a:extLst>
              <a:ext uri="{FF2B5EF4-FFF2-40B4-BE49-F238E27FC236}">
                <a16:creationId xmlns:a16="http://schemas.microsoft.com/office/drawing/2014/main" id="{6A64EC74-C008-39F7-7CC5-6D904F96943B}"/>
              </a:ext>
            </a:extLst>
          </p:cNvPr>
          <p:cNvSpPr>
            <a:spLocks noGrp="1"/>
          </p:cNvSpPr>
          <p:nvPr>
            <p:ph type="body" sz="quarter" idx="380" hasCustomPrompt="1"/>
          </p:nvPr>
        </p:nvSpPr>
        <p:spPr>
          <a:xfrm>
            <a:off x="7667780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6" name="Text Placeholder 24">
            <a:extLst>
              <a:ext uri="{FF2B5EF4-FFF2-40B4-BE49-F238E27FC236}">
                <a16:creationId xmlns:a16="http://schemas.microsoft.com/office/drawing/2014/main" id="{29951C60-3871-DF86-AF4D-A33F3C433B5D}"/>
              </a:ext>
            </a:extLst>
          </p:cNvPr>
          <p:cNvSpPr>
            <a:spLocks noGrp="1"/>
          </p:cNvSpPr>
          <p:nvPr>
            <p:ph type="body" sz="quarter" idx="381" hasCustomPrompt="1"/>
          </p:nvPr>
        </p:nvSpPr>
        <p:spPr>
          <a:xfrm>
            <a:off x="9570112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77" name="Text Placeholder 20">
            <a:extLst>
              <a:ext uri="{FF2B5EF4-FFF2-40B4-BE49-F238E27FC236}">
                <a16:creationId xmlns:a16="http://schemas.microsoft.com/office/drawing/2014/main" id="{EE155B42-1F6B-C4D9-3E95-386F28FA71A5}"/>
              </a:ext>
            </a:extLst>
          </p:cNvPr>
          <p:cNvSpPr>
            <a:spLocks noGrp="1"/>
          </p:cNvSpPr>
          <p:nvPr>
            <p:ph type="body" sz="quarter" idx="382" hasCustomPrompt="1"/>
          </p:nvPr>
        </p:nvSpPr>
        <p:spPr>
          <a:xfrm>
            <a:off x="9516005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8" name="Text Placeholder 11">
            <a:extLst>
              <a:ext uri="{FF2B5EF4-FFF2-40B4-BE49-F238E27FC236}">
                <a16:creationId xmlns:a16="http://schemas.microsoft.com/office/drawing/2014/main" id="{BF86A3E0-8473-842B-5468-C346C0E574F9}"/>
              </a:ext>
            </a:extLst>
          </p:cNvPr>
          <p:cNvSpPr>
            <a:spLocks noGrp="1"/>
          </p:cNvSpPr>
          <p:nvPr>
            <p:ph type="body" sz="quarter" idx="383"/>
          </p:nvPr>
        </p:nvSpPr>
        <p:spPr>
          <a:xfrm>
            <a:off x="115332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9" name="Text Placeholder 11">
            <a:extLst>
              <a:ext uri="{FF2B5EF4-FFF2-40B4-BE49-F238E27FC236}">
                <a16:creationId xmlns:a16="http://schemas.microsoft.com/office/drawing/2014/main" id="{A73DB0BA-B805-4CCC-8919-5E816DC511C8}"/>
              </a:ext>
            </a:extLst>
          </p:cNvPr>
          <p:cNvSpPr>
            <a:spLocks noGrp="1"/>
          </p:cNvSpPr>
          <p:nvPr>
            <p:ph type="body" sz="quarter" idx="384"/>
          </p:nvPr>
        </p:nvSpPr>
        <p:spPr>
          <a:xfrm>
            <a:off x="3001578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0" name="Text Placeholder 11">
            <a:extLst>
              <a:ext uri="{FF2B5EF4-FFF2-40B4-BE49-F238E27FC236}">
                <a16:creationId xmlns:a16="http://schemas.microsoft.com/office/drawing/2014/main" id="{D6E27780-8CFF-E13F-32DA-AD974807C453}"/>
              </a:ext>
            </a:extLst>
          </p:cNvPr>
          <p:cNvSpPr>
            <a:spLocks noGrp="1"/>
          </p:cNvSpPr>
          <p:nvPr>
            <p:ph type="body" sz="quarter" idx="385"/>
          </p:nvPr>
        </p:nvSpPr>
        <p:spPr>
          <a:xfrm>
            <a:off x="484983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1" name="Text Placeholder 24">
            <a:extLst>
              <a:ext uri="{FF2B5EF4-FFF2-40B4-BE49-F238E27FC236}">
                <a16:creationId xmlns:a16="http://schemas.microsoft.com/office/drawing/2014/main" id="{C541CA12-2DB3-08FB-4CBF-6E252F404095}"/>
              </a:ext>
            </a:extLst>
          </p:cNvPr>
          <p:cNvSpPr>
            <a:spLocks noGrp="1"/>
          </p:cNvSpPr>
          <p:nvPr>
            <p:ph type="body" sz="quarter" idx="386" hasCustomPrompt="1"/>
          </p:nvPr>
        </p:nvSpPr>
        <p:spPr>
          <a:xfrm>
            <a:off x="1253998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846C2CAA-6E9C-30C3-9105-3A9ADC3D28FB}"/>
              </a:ext>
            </a:extLst>
          </p:cNvPr>
          <p:cNvSpPr>
            <a:spLocks noGrp="1"/>
          </p:cNvSpPr>
          <p:nvPr>
            <p:ph type="body" sz="quarter" idx="387" hasCustomPrompt="1"/>
          </p:nvPr>
        </p:nvSpPr>
        <p:spPr>
          <a:xfrm>
            <a:off x="1199891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3" name="Text Placeholder 24">
            <a:extLst>
              <a:ext uri="{FF2B5EF4-FFF2-40B4-BE49-F238E27FC236}">
                <a16:creationId xmlns:a16="http://schemas.microsoft.com/office/drawing/2014/main" id="{C9926F43-E362-2B84-06BB-375FF4440121}"/>
              </a:ext>
            </a:extLst>
          </p:cNvPr>
          <p:cNvSpPr>
            <a:spLocks noGrp="1"/>
          </p:cNvSpPr>
          <p:nvPr>
            <p:ph type="body" sz="quarter" idx="388" hasCustomPrompt="1"/>
          </p:nvPr>
        </p:nvSpPr>
        <p:spPr>
          <a:xfrm>
            <a:off x="3100304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84" name="Text Placeholder 20">
            <a:extLst>
              <a:ext uri="{FF2B5EF4-FFF2-40B4-BE49-F238E27FC236}">
                <a16:creationId xmlns:a16="http://schemas.microsoft.com/office/drawing/2014/main" id="{A25AE97B-F621-30D0-D35D-55DEA1A2A1D1}"/>
              </a:ext>
            </a:extLst>
          </p:cNvPr>
          <p:cNvSpPr>
            <a:spLocks noGrp="1"/>
          </p:cNvSpPr>
          <p:nvPr>
            <p:ph type="body" sz="quarter" idx="389" hasCustomPrompt="1"/>
          </p:nvPr>
        </p:nvSpPr>
        <p:spPr>
          <a:xfrm>
            <a:off x="3048083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5" name="Text Placeholder 24">
            <a:extLst>
              <a:ext uri="{FF2B5EF4-FFF2-40B4-BE49-F238E27FC236}">
                <a16:creationId xmlns:a16="http://schemas.microsoft.com/office/drawing/2014/main" id="{E9C9C894-5924-A337-0722-B88915B2864E}"/>
              </a:ext>
            </a:extLst>
          </p:cNvPr>
          <p:cNvSpPr>
            <a:spLocks noGrp="1"/>
          </p:cNvSpPr>
          <p:nvPr>
            <p:ph type="body" sz="quarter" idx="390" hasCustomPrompt="1"/>
          </p:nvPr>
        </p:nvSpPr>
        <p:spPr>
          <a:xfrm>
            <a:off x="4956537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86" name="Text Placeholder 20">
            <a:extLst>
              <a:ext uri="{FF2B5EF4-FFF2-40B4-BE49-F238E27FC236}">
                <a16:creationId xmlns:a16="http://schemas.microsoft.com/office/drawing/2014/main" id="{34B1B1EF-9A02-57F9-D8A8-2FE7F0C30107}"/>
              </a:ext>
            </a:extLst>
          </p:cNvPr>
          <p:cNvSpPr>
            <a:spLocks noGrp="1"/>
          </p:cNvSpPr>
          <p:nvPr>
            <p:ph type="body" sz="quarter" idx="391" hasCustomPrompt="1"/>
          </p:nvPr>
        </p:nvSpPr>
        <p:spPr>
          <a:xfrm>
            <a:off x="4896275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6A7A7720-5FB7-2F9F-4404-F238FEF67DB3}"/>
              </a:ext>
            </a:extLst>
          </p:cNvPr>
          <p:cNvSpPr>
            <a:spLocks noGrp="1"/>
          </p:cNvSpPr>
          <p:nvPr>
            <p:ph type="body" sz="quarter" idx="392"/>
          </p:nvPr>
        </p:nvSpPr>
        <p:spPr>
          <a:xfrm>
            <a:off x="6698088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19435D05-ABA0-BA2B-C2FF-0108CB41146B}"/>
              </a:ext>
            </a:extLst>
          </p:cNvPr>
          <p:cNvSpPr>
            <a:spLocks noGrp="1"/>
          </p:cNvSpPr>
          <p:nvPr>
            <p:ph type="body" sz="quarter" idx="393"/>
          </p:nvPr>
        </p:nvSpPr>
        <p:spPr>
          <a:xfrm>
            <a:off x="854634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1D29C662-406B-EAA3-89F5-7E7EA974D1EE}"/>
              </a:ext>
            </a:extLst>
          </p:cNvPr>
          <p:cNvSpPr>
            <a:spLocks noGrp="1"/>
          </p:cNvSpPr>
          <p:nvPr>
            <p:ph type="body" sz="quarter" idx="394"/>
          </p:nvPr>
        </p:nvSpPr>
        <p:spPr>
          <a:xfrm>
            <a:off x="10394600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24">
            <a:extLst>
              <a:ext uri="{FF2B5EF4-FFF2-40B4-BE49-F238E27FC236}">
                <a16:creationId xmlns:a16="http://schemas.microsoft.com/office/drawing/2014/main" id="{94BF0F50-0E43-197C-B895-0A05AF99AEDE}"/>
              </a:ext>
            </a:extLst>
          </p:cNvPr>
          <p:cNvSpPr>
            <a:spLocks noGrp="1"/>
          </p:cNvSpPr>
          <p:nvPr>
            <p:ph type="body" sz="quarter" idx="395" hasCustomPrompt="1"/>
          </p:nvPr>
        </p:nvSpPr>
        <p:spPr>
          <a:xfrm>
            <a:off x="6795676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91" name="Text Placeholder 20">
            <a:extLst>
              <a:ext uri="{FF2B5EF4-FFF2-40B4-BE49-F238E27FC236}">
                <a16:creationId xmlns:a16="http://schemas.microsoft.com/office/drawing/2014/main" id="{65B6F0D9-1C19-2288-7D58-084A22D4D264}"/>
              </a:ext>
            </a:extLst>
          </p:cNvPr>
          <p:cNvSpPr>
            <a:spLocks noGrp="1"/>
          </p:cNvSpPr>
          <p:nvPr>
            <p:ph type="body" sz="quarter" idx="396" hasCustomPrompt="1"/>
          </p:nvPr>
        </p:nvSpPr>
        <p:spPr>
          <a:xfrm>
            <a:off x="6744467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56" name="Text Placeholder 24">
            <a:extLst>
              <a:ext uri="{FF2B5EF4-FFF2-40B4-BE49-F238E27FC236}">
                <a16:creationId xmlns:a16="http://schemas.microsoft.com/office/drawing/2014/main" id="{8E8947C0-B082-F0ED-3BE1-98F41B29D5B2}"/>
              </a:ext>
            </a:extLst>
          </p:cNvPr>
          <p:cNvSpPr>
            <a:spLocks noGrp="1"/>
          </p:cNvSpPr>
          <p:nvPr>
            <p:ph type="body" sz="quarter" idx="397" hasCustomPrompt="1"/>
          </p:nvPr>
        </p:nvSpPr>
        <p:spPr>
          <a:xfrm>
            <a:off x="8659237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257" name="Text Placeholder 20">
            <a:extLst>
              <a:ext uri="{FF2B5EF4-FFF2-40B4-BE49-F238E27FC236}">
                <a16:creationId xmlns:a16="http://schemas.microsoft.com/office/drawing/2014/main" id="{815DE7BE-9827-F53A-88A8-780132DDBFE4}"/>
              </a:ext>
            </a:extLst>
          </p:cNvPr>
          <p:cNvSpPr>
            <a:spLocks noGrp="1"/>
          </p:cNvSpPr>
          <p:nvPr>
            <p:ph type="body" sz="quarter" idx="398" hasCustomPrompt="1"/>
          </p:nvPr>
        </p:nvSpPr>
        <p:spPr>
          <a:xfrm>
            <a:off x="8592659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69" name="Text Placeholder 24">
            <a:extLst>
              <a:ext uri="{FF2B5EF4-FFF2-40B4-BE49-F238E27FC236}">
                <a16:creationId xmlns:a16="http://schemas.microsoft.com/office/drawing/2014/main" id="{F047C47E-91CF-6F2D-1D03-824CBA066F2B}"/>
              </a:ext>
            </a:extLst>
          </p:cNvPr>
          <p:cNvSpPr>
            <a:spLocks noGrp="1"/>
          </p:cNvSpPr>
          <p:nvPr>
            <p:ph type="body" sz="quarter" idx="399" hasCustomPrompt="1"/>
          </p:nvPr>
        </p:nvSpPr>
        <p:spPr>
          <a:xfrm>
            <a:off x="10494826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270" name="Text Placeholder 20">
            <a:extLst>
              <a:ext uri="{FF2B5EF4-FFF2-40B4-BE49-F238E27FC236}">
                <a16:creationId xmlns:a16="http://schemas.microsoft.com/office/drawing/2014/main" id="{AA7D3AAD-6307-A72F-4B05-D664FE90877A}"/>
              </a:ext>
            </a:extLst>
          </p:cNvPr>
          <p:cNvSpPr>
            <a:spLocks noGrp="1"/>
          </p:cNvSpPr>
          <p:nvPr>
            <p:ph type="body" sz="quarter" idx="400" hasCustomPrompt="1"/>
          </p:nvPr>
        </p:nvSpPr>
        <p:spPr>
          <a:xfrm>
            <a:off x="10440849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71" name="Text Placeholder 10">
            <a:extLst>
              <a:ext uri="{FF2B5EF4-FFF2-40B4-BE49-F238E27FC236}">
                <a16:creationId xmlns:a16="http://schemas.microsoft.com/office/drawing/2014/main" id="{16BCB094-B34C-6657-77C0-04775A3D660B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272" name="Picture 27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9C77B348-EF5B-3FFB-5D17-41996C724D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73" name="Subtitle 2">
            <a:extLst>
              <a:ext uri="{FF2B5EF4-FFF2-40B4-BE49-F238E27FC236}">
                <a16:creationId xmlns:a16="http://schemas.microsoft.com/office/drawing/2014/main" id="{5F083180-341C-A819-44C1-471EFC49BE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375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event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E0E9DF22-68DB-1DE3-2634-5D01B65FB626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561394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486413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411432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336451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261470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186489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111508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036527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7961546" y="3294881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8886565" y="3426923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9811584" y="329439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0736600" y="343360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CA4629F8-9F6C-DB12-1240-93E628F4F492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8304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E201A10D-89CB-FCA2-1C1E-838D1D42F1BF}"/>
              </a:ext>
            </a:extLst>
          </p:cNvPr>
          <p:cNvSpPr>
            <a:spLocks noGrp="1"/>
          </p:cNvSpPr>
          <p:nvPr>
            <p:ph type="body" sz="quarter" idx="337"/>
          </p:nvPr>
        </p:nvSpPr>
        <p:spPr>
          <a:xfrm>
            <a:off x="2076620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5E79081-0903-9470-8FFD-448A34D92EA4}"/>
              </a:ext>
            </a:extLst>
          </p:cNvPr>
          <p:cNvSpPr>
            <a:spLocks noGrp="1"/>
          </p:cNvSpPr>
          <p:nvPr>
            <p:ph type="body" sz="quarter" idx="340"/>
          </p:nvPr>
        </p:nvSpPr>
        <p:spPr>
          <a:xfrm>
            <a:off x="3924936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9" name="Text Placeholder 24">
            <a:extLst>
              <a:ext uri="{FF2B5EF4-FFF2-40B4-BE49-F238E27FC236}">
                <a16:creationId xmlns:a16="http://schemas.microsoft.com/office/drawing/2014/main" id="{565548EF-B140-5D06-D268-4628F4A43D1A}"/>
              </a:ext>
            </a:extLst>
          </p:cNvPr>
          <p:cNvSpPr>
            <a:spLocks noGrp="1"/>
          </p:cNvSpPr>
          <p:nvPr>
            <p:ph type="body" sz="quarter" idx="353" hasCustomPrompt="1"/>
          </p:nvPr>
        </p:nvSpPr>
        <p:spPr>
          <a:xfrm>
            <a:off x="328979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30" name="Text Placeholder 20">
            <a:extLst>
              <a:ext uri="{FF2B5EF4-FFF2-40B4-BE49-F238E27FC236}">
                <a16:creationId xmlns:a16="http://schemas.microsoft.com/office/drawing/2014/main" id="{BA4CF917-B97E-EDC6-3B26-0A4707BA6999}"/>
              </a:ext>
            </a:extLst>
          </p:cNvPr>
          <p:cNvSpPr>
            <a:spLocks noGrp="1"/>
          </p:cNvSpPr>
          <p:nvPr>
            <p:ph type="body" sz="quarter" idx="354" hasCustomPrompt="1"/>
          </p:nvPr>
        </p:nvSpPr>
        <p:spPr>
          <a:xfrm>
            <a:off x="274872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5" name="Text Placeholder 24">
            <a:extLst>
              <a:ext uri="{FF2B5EF4-FFF2-40B4-BE49-F238E27FC236}">
                <a16:creationId xmlns:a16="http://schemas.microsoft.com/office/drawing/2014/main" id="{37EA59CA-2269-D8DD-D93D-8B83967700CF}"/>
              </a:ext>
            </a:extLst>
          </p:cNvPr>
          <p:cNvSpPr>
            <a:spLocks noGrp="1"/>
          </p:cNvSpPr>
          <p:nvPr>
            <p:ph type="body" sz="quarter" idx="370" hasCustomPrompt="1"/>
          </p:nvPr>
        </p:nvSpPr>
        <p:spPr>
          <a:xfrm>
            <a:off x="2176382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66" name="Text Placeholder 20">
            <a:extLst>
              <a:ext uri="{FF2B5EF4-FFF2-40B4-BE49-F238E27FC236}">
                <a16:creationId xmlns:a16="http://schemas.microsoft.com/office/drawing/2014/main" id="{D68FBF64-7FB0-6C8A-3798-5A0DE1324235}"/>
              </a:ext>
            </a:extLst>
          </p:cNvPr>
          <p:cNvSpPr>
            <a:spLocks noGrp="1"/>
          </p:cNvSpPr>
          <p:nvPr>
            <p:ph type="body" sz="quarter" idx="371" hasCustomPrompt="1"/>
          </p:nvPr>
        </p:nvSpPr>
        <p:spPr>
          <a:xfrm>
            <a:off x="2123099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7" name="Text Placeholder 24">
            <a:extLst>
              <a:ext uri="{FF2B5EF4-FFF2-40B4-BE49-F238E27FC236}">
                <a16:creationId xmlns:a16="http://schemas.microsoft.com/office/drawing/2014/main" id="{71480B55-15C2-E2B3-D57C-21E513663232}"/>
              </a:ext>
            </a:extLst>
          </p:cNvPr>
          <p:cNvSpPr>
            <a:spLocks noGrp="1"/>
          </p:cNvSpPr>
          <p:nvPr>
            <p:ph type="body" sz="quarter" idx="372" hasCustomPrompt="1"/>
          </p:nvPr>
        </p:nvSpPr>
        <p:spPr>
          <a:xfrm>
            <a:off x="4039756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68" name="Text Placeholder 20">
            <a:extLst>
              <a:ext uri="{FF2B5EF4-FFF2-40B4-BE49-F238E27FC236}">
                <a16:creationId xmlns:a16="http://schemas.microsoft.com/office/drawing/2014/main" id="{E35836D4-1F20-839E-48FA-11C8A601D67C}"/>
              </a:ext>
            </a:extLst>
          </p:cNvPr>
          <p:cNvSpPr>
            <a:spLocks noGrp="1"/>
          </p:cNvSpPr>
          <p:nvPr>
            <p:ph type="body" sz="quarter" idx="373" hasCustomPrompt="1"/>
          </p:nvPr>
        </p:nvSpPr>
        <p:spPr>
          <a:xfrm>
            <a:off x="3971326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9" name="Text Placeholder 11">
            <a:extLst>
              <a:ext uri="{FF2B5EF4-FFF2-40B4-BE49-F238E27FC236}">
                <a16:creationId xmlns:a16="http://schemas.microsoft.com/office/drawing/2014/main" id="{2EA9667A-7A99-B102-77B1-BEBAD1839FBA}"/>
              </a:ext>
            </a:extLst>
          </p:cNvPr>
          <p:cNvSpPr>
            <a:spLocks noGrp="1"/>
          </p:cNvSpPr>
          <p:nvPr>
            <p:ph type="body" sz="quarter" idx="374"/>
          </p:nvPr>
        </p:nvSpPr>
        <p:spPr>
          <a:xfrm>
            <a:off x="5773252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0" name="Text Placeholder 11">
            <a:extLst>
              <a:ext uri="{FF2B5EF4-FFF2-40B4-BE49-F238E27FC236}">
                <a16:creationId xmlns:a16="http://schemas.microsoft.com/office/drawing/2014/main" id="{24A08368-481E-6F86-9201-7C2165298A61}"/>
              </a:ext>
            </a:extLst>
          </p:cNvPr>
          <p:cNvSpPr>
            <a:spLocks noGrp="1"/>
          </p:cNvSpPr>
          <p:nvPr>
            <p:ph type="body" sz="quarter" idx="375"/>
          </p:nvPr>
        </p:nvSpPr>
        <p:spPr>
          <a:xfrm>
            <a:off x="7621568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1" name="Text Placeholder 11">
            <a:extLst>
              <a:ext uri="{FF2B5EF4-FFF2-40B4-BE49-F238E27FC236}">
                <a16:creationId xmlns:a16="http://schemas.microsoft.com/office/drawing/2014/main" id="{6707B914-4283-1D88-784F-E31D14E19536}"/>
              </a:ext>
            </a:extLst>
          </p:cNvPr>
          <p:cNvSpPr>
            <a:spLocks noGrp="1"/>
          </p:cNvSpPr>
          <p:nvPr>
            <p:ph type="body" sz="quarter" idx="376"/>
          </p:nvPr>
        </p:nvSpPr>
        <p:spPr>
          <a:xfrm>
            <a:off x="9469886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2" name="Text Placeholder 24">
            <a:extLst>
              <a:ext uri="{FF2B5EF4-FFF2-40B4-BE49-F238E27FC236}">
                <a16:creationId xmlns:a16="http://schemas.microsoft.com/office/drawing/2014/main" id="{A048C2B8-516A-991D-EF9F-1E106B9475F8}"/>
              </a:ext>
            </a:extLst>
          </p:cNvPr>
          <p:cNvSpPr>
            <a:spLocks noGrp="1"/>
          </p:cNvSpPr>
          <p:nvPr>
            <p:ph type="body" sz="quarter" idx="377" hasCustomPrompt="1"/>
          </p:nvPr>
        </p:nvSpPr>
        <p:spPr>
          <a:xfrm>
            <a:off x="5878895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73" name="Text Placeholder 20">
            <a:extLst>
              <a:ext uri="{FF2B5EF4-FFF2-40B4-BE49-F238E27FC236}">
                <a16:creationId xmlns:a16="http://schemas.microsoft.com/office/drawing/2014/main" id="{88FCE4D9-2638-9934-63E6-25BFD230E5A2}"/>
              </a:ext>
            </a:extLst>
          </p:cNvPr>
          <p:cNvSpPr>
            <a:spLocks noGrp="1"/>
          </p:cNvSpPr>
          <p:nvPr>
            <p:ph type="body" sz="quarter" idx="378" hasCustomPrompt="1"/>
          </p:nvPr>
        </p:nvSpPr>
        <p:spPr>
          <a:xfrm>
            <a:off x="5819553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4" name="Text Placeholder 24">
            <a:extLst>
              <a:ext uri="{FF2B5EF4-FFF2-40B4-BE49-F238E27FC236}">
                <a16:creationId xmlns:a16="http://schemas.microsoft.com/office/drawing/2014/main" id="{9E609A12-AE7F-B140-60D3-AA6FED5EB63C}"/>
              </a:ext>
            </a:extLst>
          </p:cNvPr>
          <p:cNvSpPr>
            <a:spLocks noGrp="1"/>
          </p:cNvSpPr>
          <p:nvPr>
            <p:ph type="body" sz="quarter" idx="379" hasCustomPrompt="1"/>
          </p:nvPr>
        </p:nvSpPr>
        <p:spPr>
          <a:xfrm>
            <a:off x="7728169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75" name="Text Placeholder 20">
            <a:extLst>
              <a:ext uri="{FF2B5EF4-FFF2-40B4-BE49-F238E27FC236}">
                <a16:creationId xmlns:a16="http://schemas.microsoft.com/office/drawing/2014/main" id="{6A64EC74-C008-39F7-7CC5-6D904F96943B}"/>
              </a:ext>
            </a:extLst>
          </p:cNvPr>
          <p:cNvSpPr>
            <a:spLocks noGrp="1"/>
          </p:cNvSpPr>
          <p:nvPr>
            <p:ph type="body" sz="quarter" idx="380" hasCustomPrompt="1"/>
          </p:nvPr>
        </p:nvSpPr>
        <p:spPr>
          <a:xfrm>
            <a:off x="7667780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6" name="Text Placeholder 24">
            <a:extLst>
              <a:ext uri="{FF2B5EF4-FFF2-40B4-BE49-F238E27FC236}">
                <a16:creationId xmlns:a16="http://schemas.microsoft.com/office/drawing/2014/main" id="{29951C60-3871-DF86-AF4D-A33F3C433B5D}"/>
              </a:ext>
            </a:extLst>
          </p:cNvPr>
          <p:cNvSpPr>
            <a:spLocks noGrp="1"/>
          </p:cNvSpPr>
          <p:nvPr>
            <p:ph type="body" sz="quarter" idx="381" hasCustomPrompt="1"/>
          </p:nvPr>
        </p:nvSpPr>
        <p:spPr>
          <a:xfrm>
            <a:off x="9570112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77" name="Text Placeholder 20">
            <a:extLst>
              <a:ext uri="{FF2B5EF4-FFF2-40B4-BE49-F238E27FC236}">
                <a16:creationId xmlns:a16="http://schemas.microsoft.com/office/drawing/2014/main" id="{EE155B42-1F6B-C4D9-3E95-386F28FA71A5}"/>
              </a:ext>
            </a:extLst>
          </p:cNvPr>
          <p:cNvSpPr>
            <a:spLocks noGrp="1"/>
          </p:cNvSpPr>
          <p:nvPr>
            <p:ph type="body" sz="quarter" idx="382" hasCustomPrompt="1"/>
          </p:nvPr>
        </p:nvSpPr>
        <p:spPr>
          <a:xfrm>
            <a:off x="9516005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8" name="Text Placeholder 11">
            <a:extLst>
              <a:ext uri="{FF2B5EF4-FFF2-40B4-BE49-F238E27FC236}">
                <a16:creationId xmlns:a16="http://schemas.microsoft.com/office/drawing/2014/main" id="{BF86A3E0-8473-842B-5468-C346C0E574F9}"/>
              </a:ext>
            </a:extLst>
          </p:cNvPr>
          <p:cNvSpPr>
            <a:spLocks noGrp="1"/>
          </p:cNvSpPr>
          <p:nvPr>
            <p:ph type="body" sz="quarter" idx="383"/>
          </p:nvPr>
        </p:nvSpPr>
        <p:spPr>
          <a:xfrm>
            <a:off x="115332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9" name="Text Placeholder 11">
            <a:extLst>
              <a:ext uri="{FF2B5EF4-FFF2-40B4-BE49-F238E27FC236}">
                <a16:creationId xmlns:a16="http://schemas.microsoft.com/office/drawing/2014/main" id="{A73DB0BA-B805-4CCC-8919-5E816DC511C8}"/>
              </a:ext>
            </a:extLst>
          </p:cNvPr>
          <p:cNvSpPr>
            <a:spLocks noGrp="1"/>
          </p:cNvSpPr>
          <p:nvPr>
            <p:ph type="body" sz="quarter" idx="384"/>
          </p:nvPr>
        </p:nvSpPr>
        <p:spPr>
          <a:xfrm>
            <a:off x="3001578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0" name="Text Placeholder 11">
            <a:extLst>
              <a:ext uri="{FF2B5EF4-FFF2-40B4-BE49-F238E27FC236}">
                <a16:creationId xmlns:a16="http://schemas.microsoft.com/office/drawing/2014/main" id="{D6E27780-8CFF-E13F-32DA-AD974807C453}"/>
              </a:ext>
            </a:extLst>
          </p:cNvPr>
          <p:cNvSpPr>
            <a:spLocks noGrp="1"/>
          </p:cNvSpPr>
          <p:nvPr>
            <p:ph type="body" sz="quarter" idx="385"/>
          </p:nvPr>
        </p:nvSpPr>
        <p:spPr>
          <a:xfrm>
            <a:off x="484983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1" name="Text Placeholder 24">
            <a:extLst>
              <a:ext uri="{FF2B5EF4-FFF2-40B4-BE49-F238E27FC236}">
                <a16:creationId xmlns:a16="http://schemas.microsoft.com/office/drawing/2014/main" id="{C541CA12-2DB3-08FB-4CBF-6E252F404095}"/>
              </a:ext>
            </a:extLst>
          </p:cNvPr>
          <p:cNvSpPr>
            <a:spLocks noGrp="1"/>
          </p:cNvSpPr>
          <p:nvPr>
            <p:ph type="body" sz="quarter" idx="386" hasCustomPrompt="1"/>
          </p:nvPr>
        </p:nvSpPr>
        <p:spPr>
          <a:xfrm>
            <a:off x="1253998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846C2CAA-6E9C-30C3-9105-3A9ADC3D28FB}"/>
              </a:ext>
            </a:extLst>
          </p:cNvPr>
          <p:cNvSpPr>
            <a:spLocks noGrp="1"/>
          </p:cNvSpPr>
          <p:nvPr>
            <p:ph type="body" sz="quarter" idx="387" hasCustomPrompt="1"/>
          </p:nvPr>
        </p:nvSpPr>
        <p:spPr>
          <a:xfrm>
            <a:off x="1199891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3" name="Text Placeholder 24">
            <a:extLst>
              <a:ext uri="{FF2B5EF4-FFF2-40B4-BE49-F238E27FC236}">
                <a16:creationId xmlns:a16="http://schemas.microsoft.com/office/drawing/2014/main" id="{C9926F43-E362-2B84-06BB-375FF4440121}"/>
              </a:ext>
            </a:extLst>
          </p:cNvPr>
          <p:cNvSpPr>
            <a:spLocks noGrp="1"/>
          </p:cNvSpPr>
          <p:nvPr>
            <p:ph type="body" sz="quarter" idx="388" hasCustomPrompt="1"/>
          </p:nvPr>
        </p:nvSpPr>
        <p:spPr>
          <a:xfrm>
            <a:off x="3100304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84" name="Text Placeholder 20">
            <a:extLst>
              <a:ext uri="{FF2B5EF4-FFF2-40B4-BE49-F238E27FC236}">
                <a16:creationId xmlns:a16="http://schemas.microsoft.com/office/drawing/2014/main" id="{A25AE97B-F621-30D0-D35D-55DEA1A2A1D1}"/>
              </a:ext>
            </a:extLst>
          </p:cNvPr>
          <p:cNvSpPr>
            <a:spLocks noGrp="1"/>
          </p:cNvSpPr>
          <p:nvPr>
            <p:ph type="body" sz="quarter" idx="389" hasCustomPrompt="1"/>
          </p:nvPr>
        </p:nvSpPr>
        <p:spPr>
          <a:xfrm>
            <a:off x="3048083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5" name="Text Placeholder 24">
            <a:extLst>
              <a:ext uri="{FF2B5EF4-FFF2-40B4-BE49-F238E27FC236}">
                <a16:creationId xmlns:a16="http://schemas.microsoft.com/office/drawing/2014/main" id="{E9C9C894-5924-A337-0722-B88915B2864E}"/>
              </a:ext>
            </a:extLst>
          </p:cNvPr>
          <p:cNvSpPr>
            <a:spLocks noGrp="1"/>
          </p:cNvSpPr>
          <p:nvPr>
            <p:ph type="body" sz="quarter" idx="390" hasCustomPrompt="1"/>
          </p:nvPr>
        </p:nvSpPr>
        <p:spPr>
          <a:xfrm>
            <a:off x="4956537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86" name="Text Placeholder 20">
            <a:extLst>
              <a:ext uri="{FF2B5EF4-FFF2-40B4-BE49-F238E27FC236}">
                <a16:creationId xmlns:a16="http://schemas.microsoft.com/office/drawing/2014/main" id="{34B1B1EF-9A02-57F9-D8A8-2FE7F0C30107}"/>
              </a:ext>
            </a:extLst>
          </p:cNvPr>
          <p:cNvSpPr>
            <a:spLocks noGrp="1"/>
          </p:cNvSpPr>
          <p:nvPr>
            <p:ph type="body" sz="quarter" idx="391" hasCustomPrompt="1"/>
          </p:nvPr>
        </p:nvSpPr>
        <p:spPr>
          <a:xfrm>
            <a:off x="4896275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6A7A7720-5FB7-2F9F-4404-F238FEF67DB3}"/>
              </a:ext>
            </a:extLst>
          </p:cNvPr>
          <p:cNvSpPr>
            <a:spLocks noGrp="1"/>
          </p:cNvSpPr>
          <p:nvPr>
            <p:ph type="body" sz="quarter" idx="392"/>
          </p:nvPr>
        </p:nvSpPr>
        <p:spPr>
          <a:xfrm>
            <a:off x="6698088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19435D05-ABA0-BA2B-C2FF-0108CB41146B}"/>
              </a:ext>
            </a:extLst>
          </p:cNvPr>
          <p:cNvSpPr>
            <a:spLocks noGrp="1"/>
          </p:cNvSpPr>
          <p:nvPr>
            <p:ph type="body" sz="quarter" idx="393"/>
          </p:nvPr>
        </p:nvSpPr>
        <p:spPr>
          <a:xfrm>
            <a:off x="854634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1D29C662-406B-EAA3-89F5-7E7EA974D1EE}"/>
              </a:ext>
            </a:extLst>
          </p:cNvPr>
          <p:cNvSpPr>
            <a:spLocks noGrp="1"/>
          </p:cNvSpPr>
          <p:nvPr>
            <p:ph type="body" sz="quarter" idx="394"/>
          </p:nvPr>
        </p:nvSpPr>
        <p:spPr>
          <a:xfrm>
            <a:off x="10394600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24">
            <a:extLst>
              <a:ext uri="{FF2B5EF4-FFF2-40B4-BE49-F238E27FC236}">
                <a16:creationId xmlns:a16="http://schemas.microsoft.com/office/drawing/2014/main" id="{94BF0F50-0E43-197C-B895-0A05AF99AEDE}"/>
              </a:ext>
            </a:extLst>
          </p:cNvPr>
          <p:cNvSpPr>
            <a:spLocks noGrp="1"/>
          </p:cNvSpPr>
          <p:nvPr>
            <p:ph type="body" sz="quarter" idx="395" hasCustomPrompt="1"/>
          </p:nvPr>
        </p:nvSpPr>
        <p:spPr>
          <a:xfrm>
            <a:off x="6795676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191" name="Text Placeholder 20">
            <a:extLst>
              <a:ext uri="{FF2B5EF4-FFF2-40B4-BE49-F238E27FC236}">
                <a16:creationId xmlns:a16="http://schemas.microsoft.com/office/drawing/2014/main" id="{65B6F0D9-1C19-2288-7D58-084A22D4D264}"/>
              </a:ext>
            </a:extLst>
          </p:cNvPr>
          <p:cNvSpPr>
            <a:spLocks noGrp="1"/>
          </p:cNvSpPr>
          <p:nvPr>
            <p:ph type="body" sz="quarter" idx="396" hasCustomPrompt="1"/>
          </p:nvPr>
        </p:nvSpPr>
        <p:spPr>
          <a:xfrm>
            <a:off x="6744467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56" name="Text Placeholder 24">
            <a:extLst>
              <a:ext uri="{FF2B5EF4-FFF2-40B4-BE49-F238E27FC236}">
                <a16:creationId xmlns:a16="http://schemas.microsoft.com/office/drawing/2014/main" id="{8E8947C0-B082-F0ED-3BE1-98F41B29D5B2}"/>
              </a:ext>
            </a:extLst>
          </p:cNvPr>
          <p:cNvSpPr>
            <a:spLocks noGrp="1"/>
          </p:cNvSpPr>
          <p:nvPr>
            <p:ph type="body" sz="quarter" idx="397" hasCustomPrompt="1"/>
          </p:nvPr>
        </p:nvSpPr>
        <p:spPr>
          <a:xfrm>
            <a:off x="8659237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257" name="Text Placeholder 20">
            <a:extLst>
              <a:ext uri="{FF2B5EF4-FFF2-40B4-BE49-F238E27FC236}">
                <a16:creationId xmlns:a16="http://schemas.microsoft.com/office/drawing/2014/main" id="{815DE7BE-9827-F53A-88A8-780132DDBFE4}"/>
              </a:ext>
            </a:extLst>
          </p:cNvPr>
          <p:cNvSpPr>
            <a:spLocks noGrp="1"/>
          </p:cNvSpPr>
          <p:nvPr>
            <p:ph type="body" sz="quarter" idx="398" hasCustomPrompt="1"/>
          </p:nvPr>
        </p:nvSpPr>
        <p:spPr>
          <a:xfrm>
            <a:off x="8592659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69" name="Text Placeholder 24">
            <a:extLst>
              <a:ext uri="{FF2B5EF4-FFF2-40B4-BE49-F238E27FC236}">
                <a16:creationId xmlns:a16="http://schemas.microsoft.com/office/drawing/2014/main" id="{F047C47E-91CF-6F2D-1D03-824CBA066F2B}"/>
              </a:ext>
            </a:extLst>
          </p:cNvPr>
          <p:cNvSpPr>
            <a:spLocks noGrp="1"/>
          </p:cNvSpPr>
          <p:nvPr>
            <p:ph type="body" sz="quarter" idx="399" hasCustomPrompt="1"/>
          </p:nvPr>
        </p:nvSpPr>
        <p:spPr>
          <a:xfrm>
            <a:off x="10494826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/>
              <a:t>Event description goes here</a:t>
            </a:r>
          </a:p>
        </p:txBody>
      </p:sp>
      <p:sp>
        <p:nvSpPr>
          <p:cNvPr id="270" name="Text Placeholder 20">
            <a:extLst>
              <a:ext uri="{FF2B5EF4-FFF2-40B4-BE49-F238E27FC236}">
                <a16:creationId xmlns:a16="http://schemas.microsoft.com/office/drawing/2014/main" id="{AA7D3AAD-6307-A72F-4B05-D664FE90877A}"/>
              </a:ext>
            </a:extLst>
          </p:cNvPr>
          <p:cNvSpPr>
            <a:spLocks noGrp="1"/>
          </p:cNvSpPr>
          <p:nvPr>
            <p:ph type="body" sz="quarter" idx="400" hasCustomPrompt="1"/>
          </p:nvPr>
        </p:nvSpPr>
        <p:spPr>
          <a:xfrm>
            <a:off x="10440849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71" name="Text Placeholder 10">
            <a:extLst>
              <a:ext uri="{FF2B5EF4-FFF2-40B4-BE49-F238E27FC236}">
                <a16:creationId xmlns:a16="http://schemas.microsoft.com/office/drawing/2014/main" id="{16BCB094-B34C-6657-77C0-04775A3D660B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273" name="Subtitle 2">
            <a:extLst>
              <a:ext uri="{FF2B5EF4-FFF2-40B4-BE49-F238E27FC236}">
                <a16:creationId xmlns:a16="http://schemas.microsoft.com/office/drawing/2014/main" id="{5F083180-341C-A819-44C1-471EFC49BE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069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how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924ECB1-B19B-7A5A-4439-0F271FBB330F}"/>
              </a:ext>
            </a:extLst>
          </p:cNvPr>
          <p:cNvSpPr/>
          <p:nvPr/>
        </p:nvSpPr>
        <p:spPr>
          <a:xfrm>
            <a:off x="0" y="1639438"/>
            <a:ext cx="12192000" cy="39972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F213420-9D40-CC8D-665F-45C0A17D46EF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211818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12B169D6-857C-C077-C399-96C26299236B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705047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2B184F-DA22-0F25-44A4-5F4A81A08C13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3198276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A8714E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FF07536-5FFD-EB74-C53B-A91E0092797A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4691505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0AE1047-6445-4D79-7242-32BABEE85482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6184734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B2B4B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6EC457C-A82D-B6C7-9D2D-508588AA29CA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7677963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BAAE6AEE-BB0E-CAD7-9767-794F8FD9E111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9171192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BC955B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96A11D8A-F700-56E2-A56D-BD46720B31AC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10664422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B36047A-9534-E439-095D-FC8A0C7D804F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82524" y="2688875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1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985C05F1-9DC7-C615-F660-8746587E81AD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882664" y="2688874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2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DDE33C2-4FFD-663B-1F94-3A20EE2AC2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3382368" y="2688873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3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A9980F81-C0BD-BA58-6FDF-3F97A65EC322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4875597" y="2688872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4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A8524A1F-B902-8DB8-6877-4B56A779DE4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6368826" y="2737307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5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1F57218-AF00-D1E4-9071-1A28883E2DA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7862055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6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19BC886B-34C9-C232-35FD-F5ADF6688B7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9342031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7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1DDD3581-6874-8214-9B50-C775FA29F484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10842171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8</a:t>
            </a:r>
          </a:p>
          <a:p>
            <a:pPr lvl="0"/>
            <a:r>
              <a:rPr lang="en-US" dirty="0"/>
              <a:t>Title here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E0AC1846-E6D0-A8A4-B880-B998C4420E3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5ABBB0B7-3169-1BA0-06FF-FFFD94B9A5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C1FE91-67B1-FABC-D244-AB336B2FFD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6548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how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DF99F33-B392-1D02-6893-F79B8E1F3238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F213420-9D40-CC8D-665F-45C0A17D46EF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211818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12B169D6-857C-C077-C399-96C26299236B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705047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2B184F-DA22-0F25-44A4-5F4A81A08C13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3198276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A8714E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FF07536-5FFD-EB74-C53B-A91E0092797A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4691505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0AE1047-6445-4D79-7242-32BABEE85482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6184734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B2B4B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6EC457C-A82D-B6C7-9D2D-508588AA29CA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7677963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BAAE6AEE-BB0E-CAD7-9767-794F8FD9E111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9171192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BC955B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96A11D8A-F700-56E2-A56D-BD46720B31AC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10664422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B36047A-9534-E439-095D-FC8A0C7D804F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82524" y="2688875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1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985C05F1-9DC7-C615-F660-8746587E81AD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882664" y="2688874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2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DDE33C2-4FFD-663B-1F94-3A20EE2AC2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3382368" y="2688873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3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A9980F81-C0BD-BA58-6FDF-3F97A65EC322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4875597" y="2688872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4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A8524A1F-B902-8DB8-6877-4B56A779DE4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6368826" y="2737307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5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1F57218-AF00-D1E4-9071-1A28883E2DA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7862055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6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19BC886B-34C9-C232-35FD-F5ADF6688B7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9342031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7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1DDD3581-6874-8214-9B50-C775FA29F484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10842171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8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ABBB0B7-3169-1BA0-06FF-FFFD94B9A5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C1FE91-67B1-FABC-D244-AB336B2FFD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9755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reshow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924ECB1-B19B-7A5A-4439-0F271FBB330F}"/>
              </a:ext>
            </a:extLst>
          </p:cNvPr>
          <p:cNvSpPr/>
          <p:nvPr userDrawn="1"/>
        </p:nvSpPr>
        <p:spPr>
          <a:xfrm>
            <a:off x="0" y="1639438"/>
            <a:ext cx="12192000" cy="39972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E0AC1846-E6D0-A8A4-B880-B998C4420E3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5ABBB0B7-3169-1BA0-06FF-FFFD94B9A5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8039296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ad reel slide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C1FE91-67B1-FABC-D244-AB336B2FFD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ad reel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9920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1-Q4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199829" y="1407404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675" y="1535731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Q1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1477702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EF55EB9-C933-82F7-22FC-16C3D5F33A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  <a:noFill/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" name="Picture Placeholder 38">
            <a:extLst>
              <a:ext uri="{FF2B5EF4-FFF2-40B4-BE49-F238E27FC236}">
                <a16:creationId xmlns:a16="http://schemas.microsoft.com/office/drawing/2014/main" id="{796D875F-0FE4-92E9-B276-E296D59A3F2A}"/>
              </a:ext>
            </a:extLst>
          </p:cNvPr>
          <p:cNvSpPr>
            <a:spLocks noGrp="1"/>
          </p:cNvSpPr>
          <p:nvPr>
            <p:ph type="pic" sz="quarter" idx="130"/>
          </p:nvPr>
        </p:nvSpPr>
        <p:spPr>
          <a:xfrm>
            <a:off x="2649581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Picture Placeholder 38">
            <a:extLst>
              <a:ext uri="{FF2B5EF4-FFF2-40B4-BE49-F238E27FC236}">
                <a16:creationId xmlns:a16="http://schemas.microsoft.com/office/drawing/2014/main" id="{0EF3CB6F-4B19-D264-1F5A-14BC682BC936}"/>
              </a:ext>
            </a:extLst>
          </p:cNvPr>
          <p:cNvSpPr>
            <a:spLocks noGrp="1"/>
          </p:cNvSpPr>
          <p:nvPr>
            <p:ph type="pic" sz="quarter" idx="131"/>
          </p:nvPr>
        </p:nvSpPr>
        <p:spPr>
          <a:xfrm>
            <a:off x="3821460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8">
            <a:extLst>
              <a:ext uri="{FF2B5EF4-FFF2-40B4-BE49-F238E27FC236}">
                <a16:creationId xmlns:a16="http://schemas.microsoft.com/office/drawing/2014/main" id="{2BBE32C6-A0D8-E447-CC5E-8E492BD93C86}"/>
              </a:ext>
            </a:extLst>
          </p:cNvPr>
          <p:cNvSpPr>
            <a:spLocks noGrp="1"/>
          </p:cNvSpPr>
          <p:nvPr>
            <p:ph type="pic" sz="quarter" idx="132"/>
          </p:nvPr>
        </p:nvSpPr>
        <p:spPr>
          <a:xfrm>
            <a:off x="4993339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6" name="Picture Placeholder 38">
            <a:extLst>
              <a:ext uri="{FF2B5EF4-FFF2-40B4-BE49-F238E27FC236}">
                <a16:creationId xmlns:a16="http://schemas.microsoft.com/office/drawing/2014/main" id="{F848DB7B-DB4E-EB1A-59DB-AE672614A53F}"/>
              </a:ext>
            </a:extLst>
          </p:cNvPr>
          <p:cNvSpPr>
            <a:spLocks noGrp="1"/>
          </p:cNvSpPr>
          <p:nvPr>
            <p:ph type="pic" sz="quarter" idx="133"/>
          </p:nvPr>
        </p:nvSpPr>
        <p:spPr>
          <a:xfrm>
            <a:off x="6165218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8">
            <a:extLst>
              <a:ext uri="{FF2B5EF4-FFF2-40B4-BE49-F238E27FC236}">
                <a16:creationId xmlns:a16="http://schemas.microsoft.com/office/drawing/2014/main" id="{8B601E90-A015-3E97-F6A2-137146304C19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7337097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8">
            <a:extLst>
              <a:ext uri="{FF2B5EF4-FFF2-40B4-BE49-F238E27FC236}">
                <a16:creationId xmlns:a16="http://schemas.microsoft.com/office/drawing/2014/main" id="{4D338D27-38D9-9266-2134-5D6528BD6AED}"/>
              </a:ext>
            </a:extLst>
          </p:cNvPr>
          <p:cNvSpPr>
            <a:spLocks noGrp="1"/>
          </p:cNvSpPr>
          <p:nvPr>
            <p:ph type="pic" sz="quarter" idx="135"/>
          </p:nvPr>
        </p:nvSpPr>
        <p:spPr>
          <a:xfrm>
            <a:off x="8508976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6" name="Picture Placeholder 38">
            <a:extLst>
              <a:ext uri="{FF2B5EF4-FFF2-40B4-BE49-F238E27FC236}">
                <a16:creationId xmlns:a16="http://schemas.microsoft.com/office/drawing/2014/main" id="{985F0DAF-60D3-2E59-D5A3-387D0AF636FA}"/>
              </a:ext>
            </a:extLst>
          </p:cNvPr>
          <p:cNvSpPr>
            <a:spLocks noGrp="1"/>
          </p:cNvSpPr>
          <p:nvPr>
            <p:ph type="pic" sz="quarter" idx="136"/>
          </p:nvPr>
        </p:nvSpPr>
        <p:spPr>
          <a:xfrm>
            <a:off x="9680855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7" name="Picture Placeholder 38">
            <a:extLst>
              <a:ext uri="{FF2B5EF4-FFF2-40B4-BE49-F238E27FC236}">
                <a16:creationId xmlns:a16="http://schemas.microsoft.com/office/drawing/2014/main" id="{A74DDFF2-C377-F892-2BBE-A0EA9377BE52}"/>
              </a:ext>
            </a:extLst>
          </p:cNvPr>
          <p:cNvSpPr>
            <a:spLocks noGrp="1"/>
          </p:cNvSpPr>
          <p:nvPr>
            <p:ph type="pic" sz="quarter" idx="137"/>
          </p:nvPr>
        </p:nvSpPr>
        <p:spPr>
          <a:xfrm>
            <a:off x="10852735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B999672-F3C7-3FDC-CA39-19AEB74963B3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199829" y="2627973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A65B7D1F-87FF-39E8-6741-149687DD39ED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34416" y="2756300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Q2</a:t>
            </a:r>
          </a:p>
        </p:txBody>
      </p:sp>
      <p:sp>
        <p:nvSpPr>
          <p:cNvPr id="50" name="Picture Placeholder 38">
            <a:extLst>
              <a:ext uri="{FF2B5EF4-FFF2-40B4-BE49-F238E27FC236}">
                <a16:creationId xmlns:a16="http://schemas.microsoft.com/office/drawing/2014/main" id="{B54534B0-D8BB-22CE-1617-0402183D5C9D}"/>
              </a:ext>
            </a:extLst>
          </p:cNvPr>
          <p:cNvSpPr>
            <a:spLocks noGrp="1"/>
          </p:cNvSpPr>
          <p:nvPr>
            <p:ph type="pic" sz="quarter" idx="140"/>
          </p:nvPr>
        </p:nvSpPr>
        <p:spPr>
          <a:xfrm>
            <a:off x="1485443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2" name="Picture Placeholder 38">
            <a:extLst>
              <a:ext uri="{FF2B5EF4-FFF2-40B4-BE49-F238E27FC236}">
                <a16:creationId xmlns:a16="http://schemas.microsoft.com/office/drawing/2014/main" id="{8A83D69F-4A81-8261-F369-17A6CA3C11A8}"/>
              </a:ext>
            </a:extLst>
          </p:cNvPr>
          <p:cNvSpPr>
            <a:spLocks noGrp="1"/>
          </p:cNvSpPr>
          <p:nvPr>
            <p:ph type="pic" sz="quarter" idx="141"/>
          </p:nvPr>
        </p:nvSpPr>
        <p:spPr>
          <a:xfrm>
            <a:off x="2657322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3" name="Picture Placeholder 38">
            <a:extLst>
              <a:ext uri="{FF2B5EF4-FFF2-40B4-BE49-F238E27FC236}">
                <a16:creationId xmlns:a16="http://schemas.microsoft.com/office/drawing/2014/main" id="{CA53D24E-85E3-B16E-3BCA-91CBA6B185E7}"/>
              </a:ext>
            </a:extLst>
          </p:cNvPr>
          <p:cNvSpPr>
            <a:spLocks noGrp="1"/>
          </p:cNvSpPr>
          <p:nvPr>
            <p:ph type="pic" sz="quarter" idx="142"/>
          </p:nvPr>
        </p:nvSpPr>
        <p:spPr>
          <a:xfrm>
            <a:off x="3829201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4" name="Picture Placeholder 38">
            <a:extLst>
              <a:ext uri="{FF2B5EF4-FFF2-40B4-BE49-F238E27FC236}">
                <a16:creationId xmlns:a16="http://schemas.microsoft.com/office/drawing/2014/main" id="{906549D0-890C-287E-72F8-32E68BA6FB13}"/>
              </a:ext>
            </a:extLst>
          </p:cNvPr>
          <p:cNvSpPr>
            <a:spLocks noGrp="1"/>
          </p:cNvSpPr>
          <p:nvPr>
            <p:ph type="pic" sz="quarter" idx="143"/>
          </p:nvPr>
        </p:nvSpPr>
        <p:spPr>
          <a:xfrm>
            <a:off x="5001080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6" name="Picture Placeholder 38">
            <a:extLst>
              <a:ext uri="{FF2B5EF4-FFF2-40B4-BE49-F238E27FC236}">
                <a16:creationId xmlns:a16="http://schemas.microsoft.com/office/drawing/2014/main" id="{1F4E2FD8-7F11-81FF-5999-14804294072E}"/>
              </a:ext>
            </a:extLst>
          </p:cNvPr>
          <p:cNvSpPr>
            <a:spLocks noGrp="1"/>
          </p:cNvSpPr>
          <p:nvPr>
            <p:ph type="pic" sz="quarter" idx="144"/>
          </p:nvPr>
        </p:nvSpPr>
        <p:spPr>
          <a:xfrm>
            <a:off x="6172959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7" name="Picture Placeholder 38">
            <a:extLst>
              <a:ext uri="{FF2B5EF4-FFF2-40B4-BE49-F238E27FC236}">
                <a16:creationId xmlns:a16="http://schemas.microsoft.com/office/drawing/2014/main" id="{FBB1B363-66FC-C6DA-E7CC-38D3ECDFAADB}"/>
              </a:ext>
            </a:extLst>
          </p:cNvPr>
          <p:cNvSpPr>
            <a:spLocks noGrp="1"/>
          </p:cNvSpPr>
          <p:nvPr>
            <p:ph type="pic" sz="quarter" idx="145"/>
          </p:nvPr>
        </p:nvSpPr>
        <p:spPr>
          <a:xfrm>
            <a:off x="7344838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8" name="Picture Placeholder 38">
            <a:extLst>
              <a:ext uri="{FF2B5EF4-FFF2-40B4-BE49-F238E27FC236}">
                <a16:creationId xmlns:a16="http://schemas.microsoft.com/office/drawing/2014/main" id="{932EFA28-AE4E-4E34-0EAE-7FB32E93E269}"/>
              </a:ext>
            </a:extLst>
          </p:cNvPr>
          <p:cNvSpPr>
            <a:spLocks noGrp="1"/>
          </p:cNvSpPr>
          <p:nvPr>
            <p:ph type="pic" sz="quarter" idx="146"/>
          </p:nvPr>
        </p:nvSpPr>
        <p:spPr>
          <a:xfrm>
            <a:off x="8516717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9" name="Picture Placeholder 38">
            <a:extLst>
              <a:ext uri="{FF2B5EF4-FFF2-40B4-BE49-F238E27FC236}">
                <a16:creationId xmlns:a16="http://schemas.microsoft.com/office/drawing/2014/main" id="{68854966-015C-7847-6B5E-277305D7831E}"/>
              </a:ext>
            </a:extLst>
          </p:cNvPr>
          <p:cNvSpPr>
            <a:spLocks noGrp="1"/>
          </p:cNvSpPr>
          <p:nvPr>
            <p:ph type="pic" sz="quarter" idx="147"/>
          </p:nvPr>
        </p:nvSpPr>
        <p:spPr>
          <a:xfrm>
            <a:off x="9688596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60" name="Picture Placeholder 38">
            <a:extLst>
              <a:ext uri="{FF2B5EF4-FFF2-40B4-BE49-F238E27FC236}">
                <a16:creationId xmlns:a16="http://schemas.microsoft.com/office/drawing/2014/main" id="{1D8C823F-A167-F13E-840E-4103204872EB}"/>
              </a:ext>
            </a:extLst>
          </p:cNvPr>
          <p:cNvSpPr>
            <a:spLocks noGrp="1"/>
          </p:cNvSpPr>
          <p:nvPr>
            <p:ph type="pic" sz="quarter" idx="148"/>
          </p:nvPr>
        </p:nvSpPr>
        <p:spPr>
          <a:xfrm>
            <a:off x="10860476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61" name="Text Placeholder 11">
            <a:extLst>
              <a:ext uri="{FF2B5EF4-FFF2-40B4-BE49-F238E27FC236}">
                <a16:creationId xmlns:a16="http://schemas.microsoft.com/office/drawing/2014/main" id="{45F896B5-9810-8AD1-4C75-C26FC5EDB731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199829" y="3848542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7B6F4A3D-99C3-7D5A-8258-33F038C2EFC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318934" y="3976869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Q3</a:t>
            </a:r>
          </a:p>
        </p:txBody>
      </p:sp>
      <p:sp>
        <p:nvSpPr>
          <p:cNvPr id="63" name="Picture Placeholder 38">
            <a:extLst>
              <a:ext uri="{FF2B5EF4-FFF2-40B4-BE49-F238E27FC236}">
                <a16:creationId xmlns:a16="http://schemas.microsoft.com/office/drawing/2014/main" id="{63A78D93-84D2-3798-B748-73D025CAA1EE}"/>
              </a:ext>
            </a:extLst>
          </p:cNvPr>
          <p:cNvSpPr>
            <a:spLocks noGrp="1"/>
          </p:cNvSpPr>
          <p:nvPr>
            <p:ph type="pic" sz="quarter" idx="151"/>
          </p:nvPr>
        </p:nvSpPr>
        <p:spPr>
          <a:xfrm>
            <a:off x="1469961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28" name="Picture Placeholder 38">
            <a:extLst>
              <a:ext uri="{FF2B5EF4-FFF2-40B4-BE49-F238E27FC236}">
                <a16:creationId xmlns:a16="http://schemas.microsoft.com/office/drawing/2014/main" id="{F844737A-8388-DAE2-77FF-C5E9EB6E1E95}"/>
              </a:ext>
            </a:extLst>
          </p:cNvPr>
          <p:cNvSpPr>
            <a:spLocks noGrp="1"/>
          </p:cNvSpPr>
          <p:nvPr>
            <p:ph type="pic" sz="quarter" idx="152"/>
          </p:nvPr>
        </p:nvSpPr>
        <p:spPr>
          <a:xfrm>
            <a:off x="2641840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29" name="Picture Placeholder 38">
            <a:extLst>
              <a:ext uri="{FF2B5EF4-FFF2-40B4-BE49-F238E27FC236}">
                <a16:creationId xmlns:a16="http://schemas.microsoft.com/office/drawing/2014/main" id="{D4D86A25-4BFB-0B01-3895-9BDA81D3095C}"/>
              </a:ext>
            </a:extLst>
          </p:cNvPr>
          <p:cNvSpPr>
            <a:spLocks noGrp="1"/>
          </p:cNvSpPr>
          <p:nvPr>
            <p:ph type="pic" sz="quarter" idx="153"/>
          </p:nvPr>
        </p:nvSpPr>
        <p:spPr>
          <a:xfrm>
            <a:off x="3813719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30" name="Picture Placeholder 38">
            <a:extLst>
              <a:ext uri="{FF2B5EF4-FFF2-40B4-BE49-F238E27FC236}">
                <a16:creationId xmlns:a16="http://schemas.microsoft.com/office/drawing/2014/main" id="{397FB439-1587-3A76-82B9-5D9261D41C2C}"/>
              </a:ext>
            </a:extLst>
          </p:cNvPr>
          <p:cNvSpPr>
            <a:spLocks noGrp="1"/>
          </p:cNvSpPr>
          <p:nvPr>
            <p:ph type="pic" sz="quarter" idx="154"/>
          </p:nvPr>
        </p:nvSpPr>
        <p:spPr>
          <a:xfrm>
            <a:off x="4985598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31" name="Picture Placeholder 38">
            <a:extLst>
              <a:ext uri="{FF2B5EF4-FFF2-40B4-BE49-F238E27FC236}">
                <a16:creationId xmlns:a16="http://schemas.microsoft.com/office/drawing/2014/main" id="{9D700B04-FC13-1E72-2D54-394218C10A60}"/>
              </a:ext>
            </a:extLst>
          </p:cNvPr>
          <p:cNvSpPr>
            <a:spLocks noGrp="1"/>
          </p:cNvSpPr>
          <p:nvPr>
            <p:ph type="pic" sz="quarter" idx="155"/>
          </p:nvPr>
        </p:nvSpPr>
        <p:spPr>
          <a:xfrm>
            <a:off x="6157477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32" name="Picture Placeholder 38">
            <a:extLst>
              <a:ext uri="{FF2B5EF4-FFF2-40B4-BE49-F238E27FC236}">
                <a16:creationId xmlns:a16="http://schemas.microsoft.com/office/drawing/2014/main" id="{652369AC-6F58-5712-413C-A9EC4CC6B1DC}"/>
              </a:ext>
            </a:extLst>
          </p:cNvPr>
          <p:cNvSpPr>
            <a:spLocks noGrp="1"/>
          </p:cNvSpPr>
          <p:nvPr>
            <p:ph type="pic" sz="quarter" idx="156"/>
          </p:nvPr>
        </p:nvSpPr>
        <p:spPr>
          <a:xfrm>
            <a:off x="7329356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33" name="Picture Placeholder 38">
            <a:extLst>
              <a:ext uri="{FF2B5EF4-FFF2-40B4-BE49-F238E27FC236}">
                <a16:creationId xmlns:a16="http://schemas.microsoft.com/office/drawing/2014/main" id="{AB4A24C3-35B5-CB90-9A7A-C2276ECB0C14}"/>
              </a:ext>
            </a:extLst>
          </p:cNvPr>
          <p:cNvSpPr>
            <a:spLocks noGrp="1"/>
          </p:cNvSpPr>
          <p:nvPr>
            <p:ph type="pic" sz="quarter" idx="157"/>
          </p:nvPr>
        </p:nvSpPr>
        <p:spPr>
          <a:xfrm>
            <a:off x="8501235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D200F815-E38B-324D-E33C-2CB408E71CCF}"/>
              </a:ext>
            </a:extLst>
          </p:cNvPr>
          <p:cNvSpPr>
            <a:spLocks noGrp="1"/>
          </p:cNvSpPr>
          <p:nvPr>
            <p:ph type="pic" sz="quarter" idx="158"/>
          </p:nvPr>
        </p:nvSpPr>
        <p:spPr>
          <a:xfrm>
            <a:off x="9673114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35" name="Picture Placeholder 38">
            <a:extLst>
              <a:ext uri="{FF2B5EF4-FFF2-40B4-BE49-F238E27FC236}">
                <a16:creationId xmlns:a16="http://schemas.microsoft.com/office/drawing/2014/main" id="{EE90BDD2-F0F7-E8D5-A8E0-98DF7C2A4416}"/>
              </a:ext>
            </a:extLst>
          </p:cNvPr>
          <p:cNvSpPr>
            <a:spLocks noGrp="1"/>
          </p:cNvSpPr>
          <p:nvPr>
            <p:ph type="pic" sz="quarter" idx="159"/>
          </p:nvPr>
        </p:nvSpPr>
        <p:spPr>
          <a:xfrm>
            <a:off x="10844994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1" name="Text Placeholder 11">
            <a:extLst>
              <a:ext uri="{FF2B5EF4-FFF2-40B4-BE49-F238E27FC236}">
                <a16:creationId xmlns:a16="http://schemas.microsoft.com/office/drawing/2014/main" id="{45573C20-337A-26A4-3A6F-173C0CA235B2}"/>
              </a:ext>
            </a:extLst>
          </p:cNvPr>
          <p:cNvSpPr>
            <a:spLocks noGrp="1"/>
          </p:cNvSpPr>
          <p:nvPr>
            <p:ph type="body" sz="quarter" idx="160"/>
          </p:nvPr>
        </p:nvSpPr>
        <p:spPr>
          <a:xfrm>
            <a:off x="199829" y="5083968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2" name="Text Placeholder 20">
            <a:extLst>
              <a:ext uri="{FF2B5EF4-FFF2-40B4-BE49-F238E27FC236}">
                <a16:creationId xmlns:a16="http://schemas.microsoft.com/office/drawing/2014/main" id="{A426E866-D781-6697-474C-E677741CC36D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326675" y="5212295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Q4</a:t>
            </a:r>
          </a:p>
        </p:txBody>
      </p:sp>
      <p:sp>
        <p:nvSpPr>
          <p:cNvPr id="143" name="Picture Placeholder 38">
            <a:extLst>
              <a:ext uri="{FF2B5EF4-FFF2-40B4-BE49-F238E27FC236}">
                <a16:creationId xmlns:a16="http://schemas.microsoft.com/office/drawing/2014/main" id="{73E2C23D-4193-E3D4-FB9A-9190FD19C2A0}"/>
              </a:ext>
            </a:extLst>
          </p:cNvPr>
          <p:cNvSpPr>
            <a:spLocks noGrp="1"/>
          </p:cNvSpPr>
          <p:nvPr>
            <p:ph type="pic" sz="quarter" idx="162"/>
          </p:nvPr>
        </p:nvSpPr>
        <p:spPr>
          <a:xfrm>
            <a:off x="1477702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4" name="Picture Placeholder 38">
            <a:extLst>
              <a:ext uri="{FF2B5EF4-FFF2-40B4-BE49-F238E27FC236}">
                <a16:creationId xmlns:a16="http://schemas.microsoft.com/office/drawing/2014/main" id="{A106416A-DE8A-73C5-4705-385BF6C9F3B0}"/>
              </a:ext>
            </a:extLst>
          </p:cNvPr>
          <p:cNvSpPr>
            <a:spLocks noGrp="1"/>
          </p:cNvSpPr>
          <p:nvPr>
            <p:ph type="pic" sz="quarter" idx="163"/>
          </p:nvPr>
        </p:nvSpPr>
        <p:spPr>
          <a:xfrm>
            <a:off x="2649581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5" name="Picture Placeholder 38">
            <a:extLst>
              <a:ext uri="{FF2B5EF4-FFF2-40B4-BE49-F238E27FC236}">
                <a16:creationId xmlns:a16="http://schemas.microsoft.com/office/drawing/2014/main" id="{0B16C6DE-44DA-941F-6725-95D9F1876063}"/>
              </a:ext>
            </a:extLst>
          </p:cNvPr>
          <p:cNvSpPr>
            <a:spLocks noGrp="1"/>
          </p:cNvSpPr>
          <p:nvPr>
            <p:ph type="pic" sz="quarter" idx="164"/>
          </p:nvPr>
        </p:nvSpPr>
        <p:spPr>
          <a:xfrm>
            <a:off x="3821460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6" name="Picture Placeholder 38">
            <a:extLst>
              <a:ext uri="{FF2B5EF4-FFF2-40B4-BE49-F238E27FC236}">
                <a16:creationId xmlns:a16="http://schemas.microsoft.com/office/drawing/2014/main" id="{2679D618-AB86-82FF-4B9A-71DEF6A4C798}"/>
              </a:ext>
            </a:extLst>
          </p:cNvPr>
          <p:cNvSpPr>
            <a:spLocks noGrp="1"/>
          </p:cNvSpPr>
          <p:nvPr>
            <p:ph type="pic" sz="quarter" idx="165"/>
          </p:nvPr>
        </p:nvSpPr>
        <p:spPr>
          <a:xfrm>
            <a:off x="4993339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7" name="Picture Placeholder 38">
            <a:extLst>
              <a:ext uri="{FF2B5EF4-FFF2-40B4-BE49-F238E27FC236}">
                <a16:creationId xmlns:a16="http://schemas.microsoft.com/office/drawing/2014/main" id="{05E845C9-6378-61E3-67BE-F177C6E1D6D4}"/>
              </a:ext>
            </a:extLst>
          </p:cNvPr>
          <p:cNvSpPr>
            <a:spLocks noGrp="1"/>
          </p:cNvSpPr>
          <p:nvPr>
            <p:ph type="pic" sz="quarter" idx="166"/>
          </p:nvPr>
        </p:nvSpPr>
        <p:spPr>
          <a:xfrm>
            <a:off x="6165218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8" name="Picture Placeholder 38">
            <a:extLst>
              <a:ext uri="{FF2B5EF4-FFF2-40B4-BE49-F238E27FC236}">
                <a16:creationId xmlns:a16="http://schemas.microsoft.com/office/drawing/2014/main" id="{2C649538-2ECC-8E7A-2E7E-C8A5BFB63F37}"/>
              </a:ext>
            </a:extLst>
          </p:cNvPr>
          <p:cNvSpPr>
            <a:spLocks noGrp="1"/>
          </p:cNvSpPr>
          <p:nvPr>
            <p:ph type="pic" sz="quarter" idx="167"/>
          </p:nvPr>
        </p:nvSpPr>
        <p:spPr>
          <a:xfrm>
            <a:off x="7337097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9" name="Picture Placeholder 38">
            <a:extLst>
              <a:ext uri="{FF2B5EF4-FFF2-40B4-BE49-F238E27FC236}">
                <a16:creationId xmlns:a16="http://schemas.microsoft.com/office/drawing/2014/main" id="{571F511A-0792-539B-AC9E-245AA1A649CD}"/>
              </a:ext>
            </a:extLst>
          </p:cNvPr>
          <p:cNvSpPr>
            <a:spLocks noGrp="1"/>
          </p:cNvSpPr>
          <p:nvPr>
            <p:ph type="pic" sz="quarter" idx="168"/>
          </p:nvPr>
        </p:nvSpPr>
        <p:spPr>
          <a:xfrm>
            <a:off x="8508976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50" name="Picture Placeholder 38">
            <a:extLst>
              <a:ext uri="{FF2B5EF4-FFF2-40B4-BE49-F238E27FC236}">
                <a16:creationId xmlns:a16="http://schemas.microsoft.com/office/drawing/2014/main" id="{785BED7F-CBE5-2102-F10B-FFEEA36039F6}"/>
              </a:ext>
            </a:extLst>
          </p:cNvPr>
          <p:cNvSpPr>
            <a:spLocks noGrp="1"/>
          </p:cNvSpPr>
          <p:nvPr>
            <p:ph type="pic" sz="quarter" idx="169"/>
          </p:nvPr>
        </p:nvSpPr>
        <p:spPr>
          <a:xfrm>
            <a:off x="9680855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51" name="Picture Placeholder 38">
            <a:extLst>
              <a:ext uri="{FF2B5EF4-FFF2-40B4-BE49-F238E27FC236}">
                <a16:creationId xmlns:a16="http://schemas.microsoft.com/office/drawing/2014/main" id="{74A331C8-1578-02BF-2498-B43E2D151A15}"/>
              </a:ext>
            </a:extLst>
          </p:cNvPr>
          <p:cNvSpPr>
            <a:spLocks noGrp="1"/>
          </p:cNvSpPr>
          <p:nvPr>
            <p:ph type="pic" sz="quarter" idx="170"/>
          </p:nvPr>
        </p:nvSpPr>
        <p:spPr>
          <a:xfrm>
            <a:off x="10852735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4549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1-Q4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60CB624A-7977-AE07-85F5-32AF7B20FEFC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199829" y="1407404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675" y="1535731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Q1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1477702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" name="Picture Placeholder 38">
            <a:extLst>
              <a:ext uri="{FF2B5EF4-FFF2-40B4-BE49-F238E27FC236}">
                <a16:creationId xmlns:a16="http://schemas.microsoft.com/office/drawing/2014/main" id="{796D875F-0FE4-92E9-B276-E296D59A3F2A}"/>
              </a:ext>
            </a:extLst>
          </p:cNvPr>
          <p:cNvSpPr>
            <a:spLocks noGrp="1"/>
          </p:cNvSpPr>
          <p:nvPr>
            <p:ph type="pic" sz="quarter" idx="130"/>
          </p:nvPr>
        </p:nvSpPr>
        <p:spPr>
          <a:xfrm>
            <a:off x="2649581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Picture Placeholder 38">
            <a:extLst>
              <a:ext uri="{FF2B5EF4-FFF2-40B4-BE49-F238E27FC236}">
                <a16:creationId xmlns:a16="http://schemas.microsoft.com/office/drawing/2014/main" id="{0EF3CB6F-4B19-D264-1F5A-14BC682BC936}"/>
              </a:ext>
            </a:extLst>
          </p:cNvPr>
          <p:cNvSpPr>
            <a:spLocks noGrp="1"/>
          </p:cNvSpPr>
          <p:nvPr>
            <p:ph type="pic" sz="quarter" idx="131"/>
          </p:nvPr>
        </p:nvSpPr>
        <p:spPr>
          <a:xfrm>
            <a:off x="3821460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8">
            <a:extLst>
              <a:ext uri="{FF2B5EF4-FFF2-40B4-BE49-F238E27FC236}">
                <a16:creationId xmlns:a16="http://schemas.microsoft.com/office/drawing/2014/main" id="{2BBE32C6-A0D8-E447-CC5E-8E492BD93C86}"/>
              </a:ext>
            </a:extLst>
          </p:cNvPr>
          <p:cNvSpPr>
            <a:spLocks noGrp="1"/>
          </p:cNvSpPr>
          <p:nvPr>
            <p:ph type="pic" sz="quarter" idx="132"/>
          </p:nvPr>
        </p:nvSpPr>
        <p:spPr>
          <a:xfrm>
            <a:off x="4993339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6" name="Picture Placeholder 38">
            <a:extLst>
              <a:ext uri="{FF2B5EF4-FFF2-40B4-BE49-F238E27FC236}">
                <a16:creationId xmlns:a16="http://schemas.microsoft.com/office/drawing/2014/main" id="{F848DB7B-DB4E-EB1A-59DB-AE672614A53F}"/>
              </a:ext>
            </a:extLst>
          </p:cNvPr>
          <p:cNvSpPr>
            <a:spLocks noGrp="1"/>
          </p:cNvSpPr>
          <p:nvPr>
            <p:ph type="pic" sz="quarter" idx="133"/>
          </p:nvPr>
        </p:nvSpPr>
        <p:spPr>
          <a:xfrm>
            <a:off x="6165218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8">
            <a:extLst>
              <a:ext uri="{FF2B5EF4-FFF2-40B4-BE49-F238E27FC236}">
                <a16:creationId xmlns:a16="http://schemas.microsoft.com/office/drawing/2014/main" id="{8B601E90-A015-3E97-F6A2-137146304C19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7337097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8">
            <a:extLst>
              <a:ext uri="{FF2B5EF4-FFF2-40B4-BE49-F238E27FC236}">
                <a16:creationId xmlns:a16="http://schemas.microsoft.com/office/drawing/2014/main" id="{4D338D27-38D9-9266-2134-5D6528BD6AED}"/>
              </a:ext>
            </a:extLst>
          </p:cNvPr>
          <p:cNvSpPr>
            <a:spLocks noGrp="1"/>
          </p:cNvSpPr>
          <p:nvPr>
            <p:ph type="pic" sz="quarter" idx="135"/>
          </p:nvPr>
        </p:nvSpPr>
        <p:spPr>
          <a:xfrm>
            <a:off x="8508976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6" name="Picture Placeholder 38">
            <a:extLst>
              <a:ext uri="{FF2B5EF4-FFF2-40B4-BE49-F238E27FC236}">
                <a16:creationId xmlns:a16="http://schemas.microsoft.com/office/drawing/2014/main" id="{985F0DAF-60D3-2E59-D5A3-387D0AF636FA}"/>
              </a:ext>
            </a:extLst>
          </p:cNvPr>
          <p:cNvSpPr>
            <a:spLocks noGrp="1"/>
          </p:cNvSpPr>
          <p:nvPr>
            <p:ph type="pic" sz="quarter" idx="136"/>
          </p:nvPr>
        </p:nvSpPr>
        <p:spPr>
          <a:xfrm>
            <a:off x="9680855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7" name="Picture Placeholder 38">
            <a:extLst>
              <a:ext uri="{FF2B5EF4-FFF2-40B4-BE49-F238E27FC236}">
                <a16:creationId xmlns:a16="http://schemas.microsoft.com/office/drawing/2014/main" id="{A74DDFF2-C377-F892-2BBE-A0EA9377BE52}"/>
              </a:ext>
            </a:extLst>
          </p:cNvPr>
          <p:cNvSpPr>
            <a:spLocks noGrp="1"/>
          </p:cNvSpPr>
          <p:nvPr>
            <p:ph type="pic" sz="quarter" idx="137"/>
          </p:nvPr>
        </p:nvSpPr>
        <p:spPr>
          <a:xfrm>
            <a:off x="10852735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B999672-F3C7-3FDC-CA39-19AEB74963B3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199829" y="2627973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A65B7D1F-87FF-39E8-6741-149687DD39ED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34416" y="2756300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Q2</a:t>
            </a:r>
          </a:p>
        </p:txBody>
      </p:sp>
      <p:sp>
        <p:nvSpPr>
          <p:cNvPr id="50" name="Picture Placeholder 38">
            <a:extLst>
              <a:ext uri="{FF2B5EF4-FFF2-40B4-BE49-F238E27FC236}">
                <a16:creationId xmlns:a16="http://schemas.microsoft.com/office/drawing/2014/main" id="{B54534B0-D8BB-22CE-1617-0402183D5C9D}"/>
              </a:ext>
            </a:extLst>
          </p:cNvPr>
          <p:cNvSpPr>
            <a:spLocks noGrp="1"/>
          </p:cNvSpPr>
          <p:nvPr>
            <p:ph type="pic" sz="quarter" idx="140"/>
          </p:nvPr>
        </p:nvSpPr>
        <p:spPr>
          <a:xfrm>
            <a:off x="1485443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2" name="Picture Placeholder 38">
            <a:extLst>
              <a:ext uri="{FF2B5EF4-FFF2-40B4-BE49-F238E27FC236}">
                <a16:creationId xmlns:a16="http://schemas.microsoft.com/office/drawing/2014/main" id="{8A83D69F-4A81-8261-F369-17A6CA3C11A8}"/>
              </a:ext>
            </a:extLst>
          </p:cNvPr>
          <p:cNvSpPr>
            <a:spLocks noGrp="1"/>
          </p:cNvSpPr>
          <p:nvPr>
            <p:ph type="pic" sz="quarter" idx="141"/>
          </p:nvPr>
        </p:nvSpPr>
        <p:spPr>
          <a:xfrm>
            <a:off x="2657322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3" name="Picture Placeholder 38">
            <a:extLst>
              <a:ext uri="{FF2B5EF4-FFF2-40B4-BE49-F238E27FC236}">
                <a16:creationId xmlns:a16="http://schemas.microsoft.com/office/drawing/2014/main" id="{CA53D24E-85E3-B16E-3BCA-91CBA6B185E7}"/>
              </a:ext>
            </a:extLst>
          </p:cNvPr>
          <p:cNvSpPr>
            <a:spLocks noGrp="1"/>
          </p:cNvSpPr>
          <p:nvPr>
            <p:ph type="pic" sz="quarter" idx="142"/>
          </p:nvPr>
        </p:nvSpPr>
        <p:spPr>
          <a:xfrm>
            <a:off x="3829201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4" name="Picture Placeholder 38">
            <a:extLst>
              <a:ext uri="{FF2B5EF4-FFF2-40B4-BE49-F238E27FC236}">
                <a16:creationId xmlns:a16="http://schemas.microsoft.com/office/drawing/2014/main" id="{906549D0-890C-287E-72F8-32E68BA6FB13}"/>
              </a:ext>
            </a:extLst>
          </p:cNvPr>
          <p:cNvSpPr>
            <a:spLocks noGrp="1"/>
          </p:cNvSpPr>
          <p:nvPr>
            <p:ph type="pic" sz="quarter" idx="143"/>
          </p:nvPr>
        </p:nvSpPr>
        <p:spPr>
          <a:xfrm>
            <a:off x="5001080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6" name="Picture Placeholder 38">
            <a:extLst>
              <a:ext uri="{FF2B5EF4-FFF2-40B4-BE49-F238E27FC236}">
                <a16:creationId xmlns:a16="http://schemas.microsoft.com/office/drawing/2014/main" id="{1F4E2FD8-7F11-81FF-5999-14804294072E}"/>
              </a:ext>
            </a:extLst>
          </p:cNvPr>
          <p:cNvSpPr>
            <a:spLocks noGrp="1"/>
          </p:cNvSpPr>
          <p:nvPr>
            <p:ph type="pic" sz="quarter" idx="144"/>
          </p:nvPr>
        </p:nvSpPr>
        <p:spPr>
          <a:xfrm>
            <a:off x="6172959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7" name="Picture Placeholder 38">
            <a:extLst>
              <a:ext uri="{FF2B5EF4-FFF2-40B4-BE49-F238E27FC236}">
                <a16:creationId xmlns:a16="http://schemas.microsoft.com/office/drawing/2014/main" id="{FBB1B363-66FC-C6DA-E7CC-38D3ECDFAADB}"/>
              </a:ext>
            </a:extLst>
          </p:cNvPr>
          <p:cNvSpPr>
            <a:spLocks noGrp="1"/>
          </p:cNvSpPr>
          <p:nvPr>
            <p:ph type="pic" sz="quarter" idx="145"/>
          </p:nvPr>
        </p:nvSpPr>
        <p:spPr>
          <a:xfrm>
            <a:off x="7344838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8" name="Picture Placeholder 38">
            <a:extLst>
              <a:ext uri="{FF2B5EF4-FFF2-40B4-BE49-F238E27FC236}">
                <a16:creationId xmlns:a16="http://schemas.microsoft.com/office/drawing/2014/main" id="{932EFA28-AE4E-4E34-0EAE-7FB32E93E269}"/>
              </a:ext>
            </a:extLst>
          </p:cNvPr>
          <p:cNvSpPr>
            <a:spLocks noGrp="1"/>
          </p:cNvSpPr>
          <p:nvPr>
            <p:ph type="pic" sz="quarter" idx="146"/>
          </p:nvPr>
        </p:nvSpPr>
        <p:spPr>
          <a:xfrm>
            <a:off x="8516717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9" name="Picture Placeholder 38">
            <a:extLst>
              <a:ext uri="{FF2B5EF4-FFF2-40B4-BE49-F238E27FC236}">
                <a16:creationId xmlns:a16="http://schemas.microsoft.com/office/drawing/2014/main" id="{68854966-015C-7847-6B5E-277305D7831E}"/>
              </a:ext>
            </a:extLst>
          </p:cNvPr>
          <p:cNvSpPr>
            <a:spLocks noGrp="1"/>
          </p:cNvSpPr>
          <p:nvPr>
            <p:ph type="pic" sz="quarter" idx="147"/>
          </p:nvPr>
        </p:nvSpPr>
        <p:spPr>
          <a:xfrm>
            <a:off x="9688596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60" name="Picture Placeholder 38">
            <a:extLst>
              <a:ext uri="{FF2B5EF4-FFF2-40B4-BE49-F238E27FC236}">
                <a16:creationId xmlns:a16="http://schemas.microsoft.com/office/drawing/2014/main" id="{1D8C823F-A167-F13E-840E-4103204872EB}"/>
              </a:ext>
            </a:extLst>
          </p:cNvPr>
          <p:cNvSpPr>
            <a:spLocks noGrp="1"/>
          </p:cNvSpPr>
          <p:nvPr>
            <p:ph type="pic" sz="quarter" idx="148"/>
          </p:nvPr>
        </p:nvSpPr>
        <p:spPr>
          <a:xfrm>
            <a:off x="10860476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61" name="Text Placeholder 11">
            <a:extLst>
              <a:ext uri="{FF2B5EF4-FFF2-40B4-BE49-F238E27FC236}">
                <a16:creationId xmlns:a16="http://schemas.microsoft.com/office/drawing/2014/main" id="{45F896B5-9810-8AD1-4C75-C26FC5EDB731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199829" y="3848542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7B6F4A3D-99C3-7D5A-8258-33F038C2EFC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318934" y="3976869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Q3</a:t>
            </a:r>
          </a:p>
        </p:txBody>
      </p:sp>
      <p:sp>
        <p:nvSpPr>
          <p:cNvPr id="63" name="Picture Placeholder 38">
            <a:extLst>
              <a:ext uri="{FF2B5EF4-FFF2-40B4-BE49-F238E27FC236}">
                <a16:creationId xmlns:a16="http://schemas.microsoft.com/office/drawing/2014/main" id="{63A78D93-84D2-3798-B748-73D025CAA1EE}"/>
              </a:ext>
            </a:extLst>
          </p:cNvPr>
          <p:cNvSpPr>
            <a:spLocks noGrp="1"/>
          </p:cNvSpPr>
          <p:nvPr>
            <p:ph type="pic" sz="quarter" idx="151"/>
          </p:nvPr>
        </p:nvSpPr>
        <p:spPr>
          <a:xfrm>
            <a:off x="1469961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28" name="Picture Placeholder 38">
            <a:extLst>
              <a:ext uri="{FF2B5EF4-FFF2-40B4-BE49-F238E27FC236}">
                <a16:creationId xmlns:a16="http://schemas.microsoft.com/office/drawing/2014/main" id="{F844737A-8388-DAE2-77FF-C5E9EB6E1E95}"/>
              </a:ext>
            </a:extLst>
          </p:cNvPr>
          <p:cNvSpPr>
            <a:spLocks noGrp="1"/>
          </p:cNvSpPr>
          <p:nvPr>
            <p:ph type="pic" sz="quarter" idx="152"/>
          </p:nvPr>
        </p:nvSpPr>
        <p:spPr>
          <a:xfrm>
            <a:off x="2641840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29" name="Picture Placeholder 38">
            <a:extLst>
              <a:ext uri="{FF2B5EF4-FFF2-40B4-BE49-F238E27FC236}">
                <a16:creationId xmlns:a16="http://schemas.microsoft.com/office/drawing/2014/main" id="{D4D86A25-4BFB-0B01-3895-9BDA81D3095C}"/>
              </a:ext>
            </a:extLst>
          </p:cNvPr>
          <p:cNvSpPr>
            <a:spLocks noGrp="1"/>
          </p:cNvSpPr>
          <p:nvPr>
            <p:ph type="pic" sz="quarter" idx="153"/>
          </p:nvPr>
        </p:nvSpPr>
        <p:spPr>
          <a:xfrm>
            <a:off x="3813719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30" name="Picture Placeholder 38">
            <a:extLst>
              <a:ext uri="{FF2B5EF4-FFF2-40B4-BE49-F238E27FC236}">
                <a16:creationId xmlns:a16="http://schemas.microsoft.com/office/drawing/2014/main" id="{397FB439-1587-3A76-82B9-5D9261D41C2C}"/>
              </a:ext>
            </a:extLst>
          </p:cNvPr>
          <p:cNvSpPr>
            <a:spLocks noGrp="1"/>
          </p:cNvSpPr>
          <p:nvPr>
            <p:ph type="pic" sz="quarter" idx="154"/>
          </p:nvPr>
        </p:nvSpPr>
        <p:spPr>
          <a:xfrm>
            <a:off x="4985598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31" name="Picture Placeholder 38">
            <a:extLst>
              <a:ext uri="{FF2B5EF4-FFF2-40B4-BE49-F238E27FC236}">
                <a16:creationId xmlns:a16="http://schemas.microsoft.com/office/drawing/2014/main" id="{9D700B04-FC13-1E72-2D54-394218C10A60}"/>
              </a:ext>
            </a:extLst>
          </p:cNvPr>
          <p:cNvSpPr>
            <a:spLocks noGrp="1"/>
          </p:cNvSpPr>
          <p:nvPr>
            <p:ph type="pic" sz="quarter" idx="155"/>
          </p:nvPr>
        </p:nvSpPr>
        <p:spPr>
          <a:xfrm>
            <a:off x="6157477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32" name="Picture Placeholder 38">
            <a:extLst>
              <a:ext uri="{FF2B5EF4-FFF2-40B4-BE49-F238E27FC236}">
                <a16:creationId xmlns:a16="http://schemas.microsoft.com/office/drawing/2014/main" id="{652369AC-6F58-5712-413C-A9EC4CC6B1DC}"/>
              </a:ext>
            </a:extLst>
          </p:cNvPr>
          <p:cNvSpPr>
            <a:spLocks noGrp="1"/>
          </p:cNvSpPr>
          <p:nvPr>
            <p:ph type="pic" sz="quarter" idx="156"/>
          </p:nvPr>
        </p:nvSpPr>
        <p:spPr>
          <a:xfrm>
            <a:off x="7329356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33" name="Picture Placeholder 38">
            <a:extLst>
              <a:ext uri="{FF2B5EF4-FFF2-40B4-BE49-F238E27FC236}">
                <a16:creationId xmlns:a16="http://schemas.microsoft.com/office/drawing/2014/main" id="{AB4A24C3-35B5-CB90-9A7A-C2276ECB0C14}"/>
              </a:ext>
            </a:extLst>
          </p:cNvPr>
          <p:cNvSpPr>
            <a:spLocks noGrp="1"/>
          </p:cNvSpPr>
          <p:nvPr>
            <p:ph type="pic" sz="quarter" idx="157"/>
          </p:nvPr>
        </p:nvSpPr>
        <p:spPr>
          <a:xfrm>
            <a:off x="8501235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D200F815-E38B-324D-E33C-2CB408E71CCF}"/>
              </a:ext>
            </a:extLst>
          </p:cNvPr>
          <p:cNvSpPr>
            <a:spLocks noGrp="1"/>
          </p:cNvSpPr>
          <p:nvPr>
            <p:ph type="pic" sz="quarter" idx="158"/>
          </p:nvPr>
        </p:nvSpPr>
        <p:spPr>
          <a:xfrm>
            <a:off x="9673114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35" name="Picture Placeholder 38">
            <a:extLst>
              <a:ext uri="{FF2B5EF4-FFF2-40B4-BE49-F238E27FC236}">
                <a16:creationId xmlns:a16="http://schemas.microsoft.com/office/drawing/2014/main" id="{EE90BDD2-F0F7-E8D5-A8E0-98DF7C2A4416}"/>
              </a:ext>
            </a:extLst>
          </p:cNvPr>
          <p:cNvSpPr>
            <a:spLocks noGrp="1"/>
          </p:cNvSpPr>
          <p:nvPr>
            <p:ph type="pic" sz="quarter" idx="159"/>
          </p:nvPr>
        </p:nvSpPr>
        <p:spPr>
          <a:xfrm>
            <a:off x="10844994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1" name="Text Placeholder 11">
            <a:extLst>
              <a:ext uri="{FF2B5EF4-FFF2-40B4-BE49-F238E27FC236}">
                <a16:creationId xmlns:a16="http://schemas.microsoft.com/office/drawing/2014/main" id="{45573C20-337A-26A4-3A6F-173C0CA235B2}"/>
              </a:ext>
            </a:extLst>
          </p:cNvPr>
          <p:cNvSpPr>
            <a:spLocks noGrp="1"/>
          </p:cNvSpPr>
          <p:nvPr>
            <p:ph type="body" sz="quarter" idx="160"/>
          </p:nvPr>
        </p:nvSpPr>
        <p:spPr>
          <a:xfrm>
            <a:off x="199829" y="5083968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2" name="Text Placeholder 20">
            <a:extLst>
              <a:ext uri="{FF2B5EF4-FFF2-40B4-BE49-F238E27FC236}">
                <a16:creationId xmlns:a16="http://schemas.microsoft.com/office/drawing/2014/main" id="{A426E866-D781-6697-474C-E677741CC36D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326675" y="5212295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 dirty="0"/>
              <a:t>Q4</a:t>
            </a:r>
          </a:p>
        </p:txBody>
      </p:sp>
      <p:sp>
        <p:nvSpPr>
          <p:cNvPr id="143" name="Picture Placeholder 38">
            <a:extLst>
              <a:ext uri="{FF2B5EF4-FFF2-40B4-BE49-F238E27FC236}">
                <a16:creationId xmlns:a16="http://schemas.microsoft.com/office/drawing/2014/main" id="{73E2C23D-4193-E3D4-FB9A-9190FD19C2A0}"/>
              </a:ext>
            </a:extLst>
          </p:cNvPr>
          <p:cNvSpPr>
            <a:spLocks noGrp="1"/>
          </p:cNvSpPr>
          <p:nvPr>
            <p:ph type="pic" sz="quarter" idx="162"/>
          </p:nvPr>
        </p:nvSpPr>
        <p:spPr>
          <a:xfrm>
            <a:off x="1477702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4" name="Picture Placeholder 38">
            <a:extLst>
              <a:ext uri="{FF2B5EF4-FFF2-40B4-BE49-F238E27FC236}">
                <a16:creationId xmlns:a16="http://schemas.microsoft.com/office/drawing/2014/main" id="{A106416A-DE8A-73C5-4705-385BF6C9F3B0}"/>
              </a:ext>
            </a:extLst>
          </p:cNvPr>
          <p:cNvSpPr>
            <a:spLocks noGrp="1"/>
          </p:cNvSpPr>
          <p:nvPr>
            <p:ph type="pic" sz="quarter" idx="163"/>
          </p:nvPr>
        </p:nvSpPr>
        <p:spPr>
          <a:xfrm>
            <a:off x="2649581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5" name="Picture Placeholder 38">
            <a:extLst>
              <a:ext uri="{FF2B5EF4-FFF2-40B4-BE49-F238E27FC236}">
                <a16:creationId xmlns:a16="http://schemas.microsoft.com/office/drawing/2014/main" id="{0B16C6DE-44DA-941F-6725-95D9F1876063}"/>
              </a:ext>
            </a:extLst>
          </p:cNvPr>
          <p:cNvSpPr>
            <a:spLocks noGrp="1"/>
          </p:cNvSpPr>
          <p:nvPr>
            <p:ph type="pic" sz="quarter" idx="164"/>
          </p:nvPr>
        </p:nvSpPr>
        <p:spPr>
          <a:xfrm>
            <a:off x="3821460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6" name="Picture Placeholder 38">
            <a:extLst>
              <a:ext uri="{FF2B5EF4-FFF2-40B4-BE49-F238E27FC236}">
                <a16:creationId xmlns:a16="http://schemas.microsoft.com/office/drawing/2014/main" id="{2679D618-AB86-82FF-4B9A-71DEF6A4C798}"/>
              </a:ext>
            </a:extLst>
          </p:cNvPr>
          <p:cNvSpPr>
            <a:spLocks noGrp="1"/>
          </p:cNvSpPr>
          <p:nvPr>
            <p:ph type="pic" sz="quarter" idx="165"/>
          </p:nvPr>
        </p:nvSpPr>
        <p:spPr>
          <a:xfrm>
            <a:off x="4993339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7" name="Picture Placeholder 38">
            <a:extLst>
              <a:ext uri="{FF2B5EF4-FFF2-40B4-BE49-F238E27FC236}">
                <a16:creationId xmlns:a16="http://schemas.microsoft.com/office/drawing/2014/main" id="{05E845C9-6378-61E3-67BE-F177C6E1D6D4}"/>
              </a:ext>
            </a:extLst>
          </p:cNvPr>
          <p:cNvSpPr>
            <a:spLocks noGrp="1"/>
          </p:cNvSpPr>
          <p:nvPr>
            <p:ph type="pic" sz="quarter" idx="166"/>
          </p:nvPr>
        </p:nvSpPr>
        <p:spPr>
          <a:xfrm>
            <a:off x="6165218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8" name="Picture Placeholder 38">
            <a:extLst>
              <a:ext uri="{FF2B5EF4-FFF2-40B4-BE49-F238E27FC236}">
                <a16:creationId xmlns:a16="http://schemas.microsoft.com/office/drawing/2014/main" id="{2C649538-2ECC-8E7A-2E7E-C8A5BFB63F37}"/>
              </a:ext>
            </a:extLst>
          </p:cNvPr>
          <p:cNvSpPr>
            <a:spLocks noGrp="1"/>
          </p:cNvSpPr>
          <p:nvPr>
            <p:ph type="pic" sz="quarter" idx="167"/>
          </p:nvPr>
        </p:nvSpPr>
        <p:spPr>
          <a:xfrm>
            <a:off x="7337097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49" name="Picture Placeholder 38">
            <a:extLst>
              <a:ext uri="{FF2B5EF4-FFF2-40B4-BE49-F238E27FC236}">
                <a16:creationId xmlns:a16="http://schemas.microsoft.com/office/drawing/2014/main" id="{571F511A-0792-539B-AC9E-245AA1A649CD}"/>
              </a:ext>
            </a:extLst>
          </p:cNvPr>
          <p:cNvSpPr>
            <a:spLocks noGrp="1"/>
          </p:cNvSpPr>
          <p:nvPr>
            <p:ph type="pic" sz="quarter" idx="168"/>
          </p:nvPr>
        </p:nvSpPr>
        <p:spPr>
          <a:xfrm>
            <a:off x="8508976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50" name="Picture Placeholder 38">
            <a:extLst>
              <a:ext uri="{FF2B5EF4-FFF2-40B4-BE49-F238E27FC236}">
                <a16:creationId xmlns:a16="http://schemas.microsoft.com/office/drawing/2014/main" id="{785BED7F-CBE5-2102-F10B-FFEEA36039F6}"/>
              </a:ext>
            </a:extLst>
          </p:cNvPr>
          <p:cNvSpPr>
            <a:spLocks noGrp="1"/>
          </p:cNvSpPr>
          <p:nvPr>
            <p:ph type="pic" sz="quarter" idx="169"/>
          </p:nvPr>
        </p:nvSpPr>
        <p:spPr>
          <a:xfrm>
            <a:off x="9680855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51" name="Picture Placeholder 38">
            <a:extLst>
              <a:ext uri="{FF2B5EF4-FFF2-40B4-BE49-F238E27FC236}">
                <a16:creationId xmlns:a16="http://schemas.microsoft.com/office/drawing/2014/main" id="{74A331C8-1578-02BF-2498-B43E2D151A15}"/>
              </a:ext>
            </a:extLst>
          </p:cNvPr>
          <p:cNvSpPr>
            <a:spLocks noGrp="1"/>
          </p:cNvSpPr>
          <p:nvPr>
            <p:ph type="pic" sz="quarter" idx="170"/>
          </p:nvPr>
        </p:nvSpPr>
        <p:spPr>
          <a:xfrm>
            <a:off x="10852735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885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05243" y="966643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0277601-642A-4D21-240E-DB17278AD851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05243" y="1649130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2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865F8661-963E-3196-F5E8-703BDA305B6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05243" y="233161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3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A5064CAF-0D9C-3933-C581-4F18D8AC7757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05243" y="302013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4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63EF9BC-EBC0-D93C-8EA8-ADFA0800A48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05243" y="370865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5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69C5AE9-594A-0979-D89C-886568ED4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05241" y="439717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6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503C41D-D89B-6F52-2B83-F44987D9A3B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205241" y="508569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7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2600" y="944563"/>
            <a:ext cx="5797313" cy="5688012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088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with image light logo 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2600" y="944563"/>
            <a:ext cx="5797313" cy="5688012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792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image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63CF9284-2324-9179-AB07-A5EC2019507F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05243" y="966643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0277601-642A-4D21-240E-DB17278AD851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05243" y="1649130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2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865F8661-963E-3196-F5E8-703BDA305B6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05243" y="233161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3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A5064CAF-0D9C-3933-C581-4F18D8AC7757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05243" y="302013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4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63EF9BC-EBC0-D93C-8EA8-ADFA0800A48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05243" y="370865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5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69C5AE9-594A-0979-D89C-886568ED4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05241" y="439717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6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503C41D-D89B-6F52-2B83-F44987D9A3B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205241" y="508569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7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2600" y="944563"/>
            <a:ext cx="5797313" cy="5688012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746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with image dark logo blan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B94B7C4E-5B3D-2D47-DE2D-8F71D5E24991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2600" y="944563"/>
            <a:ext cx="5797313" cy="5688012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674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 with team member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225424"/>
            <a:ext cx="5903913" cy="640715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6196FD2A-A5BF-860B-A843-33E88965FE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Picture Placeholder 50">
            <a:extLst>
              <a:ext uri="{FF2B5EF4-FFF2-40B4-BE49-F238E27FC236}">
                <a16:creationId xmlns:a16="http://schemas.microsoft.com/office/drawing/2014/main" id="{38B68BC5-ED6C-54E5-AB38-8C68823FCFDA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204531" y="3761371"/>
            <a:ext cx="702185" cy="838155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42620D89-3055-642A-EF84-B3CDEF578F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1139798" y="3932885"/>
            <a:ext cx="3255621" cy="252413"/>
          </a:xfrm>
        </p:spPr>
        <p:txBody>
          <a:bodyPr vert="horz">
            <a:noAutofit/>
          </a:bodyPr>
          <a:lstStyle>
            <a:lvl1pPr marL="0" algn="l" rtl="1">
              <a:buNone/>
              <a:defRPr sz="16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F1C03C5-9CBA-A799-639A-FC0B367E88B3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1147482" y="4263470"/>
            <a:ext cx="2896406" cy="252413"/>
          </a:xfrm>
        </p:spPr>
        <p:txBody>
          <a:bodyPr>
            <a:noAutofit/>
          </a:bodyPr>
          <a:lstStyle>
            <a:lvl1pPr marL="0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Job title goes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6B6D627-5C1F-C47E-91B8-B812C3C723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1352390"/>
            <a:ext cx="5663089" cy="207661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here, over more lines if needed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608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7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42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907" r:id="rId2"/>
    <p:sldLayoutId id="2147483806" r:id="rId3"/>
    <p:sldLayoutId id="2147483908" r:id="rId4"/>
    <p:sldLayoutId id="2147483807" r:id="rId5"/>
    <p:sldLayoutId id="2147483909" r:id="rId6"/>
    <p:sldLayoutId id="2147484752" r:id="rId7"/>
    <p:sldLayoutId id="2147483910" r:id="rId8"/>
    <p:sldLayoutId id="2147483808" r:id="rId9"/>
    <p:sldLayoutId id="2147483911" r:id="rId10"/>
    <p:sldLayoutId id="2147483810" r:id="rId11"/>
    <p:sldLayoutId id="2147483916" r:id="rId12"/>
    <p:sldLayoutId id="2147483914" r:id="rId13"/>
    <p:sldLayoutId id="2147483915" r:id="rId14"/>
    <p:sldLayoutId id="2147483811" r:id="rId15"/>
    <p:sldLayoutId id="2147483912" r:id="rId16"/>
    <p:sldLayoutId id="2147483812" r:id="rId17"/>
    <p:sldLayoutId id="2147483913" r:id="rId18"/>
    <p:sldLayoutId id="2147483813" r:id="rId19"/>
    <p:sldLayoutId id="2147483917" r:id="rId20"/>
    <p:sldLayoutId id="2147483815" r:id="rId21"/>
    <p:sldLayoutId id="2147483919" r:id="rId22"/>
    <p:sldLayoutId id="2147483814" r:id="rId23"/>
    <p:sldLayoutId id="2147483918" r:id="rId24"/>
    <p:sldLayoutId id="2147484753" r:id="rId25"/>
    <p:sldLayoutId id="2147484754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Inter Tight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14/09/2026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36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3" r:id="rId1"/>
    <p:sldLayoutId id="2147484804" r:id="rId2"/>
    <p:sldLayoutId id="2147484768" r:id="rId3"/>
    <p:sldLayoutId id="2147484769" r:id="rId4"/>
    <p:sldLayoutId id="2147484770" r:id="rId5"/>
    <p:sldLayoutId id="2147484767" r:id="rId6"/>
    <p:sldLayoutId id="2147484781" r:id="rId7"/>
    <p:sldLayoutId id="2147484724" r:id="rId8"/>
    <p:sldLayoutId id="2147484725" r:id="rId9"/>
    <p:sldLayoutId id="2147484713" r:id="rId10"/>
    <p:sldLayoutId id="2147484714" r:id="rId11"/>
    <p:sldLayoutId id="2147484716" r:id="rId12"/>
    <p:sldLayoutId id="2147484717" r:id="rId13"/>
    <p:sldLayoutId id="2147484719" r:id="rId14"/>
    <p:sldLayoutId id="2147484718" r:id="rId15"/>
    <p:sldLayoutId id="2147484720" r:id="rId16"/>
    <p:sldLayoutId id="2147484721" r:id="rId17"/>
    <p:sldLayoutId id="2147484715" r:id="rId18"/>
    <p:sldLayoutId id="2147484751" r:id="rId19"/>
    <p:sldLayoutId id="2147484790" r:id="rId20"/>
    <p:sldLayoutId id="2147484726" r:id="rId21"/>
    <p:sldLayoutId id="2147484727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Inter Tight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OibK_B4GHIdt5EdvILwb3tRSLNBkK4crFxE0pqVNgzQ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jpeg"/><Relationship Id="rId22" Type="http://schemas.openxmlformats.org/officeDocument/2006/relationships/image" Target="../media/image23.png"/><Relationship Id="rId27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478C7-5F3A-CFCB-6BC9-0199BFA1D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EE455FD-47CA-000B-EFAE-387332E5E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 exciting film slate ahead for 2027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590A35-FFB9-C04C-0979-2CF8DB519AC0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D4CCBE-8CAE-4FA3-ADA9-8A58C5FC2537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/>
        <p:txBody>
          <a:bodyPr/>
          <a:lstStyle/>
          <a:p>
            <a:r>
              <a:rPr lang="en-GB" dirty="0"/>
              <a:t>Feb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C249D8F-3177-A65B-2866-09F46EF20952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/>
        <p:txBody>
          <a:bodyPr/>
          <a:lstStyle/>
          <a:p>
            <a:r>
              <a:rPr lang="en-GB" dirty="0"/>
              <a:t>Mar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430EDE4-959D-506D-0D9B-9A2698A9F723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en-GB" dirty="0"/>
              <a:t>Apr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B89AA3E-7B46-9ABB-34A9-E908DBA23725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/>
        <p:txBody>
          <a:bodyPr/>
          <a:lstStyle/>
          <a:p>
            <a:r>
              <a:rPr lang="en-GB" dirty="0"/>
              <a:t>May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4E779F9-A17B-B6C2-E738-6E06E943F787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/>
        <p:txBody>
          <a:bodyPr/>
          <a:lstStyle/>
          <a:p>
            <a:r>
              <a:rPr lang="en-GB" dirty="0"/>
              <a:t>Jun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69B7DC3-E728-BCB4-736F-D7A01EA16E9A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/>
        <p:txBody>
          <a:bodyPr/>
          <a:lstStyle/>
          <a:p>
            <a:r>
              <a:rPr lang="en-GB" dirty="0"/>
              <a:t>Jul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CE1A145-8DD8-75E8-CD05-6D94B127B9CE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/>
        <p:txBody>
          <a:bodyPr/>
          <a:lstStyle/>
          <a:p>
            <a:r>
              <a:rPr lang="en-GB" dirty="0"/>
              <a:t>Aug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E90757A-288A-F19F-0764-32E4B8720959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r>
              <a:rPr lang="en-GB" dirty="0"/>
              <a:t>Sep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341C0EB-C317-2BE5-9D98-018C8F380686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/>
        <p:txBody>
          <a:bodyPr/>
          <a:lstStyle/>
          <a:p>
            <a:r>
              <a:rPr lang="en-GB" dirty="0"/>
              <a:t>Oct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380FDB1-474F-4E3D-2895-E1C7E52EA3B5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/>
        <p:txBody>
          <a:bodyPr/>
          <a:lstStyle/>
          <a:p>
            <a:r>
              <a:rPr lang="en-GB" dirty="0"/>
              <a:t>Nov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6B0E5CF-D60E-4913-A9C4-62DE86871481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/>
        <p:txBody>
          <a:bodyPr/>
          <a:lstStyle/>
          <a:p>
            <a:r>
              <a:rPr lang="en-GB" dirty="0"/>
              <a:t>Dec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6AEC42F-89A0-15F4-E7E9-253BC381707C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/>
        <p:txBody>
          <a:bodyPr/>
          <a:lstStyle/>
          <a:p>
            <a:r>
              <a:rPr lang="en-GB" dirty="0"/>
              <a:t>Jan	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C65DCD1-7242-F098-FE98-077D70ABEAF8}"/>
              </a:ext>
            </a:extLst>
          </p:cNvPr>
          <p:cNvCxnSpPr>
            <a:cxnSpLocks/>
          </p:cNvCxnSpPr>
          <p:nvPr/>
        </p:nvCxnSpPr>
        <p:spPr>
          <a:xfrm flipV="1">
            <a:off x="2411722" y="2941580"/>
            <a:ext cx="0" cy="854186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601B2E7-DE28-64D0-B3AB-BEA0AB8A9747}"/>
              </a:ext>
            </a:extLst>
          </p:cNvPr>
          <p:cNvCxnSpPr>
            <a:cxnSpLocks/>
          </p:cNvCxnSpPr>
          <p:nvPr/>
        </p:nvCxnSpPr>
        <p:spPr>
          <a:xfrm flipV="1">
            <a:off x="11434307" y="2941580"/>
            <a:ext cx="0" cy="867345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6B66CDA-5320-C562-F378-49F083CC7251}"/>
              </a:ext>
            </a:extLst>
          </p:cNvPr>
          <p:cNvCxnSpPr>
            <a:cxnSpLocks/>
          </p:cNvCxnSpPr>
          <p:nvPr/>
        </p:nvCxnSpPr>
        <p:spPr>
          <a:xfrm flipV="1">
            <a:off x="686276" y="2969284"/>
            <a:ext cx="0" cy="854186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D523E4E-732F-81E3-4060-7E522C87CFBE}"/>
              </a:ext>
            </a:extLst>
          </p:cNvPr>
          <p:cNvCxnSpPr>
            <a:cxnSpLocks/>
          </p:cNvCxnSpPr>
          <p:nvPr/>
        </p:nvCxnSpPr>
        <p:spPr>
          <a:xfrm flipV="1">
            <a:off x="1791490" y="3529997"/>
            <a:ext cx="0" cy="332703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812F218-AAA9-88BD-5FBC-136B6279424C}"/>
              </a:ext>
            </a:extLst>
          </p:cNvPr>
          <p:cNvCxnSpPr>
            <a:cxnSpLocks/>
          </p:cNvCxnSpPr>
          <p:nvPr/>
        </p:nvCxnSpPr>
        <p:spPr>
          <a:xfrm flipV="1">
            <a:off x="3482956" y="3368673"/>
            <a:ext cx="0" cy="457941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3594BDA-64B7-4FA0-333E-A7F68F7CC02C}"/>
              </a:ext>
            </a:extLst>
          </p:cNvPr>
          <p:cNvCxnSpPr>
            <a:cxnSpLocks/>
          </p:cNvCxnSpPr>
          <p:nvPr/>
        </p:nvCxnSpPr>
        <p:spPr>
          <a:xfrm flipV="1">
            <a:off x="3084116" y="2231906"/>
            <a:ext cx="0" cy="1591564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8DA28A4-E3A0-EE9B-379B-F8D9F8E0A3E3}"/>
              </a:ext>
            </a:extLst>
          </p:cNvPr>
          <p:cNvCxnSpPr>
            <a:cxnSpLocks/>
          </p:cNvCxnSpPr>
          <p:nvPr/>
        </p:nvCxnSpPr>
        <p:spPr>
          <a:xfrm flipV="1">
            <a:off x="4668847" y="2832621"/>
            <a:ext cx="0" cy="99753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27ECA2D-5AD7-BAB2-F106-4402DD854670}"/>
              </a:ext>
            </a:extLst>
          </p:cNvPr>
          <p:cNvCxnSpPr>
            <a:cxnSpLocks/>
          </p:cNvCxnSpPr>
          <p:nvPr/>
        </p:nvCxnSpPr>
        <p:spPr>
          <a:xfrm flipV="1">
            <a:off x="5468393" y="3368673"/>
            <a:ext cx="0" cy="457941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AB4319C-B621-ACD3-3382-0C19DCAC0CEB}"/>
              </a:ext>
            </a:extLst>
          </p:cNvPr>
          <p:cNvCxnSpPr>
            <a:cxnSpLocks/>
          </p:cNvCxnSpPr>
          <p:nvPr/>
        </p:nvCxnSpPr>
        <p:spPr>
          <a:xfrm flipV="1">
            <a:off x="6267158" y="2231906"/>
            <a:ext cx="0" cy="156386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FC39366-AF9B-144E-E99C-6200A1C0A18F}"/>
              </a:ext>
            </a:extLst>
          </p:cNvPr>
          <p:cNvCxnSpPr>
            <a:cxnSpLocks/>
          </p:cNvCxnSpPr>
          <p:nvPr/>
        </p:nvCxnSpPr>
        <p:spPr>
          <a:xfrm flipV="1">
            <a:off x="6948853" y="2755071"/>
            <a:ext cx="0" cy="1003896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FB6117C-85AE-0493-A627-614D958358F0}"/>
              </a:ext>
            </a:extLst>
          </p:cNvPr>
          <p:cNvCxnSpPr>
            <a:cxnSpLocks/>
          </p:cNvCxnSpPr>
          <p:nvPr/>
        </p:nvCxnSpPr>
        <p:spPr>
          <a:xfrm flipV="1">
            <a:off x="7587901" y="3574312"/>
            <a:ext cx="0" cy="249158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3A93716-1095-A41A-0583-148284283ED4}"/>
              </a:ext>
            </a:extLst>
          </p:cNvPr>
          <p:cNvCxnSpPr>
            <a:cxnSpLocks/>
            <a:endCxn id="40" idx="2"/>
          </p:cNvCxnSpPr>
          <p:nvPr/>
        </p:nvCxnSpPr>
        <p:spPr>
          <a:xfrm flipV="1">
            <a:off x="8497587" y="2582371"/>
            <a:ext cx="1" cy="1241099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9D1EDE9-D1AF-10A3-9782-CFB8809CA150}"/>
              </a:ext>
            </a:extLst>
          </p:cNvPr>
          <p:cNvCxnSpPr>
            <a:cxnSpLocks/>
          </p:cNvCxnSpPr>
          <p:nvPr/>
        </p:nvCxnSpPr>
        <p:spPr>
          <a:xfrm flipV="1">
            <a:off x="9324605" y="3508244"/>
            <a:ext cx="0" cy="361346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CB722F1-B923-42C5-EF69-06FD221CC23C}"/>
              </a:ext>
            </a:extLst>
          </p:cNvPr>
          <p:cNvCxnSpPr>
            <a:cxnSpLocks/>
          </p:cNvCxnSpPr>
          <p:nvPr/>
        </p:nvCxnSpPr>
        <p:spPr>
          <a:xfrm flipV="1">
            <a:off x="10692679" y="3493949"/>
            <a:ext cx="0" cy="375641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2" descr="Werwulf (2026) - Filmaffinity">
            <a:extLst>
              <a:ext uri="{FF2B5EF4-FFF2-40B4-BE49-F238E27FC236}">
                <a16:creationId xmlns:a16="http://schemas.microsoft.com/office/drawing/2014/main" id="{BAC770AD-E8AA-867A-E0B0-FC890403DA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7277" t="26599" b="15621"/>
          <a:stretch>
            <a:fillRect/>
          </a:stretch>
        </p:blipFill>
        <p:spPr bwMode="auto">
          <a:xfrm>
            <a:off x="216631" y="2464854"/>
            <a:ext cx="1072107" cy="52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Avengers: Secret Wars (2027) - IMDb">
            <a:extLst>
              <a:ext uri="{FF2B5EF4-FFF2-40B4-BE49-F238E27FC236}">
                <a16:creationId xmlns:a16="http://schemas.microsoft.com/office/drawing/2014/main" id="{4098D3CC-BD5A-47C8-7B0A-6B1A93CB08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1691" t="21335" r="16405" b="19561"/>
          <a:stretch>
            <a:fillRect/>
          </a:stretch>
        </p:blipFill>
        <p:spPr bwMode="auto">
          <a:xfrm>
            <a:off x="10836258" y="2406152"/>
            <a:ext cx="1142152" cy="45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 descr="A red text on a black background&#10;&#10;AI-generated content may be incorrect.">
            <a:extLst>
              <a:ext uri="{FF2B5EF4-FFF2-40B4-BE49-F238E27FC236}">
                <a16:creationId xmlns:a16="http://schemas.microsoft.com/office/drawing/2014/main" id="{10F10235-3F04-55B7-DAC7-1D67F300F1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572" y="2297667"/>
            <a:ext cx="1120531" cy="457404"/>
          </a:xfrm>
          <a:prstGeom prst="rect">
            <a:avLst/>
          </a:prstGeom>
        </p:spPr>
      </p:pic>
      <p:pic>
        <p:nvPicPr>
          <p:cNvPr id="35" name="Picture 34" descr="Narnia: The Magician's Nephew (2027) - IMDb">
            <a:extLst>
              <a:ext uri="{FF2B5EF4-FFF2-40B4-BE49-F238E27FC236}">
                <a16:creationId xmlns:a16="http://schemas.microsoft.com/office/drawing/2014/main" id="{3A4BC1DC-E592-3D76-8E7E-F3F73E6C242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3512" b="45171"/>
          <a:stretch>
            <a:fillRect/>
          </a:stretch>
        </p:blipFill>
        <p:spPr>
          <a:xfrm>
            <a:off x="1062246" y="3068529"/>
            <a:ext cx="1394730" cy="4397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FBAB981-3E29-CF75-7E95-297AC9A0B6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10014623" y="2959883"/>
            <a:ext cx="1253868" cy="44920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0084572-E956-F327-FBE8-BBF30AF8CB0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9340" b="17964"/>
          <a:stretch>
            <a:fillRect/>
          </a:stretch>
        </p:blipFill>
        <p:spPr>
          <a:xfrm>
            <a:off x="1619789" y="2454863"/>
            <a:ext cx="1247433" cy="43992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F39B152-A3EF-533E-2CA0-52A6F5B6CB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3372" y="1511615"/>
            <a:ext cx="1687572" cy="65393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BCE13A69-AAAB-ECB8-E970-B7C66CBC445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4783" t="2409" r="14064" b="52401"/>
          <a:stretch>
            <a:fillRect/>
          </a:stretch>
        </p:blipFill>
        <p:spPr>
          <a:xfrm>
            <a:off x="4870030" y="3036486"/>
            <a:ext cx="1196726" cy="294900"/>
          </a:xfrm>
          <a:prstGeom prst="rect">
            <a:avLst/>
          </a:prstGeom>
        </p:spPr>
      </p:pic>
      <p:pic>
        <p:nvPicPr>
          <p:cNvPr id="40" name="Picture 16">
            <a:extLst>
              <a:ext uri="{FF2B5EF4-FFF2-40B4-BE49-F238E27FC236}">
                <a16:creationId xmlns:a16="http://schemas.microsoft.com/office/drawing/2014/main" id="{9C4C3D5F-09C1-ED48-1D79-DF1E56598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593" y="2055877"/>
            <a:ext cx="935989" cy="52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67E6F19-0DAC-6370-DC71-13E390100EE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16376" b="41487"/>
          <a:stretch>
            <a:fillRect/>
          </a:stretch>
        </p:blipFill>
        <p:spPr>
          <a:xfrm>
            <a:off x="10841392" y="1349790"/>
            <a:ext cx="1049132" cy="653935"/>
          </a:xfrm>
          <a:prstGeom prst="rect">
            <a:avLst/>
          </a:prstGeom>
        </p:spPr>
      </p:pic>
      <p:pic>
        <p:nvPicPr>
          <p:cNvPr id="42" name="Picture 6" descr="Sonic The Hedgehog 4 Official Logo : r/SonicTheHedgehog">
            <a:extLst>
              <a:ext uri="{FF2B5EF4-FFF2-40B4-BE49-F238E27FC236}">
                <a16:creationId xmlns:a16="http://schemas.microsoft.com/office/drawing/2014/main" id="{99B98B2E-AF57-18A3-7266-7F68231633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/>
          <a:srcRect l="14240" t="36764" r="14881" b="35402"/>
          <a:stretch>
            <a:fillRect/>
          </a:stretch>
        </p:blipFill>
        <p:spPr bwMode="auto">
          <a:xfrm>
            <a:off x="2358777" y="1827653"/>
            <a:ext cx="1346621" cy="35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E591FFDB-93E4-509E-D5A8-0726BAB333DB}"/>
              </a:ext>
            </a:extLst>
          </p:cNvPr>
          <p:cNvSpPr txBox="1"/>
          <p:nvPr/>
        </p:nvSpPr>
        <p:spPr>
          <a:xfrm>
            <a:off x="8727128" y="2766036"/>
            <a:ext cx="1194953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Tight"/>
                <a:ea typeface="+mn-ea"/>
                <a:cs typeface="Inter Tight" panose="020B0604020202020204" pitchFamily="49" charset="-79"/>
              </a:rPr>
              <a:t>The Great Beyond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DB80AC21-940A-FCCB-84F8-FE4B8A010546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36403" b="37511"/>
          <a:stretch>
            <a:fillRect/>
          </a:stretch>
        </p:blipFill>
        <p:spPr>
          <a:xfrm>
            <a:off x="6332976" y="2287917"/>
            <a:ext cx="1254925" cy="41105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13836C7-D4AC-F04D-FA92-EB1703D0B40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27" t="16812" r="29366" b="19458"/>
          <a:stretch>
            <a:fillRect/>
          </a:stretch>
        </p:blipFill>
        <p:spPr>
          <a:xfrm>
            <a:off x="7219761" y="2966629"/>
            <a:ext cx="717376" cy="61075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CF2CE1B-4A5B-00F4-2047-FAB074F4C8D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37"/>
          <a:stretch>
            <a:fillRect/>
          </a:stretch>
        </p:blipFill>
        <p:spPr>
          <a:xfrm>
            <a:off x="3247211" y="2817557"/>
            <a:ext cx="909892" cy="495634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24FD68E-978E-C3EE-5988-619F74C750C4}"/>
              </a:ext>
            </a:extLst>
          </p:cNvPr>
          <p:cNvCxnSpPr>
            <a:cxnSpLocks/>
          </p:cNvCxnSpPr>
          <p:nvPr/>
        </p:nvCxnSpPr>
        <p:spPr>
          <a:xfrm flipV="1">
            <a:off x="925831" y="4171753"/>
            <a:ext cx="0" cy="335714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4E9C956-945D-7056-035F-992382C9465E}"/>
              </a:ext>
            </a:extLst>
          </p:cNvPr>
          <p:cNvCxnSpPr>
            <a:cxnSpLocks/>
            <a:stCxn id="64" idx="0"/>
          </p:cNvCxnSpPr>
          <p:nvPr/>
        </p:nvCxnSpPr>
        <p:spPr>
          <a:xfrm flipV="1">
            <a:off x="5853200" y="4086359"/>
            <a:ext cx="3398" cy="1861622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11BE2D5-DB4F-54E2-01E5-E650DBDAF7D6}"/>
              </a:ext>
            </a:extLst>
          </p:cNvPr>
          <p:cNvCxnSpPr>
            <a:cxnSpLocks/>
          </p:cNvCxnSpPr>
          <p:nvPr/>
        </p:nvCxnSpPr>
        <p:spPr>
          <a:xfrm flipV="1">
            <a:off x="9403247" y="3977764"/>
            <a:ext cx="0" cy="681846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555285A-1917-B4AE-1FE8-499F9D6AB4B3}"/>
              </a:ext>
            </a:extLst>
          </p:cNvPr>
          <p:cNvCxnSpPr>
            <a:cxnSpLocks/>
          </p:cNvCxnSpPr>
          <p:nvPr/>
        </p:nvCxnSpPr>
        <p:spPr>
          <a:xfrm flipV="1">
            <a:off x="1614682" y="4118123"/>
            <a:ext cx="0" cy="822924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E62721A-2C2A-0FA5-F117-747E61979EAE}"/>
              </a:ext>
            </a:extLst>
          </p:cNvPr>
          <p:cNvCxnSpPr>
            <a:cxnSpLocks/>
          </p:cNvCxnSpPr>
          <p:nvPr/>
        </p:nvCxnSpPr>
        <p:spPr>
          <a:xfrm flipV="1">
            <a:off x="3375286" y="4111248"/>
            <a:ext cx="0" cy="1495637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C6E3FA1-2C4B-F04D-4214-7A782A21A4A6}"/>
              </a:ext>
            </a:extLst>
          </p:cNvPr>
          <p:cNvCxnSpPr>
            <a:cxnSpLocks/>
          </p:cNvCxnSpPr>
          <p:nvPr/>
        </p:nvCxnSpPr>
        <p:spPr>
          <a:xfrm flipV="1">
            <a:off x="2882517" y="5450591"/>
            <a:ext cx="0" cy="48553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03A6490-800A-F4BE-2FD6-3A95F965E600}"/>
              </a:ext>
            </a:extLst>
          </p:cNvPr>
          <p:cNvCxnSpPr>
            <a:cxnSpLocks/>
          </p:cNvCxnSpPr>
          <p:nvPr/>
        </p:nvCxnSpPr>
        <p:spPr>
          <a:xfrm flipV="1">
            <a:off x="2725777" y="4171753"/>
            <a:ext cx="0" cy="923182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497A4528-C00E-285B-E15C-DB2C979A375A}"/>
              </a:ext>
            </a:extLst>
          </p:cNvPr>
          <p:cNvCxnSpPr>
            <a:cxnSpLocks/>
          </p:cNvCxnSpPr>
          <p:nvPr/>
        </p:nvCxnSpPr>
        <p:spPr>
          <a:xfrm flipV="1">
            <a:off x="4745280" y="4148169"/>
            <a:ext cx="0" cy="457941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7CBC854C-B342-1E08-940F-FEAB372FC2E2}"/>
              </a:ext>
            </a:extLst>
          </p:cNvPr>
          <p:cNvCxnSpPr>
            <a:cxnSpLocks/>
          </p:cNvCxnSpPr>
          <p:nvPr/>
        </p:nvCxnSpPr>
        <p:spPr>
          <a:xfrm flipV="1">
            <a:off x="5476081" y="4111248"/>
            <a:ext cx="0" cy="1137576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41EDC27-A8B3-DC8C-BDB4-80DC4B433BF1}"/>
              </a:ext>
            </a:extLst>
          </p:cNvPr>
          <p:cNvCxnSpPr>
            <a:cxnSpLocks/>
          </p:cNvCxnSpPr>
          <p:nvPr/>
        </p:nvCxnSpPr>
        <p:spPr>
          <a:xfrm flipV="1">
            <a:off x="6513506" y="4068576"/>
            <a:ext cx="0" cy="457941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387B585-9059-4B97-93CB-95B76069D635}"/>
              </a:ext>
            </a:extLst>
          </p:cNvPr>
          <p:cNvCxnSpPr>
            <a:cxnSpLocks/>
          </p:cNvCxnSpPr>
          <p:nvPr/>
        </p:nvCxnSpPr>
        <p:spPr>
          <a:xfrm flipV="1">
            <a:off x="7110944" y="4171753"/>
            <a:ext cx="0" cy="1279421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2532DFFA-6EBC-BB33-3DFC-B6E5FFA89966}"/>
              </a:ext>
            </a:extLst>
          </p:cNvPr>
          <p:cNvCxnSpPr>
            <a:cxnSpLocks/>
          </p:cNvCxnSpPr>
          <p:nvPr/>
        </p:nvCxnSpPr>
        <p:spPr>
          <a:xfrm flipV="1">
            <a:off x="7802289" y="4148169"/>
            <a:ext cx="0" cy="409138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000BDB4-EEA6-D64D-17B7-5F07536E8CCD}"/>
              </a:ext>
            </a:extLst>
          </p:cNvPr>
          <p:cNvCxnSpPr>
            <a:cxnSpLocks/>
          </p:cNvCxnSpPr>
          <p:nvPr/>
        </p:nvCxnSpPr>
        <p:spPr>
          <a:xfrm flipV="1">
            <a:off x="8555072" y="4085834"/>
            <a:ext cx="1" cy="1241099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7653730B-386B-7053-3192-C108B6E1C1BD}"/>
              </a:ext>
            </a:extLst>
          </p:cNvPr>
          <p:cNvCxnSpPr>
            <a:cxnSpLocks/>
          </p:cNvCxnSpPr>
          <p:nvPr/>
        </p:nvCxnSpPr>
        <p:spPr>
          <a:xfrm flipV="1">
            <a:off x="10131684" y="4082279"/>
            <a:ext cx="0" cy="2520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058A87B1-848F-3A5C-38C1-FE898098B1E4}"/>
              </a:ext>
            </a:extLst>
          </p:cNvPr>
          <p:cNvCxnSpPr>
            <a:cxnSpLocks/>
          </p:cNvCxnSpPr>
          <p:nvPr/>
        </p:nvCxnSpPr>
        <p:spPr>
          <a:xfrm flipV="1">
            <a:off x="11424147" y="3717041"/>
            <a:ext cx="0" cy="730475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017E3508-360D-387F-1188-E4BE38DB98EA}"/>
              </a:ext>
            </a:extLst>
          </p:cNvPr>
          <p:cNvSpPr txBox="1"/>
          <p:nvPr/>
        </p:nvSpPr>
        <p:spPr>
          <a:xfrm>
            <a:off x="9455940" y="4288930"/>
            <a:ext cx="135273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Tight"/>
                <a:ea typeface="+mn-ea"/>
                <a:cs typeface="Inter Tight" panose="020B0604020202020204" pitchFamily="49" charset="-79"/>
              </a:rPr>
              <a:t>Margie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Tight"/>
                <a:ea typeface="+mn-ea"/>
                <a:cs typeface="Inter Tight" panose="020B0604020202020204" pitchFamily="49" charset="-79"/>
              </a:rPr>
              <a:t>Claus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0DBA8978-DAEE-1725-73FD-0ADF6F338BE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/>
        </p:blipFill>
        <p:spPr>
          <a:xfrm>
            <a:off x="5189558" y="5947981"/>
            <a:ext cx="1327283" cy="51281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25208D1E-6D49-1C78-8544-2CB7844ACAA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25657" r="25845" b="50631"/>
          <a:stretch>
            <a:fillRect/>
          </a:stretch>
        </p:blipFill>
        <p:spPr>
          <a:xfrm>
            <a:off x="2217332" y="5111382"/>
            <a:ext cx="949271" cy="54373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DDFBBA1-91D8-82BC-B2D0-8E044EDE982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7399" t="24516" r="6235" b="34021"/>
          <a:stretch>
            <a:fillRect/>
          </a:stretch>
        </p:blipFill>
        <p:spPr>
          <a:xfrm>
            <a:off x="4248347" y="5288393"/>
            <a:ext cx="1513357" cy="362530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6C145D42-986F-778D-EE84-597F2506C7D6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t="23402" b="34687"/>
          <a:stretch>
            <a:fillRect/>
          </a:stretch>
        </p:blipFill>
        <p:spPr>
          <a:xfrm>
            <a:off x="7330172" y="4570581"/>
            <a:ext cx="950339" cy="590077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4991177E-DF68-9FD2-555B-0DB3D9CDFAE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67123" y="5008524"/>
            <a:ext cx="695118" cy="61923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C6DB8900-3B61-009A-6902-EA2A04B4520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895335" y="4490333"/>
            <a:ext cx="1145616" cy="743773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914D8BE9-A3B6-59B1-6BE6-95183C74C21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21164" y="5263675"/>
            <a:ext cx="1173676" cy="498813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28ECD0A-C891-0109-47A7-A1B527B5B5D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78671" y="4463852"/>
            <a:ext cx="1301037" cy="391516"/>
          </a:xfrm>
          <a:prstGeom prst="rect">
            <a:avLst/>
          </a:prstGeom>
        </p:spPr>
      </p:pic>
      <p:pic>
        <p:nvPicPr>
          <p:cNvPr id="72" name="Picture 8" descr="Star Wars: Starfighter: Mia Goth to feature alongside Ryan Gosling - Fantha  Tracks | Daily Star Wars News">
            <a:extLst>
              <a:ext uri="{FF2B5EF4-FFF2-40B4-BE49-F238E27FC236}">
                <a16:creationId xmlns:a16="http://schemas.microsoft.com/office/drawing/2014/main" id="{4D84615F-BD06-4AB8-EC1F-9606328B15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/>
          <a:srcRect l="6430" t="21903" r="5904" b="19524"/>
          <a:stretch>
            <a:fillRect/>
          </a:stretch>
        </p:blipFill>
        <p:spPr bwMode="auto">
          <a:xfrm>
            <a:off x="3868055" y="4672027"/>
            <a:ext cx="1344370" cy="48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C27B54D1-5AC7-CCB0-94F0-721EC4D4A763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 l="8713" t="30325" r="9251" b="19747"/>
          <a:stretch>
            <a:fillRect/>
          </a:stretch>
        </p:blipFill>
        <p:spPr>
          <a:xfrm>
            <a:off x="8025390" y="5407448"/>
            <a:ext cx="1071321" cy="366757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1AA8E47A-F0AB-F519-673D-DF7195F3C954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743322" y="4683422"/>
            <a:ext cx="1109057" cy="429759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33B7E930-5A75-B7CB-F259-00099F265867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 t="24769" b="23754"/>
          <a:stretch>
            <a:fillRect/>
          </a:stretch>
        </p:blipFill>
        <p:spPr>
          <a:xfrm>
            <a:off x="11000081" y="4448930"/>
            <a:ext cx="848132" cy="654890"/>
          </a:xfrm>
          <a:prstGeom prst="rect">
            <a:avLst/>
          </a:prstGeom>
        </p:spPr>
      </p:pic>
      <p:pic>
        <p:nvPicPr>
          <p:cNvPr id="82" name="Picture 81" descr="GODZILLA X KONG : THE NEW EMPIRE LOGO PNG 2024 by Andrewvm ...">
            <a:extLst>
              <a:ext uri="{FF2B5EF4-FFF2-40B4-BE49-F238E27FC236}">
                <a16:creationId xmlns:a16="http://schemas.microsoft.com/office/drawing/2014/main" id="{9B347F87-985B-31EF-2BE9-FF2F0D3119F0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 l="14780" t="7994" r="16118" b="30726"/>
          <a:stretch>
            <a:fillRect/>
          </a:stretch>
        </p:blipFill>
        <p:spPr>
          <a:xfrm>
            <a:off x="2942671" y="5658115"/>
            <a:ext cx="865230" cy="534182"/>
          </a:xfrm>
          <a:prstGeom prst="rect">
            <a:avLst/>
          </a:prstGeom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FB5144C-7E57-6986-3BD2-7AE3865CD622}"/>
              </a:ext>
            </a:extLst>
          </p:cNvPr>
          <p:cNvCxnSpPr>
            <a:cxnSpLocks/>
          </p:cNvCxnSpPr>
          <p:nvPr/>
        </p:nvCxnSpPr>
        <p:spPr>
          <a:xfrm flipV="1">
            <a:off x="11434307" y="2081053"/>
            <a:ext cx="0" cy="206692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48E2E1B-259C-AF68-AAB8-B0523EC3A99C}"/>
              </a:ext>
            </a:extLst>
          </p:cNvPr>
          <p:cNvCxnSpPr>
            <a:cxnSpLocks/>
          </p:cNvCxnSpPr>
          <p:nvPr/>
        </p:nvCxnSpPr>
        <p:spPr>
          <a:xfrm flipV="1">
            <a:off x="10527924" y="4120392"/>
            <a:ext cx="0" cy="934891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6D24A6CE-ADF8-5421-FA34-07AAB5B06DFD}"/>
              </a:ext>
            </a:extLst>
          </p:cNvPr>
          <p:cNvSpPr txBox="1"/>
          <p:nvPr/>
        </p:nvSpPr>
        <p:spPr>
          <a:xfrm>
            <a:off x="9841825" y="5050283"/>
            <a:ext cx="1352730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300" normalizeH="0" baseline="0" noProof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Inter Tight"/>
                <a:ea typeface="+mn-ea"/>
                <a:cs typeface="Inter Tight" panose="020B0604020202020204" pitchFamily="49" charset="-79"/>
              </a:rPr>
              <a:t>Untitled Daniels Sci-Fi</a:t>
            </a:r>
          </a:p>
        </p:txBody>
      </p:sp>
      <p:pic>
        <p:nvPicPr>
          <p:cNvPr id="78" name="Picture 77" descr="Ink (@inkthemovie) / X">
            <a:extLst>
              <a:ext uri="{FF2B5EF4-FFF2-40B4-BE49-F238E27FC236}">
                <a16:creationId xmlns:a16="http://schemas.microsoft.com/office/drawing/2014/main" id="{76D802D1-95EC-5C4F-8D87-2554FFE7045F}"/>
              </a:ext>
            </a:extLst>
          </p:cNvPr>
          <p:cNvPicPr>
            <a:picLocks noChangeAspect="1"/>
          </p:cNvPicPr>
          <p:nvPr/>
        </p:nvPicPr>
        <p:blipFill>
          <a:blip r:embed="rId29"/>
          <a:srcRect l="9620" t="27309" r="10538" b="26240"/>
          <a:stretch>
            <a:fillRect/>
          </a:stretch>
        </p:blipFill>
        <p:spPr>
          <a:xfrm>
            <a:off x="538301" y="4499792"/>
            <a:ext cx="785096" cy="45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93587"/>
      </p:ext>
    </p:extLst>
  </p:cSld>
  <p:clrMapOvr>
    <a:masterClrMapping/>
  </p:clrMapOvr>
</p:sld>
</file>

<file path=ppt/theme/theme1.xml><?xml version="1.0" encoding="utf-8"?>
<a:theme xmlns:a="http://schemas.openxmlformats.org/drawingml/2006/main" name="02. Intro/Conclusion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CM Default PPT Template 2026 - new one" id="{433929D6-82B0-4DFC-B684-524E4491D199}" vid="{20C16465-ABB3-46FF-996C-4F2F35406455}"/>
    </a:ext>
  </a:extLst>
</a:theme>
</file>

<file path=ppt/theme/theme2.xml><?xml version="1.0" encoding="utf-8"?>
<a:theme xmlns:a="http://schemas.openxmlformats.org/drawingml/2006/main" name="06. Film Detail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>
        <a:no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DCM Default PPT Template 2026 - new one" id="{433929D6-82B0-4DFC-B684-524E4491D199}" vid="{F8355F3A-9329-4F76-A2FA-2FE54CFDE54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Inter T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Inter Tight"/>
        <a:font script="Hebr" typeface="Inter T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Inter Tight"/>
        <a:font script="Uigh" typeface="Microsoft Uighur"/>
        <a:font script="Geor" typeface="Sylfaen"/>
        <a:font script="Armn" typeface="Inter Tight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Inter Tight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Inter Tight"/>
        <a:font script="Hebr" typeface="Inter T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Inter Tight"/>
        <a:font script="Uigh" typeface="Microsoft Uighur"/>
        <a:font script="Geor" typeface="Sylfaen"/>
        <a:font script="Armn" typeface="Inter Tight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20</TotalTime>
  <Words>28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Inter Tight</vt:lpstr>
      <vt:lpstr>Aptos</vt:lpstr>
      <vt:lpstr>02. Intro/Conclusion</vt:lpstr>
      <vt:lpstr>06. Film Details</vt:lpstr>
      <vt:lpstr>An exciting film slate ahead for 2027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Tull</dc:creator>
  <cp:lastModifiedBy>Mia Blakeney</cp:lastModifiedBy>
  <cp:revision>3</cp:revision>
  <dcterms:created xsi:type="dcterms:W3CDTF">2026-08-03T18:53:37Z</dcterms:created>
  <dcterms:modified xsi:type="dcterms:W3CDTF">2026-09-14T10:27:33Z</dcterms:modified>
</cp:coreProperties>
</file>