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5.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6.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7.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8.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9.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90" r:id="rId1"/>
    <p:sldMasterId id="2147483920" r:id="rId2"/>
    <p:sldMasterId id="2147484046" r:id="rId3"/>
    <p:sldMasterId id="2147484147" r:id="rId4"/>
    <p:sldMasterId id="2147484671" r:id="rId5"/>
    <p:sldMasterId id="2147484820" r:id="rId6"/>
    <p:sldMasterId id="2147484441" r:id="rId7"/>
    <p:sldMasterId id="2147484493" r:id="rId8"/>
    <p:sldMasterId id="2147484353" r:id="rId9"/>
    <p:sldMasterId id="2147484740" r:id="rId10"/>
    <p:sldMasterId id="2147484789" r:id="rId11"/>
  </p:sldMasterIdLst>
  <p:notesMasterIdLst>
    <p:notesMasterId r:id="rId17"/>
  </p:notesMasterIdLst>
  <p:handoutMasterIdLst>
    <p:handoutMasterId r:id="rId18"/>
  </p:handoutMasterIdLst>
  <p:sldIdLst>
    <p:sldId id="2147483627" r:id="rId12"/>
    <p:sldId id="2145704440" r:id="rId13"/>
    <p:sldId id="2147483630" r:id="rId14"/>
    <p:sldId id="2147483628" r:id="rId15"/>
    <p:sldId id="2147483549" r:id="rId16"/>
  </p:sldIdLst>
  <p:sldSz cx="12192000" cy="6858000"/>
  <p:notesSz cx="6858000" cy="9144000"/>
  <p:embeddedFontLst>
    <p:embeddedFont>
      <p:font typeface="Impact" panose="020B0806030902050204" pitchFamily="34" charset="0"/>
      <p:regular r:id="rId19"/>
    </p:embeddedFont>
    <p:embeddedFont>
      <p:font typeface="Inter Tight" pitchFamily="2"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
      <p:font typeface="Perpetua" panose="02020502060401020303" pitchFamily="18" charset="0"/>
      <p:regular r:id="rId28"/>
      <p:bold r:id="rId29"/>
      <p:italic r:id="rId30"/>
      <p:boldItalic r:id="rId31"/>
    </p:embeddedFont>
    <p:embeddedFont>
      <p:font typeface="Poppins" panose="00000500000000000000" pitchFamily="2" charset="0"/>
      <p:regular r:id="rId32"/>
      <p:bold r:id="rId33"/>
      <p:italic r:id="rId34"/>
      <p:boldItalic r:id="rId35"/>
    </p:embeddedFont>
    <p:embeddedFont>
      <p:font typeface="Raleway" pitchFamily="2"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714E"/>
    <a:srgbClr val="B2B4BB"/>
    <a:srgbClr val="BC955B"/>
    <a:srgbClr val="F929DB"/>
    <a:srgbClr val="000000"/>
    <a:srgbClr val="B2B4B2"/>
    <a:srgbClr val="F2C3C7"/>
    <a:srgbClr val="D4DDE5"/>
    <a:srgbClr val="FFEBEC"/>
    <a:srgbClr val="CACB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78832" autoAdjust="0"/>
  </p:normalViewPr>
  <p:slideViewPr>
    <p:cSldViewPr snapToGrid="0">
      <p:cViewPr varScale="1">
        <p:scale>
          <a:sx n="58" d="100"/>
          <a:sy n="58" d="100"/>
        </p:scale>
        <p:origin x="1188" y="52"/>
      </p:cViewPr>
      <p:guideLst/>
    </p:cSldViewPr>
  </p:slid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handoutMaster" Target="handoutMasters/handout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Master" Target="slideMasters/slideMaster10.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Recall</c:v>
                </c:pt>
              </c:strCache>
            </c:strRef>
          </c:tx>
          <c:spPr>
            <a:solidFill>
              <a:srgbClr val="FB3449"/>
            </a:solidFill>
            <a:ln>
              <a:noFill/>
            </a:ln>
          </c:spPr>
          <c:dPt>
            <c:idx val="0"/>
            <c:bubble3D val="0"/>
            <c:spPr>
              <a:solidFill>
                <a:srgbClr val="FB3449"/>
              </a:solidFill>
              <a:ln w="19050">
                <a:noFill/>
              </a:ln>
              <a:effectLst/>
            </c:spPr>
            <c:extLst>
              <c:ext xmlns:c16="http://schemas.microsoft.com/office/drawing/2014/chart" uri="{C3380CC4-5D6E-409C-BE32-E72D297353CC}">
                <c16:uniqueId val="{00000001-AC27-442E-A726-EA0A0ABC96D8}"/>
              </c:ext>
            </c:extLst>
          </c:dPt>
          <c:dPt>
            <c:idx val="1"/>
            <c:bubble3D val="0"/>
            <c:spPr>
              <a:solidFill>
                <a:srgbClr val="FFFFFF"/>
              </a:solidFill>
              <a:ln w="19050">
                <a:noFill/>
              </a:ln>
              <a:effectLst/>
            </c:spPr>
            <c:extLst>
              <c:ext xmlns:c16="http://schemas.microsoft.com/office/drawing/2014/chart" uri="{C3380CC4-5D6E-409C-BE32-E72D297353CC}">
                <c16:uniqueId val="{00000003-AC27-442E-A726-EA0A0ABC96D8}"/>
              </c:ext>
            </c:extLst>
          </c:dPt>
          <c:dPt>
            <c:idx val="2"/>
            <c:bubble3D val="0"/>
            <c:spPr>
              <a:solidFill>
                <a:srgbClr val="FB3449"/>
              </a:solidFill>
              <a:ln w="19050">
                <a:noFill/>
              </a:ln>
              <a:effectLst/>
            </c:spPr>
            <c:extLst>
              <c:ext xmlns:c16="http://schemas.microsoft.com/office/drawing/2014/chart" uri="{C3380CC4-5D6E-409C-BE32-E72D297353CC}">
                <c16:uniqueId val="{00000005-AC27-442E-A726-EA0A0ABC96D8}"/>
              </c:ext>
            </c:extLst>
          </c:dPt>
          <c:dPt>
            <c:idx val="3"/>
            <c:bubble3D val="0"/>
            <c:spPr>
              <a:solidFill>
                <a:srgbClr val="FB3449"/>
              </a:solidFill>
              <a:ln w="19050">
                <a:noFill/>
              </a:ln>
              <a:effectLst/>
            </c:spPr>
            <c:extLst>
              <c:ext xmlns:c16="http://schemas.microsoft.com/office/drawing/2014/chart" uri="{C3380CC4-5D6E-409C-BE32-E72D297353CC}">
                <c16:uniqueId val="{00000007-2D60-4068-AF9F-4D3C47858DF3}"/>
              </c:ext>
            </c:extLst>
          </c:dPt>
          <c:dLbls>
            <c:delete val="1"/>
          </c:dLbls>
          <c:cat>
            <c:strRef>
              <c:f>Sheet1!$A$2:$A$5</c:f>
              <c:strCache>
                <c:ptCount val="2"/>
                <c:pt idx="0">
                  <c:v>Yes</c:v>
                </c:pt>
                <c:pt idx="1">
                  <c:v>No</c:v>
                </c:pt>
              </c:strCache>
            </c:strRef>
          </c:cat>
          <c:val>
            <c:numRef>
              <c:f>Sheet1!$B$2:$B$5</c:f>
              <c:numCache>
                <c:formatCode>0%</c:formatCode>
                <c:ptCount val="4"/>
                <c:pt idx="0">
                  <c:v>0.73</c:v>
                </c:pt>
                <c:pt idx="1">
                  <c:v>0.27</c:v>
                </c:pt>
              </c:numCache>
            </c:numRef>
          </c:val>
          <c:extLst>
            <c:ext xmlns:c16="http://schemas.microsoft.com/office/drawing/2014/chart" uri="{C3380CC4-5D6E-409C-BE32-E72D297353CC}">
              <c16:uniqueId val="{00000006-AC27-442E-A726-EA0A0ABC96D8}"/>
            </c:ext>
          </c:extLst>
        </c:ser>
        <c:dLbls>
          <c:showLegendKey val="0"/>
          <c:showVal val="1"/>
          <c:showCatName val="0"/>
          <c:showSerName val="0"/>
          <c:showPercent val="0"/>
          <c:showBubbleSize val="0"/>
          <c:showLeaderLines val="1"/>
        </c:dLbls>
        <c:firstSliceAng val="0"/>
        <c:holeSize val="50"/>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rgbClr val="FFFFFF"/>
          </a:solidFill>
          <a:latin typeface="Garamond" panose="02020404030301010803" pitchFamily="18"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Recall</c:v>
                </c:pt>
              </c:strCache>
            </c:strRef>
          </c:tx>
          <c:spPr>
            <a:solidFill>
              <a:srgbClr val="FB3449"/>
            </a:solidFill>
            <a:ln>
              <a:noFill/>
            </a:ln>
          </c:spPr>
          <c:dPt>
            <c:idx val="0"/>
            <c:bubble3D val="0"/>
            <c:spPr>
              <a:solidFill>
                <a:srgbClr val="FB3449"/>
              </a:solidFill>
              <a:ln w="19050">
                <a:noFill/>
              </a:ln>
              <a:effectLst/>
            </c:spPr>
            <c:extLst>
              <c:ext xmlns:c16="http://schemas.microsoft.com/office/drawing/2014/chart" uri="{C3380CC4-5D6E-409C-BE32-E72D297353CC}">
                <c16:uniqueId val="{00000001-AC27-442E-A726-EA0A0ABC96D8}"/>
              </c:ext>
            </c:extLst>
          </c:dPt>
          <c:dPt>
            <c:idx val="1"/>
            <c:bubble3D val="0"/>
            <c:spPr>
              <a:solidFill>
                <a:srgbClr val="FFFFFF"/>
              </a:solidFill>
              <a:ln w="19050">
                <a:noFill/>
              </a:ln>
              <a:effectLst/>
            </c:spPr>
            <c:extLst>
              <c:ext xmlns:c16="http://schemas.microsoft.com/office/drawing/2014/chart" uri="{C3380CC4-5D6E-409C-BE32-E72D297353CC}">
                <c16:uniqueId val="{00000003-AC27-442E-A726-EA0A0ABC96D8}"/>
              </c:ext>
            </c:extLst>
          </c:dPt>
          <c:dPt>
            <c:idx val="2"/>
            <c:bubble3D val="0"/>
            <c:spPr>
              <a:solidFill>
                <a:srgbClr val="FB3449"/>
              </a:solidFill>
              <a:ln w="19050">
                <a:noFill/>
              </a:ln>
              <a:effectLst/>
            </c:spPr>
            <c:extLst>
              <c:ext xmlns:c16="http://schemas.microsoft.com/office/drawing/2014/chart" uri="{C3380CC4-5D6E-409C-BE32-E72D297353CC}">
                <c16:uniqueId val="{00000005-AC27-442E-A726-EA0A0ABC96D8}"/>
              </c:ext>
            </c:extLst>
          </c:dPt>
          <c:dLbls>
            <c:delete val="1"/>
          </c:dLbls>
          <c:cat>
            <c:strRef>
              <c:f>Sheet1!$A$2:$A$3</c:f>
              <c:strCache>
                <c:ptCount val="2"/>
                <c:pt idx="0">
                  <c:v>Yes</c:v>
                </c:pt>
                <c:pt idx="1">
                  <c:v>No</c:v>
                </c:pt>
              </c:strCache>
            </c:strRef>
          </c:cat>
          <c:val>
            <c:numRef>
              <c:f>Sheet1!$B$2:$B$3</c:f>
              <c:numCache>
                <c:formatCode>0%</c:formatCode>
                <c:ptCount val="2"/>
                <c:pt idx="0">
                  <c:v>0.68</c:v>
                </c:pt>
                <c:pt idx="1">
                  <c:v>0.32</c:v>
                </c:pt>
              </c:numCache>
            </c:numRef>
          </c:val>
          <c:extLst>
            <c:ext xmlns:c16="http://schemas.microsoft.com/office/drawing/2014/chart" uri="{C3380CC4-5D6E-409C-BE32-E72D297353CC}">
              <c16:uniqueId val="{00000006-AC27-442E-A726-EA0A0ABC96D8}"/>
            </c:ext>
          </c:extLst>
        </c:ser>
        <c:dLbls>
          <c:showLegendKey val="0"/>
          <c:showVal val="1"/>
          <c:showCatName val="0"/>
          <c:showSerName val="0"/>
          <c:showPercent val="0"/>
          <c:showBubbleSize val="0"/>
          <c:showLeaderLines val="1"/>
        </c:dLbls>
        <c:firstSliceAng val="0"/>
        <c:holeSize val="50"/>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rgbClr val="FFFFFF"/>
          </a:solidFill>
          <a:latin typeface="Garamond" panose="02020404030301010803"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Recall</c:v>
                </c:pt>
              </c:strCache>
            </c:strRef>
          </c:tx>
          <c:spPr>
            <a:solidFill>
              <a:srgbClr val="FB3449"/>
            </a:solidFill>
            <a:ln>
              <a:noFill/>
            </a:ln>
          </c:spPr>
          <c:dPt>
            <c:idx val="0"/>
            <c:bubble3D val="0"/>
            <c:spPr>
              <a:solidFill>
                <a:srgbClr val="FB3449"/>
              </a:solidFill>
              <a:ln w="19050">
                <a:noFill/>
              </a:ln>
              <a:effectLst/>
            </c:spPr>
            <c:extLst>
              <c:ext xmlns:c16="http://schemas.microsoft.com/office/drawing/2014/chart" uri="{C3380CC4-5D6E-409C-BE32-E72D297353CC}">
                <c16:uniqueId val="{00000001-AC27-442E-A726-EA0A0ABC96D8}"/>
              </c:ext>
            </c:extLst>
          </c:dPt>
          <c:dPt>
            <c:idx val="1"/>
            <c:bubble3D val="0"/>
            <c:spPr>
              <a:solidFill>
                <a:srgbClr val="FFFFFF"/>
              </a:solidFill>
              <a:ln w="19050">
                <a:noFill/>
              </a:ln>
              <a:effectLst/>
            </c:spPr>
            <c:extLst>
              <c:ext xmlns:c16="http://schemas.microsoft.com/office/drawing/2014/chart" uri="{C3380CC4-5D6E-409C-BE32-E72D297353CC}">
                <c16:uniqueId val="{00000003-AC27-442E-A726-EA0A0ABC96D8}"/>
              </c:ext>
            </c:extLst>
          </c:dPt>
          <c:dPt>
            <c:idx val="2"/>
            <c:bubble3D val="0"/>
            <c:spPr>
              <a:solidFill>
                <a:srgbClr val="FB3449"/>
              </a:solidFill>
              <a:ln w="19050">
                <a:noFill/>
              </a:ln>
              <a:effectLst/>
            </c:spPr>
            <c:extLst>
              <c:ext xmlns:c16="http://schemas.microsoft.com/office/drawing/2014/chart" uri="{C3380CC4-5D6E-409C-BE32-E72D297353CC}">
                <c16:uniqueId val="{00000005-AC27-442E-A726-EA0A0ABC96D8}"/>
              </c:ext>
            </c:extLst>
          </c:dPt>
          <c:dPt>
            <c:idx val="3"/>
            <c:bubble3D val="0"/>
            <c:spPr>
              <a:solidFill>
                <a:srgbClr val="FB3449"/>
              </a:solidFill>
              <a:ln w="19050">
                <a:noFill/>
              </a:ln>
              <a:effectLst/>
            </c:spPr>
            <c:extLst>
              <c:ext xmlns:c16="http://schemas.microsoft.com/office/drawing/2014/chart" uri="{C3380CC4-5D6E-409C-BE32-E72D297353CC}">
                <c16:uniqueId val="{00000007-9A94-497C-8BD5-E067F92BC725}"/>
              </c:ext>
            </c:extLst>
          </c:dPt>
          <c:dLbls>
            <c:delete val="1"/>
          </c:dLbls>
          <c:cat>
            <c:strRef>
              <c:f>Sheet1!$A$2:$A$5</c:f>
              <c:strCache>
                <c:ptCount val="2"/>
                <c:pt idx="0">
                  <c:v>Yes</c:v>
                </c:pt>
                <c:pt idx="1">
                  <c:v>No</c:v>
                </c:pt>
              </c:strCache>
            </c:strRef>
          </c:cat>
          <c:val>
            <c:numRef>
              <c:f>Sheet1!$B$2:$B$5</c:f>
              <c:numCache>
                <c:formatCode>0%</c:formatCode>
                <c:ptCount val="4"/>
                <c:pt idx="0">
                  <c:v>0.67</c:v>
                </c:pt>
                <c:pt idx="1">
                  <c:v>0.33</c:v>
                </c:pt>
              </c:numCache>
            </c:numRef>
          </c:val>
          <c:extLst>
            <c:ext xmlns:c16="http://schemas.microsoft.com/office/drawing/2014/chart" uri="{C3380CC4-5D6E-409C-BE32-E72D297353CC}">
              <c16:uniqueId val="{00000006-AC27-442E-A726-EA0A0ABC96D8}"/>
            </c:ext>
          </c:extLst>
        </c:ser>
        <c:dLbls>
          <c:showLegendKey val="0"/>
          <c:showVal val="1"/>
          <c:showCatName val="0"/>
          <c:showSerName val="0"/>
          <c:showPercent val="0"/>
          <c:showBubbleSize val="0"/>
          <c:showLeaderLines val="1"/>
        </c:dLbls>
        <c:firstSliceAng val="0"/>
        <c:holeSize val="50"/>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rgbClr val="FFFFFF"/>
          </a:solidFill>
          <a:latin typeface="Garamond" panose="02020404030301010803" pitchFamily="18"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Recall</c:v>
                </c:pt>
              </c:strCache>
            </c:strRef>
          </c:tx>
          <c:spPr>
            <a:solidFill>
              <a:srgbClr val="FB3449"/>
            </a:solidFill>
            <a:ln>
              <a:noFill/>
            </a:ln>
          </c:spPr>
          <c:dPt>
            <c:idx val="0"/>
            <c:bubble3D val="0"/>
            <c:spPr>
              <a:solidFill>
                <a:srgbClr val="FB3449"/>
              </a:solidFill>
              <a:ln w="19050">
                <a:noFill/>
              </a:ln>
              <a:effectLst/>
            </c:spPr>
            <c:extLst>
              <c:ext xmlns:c16="http://schemas.microsoft.com/office/drawing/2014/chart" uri="{C3380CC4-5D6E-409C-BE32-E72D297353CC}">
                <c16:uniqueId val="{00000001-AC27-442E-A726-EA0A0ABC96D8}"/>
              </c:ext>
            </c:extLst>
          </c:dPt>
          <c:dPt>
            <c:idx val="1"/>
            <c:bubble3D val="0"/>
            <c:spPr>
              <a:solidFill>
                <a:srgbClr val="FFFFFF"/>
              </a:solidFill>
              <a:ln w="19050">
                <a:noFill/>
              </a:ln>
              <a:effectLst/>
            </c:spPr>
            <c:extLst>
              <c:ext xmlns:c16="http://schemas.microsoft.com/office/drawing/2014/chart" uri="{C3380CC4-5D6E-409C-BE32-E72D297353CC}">
                <c16:uniqueId val="{00000003-AC27-442E-A726-EA0A0ABC96D8}"/>
              </c:ext>
            </c:extLst>
          </c:dPt>
          <c:dPt>
            <c:idx val="2"/>
            <c:bubble3D val="0"/>
            <c:spPr>
              <a:solidFill>
                <a:srgbClr val="FB3449"/>
              </a:solidFill>
              <a:ln w="19050">
                <a:noFill/>
              </a:ln>
              <a:effectLst/>
            </c:spPr>
            <c:extLst>
              <c:ext xmlns:c16="http://schemas.microsoft.com/office/drawing/2014/chart" uri="{C3380CC4-5D6E-409C-BE32-E72D297353CC}">
                <c16:uniqueId val="{00000005-AC27-442E-A726-EA0A0ABC96D8}"/>
              </c:ext>
            </c:extLst>
          </c:dPt>
          <c:dPt>
            <c:idx val="3"/>
            <c:bubble3D val="0"/>
            <c:spPr>
              <a:solidFill>
                <a:srgbClr val="FB3449"/>
              </a:solidFill>
              <a:ln w="19050">
                <a:noFill/>
              </a:ln>
              <a:effectLst/>
            </c:spPr>
            <c:extLst>
              <c:ext xmlns:c16="http://schemas.microsoft.com/office/drawing/2014/chart" uri="{C3380CC4-5D6E-409C-BE32-E72D297353CC}">
                <c16:uniqueId val="{00000007-504A-4732-BFB6-01ED6FDC6C46}"/>
              </c:ext>
            </c:extLst>
          </c:dPt>
          <c:dLbls>
            <c:delete val="1"/>
          </c:dLbls>
          <c:cat>
            <c:strRef>
              <c:f>Sheet1!$A$2:$A$5</c:f>
              <c:strCache>
                <c:ptCount val="2"/>
                <c:pt idx="0">
                  <c:v>Yes</c:v>
                </c:pt>
                <c:pt idx="1">
                  <c:v>No</c:v>
                </c:pt>
              </c:strCache>
            </c:strRef>
          </c:cat>
          <c:val>
            <c:numRef>
              <c:f>Sheet1!$B$2:$B$5</c:f>
              <c:numCache>
                <c:formatCode>0%</c:formatCode>
                <c:ptCount val="4"/>
                <c:pt idx="0">
                  <c:v>0.62</c:v>
                </c:pt>
                <c:pt idx="1">
                  <c:v>0.38</c:v>
                </c:pt>
              </c:numCache>
            </c:numRef>
          </c:val>
          <c:extLst>
            <c:ext xmlns:c16="http://schemas.microsoft.com/office/drawing/2014/chart" uri="{C3380CC4-5D6E-409C-BE32-E72D297353CC}">
              <c16:uniqueId val="{00000006-AC27-442E-A726-EA0A0ABC96D8}"/>
            </c:ext>
          </c:extLst>
        </c:ser>
        <c:dLbls>
          <c:showLegendKey val="0"/>
          <c:showVal val="1"/>
          <c:showCatName val="0"/>
          <c:showSerName val="0"/>
          <c:showPercent val="0"/>
          <c:showBubbleSize val="0"/>
          <c:showLeaderLines val="1"/>
        </c:dLbls>
        <c:firstSliceAng val="0"/>
        <c:holeSize val="50"/>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rgbClr val="FFFFFF"/>
          </a:solidFill>
          <a:latin typeface="Garamond" panose="02020404030301010803"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600" b="1" dirty="0">
                <a:solidFill>
                  <a:schemeClr val="tx1"/>
                </a:solidFill>
                <a:latin typeface="+mn-lt"/>
                <a:ea typeface="Arial" charset="0"/>
                <a:cs typeface="Arial" charset="0"/>
              </a:rPr>
              <a:t>Quality Brand Perceptions</a:t>
            </a:r>
          </a:p>
        </c:rich>
      </c:tx>
      <c:layout>
        <c:manualLayout>
          <c:xMode val="edge"/>
          <c:yMode val="edge"/>
          <c:x val="0.20194991960643183"/>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7145630814973012E-2"/>
          <c:y val="0.23025732945999955"/>
          <c:w val="0.92570873837005396"/>
          <c:h val="0.66845523197154544"/>
        </c:manualLayout>
      </c:layout>
      <c:barChart>
        <c:barDir val="col"/>
        <c:grouping val="clustered"/>
        <c:varyColors val="0"/>
        <c:ser>
          <c:idx val="0"/>
          <c:order val="0"/>
          <c:tx>
            <c:strRef>
              <c:f>Sheet1!$B$1</c:f>
              <c:strCache>
                <c:ptCount val="1"/>
                <c:pt idx="0">
                  <c:v>Better Impression</c:v>
                </c:pt>
              </c:strCache>
            </c:strRef>
          </c:tx>
          <c:spPr>
            <a:solidFill>
              <a:schemeClr val="accent3"/>
            </a:solidFill>
            <a:ln>
              <a:noFill/>
            </a:ln>
            <a:effectLst/>
          </c:spPr>
          <c:invertIfNegative val="0"/>
          <c:dLbls>
            <c:delete val="1"/>
          </c:dLbls>
          <c:cat>
            <c:strRef>
              <c:f>Sheet1!$A$2:$A$4</c:f>
              <c:strCache>
                <c:ptCount val="3"/>
                <c:pt idx="0">
                  <c:v>Not exposed to cinema</c:v>
                </c:pt>
                <c:pt idx="1">
                  <c:v>Exposed to cinema</c:v>
                </c:pt>
                <c:pt idx="2">
                  <c:v>Contextual/Bespoke exposed</c:v>
                </c:pt>
              </c:strCache>
            </c:strRef>
          </c:cat>
          <c:val>
            <c:numRef>
              <c:f>Sheet1!$B$2:$B$4</c:f>
              <c:numCache>
                <c:formatCode>0.00%</c:formatCode>
                <c:ptCount val="3"/>
                <c:pt idx="0">
                  <c:v>0.28999999999999998</c:v>
                </c:pt>
                <c:pt idx="1">
                  <c:v>0.4</c:v>
                </c:pt>
                <c:pt idx="2" formatCode="0%">
                  <c:v>0.45</c:v>
                </c:pt>
              </c:numCache>
            </c:numRef>
          </c:val>
          <c:extLst>
            <c:ext xmlns:c16="http://schemas.microsoft.com/office/drawing/2014/chart" uri="{C3380CC4-5D6E-409C-BE32-E72D297353CC}">
              <c16:uniqueId val="{00000000-64F1-47D2-B567-4F58CD347AA6}"/>
            </c:ext>
          </c:extLst>
        </c:ser>
        <c:dLbls>
          <c:dLblPos val="outEnd"/>
          <c:showLegendKey val="0"/>
          <c:showVal val="1"/>
          <c:showCatName val="0"/>
          <c:showSerName val="0"/>
          <c:showPercent val="0"/>
          <c:showBubbleSize val="0"/>
        </c:dLbls>
        <c:gapWidth val="219"/>
        <c:overlap val="-27"/>
        <c:axId val="1064939615"/>
        <c:axId val="1064952095"/>
      </c:barChart>
      <c:catAx>
        <c:axId val="106493961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64952095"/>
        <c:crosses val="autoZero"/>
        <c:auto val="1"/>
        <c:lblAlgn val="ctr"/>
        <c:lblOffset val="100"/>
        <c:noMultiLvlLbl val="0"/>
      </c:catAx>
      <c:valAx>
        <c:axId val="1064952095"/>
        <c:scaling>
          <c:orientation val="minMax"/>
        </c:scaling>
        <c:delete val="1"/>
        <c:axPos val="l"/>
        <c:majorGridlines>
          <c:spPr>
            <a:ln w="9525" cap="flat" cmpd="sng" algn="ctr">
              <a:solidFill>
                <a:schemeClr val="bg1">
                  <a:lumMod val="85000"/>
                </a:schemeClr>
              </a:solidFill>
              <a:round/>
            </a:ln>
            <a:effectLst/>
          </c:spPr>
        </c:majorGridlines>
        <c:numFmt formatCode="0.00%" sourceLinked="1"/>
        <c:majorTickMark val="none"/>
        <c:minorTickMark val="none"/>
        <c:tickLblPos val="nextTo"/>
        <c:crossAx val="10649396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600" b="1" dirty="0">
                <a:solidFill>
                  <a:schemeClr val="tx1"/>
                </a:solidFill>
                <a:latin typeface="+mn-lt"/>
                <a:ea typeface="Arial" charset="0"/>
                <a:cs typeface="Helvetica" charset="0"/>
              </a:rPr>
              <a:t>B</a:t>
            </a:r>
            <a:r>
              <a:rPr lang="en-US" sz="1600" b="1" dirty="0">
                <a:solidFill>
                  <a:schemeClr val="tx1"/>
                </a:solidFill>
                <a:latin typeface="+mn-lt"/>
                <a:ea typeface="Arial" charset="0"/>
                <a:cs typeface="Helvetica" charset="0"/>
              </a:rPr>
              <a:t>rand Consideration</a:t>
            </a:r>
            <a:endParaRPr lang="en-US" sz="1800" b="1" dirty="0">
              <a:solidFill>
                <a:schemeClr val="tx1"/>
              </a:solidFill>
              <a:latin typeface="+mn-lt"/>
              <a:ea typeface="Arial" charset="0"/>
              <a:cs typeface="Arial" charset="0"/>
            </a:endParaRPr>
          </a:p>
        </c:rich>
      </c:tx>
      <c:layout>
        <c:manualLayout>
          <c:xMode val="edge"/>
          <c:yMode val="edge"/>
          <c:x val="0.20194991960643183"/>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7145630814973012E-2"/>
          <c:y val="0.23025732945999955"/>
          <c:w val="0.92570873837005396"/>
          <c:h val="0.66845523197154544"/>
        </c:manualLayout>
      </c:layout>
      <c:barChart>
        <c:barDir val="col"/>
        <c:grouping val="clustered"/>
        <c:varyColors val="0"/>
        <c:ser>
          <c:idx val="0"/>
          <c:order val="0"/>
          <c:tx>
            <c:strRef>
              <c:f>Sheet1!$B$1</c:f>
              <c:strCache>
                <c:ptCount val="1"/>
                <c:pt idx="0">
                  <c:v>Better Impression</c:v>
                </c:pt>
              </c:strCache>
            </c:strRef>
          </c:tx>
          <c:spPr>
            <a:solidFill>
              <a:schemeClr val="accent3"/>
            </a:solidFill>
            <a:ln>
              <a:noFill/>
            </a:ln>
            <a:effectLst/>
          </c:spPr>
          <c:invertIfNegative val="0"/>
          <c:dLbls>
            <c:delete val="1"/>
          </c:dLbls>
          <c:cat>
            <c:strRef>
              <c:f>Sheet1!$A$2:$A$4</c:f>
              <c:strCache>
                <c:ptCount val="3"/>
                <c:pt idx="0">
                  <c:v>Not exposed to cinema</c:v>
                </c:pt>
                <c:pt idx="1">
                  <c:v>Exposed to cinema</c:v>
                </c:pt>
                <c:pt idx="2">
                  <c:v>Bespoke/Contextual exposed</c:v>
                </c:pt>
              </c:strCache>
            </c:strRef>
          </c:cat>
          <c:val>
            <c:numRef>
              <c:f>Sheet1!$B$2:$B$4</c:f>
              <c:numCache>
                <c:formatCode>0.00%</c:formatCode>
                <c:ptCount val="3"/>
                <c:pt idx="0">
                  <c:v>0.49</c:v>
                </c:pt>
                <c:pt idx="1">
                  <c:v>0.59</c:v>
                </c:pt>
                <c:pt idx="2" formatCode="0%">
                  <c:v>0.65</c:v>
                </c:pt>
              </c:numCache>
            </c:numRef>
          </c:val>
          <c:extLst>
            <c:ext xmlns:c16="http://schemas.microsoft.com/office/drawing/2014/chart" uri="{C3380CC4-5D6E-409C-BE32-E72D297353CC}">
              <c16:uniqueId val="{00000000-1E56-4671-9E0E-E39DF4AFF16B}"/>
            </c:ext>
          </c:extLst>
        </c:ser>
        <c:dLbls>
          <c:dLblPos val="outEnd"/>
          <c:showLegendKey val="0"/>
          <c:showVal val="1"/>
          <c:showCatName val="0"/>
          <c:showSerName val="0"/>
          <c:showPercent val="0"/>
          <c:showBubbleSize val="0"/>
        </c:dLbls>
        <c:gapWidth val="219"/>
        <c:overlap val="-27"/>
        <c:axId val="1064939615"/>
        <c:axId val="1064952095"/>
      </c:barChart>
      <c:catAx>
        <c:axId val="106493961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64952095"/>
        <c:crosses val="autoZero"/>
        <c:auto val="1"/>
        <c:lblAlgn val="ctr"/>
        <c:lblOffset val="100"/>
        <c:noMultiLvlLbl val="0"/>
      </c:catAx>
      <c:valAx>
        <c:axId val="1064952095"/>
        <c:scaling>
          <c:orientation val="minMax"/>
        </c:scaling>
        <c:delete val="1"/>
        <c:axPos val="l"/>
        <c:majorGridlines>
          <c:spPr>
            <a:ln w="9525" cap="flat" cmpd="sng" algn="ctr">
              <a:solidFill>
                <a:schemeClr val="bg1">
                  <a:lumMod val="85000"/>
                </a:schemeClr>
              </a:solidFill>
              <a:round/>
            </a:ln>
            <a:effectLst/>
          </c:spPr>
        </c:majorGridlines>
        <c:numFmt formatCode="0.00%" sourceLinked="1"/>
        <c:majorTickMark val="none"/>
        <c:minorTickMark val="none"/>
        <c:tickLblPos val="nextTo"/>
        <c:crossAx val="10649396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14/08/2026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2483446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5188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b="0" dirty="0">
              <a:solidFill>
                <a:prstClr val="white"/>
              </a:solidFill>
              <a:latin typeface="Raleway" pitchFamily="2" charset="0"/>
            </a:endParaRPr>
          </a:p>
        </p:txBody>
      </p:sp>
      <p:sp>
        <p:nvSpPr>
          <p:cNvPr id="4" name="Slide Number Placeholder 3"/>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303119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x 7">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6" name="Picture 5">
            <a:extLst>
              <a:ext uri="{FF2B5EF4-FFF2-40B4-BE49-F238E27FC236}">
                <a16:creationId xmlns:a16="http://schemas.microsoft.com/office/drawing/2014/main" id="{68FF96BB-EF37-8B20-F436-50F8BA0DE5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7" name="Picture Placeholder 4">
            <a:extLst>
              <a:ext uri="{FF2B5EF4-FFF2-40B4-BE49-F238E27FC236}">
                <a16:creationId xmlns:a16="http://schemas.microsoft.com/office/drawing/2014/main" id="{DEE67A62-0A20-FEF0-717A-0F57ECB3526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003DABE5-6329-A8FD-E7C2-1C257F5EDBC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3671526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x4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4">
            <a:extLst>
              <a:ext uri="{FF2B5EF4-FFF2-40B4-BE49-F238E27FC236}">
                <a16:creationId xmlns:a16="http://schemas.microsoft.com/office/drawing/2014/main" id="{C3A3E229-9895-3FE0-C17C-319BC731500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6" name="Text Placeholder 6">
            <a:extLst>
              <a:ext uri="{FF2B5EF4-FFF2-40B4-BE49-F238E27FC236}">
                <a16:creationId xmlns:a16="http://schemas.microsoft.com/office/drawing/2014/main" id="{04BC2567-2B97-F185-C1ED-120C0C35FF7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29756425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films with copy v1">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322D122F-8537-9A35-1053-8072C442CE7E}"/>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2" name="Text Placeholder 24">
            <a:extLst>
              <a:ext uri="{FF2B5EF4-FFF2-40B4-BE49-F238E27FC236}">
                <a16:creationId xmlns:a16="http://schemas.microsoft.com/office/drawing/2014/main" id="{1609A02C-D89B-EACC-D30A-057891A581C5}"/>
              </a:ext>
            </a:extLst>
          </p:cNvPr>
          <p:cNvSpPr>
            <a:spLocks noGrp="1"/>
          </p:cNvSpPr>
          <p:nvPr>
            <p:ph type="body" sz="quarter" idx="102" hasCustomPrompt="1"/>
          </p:nvPr>
        </p:nvSpPr>
        <p:spPr>
          <a:xfrm>
            <a:off x="508532"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2" name="Text Placeholder 24">
            <a:extLst>
              <a:ext uri="{FF2B5EF4-FFF2-40B4-BE49-F238E27FC236}">
                <a16:creationId xmlns:a16="http://schemas.microsoft.com/office/drawing/2014/main" id="{030BAF49-EA0B-D285-71EF-DEF45075B0CE}"/>
              </a:ext>
            </a:extLst>
          </p:cNvPr>
          <p:cNvSpPr>
            <a:spLocks noGrp="1"/>
          </p:cNvSpPr>
          <p:nvPr>
            <p:ph type="body" sz="quarter" idx="109" hasCustomPrompt="1"/>
          </p:nvPr>
        </p:nvSpPr>
        <p:spPr>
          <a:xfrm>
            <a:off x="4319662" y="4985467"/>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6" name="Text Placeholder 24">
            <a:extLst>
              <a:ext uri="{FF2B5EF4-FFF2-40B4-BE49-F238E27FC236}">
                <a16:creationId xmlns:a16="http://schemas.microsoft.com/office/drawing/2014/main" id="{59D5BBD8-23C5-ACA7-EEC8-1F24DC091823}"/>
              </a:ext>
            </a:extLst>
          </p:cNvPr>
          <p:cNvSpPr>
            <a:spLocks noGrp="1"/>
          </p:cNvSpPr>
          <p:nvPr>
            <p:ph type="body" sz="quarter" idx="113" hasCustomPrompt="1"/>
          </p:nvPr>
        </p:nvSpPr>
        <p:spPr>
          <a:xfrm>
            <a:off x="8130792" y="4985467"/>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1" name="Picture Placeholder 50">
            <a:extLst>
              <a:ext uri="{FF2B5EF4-FFF2-40B4-BE49-F238E27FC236}">
                <a16:creationId xmlns:a16="http://schemas.microsoft.com/office/drawing/2014/main" id="{DD48A57C-37DF-54B7-A7B0-B36B71F0F7E9}"/>
              </a:ext>
            </a:extLst>
          </p:cNvPr>
          <p:cNvSpPr>
            <a:spLocks noGrp="1"/>
          </p:cNvSpPr>
          <p:nvPr>
            <p:ph type="pic" sz="quarter" idx="115"/>
          </p:nvPr>
        </p:nvSpPr>
        <p:spPr>
          <a:xfrm>
            <a:off x="4319662" y="1801627"/>
            <a:ext cx="3591170" cy="2968293"/>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6B09E0FA-0440-88B7-5012-45581B259FB0}"/>
              </a:ext>
            </a:extLst>
          </p:cNvPr>
          <p:cNvSpPr>
            <a:spLocks noGrp="1"/>
          </p:cNvSpPr>
          <p:nvPr>
            <p:ph type="pic" sz="quarter" idx="116"/>
          </p:nvPr>
        </p:nvSpPr>
        <p:spPr>
          <a:xfrm>
            <a:off x="8130792" y="1801627"/>
            <a:ext cx="3591170" cy="2968293"/>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EA5B8BC0-DCC6-6AF4-2D66-3E57C7A25E19}"/>
              </a:ext>
            </a:extLst>
          </p:cNvPr>
          <p:cNvSpPr>
            <a:spLocks noGrp="1"/>
          </p:cNvSpPr>
          <p:nvPr>
            <p:ph type="pic" sz="quarter" idx="117"/>
          </p:nvPr>
        </p:nvSpPr>
        <p:spPr>
          <a:xfrm>
            <a:off x="508532" y="1801627"/>
            <a:ext cx="3591170" cy="2968293"/>
          </a:xfrm>
          <a:prstGeom prst="roundRect">
            <a:avLst>
              <a:gd name="adj" fmla="val 2732"/>
            </a:avLst>
          </a:prstGeom>
          <a:noFill/>
        </p:spPr>
        <p:txBody>
          <a:bodyPr/>
          <a:lstStyle/>
          <a:p>
            <a:endParaRPr lang="en-US"/>
          </a:p>
        </p:txBody>
      </p:sp>
      <p:pic>
        <p:nvPicPr>
          <p:cNvPr id="3" name="Picture 2">
            <a:extLst>
              <a:ext uri="{FF2B5EF4-FFF2-40B4-BE49-F238E27FC236}">
                <a16:creationId xmlns:a16="http://schemas.microsoft.com/office/drawing/2014/main" id="{A0A9B652-D6FE-E80C-1C79-0B737C2A000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Text Placeholder 6">
            <a:extLst>
              <a:ext uri="{FF2B5EF4-FFF2-40B4-BE49-F238E27FC236}">
                <a16:creationId xmlns:a16="http://schemas.microsoft.com/office/drawing/2014/main" id="{DB55AE29-CDD5-674D-FED2-484238481CE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000561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 films with copy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50">
            <a:extLst>
              <a:ext uri="{FF2B5EF4-FFF2-40B4-BE49-F238E27FC236}">
                <a16:creationId xmlns:a16="http://schemas.microsoft.com/office/drawing/2014/main" id="{7A31AFFE-44B6-6D05-99DE-39AD7BAC016C}"/>
              </a:ext>
            </a:extLst>
          </p:cNvPr>
          <p:cNvSpPr>
            <a:spLocks noGrp="1"/>
          </p:cNvSpPr>
          <p:nvPr>
            <p:ph type="pic" sz="quarter" idx="115"/>
          </p:nvPr>
        </p:nvSpPr>
        <p:spPr>
          <a:xfrm>
            <a:off x="4310701" y="1801627"/>
            <a:ext cx="3591170" cy="2968293"/>
          </a:xfrm>
          <a:prstGeom prst="roundRect">
            <a:avLst>
              <a:gd name="adj" fmla="val 2732"/>
            </a:avLst>
          </a:prstGeom>
          <a:noFill/>
        </p:spPr>
        <p:txBody>
          <a:bodyPr/>
          <a:lstStyle/>
          <a:p>
            <a:endParaRPr lang="en-US"/>
          </a:p>
        </p:txBody>
      </p:sp>
      <p:sp>
        <p:nvSpPr>
          <p:cNvPr id="7" name="Picture Placeholder 50">
            <a:extLst>
              <a:ext uri="{FF2B5EF4-FFF2-40B4-BE49-F238E27FC236}">
                <a16:creationId xmlns:a16="http://schemas.microsoft.com/office/drawing/2014/main" id="{6FB4FDC1-2C54-308F-235B-F02CDC4030F4}"/>
              </a:ext>
            </a:extLst>
          </p:cNvPr>
          <p:cNvSpPr>
            <a:spLocks noGrp="1"/>
          </p:cNvSpPr>
          <p:nvPr>
            <p:ph type="pic" sz="quarter" idx="116"/>
          </p:nvPr>
        </p:nvSpPr>
        <p:spPr>
          <a:xfrm>
            <a:off x="8338446" y="1801627"/>
            <a:ext cx="3591170" cy="2968293"/>
          </a:xfrm>
          <a:prstGeom prst="roundRect">
            <a:avLst>
              <a:gd name="adj" fmla="val 2732"/>
            </a:avLst>
          </a:prstGeom>
          <a:noFill/>
        </p:spPr>
        <p:txBody>
          <a:bodyPr/>
          <a:lstStyle/>
          <a:p>
            <a:endParaRPr lang="en-US"/>
          </a:p>
        </p:txBody>
      </p:sp>
      <p:sp>
        <p:nvSpPr>
          <p:cNvPr id="8" name="Picture Placeholder 50">
            <a:extLst>
              <a:ext uri="{FF2B5EF4-FFF2-40B4-BE49-F238E27FC236}">
                <a16:creationId xmlns:a16="http://schemas.microsoft.com/office/drawing/2014/main" id="{CC4975B5-B4BA-6C95-7073-37677919A219}"/>
              </a:ext>
            </a:extLst>
          </p:cNvPr>
          <p:cNvSpPr>
            <a:spLocks noGrp="1"/>
          </p:cNvSpPr>
          <p:nvPr>
            <p:ph type="pic" sz="quarter" idx="117"/>
          </p:nvPr>
        </p:nvSpPr>
        <p:spPr>
          <a:xfrm>
            <a:off x="282957" y="1801627"/>
            <a:ext cx="3591170" cy="2968293"/>
          </a:xfrm>
          <a:prstGeom prst="roundRect">
            <a:avLst>
              <a:gd name="adj" fmla="val 2732"/>
            </a:avLst>
          </a:prstGeom>
          <a:noFill/>
        </p:spPr>
        <p:txBody>
          <a:bodyPr/>
          <a:lstStyle/>
          <a:p>
            <a:endParaRPr lang="en-US"/>
          </a:p>
        </p:txBody>
      </p:sp>
      <p:sp>
        <p:nvSpPr>
          <p:cNvPr id="9" name="Text Placeholder 24">
            <a:extLst>
              <a:ext uri="{FF2B5EF4-FFF2-40B4-BE49-F238E27FC236}">
                <a16:creationId xmlns:a16="http://schemas.microsoft.com/office/drawing/2014/main" id="{C5C70270-C023-3E83-3134-03352BF21070}"/>
              </a:ext>
            </a:extLst>
          </p:cNvPr>
          <p:cNvSpPr>
            <a:spLocks noGrp="1"/>
          </p:cNvSpPr>
          <p:nvPr>
            <p:ph type="body" sz="quarter" idx="102" hasCustomPrompt="1"/>
          </p:nvPr>
        </p:nvSpPr>
        <p:spPr>
          <a:xfrm>
            <a:off x="282957" y="4985468"/>
            <a:ext cx="3591169"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1" name="Text Placeholder 24">
            <a:extLst>
              <a:ext uri="{FF2B5EF4-FFF2-40B4-BE49-F238E27FC236}">
                <a16:creationId xmlns:a16="http://schemas.microsoft.com/office/drawing/2014/main" id="{288AAF20-B451-9D39-D598-2B7DEFDAAEFE}"/>
              </a:ext>
            </a:extLst>
          </p:cNvPr>
          <p:cNvSpPr>
            <a:spLocks noGrp="1"/>
          </p:cNvSpPr>
          <p:nvPr>
            <p:ph type="body" sz="quarter" idx="118" hasCustomPrompt="1"/>
          </p:nvPr>
        </p:nvSpPr>
        <p:spPr>
          <a:xfrm>
            <a:off x="4310701"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2" name="Text Placeholder 24">
            <a:extLst>
              <a:ext uri="{FF2B5EF4-FFF2-40B4-BE49-F238E27FC236}">
                <a16:creationId xmlns:a16="http://schemas.microsoft.com/office/drawing/2014/main" id="{23557A45-02A3-A2AB-1462-99798E7D06E0}"/>
              </a:ext>
            </a:extLst>
          </p:cNvPr>
          <p:cNvSpPr>
            <a:spLocks noGrp="1"/>
          </p:cNvSpPr>
          <p:nvPr>
            <p:ph type="body" sz="quarter" idx="119" hasCustomPrompt="1"/>
          </p:nvPr>
        </p:nvSpPr>
        <p:spPr>
          <a:xfrm>
            <a:off x="8338446"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pic>
        <p:nvPicPr>
          <p:cNvPr id="13" name="Picture 12">
            <a:extLst>
              <a:ext uri="{FF2B5EF4-FFF2-40B4-BE49-F238E27FC236}">
                <a16:creationId xmlns:a16="http://schemas.microsoft.com/office/drawing/2014/main" id="{0BC9BA03-FC15-454C-50F9-64838C440FB3}"/>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4" name="Text Placeholder 6">
            <a:extLst>
              <a:ext uri="{FF2B5EF4-FFF2-40B4-BE49-F238E27FC236}">
                <a16:creationId xmlns:a16="http://schemas.microsoft.com/office/drawing/2014/main" id="{E29E9D14-9A5A-9CDA-3A91-78D23B2E5BD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8163907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n films dark knight">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8"/>
            <a:ext cx="11789261" cy="450585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pic>
        <p:nvPicPr>
          <p:cNvPr id="7" name="Picture 6">
            <a:extLst>
              <a:ext uri="{FF2B5EF4-FFF2-40B4-BE49-F238E27FC236}">
                <a16:creationId xmlns:a16="http://schemas.microsoft.com/office/drawing/2014/main" id="{7BF0035F-4AB9-961E-9521-4BAFD63F3A9A}"/>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 name="Picture Placeholder 4">
            <a:extLst>
              <a:ext uri="{FF2B5EF4-FFF2-40B4-BE49-F238E27FC236}">
                <a16:creationId xmlns:a16="http://schemas.microsoft.com/office/drawing/2014/main" id="{2F766CBC-51CA-4770-B4B5-62A1BB5AFA3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A7F33C8-ADDF-99FA-6DB5-DABD8ABFFC9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0482385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n films pink panther">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11AFD2-7E24-67E5-F02F-694196F874C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Text Placeholder 6">
            <a:extLst>
              <a:ext uri="{FF2B5EF4-FFF2-40B4-BE49-F238E27FC236}">
                <a16:creationId xmlns:a16="http://schemas.microsoft.com/office/drawing/2014/main" id="{EF6120C5-5A1C-90D9-610B-6ECAFA829C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7" name="Picture Placeholder 4">
            <a:extLst>
              <a:ext uri="{FF2B5EF4-FFF2-40B4-BE49-F238E27FC236}">
                <a16:creationId xmlns:a16="http://schemas.microsoft.com/office/drawing/2014/main" id="{4D3A30EE-408A-8C8D-772F-7D0094A0B9D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11">
            <a:extLst>
              <a:ext uri="{FF2B5EF4-FFF2-40B4-BE49-F238E27FC236}">
                <a16:creationId xmlns:a16="http://schemas.microsoft.com/office/drawing/2014/main" id="{941A0C38-85B9-717A-02B0-DAC215E16EF7}"/>
              </a:ext>
            </a:extLst>
          </p:cNvPr>
          <p:cNvSpPr>
            <a:spLocks noGrp="1"/>
          </p:cNvSpPr>
          <p:nvPr>
            <p:ph type="body" sz="quarter" idx="64"/>
          </p:nvPr>
        </p:nvSpPr>
        <p:spPr>
          <a:xfrm>
            <a:off x="210652" y="1431938"/>
            <a:ext cx="11789261" cy="450585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5FD0E1F6-6678-6ACB-45D7-CD259ADF1EB0}"/>
              </a:ext>
            </a:extLst>
          </p:cNvPr>
          <p:cNvSpPr>
            <a:spLocks noGrp="1"/>
          </p:cNvSpPr>
          <p:nvPr>
            <p:ph type="body" sz="quarter" idx="15" hasCustomPrompt="1"/>
          </p:nvPr>
        </p:nvSpPr>
        <p:spPr>
          <a:xfrm>
            <a:off x="364116"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12" name="Text Placeholder 24">
            <a:extLst>
              <a:ext uri="{FF2B5EF4-FFF2-40B4-BE49-F238E27FC236}">
                <a16:creationId xmlns:a16="http://schemas.microsoft.com/office/drawing/2014/main" id="{C81DD87C-CB36-3BE7-C90E-5B71DDB5BF36}"/>
              </a:ext>
            </a:extLst>
          </p:cNvPr>
          <p:cNvSpPr>
            <a:spLocks noGrp="1"/>
          </p:cNvSpPr>
          <p:nvPr>
            <p:ph type="body" sz="quarter" idx="16" hasCustomPrompt="1"/>
          </p:nvPr>
        </p:nvSpPr>
        <p:spPr>
          <a:xfrm>
            <a:off x="364116"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13" name="Picture Placeholder 12">
            <a:extLst>
              <a:ext uri="{FF2B5EF4-FFF2-40B4-BE49-F238E27FC236}">
                <a16:creationId xmlns:a16="http://schemas.microsoft.com/office/drawing/2014/main" id="{AAA17816-2543-3A50-9B80-30D16C25FC2A}"/>
              </a:ext>
            </a:extLst>
          </p:cNvPr>
          <p:cNvSpPr>
            <a:spLocks noGrp="1"/>
          </p:cNvSpPr>
          <p:nvPr>
            <p:ph type="pic" sz="quarter" idx="10"/>
          </p:nvPr>
        </p:nvSpPr>
        <p:spPr>
          <a:xfrm>
            <a:off x="364116"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4" name="Picture Placeholder 12">
            <a:extLst>
              <a:ext uri="{FF2B5EF4-FFF2-40B4-BE49-F238E27FC236}">
                <a16:creationId xmlns:a16="http://schemas.microsoft.com/office/drawing/2014/main" id="{AD49CDFF-9334-D3EF-76A2-72A3DE35C5D2}"/>
              </a:ext>
            </a:extLst>
          </p:cNvPr>
          <p:cNvSpPr>
            <a:spLocks noGrp="1"/>
          </p:cNvSpPr>
          <p:nvPr>
            <p:ph type="pic" sz="quarter" idx="87"/>
          </p:nvPr>
        </p:nvSpPr>
        <p:spPr>
          <a:xfrm>
            <a:off x="2699950"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5" name="Picture Placeholder 12">
            <a:extLst>
              <a:ext uri="{FF2B5EF4-FFF2-40B4-BE49-F238E27FC236}">
                <a16:creationId xmlns:a16="http://schemas.microsoft.com/office/drawing/2014/main" id="{98E2B4CD-0C3D-0EC7-9925-0B0F7AB0B354}"/>
              </a:ext>
            </a:extLst>
          </p:cNvPr>
          <p:cNvSpPr>
            <a:spLocks noGrp="1"/>
          </p:cNvSpPr>
          <p:nvPr>
            <p:ph type="pic" sz="quarter" idx="88"/>
          </p:nvPr>
        </p:nvSpPr>
        <p:spPr>
          <a:xfrm>
            <a:off x="5035784"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A8194614-87AE-F682-7AC9-461EDC352780}"/>
              </a:ext>
            </a:extLst>
          </p:cNvPr>
          <p:cNvSpPr>
            <a:spLocks noGrp="1"/>
          </p:cNvSpPr>
          <p:nvPr>
            <p:ph type="pic" sz="quarter" idx="89"/>
          </p:nvPr>
        </p:nvSpPr>
        <p:spPr>
          <a:xfrm>
            <a:off x="7371618"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7D1EF265-E99D-6468-AEAF-3C4BE50B381A}"/>
              </a:ext>
            </a:extLst>
          </p:cNvPr>
          <p:cNvSpPr>
            <a:spLocks noGrp="1"/>
          </p:cNvSpPr>
          <p:nvPr>
            <p:ph type="pic" sz="quarter" idx="90"/>
          </p:nvPr>
        </p:nvSpPr>
        <p:spPr>
          <a:xfrm>
            <a:off x="9707453"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8" name="Text Placeholder 20">
            <a:extLst>
              <a:ext uri="{FF2B5EF4-FFF2-40B4-BE49-F238E27FC236}">
                <a16:creationId xmlns:a16="http://schemas.microsoft.com/office/drawing/2014/main" id="{3F3D7547-EA1B-54F1-2B75-AA724BE6B753}"/>
              </a:ext>
            </a:extLst>
          </p:cNvPr>
          <p:cNvSpPr>
            <a:spLocks noGrp="1"/>
          </p:cNvSpPr>
          <p:nvPr>
            <p:ph type="body" sz="quarter" idx="91" hasCustomPrompt="1"/>
          </p:nvPr>
        </p:nvSpPr>
        <p:spPr>
          <a:xfrm>
            <a:off x="2699950"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19" name="Text Placeholder 24">
            <a:extLst>
              <a:ext uri="{FF2B5EF4-FFF2-40B4-BE49-F238E27FC236}">
                <a16:creationId xmlns:a16="http://schemas.microsoft.com/office/drawing/2014/main" id="{31D58A74-4905-9CEA-B06B-11FFD38F92FA}"/>
              </a:ext>
            </a:extLst>
          </p:cNvPr>
          <p:cNvSpPr>
            <a:spLocks noGrp="1"/>
          </p:cNvSpPr>
          <p:nvPr>
            <p:ph type="body" sz="quarter" idx="92" hasCustomPrompt="1"/>
          </p:nvPr>
        </p:nvSpPr>
        <p:spPr>
          <a:xfrm>
            <a:off x="2699950"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0" name="Text Placeholder 20">
            <a:extLst>
              <a:ext uri="{FF2B5EF4-FFF2-40B4-BE49-F238E27FC236}">
                <a16:creationId xmlns:a16="http://schemas.microsoft.com/office/drawing/2014/main" id="{0978B9EE-FB2B-E3EC-90E2-A145390632B6}"/>
              </a:ext>
            </a:extLst>
          </p:cNvPr>
          <p:cNvSpPr>
            <a:spLocks noGrp="1"/>
          </p:cNvSpPr>
          <p:nvPr>
            <p:ph type="body" sz="quarter" idx="93" hasCustomPrompt="1"/>
          </p:nvPr>
        </p:nvSpPr>
        <p:spPr>
          <a:xfrm>
            <a:off x="5035784"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1" name="Text Placeholder 24">
            <a:extLst>
              <a:ext uri="{FF2B5EF4-FFF2-40B4-BE49-F238E27FC236}">
                <a16:creationId xmlns:a16="http://schemas.microsoft.com/office/drawing/2014/main" id="{39970AD9-F65E-32F1-F733-505701E152B4}"/>
              </a:ext>
            </a:extLst>
          </p:cNvPr>
          <p:cNvSpPr>
            <a:spLocks noGrp="1"/>
          </p:cNvSpPr>
          <p:nvPr>
            <p:ph type="body" sz="quarter" idx="94" hasCustomPrompt="1"/>
          </p:nvPr>
        </p:nvSpPr>
        <p:spPr>
          <a:xfrm>
            <a:off x="5035784"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2" name="Text Placeholder 20">
            <a:extLst>
              <a:ext uri="{FF2B5EF4-FFF2-40B4-BE49-F238E27FC236}">
                <a16:creationId xmlns:a16="http://schemas.microsoft.com/office/drawing/2014/main" id="{3460AF85-F630-D846-D5B5-2588F53FD8FA}"/>
              </a:ext>
            </a:extLst>
          </p:cNvPr>
          <p:cNvSpPr>
            <a:spLocks noGrp="1"/>
          </p:cNvSpPr>
          <p:nvPr>
            <p:ph type="body" sz="quarter" idx="95" hasCustomPrompt="1"/>
          </p:nvPr>
        </p:nvSpPr>
        <p:spPr>
          <a:xfrm>
            <a:off x="7371618"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5" name="Text Placeholder 24">
            <a:extLst>
              <a:ext uri="{FF2B5EF4-FFF2-40B4-BE49-F238E27FC236}">
                <a16:creationId xmlns:a16="http://schemas.microsoft.com/office/drawing/2014/main" id="{5BE61FC6-36EC-64EC-EDAB-248E16811F88}"/>
              </a:ext>
            </a:extLst>
          </p:cNvPr>
          <p:cNvSpPr>
            <a:spLocks noGrp="1"/>
          </p:cNvSpPr>
          <p:nvPr>
            <p:ph type="body" sz="quarter" idx="96" hasCustomPrompt="1"/>
          </p:nvPr>
        </p:nvSpPr>
        <p:spPr>
          <a:xfrm>
            <a:off x="7371618"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6" name="Text Placeholder 20">
            <a:extLst>
              <a:ext uri="{FF2B5EF4-FFF2-40B4-BE49-F238E27FC236}">
                <a16:creationId xmlns:a16="http://schemas.microsoft.com/office/drawing/2014/main" id="{175214C3-4D2F-3917-D918-563A34635FBC}"/>
              </a:ext>
            </a:extLst>
          </p:cNvPr>
          <p:cNvSpPr>
            <a:spLocks noGrp="1"/>
          </p:cNvSpPr>
          <p:nvPr>
            <p:ph type="body" sz="quarter" idx="97" hasCustomPrompt="1"/>
          </p:nvPr>
        </p:nvSpPr>
        <p:spPr>
          <a:xfrm>
            <a:off x="9707452"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7" name="Text Placeholder 24">
            <a:extLst>
              <a:ext uri="{FF2B5EF4-FFF2-40B4-BE49-F238E27FC236}">
                <a16:creationId xmlns:a16="http://schemas.microsoft.com/office/drawing/2014/main" id="{7E7075AA-EE59-6EFF-97A0-43C6A0CCBD00}"/>
              </a:ext>
            </a:extLst>
          </p:cNvPr>
          <p:cNvSpPr>
            <a:spLocks noGrp="1"/>
          </p:cNvSpPr>
          <p:nvPr>
            <p:ph type="body" sz="quarter" idx="98" hasCustomPrompt="1"/>
          </p:nvPr>
        </p:nvSpPr>
        <p:spPr>
          <a:xfrm>
            <a:off x="9707452"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8" name="Text Placeholder 20">
            <a:extLst>
              <a:ext uri="{FF2B5EF4-FFF2-40B4-BE49-F238E27FC236}">
                <a16:creationId xmlns:a16="http://schemas.microsoft.com/office/drawing/2014/main" id="{15B79945-5448-37B9-35F9-14184FC1FDE6}"/>
              </a:ext>
            </a:extLst>
          </p:cNvPr>
          <p:cNvSpPr>
            <a:spLocks noGrp="1"/>
          </p:cNvSpPr>
          <p:nvPr>
            <p:ph type="body" sz="quarter" idx="99" hasCustomPrompt="1"/>
          </p:nvPr>
        </p:nvSpPr>
        <p:spPr>
          <a:xfrm>
            <a:off x="364115"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9" name="Text Placeholder 24">
            <a:extLst>
              <a:ext uri="{FF2B5EF4-FFF2-40B4-BE49-F238E27FC236}">
                <a16:creationId xmlns:a16="http://schemas.microsoft.com/office/drawing/2014/main" id="{8AEF1602-BDB1-669E-3106-3C68E9B2778D}"/>
              </a:ext>
            </a:extLst>
          </p:cNvPr>
          <p:cNvSpPr>
            <a:spLocks noGrp="1"/>
          </p:cNvSpPr>
          <p:nvPr>
            <p:ph type="body" sz="quarter" idx="100" hasCustomPrompt="1"/>
          </p:nvPr>
        </p:nvSpPr>
        <p:spPr>
          <a:xfrm>
            <a:off x="364115"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30" name="Picture Placeholder 12">
            <a:extLst>
              <a:ext uri="{FF2B5EF4-FFF2-40B4-BE49-F238E27FC236}">
                <a16:creationId xmlns:a16="http://schemas.microsoft.com/office/drawing/2014/main" id="{67CACCD8-43C6-533F-5108-5B736E8813E3}"/>
              </a:ext>
            </a:extLst>
          </p:cNvPr>
          <p:cNvSpPr>
            <a:spLocks noGrp="1"/>
          </p:cNvSpPr>
          <p:nvPr>
            <p:ph type="pic" sz="quarter" idx="101"/>
          </p:nvPr>
        </p:nvSpPr>
        <p:spPr>
          <a:xfrm>
            <a:off x="364115"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5" name="Picture Placeholder 12">
            <a:extLst>
              <a:ext uri="{FF2B5EF4-FFF2-40B4-BE49-F238E27FC236}">
                <a16:creationId xmlns:a16="http://schemas.microsoft.com/office/drawing/2014/main" id="{78AE9CEC-DB4A-29D6-04A8-13DFC1767EA5}"/>
              </a:ext>
            </a:extLst>
          </p:cNvPr>
          <p:cNvSpPr>
            <a:spLocks noGrp="1"/>
          </p:cNvSpPr>
          <p:nvPr>
            <p:ph type="pic" sz="quarter" idx="102"/>
          </p:nvPr>
        </p:nvSpPr>
        <p:spPr>
          <a:xfrm>
            <a:off x="2699949"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6" name="Picture Placeholder 12">
            <a:extLst>
              <a:ext uri="{FF2B5EF4-FFF2-40B4-BE49-F238E27FC236}">
                <a16:creationId xmlns:a16="http://schemas.microsoft.com/office/drawing/2014/main" id="{A9266A9F-2564-B8E0-48E6-7AF23D92F8AC}"/>
              </a:ext>
            </a:extLst>
          </p:cNvPr>
          <p:cNvSpPr>
            <a:spLocks noGrp="1"/>
          </p:cNvSpPr>
          <p:nvPr>
            <p:ph type="pic" sz="quarter" idx="103"/>
          </p:nvPr>
        </p:nvSpPr>
        <p:spPr>
          <a:xfrm>
            <a:off x="5035783"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E1CFF198-C839-7031-F8D8-EFC82E836682}"/>
              </a:ext>
            </a:extLst>
          </p:cNvPr>
          <p:cNvSpPr>
            <a:spLocks noGrp="1"/>
          </p:cNvSpPr>
          <p:nvPr>
            <p:ph type="pic" sz="quarter" idx="104"/>
          </p:nvPr>
        </p:nvSpPr>
        <p:spPr>
          <a:xfrm>
            <a:off x="7371617"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50C0F017-3672-62D3-14ED-94B325E1D3F7}"/>
              </a:ext>
            </a:extLst>
          </p:cNvPr>
          <p:cNvSpPr>
            <a:spLocks noGrp="1"/>
          </p:cNvSpPr>
          <p:nvPr>
            <p:ph type="pic" sz="quarter" idx="105"/>
          </p:nvPr>
        </p:nvSpPr>
        <p:spPr>
          <a:xfrm>
            <a:off x="9707452"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62" name="Text Placeholder 20">
            <a:extLst>
              <a:ext uri="{FF2B5EF4-FFF2-40B4-BE49-F238E27FC236}">
                <a16:creationId xmlns:a16="http://schemas.microsoft.com/office/drawing/2014/main" id="{480B9983-F159-3437-4903-D950E16366FD}"/>
              </a:ext>
            </a:extLst>
          </p:cNvPr>
          <p:cNvSpPr>
            <a:spLocks noGrp="1"/>
          </p:cNvSpPr>
          <p:nvPr>
            <p:ph type="body" sz="quarter" idx="106" hasCustomPrompt="1"/>
          </p:nvPr>
        </p:nvSpPr>
        <p:spPr>
          <a:xfrm>
            <a:off x="2699949"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3" name="Text Placeholder 24">
            <a:extLst>
              <a:ext uri="{FF2B5EF4-FFF2-40B4-BE49-F238E27FC236}">
                <a16:creationId xmlns:a16="http://schemas.microsoft.com/office/drawing/2014/main" id="{4B1EB926-79A2-F29A-9018-774CC2920434}"/>
              </a:ext>
            </a:extLst>
          </p:cNvPr>
          <p:cNvSpPr>
            <a:spLocks noGrp="1"/>
          </p:cNvSpPr>
          <p:nvPr>
            <p:ph type="body" sz="quarter" idx="107" hasCustomPrompt="1"/>
          </p:nvPr>
        </p:nvSpPr>
        <p:spPr>
          <a:xfrm>
            <a:off x="2699949"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4" name="Text Placeholder 20">
            <a:extLst>
              <a:ext uri="{FF2B5EF4-FFF2-40B4-BE49-F238E27FC236}">
                <a16:creationId xmlns:a16="http://schemas.microsoft.com/office/drawing/2014/main" id="{1E1682C0-1AB5-D76B-19EA-D2B22820C29B}"/>
              </a:ext>
            </a:extLst>
          </p:cNvPr>
          <p:cNvSpPr>
            <a:spLocks noGrp="1"/>
          </p:cNvSpPr>
          <p:nvPr>
            <p:ph type="body" sz="quarter" idx="108" hasCustomPrompt="1"/>
          </p:nvPr>
        </p:nvSpPr>
        <p:spPr>
          <a:xfrm>
            <a:off x="5035783"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5" name="Text Placeholder 24">
            <a:extLst>
              <a:ext uri="{FF2B5EF4-FFF2-40B4-BE49-F238E27FC236}">
                <a16:creationId xmlns:a16="http://schemas.microsoft.com/office/drawing/2014/main" id="{D66153DB-9BC1-A9A1-1F47-8BAD8052FB98}"/>
              </a:ext>
            </a:extLst>
          </p:cNvPr>
          <p:cNvSpPr>
            <a:spLocks noGrp="1"/>
          </p:cNvSpPr>
          <p:nvPr>
            <p:ph type="body" sz="quarter" idx="109" hasCustomPrompt="1"/>
          </p:nvPr>
        </p:nvSpPr>
        <p:spPr>
          <a:xfrm>
            <a:off x="5035783"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6" name="Text Placeholder 20">
            <a:extLst>
              <a:ext uri="{FF2B5EF4-FFF2-40B4-BE49-F238E27FC236}">
                <a16:creationId xmlns:a16="http://schemas.microsoft.com/office/drawing/2014/main" id="{1933FD43-764A-3E2D-D794-B163062F25C3}"/>
              </a:ext>
            </a:extLst>
          </p:cNvPr>
          <p:cNvSpPr>
            <a:spLocks noGrp="1"/>
          </p:cNvSpPr>
          <p:nvPr>
            <p:ph type="body" sz="quarter" idx="110" hasCustomPrompt="1"/>
          </p:nvPr>
        </p:nvSpPr>
        <p:spPr>
          <a:xfrm>
            <a:off x="7371617"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7" name="Text Placeholder 24">
            <a:extLst>
              <a:ext uri="{FF2B5EF4-FFF2-40B4-BE49-F238E27FC236}">
                <a16:creationId xmlns:a16="http://schemas.microsoft.com/office/drawing/2014/main" id="{53D1A59E-0142-6689-5010-211416142A76}"/>
              </a:ext>
            </a:extLst>
          </p:cNvPr>
          <p:cNvSpPr>
            <a:spLocks noGrp="1"/>
          </p:cNvSpPr>
          <p:nvPr>
            <p:ph type="body" sz="quarter" idx="111" hasCustomPrompt="1"/>
          </p:nvPr>
        </p:nvSpPr>
        <p:spPr>
          <a:xfrm>
            <a:off x="7371617"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8" name="Text Placeholder 20">
            <a:extLst>
              <a:ext uri="{FF2B5EF4-FFF2-40B4-BE49-F238E27FC236}">
                <a16:creationId xmlns:a16="http://schemas.microsoft.com/office/drawing/2014/main" id="{C83BFD2C-D2B4-BF14-1711-0F3A27C5EBB5}"/>
              </a:ext>
            </a:extLst>
          </p:cNvPr>
          <p:cNvSpPr>
            <a:spLocks noGrp="1"/>
          </p:cNvSpPr>
          <p:nvPr>
            <p:ph type="body" sz="quarter" idx="112" hasCustomPrompt="1"/>
          </p:nvPr>
        </p:nvSpPr>
        <p:spPr>
          <a:xfrm>
            <a:off x="9707451"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9" name="Text Placeholder 24">
            <a:extLst>
              <a:ext uri="{FF2B5EF4-FFF2-40B4-BE49-F238E27FC236}">
                <a16:creationId xmlns:a16="http://schemas.microsoft.com/office/drawing/2014/main" id="{F996D205-C85A-0D4F-3FCD-8726B3D2E984}"/>
              </a:ext>
            </a:extLst>
          </p:cNvPr>
          <p:cNvSpPr>
            <a:spLocks noGrp="1"/>
          </p:cNvSpPr>
          <p:nvPr>
            <p:ph type="body" sz="quarter" idx="113" hasCustomPrompt="1"/>
          </p:nvPr>
        </p:nvSpPr>
        <p:spPr>
          <a:xfrm>
            <a:off x="9707451"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alendar colourful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C0856B-0CF6-664C-6E3C-C0F3398D880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53034" y="4574146"/>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173952" y="4574146"/>
            <a:ext cx="2798898" cy="1395683"/>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38673" y="4574146"/>
            <a:ext cx="2798898" cy="13956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188313" y="4574146"/>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41997" y="3026613"/>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162915" y="3026613"/>
            <a:ext cx="2798898" cy="14020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22763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7727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41997" y="1479080"/>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162915"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210687"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77276"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55667" y="2029168"/>
            <a:ext cx="754017" cy="684329"/>
          </a:xfrm>
          <a:noFill/>
        </p:spPr>
        <p:txBody>
          <a:bodyPr/>
          <a:lstStyle>
            <a:lvl1pPr>
              <a:buNone/>
              <a:defRPr/>
            </a:lvl1pPr>
          </a:lstStyle>
          <a:p>
            <a:endParaRPr lang="en-US" dirty="0"/>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61570" y="2029168"/>
            <a:ext cx="754017" cy="684329"/>
          </a:xfrm>
          <a:noFill/>
        </p:spPr>
        <p:txBody>
          <a:bodyPr/>
          <a:lstStyle>
            <a:lvl1pPr>
              <a:buNone/>
              <a:defRPr/>
            </a:lvl1pPr>
          </a:lstStyle>
          <a:p>
            <a:endParaRPr lang="en-US" dirty="0"/>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67473" y="2029168"/>
            <a:ext cx="754017" cy="684329"/>
          </a:xfrm>
          <a:noFill/>
        </p:spPr>
        <p:txBody>
          <a:bodyPr/>
          <a:lstStyle/>
          <a:p>
            <a:endParaRPr lang="en-US" dirty="0"/>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312176"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300873" y="1553907"/>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5695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38655" y="1561291"/>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323057" y="310356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311754" y="3096177"/>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60578" y="310356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42279" y="3103561"/>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312176" y="4643872"/>
            <a:ext cx="2641398" cy="306389"/>
          </a:xfrm>
          <a:prstGeom prst="roundRect">
            <a:avLst>
              <a:gd name="adj" fmla="val 13265"/>
            </a:avLst>
          </a:prstGeom>
          <a:solidFill>
            <a:schemeClr val="tx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300873" y="4643872"/>
            <a:ext cx="2641398" cy="299005"/>
          </a:xfrm>
          <a:prstGeom prst="roundRect">
            <a:avLst>
              <a:gd name="adj" fmla="val 13265"/>
            </a:avLst>
          </a:prstGeom>
          <a:solidFill>
            <a:schemeClr val="accent4"/>
          </a:solidFill>
        </p:spPr>
        <p:txBody>
          <a:bodyPr vert="horz" lIns="108000" anchor="ctr">
            <a:noAutofit/>
          </a:bodyPr>
          <a:lstStyle>
            <a:lvl1pPr marL="92075" indent="0" algn="l" rtl="1">
              <a:buNone/>
              <a:tabLst/>
              <a:defRPr sz="1200">
                <a:solidFill>
                  <a:schemeClr val="tx2"/>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56954" y="4643872"/>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38655" y="46438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332906" y="2032943"/>
            <a:ext cx="754017" cy="684329"/>
          </a:xfrm>
          <a:noFill/>
        </p:spPr>
        <p:txBody>
          <a:bodyPr/>
          <a:lstStyle>
            <a:lvl1pPr>
              <a:buNone/>
              <a:defRPr/>
            </a:lvl1pPr>
          </a:lstStyle>
          <a:p>
            <a:endParaRPr lang="en-US" dirty="0"/>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21860" y="2032943"/>
            <a:ext cx="754017" cy="684329"/>
          </a:xfrm>
          <a:noFill/>
        </p:spPr>
        <p:txBody>
          <a:bodyPr/>
          <a:lstStyle>
            <a:lvl1pPr>
              <a:buNone/>
              <a:defRPr/>
            </a:lvl1pPr>
          </a:lstStyle>
          <a:p>
            <a:endParaRPr lang="en-US" dirty="0"/>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27763" y="2032943"/>
            <a:ext cx="754017" cy="684329"/>
          </a:xfrm>
          <a:noFill/>
        </p:spPr>
        <p:txBody>
          <a:bodyPr/>
          <a:lstStyle>
            <a:lvl1pPr>
              <a:buNone/>
              <a:defRPr/>
            </a:lvl1pPr>
          </a:lstStyle>
          <a:p>
            <a:endParaRPr lang="en-US" dirty="0"/>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04120" y="2040327"/>
            <a:ext cx="754017" cy="684329"/>
          </a:xfrm>
          <a:noFill/>
        </p:spPr>
        <p:txBody>
          <a:bodyPr/>
          <a:lstStyle>
            <a:lvl1pPr>
              <a:buNone/>
              <a:defRPr/>
            </a:lvl1pPr>
          </a:lstStyle>
          <a:p>
            <a:endParaRPr lang="en-US" dirty="0"/>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10023" y="2040327"/>
            <a:ext cx="754017" cy="684329"/>
          </a:xfrm>
          <a:noFill/>
        </p:spPr>
        <p:txBody>
          <a:bodyPr/>
          <a:lstStyle>
            <a:lvl1pPr>
              <a:buNone/>
              <a:defRPr/>
            </a:lvl1pPr>
          </a:lstStyle>
          <a:p>
            <a:endParaRPr lang="en-US" dirty="0"/>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15926" y="2040327"/>
            <a:ext cx="754017" cy="684329"/>
          </a:xfrm>
          <a:noFill/>
        </p:spPr>
        <p:txBody>
          <a:bodyPr/>
          <a:lstStyle>
            <a:lvl1pPr>
              <a:buNone/>
              <a:defRPr/>
            </a:lvl1pPr>
          </a:lstStyle>
          <a:p>
            <a:endParaRPr lang="en-US" dirty="0"/>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287459" y="2040327"/>
            <a:ext cx="754017" cy="684329"/>
          </a:xfrm>
          <a:noFill/>
        </p:spPr>
        <p:txBody>
          <a:bodyPr/>
          <a:lstStyle>
            <a:lvl1pPr>
              <a:buNone/>
              <a:defRPr/>
            </a:lvl1pPr>
          </a:lstStyle>
          <a:p>
            <a:endParaRPr lang="en-US" dirty="0"/>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193362" y="2040327"/>
            <a:ext cx="754017" cy="684329"/>
          </a:xfrm>
          <a:noFill/>
        </p:spPr>
        <p:txBody>
          <a:bodyPr/>
          <a:lstStyle>
            <a:lvl1pPr>
              <a:buNone/>
              <a:defRPr/>
            </a:lvl1pPr>
          </a:lstStyle>
          <a:p>
            <a:endParaRPr lang="en-US" dirty="0"/>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099265" y="2040327"/>
            <a:ext cx="754017" cy="684329"/>
          </a:xfrm>
          <a:noFill/>
        </p:spPr>
        <p:txBody>
          <a:bodyPr/>
          <a:lstStyle>
            <a:lvl1pPr>
              <a:buNone/>
              <a:defRPr/>
            </a:lvl1pPr>
          </a:lstStyle>
          <a:p>
            <a:endParaRPr lang="en-US" dirty="0"/>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60452" y="3569691"/>
            <a:ext cx="754017" cy="684329"/>
          </a:xfrm>
          <a:noFill/>
        </p:spPr>
        <p:txBody>
          <a:bodyPr/>
          <a:lstStyle>
            <a:lvl1pPr>
              <a:buNone/>
              <a:defRPr/>
            </a:lvl1pPr>
          </a:lstStyle>
          <a:p>
            <a:endParaRPr lang="en-US" dirty="0"/>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66355" y="3569691"/>
            <a:ext cx="754017" cy="684329"/>
          </a:xfrm>
          <a:noFill/>
        </p:spPr>
        <p:txBody>
          <a:bodyPr/>
          <a:lstStyle>
            <a:lvl1pPr>
              <a:buNone/>
              <a:defRPr/>
            </a:lvl1pPr>
          </a:lstStyle>
          <a:p>
            <a:endParaRPr lang="en-US" dirty="0"/>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72258" y="3569691"/>
            <a:ext cx="754017" cy="684329"/>
          </a:xfrm>
          <a:noFill/>
        </p:spPr>
        <p:txBody>
          <a:bodyPr/>
          <a:lstStyle>
            <a:lvl1pPr>
              <a:buNone/>
              <a:defRPr/>
            </a:lvl1pPr>
          </a:lstStyle>
          <a:p>
            <a:endParaRPr lang="en-US" dirty="0"/>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37691" y="3573466"/>
            <a:ext cx="754017" cy="684329"/>
          </a:xfrm>
          <a:noFill/>
        </p:spPr>
        <p:txBody>
          <a:bodyPr/>
          <a:lstStyle>
            <a:lvl1pPr>
              <a:buNone/>
              <a:defRPr/>
            </a:lvl1pPr>
          </a:lstStyle>
          <a:p>
            <a:endParaRPr lang="en-US" dirty="0"/>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43594" y="3573466"/>
            <a:ext cx="754017" cy="684329"/>
          </a:xfrm>
          <a:noFill/>
        </p:spPr>
        <p:txBody>
          <a:bodyPr/>
          <a:lstStyle>
            <a:lvl1pPr>
              <a:buNone/>
              <a:defRPr/>
            </a:lvl1pPr>
          </a:lstStyle>
          <a:p>
            <a:endParaRPr lang="en-US" dirty="0"/>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49497" y="3573466"/>
            <a:ext cx="754017" cy="684329"/>
          </a:xfrm>
          <a:noFill/>
        </p:spPr>
        <p:txBody>
          <a:bodyPr/>
          <a:lstStyle>
            <a:lvl1pPr>
              <a:buNone/>
              <a:defRPr/>
            </a:lvl1pPr>
          </a:lstStyle>
          <a:p>
            <a:endParaRPr lang="en-US" dirty="0"/>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08905" y="3580850"/>
            <a:ext cx="754017" cy="684329"/>
          </a:xfrm>
          <a:noFill/>
        </p:spPr>
        <p:txBody>
          <a:bodyPr/>
          <a:lstStyle>
            <a:lvl1pPr>
              <a:buNone/>
              <a:defRPr/>
            </a:lvl1pPr>
          </a:lstStyle>
          <a:p>
            <a:endParaRPr lang="en-US" dirty="0"/>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14808" y="3580850"/>
            <a:ext cx="754017" cy="684329"/>
          </a:xfrm>
          <a:noFill/>
        </p:spPr>
        <p:txBody>
          <a:bodyPr/>
          <a:lstStyle>
            <a:lvl1pPr>
              <a:buNone/>
              <a:defRPr/>
            </a:lvl1pPr>
          </a:lstStyle>
          <a:p>
            <a:endParaRPr lang="en-US" dirty="0"/>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20711" y="3580850"/>
            <a:ext cx="754017" cy="684329"/>
          </a:xfrm>
          <a:noFill/>
        </p:spPr>
        <p:txBody>
          <a:bodyPr/>
          <a:lstStyle>
            <a:lvl1pPr>
              <a:buNone/>
              <a:defRPr/>
            </a:lvl1pPr>
          </a:lstStyle>
          <a:p>
            <a:endParaRPr lang="en-US" dirty="0"/>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292244" y="3580850"/>
            <a:ext cx="754017" cy="684329"/>
          </a:xfrm>
          <a:noFill/>
        </p:spPr>
        <p:txBody>
          <a:bodyPr/>
          <a:lstStyle/>
          <a:p>
            <a:endParaRPr lang="en-US" dirty="0"/>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198147" y="3580850"/>
            <a:ext cx="754017" cy="684329"/>
          </a:xfrm>
          <a:noFill/>
        </p:spPr>
        <p:txBody>
          <a:bodyPr/>
          <a:lstStyle>
            <a:lvl1pPr>
              <a:buNone/>
              <a:defRPr/>
            </a:lvl1pPr>
          </a:lstStyle>
          <a:p>
            <a:endParaRPr lang="en-US" dirty="0"/>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04050" y="3580850"/>
            <a:ext cx="754017" cy="684329"/>
          </a:xfrm>
          <a:noFill/>
        </p:spPr>
        <p:txBody>
          <a:bodyPr/>
          <a:lstStyle/>
          <a:p>
            <a:endParaRPr lang="en-US" dirty="0"/>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55667" y="5119108"/>
            <a:ext cx="754017" cy="684329"/>
          </a:xfrm>
          <a:noFill/>
        </p:spPr>
        <p:txBody>
          <a:bodyPr/>
          <a:lstStyle>
            <a:lvl1pPr>
              <a:buNone/>
              <a:defRPr/>
            </a:lvl1pPr>
          </a:lstStyle>
          <a:p>
            <a:endParaRPr lang="en-US" dirty="0"/>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61570" y="5119108"/>
            <a:ext cx="754017" cy="684329"/>
          </a:xfrm>
          <a:noFill/>
        </p:spPr>
        <p:txBody>
          <a:bodyPr/>
          <a:lstStyle>
            <a:lvl1pPr>
              <a:buNone/>
              <a:defRPr/>
            </a:lvl1pPr>
          </a:lstStyle>
          <a:p>
            <a:endParaRPr lang="en-US" dirty="0"/>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67473" y="5119108"/>
            <a:ext cx="754017" cy="684329"/>
          </a:xfrm>
          <a:noFill/>
        </p:spPr>
        <p:txBody>
          <a:bodyPr/>
          <a:lstStyle>
            <a:lvl1pPr>
              <a:buNone/>
              <a:defRPr/>
            </a:lvl1pPr>
          </a:lstStyle>
          <a:p>
            <a:endParaRPr lang="en-US" dirty="0"/>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40163" y="5119108"/>
            <a:ext cx="754017" cy="660731"/>
          </a:xfrm>
          <a:noFill/>
        </p:spPr>
        <p:txBody>
          <a:bodyPr/>
          <a:lstStyle/>
          <a:p>
            <a:endParaRPr lang="en-US" dirty="0"/>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46066" y="5119108"/>
            <a:ext cx="754017" cy="660731"/>
          </a:xfrm>
          <a:noFill/>
        </p:spPr>
        <p:txBody>
          <a:bodyPr/>
          <a:lstStyle/>
          <a:p>
            <a:endParaRPr lang="en-US" dirty="0"/>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51969" y="5119108"/>
            <a:ext cx="754017" cy="660731"/>
          </a:xfrm>
          <a:noFill/>
        </p:spPr>
        <p:txBody>
          <a:bodyPr/>
          <a:lstStyle/>
          <a:p>
            <a:endParaRPr lang="en-US" dirty="0"/>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04120" y="5092698"/>
            <a:ext cx="754017" cy="684329"/>
          </a:xfrm>
          <a:noFill/>
        </p:spPr>
        <p:txBody>
          <a:bodyPr/>
          <a:lstStyle/>
          <a:p>
            <a:endParaRPr lang="en-US" dirty="0"/>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10023" y="5092698"/>
            <a:ext cx="754017" cy="684329"/>
          </a:xfrm>
          <a:noFill/>
        </p:spPr>
        <p:txBody>
          <a:bodyPr/>
          <a:lstStyle/>
          <a:p>
            <a:endParaRPr lang="en-US" dirty="0"/>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15926" y="5092698"/>
            <a:ext cx="754017" cy="684329"/>
          </a:xfrm>
          <a:noFill/>
        </p:spPr>
        <p:txBody>
          <a:bodyPr/>
          <a:lstStyle/>
          <a:p>
            <a:endParaRPr lang="en-US" dirty="0"/>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280202" y="5092699"/>
            <a:ext cx="754017" cy="684652"/>
          </a:xfrm>
          <a:noFill/>
        </p:spPr>
        <p:txBody>
          <a:bodyPr/>
          <a:lstStyle>
            <a:lvl1pPr>
              <a:buNone/>
              <a:defRPr/>
            </a:lvl1pPr>
          </a:lstStyle>
          <a:p>
            <a:endParaRPr lang="en-US" dirty="0"/>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186105" y="5092699"/>
            <a:ext cx="754017" cy="684652"/>
          </a:xfrm>
          <a:noFill/>
        </p:spPr>
        <p:txBody>
          <a:bodyPr/>
          <a:lstStyle/>
          <a:p>
            <a:endParaRPr lang="en-US" dirty="0"/>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092008" y="5092699"/>
            <a:ext cx="754017" cy="684652"/>
          </a:xfrm>
          <a:noFill/>
        </p:spPr>
        <p:txBody>
          <a:bodyPr/>
          <a:lstStyle>
            <a:lvl1pPr>
              <a:buNone/>
              <a:defRPr/>
            </a:lvl1pPr>
          </a:lstStyle>
          <a:p>
            <a:endParaRPr lang="en-US" dirty="0"/>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622115E7-4180-7E55-DE4E-8F27D3A7E8F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6" name="Text Placeholder 6">
            <a:extLst>
              <a:ext uri="{FF2B5EF4-FFF2-40B4-BE49-F238E27FC236}">
                <a16:creationId xmlns:a16="http://schemas.microsoft.com/office/drawing/2014/main" id="{865F6977-E6C6-839F-39C7-A720FC487CD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1069180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alendar colourful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6">
            <a:extLst>
              <a:ext uri="{FF2B5EF4-FFF2-40B4-BE49-F238E27FC236}">
                <a16:creationId xmlns:a16="http://schemas.microsoft.com/office/drawing/2014/main" id="{9ABA93D9-333D-88C9-1F9D-B1D96348018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6" name="Picture Placeholder 4">
            <a:extLst>
              <a:ext uri="{FF2B5EF4-FFF2-40B4-BE49-F238E27FC236}">
                <a16:creationId xmlns:a16="http://schemas.microsoft.com/office/drawing/2014/main" id="{D0139CBA-518A-1B90-C9D7-2D2D269586F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11">
            <a:extLst>
              <a:ext uri="{FF2B5EF4-FFF2-40B4-BE49-F238E27FC236}">
                <a16:creationId xmlns:a16="http://schemas.microsoft.com/office/drawing/2014/main" id="{56FE3337-FF48-91CF-DA6D-EF14A0E4A38A}"/>
              </a:ext>
            </a:extLst>
          </p:cNvPr>
          <p:cNvSpPr>
            <a:spLocks noGrp="1"/>
          </p:cNvSpPr>
          <p:nvPr>
            <p:ph type="body" sz="quarter" idx="135"/>
          </p:nvPr>
        </p:nvSpPr>
        <p:spPr>
          <a:xfrm>
            <a:off x="253034" y="4574146"/>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 name="Text Placeholder 11">
            <a:extLst>
              <a:ext uri="{FF2B5EF4-FFF2-40B4-BE49-F238E27FC236}">
                <a16:creationId xmlns:a16="http://schemas.microsoft.com/office/drawing/2014/main" id="{455BC337-3CA4-9DB0-9FBC-6DEF6B338879}"/>
              </a:ext>
            </a:extLst>
          </p:cNvPr>
          <p:cNvSpPr>
            <a:spLocks noGrp="1"/>
          </p:cNvSpPr>
          <p:nvPr>
            <p:ph type="body" sz="quarter" idx="136"/>
          </p:nvPr>
        </p:nvSpPr>
        <p:spPr>
          <a:xfrm>
            <a:off x="9173952" y="4574146"/>
            <a:ext cx="2798898" cy="1395683"/>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2" name="Text Placeholder 11">
            <a:extLst>
              <a:ext uri="{FF2B5EF4-FFF2-40B4-BE49-F238E27FC236}">
                <a16:creationId xmlns:a16="http://schemas.microsoft.com/office/drawing/2014/main" id="{7D6016AD-862B-8940-AEF1-E278E4B9B387}"/>
              </a:ext>
            </a:extLst>
          </p:cNvPr>
          <p:cNvSpPr>
            <a:spLocks noGrp="1"/>
          </p:cNvSpPr>
          <p:nvPr>
            <p:ph type="body" sz="quarter" idx="137"/>
          </p:nvPr>
        </p:nvSpPr>
        <p:spPr>
          <a:xfrm>
            <a:off x="3238673" y="4574146"/>
            <a:ext cx="2798898" cy="13956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5" name="Text Placeholder 11">
            <a:extLst>
              <a:ext uri="{FF2B5EF4-FFF2-40B4-BE49-F238E27FC236}">
                <a16:creationId xmlns:a16="http://schemas.microsoft.com/office/drawing/2014/main" id="{DC3C499F-21B7-F694-77B6-6F38B88C7FE9}"/>
              </a:ext>
            </a:extLst>
          </p:cNvPr>
          <p:cNvSpPr>
            <a:spLocks noGrp="1"/>
          </p:cNvSpPr>
          <p:nvPr>
            <p:ph type="body" sz="quarter" idx="138"/>
          </p:nvPr>
        </p:nvSpPr>
        <p:spPr>
          <a:xfrm>
            <a:off x="6188313" y="4574146"/>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6" name="Text Placeholder 11">
            <a:extLst>
              <a:ext uri="{FF2B5EF4-FFF2-40B4-BE49-F238E27FC236}">
                <a16:creationId xmlns:a16="http://schemas.microsoft.com/office/drawing/2014/main" id="{D4EC293D-35B6-FD3A-58D3-FCFE9D188E84}"/>
              </a:ext>
            </a:extLst>
          </p:cNvPr>
          <p:cNvSpPr>
            <a:spLocks noGrp="1"/>
          </p:cNvSpPr>
          <p:nvPr>
            <p:ph type="body" sz="quarter" idx="131"/>
          </p:nvPr>
        </p:nvSpPr>
        <p:spPr>
          <a:xfrm>
            <a:off x="241997" y="3026613"/>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7" name="Text Placeholder 11">
            <a:extLst>
              <a:ext uri="{FF2B5EF4-FFF2-40B4-BE49-F238E27FC236}">
                <a16:creationId xmlns:a16="http://schemas.microsoft.com/office/drawing/2014/main" id="{9B8B29D2-013A-7307-2D01-8043F1463B66}"/>
              </a:ext>
            </a:extLst>
          </p:cNvPr>
          <p:cNvSpPr>
            <a:spLocks noGrp="1"/>
          </p:cNvSpPr>
          <p:nvPr>
            <p:ph type="body" sz="quarter" idx="132"/>
          </p:nvPr>
        </p:nvSpPr>
        <p:spPr>
          <a:xfrm>
            <a:off x="9162915" y="3026613"/>
            <a:ext cx="2798898" cy="14020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08DB0B99-1DFE-9EDF-D15D-220590F3D885}"/>
              </a:ext>
            </a:extLst>
          </p:cNvPr>
          <p:cNvSpPr>
            <a:spLocks noGrp="1"/>
          </p:cNvSpPr>
          <p:nvPr>
            <p:ph type="body" sz="quarter" idx="133"/>
          </p:nvPr>
        </p:nvSpPr>
        <p:spPr>
          <a:xfrm>
            <a:off x="322763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11">
            <a:extLst>
              <a:ext uri="{FF2B5EF4-FFF2-40B4-BE49-F238E27FC236}">
                <a16:creationId xmlns:a16="http://schemas.microsoft.com/office/drawing/2014/main" id="{F525C652-B8E4-53DF-05AB-AF468F684069}"/>
              </a:ext>
            </a:extLst>
          </p:cNvPr>
          <p:cNvSpPr>
            <a:spLocks noGrp="1"/>
          </p:cNvSpPr>
          <p:nvPr>
            <p:ph type="body" sz="quarter" idx="134"/>
          </p:nvPr>
        </p:nvSpPr>
        <p:spPr>
          <a:xfrm>
            <a:off x="617727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0" name="Text Placeholder 11">
            <a:extLst>
              <a:ext uri="{FF2B5EF4-FFF2-40B4-BE49-F238E27FC236}">
                <a16:creationId xmlns:a16="http://schemas.microsoft.com/office/drawing/2014/main" id="{1F4102CA-7756-8667-9342-F7532CBD1781}"/>
              </a:ext>
            </a:extLst>
          </p:cNvPr>
          <p:cNvSpPr>
            <a:spLocks noGrp="1"/>
          </p:cNvSpPr>
          <p:nvPr>
            <p:ph type="body" sz="quarter" idx="64"/>
          </p:nvPr>
        </p:nvSpPr>
        <p:spPr>
          <a:xfrm>
            <a:off x="241997" y="1479080"/>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11">
            <a:extLst>
              <a:ext uri="{FF2B5EF4-FFF2-40B4-BE49-F238E27FC236}">
                <a16:creationId xmlns:a16="http://schemas.microsoft.com/office/drawing/2014/main" id="{D91F5A68-76B7-F019-ED67-72F2496DECA0}"/>
              </a:ext>
            </a:extLst>
          </p:cNvPr>
          <p:cNvSpPr>
            <a:spLocks noGrp="1"/>
          </p:cNvSpPr>
          <p:nvPr>
            <p:ph type="body" sz="quarter" idx="128"/>
          </p:nvPr>
        </p:nvSpPr>
        <p:spPr>
          <a:xfrm>
            <a:off x="9162915"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4E8172F0-6E31-1D90-7C60-A2B2EDC16D6D}"/>
              </a:ext>
            </a:extLst>
          </p:cNvPr>
          <p:cNvSpPr>
            <a:spLocks noGrp="1"/>
          </p:cNvSpPr>
          <p:nvPr>
            <p:ph type="body" sz="quarter" idx="129"/>
          </p:nvPr>
        </p:nvSpPr>
        <p:spPr>
          <a:xfrm>
            <a:off x="3210687"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11">
            <a:extLst>
              <a:ext uri="{FF2B5EF4-FFF2-40B4-BE49-F238E27FC236}">
                <a16:creationId xmlns:a16="http://schemas.microsoft.com/office/drawing/2014/main" id="{C312441B-E323-FF45-E6FA-1F73DEACF5F4}"/>
              </a:ext>
            </a:extLst>
          </p:cNvPr>
          <p:cNvSpPr>
            <a:spLocks noGrp="1"/>
          </p:cNvSpPr>
          <p:nvPr>
            <p:ph type="body" sz="quarter" idx="130"/>
          </p:nvPr>
        </p:nvSpPr>
        <p:spPr>
          <a:xfrm>
            <a:off x="6177276"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Picture Placeholder 38">
            <a:extLst>
              <a:ext uri="{FF2B5EF4-FFF2-40B4-BE49-F238E27FC236}">
                <a16:creationId xmlns:a16="http://schemas.microsoft.com/office/drawing/2014/main" id="{B3053FC3-B8C4-B863-DF2E-161A31BE3A54}"/>
              </a:ext>
            </a:extLst>
          </p:cNvPr>
          <p:cNvSpPr>
            <a:spLocks noGrp="1" noChangeAspect="1"/>
          </p:cNvSpPr>
          <p:nvPr>
            <p:ph type="pic" sz="quarter" idx="22"/>
          </p:nvPr>
        </p:nvSpPr>
        <p:spPr>
          <a:xfrm>
            <a:off x="355667" y="2029168"/>
            <a:ext cx="754017" cy="684329"/>
          </a:xfrm>
          <a:noFill/>
        </p:spPr>
        <p:txBody>
          <a:bodyPr/>
          <a:lstStyle>
            <a:lvl1pPr>
              <a:buNone/>
              <a:defRPr/>
            </a:lvl1pPr>
          </a:lstStyle>
          <a:p>
            <a:endParaRPr lang="en-US" dirty="0"/>
          </a:p>
        </p:txBody>
      </p:sp>
      <p:sp>
        <p:nvSpPr>
          <p:cNvPr id="57" name="Picture Placeholder 38">
            <a:extLst>
              <a:ext uri="{FF2B5EF4-FFF2-40B4-BE49-F238E27FC236}">
                <a16:creationId xmlns:a16="http://schemas.microsoft.com/office/drawing/2014/main" id="{63031F92-5754-7AF9-4610-9DBE3180028A}"/>
              </a:ext>
            </a:extLst>
          </p:cNvPr>
          <p:cNvSpPr>
            <a:spLocks noGrp="1" noChangeAspect="1"/>
          </p:cNvSpPr>
          <p:nvPr>
            <p:ph type="pic" sz="quarter" idx="23"/>
          </p:nvPr>
        </p:nvSpPr>
        <p:spPr>
          <a:xfrm>
            <a:off x="1261570" y="2029168"/>
            <a:ext cx="754017" cy="684329"/>
          </a:xfrm>
          <a:noFill/>
        </p:spPr>
        <p:txBody>
          <a:bodyPr/>
          <a:lstStyle>
            <a:lvl1pPr>
              <a:buNone/>
              <a:defRPr/>
            </a:lvl1pPr>
          </a:lstStyle>
          <a:p>
            <a:endParaRPr lang="en-US" dirty="0"/>
          </a:p>
        </p:txBody>
      </p:sp>
      <p:sp>
        <p:nvSpPr>
          <p:cNvPr id="58" name="Picture Placeholder 38">
            <a:extLst>
              <a:ext uri="{FF2B5EF4-FFF2-40B4-BE49-F238E27FC236}">
                <a16:creationId xmlns:a16="http://schemas.microsoft.com/office/drawing/2014/main" id="{B7456E63-2905-C1A8-BD3D-D312083B3FD8}"/>
              </a:ext>
            </a:extLst>
          </p:cNvPr>
          <p:cNvSpPr>
            <a:spLocks noGrp="1" noChangeAspect="1"/>
          </p:cNvSpPr>
          <p:nvPr>
            <p:ph type="pic" sz="quarter" idx="24"/>
          </p:nvPr>
        </p:nvSpPr>
        <p:spPr>
          <a:xfrm>
            <a:off x="2167473" y="2029168"/>
            <a:ext cx="754017" cy="684329"/>
          </a:xfrm>
          <a:noFill/>
        </p:spPr>
        <p:txBody>
          <a:bodyPr/>
          <a:lstStyle/>
          <a:p>
            <a:endParaRPr lang="en-US" dirty="0"/>
          </a:p>
        </p:txBody>
      </p:sp>
      <p:sp>
        <p:nvSpPr>
          <p:cNvPr id="59" name="Text Placeholder 20">
            <a:extLst>
              <a:ext uri="{FF2B5EF4-FFF2-40B4-BE49-F238E27FC236}">
                <a16:creationId xmlns:a16="http://schemas.microsoft.com/office/drawing/2014/main" id="{BC3DBAD3-E5D9-0270-1F87-61D6F28A1569}"/>
              </a:ext>
            </a:extLst>
          </p:cNvPr>
          <p:cNvSpPr>
            <a:spLocks noGrp="1"/>
          </p:cNvSpPr>
          <p:nvPr>
            <p:ph type="body" sz="quarter" idx="59" hasCustomPrompt="1"/>
          </p:nvPr>
        </p:nvSpPr>
        <p:spPr>
          <a:xfrm>
            <a:off x="3300873" y="155390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60" name="Text Placeholder 20">
            <a:extLst>
              <a:ext uri="{FF2B5EF4-FFF2-40B4-BE49-F238E27FC236}">
                <a16:creationId xmlns:a16="http://schemas.microsoft.com/office/drawing/2014/main" id="{737B052C-F993-02FC-9AE9-348A85DDC3D5}"/>
              </a:ext>
            </a:extLst>
          </p:cNvPr>
          <p:cNvSpPr>
            <a:spLocks noGrp="1"/>
          </p:cNvSpPr>
          <p:nvPr>
            <p:ph type="body" sz="quarter" idx="60" hasCustomPrompt="1"/>
          </p:nvPr>
        </p:nvSpPr>
        <p:spPr>
          <a:xfrm>
            <a:off x="6256954"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61" name="Text Placeholder 20">
            <a:extLst>
              <a:ext uri="{FF2B5EF4-FFF2-40B4-BE49-F238E27FC236}">
                <a16:creationId xmlns:a16="http://schemas.microsoft.com/office/drawing/2014/main" id="{0CCCCC0D-BDF8-D887-D359-0658CB82219B}"/>
              </a:ext>
            </a:extLst>
          </p:cNvPr>
          <p:cNvSpPr>
            <a:spLocks noGrp="1"/>
          </p:cNvSpPr>
          <p:nvPr>
            <p:ph type="body" sz="quarter" idx="61" hasCustomPrompt="1"/>
          </p:nvPr>
        </p:nvSpPr>
        <p:spPr>
          <a:xfrm>
            <a:off x="9238655"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62" name="Text Placeholder 20">
            <a:extLst>
              <a:ext uri="{FF2B5EF4-FFF2-40B4-BE49-F238E27FC236}">
                <a16:creationId xmlns:a16="http://schemas.microsoft.com/office/drawing/2014/main" id="{585DB312-D004-E9BD-FABC-488FB331C48F}"/>
              </a:ext>
            </a:extLst>
          </p:cNvPr>
          <p:cNvSpPr>
            <a:spLocks noGrp="1"/>
          </p:cNvSpPr>
          <p:nvPr>
            <p:ph type="body" sz="quarter" idx="74" hasCustomPrompt="1"/>
          </p:nvPr>
        </p:nvSpPr>
        <p:spPr>
          <a:xfrm>
            <a:off x="323057" y="3103561"/>
            <a:ext cx="2641398" cy="306389"/>
          </a:xfrm>
          <a:prstGeom prst="roundRect">
            <a:avLst>
              <a:gd name="adj" fmla="val 13265"/>
            </a:avLst>
          </a:prstGeom>
          <a:solidFill>
            <a:schemeClr val="tx1"/>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63" name="Text Placeholder 20">
            <a:extLst>
              <a:ext uri="{FF2B5EF4-FFF2-40B4-BE49-F238E27FC236}">
                <a16:creationId xmlns:a16="http://schemas.microsoft.com/office/drawing/2014/main" id="{09090B0D-3979-B1FF-62E2-8CED1E8A9F25}"/>
              </a:ext>
            </a:extLst>
          </p:cNvPr>
          <p:cNvSpPr>
            <a:spLocks noGrp="1"/>
          </p:cNvSpPr>
          <p:nvPr>
            <p:ph type="body" sz="quarter" idx="75" hasCustomPrompt="1"/>
          </p:nvPr>
        </p:nvSpPr>
        <p:spPr>
          <a:xfrm>
            <a:off x="3311754" y="309617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28" name="Text Placeholder 20">
            <a:extLst>
              <a:ext uri="{FF2B5EF4-FFF2-40B4-BE49-F238E27FC236}">
                <a16:creationId xmlns:a16="http://schemas.microsoft.com/office/drawing/2014/main" id="{267F59B9-B846-D901-685D-20032754245E}"/>
              </a:ext>
            </a:extLst>
          </p:cNvPr>
          <p:cNvSpPr>
            <a:spLocks noGrp="1"/>
          </p:cNvSpPr>
          <p:nvPr>
            <p:ph type="body" sz="quarter" idx="76" hasCustomPrompt="1"/>
          </p:nvPr>
        </p:nvSpPr>
        <p:spPr>
          <a:xfrm>
            <a:off x="6260578" y="310356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29" name="Text Placeholder 20">
            <a:extLst>
              <a:ext uri="{FF2B5EF4-FFF2-40B4-BE49-F238E27FC236}">
                <a16:creationId xmlns:a16="http://schemas.microsoft.com/office/drawing/2014/main" id="{D933EAD3-6070-1E64-AFA0-FFE3C8E15ADE}"/>
              </a:ext>
            </a:extLst>
          </p:cNvPr>
          <p:cNvSpPr>
            <a:spLocks noGrp="1"/>
          </p:cNvSpPr>
          <p:nvPr>
            <p:ph type="body" sz="quarter" idx="77" hasCustomPrompt="1"/>
          </p:nvPr>
        </p:nvSpPr>
        <p:spPr>
          <a:xfrm>
            <a:off x="9242279" y="310356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30" name="Text Placeholder 20">
            <a:extLst>
              <a:ext uri="{FF2B5EF4-FFF2-40B4-BE49-F238E27FC236}">
                <a16:creationId xmlns:a16="http://schemas.microsoft.com/office/drawing/2014/main" id="{4F0250A5-3414-D15A-8E23-DC5695DA4EEC}"/>
              </a:ext>
            </a:extLst>
          </p:cNvPr>
          <p:cNvSpPr>
            <a:spLocks noGrp="1"/>
          </p:cNvSpPr>
          <p:nvPr>
            <p:ph type="body" sz="quarter" idx="90" hasCustomPrompt="1"/>
          </p:nvPr>
        </p:nvSpPr>
        <p:spPr>
          <a:xfrm>
            <a:off x="312176" y="4643872"/>
            <a:ext cx="2641398" cy="306389"/>
          </a:xfrm>
          <a:prstGeom prst="roundRect">
            <a:avLst>
              <a:gd name="adj" fmla="val 13265"/>
            </a:avLst>
          </a:prstGeom>
          <a:solidFill>
            <a:schemeClr val="tx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31" name="Text Placeholder 20">
            <a:extLst>
              <a:ext uri="{FF2B5EF4-FFF2-40B4-BE49-F238E27FC236}">
                <a16:creationId xmlns:a16="http://schemas.microsoft.com/office/drawing/2014/main" id="{A884932A-3D91-D6DF-298B-67225017C5E0}"/>
              </a:ext>
            </a:extLst>
          </p:cNvPr>
          <p:cNvSpPr>
            <a:spLocks noGrp="1"/>
          </p:cNvSpPr>
          <p:nvPr>
            <p:ph type="body" sz="quarter" idx="91" hasCustomPrompt="1"/>
          </p:nvPr>
        </p:nvSpPr>
        <p:spPr>
          <a:xfrm>
            <a:off x="3300873" y="4643872"/>
            <a:ext cx="2641398" cy="299005"/>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32" name="Text Placeholder 20">
            <a:extLst>
              <a:ext uri="{FF2B5EF4-FFF2-40B4-BE49-F238E27FC236}">
                <a16:creationId xmlns:a16="http://schemas.microsoft.com/office/drawing/2014/main" id="{E19F4A78-4F97-20E6-A03B-C29253ABD028}"/>
              </a:ext>
            </a:extLst>
          </p:cNvPr>
          <p:cNvSpPr>
            <a:spLocks noGrp="1"/>
          </p:cNvSpPr>
          <p:nvPr>
            <p:ph type="body" sz="quarter" idx="92" hasCustomPrompt="1"/>
          </p:nvPr>
        </p:nvSpPr>
        <p:spPr>
          <a:xfrm>
            <a:off x="6256954" y="464387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33" name="Text Placeholder 20">
            <a:extLst>
              <a:ext uri="{FF2B5EF4-FFF2-40B4-BE49-F238E27FC236}">
                <a16:creationId xmlns:a16="http://schemas.microsoft.com/office/drawing/2014/main" id="{06B8D8FC-F9E6-B780-954A-A32FAB4559C3}"/>
              </a:ext>
            </a:extLst>
          </p:cNvPr>
          <p:cNvSpPr>
            <a:spLocks noGrp="1"/>
          </p:cNvSpPr>
          <p:nvPr>
            <p:ph type="body" sz="quarter" idx="93" hasCustomPrompt="1"/>
          </p:nvPr>
        </p:nvSpPr>
        <p:spPr>
          <a:xfrm>
            <a:off x="9238655" y="464387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134" name="Picture Placeholder 38">
            <a:extLst>
              <a:ext uri="{FF2B5EF4-FFF2-40B4-BE49-F238E27FC236}">
                <a16:creationId xmlns:a16="http://schemas.microsoft.com/office/drawing/2014/main" id="{46D0CAC8-F7F0-1075-4D03-DA050A193620}"/>
              </a:ext>
            </a:extLst>
          </p:cNvPr>
          <p:cNvSpPr>
            <a:spLocks noGrp="1" noChangeAspect="1"/>
          </p:cNvSpPr>
          <p:nvPr>
            <p:ph type="pic" sz="quarter" idx="95"/>
          </p:nvPr>
        </p:nvSpPr>
        <p:spPr>
          <a:xfrm>
            <a:off x="3332906" y="2032943"/>
            <a:ext cx="754017" cy="684329"/>
          </a:xfrm>
          <a:noFill/>
        </p:spPr>
        <p:txBody>
          <a:bodyPr/>
          <a:lstStyle>
            <a:lvl1pPr>
              <a:buNone/>
              <a:defRPr/>
            </a:lvl1pPr>
          </a:lstStyle>
          <a:p>
            <a:endParaRPr lang="en-US" dirty="0"/>
          </a:p>
        </p:txBody>
      </p:sp>
      <p:sp>
        <p:nvSpPr>
          <p:cNvPr id="135" name="Picture Placeholder 38">
            <a:extLst>
              <a:ext uri="{FF2B5EF4-FFF2-40B4-BE49-F238E27FC236}">
                <a16:creationId xmlns:a16="http://schemas.microsoft.com/office/drawing/2014/main" id="{AE15FE71-937F-8B13-CB59-5CBDF242D3C1}"/>
              </a:ext>
            </a:extLst>
          </p:cNvPr>
          <p:cNvSpPr>
            <a:spLocks noGrp="1" noChangeAspect="1"/>
          </p:cNvSpPr>
          <p:nvPr>
            <p:ph type="pic" sz="quarter" idx="96"/>
          </p:nvPr>
        </p:nvSpPr>
        <p:spPr>
          <a:xfrm>
            <a:off x="4221860" y="2032943"/>
            <a:ext cx="754017" cy="684329"/>
          </a:xfrm>
          <a:noFill/>
        </p:spPr>
        <p:txBody>
          <a:bodyPr/>
          <a:lstStyle>
            <a:lvl1pPr>
              <a:buNone/>
              <a:defRPr/>
            </a:lvl1pPr>
          </a:lstStyle>
          <a:p>
            <a:endParaRPr lang="en-US" dirty="0"/>
          </a:p>
        </p:txBody>
      </p:sp>
      <p:sp>
        <p:nvSpPr>
          <p:cNvPr id="141" name="Picture Placeholder 38">
            <a:extLst>
              <a:ext uri="{FF2B5EF4-FFF2-40B4-BE49-F238E27FC236}">
                <a16:creationId xmlns:a16="http://schemas.microsoft.com/office/drawing/2014/main" id="{721DB91F-6A4C-3D4E-8556-6B312C167BBA}"/>
              </a:ext>
            </a:extLst>
          </p:cNvPr>
          <p:cNvSpPr>
            <a:spLocks noGrp="1" noChangeAspect="1"/>
          </p:cNvSpPr>
          <p:nvPr>
            <p:ph type="pic" sz="quarter" idx="97"/>
          </p:nvPr>
        </p:nvSpPr>
        <p:spPr>
          <a:xfrm>
            <a:off x="5127763" y="2032943"/>
            <a:ext cx="754017" cy="684329"/>
          </a:xfrm>
          <a:noFill/>
        </p:spPr>
        <p:txBody>
          <a:bodyPr/>
          <a:lstStyle>
            <a:lvl1pPr>
              <a:buNone/>
              <a:defRPr/>
            </a:lvl1pPr>
          </a:lstStyle>
          <a:p>
            <a:endParaRPr lang="en-US" dirty="0"/>
          </a:p>
        </p:txBody>
      </p:sp>
      <p:sp>
        <p:nvSpPr>
          <p:cNvPr id="142" name="Picture Placeholder 38">
            <a:extLst>
              <a:ext uri="{FF2B5EF4-FFF2-40B4-BE49-F238E27FC236}">
                <a16:creationId xmlns:a16="http://schemas.microsoft.com/office/drawing/2014/main" id="{9E1C246B-CD8A-CF70-C702-3A782D25D43C}"/>
              </a:ext>
            </a:extLst>
          </p:cNvPr>
          <p:cNvSpPr>
            <a:spLocks noGrp="1" noChangeAspect="1"/>
          </p:cNvSpPr>
          <p:nvPr>
            <p:ph type="pic" sz="quarter" idx="98"/>
          </p:nvPr>
        </p:nvSpPr>
        <p:spPr>
          <a:xfrm>
            <a:off x="6304120" y="2040327"/>
            <a:ext cx="754017" cy="684329"/>
          </a:xfrm>
          <a:noFill/>
        </p:spPr>
        <p:txBody>
          <a:bodyPr/>
          <a:lstStyle>
            <a:lvl1pPr>
              <a:buNone/>
              <a:defRPr/>
            </a:lvl1pPr>
          </a:lstStyle>
          <a:p>
            <a:endParaRPr lang="en-US" dirty="0"/>
          </a:p>
        </p:txBody>
      </p:sp>
      <p:sp>
        <p:nvSpPr>
          <p:cNvPr id="143" name="Picture Placeholder 38">
            <a:extLst>
              <a:ext uri="{FF2B5EF4-FFF2-40B4-BE49-F238E27FC236}">
                <a16:creationId xmlns:a16="http://schemas.microsoft.com/office/drawing/2014/main" id="{D73843AE-B6AC-9FB1-3F38-884C68D4F534}"/>
              </a:ext>
            </a:extLst>
          </p:cNvPr>
          <p:cNvSpPr>
            <a:spLocks noGrp="1" noChangeAspect="1"/>
          </p:cNvSpPr>
          <p:nvPr>
            <p:ph type="pic" sz="quarter" idx="99"/>
          </p:nvPr>
        </p:nvSpPr>
        <p:spPr>
          <a:xfrm>
            <a:off x="7210023" y="2040327"/>
            <a:ext cx="754017" cy="684329"/>
          </a:xfrm>
          <a:noFill/>
        </p:spPr>
        <p:txBody>
          <a:bodyPr/>
          <a:lstStyle>
            <a:lvl1pPr>
              <a:buNone/>
              <a:defRPr/>
            </a:lvl1pPr>
          </a:lstStyle>
          <a:p>
            <a:endParaRPr lang="en-US" dirty="0"/>
          </a:p>
        </p:txBody>
      </p:sp>
      <p:sp>
        <p:nvSpPr>
          <p:cNvPr id="144" name="Picture Placeholder 38">
            <a:extLst>
              <a:ext uri="{FF2B5EF4-FFF2-40B4-BE49-F238E27FC236}">
                <a16:creationId xmlns:a16="http://schemas.microsoft.com/office/drawing/2014/main" id="{500998AD-9495-D79B-C679-23814550AC66}"/>
              </a:ext>
            </a:extLst>
          </p:cNvPr>
          <p:cNvSpPr>
            <a:spLocks noGrp="1" noChangeAspect="1"/>
          </p:cNvSpPr>
          <p:nvPr>
            <p:ph type="pic" sz="quarter" idx="100"/>
          </p:nvPr>
        </p:nvSpPr>
        <p:spPr>
          <a:xfrm>
            <a:off x="8115926" y="2040327"/>
            <a:ext cx="754017" cy="684329"/>
          </a:xfrm>
          <a:noFill/>
        </p:spPr>
        <p:txBody>
          <a:bodyPr/>
          <a:lstStyle>
            <a:lvl1pPr>
              <a:buNone/>
              <a:defRPr/>
            </a:lvl1pPr>
          </a:lstStyle>
          <a:p>
            <a:endParaRPr lang="en-US" dirty="0"/>
          </a:p>
        </p:txBody>
      </p:sp>
      <p:sp>
        <p:nvSpPr>
          <p:cNvPr id="145" name="Picture Placeholder 38">
            <a:extLst>
              <a:ext uri="{FF2B5EF4-FFF2-40B4-BE49-F238E27FC236}">
                <a16:creationId xmlns:a16="http://schemas.microsoft.com/office/drawing/2014/main" id="{2C224247-B474-EA23-8CD1-147A75CFDEF5}"/>
              </a:ext>
            </a:extLst>
          </p:cNvPr>
          <p:cNvSpPr>
            <a:spLocks noGrp="1" noChangeAspect="1"/>
          </p:cNvSpPr>
          <p:nvPr>
            <p:ph type="pic" sz="quarter" idx="101"/>
          </p:nvPr>
        </p:nvSpPr>
        <p:spPr>
          <a:xfrm>
            <a:off x="9287459" y="2040327"/>
            <a:ext cx="754017" cy="684329"/>
          </a:xfrm>
          <a:noFill/>
        </p:spPr>
        <p:txBody>
          <a:bodyPr/>
          <a:lstStyle>
            <a:lvl1pPr>
              <a:buNone/>
              <a:defRPr/>
            </a:lvl1pPr>
          </a:lstStyle>
          <a:p>
            <a:endParaRPr lang="en-US" dirty="0"/>
          </a:p>
        </p:txBody>
      </p:sp>
      <p:sp>
        <p:nvSpPr>
          <p:cNvPr id="146" name="Picture Placeholder 38">
            <a:extLst>
              <a:ext uri="{FF2B5EF4-FFF2-40B4-BE49-F238E27FC236}">
                <a16:creationId xmlns:a16="http://schemas.microsoft.com/office/drawing/2014/main" id="{676A8532-FC67-BA51-E4B5-C897A8416E39}"/>
              </a:ext>
            </a:extLst>
          </p:cNvPr>
          <p:cNvSpPr>
            <a:spLocks noGrp="1" noChangeAspect="1"/>
          </p:cNvSpPr>
          <p:nvPr>
            <p:ph type="pic" sz="quarter" idx="102"/>
          </p:nvPr>
        </p:nvSpPr>
        <p:spPr>
          <a:xfrm>
            <a:off x="10193362" y="2040327"/>
            <a:ext cx="754017" cy="684329"/>
          </a:xfrm>
          <a:noFill/>
        </p:spPr>
        <p:txBody>
          <a:bodyPr/>
          <a:lstStyle>
            <a:lvl1pPr>
              <a:buNone/>
              <a:defRPr/>
            </a:lvl1pPr>
          </a:lstStyle>
          <a:p>
            <a:endParaRPr lang="en-US" dirty="0"/>
          </a:p>
        </p:txBody>
      </p:sp>
      <p:sp>
        <p:nvSpPr>
          <p:cNvPr id="147" name="Picture Placeholder 38">
            <a:extLst>
              <a:ext uri="{FF2B5EF4-FFF2-40B4-BE49-F238E27FC236}">
                <a16:creationId xmlns:a16="http://schemas.microsoft.com/office/drawing/2014/main" id="{195DDAC1-5602-6A91-9284-F0C168D7E707}"/>
              </a:ext>
            </a:extLst>
          </p:cNvPr>
          <p:cNvSpPr>
            <a:spLocks noGrp="1" noChangeAspect="1"/>
          </p:cNvSpPr>
          <p:nvPr>
            <p:ph type="pic" sz="quarter" idx="103"/>
          </p:nvPr>
        </p:nvSpPr>
        <p:spPr>
          <a:xfrm>
            <a:off x="11099265" y="2040327"/>
            <a:ext cx="754017" cy="684329"/>
          </a:xfrm>
          <a:noFill/>
        </p:spPr>
        <p:txBody>
          <a:bodyPr/>
          <a:lstStyle>
            <a:lvl1pPr>
              <a:buNone/>
              <a:defRPr/>
            </a:lvl1pPr>
          </a:lstStyle>
          <a:p>
            <a:endParaRPr lang="en-US" dirty="0"/>
          </a:p>
        </p:txBody>
      </p:sp>
      <p:sp>
        <p:nvSpPr>
          <p:cNvPr id="148" name="Picture Placeholder 38">
            <a:extLst>
              <a:ext uri="{FF2B5EF4-FFF2-40B4-BE49-F238E27FC236}">
                <a16:creationId xmlns:a16="http://schemas.microsoft.com/office/drawing/2014/main" id="{6BEC7599-FBD8-37F3-9022-CC0B21E2E5FD}"/>
              </a:ext>
            </a:extLst>
          </p:cNvPr>
          <p:cNvSpPr>
            <a:spLocks noGrp="1" noChangeAspect="1"/>
          </p:cNvSpPr>
          <p:nvPr>
            <p:ph type="pic" sz="quarter" idx="104"/>
          </p:nvPr>
        </p:nvSpPr>
        <p:spPr>
          <a:xfrm>
            <a:off x="360452" y="3569691"/>
            <a:ext cx="754017" cy="684329"/>
          </a:xfrm>
          <a:noFill/>
        </p:spPr>
        <p:txBody>
          <a:bodyPr/>
          <a:lstStyle>
            <a:lvl1pPr>
              <a:buNone/>
              <a:defRPr/>
            </a:lvl1pPr>
          </a:lstStyle>
          <a:p>
            <a:endParaRPr lang="en-US" dirty="0"/>
          </a:p>
        </p:txBody>
      </p:sp>
      <p:sp>
        <p:nvSpPr>
          <p:cNvPr id="149" name="Picture Placeholder 38">
            <a:extLst>
              <a:ext uri="{FF2B5EF4-FFF2-40B4-BE49-F238E27FC236}">
                <a16:creationId xmlns:a16="http://schemas.microsoft.com/office/drawing/2014/main" id="{A9DF6B52-A6DA-B598-4E17-E9A0EB0AC1C1}"/>
              </a:ext>
            </a:extLst>
          </p:cNvPr>
          <p:cNvSpPr>
            <a:spLocks noGrp="1" noChangeAspect="1"/>
          </p:cNvSpPr>
          <p:nvPr>
            <p:ph type="pic" sz="quarter" idx="105"/>
          </p:nvPr>
        </p:nvSpPr>
        <p:spPr>
          <a:xfrm>
            <a:off x="1266355" y="3569691"/>
            <a:ext cx="754017" cy="684329"/>
          </a:xfrm>
          <a:noFill/>
        </p:spPr>
        <p:txBody>
          <a:bodyPr/>
          <a:lstStyle>
            <a:lvl1pPr>
              <a:buNone/>
              <a:defRPr/>
            </a:lvl1pPr>
          </a:lstStyle>
          <a:p>
            <a:endParaRPr lang="en-US" dirty="0"/>
          </a:p>
        </p:txBody>
      </p:sp>
      <p:sp>
        <p:nvSpPr>
          <p:cNvPr id="150" name="Picture Placeholder 38">
            <a:extLst>
              <a:ext uri="{FF2B5EF4-FFF2-40B4-BE49-F238E27FC236}">
                <a16:creationId xmlns:a16="http://schemas.microsoft.com/office/drawing/2014/main" id="{44F4D400-4ADB-181F-B264-38637483A4C5}"/>
              </a:ext>
            </a:extLst>
          </p:cNvPr>
          <p:cNvSpPr>
            <a:spLocks noGrp="1" noChangeAspect="1"/>
          </p:cNvSpPr>
          <p:nvPr>
            <p:ph type="pic" sz="quarter" idx="106"/>
          </p:nvPr>
        </p:nvSpPr>
        <p:spPr>
          <a:xfrm>
            <a:off x="2172258" y="3569691"/>
            <a:ext cx="754017" cy="684329"/>
          </a:xfrm>
          <a:noFill/>
        </p:spPr>
        <p:txBody>
          <a:bodyPr/>
          <a:lstStyle>
            <a:lvl1pPr>
              <a:buNone/>
              <a:defRPr/>
            </a:lvl1pPr>
          </a:lstStyle>
          <a:p>
            <a:endParaRPr lang="en-US" dirty="0"/>
          </a:p>
        </p:txBody>
      </p:sp>
      <p:sp>
        <p:nvSpPr>
          <p:cNvPr id="151" name="Picture Placeholder 38">
            <a:extLst>
              <a:ext uri="{FF2B5EF4-FFF2-40B4-BE49-F238E27FC236}">
                <a16:creationId xmlns:a16="http://schemas.microsoft.com/office/drawing/2014/main" id="{4E65049A-FED4-A48B-4B14-E52571157178}"/>
              </a:ext>
            </a:extLst>
          </p:cNvPr>
          <p:cNvSpPr>
            <a:spLocks noGrp="1" noChangeAspect="1"/>
          </p:cNvSpPr>
          <p:nvPr>
            <p:ph type="pic" sz="quarter" idx="107"/>
          </p:nvPr>
        </p:nvSpPr>
        <p:spPr>
          <a:xfrm>
            <a:off x="3337691" y="3573466"/>
            <a:ext cx="754017" cy="684329"/>
          </a:xfrm>
          <a:noFill/>
        </p:spPr>
        <p:txBody>
          <a:bodyPr/>
          <a:lstStyle>
            <a:lvl1pPr>
              <a:buNone/>
              <a:defRPr/>
            </a:lvl1pPr>
          </a:lstStyle>
          <a:p>
            <a:endParaRPr lang="en-US" dirty="0"/>
          </a:p>
        </p:txBody>
      </p:sp>
      <p:sp>
        <p:nvSpPr>
          <p:cNvPr id="152" name="Picture Placeholder 38">
            <a:extLst>
              <a:ext uri="{FF2B5EF4-FFF2-40B4-BE49-F238E27FC236}">
                <a16:creationId xmlns:a16="http://schemas.microsoft.com/office/drawing/2014/main" id="{1815D63D-02F1-1936-CBED-557B6BE24383}"/>
              </a:ext>
            </a:extLst>
          </p:cNvPr>
          <p:cNvSpPr>
            <a:spLocks noGrp="1" noChangeAspect="1"/>
          </p:cNvSpPr>
          <p:nvPr>
            <p:ph type="pic" sz="quarter" idx="108"/>
          </p:nvPr>
        </p:nvSpPr>
        <p:spPr>
          <a:xfrm>
            <a:off x="4243594" y="3573466"/>
            <a:ext cx="754017" cy="684329"/>
          </a:xfrm>
          <a:noFill/>
        </p:spPr>
        <p:txBody>
          <a:bodyPr/>
          <a:lstStyle>
            <a:lvl1pPr>
              <a:buNone/>
              <a:defRPr/>
            </a:lvl1pPr>
          </a:lstStyle>
          <a:p>
            <a:endParaRPr lang="en-US" dirty="0"/>
          </a:p>
        </p:txBody>
      </p:sp>
      <p:sp>
        <p:nvSpPr>
          <p:cNvPr id="153" name="Picture Placeholder 38">
            <a:extLst>
              <a:ext uri="{FF2B5EF4-FFF2-40B4-BE49-F238E27FC236}">
                <a16:creationId xmlns:a16="http://schemas.microsoft.com/office/drawing/2014/main" id="{2DFE9827-8A3B-F737-686F-6C0284A2A71B}"/>
              </a:ext>
            </a:extLst>
          </p:cNvPr>
          <p:cNvSpPr>
            <a:spLocks noGrp="1" noChangeAspect="1"/>
          </p:cNvSpPr>
          <p:nvPr>
            <p:ph type="pic" sz="quarter" idx="109"/>
          </p:nvPr>
        </p:nvSpPr>
        <p:spPr>
          <a:xfrm>
            <a:off x="5149497" y="3573466"/>
            <a:ext cx="754017" cy="684329"/>
          </a:xfrm>
          <a:noFill/>
        </p:spPr>
        <p:txBody>
          <a:bodyPr/>
          <a:lstStyle>
            <a:lvl1pPr>
              <a:buNone/>
              <a:defRPr/>
            </a:lvl1pPr>
          </a:lstStyle>
          <a:p>
            <a:endParaRPr lang="en-US" dirty="0"/>
          </a:p>
        </p:txBody>
      </p:sp>
      <p:sp>
        <p:nvSpPr>
          <p:cNvPr id="154" name="Picture Placeholder 38">
            <a:extLst>
              <a:ext uri="{FF2B5EF4-FFF2-40B4-BE49-F238E27FC236}">
                <a16:creationId xmlns:a16="http://schemas.microsoft.com/office/drawing/2014/main" id="{1A1837CF-26E6-760A-D2EB-10DBFA06F138}"/>
              </a:ext>
            </a:extLst>
          </p:cNvPr>
          <p:cNvSpPr>
            <a:spLocks noGrp="1" noChangeAspect="1"/>
          </p:cNvSpPr>
          <p:nvPr>
            <p:ph type="pic" sz="quarter" idx="110"/>
          </p:nvPr>
        </p:nvSpPr>
        <p:spPr>
          <a:xfrm>
            <a:off x="6308905" y="3580850"/>
            <a:ext cx="754017" cy="684329"/>
          </a:xfrm>
          <a:noFill/>
        </p:spPr>
        <p:txBody>
          <a:bodyPr/>
          <a:lstStyle>
            <a:lvl1pPr>
              <a:buNone/>
              <a:defRPr/>
            </a:lvl1pPr>
          </a:lstStyle>
          <a:p>
            <a:endParaRPr lang="en-US" dirty="0"/>
          </a:p>
        </p:txBody>
      </p:sp>
      <p:sp>
        <p:nvSpPr>
          <p:cNvPr id="155" name="Picture Placeholder 38">
            <a:extLst>
              <a:ext uri="{FF2B5EF4-FFF2-40B4-BE49-F238E27FC236}">
                <a16:creationId xmlns:a16="http://schemas.microsoft.com/office/drawing/2014/main" id="{8480DA40-C011-CBB1-CC2B-2993F82BA4BE}"/>
              </a:ext>
            </a:extLst>
          </p:cNvPr>
          <p:cNvSpPr>
            <a:spLocks noGrp="1" noChangeAspect="1"/>
          </p:cNvSpPr>
          <p:nvPr>
            <p:ph type="pic" sz="quarter" idx="111"/>
          </p:nvPr>
        </p:nvSpPr>
        <p:spPr>
          <a:xfrm>
            <a:off x="7214808" y="3580850"/>
            <a:ext cx="754017" cy="684329"/>
          </a:xfrm>
          <a:noFill/>
        </p:spPr>
        <p:txBody>
          <a:bodyPr/>
          <a:lstStyle>
            <a:lvl1pPr>
              <a:buNone/>
              <a:defRPr/>
            </a:lvl1pPr>
          </a:lstStyle>
          <a:p>
            <a:endParaRPr lang="en-US" dirty="0"/>
          </a:p>
        </p:txBody>
      </p:sp>
      <p:sp>
        <p:nvSpPr>
          <p:cNvPr id="156" name="Picture Placeholder 38">
            <a:extLst>
              <a:ext uri="{FF2B5EF4-FFF2-40B4-BE49-F238E27FC236}">
                <a16:creationId xmlns:a16="http://schemas.microsoft.com/office/drawing/2014/main" id="{6456E5BE-9807-9803-D7D4-39DD47538D05}"/>
              </a:ext>
            </a:extLst>
          </p:cNvPr>
          <p:cNvSpPr>
            <a:spLocks noGrp="1" noChangeAspect="1"/>
          </p:cNvSpPr>
          <p:nvPr>
            <p:ph type="pic" sz="quarter" idx="112"/>
          </p:nvPr>
        </p:nvSpPr>
        <p:spPr>
          <a:xfrm>
            <a:off x="8120711" y="3580850"/>
            <a:ext cx="754017" cy="684329"/>
          </a:xfrm>
          <a:noFill/>
        </p:spPr>
        <p:txBody>
          <a:bodyPr/>
          <a:lstStyle>
            <a:lvl1pPr>
              <a:buNone/>
              <a:defRPr/>
            </a:lvl1pPr>
          </a:lstStyle>
          <a:p>
            <a:endParaRPr lang="en-US" dirty="0"/>
          </a:p>
        </p:txBody>
      </p:sp>
      <p:sp>
        <p:nvSpPr>
          <p:cNvPr id="163" name="Picture Placeholder 38">
            <a:extLst>
              <a:ext uri="{FF2B5EF4-FFF2-40B4-BE49-F238E27FC236}">
                <a16:creationId xmlns:a16="http://schemas.microsoft.com/office/drawing/2014/main" id="{6934FDD6-8110-A84A-883E-FEB6A65AB5D6}"/>
              </a:ext>
            </a:extLst>
          </p:cNvPr>
          <p:cNvSpPr>
            <a:spLocks noGrp="1" noChangeAspect="1"/>
          </p:cNvSpPr>
          <p:nvPr>
            <p:ph type="pic" sz="quarter" idx="113"/>
          </p:nvPr>
        </p:nvSpPr>
        <p:spPr>
          <a:xfrm>
            <a:off x="9292244" y="3580850"/>
            <a:ext cx="754017" cy="684329"/>
          </a:xfrm>
          <a:noFill/>
        </p:spPr>
        <p:txBody>
          <a:bodyPr/>
          <a:lstStyle/>
          <a:p>
            <a:endParaRPr lang="en-US" dirty="0"/>
          </a:p>
        </p:txBody>
      </p:sp>
      <p:sp>
        <p:nvSpPr>
          <p:cNvPr id="164" name="Picture Placeholder 38">
            <a:extLst>
              <a:ext uri="{FF2B5EF4-FFF2-40B4-BE49-F238E27FC236}">
                <a16:creationId xmlns:a16="http://schemas.microsoft.com/office/drawing/2014/main" id="{4406B7D0-6179-2226-CE46-761F6D66C43D}"/>
              </a:ext>
            </a:extLst>
          </p:cNvPr>
          <p:cNvSpPr>
            <a:spLocks noGrp="1" noChangeAspect="1"/>
          </p:cNvSpPr>
          <p:nvPr>
            <p:ph type="pic" sz="quarter" idx="114"/>
          </p:nvPr>
        </p:nvSpPr>
        <p:spPr>
          <a:xfrm>
            <a:off x="10198147" y="3580850"/>
            <a:ext cx="754017" cy="684329"/>
          </a:xfrm>
          <a:noFill/>
        </p:spPr>
        <p:txBody>
          <a:bodyPr/>
          <a:lstStyle>
            <a:lvl1pPr>
              <a:buNone/>
              <a:defRPr/>
            </a:lvl1pPr>
          </a:lstStyle>
          <a:p>
            <a:endParaRPr lang="en-US" dirty="0"/>
          </a:p>
        </p:txBody>
      </p:sp>
      <p:sp>
        <p:nvSpPr>
          <p:cNvPr id="165" name="Picture Placeholder 38">
            <a:extLst>
              <a:ext uri="{FF2B5EF4-FFF2-40B4-BE49-F238E27FC236}">
                <a16:creationId xmlns:a16="http://schemas.microsoft.com/office/drawing/2014/main" id="{389F2909-2CD6-8B28-FC6F-411447BC5036}"/>
              </a:ext>
            </a:extLst>
          </p:cNvPr>
          <p:cNvSpPr>
            <a:spLocks noGrp="1" noChangeAspect="1"/>
          </p:cNvSpPr>
          <p:nvPr>
            <p:ph type="pic" sz="quarter" idx="115"/>
          </p:nvPr>
        </p:nvSpPr>
        <p:spPr>
          <a:xfrm>
            <a:off x="11104050" y="3580850"/>
            <a:ext cx="754017" cy="684329"/>
          </a:xfrm>
          <a:noFill/>
        </p:spPr>
        <p:txBody>
          <a:bodyPr/>
          <a:lstStyle/>
          <a:p>
            <a:endParaRPr lang="en-US" dirty="0"/>
          </a:p>
        </p:txBody>
      </p:sp>
      <p:sp>
        <p:nvSpPr>
          <p:cNvPr id="166" name="Picture Placeholder 38">
            <a:extLst>
              <a:ext uri="{FF2B5EF4-FFF2-40B4-BE49-F238E27FC236}">
                <a16:creationId xmlns:a16="http://schemas.microsoft.com/office/drawing/2014/main" id="{C40BD22C-F255-B686-FDC4-24B6A827B31C}"/>
              </a:ext>
            </a:extLst>
          </p:cNvPr>
          <p:cNvSpPr>
            <a:spLocks noGrp="1" noChangeAspect="1"/>
          </p:cNvSpPr>
          <p:nvPr>
            <p:ph type="pic" sz="quarter" idx="116"/>
          </p:nvPr>
        </p:nvSpPr>
        <p:spPr>
          <a:xfrm>
            <a:off x="355667" y="5119108"/>
            <a:ext cx="754017" cy="684329"/>
          </a:xfrm>
          <a:noFill/>
        </p:spPr>
        <p:txBody>
          <a:bodyPr/>
          <a:lstStyle>
            <a:lvl1pPr>
              <a:buNone/>
              <a:defRPr/>
            </a:lvl1pPr>
          </a:lstStyle>
          <a:p>
            <a:endParaRPr lang="en-US" dirty="0"/>
          </a:p>
        </p:txBody>
      </p:sp>
      <p:sp>
        <p:nvSpPr>
          <p:cNvPr id="167" name="Picture Placeholder 38">
            <a:extLst>
              <a:ext uri="{FF2B5EF4-FFF2-40B4-BE49-F238E27FC236}">
                <a16:creationId xmlns:a16="http://schemas.microsoft.com/office/drawing/2014/main" id="{D368123D-6EC3-3A33-D8D7-21DA646E424E}"/>
              </a:ext>
            </a:extLst>
          </p:cNvPr>
          <p:cNvSpPr>
            <a:spLocks noGrp="1" noChangeAspect="1"/>
          </p:cNvSpPr>
          <p:nvPr>
            <p:ph type="pic" sz="quarter" idx="117"/>
          </p:nvPr>
        </p:nvSpPr>
        <p:spPr>
          <a:xfrm>
            <a:off x="1261570" y="5119108"/>
            <a:ext cx="754017" cy="684329"/>
          </a:xfrm>
          <a:noFill/>
        </p:spPr>
        <p:txBody>
          <a:bodyPr/>
          <a:lstStyle>
            <a:lvl1pPr>
              <a:buNone/>
              <a:defRPr/>
            </a:lvl1pPr>
          </a:lstStyle>
          <a:p>
            <a:endParaRPr lang="en-US" dirty="0"/>
          </a:p>
        </p:txBody>
      </p:sp>
      <p:sp>
        <p:nvSpPr>
          <p:cNvPr id="168" name="Picture Placeholder 38">
            <a:extLst>
              <a:ext uri="{FF2B5EF4-FFF2-40B4-BE49-F238E27FC236}">
                <a16:creationId xmlns:a16="http://schemas.microsoft.com/office/drawing/2014/main" id="{E84987F0-AF68-0F88-67E6-B19E9F2ACC91}"/>
              </a:ext>
            </a:extLst>
          </p:cNvPr>
          <p:cNvSpPr>
            <a:spLocks noGrp="1" noChangeAspect="1"/>
          </p:cNvSpPr>
          <p:nvPr>
            <p:ph type="pic" sz="quarter" idx="118"/>
          </p:nvPr>
        </p:nvSpPr>
        <p:spPr>
          <a:xfrm>
            <a:off x="2167473" y="5119108"/>
            <a:ext cx="754017" cy="684329"/>
          </a:xfrm>
          <a:noFill/>
        </p:spPr>
        <p:txBody>
          <a:bodyPr/>
          <a:lstStyle>
            <a:lvl1pPr>
              <a:buNone/>
              <a:defRPr/>
            </a:lvl1pPr>
          </a:lstStyle>
          <a:p>
            <a:endParaRPr lang="en-US" dirty="0"/>
          </a:p>
        </p:txBody>
      </p:sp>
      <p:sp>
        <p:nvSpPr>
          <p:cNvPr id="169" name="Picture Placeholder 38">
            <a:extLst>
              <a:ext uri="{FF2B5EF4-FFF2-40B4-BE49-F238E27FC236}">
                <a16:creationId xmlns:a16="http://schemas.microsoft.com/office/drawing/2014/main" id="{99927538-2F24-26C1-D8EB-7B94BBB61064}"/>
              </a:ext>
            </a:extLst>
          </p:cNvPr>
          <p:cNvSpPr>
            <a:spLocks noGrp="1" noChangeAspect="1"/>
          </p:cNvSpPr>
          <p:nvPr>
            <p:ph type="pic" sz="quarter" idx="119"/>
          </p:nvPr>
        </p:nvSpPr>
        <p:spPr>
          <a:xfrm>
            <a:off x="3340163" y="5119108"/>
            <a:ext cx="754017" cy="660731"/>
          </a:xfrm>
          <a:noFill/>
        </p:spPr>
        <p:txBody>
          <a:bodyPr/>
          <a:lstStyle/>
          <a:p>
            <a:endParaRPr lang="en-US" dirty="0"/>
          </a:p>
        </p:txBody>
      </p:sp>
      <p:sp>
        <p:nvSpPr>
          <p:cNvPr id="170" name="Picture Placeholder 38">
            <a:extLst>
              <a:ext uri="{FF2B5EF4-FFF2-40B4-BE49-F238E27FC236}">
                <a16:creationId xmlns:a16="http://schemas.microsoft.com/office/drawing/2014/main" id="{F419C210-0AB1-A979-E038-F172F96E289C}"/>
              </a:ext>
            </a:extLst>
          </p:cNvPr>
          <p:cNvSpPr>
            <a:spLocks noGrp="1" noChangeAspect="1"/>
          </p:cNvSpPr>
          <p:nvPr>
            <p:ph type="pic" sz="quarter" idx="120"/>
          </p:nvPr>
        </p:nvSpPr>
        <p:spPr>
          <a:xfrm>
            <a:off x="4246066" y="5119108"/>
            <a:ext cx="754017" cy="660731"/>
          </a:xfrm>
          <a:noFill/>
        </p:spPr>
        <p:txBody>
          <a:bodyPr/>
          <a:lstStyle/>
          <a:p>
            <a:endParaRPr lang="en-US" dirty="0"/>
          </a:p>
        </p:txBody>
      </p:sp>
      <p:sp>
        <p:nvSpPr>
          <p:cNvPr id="171" name="Picture Placeholder 38">
            <a:extLst>
              <a:ext uri="{FF2B5EF4-FFF2-40B4-BE49-F238E27FC236}">
                <a16:creationId xmlns:a16="http://schemas.microsoft.com/office/drawing/2014/main" id="{E89813DE-5831-0BEF-D34C-EB77BFA89D01}"/>
              </a:ext>
            </a:extLst>
          </p:cNvPr>
          <p:cNvSpPr>
            <a:spLocks noGrp="1" noChangeAspect="1"/>
          </p:cNvSpPr>
          <p:nvPr>
            <p:ph type="pic" sz="quarter" idx="121"/>
          </p:nvPr>
        </p:nvSpPr>
        <p:spPr>
          <a:xfrm>
            <a:off x="5151969" y="5119108"/>
            <a:ext cx="754017" cy="660731"/>
          </a:xfrm>
          <a:noFill/>
        </p:spPr>
        <p:txBody>
          <a:bodyPr/>
          <a:lstStyle/>
          <a:p>
            <a:endParaRPr lang="en-US" dirty="0"/>
          </a:p>
        </p:txBody>
      </p:sp>
      <p:sp>
        <p:nvSpPr>
          <p:cNvPr id="172" name="Picture Placeholder 38">
            <a:extLst>
              <a:ext uri="{FF2B5EF4-FFF2-40B4-BE49-F238E27FC236}">
                <a16:creationId xmlns:a16="http://schemas.microsoft.com/office/drawing/2014/main" id="{A4D09A12-1D8B-1CCC-6AAC-EE100F08D8F6}"/>
              </a:ext>
            </a:extLst>
          </p:cNvPr>
          <p:cNvSpPr>
            <a:spLocks noGrp="1" noChangeAspect="1"/>
          </p:cNvSpPr>
          <p:nvPr>
            <p:ph type="pic" sz="quarter" idx="122"/>
          </p:nvPr>
        </p:nvSpPr>
        <p:spPr>
          <a:xfrm>
            <a:off x="6304120" y="5092698"/>
            <a:ext cx="754017" cy="684329"/>
          </a:xfrm>
          <a:noFill/>
        </p:spPr>
        <p:txBody>
          <a:bodyPr/>
          <a:lstStyle/>
          <a:p>
            <a:endParaRPr lang="en-US" dirty="0"/>
          </a:p>
        </p:txBody>
      </p:sp>
      <p:sp>
        <p:nvSpPr>
          <p:cNvPr id="173" name="Picture Placeholder 38">
            <a:extLst>
              <a:ext uri="{FF2B5EF4-FFF2-40B4-BE49-F238E27FC236}">
                <a16:creationId xmlns:a16="http://schemas.microsoft.com/office/drawing/2014/main" id="{50748A16-E379-60D0-7704-64834A4693F9}"/>
              </a:ext>
            </a:extLst>
          </p:cNvPr>
          <p:cNvSpPr>
            <a:spLocks noGrp="1" noChangeAspect="1"/>
          </p:cNvSpPr>
          <p:nvPr>
            <p:ph type="pic" sz="quarter" idx="123"/>
          </p:nvPr>
        </p:nvSpPr>
        <p:spPr>
          <a:xfrm>
            <a:off x="7210023" y="5092698"/>
            <a:ext cx="754017" cy="684329"/>
          </a:xfrm>
          <a:noFill/>
        </p:spPr>
        <p:txBody>
          <a:bodyPr/>
          <a:lstStyle/>
          <a:p>
            <a:endParaRPr lang="en-US" dirty="0"/>
          </a:p>
        </p:txBody>
      </p:sp>
      <p:sp>
        <p:nvSpPr>
          <p:cNvPr id="174" name="Picture Placeholder 38">
            <a:extLst>
              <a:ext uri="{FF2B5EF4-FFF2-40B4-BE49-F238E27FC236}">
                <a16:creationId xmlns:a16="http://schemas.microsoft.com/office/drawing/2014/main" id="{2D342F30-829C-9CDD-2167-DE3CC7C308C3}"/>
              </a:ext>
            </a:extLst>
          </p:cNvPr>
          <p:cNvSpPr>
            <a:spLocks noGrp="1" noChangeAspect="1"/>
          </p:cNvSpPr>
          <p:nvPr>
            <p:ph type="pic" sz="quarter" idx="124"/>
          </p:nvPr>
        </p:nvSpPr>
        <p:spPr>
          <a:xfrm>
            <a:off x="8115926" y="5092698"/>
            <a:ext cx="754017" cy="684329"/>
          </a:xfrm>
          <a:noFill/>
        </p:spPr>
        <p:txBody>
          <a:bodyPr/>
          <a:lstStyle/>
          <a:p>
            <a:endParaRPr lang="en-US" dirty="0"/>
          </a:p>
        </p:txBody>
      </p:sp>
      <p:sp>
        <p:nvSpPr>
          <p:cNvPr id="175" name="Picture Placeholder 38">
            <a:extLst>
              <a:ext uri="{FF2B5EF4-FFF2-40B4-BE49-F238E27FC236}">
                <a16:creationId xmlns:a16="http://schemas.microsoft.com/office/drawing/2014/main" id="{147746FF-11BF-003F-A004-DC4A857759CB}"/>
              </a:ext>
            </a:extLst>
          </p:cNvPr>
          <p:cNvSpPr>
            <a:spLocks noGrp="1" noChangeAspect="1"/>
          </p:cNvSpPr>
          <p:nvPr>
            <p:ph type="pic" sz="quarter" idx="125"/>
          </p:nvPr>
        </p:nvSpPr>
        <p:spPr>
          <a:xfrm>
            <a:off x="9280202" y="5092699"/>
            <a:ext cx="754017" cy="684652"/>
          </a:xfrm>
          <a:noFill/>
        </p:spPr>
        <p:txBody>
          <a:bodyPr/>
          <a:lstStyle>
            <a:lvl1pPr>
              <a:buNone/>
              <a:defRPr/>
            </a:lvl1pPr>
          </a:lstStyle>
          <a:p>
            <a:endParaRPr lang="en-US" dirty="0"/>
          </a:p>
        </p:txBody>
      </p:sp>
      <p:sp>
        <p:nvSpPr>
          <p:cNvPr id="176" name="Picture Placeholder 38">
            <a:extLst>
              <a:ext uri="{FF2B5EF4-FFF2-40B4-BE49-F238E27FC236}">
                <a16:creationId xmlns:a16="http://schemas.microsoft.com/office/drawing/2014/main" id="{90C282FF-5940-D824-C527-EFC866D13BE7}"/>
              </a:ext>
            </a:extLst>
          </p:cNvPr>
          <p:cNvSpPr>
            <a:spLocks noGrp="1" noChangeAspect="1"/>
          </p:cNvSpPr>
          <p:nvPr>
            <p:ph type="pic" sz="quarter" idx="126"/>
          </p:nvPr>
        </p:nvSpPr>
        <p:spPr>
          <a:xfrm>
            <a:off x="10186105" y="5092699"/>
            <a:ext cx="754017" cy="684652"/>
          </a:xfrm>
          <a:noFill/>
        </p:spPr>
        <p:txBody>
          <a:bodyPr/>
          <a:lstStyle/>
          <a:p>
            <a:endParaRPr lang="en-US" dirty="0"/>
          </a:p>
        </p:txBody>
      </p:sp>
      <p:sp>
        <p:nvSpPr>
          <p:cNvPr id="177" name="Picture Placeholder 38">
            <a:extLst>
              <a:ext uri="{FF2B5EF4-FFF2-40B4-BE49-F238E27FC236}">
                <a16:creationId xmlns:a16="http://schemas.microsoft.com/office/drawing/2014/main" id="{4C9FBB5A-0F2A-933D-8CB7-DAF83544F1A6}"/>
              </a:ext>
            </a:extLst>
          </p:cNvPr>
          <p:cNvSpPr>
            <a:spLocks noGrp="1" noChangeAspect="1"/>
          </p:cNvSpPr>
          <p:nvPr>
            <p:ph type="pic" sz="quarter" idx="127"/>
          </p:nvPr>
        </p:nvSpPr>
        <p:spPr>
          <a:xfrm>
            <a:off x="11092008" y="5092699"/>
            <a:ext cx="754017" cy="684652"/>
          </a:xfrm>
          <a:noFill/>
        </p:spPr>
        <p:txBody>
          <a:bodyPr/>
          <a:lstStyle>
            <a:lvl1pPr>
              <a:buNone/>
              <a:defRPr/>
            </a:lvl1pPr>
          </a:lstStyle>
          <a:p>
            <a:endParaRPr lang="en-US" dirty="0"/>
          </a:p>
        </p:txBody>
      </p:sp>
      <p:sp>
        <p:nvSpPr>
          <p:cNvPr id="178" name="Text Placeholder 20">
            <a:extLst>
              <a:ext uri="{FF2B5EF4-FFF2-40B4-BE49-F238E27FC236}">
                <a16:creationId xmlns:a16="http://schemas.microsoft.com/office/drawing/2014/main" id="{D2C0D491-590F-288B-CBAF-E2922E70BC02}"/>
              </a:ext>
            </a:extLst>
          </p:cNvPr>
          <p:cNvSpPr>
            <a:spLocks noGrp="1"/>
          </p:cNvSpPr>
          <p:nvPr>
            <p:ph type="body" sz="quarter" idx="58" hasCustomPrompt="1"/>
          </p:nvPr>
        </p:nvSpPr>
        <p:spPr>
          <a:xfrm>
            <a:off x="312176" y="1561291"/>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Tree>
    <p:extLst>
      <p:ext uri="{BB962C8B-B14F-4D97-AF65-F5344CB8AC3E}">
        <p14:creationId xmlns:p14="http://schemas.microsoft.com/office/powerpoint/2010/main" val="8156089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reshow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99F33-B392-1D02-6893-F79B8E1F323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87845937-66CF-D775-3358-E13B5B4D3A8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4D87E3F9-7E40-93A9-1F60-6D4CB628270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139755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reshow custom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99F33-B392-1D02-6893-F79B8E1F323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ad reel slide</a:t>
            </a:r>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ad reel slide</a:t>
            </a:r>
            <a:endParaRPr lang="en-US" dirty="0"/>
          </a:p>
        </p:txBody>
      </p:sp>
      <p:sp>
        <p:nvSpPr>
          <p:cNvPr id="5" name="Picture Placeholder 4">
            <a:extLst>
              <a:ext uri="{FF2B5EF4-FFF2-40B4-BE49-F238E27FC236}">
                <a16:creationId xmlns:a16="http://schemas.microsoft.com/office/drawing/2014/main" id="{E229AF89-8DA8-8510-1674-87929A9994D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330BC8E4-C2DE-77F7-A2E0-F5F6774997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592160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reshow blue velvet">
    <p:bg>
      <p:bgPr>
        <a:solidFill>
          <a:schemeClr val="accent6"/>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a:extLst>
              <a:ext uri="{FF2B5EF4-FFF2-40B4-BE49-F238E27FC236}">
                <a16:creationId xmlns:a16="http://schemas.microsoft.com/office/drawing/2014/main" id="{E0AC1846-E6D0-A8A4-B880-B998C4420E3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ext Placeholder 6">
            <a:extLst>
              <a:ext uri="{FF2B5EF4-FFF2-40B4-BE49-F238E27FC236}">
                <a16:creationId xmlns:a16="http://schemas.microsoft.com/office/drawing/2014/main" id="{F8B8108B-CA69-14BF-658B-046F88F15D5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C4CF64F6-1539-C020-0698-CAC53C6D32C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Tree>
    <p:extLst>
      <p:ext uri="{BB962C8B-B14F-4D97-AF65-F5344CB8AC3E}">
        <p14:creationId xmlns:p14="http://schemas.microsoft.com/office/powerpoint/2010/main" val="25526548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reshow custom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AC1846-E6D0-A8A4-B880-B998C4420E3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ad reel slide</a:t>
            </a:r>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ad reel slide</a:t>
            </a:r>
            <a:endParaRPr lang="en-US" dirty="0"/>
          </a:p>
        </p:txBody>
      </p:sp>
      <p:sp>
        <p:nvSpPr>
          <p:cNvPr id="4" name="Rectangle 3">
            <a:extLst>
              <a:ext uri="{FF2B5EF4-FFF2-40B4-BE49-F238E27FC236}">
                <a16:creationId xmlns:a16="http://schemas.microsoft.com/office/drawing/2014/main" id="{4AC66C63-0CA5-62E6-0521-BE91843B0FE8}"/>
              </a:ext>
            </a:extLst>
          </p:cNvPr>
          <p:cNvSpPr/>
          <p:nvPr userDrawn="1"/>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6">
            <a:extLst>
              <a:ext uri="{FF2B5EF4-FFF2-40B4-BE49-F238E27FC236}">
                <a16:creationId xmlns:a16="http://schemas.microsoft.com/office/drawing/2014/main" id="{F4F6793D-85A2-EA7B-5EA7-333C1F51B15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2E365B46-27D6-949D-4248-E4014361568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Tree>
    <p:extLst>
      <p:ext uri="{BB962C8B-B14F-4D97-AF65-F5344CB8AC3E}">
        <p14:creationId xmlns:p14="http://schemas.microsoft.com/office/powerpoint/2010/main" val="270633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 6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
        <p:nvSpPr>
          <p:cNvPr id="11" name="Picture Placeholder 4">
            <a:extLst>
              <a:ext uri="{FF2B5EF4-FFF2-40B4-BE49-F238E27FC236}">
                <a16:creationId xmlns:a16="http://schemas.microsoft.com/office/drawing/2014/main" id="{CC0627BF-EFA4-80B1-43E8-6B020E1E6D5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3B71680F-879C-F49F-35E7-C0E28B88466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9787152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reshow extended v1 dark knight">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47E713A1-0C7F-C44A-4A08-0F81CBC758ED}"/>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10837631" cy="777470"/>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11">
            <a:extLst>
              <a:ext uri="{FF2B5EF4-FFF2-40B4-BE49-F238E27FC236}">
                <a16:creationId xmlns:a16="http://schemas.microsoft.com/office/drawing/2014/main" id="{C92C960E-F6AC-7CEA-94A5-E76055416437}"/>
              </a:ext>
            </a:extLst>
          </p:cNvPr>
          <p:cNvSpPr>
            <a:spLocks noGrp="1"/>
          </p:cNvSpPr>
          <p:nvPr>
            <p:ph type="body" sz="quarter" idx="85"/>
          </p:nvPr>
        </p:nvSpPr>
        <p:spPr>
          <a:xfrm>
            <a:off x="508532"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9" name="Text Placeholder 11">
            <a:extLst>
              <a:ext uri="{FF2B5EF4-FFF2-40B4-BE49-F238E27FC236}">
                <a16:creationId xmlns:a16="http://schemas.microsoft.com/office/drawing/2014/main" id="{43140CC9-6F0D-7855-409A-084DE7EE6F4E}"/>
              </a:ext>
            </a:extLst>
          </p:cNvPr>
          <p:cNvSpPr>
            <a:spLocks noGrp="1"/>
          </p:cNvSpPr>
          <p:nvPr>
            <p:ph type="body" sz="quarter" idx="86"/>
          </p:nvPr>
        </p:nvSpPr>
        <p:spPr>
          <a:xfrm>
            <a:off x="1678567" y="2332812"/>
            <a:ext cx="9324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AD2C3AC9-0873-239E-40DC-D44BF3612A48}"/>
              </a:ext>
            </a:extLst>
          </p:cNvPr>
          <p:cNvSpPr>
            <a:spLocks noGrp="1"/>
          </p:cNvSpPr>
          <p:nvPr>
            <p:ph type="body" sz="quarter" idx="87"/>
          </p:nvPr>
        </p:nvSpPr>
        <p:spPr>
          <a:xfrm>
            <a:off x="4977661"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44D5F529-E7C3-C136-8C70-942F72CE1120}"/>
              </a:ext>
            </a:extLst>
          </p:cNvPr>
          <p:cNvSpPr>
            <a:spLocks noGrp="1"/>
          </p:cNvSpPr>
          <p:nvPr>
            <p:ph type="body" sz="quarter" idx="88"/>
          </p:nvPr>
        </p:nvSpPr>
        <p:spPr>
          <a:xfrm>
            <a:off x="6147697" y="2332812"/>
            <a:ext cx="1260000" cy="2912179"/>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AE71655A-BB70-1A88-D7FA-634025E398E9}"/>
              </a:ext>
            </a:extLst>
          </p:cNvPr>
          <p:cNvSpPr>
            <a:spLocks noGrp="1"/>
          </p:cNvSpPr>
          <p:nvPr>
            <p:ph type="body" sz="quarter" idx="89"/>
          </p:nvPr>
        </p:nvSpPr>
        <p:spPr>
          <a:xfrm>
            <a:off x="7529201" y="2335387"/>
            <a:ext cx="126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0" name="Text Placeholder 11">
            <a:extLst>
              <a:ext uri="{FF2B5EF4-FFF2-40B4-BE49-F238E27FC236}">
                <a16:creationId xmlns:a16="http://schemas.microsoft.com/office/drawing/2014/main" id="{CAB8CAA5-F38C-642A-92DF-F79E4B5CF527}"/>
              </a:ext>
            </a:extLst>
          </p:cNvPr>
          <p:cNvSpPr>
            <a:spLocks noGrp="1"/>
          </p:cNvSpPr>
          <p:nvPr>
            <p:ph type="body" sz="quarter" idx="91"/>
          </p:nvPr>
        </p:nvSpPr>
        <p:spPr>
          <a:xfrm>
            <a:off x="9761964" y="2332812"/>
            <a:ext cx="1260000" cy="2912179"/>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21" name="Text Placeholder 11">
            <a:extLst>
              <a:ext uri="{FF2B5EF4-FFF2-40B4-BE49-F238E27FC236}">
                <a16:creationId xmlns:a16="http://schemas.microsoft.com/office/drawing/2014/main" id="{00603E7C-02DF-7BE8-8F16-056B9F681AB2}"/>
              </a:ext>
            </a:extLst>
          </p:cNvPr>
          <p:cNvSpPr>
            <a:spLocks noGrp="1"/>
          </p:cNvSpPr>
          <p:nvPr>
            <p:ph type="body" sz="quarter" idx="92"/>
          </p:nvPr>
        </p:nvSpPr>
        <p:spPr>
          <a:xfrm>
            <a:off x="11143468" y="2332812"/>
            <a:ext cx="54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9" name="Text Placeholder 21">
            <a:extLst>
              <a:ext uri="{FF2B5EF4-FFF2-40B4-BE49-F238E27FC236}">
                <a16:creationId xmlns:a16="http://schemas.microsoft.com/office/drawing/2014/main" id="{35051533-246B-BB0C-BFDC-92C209C1DE32}"/>
              </a:ext>
            </a:extLst>
          </p:cNvPr>
          <p:cNvSpPr>
            <a:spLocks noGrp="1"/>
          </p:cNvSpPr>
          <p:nvPr>
            <p:ph type="body" sz="quarter" idx="100" hasCustomPrompt="1"/>
          </p:nvPr>
        </p:nvSpPr>
        <p:spPr>
          <a:xfrm>
            <a:off x="11221524" y="2471423"/>
            <a:ext cx="410656" cy="1697207"/>
          </a:xfrm>
        </p:spPr>
        <p:txBody>
          <a:bodyPr>
            <a:noAutofit/>
          </a:bodyPr>
          <a:lstStyle>
            <a:lvl1pPr>
              <a:buNone/>
              <a:defRPr sz="1000"/>
            </a:lvl1pPr>
          </a:lstStyle>
          <a:p>
            <a:pPr lvl="0"/>
            <a:r>
              <a:rPr lang="en-US" dirty="0"/>
              <a:t>10</a:t>
            </a:r>
          </a:p>
          <a:p>
            <a:pPr lvl="0"/>
            <a:r>
              <a:rPr lang="en-US" dirty="0"/>
              <a:t>Title here</a:t>
            </a:r>
          </a:p>
        </p:txBody>
      </p:sp>
      <p:sp>
        <p:nvSpPr>
          <p:cNvPr id="30" name="Text Placeholder 11">
            <a:extLst>
              <a:ext uri="{FF2B5EF4-FFF2-40B4-BE49-F238E27FC236}">
                <a16:creationId xmlns:a16="http://schemas.microsoft.com/office/drawing/2014/main" id="{FE99D5BC-0B6D-0698-17AE-384B4D14B868}"/>
              </a:ext>
            </a:extLst>
          </p:cNvPr>
          <p:cNvSpPr>
            <a:spLocks noGrp="1"/>
          </p:cNvSpPr>
          <p:nvPr>
            <p:ph type="body" sz="quarter" idx="101"/>
          </p:nvPr>
        </p:nvSpPr>
        <p:spPr>
          <a:xfrm>
            <a:off x="3586402" y="2332812"/>
            <a:ext cx="1260000" cy="2912179"/>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F71D394-6B79-0DB8-45E6-58E388DFF323}"/>
              </a:ext>
            </a:extLst>
          </p:cNvPr>
          <p:cNvSpPr>
            <a:spLocks noGrp="1"/>
          </p:cNvSpPr>
          <p:nvPr>
            <p:ph type="body" sz="quarter" idx="103"/>
          </p:nvPr>
        </p:nvSpPr>
        <p:spPr>
          <a:xfrm>
            <a:off x="2742226" y="2328274"/>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FF44D407-F5B1-ADE7-F73A-9935DAD40708}"/>
              </a:ext>
            </a:extLst>
          </p:cNvPr>
          <p:cNvSpPr>
            <a:spLocks noGrp="1"/>
          </p:cNvSpPr>
          <p:nvPr>
            <p:ph type="body" sz="quarter" idx="104"/>
          </p:nvPr>
        </p:nvSpPr>
        <p:spPr>
          <a:xfrm>
            <a:off x="8869106" y="2271013"/>
            <a:ext cx="828000" cy="3046679"/>
          </a:xfrm>
          <a:prstGeom prst="roundRect">
            <a:avLst>
              <a:gd name="adj" fmla="val 2993"/>
            </a:avLst>
          </a:prstGeom>
          <a:noFill/>
          <a:ln w="12700">
            <a:solidFill>
              <a:schemeClr val="accent2"/>
            </a:solidFill>
          </a:ln>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AD786A00-61EE-D122-BACA-1346CD047300}"/>
              </a:ext>
            </a:extLst>
          </p:cNvPr>
          <p:cNvSpPr>
            <a:spLocks noGrp="1"/>
          </p:cNvSpPr>
          <p:nvPr>
            <p:ph type="body" sz="quarter" idx="90"/>
          </p:nvPr>
        </p:nvSpPr>
        <p:spPr>
          <a:xfrm>
            <a:off x="8924031" y="2335387"/>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7" name="Text Placeholder 21">
            <a:extLst>
              <a:ext uri="{FF2B5EF4-FFF2-40B4-BE49-F238E27FC236}">
                <a16:creationId xmlns:a16="http://schemas.microsoft.com/office/drawing/2014/main" id="{06F36A06-2054-FD54-6732-16F85B184D80}"/>
              </a:ext>
            </a:extLst>
          </p:cNvPr>
          <p:cNvSpPr>
            <a:spLocks noGrp="1"/>
          </p:cNvSpPr>
          <p:nvPr>
            <p:ph type="body" sz="quarter" idx="105" hasCustomPrompt="1"/>
          </p:nvPr>
        </p:nvSpPr>
        <p:spPr>
          <a:xfrm>
            <a:off x="9874918" y="2471423"/>
            <a:ext cx="1041238" cy="1697207"/>
          </a:xfrm>
        </p:spPr>
        <p:txBody>
          <a:bodyPr>
            <a:noAutofit/>
          </a:bodyPr>
          <a:lstStyle>
            <a:lvl1pPr>
              <a:buNone/>
              <a:defRPr sz="1000"/>
            </a:lvl1pPr>
          </a:lstStyle>
          <a:p>
            <a:pPr lvl="0"/>
            <a:r>
              <a:rPr lang="en-US" dirty="0"/>
              <a:t>9</a:t>
            </a:r>
          </a:p>
          <a:p>
            <a:pPr lvl="0"/>
            <a:r>
              <a:rPr lang="en-US" dirty="0"/>
              <a:t>Title here</a:t>
            </a:r>
          </a:p>
        </p:txBody>
      </p:sp>
      <p:sp>
        <p:nvSpPr>
          <p:cNvPr id="38" name="Text Placeholder 21">
            <a:extLst>
              <a:ext uri="{FF2B5EF4-FFF2-40B4-BE49-F238E27FC236}">
                <a16:creationId xmlns:a16="http://schemas.microsoft.com/office/drawing/2014/main" id="{7C741D11-FA2A-5188-A277-AED656D76E1E}"/>
              </a:ext>
            </a:extLst>
          </p:cNvPr>
          <p:cNvSpPr>
            <a:spLocks noGrp="1"/>
          </p:cNvSpPr>
          <p:nvPr>
            <p:ph type="body" sz="quarter" idx="106" hasCustomPrompt="1"/>
          </p:nvPr>
        </p:nvSpPr>
        <p:spPr>
          <a:xfrm>
            <a:off x="9011566" y="2471423"/>
            <a:ext cx="546907" cy="1697207"/>
          </a:xfrm>
        </p:spPr>
        <p:txBody>
          <a:bodyPr>
            <a:noAutofit/>
          </a:bodyPr>
          <a:lstStyle>
            <a:lvl1pPr>
              <a:buNone/>
              <a:defRPr sz="1000">
                <a:solidFill>
                  <a:schemeClr val="bg1"/>
                </a:solidFill>
              </a:defRPr>
            </a:lvl1pPr>
          </a:lstStyle>
          <a:p>
            <a:pPr lvl="0"/>
            <a:r>
              <a:rPr lang="en-US" dirty="0"/>
              <a:t>8</a:t>
            </a:r>
          </a:p>
          <a:p>
            <a:pPr lvl="0"/>
            <a:r>
              <a:rPr lang="en-US" dirty="0"/>
              <a:t>Title here</a:t>
            </a:r>
          </a:p>
        </p:txBody>
      </p:sp>
      <p:sp>
        <p:nvSpPr>
          <p:cNvPr id="39" name="Text Placeholder 21">
            <a:extLst>
              <a:ext uri="{FF2B5EF4-FFF2-40B4-BE49-F238E27FC236}">
                <a16:creationId xmlns:a16="http://schemas.microsoft.com/office/drawing/2014/main" id="{3A54531C-408E-6660-368F-9ED29DDF691F}"/>
              </a:ext>
            </a:extLst>
          </p:cNvPr>
          <p:cNvSpPr>
            <a:spLocks noGrp="1"/>
          </p:cNvSpPr>
          <p:nvPr>
            <p:ph type="body" sz="quarter" idx="107" hasCustomPrompt="1"/>
          </p:nvPr>
        </p:nvSpPr>
        <p:spPr>
          <a:xfrm>
            <a:off x="7618796" y="2471423"/>
            <a:ext cx="1076325" cy="1697207"/>
          </a:xfrm>
        </p:spPr>
        <p:txBody>
          <a:bodyPr>
            <a:noAutofit/>
          </a:bodyPr>
          <a:lstStyle>
            <a:lvl1pPr>
              <a:buNone/>
              <a:defRPr sz="1000"/>
            </a:lvl1pPr>
          </a:lstStyle>
          <a:p>
            <a:pPr lvl="0"/>
            <a:r>
              <a:rPr lang="en-US" dirty="0"/>
              <a:t>7</a:t>
            </a:r>
          </a:p>
          <a:p>
            <a:pPr lvl="0"/>
            <a:r>
              <a:rPr lang="en-US" dirty="0"/>
              <a:t>Title here</a:t>
            </a:r>
          </a:p>
        </p:txBody>
      </p:sp>
      <p:sp>
        <p:nvSpPr>
          <p:cNvPr id="40" name="Text Placeholder 21">
            <a:extLst>
              <a:ext uri="{FF2B5EF4-FFF2-40B4-BE49-F238E27FC236}">
                <a16:creationId xmlns:a16="http://schemas.microsoft.com/office/drawing/2014/main" id="{00444D88-A9FB-9181-9F66-F24E70547F4D}"/>
              </a:ext>
            </a:extLst>
          </p:cNvPr>
          <p:cNvSpPr>
            <a:spLocks noGrp="1"/>
          </p:cNvSpPr>
          <p:nvPr>
            <p:ph type="body" sz="quarter" idx="108" hasCustomPrompt="1"/>
          </p:nvPr>
        </p:nvSpPr>
        <p:spPr>
          <a:xfrm>
            <a:off x="6271587" y="2471423"/>
            <a:ext cx="1055837" cy="1697207"/>
          </a:xfrm>
        </p:spPr>
        <p:txBody>
          <a:bodyPr>
            <a:noAutofit/>
          </a:bodyPr>
          <a:lstStyle>
            <a:lvl1pPr>
              <a:buNone/>
              <a:defRPr sz="1000"/>
            </a:lvl1pPr>
          </a:lstStyle>
          <a:p>
            <a:pPr lvl="0"/>
            <a:r>
              <a:rPr lang="en-US" dirty="0"/>
              <a:t>6</a:t>
            </a:r>
          </a:p>
          <a:p>
            <a:pPr lvl="0"/>
            <a:r>
              <a:rPr lang="en-US" dirty="0"/>
              <a:t>Title here</a:t>
            </a:r>
          </a:p>
        </p:txBody>
      </p:sp>
      <p:sp>
        <p:nvSpPr>
          <p:cNvPr id="41" name="Text Placeholder 21">
            <a:extLst>
              <a:ext uri="{FF2B5EF4-FFF2-40B4-BE49-F238E27FC236}">
                <a16:creationId xmlns:a16="http://schemas.microsoft.com/office/drawing/2014/main" id="{F4A1A39B-D516-B698-65BB-CE6628451326}"/>
              </a:ext>
            </a:extLst>
          </p:cNvPr>
          <p:cNvSpPr>
            <a:spLocks noGrp="1"/>
          </p:cNvSpPr>
          <p:nvPr>
            <p:ph type="body" sz="quarter" idx="109" hasCustomPrompt="1"/>
          </p:nvPr>
        </p:nvSpPr>
        <p:spPr>
          <a:xfrm>
            <a:off x="5091164" y="2471423"/>
            <a:ext cx="845000" cy="1697207"/>
          </a:xfrm>
        </p:spPr>
        <p:txBody>
          <a:bodyPr>
            <a:noAutofit/>
          </a:bodyPr>
          <a:lstStyle>
            <a:lvl1pPr>
              <a:buNone/>
              <a:defRPr sz="1000"/>
            </a:lvl1pPr>
          </a:lstStyle>
          <a:p>
            <a:pPr lvl="0"/>
            <a:r>
              <a:rPr lang="en-US" dirty="0"/>
              <a:t>5</a:t>
            </a:r>
          </a:p>
          <a:p>
            <a:pPr lvl="0"/>
            <a:r>
              <a:rPr lang="en-US" dirty="0"/>
              <a:t>Title here</a:t>
            </a:r>
          </a:p>
        </p:txBody>
      </p:sp>
      <p:sp>
        <p:nvSpPr>
          <p:cNvPr id="42" name="Text Placeholder 21">
            <a:extLst>
              <a:ext uri="{FF2B5EF4-FFF2-40B4-BE49-F238E27FC236}">
                <a16:creationId xmlns:a16="http://schemas.microsoft.com/office/drawing/2014/main" id="{513D5DBA-2E45-A3F6-7E75-B83420CE0713}"/>
              </a:ext>
            </a:extLst>
          </p:cNvPr>
          <p:cNvSpPr>
            <a:spLocks noGrp="1"/>
          </p:cNvSpPr>
          <p:nvPr>
            <p:ph type="body" sz="quarter" idx="110" hasCustomPrompt="1"/>
          </p:nvPr>
        </p:nvSpPr>
        <p:spPr>
          <a:xfrm>
            <a:off x="3723901" y="2471423"/>
            <a:ext cx="1042227" cy="1697207"/>
          </a:xfrm>
        </p:spPr>
        <p:txBody>
          <a:bodyPr>
            <a:noAutofit/>
          </a:bodyPr>
          <a:lstStyle>
            <a:lvl1pPr>
              <a:buNone/>
              <a:defRPr sz="1000">
                <a:solidFill>
                  <a:schemeClr val="bg1"/>
                </a:solidFill>
              </a:defRPr>
            </a:lvl1pPr>
          </a:lstStyle>
          <a:p>
            <a:pPr lvl="0"/>
            <a:r>
              <a:rPr lang="en-US" dirty="0"/>
              <a:t>4</a:t>
            </a:r>
          </a:p>
          <a:p>
            <a:pPr lvl="0"/>
            <a:r>
              <a:rPr lang="en-US" dirty="0"/>
              <a:t>Title here</a:t>
            </a:r>
          </a:p>
        </p:txBody>
      </p:sp>
      <p:sp>
        <p:nvSpPr>
          <p:cNvPr id="43" name="Text Placeholder 21">
            <a:extLst>
              <a:ext uri="{FF2B5EF4-FFF2-40B4-BE49-F238E27FC236}">
                <a16:creationId xmlns:a16="http://schemas.microsoft.com/office/drawing/2014/main" id="{EDBC8FC4-FED1-8E8A-69D4-E0EB93D1CF0D}"/>
              </a:ext>
            </a:extLst>
          </p:cNvPr>
          <p:cNvSpPr>
            <a:spLocks noGrp="1"/>
          </p:cNvSpPr>
          <p:nvPr>
            <p:ph type="body" sz="quarter" idx="111" hasCustomPrompt="1"/>
          </p:nvPr>
        </p:nvSpPr>
        <p:spPr>
          <a:xfrm>
            <a:off x="2851355" y="2466885"/>
            <a:ext cx="537676" cy="1697207"/>
          </a:xfrm>
        </p:spPr>
        <p:txBody>
          <a:bodyPr>
            <a:noAutofit/>
          </a:bodyPr>
          <a:lstStyle>
            <a:lvl1pPr>
              <a:buNone/>
              <a:defRPr sz="1000">
                <a:solidFill>
                  <a:schemeClr val="bg1"/>
                </a:solidFill>
              </a:defRPr>
            </a:lvl1pPr>
          </a:lstStyle>
          <a:p>
            <a:pPr lvl="0"/>
            <a:r>
              <a:rPr lang="en-US" dirty="0"/>
              <a:t>3</a:t>
            </a:r>
          </a:p>
          <a:p>
            <a:pPr lvl="0"/>
            <a:r>
              <a:rPr lang="en-US" dirty="0"/>
              <a:t>Title here</a:t>
            </a:r>
          </a:p>
        </p:txBody>
      </p:sp>
      <p:sp>
        <p:nvSpPr>
          <p:cNvPr id="44" name="Text Placeholder 21">
            <a:extLst>
              <a:ext uri="{FF2B5EF4-FFF2-40B4-BE49-F238E27FC236}">
                <a16:creationId xmlns:a16="http://schemas.microsoft.com/office/drawing/2014/main" id="{74F88856-50D1-34E9-B8D2-05A46175CDDB}"/>
              </a:ext>
            </a:extLst>
          </p:cNvPr>
          <p:cNvSpPr>
            <a:spLocks noGrp="1"/>
          </p:cNvSpPr>
          <p:nvPr>
            <p:ph type="body" sz="quarter" idx="112" hasCustomPrompt="1"/>
          </p:nvPr>
        </p:nvSpPr>
        <p:spPr>
          <a:xfrm>
            <a:off x="1778503" y="2471423"/>
            <a:ext cx="744241" cy="1697207"/>
          </a:xfrm>
        </p:spPr>
        <p:txBody>
          <a:bodyPr>
            <a:noAutofit/>
          </a:bodyPr>
          <a:lstStyle>
            <a:lvl1pPr>
              <a:buNone/>
              <a:defRPr sz="1000"/>
            </a:lvl1pPr>
          </a:lstStyle>
          <a:p>
            <a:pPr lvl="0"/>
            <a:r>
              <a:rPr lang="en-US" dirty="0"/>
              <a:t>2</a:t>
            </a:r>
          </a:p>
          <a:p>
            <a:pPr lvl="0"/>
            <a:r>
              <a:rPr lang="en-US" dirty="0"/>
              <a:t>Title here</a:t>
            </a:r>
          </a:p>
        </p:txBody>
      </p:sp>
      <p:sp>
        <p:nvSpPr>
          <p:cNvPr id="45" name="Text Placeholder 21">
            <a:extLst>
              <a:ext uri="{FF2B5EF4-FFF2-40B4-BE49-F238E27FC236}">
                <a16:creationId xmlns:a16="http://schemas.microsoft.com/office/drawing/2014/main" id="{BFAC1C43-C18A-AE2C-01D3-1DCD58971573}"/>
              </a:ext>
            </a:extLst>
          </p:cNvPr>
          <p:cNvSpPr>
            <a:spLocks noGrp="1"/>
          </p:cNvSpPr>
          <p:nvPr>
            <p:ph type="body" sz="quarter" idx="113" hasCustomPrompt="1"/>
          </p:nvPr>
        </p:nvSpPr>
        <p:spPr>
          <a:xfrm>
            <a:off x="608177" y="2471423"/>
            <a:ext cx="853881" cy="1697207"/>
          </a:xfrm>
        </p:spPr>
        <p:txBody>
          <a:bodyPr>
            <a:noAutofit/>
          </a:bodyPr>
          <a:lstStyle>
            <a:lvl1pPr>
              <a:buNone/>
              <a:defRPr sz="1000"/>
            </a:lvl1pPr>
          </a:lstStyle>
          <a:p>
            <a:pPr lvl="0"/>
            <a:r>
              <a:rPr lang="en-US" dirty="0"/>
              <a:t>1</a:t>
            </a:r>
          </a:p>
          <a:p>
            <a:pPr lvl="0"/>
            <a:r>
              <a:rPr lang="en-US" dirty="0"/>
              <a:t>Title here</a:t>
            </a:r>
          </a:p>
        </p:txBody>
      </p:sp>
      <p:pic>
        <p:nvPicPr>
          <p:cNvPr id="2" name="Picture 1">
            <a:extLst>
              <a:ext uri="{FF2B5EF4-FFF2-40B4-BE49-F238E27FC236}">
                <a16:creationId xmlns:a16="http://schemas.microsoft.com/office/drawing/2014/main" id="{EA832404-0943-6C04-38A3-FF4B6B162AD7}"/>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0" name="Picture Placeholder 4">
            <a:extLst>
              <a:ext uri="{FF2B5EF4-FFF2-40B4-BE49-F238E27FC236}">
                <a16:creationId xmlns:a16="http://schemas.microsoft.com/office/drawing/2014/main" id="{F0024922-8C29-56D7-27A4-C84E1524197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D2C6BBF2-0279-30ED-E57B-DE2186CB452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17673242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reshow extended v2 dark knight">
    <p:bg>
      <p:bgPr>
        <a:solidFill>
          <a:schemeClr val="tx1"/>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C92C960E-F6AC-7CEA-94A5-E76055416437}"/>
              </a:ext>
            </a:extLst>
          </p:cNvPr>
          <p:cNvSpPr>
            <a:spLocks noGrp="1"/>
          </p:cNvSpPr>
          <p:nvPr>
            <p:ph type="body" sz="quarter" idx="85"/>
          </p:nvPr>
        </p:nvSpPr>
        <p:spPr>
          <a:xfrm>
            <a:off x="224105"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AD2C3AC9-0873-239E-40DC-D44BF3612A48}"/>
              </a:ext>
            </a:extLst>
          </p:cNvPr>
          <p:cNvSpPr>
            <a:spLocks noGrp="1"/>
          </p:cNvSpPr>
          <p:nvPr>
            <p:ph type="body" sz="quarter" idx="87"/>
          </p:nvPr>
        </p:nvSpPr>
        <p:spPr>
          <a:xfrm>
            <a:off x="4803286"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44D5F529-E7C3-C136-8C70-942F72CE1120}"/>
              </a:ext>
            </a:extLst>
          </p:cNvPr>
          <p:cNvSpPr>
            <a:spLocks noGrp="1"/>
          </p:cNvSpPr>
          <p:nvPr>
            <p:ph type="body" sz="quarter" idx="88"/>
          </p:nvPr>
        </p:nvSpPr>
        <p:spPr>
          <a:xfrm>
            <a:off x="5972064" y="2332812"/>
            <a:ext cx="1260000" cy="2912179"/>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AE71655A-BB70-1A88-D7FA-634025E398E9}"/>
              </a:ext>
            </a:extLst>
          </p:cNvPr>
          <p:cNvSpPr>
            <a:spLocks noGrp="1"/>
          </p:cNvSpPr>
          <p:nvPr>
            <p:ph type="body" sz="quarter" idx="89"/>
          </p:nvPr>
        </p:nvSpPr>
        <p:spPr>
          <a:xfrm>
            <a:off x="7362065" y="2335387"/>
            <a:ext cx="126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0" name="Text Placeholder 11">
            <a:extLst>
              <a:ext uri="{FF2B5EF4-FFF2-40B4-BE49-F238E27FC236}">
                <a16:creationId xmlns:a16="http://schemas.microsoft.com/office/drawing/2014/main" id="{CAB8CAA5-F38C-642A-92DF-F79E4B5CF527}"/>
              </a:ext>
            </a:extLst>
          </p:cNvPr>
          <p:cNvSpPr>
            <a:spLocks noGrp="1"/>
          </p:cNvSpPr>
          <p:nvPr>
            <p:ph type="body" sz="quarter" idx="91"/>
          </p:nvPr>
        </p:nvSpPr>
        <p:spPr>
          <a:xfrm>
            <a:off x="9602067" y="2332812"/>
            <a:ext cx="1260000" cy="2912179"/>
          </a:xfrm>
          <a:prstGeom prst="roundRect">
            <a:avLst>
              <a:gd name="adj" fmla="val 2993"/>
            </a:avLst>
          </a:prstGeom>
          <a:solidFill>
            <a:srgbClr val="BC955B"/>
          </a:solidFill>
        </p:spPr>
        <p:txBody>
          <a:bodyPr>
            <a:noAutofit/>
          </a:bodyPr>
          <a:lstStyle>
            <a:lvl1pPr>
              <a:buNone/>
              <a:defRPr>
                <a:noFill/>
              </a:defRPr>
            </a:lvl1pPr>
          </a:lstStyle>
          <a:p>
            <a:pPr lvl="0"/>
            <a:endParaRPr lang="en-GB" dirty="0"/>
          </a:p>
        </p:txBody>
      </p:sp>
      <p:sp>
        <p:nvSpPr>
          <p:cNvPr id="21" name="Text Placeholder 11">
            <a:extLst>
              <a:ext uri="{FF2B5EF4-FFF2-40B4-BE49-F238E27FC236}">
                <a16:creationId xmlns:a16="http://schemas.microsoft.com/office/drawing/2014/main" id="{00603E7C-02DF-7BE8-8F16-056B9F681AB2}"/>
              </a:ext>
            </a:extLst>
          </p:cNvPr>
          <p:cNvSpPr>
            <a:spLocks noGrp="1"/>
          </p:cNvSpPr>
          <p:nvPr>
            <p:ph type="body" sz="quarter" idx="92"/>
          </p:nvPr>
        </p:nvSpPr>
        <p:spPr>
          <a:xfrm>
            <a:off x="10992069" y="2332812"/>
            <a:ext cx="100563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9" name="Text Placeholder 21">
            <a:extLst>
              <a:ext uri="{FF2B5EF4-FFF2-40B4-BE49-F238E27FC236}">
                <a16:creationId xmlns:a16="http://schemas.microsoft.com/office/drawing/2014/main" id="{35051533-246B-BB0C-BFDC-92C209C1DE32}"/>
              </a:ext>
            </a:extLst>
          </p:cNvPr>
          <p:cNvSpPr>
            <a:spLocks noGrp="1"/>
          </p:cNvSpPr>
          <p:nvPr>
            <p:ph type="body" sz="quarter" idx="100" hasCustomPrompt="1"/>
          </p:nvPr>
        </p:nvSpPr>
        <p:spPr>
          <a:xfrm>
            <a:off x="11078687" y="2471423"/>
            <a:ext cx="814748" cy="1697207"/>
          </a:xfrm>
        </p:spPr>
        <p:txBody>
          <a:bodyPr>
            <a:noAutofit/>
          </a:bodyPr>
          <a:lstStyle>
            <a:lvl1pPr>
              <a:buNone/>
              <a:defRPr sz="1000"/>
            </a:lvl1pPr>
          </a:lstStyle>
          <a:p>
            <a:pPr lvl="0"/>
            <a:r>
              <a:rPr lang="en-US" dirty="0"/>
              <a:t>10</a:t>
            </a:r>
          </a:p>
          <a:p>
            <a:pPr lvl="0"/>
            <a:r>
              <a:rPr lang="en-US" dirty="0"/>
              <a:t>Title here</a:t>
            </a:r>
          </a:p>
        </p:txBody>
      </p:sp>
      <p:sp>
        <p:nvSpPr>
          <p:cNvPr id="30" name="Text Placeholder 11">
            <a:extLst>
              <a:ext uri="{FF2B5EF4-FFF2-40B4-BE49-F238E27FC236}">
                <a16:creationId xmlns:a16="http://schemas.microsoft.com/office/drawing/2014/main" id="{FE99D5BC-0B6D-0698-17AE-384B4D14B868}"/>
              </a:ext>
            </a:extLst>
          </p:cNvPr>
          <p:cNvSpPr>
            <a:spLocks noGrp="1"/>
          </p:cNvSpPr>
          <p:nvPr>
            <p:ph type="body" sz="quarter" idx="101"/>
          </p:nvPr>
        </p:nvSpPr>
        <p:spPr>
          <a:xfrm>
            <a:off x="3413285" y="2332812"/>
            <a:ext cx="1260000" cy="2912179"/>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FF44D407-F5B1-ADE7-F73A-9935DAD40708}"/>
              </a:ext>
            </a:extLst>
          </p:cNvPr>
          <p:cNvSpPr>
            <a:spLocks noGrp="1"/>
          </p:cNvSpPr>
          <p:nvPr>
            <p:ph type="body" sz="quarter" idx="104"/>
          </p:nvPr>
        </p:nvSpPr>
        <p:spPr>
          <a:xfrm>
            <a:off x="8695759" y="2271013"/>
            <a:ext cx="828000" cy="3046679"/>
          </a:xfrm>
          <a:prstGeom prst="roundRect">
            <a:avLst>
              <a:gd name="adj" fmla="val 2993"/>
            </a:avLst>
          </a:prstGeom>
          <a:noFill/>
          <a:ln w="12700">
            <a:solidFill>
              <a:schemeClr val="accent2"/>
            </a:solidFill>
          </a:ln>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AD786A00-61EE-D122-BACA-1346CD047300}"/>
              </a:ext>
            </a:extLst>
          </p:cNvPr>
          <p:cNvSpPr>
            <a:spLocks noGrp="1"/>
          </p:cNvSpPr>
          <p:nvPr>
            <p:ph type="body" sz="quarter" idx="90"/>
          </p:nvPr>
        </p:nvSpPr>
        <p:spPr>
          <a:xfrm>
            <a:off x="8752066" y="2335387"/>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7" name="Text Placeholder 21">
            <a:extLst>
              <a:ext uri="{FF2B5EF4-FFF2-40B4-BE49-F238E27FC236}">
                <a16:creationId xmlns:a16="http://schemas.microsoft.com/office/drawing/2014/main" id="{06F36A06-2054-FD54-6732-16F85B184D80}"/>
              </a:ext>
            </a:extLst>
          </p:cNvPr>
          <p:cNvSpPr>
            <a:spLocks noGrp="1"/>
          </p:cNvSpPr>
          <p:nvPr>
            <p:ph type="body" sz="quarter" idx="105" hasCustomPrompt="1"/>
          </p:nvPr>
        </p:nvSpPr>
        <p:spPr>
          <a:xfrm>
            <a:off x="9670397" y="2471423"/>
            <a:ext cx="1128719" cy="1697207"/>
          </a:xfrm>
        </p:spPr>
        <p:txBody>
          <a:bodyPr>
            <a:normAutofit/>
          </a:bodyPr>
          <a:lstStyle>
            <a:lvl1pPr>
              <a:buNone/>
              <a:defRPr sz="1000"/>
            </a:lvl1pPr>
          </a:lstStyle>
          <a:p>
            <a:pPr lvl="0"/>
            <a:r>
              <a:rPr lang="en-US" dirty="0"/>
              <a:t>9</a:t>
            </a:r>
          </a:p>
          <a:p>
            <a:pPr lvl="0"/>
            <a:r>
              <a:rPr lang="en-US" dirty="0"/>
              <a:t>Title here</a:t>
            </a:r>
          </a:p>
        </p:txBody>
      </p:sp>
      <p:sp>
        <p:nvSpPr>
          <p:cNvPr id="38" name="Text Placeholder 21">
            <a:extLst>
              <a:ext uri="{FF2B5EF4-FFF2-40B4-BE49-F238E27FC236}">
                <a16:creationId xmlns:a16="http://schemas.microsoft.com/office/drawing/2014/main" id="{7C741D11-FA2A-5188-A277-AED656D76E1E}"/>
              </a:ext>
            </a:extLst>
          </p:cNvPr>
          <p:cNvSpPr>
            <a:spLocks noGrp="1"/>
          </p:cNvSpPr>
          <p:nvPr>
            <p:ph type="body" sz="quarter" idx="106" hasCustomPrompt="1"/>
          </p:nvPr>
        </p:nvSpPr>
        <p:spPr>
          <a:xfrm>
            <a:off x="8827828" y="2471423"/>
            <a:ext cx="546907" cy="1697207"/>
          </a:xfrm>
        </p:spPr>
        <p:txBody>
          <a:bodyPr>
            <a:noAutofit/>
          </a:bodyPr>
          <a:lstStyle>
            <a:lvl1pPr>
              <a:buNone/>
              <a:defRPr sz="1000">
                <a:solidFill>
                  <a:schemeClr val="bg1"/>
                </a:solidFill>
              </a:defRPr>
            </a:lvl1pPr>
          </a:lstStyle>
          <a:p>
            <a:pPr lvl="0"/>
            <a:r>
              <a:rPr lang="en-US" dirty="0"/>
              <a:t>8</a:t>
            </a:r>
          </a:p>
          <a:p>
            <a:pPr lvl="0"/>
            <a:r>
              <a:rPr lang="en-US" dirty="0"/>
              <a:t>Title here</a:t>
            </a:r>
          </a:p>
        </p:txBody>
      </p:sp>
      <p:sp>
        <p:nvSpPr>
          <p:cNvPr id="39" name="Text Placeholder 21">
            <a:extLst>
              <a:ext uri="{FF2B5EF4-FFF2-40B4-BE49-F238E27FC236}">
                <a16:creationId xmlns:a16="http://schemas.microsoft.com/office/drawing/2014/main" id="{3A54531C-408E-6660-368F-9ED29DDF691F}"/>
              </a:ext>
            </a:extLst>
          </p:cNvPr>
          <p:cNvSpPr>
            <a:spLocks noGrp="1"/>
          </p:cNvSpPr>
          <p:nvPr>
            <p:ph type="body" sz="quarter" idx="107" hasCustomPrompt="1"/>
          </p:nvPr>
        </p:nvSpPr>
        <p:spPr>
          <a:xfrm>
            <a:off x="7424667" y="2471423"/>
            <a:ext cx="1149587" cy="1697207"/>
          </a:xfrm>
        </p:spPr>
        <p:txBody>
          <a:bodyPr>
            <a:noAutofit/>
          </a:bodyPr>
          <a:lstStyle>
            <a:lvl1pPr>
              <a:buNone/>
              <a:defRPr sz="1000"/>
            </a:lvl1pPr>
          </a:lstStyle>
          <a:p>
            <a:pPr lvl="0"/>
            <a:r>
              <a:rPr lang="en-US" dirty="0"/>
              <a:t>7</a:t>
            </a:r>
          </a:p>
          <a:p>
            <a:pPr lvl="0"/>
            <a:r>
              <a:rPr lang="en-US" dirty="0"/>
              <a:t>Title here</a:t>
            </a:r>
          </a:p>
        </p:txBody>
      </p:sp>
      <p:sp>
        <p:nvSpPr>
          <p:cNvPr id="40" name="Text Placeholder 21">
            <a:extLst>
              <a:ext uri="{FF2B5EF4-FFF2-40B4-BE49-F238E27FC236}">
                <a16:creationId xmlns:a16="http://schemas.microsoft.com/office/drawing/2014/main" id="{00444D88-A9FB-9181-9F66-F24E70547F4D}"/>
              </a:ext>
            </a:extLst>
          </p:cNvPr>
          <p:cNvSpPr>
            <a:spLocks noGrp="1"/>
          </p:cNvSpPr>
          <p:nvPr>
            <p:ph type="body" sz="quarter" idx="108" hasCustomPrompt="1"/>
          </p:nvPr>
        </p:nvSpPr>
        <p:spPr>
          <a:xfrm>
            <a:off x="6035894" y="2471423"/>
            <a:ext cx="1148359" cy="1697207"/>
          </a:xfrm>
        </p:spPr>
        <p:txBody>
          <a:bodyPr>
            <a:noAutofit/>
          </a:bodyPr>
          <a:lstStyle>
            <a:lvl1pPr>
              <a:buNone/>
              <a:defRPr sz="1000"/>
            </a:lvl1pPr>
          </a:lstStyle>
          <a:p>
            <a:pPr lvl="0"/>
            <a:r>
              <a:rPr lang="en-US" dirty="0"/>
              <a:t>6</a:t>
            </a:r>
          </a:p>
          <a:p>
            <a:pPr lvl="0"/>
            <a:r>
              <a:rPr lang="en-US" dirty="0"/>
              <a:t>Title here</a:t>
            </a:r>
          </a:p>
        </p:txBody>
      </p:sp>
      <p:sp>
        <p:nvSpPr>
          <p:cNvPr id="41" name="Text Placeholder 21">
            <a:extLst>
              <a:ext uri="{FF2B5EF4-FFF2-40B4-BE49-F238E27FC236}">
                <a16:creationId xmlns:a16="http://schemas.microsoft.com/office/drawing/2014/main" id="{F4A1A39B-D516-B698-65BB-CE6628451326}"/>
              </a:ext>
            </a:extLst>
          </p:cNvPr>
          <p:cNvSpPr>
            <a:spLocks noGrp="1"/>
          </p:cNvSpPr>
          <p:nvPr>
            <p:ph type="body" sz="quarter" idx="109" hasCustomPrompt="1"/>
          </p:nvPr>
        </p:nvSpPr>
        <p:spPr>
          <a:xfrm>
            <a:off x="4865862" y="2471423"/>
            <a:ext cx="928390" cy="1697207"/>
          </a:xfrm>
        </p:spPr>
        <p:txBody>
          <a:bodyPr>
            <a:noAutofit/>
          </a:bodyPr>
          <a:lstStyle>
            <a:lvl1pPr>
              <a:buNone/>
              <a:defRPr sz="1000"/>
            </a:lvl1pPr>
          </a:lstStyle>
          <a:p>
            <a:pPr lvl="0"/>
            <a:r>
              <a:rPr lang="en-US" dirty="0"/>
              <a:t>5</a:t>
            </a:r>
          </a:p>
          <a:p>
            <a:pPr lvl="0"/>
            <a:r>
              <a:rPr lang="en-US" dirty="0"/>
              <a:t>Title here</a:t>
            </a:r>
          </a:p>
        </p:txBody>
      </p:sp>
      <p:sp>
        <p:nvSpPr>
          <p:cNvPr id="42" name="Text Placeholder 21">
            <a:extLst>
              <a:ext uri="{FF2B5EF4-FFF2-40B4-BE49-F238E27FC236}">
                <a16:creationId xmlns:a16="http://schemas.microsoft.com/office/drawing/2014/main" id="{513D5DBA-2E45-A3F6-7E75-B83420CE0713}"/>
              </a:ext>
            </a:extLst>
          </p:cNvPr>
          <p:cNvSpPr>
            <a:spLocks noGrp="1"/>
          </p:cNvSpPr>
          <p:nvPr>
            <p:ph type="body" sz="quarter" idx="110" hasCustomPrompt="1"/>
          </p:nvPr>
        </p:nvSpPr>
        <p:spPr>
          <a:xfrm>
            <a:off x="3461097" y="2471423"/>
            <a:ext cx="1122590" cy="1697207"/>
          </a:xfrm>
        </p:spPr>
        <p:txBody>
          <a:bodyPr>
            <a:noAutofit/>
          </a:bodyPr>
          <a:lstStyle>
            <a:lvl1pPr>
              <a:buNone/>
              <a:defRPr sz="1000">
                <a:solidFill>
                  <a:schemeClr val="bg1"/>
                </a:solidFill>
              </a:defRPr>
            </a:lvl1pPr>
          </a:lstStyle>
          <a:p>
            <a:pPr lvl="0"/>
            <a:r>
              <a:rPr lang="en-US" dirty="0"/>
              <a:t>4</a:t>
            </a:r>
          </a:p>
          <a:p>
            <a:pPr lvl="0"/>
            <a:r>
              <a:rPr lang="en-US" dirty="0"/>
              <a:t>Title here</a:t>
            </a:r>
          </a:p>
        </p:txBody>
      </p:sp>
      <p:sp>
        <p:nvSpPr>
          <p:cNvPr id="45" name="Text Placeholder 21">
            <a:extLst>
              <a:ext uri="{FF2B5EF4-FFF2-40B4-BE49-F238E27FC236}">
                <a16:creationId xmlns:a16="http://schemas.microsoft.com/office/drawing/2014/main" id="{BFAC1C43-C18A-AE2C-01D3-1DCD58971573}"/>
              </a:ext>
            </a:extLst>
          </p:cNvPr>
          <p:cNvSpPr>
            <a:spLocks noGrp="1"/>
          </p:cNvSpPr>
          <p:nvPr>
            <p:ph type="body" sz="quarter" idx="113" hasCustomPrompt="1"/>
          </p:nvPr>
        </p:nvSpPr>
        <p:spPr>
          <a:xfrm>
            <a:off x="323750" y="2471423"/>
            <a:ext cx="853881" cy="1697207"/>
          </a:xfrm>
        </p:spPr>
        <p:txBody>
          <a:bodyPr>
            <a:noAutofit/>
          </a:bodyPr>
          <a:lstStyle>
            <a:lvl1pPr>
              <a:buNone/>
              <a:defRPr sz="1000"/>
            </a:lvl1pPr>
          </a:lstStyle>
          <a:p>
            <a:pPr lvl="0"/>
            <a:r>
              <a:rPr lang="en-US" dirty="0"/>
              <a:t>1</a:t>
            </a:r>
          </a:p>
          <a:p>
            <a:pPr lvl="0"/>
            <a:r>
              <a:rPr lang="en-US" dirty="0"/>
              <a:t>Title here</a:t>
            </a:r>
          </a:p>
        </p:txBody>
      </p:sp>
      <p:sp>
        <p:nvSpPr>
          <p:cNvPr id="2" name="Subtitle 2">
            <a:extLst>
              <a:ext uri="{FF2B5EF4-FFF2-40B4-BE49-F238E27FC236}">
                <a16:creationId xmlns:a16="http://schemas.microsoft.com/office/drawing/2014/main" id="{D8178249-1AB4-336B-3058-C1CC6954263C}"/>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757069D-F0B6-3F6A-ABB4-3E93C68D7D65}"/>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6" name="Picture 5">
            <a:extLst>
              <a:ext uri="{FF2B5EF4-FFF2-40B4-BE49-F238E27FC236}">
                <a16:creationId xmlns:a16="http://schemas.microsoft.com/office/drawing/2014/main" id="{1B8BB231-746C-6B69-B7BB-79132D992CA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11">
            <a:extLst>
              <a:ext uri="{FF2B5EF4-FFF2-40B4-BE49-F238E27FC236}">
                <a16:creationId xmlns:a16="http://schemas.microsoft.com/office/drawing/2014/main" id="{89194FB6-33C0-0D2A-CBA0-6B6983302CB3}"/>
              </a:ext>
            </a:extLst>
          </p:cNvPr>
          <p:cNvSpPr>
            <a:spLocks noGrp="1"/>
          </p:cNvSpPr>
          <p:nvPr>
            <p:ph type="body" sz="quarter" idx="86"/>
          </p:nvPr>
        </p:nvSpPr>
        <p:spPr>
          <a:xfrm>
            <a:off x="1392883" y="2328274"/>
            <a:ext cx="10404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7" name="Text Placeholder 11">
            <a:extLst>
              <a:ext uri="{FF2B5EF4-FFF2-40B4-BE49-F238E27FC236}">
                <a16:creationId xmlns:a16="http://schemas.microsoft.com/office/drawing/2014/main" id="{FF99C6A1-66CB-D939-EC35-DB1CD96DC3FE}"/>
              </a:ext>
            </a:extLst>
          </p:cNvPr>
          <p:cNvSpPr>
            <a:spLocks noGrp="1"/>
          </p:cNvSpPr>
          <p:nvPr>
            <p:ph type="body" sz="quarter" idx="103"/>
          </p:nvPr>
        </p:nvSpPr>
        <p:spPr>
          <a:xfrm>
            <a:off x="2563284" y="2328274"/>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8" name="Text Placeholder 21">
            <a:extLst>
              <a:ext uri="{FF2B5EF4-FFF2-40B4-BE49-F238E27FC236}">
                <a16:creationId xmlns:a16="http://schemas.microsoft.com/office/drawing/2014/main" id="{0542EB52-3598-8218-3927-044A579516A9}"/>
              </a:ext>
            </a:extLst>
          </p:cNvPr>
          <p:cNvSpPr>
            <a:spLocks noGrp="1"/>
          </p:cNvSpPr>
          <p:nvPr>
            <p:ph type="body" sz="quarter" idx="111" hasCustomPrompt="1"/>
          </p:nvPr>
        </p:nvSpPr>
        <p:spPr>
          <a:xfrm>
            <a:off x="2647111" y="2466885"/>
            <a:ext cx="537676" cy="1697207"/>
          </a:xfrm>
        </p:spPr>
        <p:txBody>
          <a:bodyPr>
            <a:noAutofit/>
          </a:bodyPr>
          <a:lstStyle>
            <a:lvl1pPr>
              <a:buNone/>
              <a:defRPr sz="1000">
                <a:solidFill>
                  <a:schemeClr val="bg1"/>
                </a:solidFill>
              </a:defRPr>
            </a:lvl1pPr>
          </a:lstStyle>
          <a:p>
            <a:pPr lvl="0"/>
            <a:r>
              <a:rPr lang="en-US" dirty="0"/>
              <a:t>3</a:t>
            </a:r>
          </a:p>
          <a:p>
            <a:pPr lvl="0"/>
            <a:r>
              <a:rPr lang="en-US" dirty="0"/>
              <a:t>Title here</a:t>
            </a:r>
          </a:p>
        </p:txBody>
      </p:sp>
      <p:sp>
        <p:nvSpPr>
          <p:cNvPr id="10" name="Text Placeholder 21">
            <a:extLst>
              <a:ext uri="{FF2B5EF4-FFF2-40B4-BE49-F238E27FC236}">
                <a16:creationId xmlns:a16="http://schemas.microsoft.com/office/drawing/2014/main" id="{EB213A13-1050-9A10-FDC2-ECA49F82FC32}"/>
              </a:ext>
            </a:extLst>
          </p:cNvPr>
          <p:cNvSpPr>
            <a:spLocks noGrp="1"/>
          </p:cNvSpPr>
          <p:nvPr>
            <p:ph type="body" sz="quarter" idx="112" hasCustomPrompt="1"/>
          </p:nvPr>
        </p:nvSpPr>
        <p:spPr>
          <a:xfrm>
            <a:off x="1473080" y="2466885"/>
            <a:ext cx="905422" cy="1697207"/>
          </a:xfrm>
        </p:spPr>
        <p:txBody>
          <a:bodyPr>
            <a:noAutofit/>
          </a:bodyPr>
          <a:lstStyle>
            <a:lvl1pPr>
              <a:buNone/>
              <a:defRPr sz="1000"/>
            </a:lvl1pPr>
          </a:lstStyle>
          <a:p>
            <a:pPr lvl="0"/>
            <a:r>
              <a:rPr lang="en-US" dirty="0"/>
              <a:t>2</a:t>
            </a:r>
          </a:p>
          <a:p>
            <a:pPr lvl="0"/>
            <a:r>
              <a:rPr lang="en-US" dirty="0"/>
              <a:t>Title here</a:t>
            </a:r>
          </a:p>
        </p:txBody>
      </p:sp>
      <p:sp>
        <p:nvSpPr>
          <p:cNvPr id="12" name="Picture Placeholder 4">
            <a:extLst>
              <a:ext uri="{FF2B5EF4-FFF2-40B4-BE49-F238E27FC236}">
                <a16:creationId xmlns:a16="http://schemas.microsoft.com/office/drawing/2014/main" id="{5802229B-04D0-F287-2C49-DD01CE3E7DB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EF5BDDE3-A73B-0BE6-6AF5-90D8FF85905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32263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1-Q4 dark knight">
    <p:bg>
      <p:bgPr>
        <a:solidFill>
          <a:schemeClr val="tx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CB624A-7977-AE07-85F5-32AF7B20FEF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16930"/>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Q1</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775988"/>
          </a:xfrm>
          <a:noFill/>
        </p:spPr>
        <p:txBody>
          <a:bodyPr>
            <a:noAutofit/>
          </a:bodyPr>
          <a:lstStyle>
            <a:lvl1pPr>
              <a:buNone/>
              <a:defRPr/>
            </a:lvl1pPr>
          </a:lstStyle>
          <a:p>
            <a:endParaRPr lang="en-US" dirty="0"/>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775988"/>
          </a:xfrm>
          <a:noFill/>
        </p:spPr>
        <p:txBody>
          <a:bodyPr>
            <a:noAutofit/>
          </a:bodyPr>
          <a:lstStyle>
            <a:lvl1pPr>
              <a:buNone/>
              <a:defRPr/>
            </a:lvl1pPr>
          </a:lstStyle>
          <a:p>
            <a:endParaRPr lang="en-US" dirty="0"/>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775988"/>
          </a:xfrm>
          <a:noFill/>
        </p:spPr>
        <p:txBody>
          <a:bodyPr>
            <a:noAutofit/>
          </a:bodyPr>
          <a:lstStyle>
            <a:lvl1pPr>
              <a:buNone/>
              <a:defRPr/>
            </a:lvl1pPr>
          </a:lstStyle>
          <a:p>
            <a:endParaRPr lang="en-US" dirty="0"/>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775988"/>
          </a:xfrm>
          <a:noFill/>
        </p:spPr>
        <p:txBody>
          <a:bodyPr>
            <a:noAutofit/>
          </a:bodyPr>
          <a:lstStyle>
            <a:lvl1pPr>
              <a:buNone/>
              <a:defRPr/>
            </a:lvl1pPr>
          </a:lstStyle>
          <a:p>
            <a:endParaRPr lang="en-US" dirty="0"/>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775988"/>
          </a:xfrm>
          <a:noFill/>
        </p:spPr>
        <p:txBody>
          <a:bodyPr>
            <a:noAutofit/>
          </a:bodyPr>
          <a:lstStyle>
            <a:lvl1pPr>
              <a:buNone/>
              <a:defRPr/>
            </a:lvl1pPr>
          </a:lstStyle>
          <a:p>
            <a:endParaRPr lang="en-US" dirty="0"/>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2"/>
            <a:ext cx="1008000" cy="775988"/>
          </a:xfrm>
          <a:noFill/>
        </p:spPr>
        <p:txBody>
          <a:bodyPr>
            <a:noAutofit/>
          </a:bodyPr>
          <a:lstStyle>
            <a:lvl1pPr>
              <a:buNone/>
              <a:defRPr/>
            </a:lvl1pPr>
          </a:lstStyle>
          <a:p>
            <a:endParaRPr lang="en-US" dirty="0"/>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2"/>
            <a:ext cx="1008000" cy="775988"/>
          </a:xfrm>
          <a:noFill/>
        </p:spPr>
        <p:txBody>
          <a:bodyPr>
            <a:noAutofit/>
          </a:bodyPr>
          <a:lstStyle>
            <a:lvl1pPr>
              <a:buNone/>
              <a:defRPr/>
            </a:lvl1pPr>
          </a:lstStyle>
          <a:p>
            <a:endParaRPr lang="en-US" dirty="0"/>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2"/>
            <a:ext cx="1008000" cy="775988"/>
          </a:xfrm>
          <a:noFill/>
        </p:spPr>
        <p:txBody>
          <a:bodyPr>
            <a:noAutofit/>
          </a:bodyPr>
          <a:lstStyle>
            <a:lvl1pPr>
              <a:buNone/>
              <a:defRPr/>
            </a:lvl1pPr>
          </a:lstStyle>
          <a:p>
            <a:endParaRPr lang="en-US" dirty="0"/>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775988"/>
          </a:xfrm>
          <a:noFill/>
        </p:spPr>
        <p:txBody>
          <a:bodyPr>
            <a:noAutofit/>
          </a:bodyPr>
          <a:lstStyle>
            <a:lvl1pPr>
              <a:buNone/>
              <a:defRPr/>
            </a:lvl1pPr>
          </a:lstStyle>
          <a:p>
            <a:endParaRPr lang="en-US" dirty="0"/>
          </a:p>
        </p:txBody>
      </p:sp>
      <p:sp>
        <p:nvSpPr>
          <p:cNvPr id="3" name="Picture Placeholder 4">
            <a:extLst>
              <a:ext uri="{FF2B5EF4-FFF2-40B4-BE49-F238E27FC236}">
                <a16:creationId xmlns:a16="http://schemas.microsoft.com/office/drawing/2014/main" id="{64CAAF76-8828-38E0-115D-F5C81D98F59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4FBE928-9D1C-7E56-DCFD-380199D4E7C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11" name="Text Placeholder 11">
            <a:extLst>
              <a:ext uri="{FF2B5EF4-FFF2-40B4-BE49-F238E27FC236}">
                <a16:creationId xmlns:a16="http://schemas.microsoft.com/office/drawing/2014/main" id="{FB5A5550-32D0-A5CB-7BE6-972FB9E068B3}"/>
              </a:ext>
            </a:extLst>
          </p:cNvPr>
          <p:cNvSpPr>
            <a:spLocks noGrp="1"/>
          </p:cNvSpPr>
          <p:nvPr>
            <p:ph type="body" sz="quarter" idx="138"/>
          </p:nvPr>
        </p:nvSpPr>
        <p:spPr>
          <a:xfrm>
            <a:off x="199829" y="2559108"/>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20">
            <a:extLst>
              <a:ext uri="{FF2B5EF4-FFF2-40B4-BE49-F238E27FC236}">
                <a16:creationId xmlns:a16="http://schemas.microsoft.com/office/drawing/2014/main" id="{A58D7B8D-40DA-329D-FAE0-DA1A0B1CBBDE}"/>
              </a:ext>
            </a:extLst>
          </p:cNvPr>
          <p:cNvSpPr>
            <a:spLocks noGrp="1"/>
          </p:cNvSpPr>
          <p:nvPr>
            <p:ph type="body" sz="quarter" idx="139" hasCustomPrompt="1"/>
          </p:nvPr>
        </p:nvSpPr>
        <p:spPr>
          <a:xfrm>
            <a:off x="326675" y="2677909"/>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Q2</a:t>
            </a:r>
          </a:p>
        </p:txBody>
      </p:sp>
      <p:sp>
        <p:nvSpPr>
          <p:cNvPr id="13" name="Picture Placeholder 38">
            <a:extLst>
              <a:ext uri="{FF2B5EF4-FFF2-40B4-BE49-F238E27FC236}">
                <a16:creationId xmlns:a16="http://schemas.microsoft.com/office/drawing/2014/main" id="{EF101A4B-4632-BE04-B4F1-C9B2352CAD98}"/>
              </a:ext>
            </a:extLst>
          </p:cNvPr>
          <p:cNvSpPr>
            <a:spLocks noGrp="1"/>
          </p:cNvSpPr>
          <p:nvPr>
            <p:ph type="pic" sz="quarter" idx="140"/>
          </p:nvPr>
        </p:nvSpPr>
        <p:spPr>
          <a:xfrm>
            <a:off x="1477702" y="2677909"/>
            <a:ext cx="1008000" cy="775988"/>
          </a:xfrm>
          <a:noFill/>
        </p:spPr>
        <p:txBody>
          <a:bodyPr>
            <a:noAutofit/>
          </a:bodyPr>
          <a:lstStyle>
            <a:lvl1pPr>
              <a:buNone/>
              <a:defRPr/>
            </a:lvl1pPr>
          </a:lstStyle>
          <a:p>
            <a:endParaRPr lang="en-US" dirty="0"/>
          </a:p>
        </p:txBody>
      </p:sp>
      <p:sp>
        <p:nvSpPr>
          <p:cNvPr id="16" name="Picture Placeholder 38">
            <a:extLst>
              <a:ext uri="{FF2B5EF4-FFF2-40B4-BE49-F238E27FC236}">
                <a16:creationId xmlns:a16="http://schemas.microsoft.com/office/drawing/2014/main" id="{BE5326C2-A00E-4AFA-41CA-418945B8FEB3}"/>
              </a:ext>
            </a:extLst>
          </p:cNvPr>
          <p:cNvSpPr>
            <a:spLocks noGrp="1"/>
          </p:cNvSpPr>
          <p:nvPr>
            <p:ph type="pic" sz="quarter" idx="141"/>
          </p:nvPr>
        </p:nvSpPr>
        <p:spPr>
          <a:xfrm>
            <a:off x="2649581" y="2677909"/>
            <a:ext cx="1008000" cy="775988"/>
          </a:xfrm>
          <a:noFill/>
        </p:spPr>
        <p:txBody>
          <a:bodyPr>
            <a:noAutofit/>
          </a:bodyPr>
          <a:lstStyle>
            <a:lvl1pPr>
              <a:buNone/>
              <a:defRPr/>
            </a:lvl1pPr>
          </a:lstStyle>
          <a:p>
            <a:endParaRPr lang="en-US" dirty="0"/>
          </a:p>
        </p:txBody>
      </p:sp>
      <p:sp>
        <p:nvSpPr>
          <p:cNvPr id="17" name="Picture Placeholder 38">
            <a:extLst>
              <a:ext uri="{FF2B5EF4-FFF2-40B4-BE49-F238E27FC236}">
                <a16:creationId xmlns:a16="http://schemas.microsoft.com/office/drawing/2014/main" id="{760F22C7-342F-1A7C-1F1F-283BDFEF84FA}"/>
              </a:ext>
            </a:extLst>
          </p:cNvPr>
          <p:cNvSpPr>
            <a:spLocks noGrp="1"/>
          </p:cNvSpPr>
          <p:nvPr>
            <p:ph type="pic" sz="quarter" idx="142"/>
          </p:nvPr>
        </p:nvSpPr>
        <p:spPr>
          <a:xfrm>
            <a:off x="3821460" y="2677909"/>
            <a:ext cx="1008000" cy="775988"/>
          </a:xfrm>
          <a:noFill/>
        </p:spPr>
        <p:txBody>
          <a:bodyPr>
            <a:noAutofit/>
          </a:bodyPr>
          <a:lstStyle>
            <a:lvl1pPr>
              <a:buNone/>
              <a:defRPr/>
            </a:lvl1pPr>
          </a:lstStyle>
          <a:p>
            <a:endParaRPr lang="en-US" dirty="0"/>
          </a:p>
        </p:txBody>
      </p:sp>
      <p:sp>
        <p:nvSpPr>
          <p:cNvPr id="18" name="Picture Placeholder 38">
            <a:extLst>
              <a:ext uri="{FF2B5EF4-FFF2-40B4-BE49-F238E27FC236}">
                <a16:creationId xmlns:a16="http://schemas.microsoft.com/office/drawing/2014/main" id="{4892FAC3-77E7-B77D-CCFA-9A46F99587AC}"/>
              </a:ext>
            </a:extLst>
          </p:cNvPr>
          <p:cNvSpPr>
            <a:spLocks noGrp="1"/>
          </p:cNvSpPr>
          <p:nvPr>
            <p:ph type="pic" sz="quarter" idx="143"/>
          </p:nvPr>
        </p:nvSpPr>
        <p:spPr>
          <a:xfrm>
            <a:off x="4993339" y="2677909"/>
            <a:ext cx="1008000" cy="775988"/>
          </a:xfrm>
          <a:noFill/>
        </p:spPr>
        <p:txBody>
          <a:bodyPr>
            <a:noAutofit/>
          </a:bodyPr>
          <a:lstStyle>
            <a:lvl1pPr>
              <a:buNone/>
              <a:defRPr/>
            </a:lvl1pPr>
          </a:lstStyle>
          <a:p>
            <a:endParaRPr lang="en-US" dirty="0"/>
          </a:p>
        </p:txBody>
      </p:sp>
      <p:sp>
        <p:nvSpPr>
          <p:cNvPr id="19" name="Picture Placeholder 38">
            <a:extLst>
              <a:ext uri="{FF2B5EF4-FFF2-40B4-BE49-F238E27FC236}">
                <a16:creationId xmlns:a16="http://schemas.microsoft.com/office/drawing/2014/main" id="{563F9550-0B6E-8A3A-74FD-B0DBCEFDAE62}"/>
              </a:ext>
            </a:extLst>
          </p:cNvPr>
          <p:cNvSpPr>
            <a:spLocks noGrp="1"/>
          </p:cNvSpPr>
          <p:nvPr>
            <p:ph type="pic" sz="quarter" idx="144"/>
          </p:nvPr>
        </p:nvSpPr>
        <p:spPr>
          <a:xfrm>
            <a:off x="6165218" y="2677909"/>
            <a:ext cx="1008000" cy="775988"/>
          </a:xfrm>
          <a:noFill/>
        </p:spPr>
        <p:txBody>
          <a:bodyPr>
            <a:noAutofit/>
          </a:bodyPr>
          <a:lstStyle>
            <a:lvl1pPr>
              <a:buNone/>
              <a:defRPr/>
            </a:lvl1pPr>
          </a:lstStyle>
          <a:p>
            <a:endParaRPr lang="en-US" dirty="0"/>
          </a:p>
        </p:txBody>
      </p:sp>
      <p:sp>
        <p:nvSpPr>
          <p:cNvPr id="20" name="Picture Placeholder 38">
            <a:extLst>
              <a:ext uri="{FF2B5EF4-FFF2-40B4-BE49-F238E27FC236}">
                <a16:creationId xmlns:a16="http://schemas.microsoft.com/office/drawing/2014/main" id="{43F8C220-EBE6-54DD-31B6-385B67AB5577}"/>
              </a:ext>
            </a:extLst>
          </p:cNvPr>
          <p:cNvSpPr>
            <a:spLocks noGrp="1"/>
          </p:cNvSpPr>
          <p:nvPr>
            <p:ph type="pic" sz="quarter" idx="145"/>
          </p:nvPr>
        </p:nvSpPr>
        <p:spPr>
          <a:xfrm>
            <a:off x="7337097" y="2677910"/>
            <a:ext cx="1008000" cy="775988"/>
          </a:xfrm>
          <a:noFill/>
        </p:spPr>
        <p:txBody>
          <a:bodyPr>
            <a:noAutofit/>
          </a:bodyPr>
          <a:lstStyle>
            <a:lvl1pPr>
              <a:buNone/>
              <a:defRPr/>
            </a:lvl1pPr>
          </a:lstStyle>
          <a:p>
            <a:endParaRPr lang="en-US" dirty="0"/>
          </a:p>
        </p:txBody>
      </p:sp>
      <p:sp>
        <p:nvSpPr>
          <p:cNvPr id="21" name="Picture Placeholder 38">
            <a:extLst>
              <a:ext uri="{FF2B5EF4-FFF2-40B4-BE49-F238E27FC236}">
                <a16:creationId xmlns:a16="http://schemas.microsoft.com/office/drawing/2014/main" id="{D49A0A82-7278-4FAD-3786-46C38750F63B}"/>
              </a:ext>
            </a:extLst>
          </p:cNvPr>
          <p:cNvSpPr>
            <a:spLocks noGrp="1"/>
          </p:cNvSpPr>
          <p:nvPr>
            <p:ph type="pic" sz="quarter" idx="146"/>
          </p:nvPr>
        </p:nvSpPr>
        <p:spPr>
          <a:xfrm>
            <a:off x="8508976" y="2677910"/>
            <a:ext cx="1008000" cy="775988"/>
          </a:xfrm>
          <a:noFill/>
        </p:spPr>
        <p:txBody>
          <a:bodyPr>
            <a:noAutofit/>
          </a:bodyPr>
          <a:lstStyle>
            <a:lvl1pPr>
              <a:buNone/>
              <a:defRPr/>
            </a:lvl1pPr>
          </a:lstStyle>
          <a:p>
            <a:endParaRPr lang="en-US" dirty="0"/>
          </a:p>
        </p:txBody>
      </p:sp>
      <p:sp>
        <p:nvSpPr>
          <p:cNvPr id="22" name="Picture Placeholder 38">
            <a:extLst>
              <a:ext uri="{FF2B5EF4-FFF2-40B4-BE49-F238E27FC236}">
                <a16:creationId xmlns:a16="http://schemas.microsoft.com/office/drawing/2014/main" id="{784A7FFD-6D1C-72B6-DB51-38AEFCCB219D}"/>
              </a:ext>
            </a:extLst>
          </p:cNvPr>
          <p:cNvSpPr>
            <a:spLocks noGrp="1"/>
          </p:cNvSpPr>
          <p:nvPr>
            <p:ph type="pic" sz="quarter" idx="147"/>
          </p:nvPr>
        </p:nvSpPr>
        <p:spPr>
          <a:xfrm>
            <a:off x="9680855" y="2677910"/>
            <a:ext cx="1008000" cy="775988"/>
          </a:xfrm>
          <a:noFill/>
        </p:spPr>
        <p:txBody>
          <a:bodyPr>
            <a:noAutofit/>
          </a:bodyPr>
          <a:lstStyle>
            <a:lvl1pPr>
              <a:buNone/>
              <a:defRPr/>
            </a:lvl1pPr>
          </a:lstStyle>
          <a:p>
            <a:endParaRPr lang="en-US" dirty="0"/>
          </a:p>
        </p:txBody>
      </p:sp>
      <p:sp>
        <p:nvSpPr>
          <p:cNvPr id="23" name="Picture Placeholder 38">
            <a:extLst>
              <a:ext uri="{FF2B5EF4-FFF2-40B4-BE49-F238E27FC236}">
                <a16:creationId xmlns:a16="http://schemas.microsoft.com/office/drawing/2014/main" id="{F65D7974-4367-A91E-7BC3-53E0DE7FC86E}"/>
              </a:ext>
            </a:extLst>
          </p:cNvPr>
          <p:cNvSpPr>
            <a:spLocks noGrp="1"/>
          </p:cNvSpPr>
          <p:nvPr>
            <p:ph type="pic" sz="quarter" idx="148"/>
          </p:nvPr>
        </p:nvSpPr>
        <p:spPr>
          <a:xfrm>
            <a:off x="10852735" y="2677909"/>
            <a:ext cx="1008000" cy="775988"/>
          </a:xfrm>
          <a:noFill/>
        </p:spPr>
        <p:txBody>
          <a:bodyPr>
            <a:noAutofit/>
          </a:bodyPr>
          <a:lstStyle>
            <a:lvl1pPr>
              <a:buNone/>
              <a:defRPr/>
            </a:lvl1pPr>
          </a:lstStyle>
          <a:p>
            <a:endParaRPr lang="en-US" dirty="0"/>
          </a:p>
        </p:txBody>
      </p:sp>
      <p:sp>
        <p:nvSpPr>
          <p:cNvPr id="24" name="Text Placeholder 11">
            <a:extLst>
              <a:ext uri="{FF2B5EF4-FFF2-40B4-BE49-F238E27FC236}">
                <a16:creationId xmlns:a16="http://schemas.microsoft.com/office/drawing/2014/main" id="{0BDA7D88-2152-3088-6758-73F3601058E7}"/>
              </a:ext>
            </a:extLst>
          </p:cNvPr>
          <p:cNvSpPr>
            <a:spLocks noGrp="1"/>
          </p:cNvSpPr>
          <p:nvPr>
            <p:ph type="body" sz="quarter" idx="149"/>
          </p:nvPr>
        </p:nvSpPr>
        <p:spPr>
          <a:xfrm>
            <a:off x="199829" y="3701286"/>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B0F9B019-B83C-5C72-8B71-D42E133C3FEC}"/>
              </a:ext>
            </a:extLst>
          </p:cNvPr>
          <p:cNvSpPr>
            <a:spLocks noGrp="1"/>
          </p:cNvSpPr>
          <p:nvPr>
            <p:ph type="body" sz="quarter" idx="150" hasCustomPrompt="1"/>
          </p:nvPr>
        </p:nvSpPr>
        <p:spPr>
          <a:xfrm>
            <a:off x="326675" y="3820087"/>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Q3</a:t>
            </a:r>
          </a:p>
        </p:txBody>
      </p:sp>
      <p:sp>
        <p:nvSpPr>
          <p:cNvPr id="27" name="Picture Placeholder 38">
            <a:extLst>
              <a:ext uri="{FF2B5EF4-FFF2-40B4-BE49-F238E27FC236}">
                <a16:creationId xmlns:a16="http://schemas.microsoft.com/office/drawing/2014/main" id="{78A75D7B-9EEF-BBD2-4759-6A7F8B11DBE0}"/>
              </a:ext>
            </a:extLst>
          </p:cNvPr>
          <p:cNvSpPr>
            <a:spLocks noGrp="1"/>
          </p:cNvSpPr>
          <p:nvPr>
            <p:ph type="pic" sz="quarter" idx="151"/>
          </p:nvPr>
        </p:nvSpPr>
        <p:spPr>
          <a:xfrm>
            <a:off x="1477702" y="3820087"/>
            <a:ext cx="1008000" cy="775988"/>
          </a:xfrm>
          <a:noFill/>
        </p:spPr>
        <p:txBody>
          <a:bodyPr>
            <a:noAutofit/>
          </a:bodyPr>
          <a:lstStyle>
            <a:lvl1pPr>
              <a:buNone/>
              <a:defRPr/>
            </a:lvl1pPr>
          </a:lstStyle>
          <a:p>
            <a:endParaRPr lang="en-US" dirty="0"/>
          </a:p>
        </p:txBody>
      </p:sp>
      <p:sp>
        <p:nvSpPr>
          <p:cNvPr id="28" name="Picture Placeholder 38">
            <a:extLst>
              <a:ext uri="{FF2B5EF4-FFF2-40B4-BE49-F238E27FC236}">
                <a16:creationId xmlns:a16="http://schemas.microsoft.com/office/drawing/2014/main" id="{1937F35E-3692-AF6F-1CCB-EC281A14A65B}"/>
              </a:ext>
            </a:extLst>
          </p:cNvPr>
          <p:cNvSpPr>
            <a:spLocks noGrp="1"/>
          </p:cNvSpPr>
          <p:nvPr>
            <p:ph type="pic" sz="quarter" idx="152"/>
          </p:nvPr>
        </p:nvSpPr>
        <p:spPr>
          <a:xfrm>
            <a:off x="2649581" y="3820087"/>
            <a:ext cx="1008000" cy="775988"/>
          </a:xfrm>
          <a:noFill/>
        </p:spPr>
        <p:txBody>
          <a:bodyPr>
            <a:noAutofit/>
          </a:bodyPr>
          <a:lstStyle>
            <a:lvl1pPr>
              <a:buNone/>
              <a:defRPr/>
            </a:lvl1pPr>
          </a:lstStyle>
          <a:p>
            <a:endParaRPr lang="en-US" dirty="0"/>
          </a:p>
        </p:txBody>
      </p:sp>
      <p:sp>
        <p:nvSpPr>
          <p:cNvPr id="29" name="Picture Placeholder 38">
            <a:extLst>
              <a:ext uri="{FF2B5EF4-FFF2-40B4-BE49-F238E27FC236}">
                <a16:creationId xmlns:a16="http://schemas.microsoft.com/office/drawing/2014/main" id="{C220E429-4210-9AAC-3445-9F7804C688D7}"/>
              </a:ext>
            </a:extLst>
          </p:cNvPr>
          <p:cNvSpPr>
            <a:spLocks noGrp="1"/>
          </p:cNvSpPr>
          <p:nvPr>
            <p:ph type="pic" sz="quarter" idx="153"/>
          </p:nvPr>
        </p:nvSpPr>
        <p:spPr>
          <a:xfrm>
            <a:off x="3821460" y="3820087"/>
            <a:ext cx="1008000" cy="775988"/>
          </a:xfrm>
          <a:noFill/>
        </p:spPr>
        <p:txBody>
          <a:bodyPr>
            <a:noAutofit/>
          </a:bodyPr>
          <a:lstStyle>
            <a:lvl1pPr>
              <a:buNone/>
              <a:defRPr/>
            </a:lvl1pPr>
          </a:lstStyle>
          <a:p>
            <a:endParaRPr lang="en-US" dirty="0"/>
          </a:p>
        </p:txBody>
      </p:sp>
      <p:sp>
        <p:nvSpPr>
          <p:cNvPr id="30" name="Picture Placeholder 38">
            <a:extLst>
              <a:ext uri="{FF2B5EF4-FFF2-40B4-BE49-F238E27FC236}">
                <a16:creationId xmlns:a16="http://schemas.microsoft.com/office/drawing/2014/main" id="{0B99D75A-8694-19AF-1A8D-1D517F93F9A2}"/>
              </a:ext>
            </a:extLst>
          </p:cNvPr>
          <p:cNvSpPr>
            <a:spLocks noGrp="1"/>
          </p:cNvSpPr>
          <p:nvPr>
            <p:ph type="pic" sz="quarter" idx="154"/>
          </p:nvPr>
        </p:nvSpPr>
        <p:spPr>
          <a:xfrm>
            <a:off x="4993339" y="3820087"/>
            <a:ext cx="1008000" cy="775988"/>
          </a:xfrm>
          <a:noFill/>
        </p:spPr>
        <p:txBody>
          <a:bodyPr>
            <a:noAutofit/>
          </a:bodyPr>
          <a:lstStyle>
            <a:lvl1pPr>
              <a:buNone/>
              <a:defRPr/>
            </a:lvl1pPr>
          </a:lstStyle>
          <a:p>
            <a:endParaRPr lang="en-US" dirty="0"/>
          </a:p>
        </p:txBody>
      </p:sp>
      <p:sp>
        <p:nvSpPr>
          <p:cNvPr id="31" name="Picture Placeholder 38">
            <a:extLst>
              <a:ext uri="{FF2B5EF4-FFF2-40B4-BE49-F238E27FC236}">
                <a16:creationId xmlns:a16="http://schemas.microsoft.com/office/drawing/2014/main" id="{FDB3D256-6271-67A1-722D-97CB9D6890EF}"/>
              </a:ext>
            </a:extLst>
          </p:cNvPr>
          <p:cNvSpPr>
            <a:spLocks noGrp="1"/>
          </p:cNvSpPr>
          <p:nvPr>
            <p:ph type="pic" sz="quarter" idx="155"/>
          </p:nvPr>
        </p:nvSpPr>
        <p:spPr>
          <a:xfrm>
            <a:off x="6165218" y="3820087"/>
            <a:ext cx="1008000" cy="775988"/>
          </a:xfrm>
          <a:noFill/>
        </p:spPr>
        <p:txBody>
          <a:bodyPr>
            <a:noAutofit/>
          </a:bodyPr>
          <a:lstStyle>
            <a:lvl1pPr>
              <a:buNone/>
              <a:defRPr/>
            </a:lvl1pPr>
          </a:lstStyle>
          <a:p>
            <a:endParaRPr lang="en-US" dirty="0"/>
          </a:p>
        </p:txBody>
      </p:sp>
      <p:sp>
        <p:nvSpPr>
          <p:cNvPr id="33" name="Picture Placeholder 38">
            <a:extLst>
              <a:ext uri="{FF2B5EF4-FFF2-40B4-BE49-F238E27FC236}">
                <a16:creationId xmlns:a16="http://schemas.microsoft.com/office/drawing/2014/main" id="{8DE3E3E1-4DCA-7193-0C22-7407BAB903DC}"/>
              </a:ext>
            </a:extLst>
          </p:cNvPr>
          <p:cNvSpPr>
            <a:spLocks noGrp="1"/>
          </p:cNvSpPr>
          <p:nvPr>
            <p:ph type="pic" sz="quarter" idx="156"/>
          </p:nvPr>
        </p:nvSpPr>
        <p:spPr>
          <a:xfrm>
            <a:off x="7337097" y="3820088"/>
            <a:ext cx="1008000" cy="775988"/>
          </a:xfrm>
          <a:noFill/>
        </p:spPr>
        <p:txBody>
          <a:bodyPr>
            <a:noAutofit/>
          </a:bodyPr>
          <a:lstStyle>
            <a:lvl1pPr>
              <a:buNone/>
              <a:defRPr/>
            </a:lvl1pPr>
          </a:lstStyle>
          <a:p>
            <a:endParaRPr lang="en-US" dirty="0"/>
          </a:p>
        </p:txBody>
      </p:sp>
      <p:sp>
        <p:nvSpPr>
          <p:cNvPr id="34" name="Picture Placeholder 38">
            <a:extLst>
              <a:ext uri="{FF2B5EF4-FFF2-40B4-BE49-F238E27FC236}">
                <a16:creationId xmlns:a16="http://schemas.microsoft.com/office/drawing/2014/main" id="{5F224FDF-29F4-13A7-C4F7-179D5840A921}"/>
              </a:ext>
            </a:extLst>
          </p:cNvPr>
          <p:cNvSpPr>
            <a:spLocks noGrp="1"/>
          </p:cNvSpPr>
          <p:nvPr>
            <p:ph type="pic" sz="quarter" idx="157"/>
          </p:nvPr>
        </p:nvSpPr>
        <p:spPr>
          <a:xfrm>
            <a:off x="8508976" y="3820088"/>
            <a:ext cx="1008000" cy="775988"/>
          </a:xfrm>
          <a:noFill/>
        </p:spPr>
        <p:txBody>
          <a:bodyPr>
            <a:noAutofit/>
          </a:bodyPr>
          <a:lstStyle>
            <a:lvl1pPr>
              <a:buNone/>
              <a:defRPr/>
            </a:lvl1pPr>
          </a:lstStyle>
          <a:p>
            <a:endParaRPr lang="en-US" dirty="0"/>
          </a:p>
        </p:txBody>
      </p:sp>
      <p:sp>
        <p:nvSpPr>
          <p:cNvPr id="35" name="Picture Placeholder 38">
            <a:extLst>
              <a:ext uri="{FF2B5EF4-FFF2-40B4-BE49-F238E27FC236}">
                <a16:creationId xmlns:a16="http://schemas.microsoft.com/office/drawing/2014/main" id="{F0C82FB5-1789-4B03-D66A-00497D7279C3}"/>
              </a:ext>
            </a:extLst>
          </p:cNvPr>
          <p:cNvSpPr>
            <a:spLocks noGrp="1"/>
          </p:cNvSpPr>
          <p:nvPr>
            <p:ph type="pic" sz="quarter" idx="158"/>
          </p:nvPr>
        </p:nvSpPr>
        <p:spPr>
          <a:xfrm>
            <a:off x="9680855" y="3820088"/>
            <a:ext cx="1008000" cy="775988"/>
          </a:xfrm>
          <a:noFill/>
        </p:spPr>
        <p:txBody>
          <a:bodyPr>
            <a:noAutofit/>
          </a:bodyPr>
          <a:lstStyle>
            <a:lvl1pPr>
              <a:buNone/>
              <a:defRPr/>
            </a:lvl1pPr>
          </a:lstStyle>
          <a:p>
            <a:endParaRPr lang="en-US" dirty="0"/>
          </a:p>
        </p:txBody>
      </p:sp>
      <p:sp>
        <p:nvSpPr>
          <p:cNvPr id="36" name="Picture Placeholder 38">
            <a:extLst>
              <a:ext uri="{FF2B5EF4-FFF2-40B4-BE49-F238E27FC236}">
                <a16:creationId xmlns:a16="http://schemas.microsoft.com/office/drawing/2014/main" id="{A4259B03-1E7D-3BC3-9228-7F85DFEAA9C7}"/>
              </a:ext>
            </a:extLst>
          </p:cNvPr>
          <p:cNvSpPr>
            <a:spLocks noGrp="1"/>
          </p:cNvSpPr>
          <p:nvPr>
            <p:ph type="pic" sz="quarter" idx="159"/>
          </p:nvPr>
        </p:nvSpPr>
        <p:spPr>
          <a:xfrm>
            <a:off x="10852735" y="3820087"/>
            <a:ext cx="1008000" cy="775988"/>
          </a:xfrm>
          <a:noFill/>
        </p:spPr>
        <p:txBody>
          <a:bodyPr>
            <a:noAutofit/>
          </a:bodyPr>
          <a:lstStyle>
            <a:lvl1pPr>
              <a:buNone/>
              <a:defRPr/>
            </a:lvl1pPr>
          </a:lstStyle>
          <a:p>
            <a:endParaRPr lang="en-US" dirty="0"/>
          </a:p>
        </p:txBody>
      </p:sp>
      <p:sp>
        <p:nvSpPr>
          <p:cNvPr id="37" name="Text Placeholder 11">
            <a:extLst>
              <a:ext uri="{FF2B5EF4-FFF2-40B4-BE49-F238E27FC236}">
                <a16:creationId xmlns:a16="http://schemas.microsoft.com/office/drawing/2014/main" id="{742F79F7-4661-9BAF-2529-00F124FC554A}"/>
              </a:ext>
            </a:extLst>
          </p:cNvPr>
          <p:cNvSpPr>
            <a:spLocks noGrp="1"/>
          </p:cNvSpPr>
          <p:nvPr>
            <p:ph type="body" sz="quarter" idx="160"/>
          </p:nvPr>
        </p:nvSpPr>
        <p:spPr>
          <a:xfrm>
            <a:off x="199829" y="4843464"/>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 name="Text Placeholder 20">
            <a:extLst>
              <a:ext uri="{FF2B5EF4-FFF2-40B4-BE49-F238E27FC236}">
                <a16:creationId xmlns:a16="http://schemas.microsoft.com/office/drawing/2014/main" id="{61C7E2CE-699E-6D24-4C27-C648B8DB1308}"/>
              </a:ext>
            </a:extLst>
          </p:cNvPr>
          <p:cNvSpPr>
            <a:spLocks noGrp="1"/>
          </p:cNvSpPr>
          <p:nvPr>
            <p:ph type="body" sz="quarter" idx="161" hasCustomPrompt="1"/>
          </p:nvPr>
        </p:nvSpPr>
        <p:spPr>
          <a:xfrm>
            <a:off x="326675" y="4962265"/>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Q4</a:t>
            </a:r>
          </a:p>
        </p:txBody>
      </p:sp>
      <p:sp>
        <p:nvSpPr>
          <p:cNvPr id="39" name="Picture Placeholder 38">
            <a:extLst>
              <a:ext uri="{FF2B5EF4-FFF2-40B4-BE49-F238E27FC236}">
                <a16:creationId xmlns:a16="http://schemas.microsoft.com/office/drawing/2014/main" id="{F7B74056-FA8B-3B9C-C3AE-8C5456011D92}"/>
              </a:ext>
            </a:extLst>
          </p:cNvPr>
          <p:cNvSpPr>
            <a:spLocks noGrp="1"/>
          </p:cNvSpPr>
          <p:nvPr>
            <p:ph type="pic" sz="quarter" idx="162"/>
          </p:nvPr>
        </p:nvSpPr>
        <p:spPr>
          <a:xfrm>
            <a:off x="1477702" y="4962265"/>
            <a:ext cx="1008000" cy="775988"/>
          </a:xfrm>
          <a:noFill/>
        </p:spPr>
        <p:txBody>
          <a:bodyPr>
            <a:noAutofit/>
          </a:bodyPr>
          <a:lstStyle>
            <a:lvl1pPr>
              <a:buNone/>
              <a:defRPr/>
            </a:lvl1pPr>
          </a:lstStyle>
          <a:p>
            <a:endParaRPr lang="en-US" dirty="0"/>
          </a:p>
        </p:txBody>
      </p:sp>
      <p:sp>
        <p:nvSpPr>
          <p:cNvPr id="40" name="Picture Placeholder 38">
            <a:extLst>
              <a:ext uri="{FF2B5EF4-FFF2-40B4-BE49-F238E27FC236}">
                <a16:creationId xmlns:a16="http://schemas.microsoft.com/office/drawing/2014/main" id="{539208BF-4B92-568E-DAD5-1D749095BA42}"/>
              </a:ext>
            </a:extLst>
          </p:cNvPr>
          <p:cNvSpPr>
            <a:spLocks noGrp="1"/>
          </p:cNvSpPr>
          <p:nvPr>
            <p:ph type="pic" sz="quarter" idx="163"/>
          </p:nvPr>
        </p:nvSpPr>
        <p:spPr>
          <a:xfrm>
            <a:off x="2649581" y="4962265"/>
            <a:ext cx="1008000" cy="775988"/>
          </a:xfrm>
          <a:noFill/>
        </p:spPr>
        <p:txBody>
          <a:bodyPr>
            <a:noAutofit/>
          </a:bodyPr>
          <a:lstStyle>
            <a:lvl1pPr>
              <a:buNone/>
              <a:defRPr/>
            </a:lvl1pPr>
          </a:lstStyle>
          <a:p>
            <a:endParaRPr lang="en-US" dirty="0"/>
          </a:p>
        </p:txBody>
      </p:sp>
      <p:sp>
        <p:nvSpPr>
          <p:cNvPr id="41" name="Picture Placeholder 38">
            <a:extLst>
              <a:ext uri="{FF2B5EF4-FFF2-40B4-BE49-F238E27FC236}">
                <a16:creationId xmlns:a16="http://schemas.microsoft.com/office/drawing/2014/main" id="{B66B1064-BD95-5C94-03FB-C8A9A8CF0FF2}"/>
              </a:ext>
            </a:extLst>
          </p:cNvPr>
          <p:cNvSpPr>
            <a:spLocks noGrp="1"/>
          </p:cNvSpPr>
          <p:nvPr>
            <p:ph type="pic" sz="quarter" idx="164"/>
          </p:nvPr>
        </p:nvSpPr>
        <p:spPr>
          <a:xfrm>
            <a:off x="3821460" y="4962265"/>
            <a:ext cx="1008000" cy="775988"/>
          </a:xfrm>
          <a:noFill/>
        </p:spPr>
        <p:txBody>
          <a:bodyPr>
            <a:noAutofit/>
          </a:bodyPr>
          <a:lstStyle>
            <a:lvl1pPr>
              <a:buNone/>
              <a:defRPr/>
            </a:lvl1pPr>
          </a:lstStyle>
          <a:p>
            <a:endParaRPr lang="en-US" dirty="0"/>
          </a:p>
        </p:txBody>
      </p:sp>
      <p:sp>
        <p:nvSpPr>
          <p:cNvPr id="42" name="Picture Placeholder 38">
            <a:extLst>
              <a:ext uri="{FF2B5EF4-FFF2-40B4-BE49-F238E27FC236}">
                <a16:creationId xmlns:a16="http://schemas.microsoft.com/office/drawing/2014/main" id="{792C53F9-479D-9B1E-2C28-509173740A0F}"/>
              </a:ext>
            </a:extLst>
          </p:cNvPr>
          <p:cNvSpPr>
            <a:spLocks noGrp="1"/>
          </p:cNvSpPr>
          <p:nvPr>
            <p:ph type="pic" sz="quarter" idx="165"/>
          </p:nvPr>
        </p:nvSpPr>
        <p:spPr>
          <a:xfrm>
            <a:off x="4993339" y="4962265"/>
            <a:ext cx="1008000" cy="775988"/>
          </a:xfrm>
          <a:noFill/>
        </p:spPr>
        <p:txBody>
          <a:bodyPr>
            <a:noAutofit/>
          </a:bodyPr>
          <a:lstStyle>
            <a:lvl1pPr>
              <a:buNone/>
              <a:defRPr/>
            </a:lvl1pPr>
          </a:lstStyle>
          <a:p>
            <a:endParaRPr lang="en-US" dirty="0"/>
          </a:p>
        </p:txBody>
      </p:sp>
      <p:sp>
        <p:nvSpPr>
          <p:cNvPr id="43" name="Picture Placeholder 38">
            <a:extLst>
              <a:ext uri="{FF2B5EF4-FFF2-40B4-BE49-F238E27FC236}">
                <a16:creationId xmlns:a16="http://schemas.microsoft.com/office/drawing/2014/main" id="{78A1DE7F-22C9-37F1-41F3-D8537814EC74}"/>
              </a:ext>
            </a:extLst>
          </p:cNvPr>
          <p:cNvSpPr>
            <a:spLocks noGrp="1"/>
          </p:cNvSpPr>
          <p:nvPr>
            <p:ph type="pic" sz="quarter" idx="166"/>
          </p:nvPr>
        </p:nvSpPr>
        <p:spPr>
          <a:xfrm>
            <a:off x="6165218" y="4962265"/>
            <a:ext cx="1008000" cy="775988"/>
          </a:xfrm>
          <a:noFill/>
        </p:spPr>
        <p:txBody>
          <a:bodyPr>
            <a:noAutofit/>
          </a:bodyPr>
          <a:lstStyle>
            <a:lvl1pPr>
              <a:buNone/>
              <a:defRPr/>
            </a:lvl1pPr>
          </a:lstStyle>
          <a:p>
            <a:endParaRPr lang="en-US" dirty="0"/>
          </a:p>
        </p:txBody>
      </p:sp>
      <p:sp>
        <p:nvSpPr>
          <p:cNvPr id="44" name="Picture Placeholder 38">
            <a:extLst>
              <a:ext uri="{FF2B5EF4-FFF2-40B4-BE49-F238E27FC236}">
                <a16:creationId xmlns:a16="http://schemas.microsoft.com/office/drawing/2014/main" id="{745270CD-0112-141E-07BD-DEDA1DC9C2AE}"/>
              </a:ext>
            </a:extLst>
          </p:cNvPr>
          <p:cNvSpPr>
            <a:spLocks noGrp="1"/>
          </p:cNvSpPr>
          <p:nvPr>
            <p:ph type="pic" sz="quarter" idx="167"/>
          </p:nvPr>
        </p:nvSpPr>
        <p:spPr>
          <a:xfrm>
            <a:off x="7337097" y="4962266"/>
            <a:ext cx="1008000" cy="775988"/>
          </a:xfrm>
          <a:noFill/>
        </p:spPr>
        <p:txBody>
          <a:bodyPr>
            <a:noAutofit/>
          </a:bodyPr>
          <a:lstStyle>
            <a:lvl1pPr>
              <a:buNone/>
              <a:defRPr/>
            </a:lvl1pPr>
          </a:lstStyle>
          <a:p>
            <a:endParaRPr lang="en-US" dirty="0"/>
          </a:p>
        </p:txBody>
      </p:sp>
      <p:sp>
        <p:nvSpPr>
          <p:cNvPr id="51" name="Picture Placeholder 38">
            <a:extLst>
              <a:ext uri="{FF2B5EF4-FFF2-40B4-BE49-F238E27FC236}">
                <a16:creationId xmlns:a16="http://schemas.microsoft.com/office/drawing/2014/main" id="{A040CECD-F71C-8632-1B4B-26BBE1C1BFF5}"/>
              </a:ext>
            </a:extLst>
          </p:cNvPr>
          <p:cNvSpPr>
            <a:spLocks noGrp="1"/>
          </p:cNvSpPr>
          <p:nvPr>
            <p:ph type="pic" sz="quarter" idx="168"/>
          </p:nvPr>
        </p:nvSpPr>
        <p:spPr>
          <a:xfrm>
            <a:off x="8508976" y="4962266"/>
            <a:ext cx="1008000" cy="775988"/>
          </a:xfrm>
          <a:noFill/>
        </p:spPr>
        <p:txBody>
          <a:bodyPr>
            <a:noAutofit/>
          </a:bodyPr>
          <a:lstStyle>
            <a:lvl1pPr>
              <a:buNone/>
              <a:defRPr/>
            </a:lvl1pPr>
          </a:lstStyle>
          <a:p>
            <a:endParaRPr lang="en-US" dirty="0"/>
          </a:p>
        </p:txBody>
      </p:sp>
      <p:sp>
        <p:nvSpPr>
          <p:cNvPr id="55" name="Picture Placeholder 38">
            <a:extLst>
              <a:ext uri="{FF2B5EF4-FFF2-40B4-BE49-F238E27FC236}">
                <a16:creationId xmlns:a16="http://schemas.microsoft.com/office/drawing/2014/main" id="{38162E42-2204-C555-3161-6D3114C5B1E4}"/>
              </a:ext>
            </a:extLst>
          </p:cNvPr>
          <p:cNvSpPr>
            <a:spLocks noGrp="1"/>
          </p:cNvSpPr>
          <p:nvPr>
            <p:ph type="pic" sz="quarter" idx="169"/>
          </p:nvPr>
        </p:nvSpPr>
        <p:spPr>
          <a:xfrm>
            <a:off x="9680855" y="4962266"/>
            <a:ext cx="1008000" cy="775988"/>
          </a:xfrm>
          <a:noFill/>
        </p:spPr>
        <p:txBody>
          <a:bodyPr>
            <a:noAutofit/>
          </a:bodyPr>
          <a:lstStyle>
            <a:lvl1pPr>
              <a:buNone/>
              <a:defRPr/>
            </a:lvl1pPr>
          </a:lstStyle>
          <a:p>
            <a:endParaRPr lang="en-US" dirty="0"/>
          </a:p>
        </p:txBody>
      </p:sp>
      <p:sp>
        <p:nvSpPr>
          <p:cNvPr id="136" name="Picture Placeholder 38">
            <a:extLst>
              <a:ext uri="{FF2B5EF4-FFF2-40B4-BE49-F238E27FC236}">
                <a16:creationId xmlns:a16="http://schemas.microsoft.com/office/drawing/2014/main" id="{7B7C0903-418C-0D62-A5DC-6C7F3AF5A922}"/>
              </a:ext>
            </a:extLst>
          </p:cNvPr>
          <p:cNvSpPr>
            <a:spLocks noGrp="1"/>
          </p:cNvSpPr>
          <p:nvPr>
            <p:ph type="pic" sz="quarter" idx="170"/>
          </p:nvPr>
        </p:nvSpPr>
        <p:spPr>
          <a:xfrm>
            <a:off x="10852735" y="4962265"/>
            <a:ext cx="1008000" cy="775988"/>
          </a:xfrm>
          <a:noFill/>
        </p:spPr>
        <p:txBody>
          <a:bodyPr>
            <a:noAutofit/>
          </a:bodyPr>
          <a:lstStyle>
            <a:lvl1pPr>
              <a:buNone/>
              <a:defRPr/>
            </a:lvl1pPr>
          </a:lstStyle>
          <a:p>
            <a:endParaRPr lang="en-US" dirty="0"/>
          </a:p>
        </p:txBody>
      </p:sp>
    </p:spTree>
    <p:extLst>
      <p:ext uri="{BB962C8B-B14F-4D97-AF65-F5344CB8AC3E}">
        <p14:creationId xmlns:p14="http://schemas.microsoft.com/office/powerpoint/2010/main" val="20998858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Q1-Q4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8" name="Text Placeholder 6">
            <a:extLst>
              <a:ext uri="{FF2B5EF4-FFF2-40B4-BE49-F238E27FC236}">
                <a16:creationId xmlns:a16="http://schemas.microsoft.com/office/drawing/2014/main" id="{CA227729-3771-F771-B352-B44DBA53DAB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9" name="Picture Placeholder 4">
            <a:extLst>
              <a:ext uri="{FF2B5EF4-FFF2-40B4-BE49-F238E27FC236}">
                <a16:creationId xmlns:a16="http://schemas.microsoft.com/office/drawing/2014/main" id="{23CBDEF2-1CF0-C71D-12C3-67BFE6D6C04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11">
            <a:extLst>
              <a:ext uri="{FF2B5EF4-FFF2-40B4-BE49-F238E27FC236}">
                <a16:creationId xmlns:a16="http://schemas.microsoft.com/office/drawing/2014/main" id="{F341DD64-EC40-BE3A-EF7B-86AC580655B5}"/>
              </a:ext>
            </a:extLst>
          </p:cNvPr>
          <p:cNvSpPr>
            <a:spLocks noGrp="1"/>
          </p:cNvSpPr>
          <p:nvPr>
            <p:ph type="body" sz="quarter" idx="129"/>
          </p:nvPr>
        </p:nvSpPr>
        <p:spPr>
          <a:xfrm>
            <a:off x="199829" y="1416930"/>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B7886E73-636B-BA45-0A3D-D614F8586914}"/>
              </a:ext>
            </a:extLst>
          </p:cNvPr>
          <p:cNvSpPr>
            <a:spLocks noGrp="1"/>
          </p:cNvSpPr>
          <p:nvPr>
            <p:ph type="body" sz="quarter" idx="59" hasCustomPrompt="1"/>
          </p:nvPr>
        </p:nvSpPr>
        <p:spPr>
          <a:xfrm>
            <a:off x="326675" y="1535731"/>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Q1</a:t>
            </a:r>
          </a:p>
        </p:txBody>
      </p:sp>
      <p:sp>
        <p:nvSpPr>
          <p:cNvPr id="12" name="Picture Placeholder 38">
            <a:extLst>
              <a:ext uri="{FF2B5EF4-FFF2-40B4-BE49-F238E27FC236}">
                <a16:creationId xmlns:a16="http://schemas.microsoft.com/office/drawing/2014/main" id="{F394A18B-C271-51B3-F1CB-E42F2C62BDCD}"/>
              </a:ext>
            </a:extLst>
          </p:cNvPr>
          <p:cNvSpPr>
            <a:spLocks noGrp="1"/>
          </p:cNvSpPr>
          <p:nvPr>
            <p:ph type="pic" sz="quarter" idx="95"/>
          </p:nvPr>
        </p:nvSpPr>
        <p:spPr>
          <a:xfrm>
            <a:off x="1477702" y="1535731"/>
            <a:ext cx="1008000" cy="775988"/>
          </a:xfrm>
          <a:noFill/>
        </p:spPr>
        <p:txBody>
          <a:bodyPr>
            <a:noAutofit/>
          </a:bodyPr>
          <a:lstStyle>
            <a:lvl1pPr>
              <a:buNone/>
              <a:defRPr/>
            </a:lvl1pPr>
          </a:lstStyle>
          <a:p>
            <a:endParaRPr lang="en-US" dirty="0"/>
          </a:p>
        </p:txBody>
      </p:sp>
      <p:sp>
        <p:nvSpPr>
          <p:cNvPr id="13" name="Picture Placeholder 38">
            <a:extLst>
              <a:ext uri="{FF2B5EF4-FFF2-40B4-BE49-F238E27FC236}">
                <a16:creationId xmlns:a16="http://schemas.microsoft.com/office/drawing/2014/main" id="{22FED6FA-72BC-F606-B70A-420C67E6E911}"/>
              </a:ext>
            </a:extLst>
          </p:cNvPr>
          <p:cNvSpPr>
            <a:spLocks noGrp="1"/>
          </p:cNvSpPr>
          <p:nvPr>
            <p:ph type="pic" sz="quarter" idx="130"/>
          </p:nvPr>
        </p:nvSpPr>
        <p:spPr>
          <a:xfrm>
            <a:off x="2649581" y="1535731"/>
            <a:ext cx="1008000" cy="775988"/>
          </a:xfrm>
          <a:noFill/>
        </p:spPr>
        <p:txBody>
          <a:bodyPr>
            <a:noAutofit/>
          </a:bodyPr>
          <a:lstStyle>
            <a:lvl1pPr>
              <a:buNone/>
              <a:defRPr/>
            </a:lvl1pPr>
          </a:lstStyle>
          <a:p>
            <a:endParaRPr lang="en-US" dirty="0"/>
          </a:p>
        </p:txBody>
      </p:sp>
      <p:sp>
        <p:nvSpPr>
          <p:cNvPr id="16" name="Picture Placeholder 38">
            <a:extLst>
              <a:ext uri="{FF2B5EF4-FFF2-40B4-BE49-F238E27FC236}">
                <a16:creationId xmlns:a16="http://schemas.microsoft.com/office/drawing/2014/main" id="{D077A326-8B38-EB66-5FD1-6445B37D6BB6}"/>
              </a:ext>
            </a:extLst>
          </p:cNvPr>
          <p:cNvSpPr>
            <a:spLocks noGrp="1"/>
          </p:cNvSpPr>
          <p:nvPr>
            <p:ph type="pic" sz="quarter" idx="131"/>
          </p:nvPr>
        </p:nvSpPr>
        <p:spPr>
          <a:xfrm>
            <a:off x="3821460" y="1535731"/>
            <a:ext cx="1008000" cy="775988"/>
          </a:xfrm>
          <a:noFill/>
        </p:spPr>
        <p:txBody>
          <a:bodyPr>
            <a:noAutofit/>
          </a:bodyPr>
          <a:lstStyle>
            <a:lvl1pPr>
              <a:buNone/>
              <a:defRPr/>
            </a:lvl1pPr>
          </a:lstStyle>
          <a:p>
            <a:endParaRPr lang="en-US" dirty="0"/>
          </a:p>
        </p:txBody>
      </p:sp>
      <p:sp>
        <p:nvSpPr>
          <p:cNvPr id="17" name="Picture Placeholder 38">
            <a:extLst>
              <a:ext uri="{FF2B5EF4-FFF2-40B4-BE49-F238E27FC236}">
                <a16:creationId xmlns:a16="http://schemas.microsoft.com/office/drawing/2014/main" id="{45B1BA51-A174-894C-A369-ADB6B181AAAF}"/>
              </a:ext>
            </a:extLst>
          </p:cNvPr>
          <p:cNvSpPr>
            <a:spLocks noGrp="1"/>
          </p:cNvSpPr>
          <p:nvPr>
            <p:ph type="pic" sz="quarter" idx="132"/>
          </p:nvPr>
        </p:nvSpPr>
        <p:spPr>
          <a:xfrm>
            <a:off x="4993339" y="1535731"/>
            <a:ext cx="1008000" cy="775988"/>
          </a:xfrm>
          <a:noFill/>
        </p:spPr>
        <p:txBody>
          <a:bodyPr>
            <a:noAutofit/>
          </a:bodyPr>
          <a:lstStyle>
            <a:lvl1pPr>
              <a:buNone/>
              <a:defRPr/>
            </a:lvl1pPr>
          </a:lstStyle>
          <a:p>
            <a:endParaRPr lang="en-US" dirty="0"/>
          </a:p>
        </p:txBody>
      </p:sp>
      <p:sp>
        <p:nvSpPr>
          <p:cNvPr id="18" name="Picture Placeholder 38">
            <a:extLst>
              <a:ext uri="{FF2B5EF4-FFF2-40B4-BE49-F238E27FC236}">
                <a16:creationId xmlns:a16="http://schemas.microsoft.com/office/drawing/2014/main" id="{90C195EA-80DC-C2DD-9FBA-7BF6FF82903B}"/>
              </a:ext>
            </a:extLst>
          </p:cNvPr>
          <p:cNvSpPr>
            <a:spLocks noGrp="1"/>
          </p:cNvSpPr>
          <p:nvPr>
            <p:ph type="pic" sz="quarter" idx="133"/>
          </p:nvPr>
        </p:nvSpPr>
        <p:spPr>
          <a:xfrm>
            <a:off x="6165218" y="1535731"/>
            <a:ext cx="1008000" cy="775988"/>
          </a:xfrm>
          <a:noFill/>
        </p:spPr>
        <p:txBody>
          <a:bodyPr>
            <a:noAutofit/>
          </a:bodyPr>
          <a:lstStyle>
            <a:lvl1pPr>
              <a:buNone/>
              <a:defRPr/>
            </a:lvl1pPr>
          </a:lstStyle>
          <a:p>
            <a:endParaRPr lang="en-US" dirty="0"/>
          </a:p>
        </p:txBody>
      </p:sp>
      <p:sp>
        <p:nvSpPr>
          <p:cNvPr id="19" name="Picture Placeholder 38">
            <a:extLst>
              <a:ext uri="{FF2B5EF4-FFF2-40B4-BE49-F238E27FC236}">
                <a16:creationId xmlns:a16="http://schemas.microsoft.com/office/drawing/2014/main" id="{F01535E2-A6C2-BE4B-3DA7-1FA6F00F04DE}"/>
              </a:ext>
            </a:extLst>
          </p:cNvPr>
          <p:cNvSpPr>
            <a:spLocks noGrp="1"/>
          </p:cNvSpPr>
          <p:nvPr>
            <p:ph type="pic" sz="quarter" idx="134"/>
          </p:nvPr>
        </p:nvSpPr>
        <p:spPr>
          <a:xfrm>
            <a:off x="7337097" y="1535732"/>
            <a:ext cx="1008000" cy="775988"/>
          </a:xfrm>
          <a:noFill/>
        </p:spPr>
        <p:txBody>
          <a:bodyPr>
            <a:noAutofit/>
          </a:bodyPr>
          <a:lstStyle>
            <a:lvl1pPr>
              <a:buNone/>
              <a:defRPr/>
            </a:lvl1pPr>
          </a:lstStyle>
          <a:p>
            <a:endParaRPr lang="en-US" dirty="0"/>
          </a:p>
        </p:txBody>
      </p:sp>
      <p:sp>
        <p:nvSpPr>
          <p:cNvPr id="20" name="Picture Placeholder 38">
            <a:extLst>
              <a:ext uri="{FF2B5EF4-FFF2-40B4-BE49-F238E27FC236}">
                <a16:creationId xmlns:a16="http://schemas.microsoft.com/office/drawing/2014/main" id="{547D8371-37F1-8498-46AC-39CDFBDE9057}"/>
              </a:ext>
            </a:extLst>
          </p:cNvPr>
          <p:cNvSpPr>
            <a:spLocks noGrp="1"/>
          </p:cNvSpPr>
          <p:nvPr>
            <p:ph type="pic" sz="quarter" idx="135"/>
          </p:nvPr>
        </p:nvSpPr>
        <p:spPr>
          <a:xfrm>
            <a:off x="8508976" y="1535732"/>
            <a:ext cx="1008000" cy="775988"/>
          </a:xfrm>
          <a:noFill/>
        </p:spPr>
        <p:txBody>
          <a:bodyPr>
            <a:noAutofit/>
          </a:bodyPr>
          <a:lstStyle>
            <a:lvl1pPr>
              <a:buNone/>
              <a:defRPr/>
            </a:lvl1pPr>
          </a:lstStyle>
          <a:p>
            <a:endParaRPr lang="en-US" dirty="0"/>
          </a:p>
        </p:txBody>
      </p:sp>
      <p:sp>
        <p:nvSpPr>
          <p:cNvPr id="21" name="Picture Placeholder 38">
            <a:extLst>
              <a:ext uri="{FF2B5EF4-FFF2-40B4-BE49-F238E27FC236}">
                <a16:creationId xmlns:a16="http://schemas.microsoft.com/office/drawing/2014/main" id="{034F7DE0-1DA7-4BEF-762E-D03A38C51B4B}"/>
              </a:ext>
            </a:extLst>
          </p:cNvPr>
          <p:cNvSpPr>
            <a:spLocks noGrp="1"/>
          </p:cNvSpPr>
          <p:nvPr>
            <p:ph type="pic" sz="quarter" idx="136"/>
          </p:nvPr>
        </p:nvSpPr>
        <p:spPr>
          <a:xfrm>
            <a:off x="9680855" y="1535732"/>
            <a:ext cx="1008000" cy="775988"/>
          </a:xfrm>
          <a:noFill/>
        </p:spPr>
        <p:txBody>
          <a:bodyPr>
            <a:noAutofit/>
          </a:bodyPr>
          <a:lstStyle>
            <a:lvl1pPr>
              <a:buNone/>
              <a:defRPr/>
            </a:lvl1pPr>
          </a:lstStyle>
          <a:p>
            <a:endParaRPr lang="en-US" dirty="0"/>
          </a:p>
        </p:txBody>
      </p:sp>
      <p:sp>
        <p:nvSpPr>
          <p:cNvPr id="22" name="Picture Placeholder 38">
            <a:extLst>
              <a:ext uri="{FF2B5EF4-FFF2-40B4-BE49-F238E27FC236}">
                <a16:creationId xmlns:a16="http://schemas.microsoft.com/office/drawing/2014/main" id="{BC176AE2-1D0F-62CA-E440-A0EC43D34BDB}"/>
              </a:ext>
            </a:extLst>
          </p:cNvPr>
          <p:cNvSpPr>
            <a:spLocks noGrp="1"/>
          </p:cNvSpPr>
          <p:nvPr>
            <p:ph type="pic" sz="quarter" idx="137"/>
          </p:nvPr>
        </p:nvSpPr>
        <p:spPr>
          <a:xfrm>
            <a:off x="10852735" y="1535731"/>
            <a:ext cx="1008000" cy="775988"/>
          </a:xfrm>
          <a:noFill/>
        </p:spPr>
        <p:txBody>
          <a:bodyPr>
            <a:noAutofit/>
          </a:bodyPr>
          <a:lstStyle>
            <a:lvl1pPr>
              <a:buNone/>
              <a:defRPr/>
            </a:lvl1pPr>
          </a:lstStyle>
          <a:p>
            <a:endParaRPr lang="en-US" dirty="0"/>
          </a:p>
        </p:txBody>
      </p:sp>
      <p:sp>
        <p:nvSpPr>
          <p:cNvPr id="23" name="Text Placeholder 11">
            <a:extLst>
              <a:ext uri="{FF2B5EF4-FFF2-40B4-BE49-F238E27FC236}">
                <a16:creationId xmlns:a16="http://schemas.microsoft.com/office/drawing/2014/main" id="{0FE37C06-35E1-8CAD-E0A9-F589BB56D99A}"/>
              </a:ext>
            </a:extLst>
          </p:cNvPr>
          <p:cNvSpPr>
            <a:spLocks noGrp="1"/>
          </p:cNvSpPr>
          <p:nvPr>
            <p:ph type="body" sz="quarter" idx="138"/>
          </p:nvPr>
        </p:nvSpPr>
        <p:spPr>
          <a:xfrm>
            <a:off x="199829" y="2559108"/>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4" name="Text Placeholder 20">
            <a:extLst>
              <a:ext uri="{FF2B5EF4-FFF2-40B4-BE49-F238E27FC236}">
                <a16:creationId xmlns:a16="http://schemas.microsoft.com/office/drawing/2014/main" id="{D5C85D3D-3A3E-F277-400B-EF230196CB4C}"/>
              </a:ext>
            </a:extLst>
          </p:cNvPr>
          <p:cNvSpPr>
            <a:spLocks noGrp="1"/>
          </p:cNvSpPr>
          <p:nvPr>
            <p:ph type="body" sz="quarter" idx="139" hasCustomPrompt="1"/>
          </p:nvPr>
        </p:nvSpPr>
        <p:spPr>
          <a:xfrm>
            <a:off x="326675" y="2677909"/>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Q2</a:t>
            </a:r>
          </a:p>
        </p:txBody>
      </p:sp>
      <p:sp>
        <p:nvSpPr>
          <p:cNvPr id="25" name="Picture Placeholder 38">
            <a:extLst>
              <a:ext uri="{FF2B5EF4-FFF2-40B4-BE49-F238E27FC236}">
                <a16:creationId xmlns:a16="http://schemas.microsoft.com/office/drawing/2014/main" id="{E199D624-ECD8-3122-1162-DEDDD9BFDAA5}"/>
              </a:ext>
            </a:extLst>
          </p:cNvPr>
          <p:cNvSpPr>
            <a:spLocks noGrp="1"/>
          </p:cNvSpPr>
          <p:nvPr>
            <p:ph type="pic" sz="quarter" idx="140"/>
          </p:nvPr>
        </p:nvSpPr>
        <p:spPr>
          <a:xfrm>
            <a:off x="1477702" y="2677909"/>
            <a:ext cx="1008000" cy="775988"/>
          </a:xfrm>
          <a:noFill/>
        </p:spPr>
        <p:txBody>
          <a:bodyPr>
            <a:noAutofit/>
          </a:bodyPr>
          <a:lstStyle>
            <a:lvl1pPr>
              <a:buNone/>
              <a:defRPr/>
            </a:lvl1pPr>
          </a:lstStyle>
          <a:p>
            <a:endParaRPr lang="en-US" dirty="0"/>
          </a:p>
        </p:txBody>
      </p:sp>
      <p:sp>
        <p:nvSpPr>
          <p:cNvPr id="27" name="Picture Placeholder 38">
            <a:extLst>
              <a:ext uri="{FF2B5EF4-FFF2-40B4-BE49-F238E27FC236}">
                <a16:creationId xmlns:a16="http://schemas.microsoft.com/office/drawing/2014/main" id="{7BFFB7F3-84C8-B8F2-AE22-4334BDB73C7B}"/>
              </a:ext>
            </a:extLst>
          </p:cNvPr>
          <p:cNvSpPr>
            <a:spLocks noGrp="1"/>
          </p:cNvSpPr>
          <p:nvPr>
            <p:ph type="pic" sz="quarter" idx="141"/>
          </p:nvPr>
        </p:nvSpPr>
        <p:spPr>
          <a:xfrm>
            <a:off x="2649581" y="2677909"/>
            <a:ext cx="1008000" cy="775988"/>
          </a:xfrm>
          <a:noFill/>
        </p:spPr>
        <p:txBody>
          <a:bodyPr>
            <a:noAutofit/>
          </a:bodyPr>
          <a:lstStyle>
            <a:lvl1pPr>
              <a:buNone/>
              <a:defRPr/>
            </a:lvl1pPr>
          </a:lstStyle>
          <a:p>
            <a:endParaRPr lang="en-US" dirty="0"/>
          </a:p>
        </p:txBody>
      </p:sp>
      <p:sp>
        <p:nvSpPr>
          <p:cNvPr id="28" name="Picture Placeholder 38">
            <a:extLst>
              <a:ext uri="{FF2B5EF4-FFF2-40B4-BE49-F238E27FC236}">
                <a16:creationId xmlns:a16="http://schemas.microsoft.com/office/drawing/2014/main" id="{7F939F3E-86F5-6149-6622-35D15B8A4CB9}"/>
              </a:ext>
            </a:extLst>
          </p:cNvPr>
          <p:cNvSpPr>
            <a:spLocks noGrp="1"/>
          </p:cNvSpPr>
          <p:nvPr>
            <p:ph type="pic" sz="quarter" idx="142"/>
          </p:nvPr>
        </p:nvSpPr>
        <p:spPr>
          <a:xfrm>
            <a:off x="3821460" y="2677909"/>
            <a:ext cx="1008000" cy="775988"/>
          </a:xfrm>
          <a:noFill/>
        </p:spPr>
        <p:txBody>
          <a:bodyPr>
            <a:noAutofit/>
          </a:bodyPr>
          <a:lstStyle>
            <a:lvl1pPr>
              <a:buNone/>
              <a:defRPr/>
            </a:lvl1pPr>
          </a:lstStyle>
          <a:p>
            <a:endParaRPr lang="en-US" dirty="0"/>
          </a:p>
        </p:txBody>
      </p:sp>
      <p:sp>
        <p:nvSpPr>
          <p:cNvPr id="29" name="Picture Placeholder 38">
            <a:extLst>
              <a:ext uri="{FF2B5EF4-FFF2-40B4-BE49-F238E27FC236}">
                <a16:creationId xmlns:a16="http://schemas.microsoft.com/office/drawing/2014/main" id="{8776EADC-3A0A-6D79-C073-E69840182B25}"/>
              </a:ext>
            </a:extLst>
          </p:cNvPr>
          <p:cNvSpPr>
            <a:spLocks noGrp="1"/>
          </p:cNvSpPr>
          <p:nvPr>
            <p:ph type="pic" sz="quarter" idx="143"/>
          </p:nvPr>
        </p:nvSpPr>
        <p:spPr>
          <a:xfrm>
            <a:off x="4993339" y="2677909"/>
            <a:ext cx="1008000" cy="775988"/>
          </a:xfrm>
          <a:noFill/>
        </p:spPr>
        <p:txBody>
          <a:bodyPr>
            <a:noAutofit/>
          </a:bodyPr>
          <a:lstStyle>
            <a:lvl1pPr>
              <a:buNone/>
              <a:defRPr/>
            </a:lvl1pPr>
          </a:lstStyle>
          <a:p>
            <a:endParaRPr lang="en-US" dirty="0"/>
          </a:p>
        </p:txBody>
      </p:sp>
      <p:sp>
        <p:nvSpPr>
          <p:cNvPr id="30" name="Picture Placeholder 38">
            <a:extLst>
              <a:ext uri="{FF2B5EF4-FFF2-40B4-BE49-F238E27FC236}">
                <a16:creationId xmlns:a16="http://schemas.microsoft.com/office/drawing/2014/main" id="{8F076A9B-54D9-548E-8D45-1ACF4026AE50}"/>
              </a:ext>
            </a:extLst>
          </p:cNvPr>
          <p:cNvSpPr>
            <a:spLocks noGrp="1"/>
          </p:cNvSpPr>
          <p:nvPr>
            <p:ph type="pic" sz="quarter" idx="144"/>
          </p:nvPr>
        </p:nvSpPr>
        <p:spPr>
          <a:xfrm>
            <a:off x="6165218" y="2677909"/>
            <a:ext cx="1008000" cy="775988"/>
          </a:xfrm>
          <a:noFill/>
        </p:spPr>
        <p:txBody>
          <a:bodyPr>
            <a:noAutofit/>
          </a:bodyPr>
          <a:lstStyle>
            <a:lvl1pPr>
              <a:buNone/>
              <a:defRPr/>
            </a:lvl1pPr>
          </a:lstStyle>
          <a:p>
            <a:endParaRPr lang="en-US" dirty="0"/>
          </a:p>
        </p:txBody>
      </p:sp>
      <p:sp>
        <p:nvSpPr>
          <p:cNvPr id="31" name="Picture Placeholder 38">
            <a:extLst>
              <a:ext uri="{FF2B5EF4-FFF2-40B4-BE49-F238E27FC236}">
                <a16:creationId xmlns:a16="http://schemas.microsoft.com/office/drawing/2014/main" id="{3E2B2CF5-D023-B9CF-9A8C-0F9672948939}"/>
              </a:ext>
            </a:extLst>
          </p:cNvPr>
          <p:cNvSpPr>
            <a:spLocks noGrp="1"/>
          </p:cNvSpPr>
          <p:nvPr>
            <p:ph type="pic" sz="quarter" idx="145"/>
          </p:nvPr>
        </p:nvSpPr>
        <p:spPr>
          <a:xfrm>
            <a:off x="7337097" y="2677910"/>
            <a:ext cx="1008000" cy="775988"/>
          </a:xfrm>
          <a:noFill/>
        </p:spPr>
        <p:txBody>
          <a:bodyPr>
            <a:noAutofit/>
          </a:bodyPr>
          <a:lstStyle>
            <a:lvl1pPr>
              <a:buNone/>
              <a:defRPr/>
            </a:lvl1pPr>
          </a:lstStyle>
          <a:p>
            <a:endParaRPr lang="en-US" dirty="0"/>
          </a:p>
        </p:txBody>
      </p:sp>
      <p:sp>
        <p:nvSpPr>
          <p:cNvPr id="33" name="Picture Placeholder 38">
            <a:extLst>
              <a:ext uri="{FF2B5EF4-FFF2-40B4-BE49-F238E27FC236}">
                <a16:creationId xmlns:a16="http://schemas.microsoft.com/office/drawing/2014/main" id="{474A3F58-0787-1A7E-518F-4095F2745B11}"/>
              </a:ext>
            </a:extLst>
          </p:cNvPr>
          <p:cNvSpPr>
            <a:spLocks noGrp="1"/>
          </p:cNvSpPr>
          <p:nvPr>
            <p:ph type="pic" sz="quarter" idx="146"/>
          </p:nvPr>
        </p:nvSpPr>
        <p:spPr>
          <a:xfrm>
            <a:off x="8508976" y="2677910"/>
            <a:ext cx="1008000" cy="775988"/>
          </a:xfrm>
          <a:noFill/>
        </p:spPr>
        <p:txBody>
          <a:bodyPr>
            <a:noAutofit/>
          </a:bodyPr>
          <a:lstStyle>
            <a:lvl1pPr>
              <a:buNone/>
              <a:defRPr/>
            </a:lvl1pPr>
          </a:lstStyle>
          <a:p>
            <a:endParaRPr lang="en-US" dirty="0"/>
          </a:p>
        </p:txBody>
      </p:sp>
      <p:sp>
        <p:nvSpPr>
          <p:cNvPr id="34" name="Picture Placeholder 38">
            <a:extLst>
              <a:ext uri="{FF2B5EF4-FFF2-40B4-BE49-F238E27FC236}">
                <a16:creationId xmlns:a16="http://schemas.microsoft.com/office/drawing/2014/main" id="{8652696D-2265-1D66-AEBA-2593D473960C}"/>
              </a:ext>
            </a:extLst>
          </p:cNvPr>
          <p:cNvSpPr>
            <a:spLocks noGrp="1"/>
          </p:cNvSpPr>
          <p:nvPr>
            <p:ph type="pic" sz="quarter" idx="147"/>
          </p:nvPr>
        </p:nvSpPr>
        <p:spPr>
          <a:xfrm>
            <a:off x="9680855" y="2677910"/>
            <a:ext cx="1008000" cy="775988"/>
          </a:xfrm>
          <a:noFill/>
        </p:spPr>
        <p:txBody>
          <a:bodyPr>
            <a:noAutofit/>
          </a:bodyPr>
          <a:lstStyle>
            <a:lvl1pPr>
              <a:buNone/>
              <a:defRPr/>
            </a:lvl1pPr>
          </a:lstStyle>
          <a:p>
            <a:endParaRPr lang="en-US" dirty="0"/>
          </a:p>
        </p:txBody>
      </p:sp>
      <p:sp>
        <p:nvSpPr>
          <p:cNvPr id="35" name="Picture Placeholder 38">
            <a:extLst>
              <a:ext uri="{FF2B5EF4-FFF2-40B4-BE49-F238E27FC236}">
                <a16:creationId xmlns:a16="http://schemas.microsoft.com/office/drawing/2014/main" id="{D38D5A80-72D6-1641-2CA8-93974187296F}"/>
              </a:ext>
            </a:extLst>
          </p:cNvPr>
          <p:cNvSpPr>
            <a:spLocks noGrp="1"/>
          </p:cNvSpPr>
          <p:nvPr>
            <p:ph type="pic" sz="quarter" idx="148"/>
          </p:nvPr>
        </p:nvSpPr>
        <p:spPr>
          <a:xfrm>
            <a:off x="10852735" y="2677909"/>
            <a:ext cx="1008000" cy="775988"/>
          </a:xfrm>
          <a:noFill/>
        </p:spPr>
        <p:txBody>
          <a:bodyPr>
            <a:noAutofit/>
          </a:bodyPr>
          <a:lstStyle>
            <a:lvl1pPr>
              <a:buNone/>
              <a:defRPr/>
            </a:lvl1pPr>
          </a:lstStyle>
          <a:p>
            <a:endParaRPr lang="en-US" dirty="0"/>
          </a:p>
        </p:txBody>
      </p:sp>
      <p:sp>
        <p:nvSpPr>
          <p:cNvPr id="36" name="Text Placeholder 11">
            <a:extLst>
              <a:ext uri="{FF2B5EF4-FFF2-40B4-BE49-F238E27FC236}">
                <a16:creationId xmlns:a16="http://schemas.microsoft.com/office/drawing/2014/main" id="{6B20CCB9-793B-8BD9-63FB-91F303999554}"/>
              </a:ext>
            </a:extLst>
          </p:cNvPr>
          <p:cNvSpPr>
            <a:spLocks noGrp="1"/>
          </p:cNvSpPr>
          <p:nvPr>
            <p:ph type="body" sz="quarter" idx="149"/>
          </p:nvPr>
        </p:nvSpPr>
        <p:spPr>
          <a:xfrm>
            <a:off x="199829" y="3701286"/>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0">
            <a:extLst>
              <a:ext uri="{FF2B5EF4-FFF2-40B4-BE49-F238E27FC236}">
                <a16:creationId xmlns:a16="http://schemas.microsoft.com/office/drawing/2014/main" id="{5513350E-1678-A43D-0ED7-3BD763A77BDE}"/>
              </a:ext>
            </a:extLst>
          </p:cNvPr>
          <p:cNvSpPr>
            <a:spLocks noGrp="1"/>
          </p:cNvSpPr>
          <p:nvPr>
            <p:ph type="body" sz="quarter" idx="150" hasCustomPrompt="1"/>
          </p:nvPr>
        </p:nvSpPr>
        <p:spPr>
          <a:xfrm>
            <a:off x="326675" y="3820087"/>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Q3</a:t>
            </a:r>
          </a:p>
        </p:txBody>
      </p:sp>
      <p:sp>
        <p:nvSpPr>
          <p:cNvPr id="38" name="Picture Placeholder 38">
            <a:extLst>
              <a:ext uri="{FF2B5EF4-FFF2-40B4-BE49-F238E27FC236}">
                <a16:creationId xmlns:a16="http://schemas.microsoft.com/office/drawing/2014/main" id="{22613C9D-47B7-2DA5-D3A7-FA44A2A81B46}"/>
              </a:ext>
            </a:extLst>
          </p:cNvPr>
          <p:cNvSpPr>
            <a:spLocks noGrp="1"/>
          </p:cNvSpPr>
          <p:nvPr>
            <p:ph type="pic" sz="quarter" idx="151"/>
          </p:nvPr>
        </p:nvSpPr>
        <p:spPr>
          <a:xfrm>
            <a:off x="1477702" y="3820087"/>
            <a:ext cx="1008000" cy="775988"/>
          </a:xfrm>
          <a:noFill/>
        </p:spPr>
        <p:txBody>
          <a:bodyPr>
            <a:noAutofit/>
          </a:bodyPr>
          <a:lstStyle>
            <a:lvl1pPr>
              <a:buNone/>
              <a:defRPr/>
            </a:lvl1pPr>
          </a:lstStyle>
          <a:p>
            <a:endParaRPr lang="en-US" dirty="0"/>
          </a:p>
        </p:txBody>
      </p:sp>
      <p:sp>
        <p:nvSpPr>
          <p:cNvPr id="39" name="Picture Placeholder 38">
            <a:extLst>
              <a:ext uri="{FF2B5EF4-FFF2-40B4-BE49-F238E27FC236}">
                <a16:creationId xmlns:a16="http://schemas.microsoft.com/office/drawing/2014/main" id="{B6D3EE80-F41B-4556-3032-E7A893D41D75}"/>
              </a:ext>
            </a:extLst>
          </p:cNvPr>
          <p:cNvSpPr>
            <a:spLocks noGrp="1"/>
          </p:cNvSpPr>
          <p:nvPr>
            <p:ph type="pic" sz="quarter" idx="152"/>
          </p:nvPr>
        </p:nvSpPr>
        <p:spPr>
          <a:xfrm>
            <a:off x="2649581" y="3820087"/>
            <a:ext cx="1008000" cy="775988"/>
          </a:xfrm>
          <a:noFill/>
        </p:spPr>
        <p:txBody>
          <a:bodyPr>
            <a:noAutofit/>
          </a:bodyPr>
          <a:lstStyle>
            <a:lvl1pPr>
              <a:buNone/>
              <a:defRPr/>
            </a:lvl1pPr>
          </a:lstStyle>
          <a:p>
            <a:endParaRPr lang="en-US" dirty="0"/>
          </a:p>
        </p:txBody>
      </p:sp>
      <p:sp>
        <p:nvSpPr>
          <p:cNvPr id="40" name="Picture Placeholder 38">
            <a:extLst>
              <a:ext uri="{FF2B5EF4-FFF2-40B4-BE49-F238E27FC236}">
                <a16:creationId xmlns:a16="http://schemas.microsoft.com/office/drawing/2014/main" id="{AA70B97D-3404-E427-278C-83F56C48D5A4}"/>
              </a:ext>
            </a:extLst>
          </p:cNvPr>
          <p:cNvSpPr>
            <a:spLocks noGrp="1"/>
          </p:cNvSpPr>
          <p:nvPr>
            <p:ph type="pic" sz="quarter" idx="153"/>
          </p:nvPr>
        </p:nvSpPr>
        <p:spPr>
          <a:xfrm>
            <a:off x="3821460" y="3820087"/>
            <a:ext cx="1008000" cy="775988"/>
          </a:xfrm>
          <a:noFill/>
        </p:spPr>
        <p:txBody>
          <a:bodyPr>
            <a:noAutofit/>
          </a:bodyPr>
          <a:lstStyle>
            <a:lvl1pPr>
              <a:buNone/>
              <a:defRPr/>
            </a:lvl1pPr>
          </a:lstStyle>
          <a:p>
            <a:endParaRPr lang="en-US" dirty="0"/>
          </a:p>
        </p:txBody>
      </p:sp>
      <p:sp>
        <p:nvSpPr>
          <p:cNvPr id="41" name="Picture Placeholder 38">
            <a:extLst>
              <a:ext uri="{FF2B5EF4-FFF2-40B4-BE49-F238E27FC236}">
                <a16:creationId xmlns:a16="http://schemas.microsoft.com/office/drawing/2014/main" id="{9D180D0D-F6CE-67A3-63E4-F4CC1E95C4EB}"/>
              </a:ext>
            </a:extLst>
          </p:cNvPr>
          <p:cNvSpPr>
            <a:spLocks noGrp="1"/>
          </p:cNvSpPr>
          <p:nvPr>
            <p:ph type="pic" sz="quarter" idx="154"/>
          </p:nvPr>
        </p:nvSpPr>
        <p:spPr>
          <a:xfrm>
            <a:off x="4993339" y="3820087"/>
            <a:ext cx="1008000" cy="775988"/>
          </a:xfrm>
          <a:noFill/>
        </p:spPr>
        <p:txBody>
          <a:bodyPr>
            <a:noAutofit/>
          </a:bodyPr>
          <a:lstStyle>
            <a:lvl1pPr>
              <a:buNone/>
              <a:defRPr/>
            </a:lvl1pPr>
          </a:lstStyle>
          <a:p>
            <a:endParaRPr lang="en-US" dirty="0"/>
          </a:p>
        </p:txBody>
      </p:sp>
      <p:sp>
        <p:nvSpPr>
          <p:cNvPr id="42" name="Picture Placeholder 38">
            <a:extLst>
              <a:ext uri="{FF2B5EF4-FFF2-40B4-BE49-F238E27FC236}">
                <a16:creationId xmlns:a16="http://schemas.microsoft.com/office/drawing/2014/main" id="{2BCB694A-B86D-634B-B060-EA56E8A76847}"/>
              </a:ext>
            </a:extLst>
          </p:cNvPr>
          <p:cNvSpPr>
            <a:spLocks noGrp="1"/>
          </p:cNvSpPr>
          <p:nvPr>
            <p:ph type="pic" sz="quarter" idx="155"/>
          </p:nvPr>
        </p:nvSpPr>
        <p:spPr>
          <a:xfrm>
            <a:off x="6165218" y="3820087"/>
            <a:ext cx="1008000" cy="775988"/>
          </a:xfrm>
          <a:noFill/>
        </p:spPr>
        <p:txBody>
          <a:bodyPr>
            <a:noAutofit/>
          </a:bodyPr>
          <a:lstStyle>
            <a:lvl1pPr>
              <a:buNone/>
              <a:defRPr/>
            </a:lvl1pPr>
          </a:lstStyle>
          <a:p>
            <a:endParaRPr lang="en-US" dirty="0"/>
          </a:p>
        </p:txBody>
      </p:sp>
      <p:sp>
        <p:nvSpPr>
          <p:cNvPr id="43" name="Picture Placeholder 38">
            <a:extLst>
              <a:ext uri="{FF2B5EF4-FFF2-40B4-BE49-F238E27FC236}">
                <a16:creationId xmlns:a16="http://schemas.microsoft.com/office/drawing/2014/main" id="{0AC08508-4A99-E3E6-E38F-5CD1EFC7B909}"/>
              </a:ext>
            </a:extLst>
          </p:cNvPr>
          <p:cNvSpPr>
            <a:spLocks noGrp="1"/>
          </p:cNvSpPr>
          <p:nvPr>
            <p:ph type="pic" sz="quarter" idx="156"/>
          </p:nvPr>
        </p:nvSpPr>
        <p:spPr>
          <a:xfrm>
            <a:off x="7337097" y="3820088"/>
            <a:ext cx="1008000" cy="775988"/>
          </a:xfrm>
          <a:noFill/>
        </p:spPr>
        <p:txBody>
          <a:bodyPr>
            <a:noAutofit/>
          </a:bodyPr>
          <a:lstStyle>
            <a:lvl1pPr>
              <a:buNone/>
              <a:defRPr/>
            </a:lvl1pPr>
          </a:lstStyle>
          <a:p>
            <a:endParaRPr lang="en-US" dirty="0"/>
          </a:p>
        </p:txBody>
      </p:sp>
      <p:sp>
        <p:nvSpPr>
          <p:cNvPr id="44" name="Picture Placeholder 38">
            <a:extLst>
              <a:ext uri="{FF2B5EF4-FFF2-40B4-BE49-F238E27FC236}">
                <a16:creationId xmlns:a16="http://schemas.microsoft.com/office/drawing/2014/main" id="{EDE1C6D8-F1EB-A1D6-B828-63F1BE43916F}"/>
              </a:ext>
            </a:extLst>
          </p:cNvPr>
          <p:cNvSpPr>
            <a:spLocks noGrp="1"/>
          </p:cNvSpPr>
          <p:nvPr>
            <p:ph type="pic" sz="quarter" idx="157"/>
          </p:nvPr>
        </p:nvSpPr>
        <p:spPr>
          <a:xfrm>
            <a:off x="8508976" y="3820088"/>
            <a:ext cx="1008000" cy="775988"/>
          </a:xfrm>
          <a:noFill/>
        </p:spPr>
        <p:txBody>
          <a:bodyPr>
            <a:noAutofit/>
          </a:bodyPr>
          <a:lstStyle>
            <a:lvl1pPr>
              <a:buNone/>
              <a:defRPr/>
            </a:lvl1pPr>
          </a:lstStyle>
          <a:p>
            <a:endParaRPr lang="en-US" dirty="0"/>
          </a:p>
        </p:txBody>
      </p:sp>
      <p:sp>
        <p:nvSpPr>
          <p:cNvPr id="51" name="Picture Placeholder 38">
            <a:extLst>
              <a:ext uri="{FF2B5EF4-FFF2-40B4-BE49-F238E27FC236}">
                <a16:creationId xmlns:a16="http://schemas.microsoft.com/office/drawing/2014/main" id="{075617E0-87A1-8981-B019-A96C0F4C528A}"/>
              </a:ext>
            </a:extLst>
          </p:cNvPr>
          <p:cNvSpPr>
            <a:spLocks noGrp="1"/>
          </p:cNvSpPr>
          <p:nvPr>
            <p:ph type="pic" sz="quarter" idx="158"/>
          </p:nvPr>
        </p:nvSpPr>
        <p:spPr>
          <a:xfrm>
            <a:off x="9680855" y="3820088"/>
            <a:ext cx="1008000" cy="775988"/>
          </a:xfrm>
          <a:noFill/>
        </p:spPr>
        <p:txBody>
          <a:bodyPr>
            <a:noAutofit/>
          </a:bodyPr>
          <a:lstStyle>
            <a:lvl1pPr>
              <a:buNone/>
              <a:defRPr/>
            </a:lvl1pPr>
          </a:lstStyle>
          <a:p>
            <a:endParaRPr lang="en-US" dirty="0"/>
          </a:p>
        </p:txBody>
      </p:sp>
      <p:sp>
        <p:nvSpPr>
          <p:cNvPr id="55" name="Picture Placeholder 38">
            <a:extLst>
              <a:ext uri="{FF2B5EF4-FFF2-40B4-BE49-F238E27FC236}">
                <a16:creationId xmlns:a16="http://schemas.microsoft.com/office/drawing/2014/main" id="{1A219AA2-0EB6-D6EC-6F93-069B8D4437E2}"/>
              </a:ext>
            </a:extLst>
          </p:cNvPr>
          <p:cNvSpPr>
            <a:spLocks noGrp="1"/>
          </p:cNvSpPr>
          <p:nvPr>
            <p:ph type="pic" sz="quarter" idx="159"/>
          </p:nvPr>
        </p:nvSpPr>
        <p:spPr>
          <a:xfrm>
            <a:off x="10852735" y="3820087"/>
            <a:ext cx="1008000" cy="775988"/>
          </a:xfrm>
          <a:noFill/>
        </p:spPr>
        <p:txBody>
          <a:bodyPr>
            <a:noAutofit/>
          </a:bodyPr>
          <a:lstStyle>
            <a:lvl1pPr>
              <a:buNone/>
              <a:defRPr/>
            </a:lvl1pPr>
          </a:lstStyle>
          <a:p>
            <a:endParaRPr lang="en-US" dirty="0"/>
          </a:p>
        </p:txBody>
      </p:sp>
      <p:sp>
        <p:nvSpPr>
          <p:cNvPr id="136" name="Text Placeholder 11">
            <a:extLst>
              <a:ext uri="{FF2B5EF4-FFF2-40B4-BE49-F238E27FC236}">
                <a16:creationId xmlns:a16="http://schemas.microsoft.com/office/drawing/2014/main" id="{54877878-9D68-FA81-D395-12689402D398}"/>
              </a:ext>
            </a:extLst>
          </p:cNvPr>
          <p:cNvSpPr>
            <a:spLocks noGrp="1"/>
          </p:cNvSpPr>
          <p:nvPr>
            <p:ph type="body" sz="quarter" idx="160"/>
          </p:nvPr>
        </p:nvSpPr>
        <p:spPr>
          <a:xfrm>
            <a:off x="199829" y="4843464"/>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4B41EBE0-F9B1-57FF-0A88-735EB7103CBA}"/>
              </a:ext>
            </a:extLst>
          </p:cNvPr>
          <p:cNvSpPr>
            <a:spLocks noGrp="1"/>
          </p:cNvSpPr>
          <p:nvPr>
            <p:ph type="body" sz="quarter" idx="161" hasCustomPrompt="1"/>
          </p:nvPr>
        </p:nvSpPr>
        <p:spPr>
          <a:xfrm>
            <a:off x="326675" y="4962265"/>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Q4</a:t>
            </a:r>
          </a:p>
        </p:txBody>
      </p:sp>
      <p:sp>
        <p:nvSpPr>
          <p:cNvPr id="139" name="Picture Placeholder 38">
            <a:extLst>
              <a:ext uri="{FF2B5EF4-FFF2-40B4-BE49-F238E27FC236}">
                <a16:creationId xmlns:a16="http://schemas.microsoft.com/office/drawing/2014/main" id="{11E28501-0580-A8C2-704E-7867582C7471}"/>
              </a:ext>
            </a:extLst>
          </p:cNvPr>
          <p:cNvSpPr>
            <a:spLocks noGrp="1"/>
          </p:cNvSpPr>
          <p:nvPr>
            <p:ph type="pic" sz="quarter" idx="162"/>
          </p:nvPr>
        </p:nvSpPr>
        <p:spPr>
          <a:xfrm>
            <a:off x="1477702" y="4962265"/>
            <a:ext cx="1008000" cy="775988"/>
          </a:xfrm>
          <a:noFill/>
        </p:spPr>
        <p:txBody>
          <a:bodyPr>
            <a:noAutofit/>
          </a:bodyPr>
          <a:lstStyle>
            <a:lvl1pPr>
              <a:buNone/>
              <a:defRPr/>
            </a:lvl1pPr>
          </a:lstStyle>
          <a:p>
            <a:endParaRPr lang="en-US" dirty="0"/>
          </a:p>
        </p:txBody>
      </p:sp>
      <p:sp>
        <p:nvSpPr>
          <p:cNvPr id="140" name="Picture Placeholder 38">
            <a:extLst>
              <a:ext uri="{FF2B5EF4-FFF2-40B4-BE49-F238E27FC236}">
                <a16:creationId xmlns:a16="http://schemas.microsoft.com/office/drawing/2014/main" id="{D1FC29F1-434B-F98A-B624-0C82AA11F8F3}"/>
              </a:ext>
            </a:extLst>
          </p:cNvPr>
          <p:cNvSpPr>
            <a:spLocks noGrp="1"/>
          </p:cNvSpPr>
          <p:nvPr>
            <p:ph type="pic" sz="quarter" idx="163"/>
          </p:nvPr>
        </p:nvSpPr>
        <p:spPr>
          <a:xfrm>
            <a:off x="2649581" y="4962265"/>
            <a:ext cx="1008000" cy="775988"/>
          </a:xfrm>
          <a:noFill/>
        </p:spPr>
        <p:txBody>
          <a:bodyPr>
            <a:noAutofit/>
          </a:bodyPr>
          <a:lstStyle>
            <a:lvl1pPr>
              <a:buNone/>
              <a:defRPr/>
            </a:lvl1pPr>
          </a:lstStyle>
          <a:p>
            <a:endParaRPr lang="en-US" dirty="0"/>
          </a:p>
        </p:txBody>
      </p:sp>
      <p:sp>
        <p:nvSpPr>
          <p:cNvPr id="152" name="Picture Placeholder 38">
            <a:extLst>
              <a:ext uri="{FF2B5EF4-FFF2-40B4-BE49-F238E27FC236}">
                <a16:creationId xmlns:a16="http://schemas.microsoft.com/office/drawing/2014/main" id="{79B0E53C-7063-1ED2-2662-9C9C1488D258}"/>
              </a:ext>
            </a:extLst>
          </p:cNvPr>
          <p:cNvSpPr>
            <a:spLocks noGrp="1"/>
          </p:cNvSpPr>
          <p:nvPr>
            <p:ph type="pic" sz="quarter" idx="164"/>
          </p:nvPr>
        </p:nvSpPr>
        <p:spPr>
          <a:xfrm>
            <a:off x="3821460" y="4962265"/>
            <a:ext cx="1008000" cy="775988"/>
          </a:xfrm>
          <a:noFill/>
        </p:spPr>
        <p:txBody>
          <a:bodyPr>
            <a:noAutofit/>
          </a:bodyPr>
          <a:lstStyle>
            <a:lvl1pPr>
              <a:buNone/>
              <a:defRPr/>
            </a:lvl1pPr>
          </a:lstStyle>
          <a:p>
            <a:endParaRPr lang="en-US" dirty="0"/>
          </a:p>
        </p:txBody>
      </p:sp>
      <p:sp>
        <p:nvSpPr>
          <p:cNvPr id="153" name="Picture Placeholder 38">
            <a:extLst>
              <a:ext uri="{FF2B5EF4-FFF2-40B4-BE49-F238E27FC236}">
                <a16:creationId xmlns:a16="http://schemas.microsoft.com/office/drawing/2014/main" id="{3246FD45-E4C7-F95E-04C4-C8F3EA6BA8E3}"/>
              </a:ext>
            </a:extLst>
          </p:cNvPr>
          <p:cNvSpPr>
            <a:spLocks noGrp="1"/>
          </p:cNvSpPr>
          <p:nvPr>
            <p:ph type="pic" sz="quarter" idx="165"/>
          </p:nvPr>
        </p:nvSpPr>
        <p:spPr>
          <a:xfrm>
            <a:off x="4993339" y="4962265"/>
            <a:ext cx="1008000" cy="775988"/>
          </a:xfrm>
          <a:noFill/>
        </p:spPr>
        <p:txBody>
          <a:bodyPr>
            <a:noAutofit/>
          </a:bodyPr>
          <a:lstStyle>
            <a:lvl1pPr>
              <a:buNone/>
              <a:defRPr/>
            </a:lvl1pPr>
          </a:lstStyle>
          <a:p>
            <a:endParaRPr lang="en-US" dirty="0"/>
          </a:p>
        </p:txBody>
      </p:sp>
      <p:sp>
        <p:nvSpPr>
          <p:cNvPr id="154" name="Picture Placeholder 38">
            <a:extLst>
              <a:ext uri="{FF2B5EF4-FFF2-40B4-BE49-F238E27FC236}">
                <a16:creationId xmlns:a16="http://schemas.microsoft.com/office/drawing/2014/main" id="{E5EED50C-5ACB-AC14-1676-3EE27C99D37F}"/>
              </a:ext>
            </a:extLst>
          </p:cNvPr>
          <p:cNvSpPr>
            <a:spLocks noGrp="1"/>
          </p:cNvSpPr>
          <p:nvPr>
            <p:ph type="pic" sz="quarter" idx="166"/>
          </p:nvPr>
        </p:nvSpPr>
        <p:spPr>
          <a:xfrm>
            <a:off x="6165218" y="4962265"/>
            <a:ext cx="1008000" cy="775988"/>
          </a:xfrm>
          <a:noFill/>
        </p:spPr>
        <p:txBody>
          <a:bodyPr>
            <a:noAutofit/>
          </a:bodyPr>
          <a:lstStyle>
            <a:lvl1pPr>
              <a:buNone/>
              <a:defRPr/>
            </a:lvl1pPr>
          </a:lstStyle>
          <a:p>
            <a:endParaRPr lang="en-US" dirty="0"/>
          </a:p>
        </p:txBody>
      </p:sp>
      <p:sp>
        <p:nvSpPr>
          <p:cNvPr id="155" name="Picture Placeholder 38">
            <a:extLst>
              <a:ext uri="{FF2B5EF4-FFF2-40B4-BE49-F238E27FC236}">
                <a16:creationId xmlns:a16="http://schemas.microsoft.com/office/drawing/2014/main" id="{A5EE7738-B562-A668-9BE2-D4F8A90043B6}"/>
              </a:ext>
            </a:extLst>
          </p:cNvPr>
          <p:cNvSpPr>
            <a:spLocks noGrp="1"/>
          </p:cNvSpPr>
          <p:nvPr>
            <p:ph type="pic" sz="quarter" idx="167"/>
          </p:nvPr>
        </p:nvSpPr>
        <p:spPr>
          <a:xfrm>
            <a:off x="7337097" y="4962266"/>
            <a:ext cx="1008000" cy="775988"/>
          </a:xfrm>
          <a:noFill/>
        </p:spPr>
        <p:txBody>
          <a:bodyPr>
            <a:noAutofit/>
          </a:bodyPr>
          <a:lstStyle>
            <a:lvl1pPr>
              <a:buNone/>
              <a:defRPr/>
            </a:lvl1pPr>
          </a:lstStyle>
          <a:p>
            <a:endParaRPr lang="en-US" dirty="0"/>
          </a:p>
        </p:txBody>
      </p:sp>
      <p:sp>
        <p:nvSpPr>
          <p:cNvPr id="156" name="Picture Placeholder 38">
            <a:extLst>
              <a:ext uri="{FF2B5EF4-FFF2-40B4-BE49-F238E27FC236}">
                <a16:creationId xmlns:a16="http://schemas.microsoft.com/office/drawing/2014/main" id="{23007D4F-EB36-72A5-D04B-8106A426814C}"/>
              </a:ext>
            </a:extLst>
          </p:cNvPr>
          <p:cNvSpPr>
            <a:spLocks noGrp="1"/>
          </p:cNvSpPr>
          <p:nvPr>
            <p:ph type="pic" sz="quarter" idx="168"/>
          </p:nvPr>
        </p:nvSpPr>
        <p:spPr>
          <a:xfrm>
            <a:off x="8508976" y="4962266"/>
            <a:ext cx="1008000" cy="775988"/>
          </a:xfrm>
          <a:noFill/>
        </p:spPr>
        <p:txBody>
          <a:bodyPr>
            <a:noAutofit/>
          </a:bodyPr>
          <a:lstStyle>
            <a:lvl1pPr>
              <a:buNone/>
              <a:defRPr/>
            </a:lvl1pPr>
          </a:lstStyle>
          <a:p>
            <a:endParaRPr lang="en-US" dirty="0"/>
          </a:p>
        </p:txBody>
      </p:sp>
      <p:sp>
        <p:nvSpPr>
          <p:cNvPr id="157" name="Picture Placeholder 38">
            <a:extLst>
              <a:ext uri="{FF2B5EF4-FFF2-40B4-BE49-F238E27FC236}">
                <a16:creationId xmlns:a16="http://schemas.microsoft.com/office/drawing/2014/main" id="{036689BD-701F-7C11-394F-6FD8006440FB}"/>
              </a:ext>
            </a:extLst>
          </p:cNvPr>
          <p:cNvSpPr>
            <a:spLocks noGrp="1"/>
          </p:cNvSpPr>
          <p:nvPr>
            <p:ph type="pic" sz="quarter" idx="169"/>
          </p:nvPr>
        </p:nvSpPr>
        <p:spPr>
          <a:xfrm>
            <a:off x="9680855" y="4962266"/>
            <a:ext cx="1008000" cy="775988"/>
          </a:xfrm>
          <a:noFill/>
        </p:spPr>
        <p:txBody>
          <a:bodyPr>
            <a:noAutofit/>
          </a:bodyPr>
          <a:lstStyle>
            <a:lvl1pPr>
              <a:buNone/>
              <a:defRPr/>
            </a:lvl1pPr>
          </a:lstStyle>
          <a:p>
            <a:endParaRPr lang="en-US" dirty="0"/>
          </a:p>
        </p:txBody>
      </p:sp>
      <p:sp>
        <p:nvSpPr>
          <p:cNvPr id="158" name="Picture Placeholder 38">
            <a:extLst>
              <a:ext uri="{FF2B5EF4-FFF2-40B4-BE49-F238E27FC236}">
                <a16:creationId xmlns:a16="http://schemas.microsoft.com/office/drawing/2014/main" id="{0FB20CBC-7BC3-1478-4CF4-CFE8D5382C8E}"/>
              </a:ext>
            </a:extLst>
          </p:cNvPr>
          <p:cNvSpPr>
            <a:spLocks noGrp="1"/>
          </p:cNvSpPr>
          <p:nvPr>
            <p:ph type="pic" sz="quarter" idx="170"/>
          </p:nvPr>
        </p:nvSpPr>
        <p:spPr>
          <a:xfrm>
            <a:off x="10852735" y="4962265"/>
            <a:ext cx="1008000" cy="775988"/>
          </a:xfrm>
          <a:noFill/>
        </p:spPr>
        <p:txBody>
          <a:bodyPr>
            <a:noAutofit/>
          </a:bodyPr>
          <a:lstStyle>
            <a:lvl1pPr>
              <a:buNone/>
              <a:defRPr/>
            </a:lvl1pPr>
          </a:lstStyle>
          <a:p>
            <a:endParaRPr lang="en-US" dirty="0"/>
          </a:p>
        </p:txBody>
      </p:sp>
    </p:spTree>
    <p:extLst>
      <p:ext uri="{BB962C8B-B14F-4D97-AF65-F5344CB8AC3E}">
        <p14:creationId xmlns:p14="http://schemas.microsoft.com/office/powerpoint/2010/main" val="5294549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alendar 2 dark knight">
    <p:bg>
      <p:bgPr>
        <a:solidFill>
          <a:schemeClr val="tx1"/>
        </a:solidFill>
        <a:effectLst/>
      </p:bgPr>
    </p:bg>
    <p:spTree>
      <p:nvGrpSpPr>
        <p:cNvPr id="1" name=""/>
        <p:cNvGrpSpPr/>
        <p:nvPr/>
      </p:nvGrpSpPr>
      <p:grpSpPr>
        <a:xfrm>
          <a:off x="0" y="0"/>
          <a:ext cx="0" cy="0"/>
          <a:chOff x="0" y="0"/>
          <a:chExt cx="0" cy="0"/>
        </a:xfrm>
      </p:grpSpPr>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5998" y="1479080"/>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181965" y="1479080"/>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201162"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86801"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7617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74399"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66479"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5770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66526" y="2013088"/>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41719" y="2013543"/>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48468" y="2020348"/>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23661" y="2020803"/>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pic>
        <p:nvPicPr>
          <p:cNvPr id="5" name="Picture 4">
            <a:extLst>
              <a:ext uri="{FF2B5EF4-FFF2-40B4-BE49-F238E27FC236}">
                <a16:creationId xmlns:a16="http://schemas.microsoft.com/office/drawing/2014/main" id="{7F7CD56D-B577-18D7-1788-3A6C6ECB57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4">
            <a:extLst>
              <a:ext uri="{FF2B5EF4-FFF2-40B4-BE49-F238E27FC236}">
                <a16:creationId xmlns:a16="http://schemas.microsoft.com/office/drawing/2014/main" id="{C88DEB5F-DC11-42DB-1E3D-95FBB4B7FCC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D1C6B19-867A-1AB7-E21E-6CA356F8371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9" name="Text Placeholder 11">
            <a:extLst>
              <a:ext uri="{FF2B5EF4-FFF2-40B4-BE49-F238E27FC236}">
                <a16:creationId xmlns:a16="http://schemas.microsoft.com/office/drawing/2014/main" id="{F3335F63-6D0A-E935-69D3-F0768F4BE339}"/>
              </a:ext>
            </a:extLst>
          </p:cNvPr>
          <p:cNvSpPr>
            <a:spLocks noGrp="1"/>
          </p:cNvSpPr>
          <p:nvPr>
            <p:ph type="body" sz="quarter" idx="143"/>
          </p:nvPr>
        </p:nvSpPr>
        <p:spPr>
          <a:xfrm>
            <a:off x="205998" y="3035821"/>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DD3E14DB-44A5-5C92-4A39-CBD1987D79BE}"/>
              </a:ext>
            </a:extLst>
          </p:cNvPr>
          <p:cNvSpPr>
            <a:spLocks noGrp="1"/>
          </p:cNvSpPr>
          <p:nvPr>
            <p:ph type="body" sz="quarter" idx="144"/>
          </p:nvPr>
        </p:nvSpPr>
        <p:spPr>
          <a:xfrm>
            <a:off x="9181965" y="3035821"/>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1" name="Text Placeholder 11">
            <a:extLst>
              <a:ext uri="{FF2B5EF4-FFF2-40B4-BE49-F238E27FC236}">
                <a16:creationId xmlns:a16="http://schemas.microsoft.com/office/drawing/2014/main" id="{4E82BA14-6FC2-AA77-F496-A1DEEC3C7B31}"/>
              </a:ext>
            </a:extLst>
          </p:cNvPr>
          <p:cNvSpPr>
            <a:spLocks noGrp="1"/>
          </p:cNvSpPr>
          <p:nvPr>
            <p:ph type="body" sz="quarter" idx="145"/>
          </p:nvPr>
        </p:nvSpPr>
        <p:spPr>
          <a:xfrm>
            <a:off x="3201162"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2278821E-9B78-85A7-2180-0FC63CAA616C}"/>
              </a:ext>
            </a:extLst>
          </p:cNvPr>
          <p:cNvSpPr>
            <a:spLocks noGrp="1"/>
          </p:cNvSpPr>
          <p:nvPr>
            <p:ph type="body" sz="quarter" idx="146"/>
          </p:nvPr>
        </p:nvSpPr>
        <p:spPr>
          <a:xfrm>
            <a:off x="6186801"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Text Placeholder 20">
            <a:extLst>
              <a:ext uri="{FF2B5EF4-FFF2-40B4-BE49-F238E27FC236}">
                <a16:creationId xmlns:a16="http://schemas.microsoft.com/office/drawing/2014/main" id="{A3C0ED58-2C7B-AE07-8C2A-332B8DBB8E17}"/>
              </a:ext>
            </a:extLst>
          </p:cNvPr>
          <p:cNvSpPr>
            <a:spLocks noGrp="1"/>
          </p:cNvSpPr>
          <p:nvPr>
            <p:ph type="body" sz="quarter" idx="147" hasCustomPrompt="1"/>
          </p:nvPr>
        </p:nvSpPr>
        <p:spPr>
          <a:xfrm>
            <a:off x="276177" y="3118032"/>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May</a:t>
            </a:r>
          </a:p>
        </p:txBody>
      </p:sp>
      <p:sp>
        <p:nvSpPr>
          <p:cNvPr id="16" name="Text Placeholder 20">
            <a:extLst>
              <a:ext uri="{FF2B5EF4-FFF2-40B4-BE49-F238E27FC236}">
                <a16:creationId xmlns:a16="http://schemas.microsoft.com/office/drawing/2014/main" id="{899AAAE5-9244-0464-CF05-47BA28FF8654}"/>
              </a:ext>
            </a:extLst>
          </p:cNvPr>
          <p:cNvSpPr>
            <a:spLocks noGrp="1"/>
          </p:cNvSpPr>
          <p:nvPr>
            <p:ph type="body" sz="quarter" idx="148" hasCustomPrompt="1"/>
          </p:nvPr>
        </p:nvSpPr>
        <p:spPr>
          <a:xfrm>
            <a:off x="3274399" y="311064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7" name="Text Placeholder 20">
            <a:extLst>
              <a:ext uri="{FF2B5EF4-FFF2-40B4-BE49-F238E27FC236}">
                <a16:creationId xmlns:a16="http://schemas.microsoft.com/office/drawing/2014/main" id="{96EB9969-049F-F1DA-BD0C-D7DF3803365B}"/>
              </a:ext>
            </a:extLst>
          </p:cNvPr>
          <p:cNvSpPr>
            <a:spLocks noGrp="1"/>
          </p:cNvSpPr>
          <p:nvPr>
            <p:ph type="body" sz="quarter" idx="149" hasCustomPrompt="1"/>
          </p:nvPr>
        </p:nvSpPr>
        <p:spPr>
          <a:xfrm>
            <a:off x="6266479" y="311803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8" name="Text Placeholder 20">
            <a:extLst>
              <a:ext uri="{FF2B5EF4-FFF2-40B4-BE49-F238E27FC236}">
                <a16:creationId xmlns:a16="http://schemas.microsoft.com/office/drawing/2014/main" id="{07E11D9A-4EE5-55BA-B444-F0C8816F1F5F}"/>
              </a:ext>
            </a:extLst>
          </p:cNvPr>
          <p:cNvSpPr>
            <a:spLocks noGrp="1"/>
          </p:cNvSpPr>
          <p:nvPr>
            <p:ph type="body" sz="quarter" idx="150" hasCustomPrompt="1"/>
          </p:nvPr>
        </p:nvSpPr>
        <p:spPr>
          <a:xfrm>
            <a:off x="9257705" y="311803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9" name="Text Placeholder 24">
            <a:extLst>
              <a:ext uri="{FF2B5EF4-FFF2-40B4-BE49-F238E27FC236}">
                <a16:creationId xmlns:a16="http://schemas.microsoft.com/office/drawing/2014/main" id="{167EEEE1-CC93-EEC4-DFC2-BD1C704BAE67}"/>
              </a:ext>
            </a:extLst>
          </p:cNvPr>
          <p:cNvSpPr>
            <a:spLocks noGrp="1"/>
          </p:cNvSpPr>
          <p:nvPr>
            <p:ph type="body" sz="quarter" idx="151" hasCustomPrompt="1"/>
          </p:nvPr>
        </p:nvSpPr>
        <p:spPr>
          <a:xfrm>
            <a:off x="366526" y="3569829"/>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0" name="Text Placeholder 24">
            <a:extLst>
              <a:ext uri="{FF2B5EF4-FFF2-40B4-BE49-F238E27FC236}">
                <a16:creationId xmlns:a16="http://schemas.microsoft.com/office/drawing/2014/main" id="{B7F6C920-E73B-7711-2E4C-8962619D8581}"/>
              </a:ext>
            </a:extLst>
          </p:cNvPr>
          <p:cNvSpPr>
            <a:spLocks noGrp="1"/>
          </p:cNvSpPr>
          <p:nvPr>
            <p:ph type="body" sz="quarter" idx="152" hasCustomPrompt="1"/>
          </p:nvPr>
        </p:nvSpPr>
        <p:spPr>
          <a:xfrm>
            <a:off x="3341719" y="3570284"/>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1" name="Text Placeholder 24">
            <a:extLst>
              <a:ext uri="{FF2B5EF4-FFF2-40B4-BE49-F238E27FC236}">
                <a16:creationId xmlns:a16="http://schemas.microsoft.com/office/drawing/2014/main" id="{9F584D32-E344-34BF-571D-E10C3EAF7F17}"/>
              </a:ext>
            </a:extLst>
          </p:cNvPr>
          <p:cNvSpPr>
            <a:spLocks noGrp="1"/>
          </p:cNvSpPr>
          <p:nvPr>
            <p:ph type="body" sz="quarter" idx="153" hasCustomPrompt="1"/>
          </p:nvPr>
        </p:nvSpPr>
        <p:spPr>
          <a:xfrm>
            <a:off x="6348468" y="3577089"/>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2" name="Text Placeholder 24">
            <a:extLst>
              <a:ext uri="{FF2B5EF4-FFF2-40B4-BE49-F238E27FC236}">
                <a16:creationId xmlns:a16="http://schemas.microsoft.com/office/drawing/2014/main" id="{40C6FFB7-D954-8122-31D8-DD6A304AFA89}"/>
              </a:ext>
            </a:extLst>
          </p:cNvPr>
          <p:cNvSpPr>
            <a:spLocks noGrp="1"/>
          </p:cNvSpPr>
          <p:nvPr>
            <p:ph type="body" sz="quarter" idx="154" hasCustomPrompt="1"/>
          </p:nvPr>
        </p:nvSpPr>
        <p:spPr>
          <a:xfrm>
            <a:off x="9323661" y="3577544"/>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7" name="Text Placeholder 11">
            <a:extLst>
              <a:ext uri="{FF2B5EF4-FFF2-40B4-BE49-F238E27FC236}">
                <a16:creationId xmlns:a16="http://schemas.microsoft.com/office/drawing/2014/main" id="{47F0F623-57DC-193A-44E4-2976192650E5}"/>
              </a:ext>
            </a:extLst>
          </p:cNvPr>
          <p:cNvSpPr>
            <a:spLocks noGrp="1"/>
          </p:cNvSpPr>
          <p:nvPr>
            <p:ph type="body" sz="quarter" idx="155"/>
          </p:nvPr>
        </p:nvSpPr>
        <p:spPr>
          <a:xfrm>
            <a:off x="205998" y="4580965"/>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 name="Text Placeholder 11">
            <a:extLst>
              <a:ext uri="{FF2B5EF4-FFF2-40B4-BE49-F238E27FC236}">
                <a16:creationId xmlns:a16="http://schemas.microsoft.com/office/drawing/2014/main" id="{D23AA5DD-3FD4-D939-F9BD-A6B201757EB3}"/>
              </a:ext>
            </a:extLst>
          </p:cNvPr>
          <p:cNvSpPr>
            <a:spLocks noGrp="1"/>
          </p:cNvSpPr>
          <p:nvPr>
            <p:ph type="body" sz="quarter" idx="156"/>
          </p:nvPr>
        </p:nvSpPr>
        <p:spPr>
          <a:xfrm>
            <a:off x="9181965" y="4580965"/>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9" name="Text Placeholder 11">
            <a:extLst>
              <a:ext uri="{FF2B5EF4-FFF2-40B4-BE49-F238E27FC236}">
                <a16:creationId xmlns:a16="http://schemas.microsoft.com/office/drawing/2014/main" id="{B3ADF530-B251-E24A-61D2-C9083D2B41B9}"/>
              </a:ext>
            </a:extLst>
          </p:cNvPr>
          <p:cNvSpPr>
            <a:spLocks noGrp="1"/>
          </p:cNvSpPr>
          <p:nvPr>
            <p:ph type="body" sz="quarter" idx="157"/>
          </p:nvPr>
        </p:nvSpPr>
        <p:spPr>
          <a:xfrm>
            <a:off x="3201162"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0" name="Text Placeholder 11">
            <a:extLst>
              <a:ext uri="{FF2B5EF4-FFF2-40B4-BE49-F238E27FC236}">
                <a16:creationId xmlns:a16="http://schemas.microsoft.com/office/drawing/2014/main" id="{6A101859-12DB-E31E-3916-7CC35821F32B}"/>
              </a:ext>
            </a:extLst>
          </p:cNvPr>
          <p:cNvSpPr>
            <a:spLocks noGrp="1"/>
          </p:cNvSpPr>
          <p:nvPr>
            <p:ph type="body" sz="quarter" idx="158"/>
          </p:nvPr>
        </p:nvSpPr>
        <p:spPr>
          <a:xfrm>
            <a:off x="6186801"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1" name="Text Placeholder 20">
            <a:extLst>
              <a:ext uri="{FF2B5EF4-FFF2-40B4-BE49-F238E27FC236}">
                <a16:creationId xmlns:a16="http://schemas.microsoft.com/office/drawing/2014/main" id="{272E2300-338C-68AD-BB66-2993606A0FE1}"/>
              </a:ext>
            </a:extLst>
          </p:cNvPr>
          <p:cNvSpPr>
            <a:spLocks noGrp="1"/>
          </p:cNvSpPr>
          <p:nvPr>
            <p:ph type="body" sz="quarter" idx="159" hasCustomPrompt="1"/>
          </p:nvPr>
        </p:nvSpPr>
        <p:spPr>
          <a:xfrm>
            <a:off x="276177" y="4663176"/>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September</a:t>
            </a:r>
          </a:p>
        </p:txBody>
      </p:sp>
      <p:sp>
        <p:nvSpPr>
          <p:cNvPr id="42" name="Text Placeholder 20">
            <a:extLst>
              <a:ext uri="{FF2B5EF4-FFF2-40B4-BE49-F238E27FC236}">
                <a16:creationId xmlns:a16="http://schemas.microsoft.com/office/drawing/2014/main" id="{E91BD36B-E2DA-CE6E-C978-D7352AE854BF}"/>
              </a:ext>
            </a:extLst>
          </p:cNvPr>
          <p:cNvSpPr>
            <a:spLocks noGrp="1"/>
          </p:cNvSpPr>
          <p:nvPr>
            <p:ph type="body" sz="quarter" idx="160" hasCustomPrompt="1"/>
          </p:nvPr>
        </p:nvSpPr>
        <p:spPr>
          <a:xfrm>
            <a:off x="3274399" y="465579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43" name="Text Placeholder 20">
            <a:extLst>
              <a:ext uri="{FF2B5EF4-FFF2-40B4-BE49-F238E27FC236}">
                <a16:creationId xmlns:a16="http://schemas.microsoft.com/office/drawing/2014/main" id="{3AD68611-0D44-521F-D6DC-6122E5AA2C95}"/>
              </a:ext>
            </a:extLst>
          </p:cNvPr>
          <p:cNvSpPr>
            <a:spLocks noGrp="1"/>
          </p:cNvSpPr>
          <p:nvPr>
            <p:ph type="body" sz="quarter" idx="161" hasCustomPrompt="1"/>
          </p:nvPr>
        </p:nvSpPr>
        <p:spPr>
          <a:xfrm>
            <a:off x="6266479" y="4663176"/>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44" name="Text Placeholder 20">
            <a:extLst>
              <a:ext uri="{FF2B5EF4-FFF2-40B4-BE49-F238E27FC236}">
                <a16:creationId xmlns:a16="http://schemas.microsoft.com/office/drawing/2014/main" id="{45107993-E7DE-FEDD-8D4B-25E9B9722B09}"/>
              </a:ext>
            </a:extLst>
          </p:cNvPr>
          <p:cNvSpPr>
            <a:spLocks noGrp="1"/>
          </p:cNvSpPr>
          <p:nvPr>
            <p:ph type="body" sz="quarter" idx="162" hasCustomPrompt="1"/>
          </p:nvPr>
        </p:nvSpPr>
        <p:spPr>
          <a:xfrm>
            <a:off x="9257705" y="4663176"/>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51" name="Text Placeholder 24">
            <a:extLst>
              <a:ext uri="{FF2B5EF4-FFF2-40B4-BE49-F238E27FC236}">
                <a16:creationId xmlns:a16="http://schemas.microsoft.com/office/drawing/2014/main" id="{13027AC5-D3CE-AD8E-7F6B-EEA680C4DBF7}"/>
              </a:ext>
            </a:extLst>
          </p:cNvPr>
          <p:cNvSpPr>
            <a:spLocks noGrp="1"/>
          </p:cNvSpPr>
          <p:nvPr>
            <p:ph type="body" sz="quarter" idx="163" hasCustomPrompt="1"/>
          </p:nvPr>
        </p:nvSpPr>
        <p:spPr>
          <a:xfrm>
            <a:off x="366526" y="5114973"/>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4" name="Text Placeholder 24">
            <a:extLst>
              <a:ext uri="{FF2B5EF4-FFF2-40B4-BE49-F238E27FC236}">
                <a16:creationId xmlns:a16="http://schemas.microsoft.com/office/drawing/2014/main" id="{85B38549-DDAB-EC9C-B33F-3C96AC84B42E}"/>
              </a:ext>
            </a:extLst>
          </p:cNvPr>
          <p:cNvSpPr>
            <a:spLocks noGrp="1"/>
          </p:cNvSpPr>
          <p:nvPr>
            <p:ph type="body" sz="quarter" idx="164" hasCustomPrompt="1"/>
          </p:nvPr>
        </p:nvSpPr>
        <p:spPr>
          <a:xfrm>
            <a:off x="3341719" y="5115428"/>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5" name="Text Placeholder 24">
            <a:extLst>
              <a:ext uri="{FF2B5EF4-FFF2-40B4-BE49-F238E27FC236}">
                <a16:creationId xmlns:a16="http://schemas.microsoft.com/office/drawing/2014/main" id="{794B723F-DF48-5CD7-7697-37CA3967FC5F}"/>
              </a:ext>
            </a:extLst>
          </p:cNvPr>
          <p:cNvSpPr>
            <a:spLocks noGrp="1"/>
          </p:cNvSpPr>
          <p:nvPr>
            <p:ph type="body" sz="quarter" idx="165" hasCustomPrompt="1"/>
          </p:nvPr>
        </p:nvSpPr>
        <p:spPr>
          <a:xfrm>
            <a:off x="6348468" y="5122233"/>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6" name="Text Placeholder 24">
            <a:extLst>
              <a:ext uri="{FF2B5EF4-FFF2-40B4-BE49-F238E27FC236}">
                <a16:creationId xmlns:a16="http://schemas.microsoft.com/office/drawing/2014/main" id="{51D25BA1-DDD5-1B5E-7FF5-47044047185B}"/>
              </a:ext>
            </a:extLst>
          </p:cNvPr>
          <p:cNvSpPr>
            <a:spLocks noGrp="1"/>
          </p:cNvSpPr>
          <p:nvPr>
            <p:ph type="body" sz="quarter" idx="166" hasCustomPrompt="1"/>
          </p:nvPr>
        </p:nvSpPr>
        <p:spPr>
          <a:xfrm>
            <a:off x="9323661" y="5122688"/>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Tree>
    <p:extLst>
      <p:ext uri="{BB962C8B-B14F-4D97-AF65-F5344CB8AC3E}">
        <p14:creationId xmlns:p14="http://schemas.microsoft.com/office/powerpoint/2010/main" val="338564983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alendar 2 pink panther">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BB83CD-61A2-B450-4DA3-F6373714D24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Text Placeholder 6">
            <a:extLst>
              <a:ext uri="{FF2B5EF4-FFF2-40B4-BE49-F238E27FC236}">
                <a16:creationId xmlns:a16="http://schemas.microsoft.com/office/drawing/2014/main" id="{690431CA-AA99-6F0E-9C1C-D1FA05566E3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445AFDF9-1B50-23D5-AFF5-FA5CD252E0B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11">
            <a:extLst>
              <a:ext uri="{FF2B5EF4-FFF2-40B4-BE49-F238E27FC236}">
                <a16:creationId xmlns:a16="http://schemas.microsoft.com/office/drawing/2014/main" id="{4450DA84-6827-7599-A907-82B598E275F4}"/>
              </a:ext>
            </a:extLst>
          </p:cNvPr>
          <p:cNvSpPr>
            <a:spLocks noGrp="1"/>
          </p:cNvSpPr>
          <p:nvPr>
            <p:ph type="body" sz="quarter" idx="64"/>
          </p:nvPr>
        </p:nvSpPr>
        <p:spPr>
          <a:xfrm>
            <a:off x="205998" y="1479080"/>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5CC9F169-CB3C-B9DE-7237-4993B486381F}"/>
              </a:ext>
            </a:extLst>
          </p:cNvPr>
          <p:cNvSpPr>
            <a:spLocks noGrp="1"/>
          </p:cNvSpPr>
          <p:nvPr>
            <p:ph type="body" sz="quarter" idx="128"/>
          </p:nvPr>
        </p:nvSpPr>
        <p:spPr>
          <a:xfrm>
            <a:off x="9181965" y="1479080"/>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0" name="Text Placeholder 11">
            <a:extLst>
              <a:ext uri="{FF2B5EF4-FFF2-40B4-BE49-F238E27FC236}">
                <a16:creationId xmlns:a16="http://schemas.microsoft.com/office/drawing/2014/main" id="{236775D4-6D3C-3F40-4017-E328B60AA906}"/>
              </a:ext>
            </a:extLst>
          </p:cNvPr>
          <p:cNvSpPr>
            <a:spLocks noGrp="1"/>
          </p:cNvSpPr>
          <p:nvPr>
            <p:ph type="body" sz="quarter" idx="129"/>
          </p:nvPr>
        </p:nvSpPr>
        <p:spPr>
          <a:xfrm>
            <a:off x="3201162"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1" name="Text Placeholder 11">
            <a:extLst>
              <a:ext uri="{FF2B5EF4-FFF2-40B4-BE49-F238E27FC236}">
                <a16:creationId xmlns:a16="http://schemas.microsoft.com/office/drawing/2014/main" id="{83F2F198-AE15-660C-C8BE-1D0022D779F0}"/>
              </a:ext>
            </a:extLst>
          </p:cNvPr>
          <p:cNvSpPr>
            <a:spLocks noGrp="1"/>
          </p:cNvSpPr>
          <p:nvPr>
            <p:ph type="body" sz="quarter" idx="130"/>
          </p:nvPr>
        </p:nvSpPr>
        <p:spPr>
          <a:xfrm>
            <a:off x="6186801"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2" name="Text Placeholder 20">
            <a:extLst>
              <a:ext uri="{FF2B5EF4-FFF2-40B4-BE49-F238E27FC236}">
                <a16:creationId xmlns:a16="http://schemas.microsoft.com/office/drawing/2014/main" id="{4445F9DE-EF64-2043-26CF-A8AFB75BF51D}"/>
              </a:ext>
            </a:extLst>
          </p:cNvPr>
          <p:cNvSpPr>
            <a:spLocks noGrp="1"/>
          </p:cNvSpPr>
          <p:nvPr>
            <p:ph type="body" sz="quarter" idx="58" hasCustomPrompt="1"/>
          </p:nvPr>
        </p:nvSpPr>
        <p:spPr>
          <a:xfrm>
            <a:off x="276177" y="1561291"/>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 name="Text Placeholder 20">
            <a:extLst>
              <a:ext uri="{FF2B5EF4-FFF2-40B4-BE49-F238E27FC236}">
                <a16:creationId xmlns:a16="http://schemas.microsoft.com/office/drawing/2014/main" id="{14C98FF4-6FCD-6946-BC48-53308E358697}"/>
              </a:ext>
            </a:extLst>
          </p:cNvPr>
          <p:cNvSpPr>
            <a:spLocks noGrp="1"/>
          </p:cNvSpPr>
          <p:nvPr>
            <p:ph type="body" sz="quarter" idx="59" hasCustomPrompt="1"/>
          </p:nvPr>
        </p:nvSpPr>
        <p:spPr>
          <a:xfrm>
            <a:off x="3274399" y="155390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6" name="Text Placeholder 20">
            <a:extLst>
              <a:ext uri="{FF2B5EF4-FFF2-40B4-BE49-F238E27FC236}">
                <a16:creationId xmlns:a16="http://schemas.microsoft.com/office/drawing/2014/main" id="{8FC4DBBC-824F-BA55-E102-074B68E8AD98}"/>
              </a:ext>
            </a:extLst>
          </p:cNvPr>
          <p:cNvSpPr>
            <a:spLocks noGrp="1"/>
          </p:cNvSpPr>
          <p:nvPr>
            <p:ph type="body" sz="quarter" idx="60" hasCustomPrompt="1"/>
          </p:nvPr>
        </p:nvSpPr>
        <p:spPr>
          <a:xfrm>
            <a:off x="6266479"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7" name="Text Placeholder 20">
            <a:extLst>
              <a:ext uri="{FF2B5EF4-FFF2-40B4-BE49-F238E27FC236}">
                <a16:creationId xmlns:a16="http://schemas.microsoft.com/office/drawing/2014/main" id="{C806A300-5620-CE95-F5C2-A1AF966B53E4}"/>
              </a:ext>
            </a:extLst>
          </p:cNvPr>
          <p:cNvSpPr>
            <a:spLocks noGrp="1"/>
          </p:cNvSpPr>
          <p:nvPr>
            <p:ph type="body" sz="quarter" idx="61" hasCustomPrompt="1"/>
          </p:nvPr>
        </p:nvSpPr>
        <p:spPr>
          <a:xfrm>
            <a:off x="9257705"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8" name="Text Placeholder 24">
            <a:extLst>
              <a:ext uri="{FF2B5EF4-FFF2-40B4-BE49-F238E27FC236}">
                <a16:creationId xmlns:a16="http://schemas.microsoft.com/office/drawing/2014/main" id="{7359BFD3-96F9-FBCD-DAEE-BB005003952F}"/>
              </a:ext>
            </a:extLst>
          </p:cNvPr>
          <p:cNvSpPr>
            <a:spLocks noGrp="1"/>
          </p:cNvSpPr>
          <p:nvPr>
            <p:ph type="body" sz="quarter" idx="139" hasCustomPrompt="1"/>
          </p:nvPr>
        </p:nvSpPr>
        <p:spPr>
          <a:xfrm>
            <a:off x="366526" y="2013088"/>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9" name="Text Placeholder 24">
            <a:extLst>
              <a:ext uri="{FF2B5EF4-FFF2-40B4-BE49-F238E27FC236}">
                <a16:creationId xmlns:a16="http://schemas.microsoft.com/office/drawing/2014/main" id="{AE5179C7-427B-F303-D120-A311A983CC16}"/>
              </a:ext>
            </a:extLst>
          </p:cNvPr>
          <p:cNvSpPr>
            <a:spLocks noGrp="1"/>
          </p:cNvSpPr>
          <p:nvPr>
            <p:ph type="body" sz="quarter" idx="140" hasCustomPrompt="1"/>
          </p:nvPr>
        </p:nvSpPr>
        <p:spPr>
          <a:xfrm>
            <a:off x="3341719" y="2013543"/>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0" name="Text Placeholder 24">
            <a:extLst>
              <a:ext uri="{FF2B5EF4-FFF2-40B4-BE49-F238E27FC236}">
                <a16:creationId xmlns:a16="http://schemas.microsoft.com/office/drawing/2014/main" id="{10A27855-4A60-A3E0-6CE8-F866929CE5C5}"/>
              </a:ext>
            </a:extLst>
          </p:cNvPr>
          <p:cNvSpPr>
            <a:spLocks noGrp="1"/>
          </p:cNvSpPr>
          <p:nvPr>
            <p:ph type="body" sz="quarter" idx="141" hasCustomPrompt="1"/>
          </p:nvPr>
        </p:nvSpPr>
        <p:spPr>
          <a:xfrm>
            <a:off x="6348468" y="2020348"/>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1" name="Text Placeholder 24">
            <a:extLst>
              <a:ext uri="{FF2B5EF4-FFF2-40B4-BE49-F238E27FC236}">
                <a16:creationId xmlns:a16="http://schemas.microsoft.com/office/drawing/2014/main" id="{C893B285-2BD2-C7CB-6481-87C3E85AABFE}"/>
              </a:ext>
            </a:extLst>
          </p:cNvPr>
          <p:cNvSpPr>
            <a:spLocks noGrp="1"/>
          </p:cNvSpPr>
          <p:nvPr>
            <p:ph type="body" sz="quarter" idx="142" hasCustomPrompt="1"/>
          </p:nvPr>
        </p:nvSpPr>
        <p:spPr>
          <a:xfrm>
            <a:off x="9323661" y="2020803"/>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2" name="Text Placeholder 11">
            <a:extLst>
              <a:ext uri="{FF2B5EF4-FFF2-40B4-BE49-F238E27FC236}">
                <a16:creationId xmlns:a16="http://schemas.microsoft.com/office/drawing/2014/main" id="{90B87A71-4758-20CA-67F7-57F034210773}"/>
              </a:ext>
            </a:extLst>
          </p:cNvPr>
          <p:cNvSpPr>
            <a:spLocks noGrp="1"/>
          </p:cNvSpPr>
          <p:nvPr>
            <p:ph type="body" sz="quarter" idx="143"/>
          </p:nvPr>
        </p:nvSpPr>
        <p:spPr>
          <a:xfrm>
            <a:off x="205998" y="3035821"/>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11">
            <a:extLst>
              <a:ext uri="{FF2B5EF4-FFF2-40B4-BE49-F238E27FC236}">
                <a16:creationId xmlns:a16="http://schemas.microsoft.com/office/drawing/2014/main" id="{526D084A-39DE-0DB6-0053-F536FBBF0EF6}"/>
              </a:ext>
            </a:extLst>
          </p:cNvPr>
          <p:cNvSpPr>
            <a:spLocks noGrp="1"/>
          </p:cNvSpPr>
          <p:nvPr>
            <p:ph type="body" sz="quarter" idx="144"/>
          </p:nvPr>
        </p:nvSpPr>
        <p:spPr>
          <a:xfrm>
            <a:off x="9181965" y="3035821"/>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4" name="Text Placeholder 11">
            <a:extLst>
              <a:ext uri="{FF2B5EF4-FFF2-40B4-BE49-F238E27FC236}">
                <a16:creationId xmlns:a16="http://schemas.microsoft.com/office/drawing/2014/main" id="{FBA0C8A7-8228-0083-5053-83E630682A64}"/>
              </a:ext>
            </a:extLst>
          </p:cNvPr>
          <p:cNvSpPr>
            <a:spLocks noGrp="1"/>
          </p:cNvSpPr>
          <p:nvPr>
            <p:ph type="body" sz="quarter" idx="145"/>
          </p:nvPr>
        </p:nvSpPr>
        <p:spPr>
          <a:xfrm>
            <a:off x="3201162"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5" name="Text Placeholder 11">
            <a:extLst>
              <a:ext uri="{FF2B5EF4-FFF2-40B4-BE49-F238E27FC236}">
                <a16:creationId xmlns:a16="http://schemas.microsoft.com/office/drawing/2014/main" id="{64CBD9C3-38A9-876D-902B-1EFA1E51D064}"/>
              </a:ext>
            </a:extLst>
          </p:cNvPr>
          <p:cNvSpPr>
            <a:spLocks noGrp="1"/>
          </p:cNvSpPr>
          <p:nvPr>
            <p:ph type="body" sz="quarter" idx="146"/>
          </p:nvPr>
        </p:nvSpPr>
        <p:spPr>
          <a:xfrm>
            <a:off x="6186801"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7" name="Text Placeholder 20">
            <a:extLst>
              <a:ext uri="{FF2B5EF4-FFF2-40B4-BE49-F238E27FC236}">
                <a16:creationId xmlns:a16="http://schemas.microsoft.com/office/drawing/2014/main" id="{E9D27AB2-6D6F-E794-5F47-189E37C3FB3E}"/>
              </a:ext>
            </a:extLst>
          </p:cNvPr>
          <p:cNvSpPr>
            <a:spLocks noGrp="1"/>
          </p:cNvSpPr>
          <p:nvPr>
            <p:ph type="body" sz="quarter" idx="147" hasCustomPrompt="1"/>
          </p:nvPr>
        </p:nvSpPr>
        <p:spPr>
          <a:xfrm>
            <a:off x="276177" y="3118032"/>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May</a:t>
            </a:r>
          </a:p>
        </p:txBody>
      </p:sp>
      <p:sp>
        <p:nvSpPr>
          <p:cNvPr id="28" name="Text Placeholder 20">
            <a:extLst>
              <a:ext uri="{FF2B5EF4-FFF2-40B4-BE49-F238E27FC236}">
                <a16:creationId xmlns:a16="http://schemas.microsoft.com/office/drawing/2014/main" id="{DED2FD4A-9E4B-7C85-A3B1-4E1DF914BDB5}"/>
              </a:ext>
            </a:extLst>
          </p:cNvPr>
          <p:cNvSpPr>
            <a:spLocks noGrp="1"/>
          </p:cNvSpPr>
          <p:nvPr>
            <p:ph type="body" sz="quarter" idx="148" hasCustomPrompt="1"/>
          </p:nvPr>
        </p:nvSpPr>
        <p:spPr>
          <a:xfrm>
            <a:off x="3274399" y="3110648"/>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29" name="Text Placeholder 20">
            <a:extLst>
              <a:ext uri="{FF2B5EF4-FFF2-40B4-BE49-F238E27FC236}">
                <a16:creationId xmlns:a16="http://schemas.microsoft.com/office/drawing/2014/main" id="{5AC3F828-999D-1DA0-7BFB-9927D8334F59}"/>
              </a:ext>
            </a:extLst>
          </p:cNvPr>
          <p:cNvSpPr>
            <a:spLocks noGrp="1"/>
          </p:cNvSpPr>
          <p:nvPr>
            <p:ph type="body" sz="quarter" idx="149" hasCustomPrompt="1"/>
          </p:nvPr>
        </p:nvSpPr>
        <p:spPr>
          <a:xfrm>
            <a:off x="6266479" y="311803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30" name="Text Placeholder 20">
            <a:extLst>
              <a:ext uri="{FF2B5EF4-FFF2-40B4-BE49-F238E27FC236}">
                <a16:creationId xmlns:a16="http://schemas.microsoft.com/office/drawing/2014/main" id="{6E9E999F-825F-8FA3-ADD4-A79F936270F4}"/>
              </a:ext>
            </a:extLst>
          </p:cNvPr>
          <p:cNvSpPr>
            <a:spLocks noGrp="1"/>
          </p:cNvSpPr>
          <p:nvPr>
            <p:ph type="body" sz="quarter" idx="150" hasCustomPrompt="1"/>
          </p:nvPr>
        </p:nvSpPr>
        <p:spPr>
          <a:xfrm>
            <a:off x="9257705" y="311803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31" name="Text Placeholder 24">
            <a:extLst>
              <a:ext uri="{FF2B5EF4-FFF2-40B4-BE49-F238E27FC236}">
                <a16:creationId xmlns:a16="http://schemas.microsoft.com/office/drawing/2014/main" id="{D45A0D48-D6FA-75E7-40F2-5393AF959613}"/>
              </a:ext>
            </a:extLst>
          </p:cNvPr>
          <p:cNvSpPr>
            <a:spLocks noGrp="1"/>
          </p:cNvSpPr>
          <p:nvPr>
            <p:ph type="body" sz="quarter" idx="151" hasCustomPrompt="1"/>
          </p:nvPr>
        </p:nvSpPr>
        <p:spPr>
          <a:xfrm>
            <a:off x="366526" y="3569829"/>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3" name="Text Placeholder 24">
            <a:extLst>
              <a:ext uri="{FF2B5EF4-FFF2-40B4-BE49-F238E27FC236}">
                <a16:creationId xmlns:a16="http://schemas.microsoft.com/office/drawing/2014/main" id="{132FC6E1-27E9-DC5C-A617-161240E2436F}"/>
              </a:ext>
            </a:extLst>
          </p:cNvPr>
          <p:cNvSpPr>
            <a:spLocks noGrp="1"/>
          </p:cNvSpPr>
          <p:nvPr>
            <p:ph type="body" sz="quarter" idx="152" hasCustomPrompt="1"/>
          </p:nvPr>
        </p:nvSpPr>
        <p:spPr>
          <a:xfrm>
            <a:off x="3341719" y="3570284"/>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4" name="Text Placeholder 24">
            <a:extLst>
              <a:ext uri="{FF2B5EF4-FFF2-40B4-BE49-F238E27FC236}">
                <a16:creationId xmlns:a16="http://schemas.microsoft.com/office/drawing/2014/main" id="{CC5BBC9E-4360-7CA1-522C-5C72BE87D4D5}"/>
              </a:ext>
            </a:extLst>
          </p:cNvPr>
          <p:cNvSpPr>
            <a:spLocks noGrp="1"/>
          </p:cNvSpPr>
          <p:nvPr>
            <p:ph type="body" sz="quarter" idx="153" hasCustomPrompt="1"/>
          </p:nvPr>
        </p:nvSpPr>
        <p:spPr>
          <a:xfrm>
            <a:off x="6348468" y="3577089"/>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5" name="Text Placeholder 24">
            <a:extLst>
              <a:ext uri="{FF2B5EF4-FFF2-40B4-BE49-F238E27FC236}">
                <a16:creationId xmlns:a16="http://schemas.microsoft.com/office/drawing/2014/main" id="{D190920A-C20D-92AA-8BC6-ACC2C6956272}"/>
              </a:ext>
            </a:extLst>
          </p:cNvPr>
          <p:cNvSpPr>
            <a:spLocks noGrp="1"/>
          </p:cNvSpPr>
          <p:nvPr>
            <p:ph type="body" sz="quarter" idx="154" hasCustomPrompt="1"/>
          </p:nvPr>
        </p:nvSpPr>
        <p:spPr>
          <a:xfrm>
            <a:off x="9323661" y="3577544"/>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6" name="Text Placeholder 11">
            <a:extLst>
              <a:ext uri="{FF2B5EF4-FFF2-40B4-BE49-F238E27FC236}">
                <a16:creationId xmlns:a16="http://schemas.microsoft.com/office/drawing/2014/main" id="{AFEF6A5D-28D8-ECB1-C4B5-CFF5FD41F5D5}"/>
              </a:ext>
            </a:extLst>
          </p:cNvPr>
          <p:cNvSpPr>
            <a:spLocks noGrp="1"/>
          </p:cNvSpPr>
          <p:nvPr>
            <p:ph type="body" sz="quarter" idx="155"/>
          </p:nvPr>
        </p:nvSpPr>
        <p:spPr>
          <a:xfrm>
            <a:off x="205998" y="4580965"/>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11">
            <a:extLst>
              <a:ext uri="{FF2B5EF4-FFF2-40B4-BE49-F238E27FC236}">
                <a16:creationId xmlns:a16="http://schemas.microsoft.com/office/drawing/2014/main" id="{7B30D024-4205-B63A-B83E-A0D43077F932}"/>
              </a:ext>
            </a:extLst>
          </p:cNvPr>
          <p:cNvSpPr>
            <a:spLocks noGrp="1"/>
          </p:cNvSpPr>
          <p:nvPr>
            <p:ph type="body" sz="quarter" idx="156"/>
          </p:nvPr>
        </p:nvSpPr>
        <p:spPr>
          <a:xfrm>
            <a:off x="9181965" y="4580965"/>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8" name="Text Placeholder 11">
            <a:extLst>
              <a:ext uri="{FF2B5EF4-FFF2-40B4-BE49-F238E27FC236}">
                <a16:creationId xmlns:a16="http://schemas.microsoft.com/office/drawing/2014/main" id="{70B72997-9A32-479F-03A4-07C6FD084575}"/>
              </a:ext>
            </a:extLst>
          </p:cNvPr>
          <p:cNvSpPr>
            <a:spLocks noGrp="1"/>
          </p:cNvSpPr>
          <p:nvPr>
            <p:ph type="body" sz="quarter" idx="157"/>
          </p:nvPr>
        </p:nvSpPr>
        <p:spPr>
          <a:xfrm>
            <a:off x="3201162"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9" name="Text Placeholder 11">
            <a:extLst>
              <a:ext uri="{FF2B5EF4-FFF2-40B4-BE49-F238E27FC236}">
                <a16:creationId xmlns:a16="http://schemas.microsoft.com/office/drawing/2014/main" id="{06FE998D-6230-2C04-EF2E-6277B213E8B6}"/>
              </a:ext>
            </a:extLst>
          </p:cNvPr>
          <p:cNvSpPr>
            <a:spLocks noGrp="1"/>
          </p:cNvSpPr>
          <p:nvPr>
            <p:ph type="body" sz="quarter" idx="158"/>
          </p:nvPr>
        </p:nvSpPr>
        <p:spPr>
          <a:xfrm>
            <a:off x="6186801"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0" name="Text Placeholder 20">
            <a:extLst>
              <a:ext uri="{FF2B5EF4-FFF2-40B4-BE49-F238E27FC236}">
                <a16:creationId xmlns:a16="http://schemas.microsoft.com/office/drawing/2014/main" id="{B6B56380-CD40-2676-E06F-3DE6900A6C93}"/>
              </a:ext>
            </a:extLst>
          </p:cNvPr>
          <p:cNvSpPr>
            <a:spLocks noGrp="1"/>
          </p:cNvSpPr>
          <p:nvPr>
            <p:ph type="body" sz="quarter" idx="159" hasCustomPrompt="1"/>
          </p:nvPr>
        </p:nvSpPr>
        <p:spPr>
          <a:xfrm>
            <a:off x="276177" y="4663176"/>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September</a:t>
            </a:r>
          </a:p>
        </p:txBody>
      </p:sp>
      <p:sp>
        <p:nvSpPr>
          <p:cNvPr id="41" name="Text Placeholder 20">
            <a:extLst>
              <a:ext uri="{FF2B5EF4-FFF2-40B4-BE49-F238E27FC236}">
                <a16:creationId xmlns:a16="http://schemas.microsoft.com/office/drawing/2014/main" id="{62B6149A-B89D-87DC-1D7B-85BDC3414F4E}"/>
              </a:ext>
            </a:extLst>
          </p:cNvPr>
          <p:cNvSpPr>
            <a:spLocks noGrp="1"/>
          </p:cNvSpPr>
          <p:nvPr>
            <p:ph type="body" sz="quarter" idx="160" hasCustomPrompt="1"/>
          </p:nvPr>
        </p:nvSpPr>
        <p:spPr>
          <a:xfrm>
            <a:off x="3274399" y="465579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42" name="Text Placeholder 20">
            <a:extLst>
              <a:ext uri="{FF2B5EF4-FFF2-40B4-BE49-F238E27FC236}">
                <a16:creationId xmlns:a16="http://schemas.microsoft.com/office/drawing/2014/main" id="{D88A871A-39CA-F44F-C53C-DDC0E0B200E2}"/>
              </a:ext>
            </a:extLst>
          </p:cNvPr>
          <p:cNvSpPr>
            <a:spLocks noGrp="1"/>
          </p:cNvSpPr>
          <p:nvPr>
            <p:ph type="body" sz="quarter" idx="161" hasCustomPrompt="1"/>
          </p:nvPr>
        </p:nvSpPr>
        <p:spPr>
          <a:xfrm>
            <a:off x="6266479" y="4663176"/>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43" name="Text Placeholder 20">
            <a:extLst>
              <a:ext uri="{FF2B5EF4-FFF2-40B4-BE49-F238E27FC236}">
                <a16:creationId xmlns:a16="http://schemas.microsoft.com/office/drawing/2014/main" id="{ADB09156-4333-95C7-0DD3-555145639E86}"/>
              </a:ext>
            </a:extLst>
          </p:cNvPr>
          <p:cNvSpPr>
            <a:spLocks noGrp="1"/>
          </p:cNvSpPr>
          <p:nvPr>
            <p:ph type="body" sz="quarter" idx="162" hasCustomPrompt="1"/>
          </p:nvPr>
        </p:nvSpPr>
        <p:spPr>
          <a:xfrm>
            <a:off x="9257705" y="4663176"/>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4" name="Text Placeholder 24">
            <a:extLst>
              <a:ext uri="{FF2B5EF4-FFF2-40B4-BE49-F238E27FC236}">
                <a16:creationId xmlns:a16="http://schemas.microsoft.com/office/drawing/2014/main" id="{4FD05647-3A0E-E196-CDFD-23FA149C3414}"/>
              </a:ext>
            </a:extLst>
          </p:cNvPr>
          <p:cNvSpPr>
            <a:spLocks noGrp="1"/>
          </p:cNvSpPr>
          <p:nvPr>
            <p:ph type="body" sz="quarter" idx="163" hasCustomPrompt="1"/>
          </p:nvPr>
        </p:nvSpPr>
        <p:spPr>
          <a:xfrm>
            <a:off x="366526" y="5114973"/>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1" name="Text Placeholder 24">
            <a:extLst>
              <a:ext uri="{FF2B5EF4-FFF2-40B4-BE49-F238E27FC236}">
                <a16:creationId xmlns:a16="http://schemas.microsoft.com/office/drawing/2014/main" id="{11ECD615-39FA-9A94-1074-065006F53213}"/>
              </a:ext>
            </a:extLst>
          </p:cNvPr>
          <p:cNvSpPr>
            <a:spLocks noGrp="1"/>
          </p:cNvSpPr>
          <p:nvPr>
            <p:ph type="body" sz="quarter" idx="164" hasCustomPrompt="1"/>
          </p:nvPr>
        </p:nvSpPr>
        <p:spPr>
          <a:xfrm>
            <a:off x="3341719" y="5115428"/>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4" name="Text Placeholder 24">
            <a:extLst>
              <a:ext uri="{FF2B5EF4-FFF2-40B4-BE49-F238E27FC236}">
                <a16:creationId xmlns:a16="http://schemas.microsoft.com/office/drawing/2014/main" id="{D1C633AA-3491-6A1E-3302-0A7289E16E10}"/>
              </a:ext>
            </a:extLst>
          </p:cNvPr>
          <p:cNvSpPr>
            <a:spLocks noGrp="1"/>
          </p:cNvSpPr>
          <p:nvPr>
            <p:ph type="body" sz="quarter" idx="165" hasCustomPrompt="1"/>
          </p:nvPr>
        </p:nvSpPr>
        <p:spPr>
          <a:xfrm>
            <a:off x="6348468" y="5122233"/>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5" name="Text Placeholder 24">
            <a:extLst>
              <a:ext uri="{FF2B5EF4-FFF2-40B4-BE49-F238E27FC236}">
                <a16:creationId xmlns:a16="http://schemas.microsoft.com/office/drawing/2014/main" id="{7945D98B-63E7-801A-70B9-952DA915BD56}"/>
              </a:ext>
            </a:extLst>
          </p:cNvPr>
          <p:cNvSpPr>
            <a:spLocks noGrp="1"/>
          </p:cNvSpPr>
          <p:nvPr>
            <p:ph type="body" sz="quarter" idx="166" hasCustomPrompt="1"/>
          </p:nvPr>
        </p:nvSpPr>
        <p:spPr>
          <a:xfrm>
            <a:off x="9323661" y="5122688"/>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Tree>
    <p:extLst>
      <p:ext uri="{BB962C8B-B14F-4D97-AF65-F5344CB8AC3E}">
        <p14:creationId xmlns:p14="http://schemas.microsoft.com/office/powerpoint/2010/main" val="13990227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meline films dark knigh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1EC59C-77D8-FD73-7257-40EC3573FF8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90371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957717"/>
            <a:ext cx="792000" cy="504000"/>
          </a:xfrm>
          <a:noFill/>
        </p:spPr>
        <p:txBody>
          <a:bodyPr/>
          <a:lstStyle/>
          <a:p>
            <a:endParaRPr lang="en-US" dirty="0"/>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403357"/>
            <a:ext cx="792000" cy="504000"/>
          </a:xfrm>
          <a:noFill/>
        </p:spPr>
        <p:txBody>
          <a:bodyPr/>
          <a:lstStyle/>
          <a:p>
            <a:endParaRPr lang="en-US" dirty="0"/>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680829"/>
            <a:ext cx="792000" cy="504000"/>
          </a:xfrm>
          <a:noFill/>
        </p:spPr>
        <p:txBody>
          <a:bodyPr/>
          <a:lstStyle>
            <a:lvl1pPr>
              <a:buNone/>
              <a:defRPr/>
            </a:lvl1pPr>
          </a:lstStyle>
          <a:p>
            <a:endParaRPr lang="en-US" dirty="0"/>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3974287"/>
            <a:ext cx="792000" cy="504000"/>
          </a:xfrm>
          <a:noFill/>
        </p:spPr>
        <p:txBody>
          <a:bodyPr/>
          <a:lstStyle>
            <a:lvl1pPr>
              <a:buNone/>
              <a:defRPr/>
            </a:lvl1pPr>
          </a:lstStyle>
          <a:p>
            <a:endParaRPr lang="en-US" dirty="0"/>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419927"/>
            <a:ext cx="792000" cy="504000"/>
          </a:xfrm>
          <a:noFill/>
        </p:spPr>
        <p:txBody>
          <a:bodyPr/>
          <a:lstStyle>
            <a:lvl1pPr>
              <a:buNone/>
              <a:defRPr/>
            </a:lvl1pPr>
          </a:lstStyle>
          <a:p>
            <a:endParaRPr lang="en-US" dirty="0"/>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697399"/>
            <a:ext cx="792000" cy="504000"/>
          </a:xfrm>
          <a:noFill/>
        </p:spPr>
        <p:txBody>
          <a:bodyPr/>
          <a:lstStyle>
            <a:lvl1pPr>
              <a:buNone/>
              <a:defRPr/>
            </a:lvl1pPr>
          </a:lstStyle>
          <a:p>
            <a:endParaRPr lang="en-US" dirty="0"/>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90556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959560"/>
            <a:ext cx="792000" cy="504000"/>
          </a:xfrm>
          <a:noFill/>
        </p:spPr>
        <p:txBody>
          <a:bodyPr/>
          <a:lstStyle>
            <a:lvl1pPr>
              <a:buNone/>
              <a:defRPr/>
            </a:lvl1pPr>
          </a:lstStyle>
          <a:p>
            <a:endParaRPr lang="en-US" dirty="0"/>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35120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405200"/>
            <a:ext cx="792000" cy="504000"/>
          </a:xfrm>
          <a:noFill/>
        </p:spPr>
        <p:txBody>
          <a:bodyPr/>
          <a:lstStyle>
            <a:lvl1pPr>
              <a:buNone/>
              <a:defRPr/>
            </a:lvl1pPr>
          </a:lstStyle>
          <a:p>
            <a:endParaRPr lang="en-US" dirty="0"/>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62838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682672"/>
            <a:ext cx="792000" cy="504000"/>
          </a:xfrm>
          <a:noFill/>
        </p:spPr>
        <p:txBody>
          <a:bodyPr/>
          <a:lstStyle>
            <a:lvl1pPr>
              <a:buNone/>
              <a:defRPr/>
            </a:lvl1pPr>
          </a:lstStyle>
          <a:p>
            <a:endParaRPr lang="en-US" dirty="0"/>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392213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3976130"/>
            <a:ext cx="792000" cy="504000"/>
          </a:xfrm>
          <a:noFill/>
        </p:spPr>
        <p:txBody>
          <a:bodyPr/>
          <a:lstStyle>
            <a:lvl1pPr>
              <a:buNone/>
              <a:defRPr/>
            </a:lvl1pPr>
          </a:lstStyle>
          <a:p>
            <a:endParaRPr lang="en-US" dirty="0"/>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hasCustomPrompt="1"/>
          </p:nvPr>
        </p:nvSpPr>
        <p:spPr>
          <a:xfrm>
            <a:off x="3179764" y="536777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421770"/>
            <a:ext cx="792000" cy="504000"/>
          </a:xfrm>
          <a:noFill/>
        </p:spPr>
        <p:txBody>
          <a:bodyPr/>
          <a:lstStyle/>
          <a:p>
            <a:endParaRPr lang="en-US" dirty="0"/>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hasCustomPrompt="1"/>
          </p:nvPr>
        </p:nvSpPr>
        <p:spPr>
          <a:xfrm>
            <a:off x="3179764" y="464495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699242"/>
            <a:ext cx="792000" cy="504000"/>
          </a:xfrm>
          <a:noFill/>
        </p:spPr>
        <p:txBody>
          <a:bodyPr/>
          <a:lstStyle>
            <a:lvl1pPr>
              <a:buNone/>
              <a:defRPr/>
            </a:lvl1pPr>
          </a:lstStyle>
          <a:p>
            <a:endParaRPr lang="en-US" dirty="0"/>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hasCustomPrompt="1"/>
          </p:nvPr>
        </p:nvSpPr>
        <p:spPr>
          <a:xfrm>
            <a:off x="4172125" y="90534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959347"/>
            <a:ext cx="792000" cy="504000"/>
          </a:xfrm>
          <a:noFill/>
        </p:spPr>
        <p:txBody>
          <a:bodyPr/>
          <a:lstStyle>
            <a:lvl1pPr>
              <a:buNone/>
              <a:defRPr/>
            </a:lvl1pPr>
          </a:lstStyle>
          <a:p>
            <a:endParaRPr lang="en-US" dirty="0"/>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3509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404987"/>
            <a:ext cx="792000" cy="504000"/>
          </a:xfrm>
          <a:noFill/>
        </p:spPr>
        <p:txBody>
          <a:bodyPr/>
          <a:lstStyle>
            <a:lvl1pPr>
              <a:buNone/>
              <a:defRPr/>
            </a:lvl1pPr>
          </a:lstStyle>
          <a:p>
            <a:endParaRPr lang="en-US" dirty="0"/>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hasCustomPrompt="1"/>
          </p:nvPr>
        </p:nvSpPr>
        <p:spPr>
          <a:xfrm>
            <a:off x="4172125" y="162816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682459"/>
            <a:ext cx="792000" cy="504000"/>
          </a:xfrm>
          <a:noFill/>
        </p:spPr>
        <p:txBody>
          <a:bodyPr/>
          <a:lstStyle>
            <a:lvl1pPr>
              <a:buNone/>
              <a:defRPr/>
            </a:lvl1pPr>
          </a:lstStyle>
          <a:p>
            <a:endParaRPr lang="en-US" dirty="0"/>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3975917"/>
            <a:ext cx="792000" cy="504000"/>
          </a:xfrm>
          <a:noFill/>
        </p:spPr>
        <p:txBody>
          <a:bodyPr/>
          <a:lstStyle>
            <a:lvl1pPr>
              <a:buNone/>
              <a:defRPr/>
            </a:lvl1pPr>
          </a:lstStyle>
          <a:p>
            <a:endParaRPr lang="en-US" dirty="0"/>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421557"/>
            <a:ext cx="792000" cy="504000"/>
          </a:xfrm>
          <a:noFill/>
        </p:spPr>
        <p:txBody>
          <a:bodyPr/>
          <a:lstStyle>
            <a:lvl1pPr>
              <a:buNone/>
              <a:defRPr/>
            </a:lvl1pPr>
          </a:lstStyle>
          <a:p>
            <a:endParaRPr lang="en-US" dirty="0"/>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6447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699029"/>
            <a:ext cx="792000" cy="504000"/>
          </a:xfrm>
          <a:noFill/>
        </p:spPr>
        <p:txBody>
          <a:bodyPr/>
          <a:lstStyle>
            <a:lvl1pPr>
              <a:buNone/>
              <a:defRPr/>
            </a:lvl1pPr>
          </a:lstStyle>
          <a:p>
            <a:endParaRPr lang="en-US" dirty="0"/>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957717"/>
            <a:ext cx="792000" cy="504000"/>
          </a:xfrm>
          <a:noFill/>
        </p:spPr>
        <p:txBody>
          <a:bodyPr/>
          <a:lstStyle>
            <a:lvl1pPr>
              <a:buNone/>
              <a:defRPr/>
            </a:lvl1pPr>
          </a:lstStyle>
          <a:p>
            <a:endParaRPr lang="en-US" dirty="0"/>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hasCustomPrompt="1"/>
          </p:nvPr>
        </p:nvSpPr>
        <p:spPr>
          <a:xfrm>
            <a:off x="6159446"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403357"/>
            <a:ext cx="792000" cy="504000"/>
          </a:xfrm>
          <a:noFill/>
        </p:spPr>
        <p:txBody>
          <a:bodyPr/>
          <a:lstStyle>
            <a:lvl1pPr>
              <a:buNone/>
              <a:defRPr/>
            </a:lvl1pPr>
          </a:lstStyle>
          <a:p>
            <a:endParaRPr lang="en-US" dirty="0"/>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680829"/>
            <a:ext cx="792000" cy="504000"/>
          </a:xfrm>
          <a:noFill/>
        </p:spPr>
        <p:txBody>
          <a:bodyPr/>
          <a:lstStyle>
            <a:lvl1pPr>
              <a:buNone/>
              <a:defRPr/>
            </a:lvl1pPr>
          </a:lstStyle>
          <a:p>
            <a:endParaRPr lang="en-US" dirty="0"/>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3974287"/>
            <a:ext cx="792000" cy="504000"/>
          </a:xfrm>
          <a:noFill/>
        </p:spPr>
        <p:txBody>
          <a:bodyPr/>
          <a:lstStyle>
            <a:lvl1pPr>
              <a:buNone/>
              <a:defRPr/>
            </a:lvl1pPr>
          </a:lstStyle>
          <a:p>
            <a:endParaRPr lang="en-US" dirty="0"/>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419927"/>
            <a:ext cx="792000" cy="504000"/>
          </a:xfrm>
          <a:noFill/>
        </p:spPr>
        <p:txBody>
          <a:bodyPr/>
          <a:lstStyle>
            <a:lvl1pPr>
              <a:buNone/>
              <a:defRPr/>
            </a:lvl1pPr>
          </a:lstStyle>
          <a:p>
            <a:endParaRPr lang="en-US" dirty="0"/>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697399"/>
            <a:ext cx="792000" cy="504000"/>
          </a:xfrm>
          <a:noFill/>
        </p:spPr>
        <p:txBody>
          <a:bodyPr/>
          <a:lstStyle>
            <a:lvl1pPr>
              <a:buNone/>
              <a:defRPr/>
            </a:lvl1pPr>
          </a:lstStyle>
          <a:p>
            <a:endParaRPr lang="en-US" dirty="0"/>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90534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959347"/>
            <a:ext cx="792000" cy="504000"/>
          </a:xfrm>
          <a:noFill/>
        </p:spPr>
        <p:txBody>
          <a:bodyPr/>
          <a:lstStyle>
            <a:lvl1pPr>
              <a:buNone/>
              <a:defRPr/>
            </a:lvl1pPr>
          </a:lstStyle>
          <a:p>
            <a:endParaRPr lang="en-US" dirty="0"/>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hasCustomPrompt="1"/>
          </p:nvPr>
        </p:nvSpPr>
        <p:spPr>
          <a:xfrm>
            <a:off x="8141569" y="235098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404987"/>
            <a:ext cx="792000" cy="504000"/>
          </a:xfrm>
          <a:noFill/>
        </p:spPr>
        <p:txBody>
          <a:bodyPr/>
          <a:lstStyle>
            <a:lvl1pPr>
              <a:buNone/>
              <a:defRPr/>
            </a:lvl1pPr>
          </a:lstStyle>
          <a:p>
            <a:endParaRPr lang="en-US" dirty="0"/>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62816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682459"/>
            <a:ext cx="792000" cy="504000"/>
          </a:xfrm>
          <a:noFill/>
        </p:spPr>
        <p:txBody>
          <a:bodyPr/>
          <a:lstStyle>
            <a:lvl1pPr>
              <a:buNone/>
              <a:defRPr/>
            </a:lvl1pPr>
          </a:lstStyle>
          <a:p>
            <a:endParaRPr lang="en-US" dirty="0"/>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3975917"/>
            <a:ext cx="792000" cy="504000"/>
          </a:xfrm>
          <a:noFill/>
        </p:spPr>
        <p:txBody>
          <a:bodyPr/>
          <a:lstStyle>
            <a:lvl1pPr>
              <a:buNone/>
              <a:defRPr/>
            </a:lvl1pPr>
          </a:lstStyle>
          <a:p>
            <a:endParaRPr lang="en-US" dirty="0"/>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p:nvPr>
        </p:nvSpPr>
        <p:spPr>
          <a:xfrm>
            <a:off x="9133930"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421557"/>
            <a:ext cx="792000" cy="504000"/>
          </a:xfrm>
          <a:noFill/>
        </p:spPr>
        <p:txBody>
          <a:bodyPr/>
          <a:lstStyle>
            <a:lvl1pPr>
              <a:buNone/>
              <a:defRPr/>
            </a:lvl1pPr>
          </a:lstStyle>
          <a:p>
            <a:endParaRPr lang="en-US" dirty="0"/>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64473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699029"/>
            <a:ext cx="792000" cy="504000"/>
          </a:xfrm>
          <a:noFill/>
        </p:spPr>
        <p:txBody>
          <a:bodyPr/>
          <a:lstStyle>
            <a:lvl1pPr>
              <a:buNone/>
              <a:defRPr/>
            </a:lvl1pPr>
          </a:lstStyle>
          <a:p>
            <a:endParaRPr lang="en-US" dirty="0"/>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957717"/>
            <a:ext cx="792000" cy="504000"/>
          </a:xfrm>
          <a:noFill/>
        </p:spPr>
        <p:txBody>
          <a:bodyPr/>
          <a:lstStyle>
            <a:lvl1pPr>
              <a:buNone/>
              <a:defRPr/>
            </a:lvl1pPr>
          </a:lstStyle>
          <a:p>
            <a:endParaRPr lang="en-US" dirty="0"/>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hasCustomPrompt="1"/>
          </p:nvPr>
        </p:nvSpPr>
        <p:spPr>
          <a:xfrm>
            <a:off x="10107552"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403357"/>
            <a:ext cx="792000" cy="504000"/>
          </a:xfrm>
          <a:noFill/>
        </p:spPr>
        <p:txBody>
          <a:bodyPr/>
          <a:lstStyle>
            <a:lvl1pPr>
              <a:buNone/>
              <a:defRPr/>
            </a:lvl1pPr>
          </a:lstStyle>
          <a:p>
            <a:endParaRPr lang="en-US" dirty="0"/>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680829"/>
            <a:ext cx="792000" cy="504000"/>
          </a:xfrm>
          <a:noFill/>
        </p:spPr>
        <p:txBody>
          <a:bodyPr/>
          <a:lstStyle>
            <a:lvl1pPr>
              <a:buNone/>
              <a:defRPr/>
            </a:lvl1pPr>
          </a:lstStyle>
          <a:p>
            <a:endParaRPr lang="en-US" dirty="0"/>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hasCustomPrompt="1"/>
          </p:nvPr>
        </p:nvSpPr>
        <p:spPr>
          <a:xfrm>
            <a:off x="11099913" y="392028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3974287"/>
            <a:ext cx="792000" cy="504000"/>
          </a:xfrm>
          <a:noFill/>
        </p:spPr>
        <p:txBody>
          <a:bodyPr/>
          <a:lstStyle>
            <a:lvl1pPr>
              <a:buNone/>
              <a:defRPr/>
            </a:lvl1pPr>
          </a:lstStyle>
          <a:p>
            <a:endParaRPr lang="en-US" dirty="0"/>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p:nvPr>
        </p:nvSpPr>
        <p:spPr>
          <a:xfrm>
            <a:off x="11099913"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419927"/>
            <a:ext cx="792000" cy="504000"/>
          </a:xfrm>
          <a:noFill/>
        </p:spPr>
        <p:txBody>
          <a:bodyPr/>
          <a:lstStyle>
            <a:lvl1pPr>
              <a:buNone/>
              <a:defRPr/>
            </a:lvl1pPr>
          </a:lstStyle>
          <a:p>
            <a:endParaRPr lang="en-US" dirty="0"/>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697399"/>
            <a:ext cx="792000" cy="504000"/>
          </a:xfrm>
          <a:noFill/>
        </p:spPr>
        <p:txBody>
          <a:bodyPr/>
          <a:lstStyle>
            <a:lvl1pPr>
              <a:buNone/>
              <a:defRPr/>
            </a:lvl1pPr>
          </a:lstStyle>
          <a:p>
            <a:endParaRPr lang="en-US" dirty="0"/>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0847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2222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0842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2217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3" name="Picture Placeholder 4">
            <a:extLst>
              <a:ext uri="{FF2B5EF4-FFF2-40B4-BE49-F238E27FC236}">
                <a16:creationId xmlns:a16="http://schemas.microsoft.com/office/drawing/2014/main" id="{64049A1E-B925-505B-224E-10D37A09A8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C8D43A3-3CD4-B653-8C95-C495BD9C3F4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films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0A31269-4169-073D-F3ED-8B9D87B807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8E6D0C3-4BDF-FEE0-85B7-9F52E6B5F38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7" name="Text Placeholder 20">
            <a:extLst>
              <a:ext uri="{FF2B5EF4-FFF2-40B4-BE49-F238E27FC236}">
                <a16:creationId xmlns:a16="http://schemas.microsoft.com/office/drawing/2014/main" id="{140AEC5F-BF52-23D0-4880-2972CF5BC66B}"/>
              </a:ext>
            </a:extLst>
          </p:cNvPr>
          <p:cNvSpPr>
            <a:spLocks noGrp="1"/>
          </p:cNvSpPr>
          <p:nvPr>
            <p:ph type="body" sz="quarter" idx="115" hasCustomPrompt="1"/>
          </p:nvPr>
        </p:nvSpPr>
        <p:spPr>
          <a:xfrm>
            <a:off x="202681"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8" name="Text Placeholder 11">
            <a:extLst>
              <a:ext uri="{FF2B5EF4-FFF2-40B4-BE49-F238E27FC236}">
                <a16:creationId xmlns:a16="http://schemas.microsoft.com/office/drawing/2014/main" id="{B668B947-27C9-0BCF-D736-B60E800E2FAB}"/>
              </a:ext>
            </a:extLst>
          </p:cNvPr>
          <p:cNvSpPr>
            <a:spLocks noGrp="1"/>
          </p:cNvSpPr>
          <p:nvPr>
            <p:ph type="body" sz="quarter" idx="127" hasCustomPrompt="1"/>
          </p:nvPr>
        </p:nvSpPr>
        <p:spPr>
          <a:xfrm>
            <a:off x="202681" y="90371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9" name="Picture Placeholder 38">
            <a:extLst>
              <a:ext uri="{FF2B5EF4-FFF2-40B4-BE49-F238E27FC236}">
                <a16:creationId xmlns:a16="http://schemas.microsoft.com/office/drawing/2014/main" id="{057C12A3-96FE-78B6-4E45-6323D0914544}"/>
              </a:ext>
            </a:extLst>
          </p:cNvPr>
          <p:cNvSpPr>
            <a:spLocks noGrp="1"/>
          </p:cNvSpPr>
          <p:nvPr>
            <p:ph type="pic" sz="quarter" idx="134"/>
          </p:nvPr>
        </p:nvSpPr>
        <p:spPr>
          <a:xfrm>
            <a:off x="256681" y="957717"/>
            <a:ext cx="792000" cy="504000"/>
          </a:xfrm>
          <a:noFill/>
        </p:spPr>
        <p:txBody>
          <a:bodyPr/>
          <a:lstStyle/>
          <a:p>
            <a:endParaRPr lang="en-US" dirty="0"/>
          </a:p>
        </p:txBody>
      </p:sp>
      <p:sp>
        <p:nvSpPr>
          <p:cNvPr id="10" name="Text Placeholder 20">
            <a:extLst>
              <a:ext uri="{FF2B5EF4-FFF2-40B4-BE49-F238E27FC236}">
                <a16:creationId xmlns:a16="http://schemas.microsoft.com/office/drawing/2014/main" id="{D407C105-3BD2-D72E-9925-541846999C6A}"/>
              </a:ext>
            </a:extLst>
          </p:cNvPr>
          <p:cNvSpPr>
            <a:spLocks noGrp="1"/>
          </p:cNvSpPr>
          <p:nvPr>
            <p:ph type="body" sz="quarter" idx="223" hasCustomPrompt="1"/>
          </p:nvPr>
        </p:nvSpPr>
        <p:spPr>
          <a:xfrm>
            <a:off x="1193338"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1" name="Text Placeholder 11">
            <a:extLst>
              <a:ext uri="{FF2B5EF4-FFF2-40B4-BE49-F238E27FC236}">
                <a16:creationId xmlns:a16="http://schemas.microsoft.com/office/drawing/2014/main" id="{4F55C845-7844-63EF-DBA5-351107E6AE84}"/>
              </a:ext>
            </a:extLst>
          </p:cNvPr>
          <p:cNvSpPr>
            <a:spLocks noGrp="1"/>
          </p:cNvSpPr>
          <p:nvPr>
            <p:ph type="body" sz="quarter" idx="224" hasCustomPrompt="1"/>
          </p:nvPr>
        </p:nvSpPr>
        <p:spPr>
          <a:xfrm>
            <a:off x="202681"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12" name="Picture Placeholder 38">
            <a:extLst>
              <a:ext uri="{FF2B5EF4-FFF2-40B4-BE49-F238E27FC236}">
                <a16:creationId xmlns:a16="http://schemas.microsoft.com/office/drawing/2014/main" id="{8731E196-D3E5-1D19-868D-C66450AADE95}"/>
              </a:ext>
            </a:extLst>
          </p:cNvPr>
          <p:cNvSpPr>
            <a:spLocks noGrp="1"/>
          </p:cNvSpPr>
          <p:nvPr>
            <p:ph type="pic" sz="quarter" idx="225"/>
          </p:nvPr>
        </p:nvSpPr>
        <p:spPr>
          <a:xfrm>
            <a:off x="256681" y="2403357"/>
            <a:ext cx="792000" cy="504000"/>
          </a:xfrm>
          <a:noFill/>
        </p:spPr>
        <p:txBody>
          <a:bodyPr/>
          <a:lstStyle/>
          <a:p>
            <a:endParaRPr lang="en-US" dirty="0"/>
          </a:p>
        </p:txBody>
      </p:sp>
      <p:sp>
        <p:nvSpPr>
          <p:cNvPr id="13" name="Text Placeholder 11">
            <a:extLst>
              <a:ext uri="{FF2B5EF4-FFF2-40B4-BE49-F238E27FC236}">
                <a16:creationId xmlns:a16="http://schemas.microsoft.com/office/drawing/2014/main" id="{2E9F1B3E-E6C8-CAE7-26B6-1F54787CF8D8}"/>
              </a:ext>
            </a:extLst>
          </p:cNvPr>
          <p:cNvSpPr>
            <a:spLocks noGrp="1"/>
          </p:cNvSpPr>
          <p:nvPr>
            <p:ph type="body" sz="quarter" idx="226"/>
          </p:nvPr>
        </p:nvSpPr>
        <p:spPr>
          <a:xfrm>
            <a:off x="202681"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Picture Placeholder 38">
            <a:extLst>
              <a:ext uri="{FF2B5EF4-FFF2-40B4-BE49-F238E27FC236}">
                <a16:creationId xmlns:a16="http://schemas.microsoft.com/office/drawing/2014/main" id="{B692AEAC-13D3-E013-A0FB-7772DA6A7637}"/>
              </a:ext>
            </a:extLst>
          </p:cNvPr>
          <p:cNvSpPr>
            <a:spLocks noGrp="1"/>
          </p:cNvSpPr>
          <p:nvPr>
            <p:ph type="pic" sz="quarter" idx="227"/>
          </p:nvPr>
        </p:nvSpPr>
        <p:spPr>
          <a:xfrm>
            <a:off x="256681" y="1680829"/>
            <a:ext cx="792000" cy="504000"/>
          </a:xfrm>
          <a:noFill/>
        </p:spPr>
        <p:txBody>
          <a:bodyPr/>
          <a:lstStyle>
            <a:lvl1pPr>
              <a:buNone/>
              <a:defRPr/>
            </a:lvl1pPr>
          </a:lstStyle>
          <a:p>
            <a:endParaRPr lang="en-US" dirty="0"/>
          </a:p>
        </p:txBody>
      </p:sp>
      <p:sp>
        <p:nvSpPr>
          <p:cNvPr id="16" name="Text Placeholder 11">
            <a:extLst>
              <a:ext uri="{FF2B5EF4-FFF2-40B4-BE49-F238E27FC236}">
                <a16:creationId xmlns:a16="http://schemas.microsoft.com/office/drawing/2014/main" id="{4C3904CC-E888-0F23-7833-1A66E15F463C}"/>
              </a:ext>
            </a:extLst>
          </p:cNvPr>
          <p:cNvSpPr>
            <a:spLocks noGrp="1"/>
          </p:cNvSpPr>
          <p:nvPr>
            <p:ph type="body" sz="quarter" idx="228"/>
          </p:nvPr>
        </p:nvSpPr>
        <p:spPr>
          <a:xfrm>
            <a:off x="1195042"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7" name="Picture Placeholder 38">
            <a:extLst>
              <a:ext uri="{FF2B5EF4-FFF2-40B4-BE49-F238E27FC236}">
                <a16:creationId xmlns:a16="http://schemas.microsoft.com/office/drawing/2014/main" id="{6E885E23-B9C7-25E1-6152-469D6DEA2668}"/>
              </a:ext>
            </a:extLst>
          </p:cNvPr>
          <p:cNvSpPr>
            <a:spLocks noGrp="1"/>
          </p:cNvSpPr>
          <p:nvPr>
            <p:ph type="pic" sz="quarter" idx="229"/>
          </p:nvPr>
        </p:nvSpPr>
        <p:spPr>
          <a:xfrm>
            <a:off x="1249042" y="3974287"/>
            <a:ext cx="792000" cy="504000"/>
          </a:xfrm>
          <a:noFill/>
        </p:spPr>
        <p:txBody>
          <a:bodyPr/>
          <a:lstStyle>
            <a:lvl1pPr>
              <a:buNone/>
              <a:defRPr/>
            </a:lvl1pPr>
          </a:lstStyle>
          <a:p>
            <a:endParaRPr lang="en-US" dirty="0"/>
          </a:p>
        </p:txBody>
      </p:sp>
      <p:sp>
        <p:nvSpPr>
          <p:cNvPr id="18" name="Text Placeholder 11">
            <a:extLst>
              <a:ext uri="{FF2B5EF4-FFF2-40B4-BE49-F238E27FC236}">
                <a16:creationId xmlns:a16="http://schemas.microsoft.com/office/drawing/2014/main" id="{D0418A60-3658-0C2A-316A-E06A539477CF}"/>
              </a:ext>
            </a:extLst>
          </p:cNvPr>
          <p:cNvSpPr>
            <a:spLocks noGrp="1"/>
          </p:cNvSpPr>
          <p:nvPr>
            <p:ph type="body" sz="quarter" idx="230"/>
          </p:nvPr>
        </p:nvSpPr>
        <p:spPr>
          <a:xfrm>
            <a:off x="1195042"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9" name="Picture Placeholder 38">
            <a:extLst>
              <a:ext uri="{FF2B5EF4-FFF2-40B4-BE49-F238E27FC236}">
                <a16:creationId xmlns:a16="http://schemas.microsoft.com/office/drawing/2014/main" id="{0A83A0F4-4549-1873-612C-93B53D167198}"/>
              </a:ext>
            </a:extLst>
          </p:cNvPr>
          <p:cNvSpPr>
            <a:spLocks noGrp="1"/>
          </p:cNvSpPr>
          <p:nvPr>
            <p:ph type="pic" sz="quarter" idx="231"/>
          </p:nvPr>
        </p:nvSpPr>
        <p:spPr>
          <a:xfrm>
            <a:off x="1249042" y="5419927"/>
            <a:ext cx="792000" cy="504000"/>
          </a:xfrm>
          <a:noFill/>
        </p:spPr>
        <p:txBody>
          <a:bodyPr/>
          <a:lstStyle>
            <a:lvl1pPr>
              <a:buNone/>
              <a:defRPr/>
            </a:lvl1pPr>
          </a:lstStyle>
          <a:p>
            <a:endParaRPr lang="en-US" dirty="0"/>
          </a:p>
        </p:txBody>
      </p:sp>
      <p:sp>
        <p:nvSpPr>
          <p:cNvPr id="20" name="Text Placeholder 11">
            <a:extLst>
              <a:ext uri="{FF2B5EF4-FFF2-40B4-BE49-F238E27FC236}">
                <a16:creationId xmlns:a16="http://schemas.microsoft.com/office/drawing/2014/main" id="{C32197D6-73EA-6344-60D7-9030575209F3}"/>
              </a:ext>
            </a:extLst>
          </p:cNvPr>
          <p:cNvSpPr>
            <a:spLocks noGrp="1"/>
          </p:cNvSpPr>
          <p:nvPr>
            <p:ph type="body" sz="quarter" idx="232" hasCustomPrompt="1"/>
          </p:nvPr>
        </p:nvSpPr>
        <p:spPr>
          <a:xfrm>
            <a:off x="1195042"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21" name="Picture Placeholder 38">
            <a:extLst>
              <a:ext uri="{FF2B5EF4-FFF2-40B4-BE49-F238E27FC236}">
                <a16:creationId xmlns:a16="http://schemas.microsoft.com/office/drawing/2014/main" id="{FE8EECC2-9C47-04F4-DBF0-B238333CF3DD}"/>
              </a:ext>
            </a:extLst>
          </p:cNvPr>
          <p:cNvSpPr>
            <a:spLocks noGrp="1"/>
          </p:cNvSpPr>
          <p:nvPr>
            <p:ph type="pic" sz="quarter" idx="233"/>
          </p:nvPr>
        </p:nvSpPr>
        <p:spPr>
          <a:xfrm>
            <a:off x="1249042" y="4697399"/>
            <a:ext cx="792000" cy="504000"/>
          </a:xfrm>
          <a:noFill/>
        </p:spPr>
        <p:txBody>
          <a:bodyPr/>
          <a:lstStyle>
            <a:lvl1pPr>
              <a:buNone/>
              <a:defRPr/>
            </a:lvl1pPr>
          </a:lstStyle>
          <a:p>
            <a:endParaRPr lang="en-US" dirty="0"/>
          </a:p>
        </p:txBody>
      </p:sp>
      <p:sp>
        <p:nvSpPr>
          <p:cNvPr id="22" name="Text Placeholder 11">
            <a:extLst>
              <a:ext uri="{FF2B5EF4-FFF2-40B4-BE49-F238E27FC236}">
                <a16:creationId xmlns:a16="http://schemas.microsoft.com/office/drawing/2014/main" id="{D37A9AA5-DC76-752A-FAD0-3BF5FFDA243C}"/>
              </a:ext>
            </a:extLst>
          </p:cNvPr>
          <p:cNvSpPr>
            <a:spLocks noGrp="1"/>
          </p:cNvSpPr>
          <p:nvPr>
            <p:ph type="body" sz="quarter" idx="235"/>
          </p:nvPr>
        </p:nvSpPr>
        <p:spPr>
          <a:xfrm>
            <a:off x="2187403" y="90556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3" name="Picture Placeholder 38">
            <a:extLst>
              <a:ext uri="{FF2B5EF4-FFF2-40B4-BE49-F238E27FC236}">
                <a16:creationId xmlns:a16="http://schemas.microsoft.com/office/drawing/2014/main" id="{358ADC21-B91B-6528-C303-0C3C8C3A7378}"/>
              </a:ext>
            </a:extLst>
          </p:cNvPr>
          <p:cNvSpPr>
            <a:spLocks noGrp="1"/>
          </p:cNvSpPr>
          <p:nvPr>
            <p:ph type="pic" sz="quarter" idx="236"/>
          </p:nvPr>
        </p:nvSpPr>
        <p:spPr>
          <a:xfrm>
            <a:off x="2241403" y="959560"/>
            <a:ext cx="792000" cy="504000"/>
          </a:xfrm>
          <a:noFill/>
        </p:spPr>
        <p:txBody>
          <a:bodyPr/>
          <a:lstStyle>
            <a:lvl1pPr>
              <a:buNone/>
              <a:defRPr/>
            </a:lvl1pPr>
          </a:lstStyle>
          <a:p>
            <a:endParaRPr lang="en-US" dirty="0"/>
          </a:p>
        </p:txBody>
      </p:sp>
      <p:sp>
        <p:nvSpPr>
          <p:cNvPr id="24" name="Text Placeholder 11">
            <a:extLst>
              <a:ext uri="{FF2B5EF4-FFF2-40B4-BE49-F238E27FC236}">
                <a16:creationId xmlns:a16="http://schemas.microsoft.com/office/drawing/2014/main" id="{E20F4160-F639-2829-B532-FFD8CFBC1E3B}"/>
              </a:ext>
            </a:extLst>
          </p:cNvPr>
          <p:cNvSpPr>
            <a:spLocks noGrp="1"/>
          </p:cNvSpPr>
          <p:nvPr>
            <p:ph type="body" sz="quarter" idx="238"/>
          </p:nvPr>
        </p:nvSpPr>
        <p:spPr>
          <a:xfrm>
            <a:off x="2187403" y="235120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5" name="Picture Placeholder 38">
            <a:extLst>
              <a:ext uri="{FF2B5EF4-FFF2-40B4-BE49-F238E27FC236}">
                <a16:creationId xmlns:a16="http://schemas.microsoft.com/office/drawing/2014/main" id="{7D6A10D2-2ECE-23D2-3602-E16230256951}"/>
              </a:ext>
            </a:extLst>
          </p:cNvPr>
          <p:cNvSpPr>
            <a:spLocks noGrp="1"/>
          </p:cNvSpPr>
          <p:nvPr>
            <p:ph type="pic" sz="quarter" idx="239"/>
          </p:nvPr>
        </p:nvSpPr>
        <p:spPr>
          <a:xfrm>
            <a:off x="2241403" y="2405200"/>
            <a:ext cx="792000" cy="504000"/>
          </a:xfrm>
          <a:noFill/>
        </p:spPr>
        <p:txBody>
          <a:bodyPr/>
          <a:lstStyle>
            <a:lvl1pPr>
              <a:buNone/>
              <a:defRPr/>
            </a:lvl1pPr>
          </a:lstStyle>
          <a:p>
            <a:endParaRPr lang="en-US" dirty="0"/>
          </a:p>
        </p:txBody>
      </p:sp>
      <p:sp>
        <p:nvSpPr>
          <p:cNvPr id="26" name="Text Placeholder 11">
            <a:extLst>
              <a:ext uri="{FF2B5EF4-FFF2-40B4-BE49-F238E27FC236}">
                <a16:creationId xmlns:a16="http://schemas.microsoft.com/office/drawing/2014/main" id="{09CD09B7-ED9F-3D09-9572-22AC47BC206E}"/>
              </a:ext>
            </a:extLst>
          </p:cNvPr>
          <p:cNvSpPr>
            <a:spLocks noGrp="1"/>
          </p:cNvSpPr>
          <p:nvPr>
            <p:ph type="body" sz="quarter" idx="240"/>
          </p:nvPr>
        </p:nvSpPr>
        <p:spPr>
          <a:xfrm>
            <a:off x="2187403" y="162838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7" name="Picture Placeholder 38">
            <a:extLst>
              <a:ext uri="{FF2B5EF4-FFF2-40B4-BE49-F238E27FC236}">
                <a16:creationId xmlns:a16="http://schemas.microsoft.com/office/drawing/2014/main" id="{AF376322-C21D-841B-24CD-054E904A032B}"/>
              </a:ext>
            </a:extLst>
          </p:cNvPr>
          <p:cNvSpPr>
            <a:spLocks noGrp="1"/>
          </p:cNvSpPr>
          <p:nvPr>
            <p:ph type="pic" sz="quarter" idx="241"/>
          </p:nvPr>
        </p:nvSpPr>
        <p:spPr>
          <a:xfrm>
            <a:off x="2241403" y="1682672"/>
            <a:ext cx="792000" cy="504000"/>
          </a:xfrm>
          <a:noFill/>
        </p:spPr>
        <p:txBody>
          <a:bodyPr/>
          <a:lstStyle>
            <a:lvl1pPr>
              <a:buNone/>
              <a:defRPr/>
            </a:lvl1pPr>
          </a:lstStyle>
          <a:p>
            <a:endParaRPr lang="en-US" dirty="0"/>
          </a:p>
        </p:txBody>
      </p:sp>
      <p:sp>
        <p:nvSpPr>
          <p:cNvPr id="28" name="Text Placeholder 11">
            <a:extLst>
              <a:ext uri="{FF2B5EF4-FFF2-40B4-BE49-F238E27FC236}">
                <a16:creationId xmlns:a16="http://schemas.microsoft.com/office/drawing/2014/main" id="{C23ABF9C-CC41-6A4B-0F5B-3D96D9C246E7}"/>
              </a:ext>
            </a:extLst>
          </p:cNvPr>
          <p:cNvSpPr>
            <a:spLocks noGrp="1"/>
          </p:cNvSpPr>
          <p:nvPr>
            <p:ph type="body" sz="quarter" idx="242"/>
          </p:nvPr>
        </p:nvSpPr>
        <p:spPr>
          <a:xfrm>
            <a:off x="3179764" y="392213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9" name="Picture Placeholder 38">
            <a:extLst>
              <a:ext uri="{FF2B5EF4-FFF2-40B4-BE49-F238E27FC236}">
                <a16:creationId xmlns:a16="http://schemas.microsoft.com/office/drawing/2014/main" id="{1D185D83-9AEF-DFFF-0C52-21FE062301B3}"/>
              </a:ext>
            </a:extLst>
          </p:cNvPr>
          <p:cNvSpPr>
            <a:spLocks noGrp="1"/>
          </p:cNvSpPr>
          <p:nvPr>
            <p:ph type="pic" sz="quarter" idx="243"/>
          </p:nvPr>
        </p:nvSpPr>
        <p:spPr>
          <a:xfrm>
            <a:off x="3233764" y="3976130"/>
            <a:ext cx="792000" cy="504000"/>
          </a:xfrm>
          <a:noFill/>
        </p:spPr>
        <p:txBody>
          <a:bodyPr/>
          <a:lstStyle>
            <a:lvl1pPr>
              <a:buNone/>
              <a:defRPr/>
            </a:lvl1pPr>
          </a:lstStyle>
          <a:p>
            <a:endParaRPr lang="en-US" dirty="0"/>
          </a:p>
        </p:txBody>
      </p:sp>
      <p:sp>
        <p:nvSpPr>
          <p:cNvPr id="30" name="Text Placeholder 11">
            <a:extLst>
              <a:ext uri="{FF2B5EF4-FFF2-40B4-BE49-F238E27FC236}">
                <a16:creationId xmlns:a16="http://schemas.microsoft.com/office/drawing/2014/main" id="{8433DED7-6F2A-6BFA-4D7B-C7945E560C39}"/>
              </a:ext>
            </a:extLst>
          </p:cNvPr>
          <p:cNvSpPr>
            <a:spLocks noGrp="1"/>
          </p:cNvSpPr>
          <p:nvPr>
            <p:ph type="body" sz="quarter" idx="244" hasCustomPrompt="1"/>
          </p:nvPr>
        </p:nvSpPr>
        <p:spPr>
          <a:xfrm>
            <a:off x="3179764" y="536777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1" name="Picture Placeholder 38">
            <a:extLst>
              <a:ext uri="{FF2B5EF4-FFF2-40B4-BE49-F238E27FC236}">
                <a16:creationId xmlns:a16="http://schemas.microsoft.com/office/drawing/2014/main" id="{B1F978B8-4044-9AB8-102D-87F2037349C3}"/>
              </a:ext>
            </a:extLst>
          </p:cNvPr>
          <p:cNvSpPr>
            <a:spLocks noGrp="1"/>
          </p:cNvSpPr>
          <p:nvPr>
            <p:ph type="pic" sz="quarter" idx="245"/>
          </p:nvPr>
        </p:nvSpPr>
        <p:spPr>
          <a:xfrm>
            <a:off x="3233764" y="5421770"/>
            <a:ext cx="792000" cy="504000"/>
          </a:xfrm>
          <a:noFill/>
        </p:spPr>
        <p:txBody>
          <a:bodyPr/>
          <a:lstStyle/>
          <a:p>
            <a:endParaRPr lang="en-US" dirty="0"/>
          </a:p>
        </p:txBody>
      </p:sp>
      <p:sp>
        <p:nvSpPr>
          <p:cNvPr id="32" name="Text Placeholder 11">
            <a:extLst>
              <a:ext uri="{FF2B5EF4-FFF2-40B4-BE49-F238E27FC236}">
                <a16:creationId xmlns:a16="http://schemas.microsoft.com/office/drawing/2014/main" id="{E8026FE7-9665-8DF9-8572-C90428ACAD1B}"/>
              </a:ext>
            </a:extLst>
          </p:cNvPr>
          <p:cNvSpPr>
            <a:spLocks noGrp="1"/>
          </p:cNvSpPr>
          <p:nvPr>
            <p:ph type="body" sz="quarter" idx="246" hasCustomPrompt="1"/>
          </p:nvPr>
        </p:nvSpPr>
        <p:spPr>
          <a:xfrm>
            <a:off x="3179764" y="464495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3" name="Picture Placeholder 38">
            <a:extLst>
              <a:ext uri="{FF2B5EF4-FFF2-40B4-BE49-F238E27FC236}">
                <a16:creationId xmlns:a16="http://schemas.microsoft.com/office/drawing/2014/main" id="{47D5A401-60C5-7CEF-50CE-B51FECDA121D}"/>
              </a:ext>
            </a:extLst>
          </p:cNvPr>
          <p:cNvSpPr>
            <a:spLocks noGrp="1"/>
          </p:cNvSpPr>
          <p:nvPr>
            <p:ph type="pic" sz="quarter" idx="247"/>
          </p:nvPr>
        </p:nvSpPr>
        <p:spPr>
          <a:xfrm>
            <a:off x="3233764" y="4699242"/>
            <a:ext cx="792000" cy="504000"/>
          </a:xfrm>
          <a:noFill/>
        </p:spPr>
        <p:txBody>
          <a:bodyPr/>
          <a:lstStyle>
            <a:lvl1pPr>
              <a:buNone/>
              <a:defRPr/>
            </a:lvl1pPr>
          </a:lstStyle>
          <a:p>
            <a:endParaRPr lang="en-US" dirty="0"/>
          </a:p>
        </p:txBody>
      </p:sp>
      <p:sp>
        <p:nvSpPr>
          <p:cNvPr id="34" name="Text Placeholder 11">
            <a:extLst>
              <a:ext uri="{FF2B5EF4-FFF2-40B4-BE49-F238E27FC236}">
                <a16:creationId xmlns:a16="http://schemas.microsoft.com/office/drawing/2014/main" id="{4B027D81-3A4A-7039-A64F-390E0A4250B4}"/>
              </a:ext>
            </a:extLst>
          </p:cNvPr>
          <p:cNvSpPr>
            <a:spLocks noGrp="1"/>
          </p:cNvSpPr>
          <p:nvPr>
            <p:ph type="body" sz="quarter" idx="249" hasCustomPrompt="1"/>
          </p:nvPr>
        </p:nvSpPr>
        <p:spPr>
          <a:xfrm>
            <a:off x="4172125" y="90534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5" name="Picture Placeholder 38">
            <a:extLst>
              <a:ext uri="{FF2B5EF4-FFF2-40B4-BE49-F238E27FC236}">
                <a16:creationId xmlns:a16="http://schemas.microsoft.com/office/drawing/2014/main" id="{B40D3628-C7FE-C2BF-6891-5BD7ED410C92}"/>
              </a:ext>
            </a:extLst>
          </p:cNvPr>
          <p:cNvSpPr>
            <a:spLocks noGrp="1"/>
          </p:cNvSpPr>
          <p:nvPr>
            <p:ph type="pic" sz="quarter" idx="250"/>
          </p:nvPr>
        </p:nvSpPr>
        <p:spPr>
          <a:xfrm>
            <a:off x="4226125" y="959347"/>
            <a:ext cx="792000" cy="504000"/>
          </a:xfrm>
          <a:noFill/>
        </p:spPr>
        <p:txBody>
          <a:bodyPr/>
          <a:lstStyle>
            <a:lvl1pPr>
              <a:buNone/>
              <a:defRPr/>
            </a:lvl1pPr>
          </a:lstStyle>
          <a:p>
            <a:endParaRPr lang="en-US" dirty="0"/>
          </a:p>
        </p:txBody>
      </p:sp>
      <p:sp>
        <p:nvSpPr>
          <p:cNvPr id="36" name="Text Placeholder 11">
            <a:extLst>
              <a:ext uri="{FF2B5EF4-FFF2-40B4-BE49-F238E27FC236}">
                <a16:creationId xmlns:a16="http://schemas.microsoft.com/office/drawing/2014/main" id="{24AA1FFA-6CEC-CA7D-36DA-018A6575A3F1}"/>
              </a:ext>
            </a:extLst>
          </p:cNvPr>
          <p:cNvSpPr>
            <a:spLocks noGrp="1"/>
          </p:cNvSpPr>
          <p:nvPr>
            <p:ph type="body" sz="quarter" idx="252"/>
          </p:nvPr>
        </p:nvSpPr>
        <p:spPr>
          <a:xfrm>
            <a:off x="4172125" y="23509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7" name="Picture Placeholder 38">
            <a:extLst>
              <a:ext uri="{FF2B5EF4-FFF2-40B4-BE49-F238E27FC236}">
                <a16:creationId xmlns:a16="http://schemas.microsoft.com/office/drawing/2014/main" id="{17031FD2-CB0F-90DD-37B7-6CA0B87281D3}"/>
              </a:ext>
            </a:extLst>
          </p:cNvPr>
          <p:cNvSpPr>
            <a:spLocks noGrp="1"/>
          </p:cNvSpPr>
          <p:nvPr>
            <p:ph type="pic" sz="quarter" idx="253"/>
          </p:nvPr>
        </p:nvSpPr>
        <p:spPr>
          <a:xfrm>
            <a:off x="4226125" y="2404987"/>
            <a:ext cx="792000" cy="504000"/>
          </a:xfrm>
          <a:noFill/>
        </p:spPr>
        <p:txBody>
          <a:bodyPr/>
          <a:lstStyle>
            <a:lvl1pPr>
              <a:buNone/>
              <a:defRPr/>
            </a:lvl1pPr>
          </a:lstStyle>
          <a:p>
            <a:endParaRPr lang="en-US" dirty="0"/>
          </a:p>
        </p:txBody>
      </p:sp>
      <p:sp>
        <p:nvSpPr>
          <p:cNvPr id="38" name="Text Placeholder 11">
            <a:extLst>
              <a:ext uri="{FF2B5EF4-FFF2-40B4-BE49-F238E27FC236}">
                <a16:creationId xmlns:a16="http://schemas.microsoft.com/office/drawing/2014/main" id="{A86C7269-40A2-32EB-716D-7DA73DB05119}"/>
              </a:ext>
            </a:extLst>
          </p:cNvPr>
          <p:cNvSpPr>
            <a:spLocks noGrp="1"/>
          </p:cNvSpPr>
          <p:nvPr>
            <p:ph type="body" sz="quarter" idx="254" hasCustomPrompt="1"/>
          </p:nvPr>
        </p:nvSpPr>
        <p:spPr>
          <a:xfrm>
            <a:off x="4172125" y="162816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 name="Picture Placeholder 38">
            <a:extLst>
              <a:ext uri="{FF2B5EF4-FFF2-40B4-BE49-F238E27FC236}">
                <a16:creationId xmlns:a16="http://schemas.microsoft.com/office/drawing/2014/main" id="{53903D0C-5DFF-9D2F-1BF5-9E2D5DB11443}"/>
              </a:ext>
            </a:extLst>
          </p:cNvPr>
          <p:cNvSpPr>
            <a:spLocks noGrp="1"/>
          </p:cNvSpPr>
          <p:nvPr>
            <p:ph type="pic" sz="quarter" idx="255"/>
          </p:nvPr>
        </p:nvSpPr>
        <p:spPr>
          <a:xfrm>
            <a:off x="4226125" y="1682459"/>
            <a:ext cx="792000" cy="504000"/>
          </a:xfrm>
          <a:noFill/>
        </p:spPr>
        <p:txBody>
          <a:bodyPr/>
          <a:lstStyle>
            <a:lvl1pPr>
              <a:buNone/>
              <a:defRPr/>
            </a:lvl1pPr>
          </a:lstStyle>
          <a:p>
            <a:endParaRPr lang="en-US" dirty="0"/>
          </a:p>
        </p:txBody>
      </p:sp>
      <p:sp>
        <p:nvSpPr>
          <p:cNvPr id="40" name="Text Placeholder 11">
            <a:extLst>
              <a:ext uri="{FF2B5EF4-FFF2-40B4-BE49-F238E27FC236}">
                <a16:creationId xmlns:a16="http://schemas.microsoft.com/office/drawing/2014/main" id="{84106B70-BD81-6060-1FF0-02BCA7806CEE}"/>
              </a:ext>
            </a:extLst>
          </p:cNvPr>
          <p:cNvSpPr>
            <a:spLocks noGrp="1"/>
          </p:cNvSpPr>
          <p:nvPr>
            <p:ph type="body" sz="quarter" idx="256"/>
          </p:nvPr>
        </p:nvSpPr>
        <p:spPr>
          <a:xfrm>
            <a:off x="5164486"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 name="Picture Placeholder 38">
            <a:extLst>
              <a:ext uri="{FF2B5EF4-FFF2-40B4-BE49-F238E27FC236}">
                <a16:creationId xmlns:a16="http://schemas.microsoft.com/office/drawing/2014/main" id="{755B33FB-CF89-7F16-8F9C-7211ADEA3CFE}"/>
              </a:ext>
            </a:extLst>
          </p:cNvPr>
          <p:cNvSpPr>
            <a:spLocks noGrp="1"/>
          </p:cNvSpPr>
          <p:nvPr>
            <p:ph type="pic" sz="quarter" idx="257"/>
          </p:nvPr>
        </p:nvSpPr>
        <p:spPr>
          <a:xfrm>
            <a:off x="5218486" y="3975917"/>
            <a:ext cx="792000" cy="504000"/>
          </a:xfrm>
          <a:noFill/>
        </p:spPr>
        <p:txBody>
          <a:bodyPr/>
          <a:lstStyle>
            <a:lvl1pPr>
              <a:buNone/>
              <a:defRPr/>
            </a:lvl1pPr>
          </a:lstStyle>
          <a:p>
            <a:endParaRPr lang="en-US" dirty="0"/>
          </a:p>
        </p:txBody>
      </p:sp>
      <p:sp>
        <p:nvSpPr>
          <p:cNvPr id="42" name="Text Placeholder 11">
            <a:extLst>
              <a:ext uri="{FF2B5EF4-FFF2-40B4-BE49-F238E27FC236}">
                <a16:creationId xmlns:a16="http://schemas.microsoft.com/office/drawing/2014/main" id="{8EC89777-140A-FEB5-F170-192DDAF227B2}"/>
              </a:ext>
            </a:extLst>
          </p:cNvPr>
          <p:cNvSpPr>
            <a:spLocks noGrp="1"/>
          </p:cNvSpPr>
          <p:nvPr>
            <p:ph type="body" sz="quarter" idx="258"/>
          </p:nvPr>
        </p:nvSpPr>
        <p:spPr>
          <a:xfrm>
            <a:off x="5164486"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3" name="Picture Placeholder 38">
            <a:extLst>
              <a:ext uri="{FF2B5EF4-FFF2-40B4-BE49-F238E27FC236}">
                <a16:creationId xmlns:a16="http://schemas.microsoft.com/office/drawing/2014/main" id="{3634CED4-CC16-9D56-C23C-AB39D5031887}"/>
              </a:ext>
            </a:extLst>
          </p:cNvPr>
          <p:cNvSpPr>
            <a:spLocks noGrp="1"/>
          </p:cNvSpPr>
          <p:nvPr>
            <p:ph type="pic" sz="quarter" idx="259"/>
          </p:nvPr>
        </p:nvSpPr>
        <p:spPr>
          <a:xfrm>
            <a:off x="5218486" y="5421557"/>
            <a:ext cx="792000" cy="504000"/>
          </a:xfrm>
          <a:noFill/>
        </p:spPr>
        <p:txBody>
          <a:bodyPr/>
          <a:lstStyle>
            <a:lvl1pPr>
              <a:buNone/>
              <a:defRPr/>
            </a:lvl1pPr>
          </a:lstStyle>
          <a:p>
            <a:endParaRPr lang="en-US" dirty="0"/>
          </a:p>
        </p:txBody>
      </p:sp>
      <p:sp>
        <p:nvSpPr>
          <p:cNvPr id="44" name="Text Placeholder 11">
            <a:extLst>
              <a:ext uri="{FF2B5EF4-FFF2-40B4-BE49-F238E27FC236}">
                <a16:creationId xmlns:a16="http://schemas.microsoft.com/office/drawing/2014/main" id="{C841968A-26D6-DD59-DDDE-E38618417E45}"/>
              </a:ext>
            </a:extLst>
          </p:cNvPr>
          <p:cNvSpPr>
            <a:spLocks noGrp="1"/>
          </p:cNvSpPr>
          <p:nvPr>
            <p:ph type="body" sz="quarter" idx="260"/>
          </p:nvPr>
        </p:nvSpPr>
        <p:spPr>
          <a:xfrm>
            <a:off x="5164486" y="46447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5" name="Picture Placeholder 38">
            <a:extLst>
              <a:ext uri="{FF2B5EF4-FFF2-40B4-BE49-F238E27FC236}">
                <a16:creationId xmlns:a16="http://schemas.microsoft.com/office/drawing/2014/main" id="{8A263D42-AEEE-D40F-41AB-9274032088C1}"/>
              </a:ext>
            </a:extLst>
          </p:cNvPr>
          <p:cNvSpPr>
            <a:spLocks noGrp="1"/>
          </p:cNvSpPr>
          <p:nvPr>
            <p:ph type="pic" sz="quarter" idx="261"/>
          </p:nvPr>
        </p:nvSpPr>
        <p:spPr>
          <a:xfrm>
            <a:off x="5218486" y="4699029"/>
            <a:ext cx="792000" cy="504000"/>
          </a:xfrm>
          <a:noFill/>
        </p:spPr>
        <p:txBody>
          <a:bodyPr/>
          <a:lstStyle>
            <a:lvl1pPr>
              <a:buNone/>
              <a:defRPr/>
            </a:lvl1pPr>
          </a:lstStyle>
          <a:p>
            <a:endParaRPr lang="en-US" dirty="0"/>
          </a:p>
        </p:txBody>
      </p:sp>
      <p:sp>
        <p:nvSpPr>
          <p:cNvPr id="46" name="Text Placeholder 11">
            <a:extLst>
              <a:ext uri="{FF2B5EF4-FFF2-40B4-BE49-F238E27FC236}">
                <a16:creationId xmlns:a16="http://schemas.microsoft.com/office/drawing/2014/main" id="{92FE4FA2-34B4-615C-01CF-661CD19EE636}"/>
              </a:ext>
            </a:extLst>
          </p:cNvPr>
          <p:cNvSpPr>
            <a:spLocks noGrp="1"/>
          </p:cNvSpPr>
          <p:nvPr>
            <p:ph type="body" sz="quarter" idx="263"/>
          </p:nvPr>
        </p:nvSpPr>
        <p:spPr>
          <a:xfrm>
            <a:off x="6159446"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7" name="Picture Placeholder 38">
            <a:extLst>
              <a:ext uri="{FF2B5EF4-FFF2-40B4-BE49-F238E27FC236}">
                <a16:creationId xmlns:a16="http://schemas.microsoft.com/office/drawing/2014/main" id="{CA089BE1-05E9-C299-E15C-333FB99011AD}"/>
              </a:ext>
            </a:extLst>
          </p:cNvPr>
          <p:cNvSpPr>
            <a:spLocks noGrp="1"/>
          </p:cNvSpPr>
          <p:nvPr>
            <p:ph type="pic" sz="quarter" idx="264"/>
          </p:nvPr>
        </p:nvSpPr>
        <p:spPr>
          <a:xfrm>
            <a:off x="6213446" y="957717"/>
            <a:ext cx="792000" cy="504000"/>
          </a:xfrm>
          <a:noFill/>
        </p:spPr>
        <p:txBody>
          <a:bodyPr/>
          <a:lstStyle>
            <a:lvl1pPr>
              <a:buNone/>
              <a:defRPr/>
            </a:lvl1pPr>
          </a:lstStyle>
          <a:p>
            <a:endParaRPr lang="en-US" dirty="0"/>
          </a:p>
        </p:txBody>
      </p:sp>
      <p:sp>
        <p:nvSpPr>
          <p:cNvPr id="48" name="Text Placeholder 11">
            <a:extLst>
              <a:ext uri="{FF2B5EF4-FFF2-40B4-BE49-F238E27FC236}">
                <a16:creationId xmlns:a16="http://schemas.microsoft.com/office/drawing/2014/main" id="{9599AB67-454D-7027-960E-D691B3286535}"/>
              </a:ext>
            </a:extLst>
          </p:cNvPr>
          <p:cNvSpPr>
            <a:spLocks noGrp="1"/>
          </p:cNvSpPr>
          <p:nvPr>
            <p:ph type="body" sz="quarter" idx="266" hasCustomPrompt="1"/>
          </p:nvPr>
        </p:nvSpPr>
        <p:spPr>
          <a:xfrm>
            <a:off x="6159446"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9" name="Picture Placeholder 38">
            <a:extLst>
              <a:ext uri="{FF2B5EF4-FFF2-40B4-BE49-F238E27FC236}">
                <a16:creationId xmlns:a16="http://schemas.microsoft.com/office/drawing/2014/main" id="{7C1BF712-6249-2760-F462-581E225642DB}"/>
              </a:ext>
            </a:extLst>
          </p:cNvPr>
          <p:cNvSpPr>
            <a:spLocks noGrp="1"/>
          </p:cNvSpPr>
          <p:nvPr>
            <p:ph type="pic" sz="quarter" idx="267"/>
          </p:nvPr>
        </p:nvSpPr>
        <p:spPr>
          <a:xfrm>
            <a:off x="6213446" y="2403357"/>
            <a:ext cx="792000" cy="504000"/>
          </a:xfrm>
          <a:noFill/>
        </p:spPr>
        <p:txBody>
          <a:bodyPr/>
          <a:lstStyle>
            <a:lvl1pPr>
              <a:buNone/>
              <a:defRPr/>
            </a:lvl1pPr>
          </a:lstStyle>
          <a:p>
            <a:endParaRPr lang="en-US" dirty="0"/>
          </a:p>
        </p:txBody>
      </p:sp>
      <p:sp>
        <p:nvSpPr>
          <p:cNvPr id="50" name="Text Placeholder 11">
            <a:extLst>
              <a:ext uri="{FF2B5EF4-FFF2-40B4-BE49-F238E27FC236}">
                <a16:creationId xmlns:a16="http://schemas.microsoft.com/office/drawing/2014/main" id="{052217C3-D155-19FA-5A93-CD65B344CD7C}"/>
              </a:ext>
            </a:extLst>
          </p:cNvPr>
          <p:cNvSpPr>
            <a:spLocks noGrp="1"/>
          </p:cNvSpPr>
          <p:nvPr>
            <p:ph type="body" sz="quarter" idx="268"/>
          </p:nvPr>
        </p:nvSpPr>
        <p:spPr>
          <a:xfrm>
            <a:off x="6159446"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1" name="Picture Placeholder 38">
            <a:extLst>
              <a:ext uri="{FF2B5EF4-FFF2-40B4-BE49-F238E27FC236}">
                <a16:creationId xmlns:a16="http://schemas.microsoft.com/office/drawing/2014/main" id="{CC65A266-C186-E5B5-0CD2-6ACA3D71BFF7}"/>
              </a:ext>
            </a:extLst>
          </p:cNvPr>
          <p:cNvSpPr>
            <a:spLocks noGrp="1"/>
          </p:cNvSpPr>
          <p:nvPr>
            <p:ph type="pic" sz="quarter" idx="269"/>
          </p:nvPr>
        </p:nvSpPr>
        <p:spPr>
          <a:xfrm>
            <a:off x="6213446" y="1680829"/>
            <a:ext cx="792000" cy="504000"/>
          </a:xfrm>
          <a:noFill/>
        </p:spPr>
        <p:txBody>
          <a:bodyPr/>
          <a:lstStyle>
            <a:lvl1pPr>
              <a:buNone/>
              <a:defRPr/>
            </a:lvl1pPr>
          </a:lstStyle>
          <a:p>
            <a:endParaRPr lang="en-US" dirty="0"/>
          </a:p>
        </p:txBody>
      </p:sp>
      <p:sp>
        <p:nvSpPr>
          <p:cNvPr id="52" name="Text Placeholder 11">
            <a:extLst>
              <a:ext uri="{FF2B5EF4-FFF2-40B4-BE49-F238E27FC236}">
                <a16:creationId xmlns:a16="http://schemas.microsoft.com/office/drawing/2014/main" id="{856A09E5-028B-7034-4443-A8AB96195B5F}"/>
              </a:ext>
            </a:extLst>
          </p:cNvPr>
          <p:cNvSpPr>
            <a:spLocks noGrp="1"/>
          </p:cNvSpPr>
          <p:nvPr>
            <p:ph type="body" sz="quarter" idx="270"/>
          </p:nvPr>
        </p:nvSpPr>
        <p:spPr>
          <a:xfrm>
            <a:off x="7151807"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3" name="Picture Placeholder 38">
            <a:extLst>
              <a:ext uri="{FF2B5EF4-FFF2-40B4-BE49-F238E27FC236}">
                <a16:creationId xmlns:a16="http://schemas.microsoft.com/office/drawing/2014/main" id="{CF3D73E5-0128-549E-B9A4-5A5384096A7E}"/>
              </a:ext>
            </a:extLst>
          </p:cNvPr>
          <p:cNvSpPr>
            <a:spLocks noGrp="1"/>
          </p:cNvSpPr>
          <p:nvPr>
            <p:ph type="pic" sz="quarter" idx="271"/>
          </p:nvPr>
        </p:nvSpPr>
        <p:spPr>
          <a:xfrm>
            <a:off x="7205807" y="3974287"/>
            <a:ext cx="792000" cy="504000"/>
          </a:xfrm>
          <a:noFill/>
        </p:spPr>
        <p:txBody>
          <a:bodyPr/>
          <a:lstStyle>
            <a:lvl1pPr>
              <a:buNone/>
              <a:defRPr/>
            </a:lvl1pPr>
          </a:lstStyle>
          <a:p>
            <a:endParaRPr lang="en-US" dirty="0"/>
          </a:p>
        </p:txBody>
      </p:sp>
      <p:sp>
        <p:nvSpPr>
          <p:cNvPr id="54" name="Text Placeholder 11">
            <a:extLst>
              <a:ext uri="{FF2B5EF4-FFF2-40B4-BE49-F238E27FC236}">
                <a16:creationId xmlns:a16="http://schemas.microsoft.com/office/drawing/2014/main" id="{F5C956D3-7A80-7902-16F9-2BAFF2D160BA}"/>
              </a:ext>
            </a:extLst>
          </p:cNvPr>
          <p:cNvSpPr>
            <a:spLocks noGrp="1"/>
          </p:cNvSpPr>
          <p:nvPr>
            <p:ph type="body" sz="quarter" idx="272"/>
          </p:nvPr>
        </p:nvSpPr>
        <p:spPr>
          <a:xfrm>
            <a:off x="7151807"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5" name="Picture Placeholder 38">
            <a:extLst>
              <a:ext uri="{FF2B5EF4-FFF2-40B4-BE49-F238E27FC236}">
                <a16:creationId xmlns:a16="http://schemas.microsoft.com/office/drawing/2014/main" id="{2CF8847A-C1ED-4D55-A25D-EFF235458B15}"/>
              </a:ext>
            </a:extLst>
          </p:cNvPr>
          <p:cNvSpPr>
            <a:spLocks noGrp="1"/>
          </p:cNvSpPr>
          <p:nvPr>
            <p:ph type="pic" sz="quarter" idx="273"/>
          </p:nvPr>
        </p:nvSpPr>
        <p:spPr>
          <a:xfrm>
            <a:off x="7205807" y="5419927"/>
            <a:ext cx="792000" cy="504000"/>
          </a:xfrm>
          <a:noFill/>
        </p:spPr>
        <p:txBody>
          <a:bodyPr/>
          <a:lstStyle>
            <a:lvl1pPr>
              <a:buNone/>
              <a:defRPr/>
            </a:lvl1pPr>
          </a:lstStyle>
          <a:p>
            <a:endParaRPr lang="en-US" dirty="0"/>
          </a:p>
        </p:txBody>
      </p:sp>
      <p:sp>
        <p:nvSpPr>
          <p:cNvPr id="56" name="Text Placeholder 11">
            <a:extLst>
              <a:ext uri="{FF2B5EF4-FFF2-40B4-BE49-F238E27FC236}">
                <a16:creationId xmlns:a16="http://schemas.microsoft.com/office/drawing/2014/main" id="{DBED2A85-26E8-40AB-6398-11C7219BDBBD}"/>
              </a:ext>
            </a:extLst>
          </p:cNvPr>
          <p:cNvSpPr>
            <a:spLocks noGrp="1"/>
          </p:cNvSpPr>
          <p:nvPr>
            <p:ph type="body" sz="quarter" idx="274" hasCustomPrompt="1"/>
          </p:nvPr>
        </p:nvSpPr>
        <p:spPr>
          <a:xfrm>
            <a:off x="7151807"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57" name="Picture Placeholder 38">
            <a:extLst>
              <a:ext uri="{FF2B5EF4-FFF2-40B4-BE49-F238E27FC236}">
                <a16:creationId xmlns:a16="http://schemas.microsoft.com/office/drawing/2014/main" id="{26813A33-5F84-CD4F-E119-37EA152A23D7}"/>
              </a:ext>
            </a:extLst>
          </p:cNvPr>
          <p:cNvSpPr>
            <a:spLocks noGrp="1"/>
          </p:cNvSpPr>
          <p:nvPr>
            <p:ph type="pic" sz="quarter" idx="275"/>
          </p:nvPr>
        </p:nvSpPr>
        <p:spPr>
          <a:xfrm>
            <a:off x="7205807" y="4697399"/>
            <a:ext cx="792000" cy="504000"/>
          </a:xfrm>
          <a:noFill/>
        </p:spPr>
        <p:txBody>
          <a:bodyPr/>
          <a:lstStyle>
            <a:lvl1pPr>
              <a:buNone/>
              <a:defRPr/>
            </a:lvl1pPr>
          </a:lstStyle>
          <a:p>
            <a:endParaRPr lang="en-US" dirty="0"/>
          </a:p>
        </p:txBody>
      </p:sp>
      <p:sp>
        <p:nvSpPr>
          <p:cNvPr id="59" name="Text Placeholder 11">
            <a:extLst>
              <a:ext uri="{FF2B5EF4-FFF2-40B4-BE49-F238E27FC236}">
                <a16:creationId xmlns:a16="http://schemas.microsoft.com/office/drawing/2014/main" id="{53A29FB0-964F-A8E5-9E38-7D9512A33449}"/>
              </a:ext>
            </a:extLst>
          </p:cNvPr>
          <p:cNvSpPr>
            <a:spLocks noGrp="1"/>
          </p:cNvSpPr>
          <p:nvPr>
            <p:ph type="body" sz="quarter" idx="277"/>
          </p:nvPr>
        </p:nvSpPr>
        <p:spPr>
          <a:xfrm>
            <a:off x="8141569" y="90534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60" name="Picture Placeholder 38">
            <a:extLst>
              <a:ext uri="{FF2B5EF4-FFF2-40B4-BE49-F238E27FC236}">
                <a16:creationId xmlns:a16="http://schemas.microsoft.com/office/drawing/2014/main" id="{9A097CF4-1346-290A-92DF-641DB1E15B9B}"/>
              </a:ext>
            </a:extLst>
          </p:cNvPr>
          <p:cNvSpPr>
            <a:spLocks noGrp="1"/>
          </p:cNvSpPr>
          <p:nvPr>
            <p:ph type="pic" sz="quarter" idx="278"/>
          </p:nvPr>
        </p:nvSpPr>
        <p:spPr>
          <a:xfrm>
            <a:off x="8195569" y="959347"/>
            <a:ext cx="792000" cy="504000"/>
          </a:xfrm>
          <a:noFill/>
        </p:spPr>
        <p:txBody>
          <a:bodyPr/>
          <a:lstStyle>
            <a:lvl1pPr>
              <a:buNone/>
              <a:defRPr/>
            </a:lvl1pPr>
          </a:lstStyle>
          <a:p>
            <a:endParaRPr lang="en-US" dirty="0"/>
          </a:p>
        </p:txBody>
      </p:sp>
      <p:sp>
        <p:nvSpPr>
          <p:cNvPr id="61" name="Text Placeholder 11">
            <a:extLst>
              <a:ext uri="{FF2B5EF4-FFF2-40B4-BE49-F238E27FC236}">
                <a16:creationId xmlns:a16="http://schemas.microsoft.com/office/drawing/2014/main" id="{3D4299DF-F216-7D2C-17D1-690D9CA7C5E2}"/>
              </a:ext>
            </a:extLst>
          </p:cNvPr>
          <p:cNvSpPr>
            <a:spLocks noGrp="1"/>
          </p:cNvSpPr>
          <p:nvPr>
            <p:ph type="body" sz="quarter" idx="280" hasCustomPrompt="1"/>
          </p:nvPr>
        </p:nvSpPr>
        <p:spPr>
          <a:xfrm>
            <a:off x="8141569" y="235098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62" name="Picture Placeholder 38">
            <a:extLst>
              <a:ext uri="{FF2B5EF4-FFF2-40B4-BE49-F238E27FC236}">
                <a16:creationId xmlns:a16="http://schemas.microsoft.com/office/drawing/2014/main" id="{D39A3CA2-0546-7839-803B-2863239848E7}"/>
              </a:ext>
            </a:extLst>
          </p:cNvPr>
          <p:cNvSpPr>
            <a:spLocks noGrp="1"/>
          </p:cNvSpPr>
          <p:nvPr>
            <p:ph type="pic" sz="quarter" idx="281"/>
          </p:nvPr>
        </p:nvSpPr>
        <p:spPr>
          <a:xfrm>
            <a:off x="8195569" y="2404987"/>
            <a:ext cx="792000" cy="504000"/>
          </a:xfrm>
          <a:noFill/>
        </p:spPr>
        <p:txBody>
          <a:bodyPr/>
          <a:lstStyle>
            <a:lvl1pPr>
              <a:buNone/>
              <a:defRPr/>
            </a:lvl1pPr>
          </a:lstStyle>
          <a:p>
            <a:endParaRPr lang="en-US" dirty="0"/>
          </a:p>
        </p:txBody>
      </p:sp>
      <p:sp>
        <p:nvSpPr>
          <p:cNvPr id="63" name="Text Placeholder 11">
            <a:extLst>
              <a:ext uri="{FF2B5EF4-FFF2-40B4-BE49-F238E27FC236}">
                <a16:creationId xmlns:a16="http://schemas.microsoft.com/office/drawing/2014/main" id="{32F63E7C-7F28-7F70-8079-384DA479BA36}"/>
              </a:ext>
            </a:extLst>
          </p:cNvPr>
          <p:cNvSpPr>
            <a:spLocks noGrp="1"/>
          </p:cNvSpPr>
          <p:nvPr>
            <p:ph type="body" sz="quarter" idx="282"/>
          </p:nvPr>
        </p:nvSpPr>
        <p:spPr>
          <a:xfrm>
            <a:off x="8141569" y="162816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8" name="Picture Placeholder 38">
            <a:extLst>
              <a:ext uri="{FF2B5EF4-FFF2-40B4-BE49-F238E27FC236}">
                <a16:creationId xmlns:a16="http://schemas.microsoft.com/office/drawing/2014/main" id="{6E6D82D0-1103-8852-A79E-DA8154C6379F}"/>
              </a:ext>
            </a:extLst>
          </p:cNvPr>
          <p:cNvSpPr>
            <a:spLocks noGrp="1"/>
          </p:cNvSpPr>
          <p:nvPr>
            <p:ph type="pic" sz="quarter" idx="283"/>
          </p:nvPr>
        </p:nvSpPr>
        <p:spPr>
          <a:xfrm>
            <a:off x="8195569" y="1682459"/>
            <a:ext cx="792000" cy="504000"/>
          </a:xfrm>
          <a:noFill/>
        </p:spPr>
        <p:txBody>
          <a:bodyPr/>
          <a:lstStyle>
            <a:lvl1pPr>
              <a:buNone/>
              <a:defRPr/>
            </a:lvl1pPr>
          </a:lstStyle>
          <a:p>
            <a:endParaRPr lang="en-US" dirty="0"/>
          </a:p>
        </p:txBody>
      </p:sp>
      <p:sp>
        <p:nvSpPr>
          <p:cNvPr id="129" name="Text Placeholder 11">
            <a:extLst>
              <a:ext uri="{FF2B5EF4-FFF2-40B4-BE49-F238E27FC236}">
                <a16:creationId xmlns:a16="http://schemas.microsoft.com/office/drawing/2014/main" id="{B59E0B7C-7E78-3537-C47A-F7CA8A24F5AC}"/>
              </a:ext>
            </a:extLst>
          </p:cNvPr>
          <p:cNvSpPr>
            <a:spLocks noGrp="1"/>
          </p:cNvSpPr>
          <p:nvPr>
            <p:ph type="body" sz="quarter" idx="284"/>
          </p:nvPr>
        </p:nvSpPr>
        <p:spPr>
          <a:xfrm>
            <a:off x="9133930"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0" name="Picture Placeholder 38">
            <a:extLst>
              <a:ext uri="{FF2B5EF4-FFF2-40B4-BE49-F238E27FC236}">
                <a16:creationId xmlns:a16="http://schemas.microsoft.com/office/drawing/2014/main" id="{F117FE79-EE50-90BF-D040-8CB74D897112}"/>
              </a:ext>
            </a:extLst>
          </p:cNvPr>
          <p:cNvSpPr>
            <a:spLocks noGrp="1"/>
          </p:cNvSpPr>
          <p:nvPr>
            <p:ph type="pic" sz="quarter" idx="285"/>
          </p:nvPr>
        </p:nvSpPr>
        <p:spPr>
          <a:xfrm>
            <a:off x="9187930" y="3975917"/>
            <a:ext cx="792000" cy="504000"/>
          </a:xfrm>
          <a:noFill/>
        </p:spPr>
        <p:txBody>
          <a:bodyPr/>
          <a:lstStyle>
            <a:lvl1pPr>
              <a:buNone/>
              <a:defRPr/>
            </a:lvl1pPr>
          </a:lstStyle>
          <a:p>
            <a:endParaRPr lang="en-US" dirty="0"/>
          </a:p>
        </p:txBody>
      </p:sp>
      <p:sp>
        <p:nvSpPr>
          <p:cNvPr id="131" name="Text Placeholder 11">
            <a:extLst>
              <a:ext uri="{FF2B5EF4-FFF2-40B4-BE49-F238E27FC236}">
                <a16:creationId xmlns:a16="http://schemas.microsoft.com/office/drawing/2014/main" id="{0943BCD8-E8CA-758C-9D93-2506FB4EAAD4}"/>
              </a:ext>
            </a:extLst>
          </p:cNvPr>
          <p:cNvSpPr>
            <a:spLocks noGrp="1"/>
          </p:cNvSpPr>
          <p:nvPr>
            <p:ph type="body" sz="quarter" idx="286"/>
          </p:nvPr>
        </p:nvSpPr>
        <p:spPr>
          <a:xfrm>
            <a:off x="9133930"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2" name="Picture Placeholder 38">
            <a:extLst>
              <a:ext uri="{FF2B5EF4-FFF2-40B4-BE49-F238E27FC236}">
                <a16:creationId xmlns:a16="http://schemas.microsoft.com/office/drawing/2014/main" id="{6B5858AD-9AFB-F5A0-58D9-5A843DE5F5DA}"/>
              </a:ext>
            </a:extLst>
          </p:cNvPr>
          <p:cNvSpPr>
            <a:spLocks noGrp="1"/>
          </p:cNvSpPr>
          <p:nvPr>
            <p:ph type="pic" sz="quarter" idx="287"/>
          </p:nvPr>
        </p:nvSpPr>
        <p:spPr>
          <a:xfrm>
            <a:off x="9187930" y="5421557"/>
            <a:ext cx="792000" cy="504000"/>
          </a:xfrm>
          <a:noFill/>
        </p:spPr>
        <p:txBody>
          <a:bodyPr/>
          <a:lstStyle>
            <a:lvl1pPr>
              <a:buNone/>
              <a:defRPr/>
            </a:lvl1pPr>
          </a:lstStyle>
          <a:p>
            <a:endParaRPr lang="en-US" dirty="0"/>
          </a:p>
        </p:txBody>
      </p:sp>
      <p:sp>
        <p:nvSpPr>
          <p:cNvPr id="133" name="Text Placeholder 11">
            <a:extLst>
              <a:ext uri="{FF2B5EF4-FFF2-40B4-BE49-F238E27FC236}">
                <a16:creationId xmlns:a16="http://schemas.microsoft.com/office/drawing/2014/main" id="{3B3AA627-BEC1-F2DA-092A-628EFDB44078}"/>
              </a:ext>
            </a:extLst>
          </p:cNvPr>
          <p:cNvSpPr>
            <a:spLocks noGrp="1"/>
          </p:cNvSpPr>
          <p:nvPr>
            <p:ph type="body" sz="quarter" idx="288" hasCustomPrompt="1"/>
          </p:nvPr>
        </p:nvSpPr>
        <p:spPr>
          <a:xfrm>
            <a:off x="9133930" y="464473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135" name="Picture Placeholder 38">
            <a:extLst>
              <a:ext uri="{FF2B5EF4-FFF2-40B4-BE49-F238E27FC236}">
                <a16:creationId xmlns:a16="http://schemas.microsoft.com/office/drawing/2014/main" id="{2AE807A2-826B-53B7-4992-C8FFFB36B2B9}"/>
              </a:ext>
            </a:extLst>
          </p:cNvPr>
          <p:cNvSpPr>
            <a:spLocks noGrp="1"/>
          </p:cNvSpPr>
          <p:nvPr>
            <p:ph type="pic" sz="quarter" idx="289"/>
          </p:nvPr>
        </p:nvSpPr>
        <p:spPr>
          <a:xfrm>
            <a:off x="9187930" y="4699029"/>
            <a:ext cx="792000" cy="504000"/>
          </a:xfrm>
          <a:noFill/>
        </p:spPr>
        <p:txBody>
          <a:bodyPr/>
          <a:lstStyle>
            <a:lvl1pPr>
              <a:buNone/>
              <a:defRPr/>
            </a:lvl1pPr>
          </a:lstStyle>
          <a:p>
            <a:endParaRPr lang="en-US" dirty="0"/>
          </a:p>
        </p:txBody>
      </p:sp>
      <p:sp>
        <p:nvSpPr>
          <p:cNvPr id="136" name="Text Placeholder 11">
            <a:extLst>
              <a:ext uri="{FF2B5EF4-FFF2-40B4-BE49-F238E27FC236}">
                <a16:creationId xmlns:a16="http://schemas.microsoft.com/office/drawing/2014/main" id="{CA228E50-5EE2-AAB2-57A5-16D81678CA3B}"/>
              </a:ext>
            </a:extLst>
          </p:cNvPr>
          <p:cNvSpPr>
            <a:spLocks noGrp="1"/>
          </p:cNvSpPr>
          <p:nvPr>
            <p:ph type="body" sz="quarter" idx="291"/>
          </p:nvPr>
        </p:nvSpPr>
        <p:spPr>
          <a:xfrm>
            <a:off x="10107552"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7" name="Picture Placeholder 38">
            <a:extLst>
              <a:ext uri="{FF2B5EF4-FFF2-40B4-BE49-F238E27FC236}">
                <a16:creationId xmlns:a16="http://schemas.microsoft.com/office/drawing/2014/main" id="{8C213BC5-E292-503D-D121-A639531EA794}"/>
              </a:ext>
            </a:extLst>
          </p:cNvPr>
          <p:cNvSpPr>
            <a:spLocks noGrp="1"/>
          </p:cNvSpPr>
          <p:nvPr>
            <p:ph type="pic" sz="quarter" idx="292"/>
          </p:nvPr>
        </p:nvSpPr>
        <p:spPr>
          <a:xfrm>
            <a:off x="10161552" y="957717"/>
            <a:ext cx="792000" cy="504000"/>
          </a:xfrm>
          <a:noFill/>
        </p:spPr>
        <p:txBody>
          <a:bodyPr/>
          <a:lstStyle>
            <a:lvl1pPr>
              <a:buNone/>
              <a:defRPr/>
            </a:lvl1pPr>
          </a:lstStyle>
          <a:p>
            <a:endParaRPr lang="en-US" dirty="0"/>
          </a:p>
        </p:txBody>
      </p:sp>
      <p:sp>
        <p:nvSpPr>
          <p:cNvPr id="138" name="Text Placeholder 11">
            <a:extLst>
              <a:ext uri="{FF2B5EF4-FFF2-40B4-BE49-F238E27FC236}">
                <a16:creationId xmlns:a16="http://schemas.microsoft.com/office/drawing/2014/main" id="{E75ED58A-B114-65A8-A5DD-658EC83603C9}"/>
              </a:ext>
            </a:extLst>
          </p:cNvPr>
          <p:cNvSpPr>
            <a:spLocks noGrp="1"/>
          </p:cNvSpPr>
          <p:nvPr>
            <p:ph type="body" sz="quarter" idx="294" hasCustomPrompt="1"/>
          </p:nvPr>
        </p:nvSpPr>
        <p:spPr>
          <a:xfrm>
            <a:off x="10107552"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39" name="Picture Placeholder 38">
            <a:extLst>
              <a:ext uri="{FF2B5EF4-FFF2-40B4-BE49-F238E27FC236}">
                <a16:creationId xmlns:a16="http://schemas.microsoft.com/office/drawing/2014/main" id="{6B813620-1E20-E7FB-78F9-1C1B5D6E4686}"/>
              </a:ext>
            </a:extLst>
          </p:cNvPr>
          <p:cNvSpPr>
            <a:spLocks noGrp="1"/>
          </p:cNvSpPr>
          <p:nvPr>
            <p:ph type="pic" sz="quarter" idx="295"/>
          </p:nvPr>
        </p:nvSpPr>
        <p:spPr>
          <a:xfrm>
            <a:off x="10161552" y="2403357"/>
            <a:ext cx="792000" cy="504000"/>
          </a:xfrm>
          <a:noFill/>
        </p:spPr>
        <p:txBody>
          <a:bodyPr/>
          <a:lstStyle>
            <a:lvl1pPr>
              <a:buNone/>
              <a:defRPr/>
            </a:lvl1pPr>
          </a:lstStyle>
          <a:p>
            <a:endParaRPr lang="en-US" dirty="0"/>
          </a:p>
        </p:txBody>
      </p:sp>
      <p:sp>
        <p:nvSpPr>
          <p:cNvPr id="140" name="Text Placeholder 11">
            <a:extLst>
              <a:ext uri="{FF2B5EF4-FFF2-40B4-BE49-F238E27FC236}">
                <a16:creationId xmlns:a16="http://schemas.microsoft.com/office/drawing/2014/main" id="{9E08C4B4-51BB-25B4-9434-A99A27B0B9A0}"/>
              </a:ext>
            </a:extLst>
          </p:cNvPr>
          <p:cNvSpPr>
            <a:spLocks noGrp="1"/>
          </p:cNvSpPr>
          <p:nvPr>
            <p:ph type="body" sz="quarter" idx="296"/>
          </p:nvPr>
        </p:nvSpPr>
        <p:spPr>
          <a:xfrm>
            <a:off x="10107552"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1" name="Picture Placeholder 38">
            <a:extLst>
              <a:ext uri="{FF2B5EF4-FFF2-40B4-BE49-F238E27FC236}">
                <a16:creationId xmlns:a16="http://schemas.microsoft.com/office/drawing/2014/main" id="{D244D8AD-635E-0820-12F4-E9ECF128909A}"/>
              </a:ext>
            </a:extLst>
          </p:cNvPr>
          <p:cNvSpPr>
            <a:spLocks noGrp="1"/>
          </p:cNvSpPr>
          <p:nvPr>
            <p:ph type="pic" sz="quarter" idx="297"/>
          </p:nvPr>
        </p:nvSpPr>
        <p:spPr>
          <a:xfrm>
            <a:off x="10161552" y="1680829"/>
            <a:ext cx="792000" cy="504000"/>
          </a:xfrm>
          <a:noFill/>
        </p:spPr>
        <p:txBody>
          <a:bodyPr/>
          <a:lstStyle>
            <a:lvl1pPr>
              <a:buNone/>
              <a:defRPr/>
            </a:lvl1pPr>
          </a:lstStyle>
          <a:p>
            <a:endParaRPr lang="en-US" dirty="0"/>
          </a:p>
        </p:txBody>
      </p:sp>
      <p:sp>
        <p:nvSpPr>
          <p:cNvPr id="142" name="Text Placeholder 11">
            <a:extLst>
              <a:ext uri="{FF2B5EF4-FFF2-40B4-BE49-F238E27FC236}">
                <a16:creationId xmlns:a16="http://schemas.microsoft.com/office/drawing/2014/main" id="{82B58799-CC69-77B4-B22C-DE25AC3D0D7A}"/>
              </a:ext>
            </a:extLst>
          </p:cNvPr>
          <p:cNvSpPr>
            <a:spLocks noGrp="1"/>
          </p:cNvSpPr>
          <p:nvPr>
            <p:ph type="body" sz="quarter" idx="298" hasCustomPrompt="1"/>
          </p:nvPr>
        </p:nvSpPr>
        <p:spPr>
          <a:xfrm>
            <a:off x="11099913" y="392028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43" name="Picture Placeholder 38">
            <a:extLst>
              <a:ext uri="{FF2B5EF4-FFF2-40B4-BE49-F238E27FC236}">
                <a16:creationId xmlns:a16="http://schemas.microsoft.com/office/drawing/2014/main" id="{A9B18BA0-DB13-9386-D240-4D6B1BEBB963}"/>
              </a:ext>
            </a:extLst>
          </p:cNvPr>
          <p:cNvSpPr>
            <a:spLocks noGrp="1"/>
          </p:cNvSpPr>
          <p:nvPr>
            <p:ph type="pic" sz="quarter" idx="299"/>
          </p:nvPr>
        </p:nvSpPr>
        <p:spPr>
          <a:xfrm>
            <a:off x="11153913" y="3974287"/>
            <a:ext cx="792000" cy="504000"/>
          </a:xfrm>
          <a:noFill/>
        </p:spPr>
        <p:txBody>
          <a:bodyPr/>
          <a:lstStyle>
            <a:lvl1pPr>
              <a:buNone/>
              <a:defRPr/>
            </a:lvl1pPr>
          </a:lstStyle>
          <a:p>
            <a:endParaRPr lang="en-US" dirty="0"/>
          </a:p>
        </p:txBody>
      </p:sp>
      <p:sp>
        <p:nvSpPr>
          <p:cNvPr id="144" name="Text Placeholder 11">
            <a:extLst>
              <a:ext uri="{FF2B5EF4-FFF2-40B4-BE49-F238E27FC236}">
                <a16:creationId xmlns:a16="http://schemas.microsoft.com/office/drawing/2014/main" id="{337DAB2A-3797-F98F-A87F-3BF499C17E9F}"/>
              </a:ext>
            </a:extLst>
          </p:cNvPr>
          <p:cNvSpPr>
            <a:spLocks noGrp="1"/>
          </p:cNvSpPr>
          <p:nvPr>
            <p:ph type="body" sz="quarter" idx="300"/>
          </p:nvPr>
        </p:nvSpPr>
        <p:spPr>
          <a:xfrm>
            <a:off x="11099913"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5" name="Picture Placeholder 38">
            <a:extLst>
              <a:ext uri="{FF2B5EF4-FFF2-40B4-BE49-F238E27FC236}">
                <a16:creationId xmlns:a16="http://schemas.microsoft.com/office/drawing/2014/main" id="{9D865D55-59C2-8DAA-FA8C-83060272F799}"/>
              </a:ext>
            </a:extLst>
          </p:cNvPr>
          <p:cNvSpPr>
            <a:spLocks noGrp="1"/>
          </p:cNvSpPr>
          <p:nvPr>
            <p:ph type="pic" sz="quarter" idx="301"/>
          </p:nvPr>
        </p:nvSpPr>
        <p:spPr>
          <a:xfrm>
            <a:off x="11153913" y="5419927"/>
            <a:ext cx="792000" cy="504000"/>
          </a:xfrm>
          <a:noFill/>
        </p:spPr>
        <p:txBody>
          <a:bodyPr/>
          <a:lstStyle>
            <a:lvl1pPr>
              <a:buNone/>
              <a:defRPr/>
            </a:lvl1pPr>
          </a:lstStyle>
          <a:p>
            <a:endParaRPr lang="en-US" dirty="0"/>
          </a:p>
        </p:txBody>
      </p:sp>
      <p:sp>
        <p:nvSpPr>
          <p:cNvPr id="146" name="Text Placeholder 11">
            <a:extLst>
              <a:ext uri="{FF2B5EF4-FFF2-40B4-BE49-F238E27FC236}">
                <a16:creationId xmlns:a16="http://schemas.microsoft.com/office/drawing/2014/main" id="{FE94A6C4-DC42-64A8-DD13-D4DABC519AE3}"/>
              </a:ext>
            </a:extLst>
          </p:cNvPr>
          <p:cNvSpPr>
            <a:spLocks noGrp="1"/>
          </p:cNvSpPr>
          <p:nvPr>
            <p:ph type="body" sz="quarter" idx="302" hasCustomPrompt="1"/>
          </p:nvPr>
        </p:nvSpPr>
        <p:spPr>
          <a:xfrm>
            <a:off x="11099913"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147" name="Picture Placeholder 38">
            <a:extLst>
              <a:ext uri="{FF2B5EF4-FFF2-40B4-BE49-F238E27FC236}">
                <a16:creationId xmlns:a16="http://schemas.microsoft.com/office/drawing/2014/main" id="{35BF33FC-C105-DC60-59A2-CF966436B027}"/>
              </a:ext>
            </a:extLst>
          </p:cNvPr>
          <p:cNvSpPr>
            <a:spLocks noGrp="1"/>
          </p:cNvSpPr>
          <p:nvPr>
            <p:ph type="pic" sz="quarter" idx="303"/>
          </p:nvPr>
        </p:nvSpPr>
        <p:spPr>
          <a:xfrm>
            <a:off x="11153913" y="4697399"/>
            <a:ext cx="792000" cy="504000"/>
          </a:xfrm>
          <a:noFill/>
        </p:spPr>
        <p:txBody>
          <a:bodyPr/>
          <a:lstStyle>
            <a:lvl1pPr>
              <a:buNone/>
              <a:defRPr/>
            </a:lvl1pPr>
          </a:lstStyle>
          <a:p>
            <a:endParaRPr lang="en-US" dirty="0"/>
          </a:p>
        </p:txBody>
      </p:sp>
      <p:sp>
        <p:nvSpPr>
          <p:cNvPr id="148" name="Text Placeholder 20">
            <a:extLst>
              <a:ext uri="{FF2B5EF4-FFF2-40B4-BE49-F238E27FC236}">
                <a16:creationId xmlns:a16="http://schemas.microsoft.com/office/drawing/2014/main" id="{1993FD09-C7DC-24E3-046B-DD408DEDFC55}"/>
              </a:ext>
            </a:extLst>
          </p:cNvPr>
          <p:cNvSpPr>
            <a:spLocks noGrp="1"/>
          </p:cNvSpPr>
          <p:nvPr>
            <p:ph type="body" sz="quarter" idx="304" hasCustomPrompt="1"/>
          </p:nvPr>
        </p:nvSpPr>
        <p:spPr>
          <a:xfrm>
            <a:off x="2183995"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49" name="Text Placeholder 20">
            <a:extLst>
              <a:ext uri="{FF2B5EF4-FFF2-40B4-BE49-F238E27FC236}">
                <a16:creationId xmlns:a16="http://schemas.microsoft.com/office/drawing/2014/main" id="{D4FD8DEE-A883-9732-C79B-319A59558558}"/>
              </a:ext>
            </a:extLst>
          </p:cNvPr>
          <p:cNvSpPr>
            <a:spLocks noGrp="1"/>
          </p:cNvSpPr>
          <p:nvPr>
            <p:ph type="body" sz="quarter" idx="305" hasCustomPrompt="1"/>
          </p:nvPr>
        </p:nvSpPr>
        <p:spPr>
          <a:xfrm>
            <a:off x="3174652"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0" name="Text Placeholder 20">
            <a:extLst>
              <a:ext uri="{FF2B5EF4-FFF2-40B4-BE49-F238E27FC236}">
                <a16:creationId xmlns:a16="http://schemas.microsoft.com/office/drawing/2014/main" id="{20DA1D31-123D-F67C-C67E-BD37178DC6A3}"/>
              </a:ext>
            </a:extLst>
          </p:cNvPr>
          <p:cNvSpPr>
            <a:spLocks noGrp="1"/>
          </p:cNvSpPr>
          <p:nvPr>
            <p:ph type="body" sz="quarter" idx="306" hasCustomPrompt="1"/>
          </p:nvPr>
        </p:nvSpPr>
        <p:spPr>
          <a:xfrm>
            <a:off x="4165309"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1" name="Text Placeholder 20">
            <a:extLst>
              <a:ext uri="{FF2B5EF4-FFF2-40B4-BE49-F238E27FC236}">
                <a16:creationId xmlns:a16="http://schemas.microsoft.com/office/drawing/2014/main" id="{ABE8E9E1-6DC1-F660-3C5C-DEAFCD23AF8A}"/>
              </a:ext>
            </a:extLst>
          </p:cNvPr>
          <p:cNvSpPr>
            <a:spLocks noGrp="1"/>
          </p:cNvSpPr>
          <p:nvPr>
            <p:ph type="body" sz="quarter" idx="307" hasCustomPrompt="1"/>
          </p:nvPr>
        </p:nvSpPr>
        <p:spPr>
          <a:xfrm>
            <a:off x="5155966"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2" name="Text Placeholder 20">
            <a:extLst>
              <a:ext uri="{FF2B5EF4-FFF2-40B4-BE49-F238E27FC236}">
                <a16:creationId xmlns:a16="http://schemas.microsoft.com/office/drawing/2014/main" id="{B4E19305-45B9-C299-8899-70AA0D429510}"/>
              </a:ext>
            </a:extLst>
          </p:cNvPr>
          <p:cNvSpPr>
            <a:spLocks noGrp="1"/>
          </p:cNvSpPr>
          <p:nvPr>
            <p:ph type="body" sz="quarter" idx="308" hasCustomPrompt="1"/>
          </p:nvPr>
        </p:nvSpPr>
        <p:spPr>
          <a:xfrm>
            <a:off x="6146623"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3" name="Text Placeholder 20">
            <a:extLst>
              <a:ext uri="{FF2B5EF4-FFF2-40B4-BE49-F238E27FC236}">
                <a16:creationId xmlns:a16="http://schemas.microsoft.com/office/drawing/2014/main" id="{6E3C6F12-960A-7D7C-89DC-213DFB0B5B4F}"/>
              </a:ext>
            </a:extLst>
          </p:cNvPr>
          <p:cNvSpPr>
            <a:spLocks noGrp="1"/>
          </p:cNvSpPr>
          <p:nvPr>
            <p:ph type="body" sz="quarter" idx="309" hasCustomPrompt="1"/>
          </p:nvPr>
        </p:nvSpPr>
        <p:spPr>
          <a:xfrm>
            <a:off x="7137280"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4" name="Text Placeholder 20">
            <a:extLst>
              <a:ext uri="{FF2B5EF4-FFF2-40B4-BE49-F238E27FC236}">
                <a16:creationId xmlns:a16="http://schemas.microsoft.com/office/drawing/2014/main" id="{39BB946A-0B8E-F317-CF2C-45E9A560CF05}"/>
              </a:ext>
            </a:extLst>
          </p:cNvPr>
          <p:cNvSpPr>
            <a:spLocks noGrp="1"/>
          </p:cNvSpPr>
          <p:nvPr>
            <p:ph type="body" sz="quarter" idx="310" hasCustomPrompt="1"/>
          </p:nvPr>
        </p:nvSpPr>
        <p:spPr>
          <a:xfrm>
            <a:off x="8127937" y="30847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5" name="Text Placeholder 20">
            <a:extLst>
              <a:ext uri="{FF2B5EF4-FFF2-40B4-BE49-F238E27FC236}">
                <a16:creationId xmlns:a16="http://schemas.microsoft.com/office/drawing/2014/main" id="{534FDD6A-A62F-DB49-034C-478E9AB419F3}"/>
              </a:ext>
            </a:extLst>
          </p:cNvPr>
          <p:cNvSpPr>
            <a:spLocks noGrp="1"/>
          </p:cNvSpPr>
          <p:nvPr>
            <p:ph type="body" sz="quarter" idx="311" hasCustomPrompt="1"/>
          </p:nvPr>
        </p:nvSpPr>
        <p:spPr>
          <a:xfrm>
            <a:off x="9118594" y="32222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6" name="Text Placeholder 20">
            <a:extLst>
              <a:ext uri="{FF2B5EF4-FFF2-40B4-BE49-F238E27FC236}">
                <a16:creationId xmlns:a16="http://schemas.microsoft.com/office/drawing/2014/main" id="{D49B20EF-CBE8-6816-F70D-ADA33A6F0267}"/>
              </a:ext>
            </a:extLst>
          </p:cNvPr>
          <p:cNvSpPr>
            <a:spLocks noGrp="1"/>
          </p:cNvSpPr>
          <p:nvPr>
            <p:ph type="body" sz="quarter" idx="312" hasCustomPrompt="1"/>
          </p:nvPr>
        </p:nvSpPr>
        <p:spPr>
          <a:xfrm>
            <a:off x="10109251" y="30842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7" name="Text Placeholder 20">
            <a:extLst>
              <a:ext uri="{FF2B5EF4-FFF2-40B4-BE49-F238E27FC236}">
                <a16:creationId xmlns:a16="http://schemas.microsoft.com/office/drawing/2014/main" id="{A08CE04E-BBC1-71E3-2121-9F335028B48F}"/>
              </a:ext>
            </a:extLst>
          </p:cNvPr>
          <p:cNvSpPr>
            <a:spLocks noGrp="1"/>
          </p:cNvSpPr>
          <p:nvPr>
            <p:ph type="body" sz="quarter" idx="313" hasCustomPrompt="1"/>
          </p:nvPr>
        </p:nvSpPr>
        <p:spPr>
          <a:xfrm>
            <a:off x="11099913" y="32217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Tree>
    <p:extLst>
      <p:ext uri="{BB962C8B-B14F-4D97-AF65-F5344CB8AC3E}">
        <p14:creationId xmlns:p14="http://schemas.microsoft.com/office/powerpoint/2010/main" val="16131028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meline events dark knight">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6"/>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6"/>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pic>
        <p:nvPicPr>
          <p:cNvPr id="272" name="Picture 271">
            <a:extLst>
              <a:ext uri="{FF2B5EF4-FFF2-40B4-BE49-F238E27FC236}">
                <a16:creationId xmlns:a16="http://schemas.microsoft.com/office/drawing/2014/main" id="{9C77B348-EF5B-3FFB-5D17-41996C724D29}"/>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Picture Placeholder 4">
            <a:extLst>
              <a:ext uri="{FF2B5EF4-FFF2-40B4-BE49-F238E27FC236}">
                <a16:creationId xmlns:a16="http://schemas.microsoft.com/office/drawing/2014/main" id="{FE03DA58-C892-CF59-CDCD-4293ECEEC11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62C1C29F-AE3A-30EC-066C-3FDB679B631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955375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meline events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E9DF22-68DB-1DE3-2634-5D01B65FB62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hasCustomPrompt="1"/>
          </p:nvPr>
        </p:nvSpPr>
        <p:spPr>
          <a:xfrm>
            <a:off x="228304"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hasCustomPrompt="1"/>
          </p:nvPr>
        </p:nvSpPr>
        <p:spPr>
          <a:xfrm>
            <a:off x="2076620"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hasCustomPrompt="1"/>
          </p:nvPr>
        </p:nvSpPr>
        <p:spPr>
          <a:xfrm>
            <a:off x="392493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dirty="0"/>
              <a:t>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noAutofit/>
          </a:bodyPr>
          <a:lstStyle>
            <a:lvl1pPr>
              <a:buNone/>
              <a:defRPr>
                <a:noFill/>
              </a:defRPr>
            </a:lvl1pPr>
          </a:lstStyle>
          <a:p>
            <a:pPr lvl="0"/>
            <a:endParaRPr lang="en-GB" dirty="0"/>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hasCustomPrompt="1"/>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hasCustomPrompt="1"/>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4" name="Picture Placeholder 4">
            <a:extLst>
              <a:ext uri="{FF2B5EF4-FFF2-40B4-BE49-F238E27FC236}">
                <a16:creationId xmlns:a16="http://schemas.microsoft.com/office/drawing/2014/main" id="{4DDA1DF5-8DD4-CF87-28A4-CA5F1E75EED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61CD1C43-26CB-195E-DA47-2F8FB03D40F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8950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 Summary v1 dark knigh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8895950E-7053-264D-D8BE-B8210DFB39E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601CA46-4DC7-9A82-A0A2-5045208073D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3069311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Film Slate dark knight">
    <p:bg>
      <p:bgPr>
        <a:solidFill>
          <a:srgbClr val="00000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28D222-FCE4-73C7-4137-AB68E1590BB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8" name="Text Placeholder 20">
            <a:extLst>
              <a:ext uri="{FF2B5EF4-FFF2-40B4-BE49-F238E27FC236}">
                <a16:creationId xmlns:a16="http://schemas.microsoft.com/office/drawing/2014/main" id="{F5D485C2-572E-0981-E47D-F33EDF8D369B}"/>
              </a:ext>
            </a:extLst>
          </p:cNvPr>
          <p:cNvSpPr>
            <a:spLocks noGrp="1"/>
          </p:cNvSpPr>
          <p:nvPr>
            <p:ph type="body" sz="quarter" idx="75" hasCustomPrompt="1"/>
          </p:nvPr>
        </p:nvSpPr>
        <p:spPr>
          <a:xfrm>
            <a:off x="246000" y="3458409"/>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Subtitle 2">
            <a:extLst>
              <a:ext uri="{FF2B5EF4-FFF2-40B4-BE49-F238E27FC236}">
                <a16:creationId xmlns:a16="http://schemas.microsoft.com/office/drawing/2014/main" id="{1AC3EE46-C191-4596-85EB-914B5B030C20}"/>
              </a:ext>
            </a:extLst>
          </p:cNvPr>
          <p:cNvSpPr>
            <a:spLocks noGrp="1"/>
          </p:cNvSpPr>
          <p:nvPr>
            <p:ph type="subTitle" idx="1" hasCustomPrompt="1"/>
          </p:nvPr>
        </p:nvSpPr>
        <p:spPr>
          <a:xfrm>
            <a:off x="385088" y="3538225"/>
            <a:ext cx="588347" cy="197391"/>
          </a:xfrm>
        </p:spPr>
        <p:txBody>
          <a:bodyPr>
            <a:noAutofit/>
          </a:bodyPr>
          <a:lstStyle>
            <a:lvl1pPr marL="0" indent="0" algn="ctr">
              <a:buNone/>
              <a:defRPr sz="1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Jan</a:t>
            </a:r>
          </a:p>
        </p:txBody>
      </p:sp>
      <p:sp>
        <p:nvSpPr>
          <p:cNvPr id="5" name="Picture Placeholder 4">
            <a:extLst>
              <a:ext uri="{FF2B5EF4-FFF2-40B4-BE49-F238E27FC236}">
                <a16:creationId xmlns:a16="http://schemas.microsoft.com/office/drawing/2014/main" id="{A42AB4C5-D3FD-2D63-C6F8-FB6DEC97B61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0" name="Text Placeholder 6">
            <a:extLst>
              <a:ext uri="{FF2B5EF4-FFF2-40B4-BE49-F238E27FC236}">
                <a16:creationId xmlns:a16="http://schemas.microsoft.com/office/drawing/2014/main" id="{A9ACCF8F-C55F-8A46-B02F-2CA56AA37BA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24" name="Text Placeholder 23">
            <a:extLst>
              <a:ext uri="{FF2B5EF4-FFF2-40B4-BE49-F238E27FC236}">
                <a16:creationId xmlns:a16="http://schemas.microsoft.com/office/drawing/2014/main" id="{6805D6E4-28CD-1E11-434C-94DE9CEB6645}"/>
              </a:ext>
            </a:extLst>
          </p:cNvPr>
          <p:cNvSpPr>
            <a:spLocks noGrp="1"/>
          </p:cNvSpPr>
          <p:nvPr>
            <p:ph type="body" sz="quarter" idx="76" hasCustomPrompt="1"/>
          </p:nvPr>
        </p:nvSpPr>
        <p:spPr>
          <a:xfrm>
            <a:off x="1321508" y="3538225"/>
            <a:ext cx="588347" cy="197391"/>
          </a:xfrm>
        </p:spPr>
        <p:txBody>
          <a:bodyPr>
            <a:noAutofit/>
          </a:bodyPr>
          <a:lstStyle>
            <a:lvl1pPr algn="ctr">
              <a:buNone/>
              <a:defRPr sz="1200"/>
            </a:lvl1pPr>
            <a:lvl2pPr>
              <a:defRPr sz="1200"/>
            </a:lvl2pPr>
          </a:lstStyle>
          <a:p>
            <a:pPr lvl="0"/>
            <a:r>
              <a:rPr lang="en-GB" dirty="0"/>
              <a:t>Feb</a:t>
            </a:r>
          </a:p>
        </p:txBody>
      </p:sp>
      <p:sp>
        <p:nvSpPr>
          <p:cNvPr id="27" name="Text Placeholder 23">
            <a:extLst>
              <a:ext uri="{FF2B5EF4-FFF2-40B4-BE49-F238E27FC236}">
                <a16:creationId xmlns:a16="http://schemas.microsoft.com/office/drawing/2014/main" id="{631B57F1-6388-7BA4-3DD2-686311598FF0}"/>
              </a:ext>
            </a:extLst>
          </p:cNvPr>
          <p:cNvSpPr>
            <a:spLocks noGrp="1"/>
          </p:cNvSpPr>
          <p:nvPr>
            <p:ph type="body" sz="quarter" idx="77" hasCustomPrompt="1"/>
          </p:nvPr>
        </p:nvSpPr>
        <p:spPr>
          <a:xfrm>
            <a:off x="2257928" y="3538225"/>
            <a:ext cx="588347" cy="197391"/>
          </a:xfrm>
        </p:spPr>
        <p:txBody>
          <a:bodyPr>
            <a:noAutofit/>
          </a:bodyPr>
          <a:lstStyle>
            <a:lvl1pPr algn="ctr">
              <a:buNone/>
              <a:defRPr sz="1200"/>
            </a:lvl1pPr>
            <a:lvl2pPr>
              <a:defRPr sz="1200"/>
            </a:lvl2pPr>
          </a:lstStyle>
          <a:p>
            <a:pPr lvl="0"/>
            <a:r>
              <a:rPr lang="en-GB" dirty="0"/>
              <a:t>Mar</a:t>
            </a:r>
          </a:p>
        </p:txBody>
      </p:sp>
      <p:sp>
        <p:nvSpPr>
          <p:cNvPr id="28" name="Text Placeholder 23">
            <a:extLst>
              <a:ext uri="{FF2B5EF4-FFF2-40B4-BE49-F238E27FC236}">
                <a16:creationId xmlns:a16="http://schemas.microsoft.com/office/drawing/2014/main" id="{911BEE75-6BB1-D93B-9E50-D7D72DFB57BB}"/>
              </a:ext>
            </a:extLst>
          </p:cNvPr>
          <p:cNvSpPr>
            <a:spLocks noGrp="1"/>
          </p:cNvSpPr>
          <p:nvPr>
            <p:ph type="body" sz="quarter" idx="78" hasCustomPrompt="1"/>
          </p:nvPr>
        </p:nvSpPr>
        <p:spPr>
          <a:xfrm>
            <a:off x="3194348" y="3538225"/>
            <a:ext cx="588347" cy="197391"/>
          </a:xfrm>
        </p:spPr>
        <p:txBody>
          <a:bodyPr>
            <a:noAutofit/>
          </a:bodyPr>
          <a:lstStyle>
            <a:lvl1pPr algn="ctr">
              <a:buNone/>
              <a:defRPr sz="1200"/>
            </a:lvl1pPr>
            <a:lvl2pPr>
              <a:defRPr sz="1200"/>
            </a:lvl2pPr>
          </a:lstStyle>
          <a:p>
            <a:pPr lvl="0"/>
            <a:r>
              <a:rPr lang="en-GB" dirty="0"/>
              <a:t>Apr</a:t>
            </a:r>
          </a:p>
        </p:txBody>
      </p:sp>
      <p:sp>
        <p:nvSpPr>
          <p:cNvPr id="29" name="Text Placeholder 23">
            <a:extLst>
              <a:ext uri="{FF2B5EF4-FFF2-40B4-BE49-F238E27FC236}">
                <a16:creationId xmlns:a16="http://schemas.microsoft.com/office/drawing/2014/main" id="{655F33E0-35AF-F6FA-85AF-E4D8FD6A34BC}"/>
              </a:ext>
            </a:extLst>
          </p:cNvPr>
          <p:cNvSpPr>
            <a:spLocks noGrp="1"/>
          </p:cNvSpPr>
          <p:nvPr>
            <p:ph type="body" sz="quarter" idx="79" hasCustomPrompt="1"/>
          </p:nvPr>
        </p:nvSpPr>
        <p:spPr>
          <a:xfrm>
            <a:off x="4130768" y="3538225"/>
            <a:ext cx="588347" cy="197391"/>
          </a:xfrm>
        </p:spPr>
        <p:txBody>
          <a:bodyPr>
            <a:noAutofit/>
          </a:bodyPr>
          <a:lstStyle>
            <a:lvl1pPr algn="ctr">
              <a:buNone/>
              <a:defRPr sz="1200"/>
            </a:lvl1pPr>
            <a:lvl2pPr>
              <a:defRPr sz="1200"/>
            </a:lvl2pPr>
          </a:lstStyle>
          <a:p>
            <a:pPr lvl="0"/>
            <a:r>
              <a:rPr lang="en-GB" dirty="0"/>
              <a:t>May</a:t>
            </a:r>
          </a:p>
        </p:txBody>
      </p:sp>
      <p:sp>
        <p:nvSpPr>
          <p:cNvPr id="30" name="Text Placeholder 23">
            <a:extLst>
              <a:ext uri="{FF2B5EF4-FFF2-40B4-BE49-F238E27FC236}">
                <a16:creationId xmlns:a16="http://schemas.microsoft.com/office/drawing/2014/main" id="{E31330B3-48F1-1666-EBDA-957373960BC5}"/>
              </a:ext>
            </a:extLst>
          </p:cNvPr>
          <p:cNvSpPr>
            <a:spLocks noGrp="1"/>
          </p:cNvSpPr>
          <p:nvPr>
            <p:ph type="body" sz="quarter" idx="80" hasCustomPrompt="1"/>
          </p:nvPr>
        </p:nvSpPr>
        <p:spPr>
          <a:xfrm>
            <a:off x="5067188" y="3538225"/>
            <a:ext cx="588347" cy="197391"/>
          </a:xfrm>
        </p:spPr>
        <p:txBody>
          <a:bodyPr>
            <a:noAutofit/>
          </a:bodyPr>
          <a:lstStyle>
            <a:lvl1pPr algn="ctr">
              <a:buNone/>
              <a:defRPr sz="1200"/>
            </a:lvl1pPr>
            <a:lvl2pPr>
              <a:defRPr sz="1200"/>
            </a:lvl2pPr>
          </a:lstStyle>
          <a:p>
            <a:pPr lvl="0"/>
            <a:r>
              <a:rPr lang="en-GB" dirty="0"/>
              <a:t>Jun</a:t>
            </a:r>
          </a:p>
        </p:txBody>
      </p:sp>
      <p:sp>
        <p:nvSpPr>
          <p:cNvPr id="31" name="Text Placeholder 23">
            <a:extLst>
              <a:ext uri="{FF2B5EF4-FFF2-40B4-BE49-F238E27FC236}">
                <a16:creationId xmlns:a16="http://schemas.microsoft.com/office/drawing/2014/main" id="{CC37D8AC-60AD-9772-CF96-354CC6367884}"/>
              </a:ext>
            </a:extLst>
          </p:cNvPr>
          <p:cNvSpPr>
            <a:spLocks noGrp="1"/>
          </p:cNvSpPr>
          <p:nvPr>
            <p:ph type="body" sz="quarter" idx="81" hasCustomPrompt="1"/>
          </p:nvPr>
        </p:nvSpPr>
        <p:spPr>
          <a:xfrm>
            <a:off x="6003608" y="3538225"/>
            <a:ext cx="588347" cy="197391"/>
          </a:xfrm>
        </p:spPr>
        <p:txBody>
          <a:bodyPr>
            <a:noAutofit/>
          </a:bodyPr>
          <a:lstStyle>
            <a:lvl1pPr algn="ctr">
              <a:buNone/>
              <a:defRPr sz="1200"/>
            </a:lvl1pPr>
            <a:lvl2pPr>
              <a:defRPr sz="1200"/>
            </a:lvl2pPr>
          </a:lstStyle>
          <a:p>
            <a:pPr lvl="0"/>
            <a:r>
              <a:rPr lang="en-GB" dirty="0"/>
              <a:t>Jul</a:t>
            </a:r>
          </a:p>
        </p:txBody>
      </p:sp>
      <p:sp>
        <p:nvSpPr>
          <p:cNvPr id="32" name="Text Placeholder 23">
            <a:extLst>
              <a:ext uri="{FF2B5EF4-FFF2-40B4-BE49-F238E27FC236}">
                <a16:creationId xmlns:a16="http://schemas.microsoft.com/office/drawing/2014/main" id="{AAD21E46-578D-D2A9-8173-17511453B201}"/>
              </a:ext>
            </a:extLst>
          </p:cNvPr>
          <p:cNvSpPr>
            <a:spLocks noGrp="1"/>
          </p:cNvSpPr>
          <p:nvPr>
            <p:ph type="body" sz="quarter" idx="82" hasCustomPrompt="1"/>
          </p:nvPr>
        </p:nvSpPr>
        <p:spPr>
          <a:xfrm>
            <a:off x="6940028" y="3538225"/>
            <a:ext cx="588347" cy="197391"/>
          </a:xfrm>
        </p:spPr>
        <p:txBody>
          <a:bodyPr>
            <a:noAutofit/>
          </a:bodyPr>
          <a:lstStyle>
            <a:lvl1pPr algn="ctr">
              <a:buNone/>
              <a:defRPr sz="1200"/>
            </a:lvl1pPr>
            <a:lvl2pPr>
              <a:defRPr sz="1200"/>
            </a:lvl2pPr>
          </a:lstStyle>
          <a:p>
            <a:pPr lvl="0"/>
            <a:r>
              <a:rPr lang="en-GB" dirty="0"/>
              <a:t>Aug</a:t>
            </a:r>
          </a:p>
        </p:txBody>
      </p:sp>
      <p:sp>
        <p:nvSpPr>
          <p:cNvPr id="33" name="Text Placeholder 23">
            <a:extLst>
              <a:ext uri="{FF2B5EF4-FFF2-40B4-BE49-F238E27FC236}">
                <a16:creationId xmlns:a16="http://schemas.microsoft.com/office/drawing/2014/main" id="{96989040-616A-3CC5-90A5-03E12D366F0D}"/>
              </a:ext>
            </a:extLst>
          </p:cNvPr>
          <p:cNvSpPr>
            <a:spLocks noGrp="1"/>
          </p:cNvSpPr>
          <p:nvPr>
            <p:ph type="body" sz="quarter" idx="83" hasCustomPrompt="1"/>
          </p:nvPr>
        </p:nvSpPr>
        <p:spPr>
          <a:xfrm>
            <a:off x="7876448" y="3538225"/>
            <a:ext cx="588347" cy="197391"/>
          </a:xfrm>
        </p:spPr>
        <p:txBody>
          <a:bodyPr>
            <a:noAutofit/>
          </a:bodyPr>
          <a:lstStyle>
            <a:lvl1pPr algn="ctr">
              <a:buNone/>
              <a:defRPr sz="1200"/>
            </a:lvl1pPr>
            <a:lvl2pPr>
              <a:defRPr sz="1200"/>
            </a:lvl2pPr>
          </a:lstStyle>
          <a:p>
            <a:pPr lvl="0"/>
            <a:r>
              <a:rPr lang="en-GB" dirty="0"/>
              <a:t>Sep</a:t>
            </a:r>
          </a:p>
        </p:txBody>
      </p:sp>
      <p:sp>
        <p:nvSpPr>
          <p:cNvPr id="34" name="Text Placeholder 23">
            <a:extLst>
              <a:ext uri="{FF2B5EF4-FFF2-40B4-BE49-F238E27FC236}">
                <a16:creationId xmlns:a16="http://schemas.microsoft.com/office/drawing/2014/main" id="{994AE379-A17E-7051-3E5F-27F3ADB41130}"/>
              </a:ext>
            </a:extLst>
          </p:cNvPr>
          <p:cNvSpPr>
            <a:spLocks noGrp="1"/>
          </p:cNvSpPr>
          <p:nvPr>
            <p:ph type="body" sz="quarter" idx="84" hasCustomPrompt="1"/>
          </p:nvPr>
        </p:nvSpPr>
        <p:spPr>
          <a:xfrm>
            <a:off x="8812868" y="3538225"/>
            <a:ext cx="588347" cy="197391"/>
          </a:xfrm>
        </p:spPr>
        <p:txBody>
          <a:bodyPr>
            <a:noAutofit/>
          </a:bodyPr>
          <a:lstStyle>
            <a:lvl1pPr algn="ctr">
              <a:buNone/>
              <a:defRPr sz="1200"/>
            </a:lvl1pPr>
            <a:lvl2pPr>
              <a:defRPr sz="1200"/>
            </a:lvl2pPr>
          </a:lstStyle>
          <a:p>
            <a:pPr lvl="0"/>
            <a:r>
              <a:rPr lang="en-GB" dirty="0"/>
              <a:t>Oct</a:t>
            </a:r>
          </a:p>
        </p:txBody>
      </p:sp>
      <p:sp>
        <p:nvSpPr>
          <p:cNvPr id="51" name="Text Placeholder 23">
            <a:extLst>
              <a:ext uri="{FF2B5EF4-FFF2-40B4-BE49-F238E27FC236}">
                <a16:creationId xmlns:a16="http://schemas.microsoft.com/office/drawing/2014/main" id="{17D22224-C500-F4D6-E309-6FE725512F38}"/>
              </a:ext>
            </a:extLst>
          </p:cNvPr>
          <p:cNvSpPr>
            <a:spLocks noGrp="1"/>
          </p:cNvSpPr>
          <p:nvPr>
            <p:ph type="body" sz="quarter" idx="85" hasCustomPrompt="1"/>
          </p:nvPr>
        </p:nvSpPr>
        <p:spPr>
          <a:xfrm>
            <a:off x="9749288" y="3538225"/>
            <a:ext cx="588347" cy="197391"/>
          </a:xfrm>
        </p:spPr>
        <p:txBody>
          <a:bodyPr>
            <a:noAutofit/>
          </a:bodyPr>
          <a:lstStyle>
            <a:lvl1pPr algn="ctr">
              <a:buNone/>
              <a:defRPr sz="1200"/>
            </a:lvl1pPr>
            <a:lvl2pPr>
              <a:defRPr sz="1200"/>
            </a:lvl2pPr>
          </a:lstStyle>
          <a:p>
            <a:pPr lvl="0"/>
            <a:r>
              <a:rPr lang="en-GB" dirty="0"/>
              <a:t>Nov</a:t>
            </a:r>
          </a:p>
        </p:txBody>
      </p:sp>
      <p:sp>
        <p:nvSpPr>
          <p:cNvPr id="52" name="Text Placeholder 23">
            <a:extLst>
              <a:ext uri="{FF2B5EF4-FFF2-40B4-BE49-F238E27FC236}">
                <a16:creationId xmlns:a16="http://schemas.microsoft.com/office/drawing/2014/main" id="{B737ECB9-8ED8-F986-B8B8-6A2A3A992B03}"/>
              </a:ext>
            </a:extLst>
          </p:cNvPr>
          <p:cNvSpPr>
            <a:spLocks noGrp="1"/>
          </p:cNvSpPr>
          <p:nvPr>
            <p:ph type="body" sz="quarter" idx="86" hasCustomPrompt="1"/>
          </p:nvPr>
        </p:nvSpPr>
        <p:spPr>
          <a:xfrm>
            <a:off x="10685709" y="3538225"/>
            <a:ext cx="588347" cy="197391"/>
          </a:xfrm>
        </p:spPr>
        <p:txBody>
          <a:bodyPr>
            <a:noAutofit/>
          </a:bodyPr>
          <a:lstStyle>
            <a:lvl1pPr algn="ctr">
              <a:buNone/>
              <a:defRPr sz="1200"/>
            </a:lvl1pPr>
            <a:lvl2pPr>
              <a:defRPr sz="1200"/>
            </a:lvl2pPr>
          </a:lstStyle>
          <a:p>
            <a:pPr lvl="0"/>
            <a:r>
              <a:rPr lang="en-GB" dirty="0"/>
              <a:t>Dec</a:t>
            </a:r>
          </a:p>
        </p:txBody>
      </p:sp>
    </p:spTree>
    <p:extLst>
      <p:ext uri="{BB962C8B-B14F-4D97-AF65-F5344CB8AC3E}">
        <p14:creationId xmlns:p14="http://schemas.microsoft.com/office/powerpoint/2010/main" val="10125744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films and campaign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28D222-FCE4-73C7-4137-AB68E1590BB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9" name="Picture Placeholder 12">
            <a:extLst>
              <a:ext uri="{FF2B5EF4-FFF2-40B4-BE49-F238E27FC236}">
                <a16:creationId xmlns:a16="http://schemas.microsoft.com/office/drawing/2014/main" id="{572A7B85-2A3B-D6E9-A423-5E088797D50F}"/>
              </a:ext>
            </a:extLst>
          </p:cNvPr>
          <p:cNvSpPr>
            <a:spLocks noGrp="1"/>
          </p:cNvSpPr>
          <p:nvPr>
            <p:ph type="pic" sz="quarter" idx="10"/>
          </p:nvPr>
        </p:nvSpPr>
        <p:spPr>
          <a:xfrm>
            <a:off x="340541"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23" name="Picture Placeholder 12">
            <a:extLst>
              <a:ext uri="{FF2B5EF4-FFF2-40B4-BE49-F238E27FC236}">
                <a16:creationId xmlns:a16="http://schemas.microsoft.com/office/drawing/2014/main" id="{30DECA7E-92B1-5972-D38C-E6CCF8B89E36}"/>
              </a:ext>
            </a:extLst>
          </p:cNvPr>
          <p:cNvSpPr>
            <a:spLocks noGrp="1"/>
          </p:cNvSpPr>
          <p:nvPr>
            <p:ph type="pic" sz="quarter" idx="98"/>
          </p:nvPr>
        </p:nvSpPr>
        <p:spPr>
          <a:xfrm>
            <a:off x="3154387"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26" name="Text Placeholder 11">
            <a:extLst>
              <a:ext uri="{FF2B5EF4-FFF2-40B4-BE49-F238E27FC236}">
                <a16:creationId xmlns:a16="http://schemas.microsoft.com/office/drawing/2014/main" id="{B6FA15A1-8903-44CA-BC66-CB9973D27FE3}"/>
              </a:ext>
            </a:extLst>
          </p:cNvPr>
          <p:cNvSpPr>
            <a:spLocks noGrp="1"/>
          </p:cNvSpPr>
          <p:nvPr>
            <p:ph type="body" sz="quarter" idx="91" hasCustomPrompt="1"/>
          </p:nvPr>
        </p:nvSpPr>
        <p:spPr>
          <a:xfrm>
            <a:off x="340541" y="5309259"/>
            <a:ext cx="853332"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36" name="Picture Placeholder 12">
            <a:extLst>
              <a:ext uri="{FF2B5EF4-FFF2-40B4-BE49-F238E27FC236}">
                <a16:creationId xmlns:a16="http://schemas.microsoft.com/office/drawing/2014/main" id="{99DC5FAC-E7D6-2D1A-67F3-A58B9CB4920B}"/>
              </a:ext>
            </a:extLst>
          </p:cNvPr>
          <p:cNvSpPr>
            <a:spLocks noGrp="1"/>
          </p:cNvSpPr>
          <p:nvPr>
            <p:ph type="pic" sz="quarter" idx="106"/>
          </p:nvPr>
        </p:nvSpPr>
        <p:spPr>
          <a:xfrm>
            <a:off x="1278490"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100530A1-B00C-184C-FCEA-FCC9FA43CE6C}"/>
              </a:ext>
            </a:extLst>
          </p:cNvPr>
          <p:cNvSpPr>
            <a:spLocks noGrp="1"/>
          </p:cNvSpPr>
          <p:nvPr>
            <p:ph type="pic" sz="quarter" idx="107"/>
          </p:nvPr>
        </p:nvSpPr>
        <p:spPr>
          <a:xfrm>
            <a:off x="2216439"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78B20645-B621-60F9-719D-A7B6D81B2BCE}"/>
              </a:ext>
            </a:extLst>
          </p:cNvPr>
          <p:cNvSpPr>
            <a:spLocks noGrp="1"/>
          </p:cNvSpPr>
          <p:nvPr>
            <p:ph type="pic" sz="quarter" idx="108"/>
          </p:nvPr>
        </p:nvSpPr>
        <p:spPr>
          <a:xfrm>
            <a:off x="5019368"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39" name="Picture Placeholder 12">
            <a:extLst>
              <a:ext uri="{FF2B5EF4-FFF2-40B4-BE49-F238E27FC236}">
                <a16:creationId xmlns:a16="http://schemas.microsoft.com/office/drawing/2014/main" id="{B8B90946-53B7-C806-93B6-068CEB642E61}"/>
              </a:ext>
            </a:extLst>
          </p:cNvPr>
          <p:cNvSpPr>
            <a:spLocks noGrp="1"/>
          </p:cNvSpPr>
          <p:nvPr>
            <p:ph type="pic" sz="quarter" idx="109"/>
          </p:nvPr>
        </p:nvSpPr>
        <p:spPr>
          <a:xfrm>
            <a:off x="6884354"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0" name="Picture Placeholder 12">
            <a:extLst>
              <a:ext uri="{FF2B5EF4-FFF2-40B4-BE49-F238E27FC236}">
                <a16:creationId xmlns:a16="http://schemas.microsoft.com/office/drawing/2014/main" id="{E2676C6E-9057-D242-E780-1AB679CC2D16}"/>
              </a:ext>
            </a:extLst>
          </p:cNvPr>
          <p:cNvSpPr>
            <a:spLocks noGrp="1"/>
          </p:cNvSpPr>
          <p:nvPr>
            <p:ph type="pic" sz="quarter" idx="110"/>
          </p:nvPr>
        </p:nvSpPr>
        <p:spPr>
          <a:xfrm>
            <a:off x="7822303"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1" name="Picture Placeholder 12">
            <a:extLst>
              <a:ext uri="{FF2B5EF4-FFF2-40B4-BE49-F238E27FC236}">
                <a16:creationId xmlns:a16="http://schemas.microsoft.com/office/drawing/2014/main" id="{CAB094FC-06D4-C0AB-1BA9-A913A654D28A}"/>
              </a:ext>
            </a:extLst>
          </p:cNvPr>
          <p:cNvSpPr>
            <a:spLocks noGrp="1"/>
          </p:cNvSpPr>
          <p:nvPr>
            <p:ph type="pic" sz="quarter" idx="111"/>
          </p:nvPr>
        </p:nvSpPr>
        <p:spPr>
          <a:xfrm>
            <a:off x="8760252" y="4536978"/>
            <a:ext cx="1780366" cy="639999"/>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3231599B-6E42-5D78-EA1F-9A2CBFA690CD}"/>
              </a:ext>
            </a:extLst>
          </p:cNvPr>
          <p:cNvSpPr>
            <a:spLocks noGrp="1"/>
          </p:cNvSpPr>
          <p:nvPr>
            <p:ph type="pic" sz="quarter" idx="112"/>
          </p:nvPr>
        </p:nvSpPr>
        <p:spPr>
          <a:xfrm>
            <a:off x="10625236"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3" name="Text Placeholder 11">
            <a:extLst>
              <a:ext uri="{FF2B5EF4-FFF2-40B4-BE49-F238E27FC236}">
                <a16:creationId xmlns:a16="http://schemas.microsoft.com/office/drawing/2014/main" id="{697BA8BC-AC5A-B10B-D071-744CB7D6147C}"/>
              </a:ext>
            </a:extLst>
          </p:cNvPr>
          <p:cNvSpPr>
            <a:spLocks noGrp="1"/>
          </p:cNvSpPr>
          <p:nvPr>
            <p:ph type="body" sz="quarter" idx="113" hasCustomPrompt="1"/>
          </p:nvPr>
        </p:nvSpPr>
        <p:spPr>
          <a:xfrm>
            <a:off x="1278490"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4" name="Text Placeholder 11">
            <a:extLst>
              <a:ext uri="{FF2B5EF4-FFF2-40B4-BE49-F238E27FC236}">
                <a16:creationId xmlns:a16="http://schemas.microsoft.com/office/drawing/2014/main" id="{3FE71B69-573D-1313-231E-B1EF679F1987}"/>
              </a:ext>
            </a:extLst>
          </p:cNvPr>
          <p:cNvSpPr>
            <a:spLocks noGrp="1"/>
          </p:cNvSpPr>
          <p:nvPr>
            <p:ph type="body" sz="quarter" idx="114" hasCustomPrompt="1"/>
          </p:nvPr>
        </p:nvSpPr>
        <p:spPr>
          <a:xfrm>
            <a:off x="2216439"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5" name="Text Placeholder 11">
            <a:extLst>
              <a:ext uri="{FF2B5EF4-FFF2-40B4-BE49-F238E27FC236}">
                <a16:creationId xmlns:a16="http://schemas.microsoft.com/office/drawing/2014/main" id="{A3E4FF22-33EA-BBA3-D500-3B28AF644D99}"/>
              </a:ext>
            </a:extLst>
          </p:cNvPr>
          <p:cNvSpPr>
            <a:spLocks noGrp="1"/>
          </p:cNvSpPr>
          <p:nvPr>
            <p:ph type="body" sz="quarter" idx="115" hasCustomPrompt="1"/>
          </p:nvPr>
        </p:nvSpPr>
        <p:spPr>
          <a:xfrm>
            <a:off x="3154387" y="5309259"/>
            <a:ext cx="1780365"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6" name="Text Placeholder 11">
            <a:extLst>
              <a:ext uri="{FF2B5EF4-FFF2-40B4-BE49-F238E27FC236}">
                <a16:creationId xmlns:a16="http://schemas.microsoft.com/office/drawing/2014/main" id="{721FD123-2862-3311-B622-99A9B0069599}"/>
              </a:ext>
            </a:extLst>
          </p:cNvPr>
          <p:cNvSpPr>
            <a:spLocks noGrp="1"/>
          </p:cNvSpPr>
          <p:nvPr>
            <p:ph type="body" sz="quarter" idx="116" hasCustomPrompt="1"/>
          </p:nvPr>
        </p:nvSpPr>
        <p:spPr>
          <a:xfrm>
            <a:off x="5019368" y="5309259"/>
            <a:ext cx="1780365"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7" name="Text Placeholder 11">
            <a:extLst>
              <a:ext uri="{FF2B5EF4-FFF2-40B4-BE49-F238E27FC236}">
                <a16:creationId xmlns:a16="http://schemas.microsoft.com/office/drawing/2014/main" id="{2D76737A-BEBE-A911-9F00-2A0DC03E323B}"/>
              </a:ext>
            </a:extLst>
          </p:cNvPr>
          <p:cNvSpPr>
            <a:spLocks noGrp="1"/>
          </p:cNvSpPr>
          <p:nvPr>
            <p:ph type="body" sz="quarter" idx="117" hasCustomPrompt="1"/>
          </p:nvPr>
        </p:nvSpPr>
        <p:spPr>
          <a:xfrm>
            <a:off x="6884354"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8" name="Text Placeholder 11">
            <a:extLst>
              <a:ext uri="{FF2B5EF4-FFF2-40B4-BE49-F238E27FC236}">
                <a16:creationId xmlns:a16="http://schemas.microsoft.com/office/drawing/2014/main" id="{AE03BE0C-1F0B-0298-C41E-CB7D4BC2F44F}"/>
              </a:ext>
            </a:extLst>
          </p:cNvPr>
          <p:cNvSpPr>
            <a:spLocks noGrp="1"/>
          </p:cNvSpPr>
          <p:nvPr>
            <p:ph type="body" sz="quarter" idx="118" hasCustomPrompt="1"/>
          </p:nvPr>
        </p:nvSpPr>
        <p:spPr>
          <a:xfrm>
            <a:off x="7822303" y="5309259"/>
            <a:ext cx="853332"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9" name="Text Placeholder 11">
            <a:extLst>
              <a:ext uri="{FF2B5EF4-FFF2-40B4-BE49-F238E27FC236}">
                <a16:creationId xmlns:a16="http://schemas.microsoft.com/office/drawing/2014/main" id="{64A8CAED-5B69-BF4F-4A1A-4B13EA2BCDE3}"/>
              </a:ext>
            </a:extLst>
          </p:cNvPr>
          <p:cNvSpPr>
            <a:spLocks noGrp="1"/>
          </p:cNvSpPr>
          <p:nvPr>
            <p:ph type="body" sz="quarter" idx="119" hasCustomPrompt="1"/>
          </p:nvPr>
        </p:nvSpPr>
        <p:spPr>
          <a:xfrm>
            <a:off x="8760252" y="5309259"/>
            <a:ext cx="1780365"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50" name="Text Placeholder 11">
            <a:extLst>
              <a:ext uri="{FF2B5EF4-FFF2-40B4-BE49-F238E27FC236}">
                <a16:creationId xmlns:a16="http://schemas.microsoft.com/office/drawing/2014/main" id="{B02BD97B-4AF1-4601-1C7E-D856108F361F}"/>
              </a:ext>
            </a:extLst>
          </p:cNvPr>
          <p:cNvSpPr>
            <a:spLocks noGrp="1"/>
          </p:cNvSpPr>
          <p:nvPr>
            <p:ph type="body" sz="quarter" idx="120" hasCustomPrompt="1"/>
          </p:nvPr>
        </p:nvSpPr>
        <p:spPr>
          <a:xfrm>
            <a:off x="10625236"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5" name="Picture Placeholder 4">
            <a:extLst>
              <a:ext uri="{FF2B5EF4-FFF2-40B4-BE49-F238E27FC236}">
                <a16:creationId xmlns:a16="http://schemas.microsoft.com/office/drawing/2014/main" id="{A42AB4C5-D3FD-2D63-C6F8-FB6DEC97B61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0" name="Text Placeholder 6">
            <a:extLst>
              <a:ext uri="{FF2B5EF4-FFF2-40B4-BE49-F238E27FC236}">
                <a16:creationId xmlns:a16="http://schemas.microsoft.com/office/drawing/2014/main" id="{A9ACCF8F-C55F-8A46-B02F-2CA56AA37BA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21" name="Text Placeholder 20">
            <a:extLst>
              <a:ext uri="{FF2B5EF4-FFF2-40B4-BE49-F238E27FC236}">
                <a16:creationId xmlns:a16="http://schemas.microsoft.com/office/drawing/2014/main" id="{FB331EA9-62C4-0B07-F7A8-EEB6E4258931}"/>
              </a:ext>
            </a:extLst>
          </p:cNvPr>
          <p:cNvSpPr>
            <a:spLocks noGrp="1"/>
          </p:cNvSpPr>
          <p:nvPr>
            <p:ph type="body" sz="quarter" idx="121" hasCustomPrompt="1"/>
          </p:nvPr>
        </p:nvSpPr>
        <p:spPr>
          <a:xfrm>
            <a:off x="199829" y="4080696"/>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24" name="Text Placeholder 23">
            <a:extLst>
              <a:ext uri="{FF2B5EF4-FFF2-40B4-BE49-F238E27FC236}">
                <a16:creationId xmlns:a16="http://schemas.microsoft.com/office/drawing/2014/main" id="{90F322E3-35CF-1845-A681-D03B7A69267B}"/>
              </a:ext>
            </a:extLst>
          </p:cNvPr>
          <p:cNvSpPr>
            <a:spLocks noGrp="1"/>
          </p:cNvSpPr>
          <p:nvPr>
            <p:ph type="body" sz="quarter" idx="76" hasCustomPrompt="1"/>
          </p:nvPr>
        </p:nvSpPr>
        <p:spPr>
          <a:xfrm>
            <a:off x="1275337" y="4160512"/>
            <a:ext cx="588347" cy="197391"/>
          </a:xfrm>
        </p:spPr>
        <p:txBody>
          <a:bodyPr>
            <a:noAutofit/>
          </a:bodyPr>
          <a:lstStyle>
            <a:lvl1pPr algn="ctr">
              <a:buNone/>
              <a:defRPr sz="1200"/>
            </a:lvl1pPr>
            <a:lvl2pPr>
              <a:defRPr sz="1200"/>
            </a:lvl2pPr>
          </a:lstStyle>
          <a:p>
            <a:pPr lvl="0"/>
            <a:r>
              <a:rPr lang="en-GB" dirty="0"/>
              <a:t>Feb</a:t>
            </a:r>
          </a:p>
        </p:txBody>
      </p:sp>
      <p:sp>
        <p:nvSpPr>
          <p:cNvPr id="25" name="Text Placeholder 23">
            <a:extLst>
              <a:ext uri="{FF2B5EF4-FFF2-40B4-BE49-F238E27FC236}">
                <a16:creationId xmlns:a16="http://schemas.microsoft.com/office/drawing/2014/main" id="{4380C319-8C73-D714-9B55-3C980A0EEF06}"/>
              </a:ext>
            </a:extLst>
          </p:cNvPr>
          <p:cNvSpPr>
            <a:spLocks noGrp="1"/>
          </p:cNvSpPr>
          <p:nvPr>
            <p:ph type="body" sz="quarter" idx="77" hasCustomPrompt="1"/>
          </p:nvPr>
        </p:nvSpPr>
        <p:spPr>
          <a:xfrm>
            <a:off x="2211757" y="4160512"/>
            <a:ext cx="588347" cy="197391"/>
          </a:xfrm>
        </p:spPr>
        <p:txBody>
          <a:bodyPr>
            <a:noAutofit/>
          </a:bodyPr>
          <a:lstStyle>
            <a:lvl1pPr algn="ctr">
              <a:buNone/>
              <a:defRPr sz="1200"/>
            </a:lvl1pPr>
            <a:lvl2pPr>
              <a:defRPr sz="1200"/>
            </a:lvl2pPr>
          </a:lstStyle>
          <a:p>
            <a:pPr lvl="0"/>
            <a:r>
              <a:rPr lang="en-GB" dirty="0"/>
              <a:t>Mar</a:t>
            </a:r>
          </a:p>
        </p:txBody>
      </p:sp>
      <p:sp>
        <p:nvSpPr>
          <p:cNvPr id="27" name="Text Placeholder 23">
            <a:extLst>
              <a:ext uri="{FF2B5EF4-FFF2-40B4-BE49-F238E27FC236}">
                <a16:creationId xmlns:a16="http://schemas.microsoft.com/office/drawing/2014/main" id="{D49FBEDE-0308-55E0-EA97-9089F428FC88}"/>
              </a:ext>
            </a:extLst>
          </p:cNvPr>
          <p:cNvSpPr>
            <a:spLocks noGrp="1"/>
          </p:cNvSpPr>
          <p:nvPr>
            <p:ph type="body" sz="quarter" idx="78" hasCustomPrompt="1"/>
          </p:nvPr>
        </p:nvSpPr>
        <p:spPr>
          <a:xfrm>
            <a:off x="3148177" y="4160512"/>
            <a:ext cx="588347" cy="197391"/>
          </a:xfrm>
        </p:spPr>
        <p:txBody>
          <a:bodyPr>
            <a:noAutofit/>
          </a:bodyPr>
          <a:lstStyle>
            <a:lvl1pPr algn="ctr">
              <a:buNone/>
              <a:defRPr sz="1200"/>
            </a:lvl1pPr>
            <a:lvl2pPr>
              <a:defRPr sz="1200"/>
            </a:lvl2pPr>
          </a:lstStyle>
          <a:p>
            <a:pPr lvl="0"/>
            <a:r>
              <a:rPr lang="en-GB" dirty="0"/>
              <a:t>Apr</a:t>
            </a:r>
          </a:p>
        </p:txBody>
      </p:sp>
      <p:sp>
        <p:nvSpPr>
          <p:cNvPr id="28" name="Text Placeholder 23">
            <a:extLst>
              <a:ext uri="{FF2B5EF4-FFF2-40B4-BE49-F238E27FC236}">
                <a16:creationId xmlns:a16="http://schemas.microsoft.com/office/drawing/2014/main" id="{6516DEC2-110B-B216-BF73-96B2F4A64920}"/>
              </a:ext>
            </a:extLst>
          </p:cNvPr>
          <p:cNvSpPr>
            <a:spLocks noGrp="1"/>
          </p:cNvSpPr>
          <p:nvPr>
            <p:ph type="body" sz="quarter" idx="79" hasCustomPrompt="1"/>
          </p:nvPr>
        </p:nvSpPr>
        <p:spPr>
          <a:xfrm>
            <a:off x="4084597" y="4160512"/>
            <a:ext cx="588347" cy="197391"/>
          </a:xfrm>
        </p:spPr>
        <p:txBody>
          <a:bodyPr>
            <a:noAutofit/>
          </a:bodyPr>
          <a:lstStyle>
            <a:lvl1pPr algn="ctr">
              <a:buNone/>
              <a:defRPr sz="1200"/>
            </a:lvl1pPr>
            <a:lvl2pPr>
              <a:defRPr sz="1200"/>
            </a:lvl2pPr>
          </a:lstStyle>
          <a:p>
            <a:pPr lvl="0"/>
            <a:r>
              <a:rPr lang="en-GB" dirty="0"/>
              <a:t>May</a:t>
            </a:r>
          </a:p>
        </p:txBody>
      </p:sp>
      <p:sp>
        <p:nvSpPr>
          <p:cNvPr id="29" name="Text Placeholder 23">
            <a:extLst>
              <a:ext uri="{FF2B5EF4-FFF2-40B4-BE49-F238E27FC236}">
                <a16:creationId xmlns:a16="http://schemas.microsoft.com/office/drawing/2014/main" id="{8C11348F-582A-EDE3-4B03-5CC1AEE62098}"/>
              </a:ext>
            </a:extLst>
          </p:cNvPr>
          <p:cNvSpPr>
            <a:spLocks noGrp="1"/>
          </p:cNvSpPr>
          <p:nvPr>
            <p:ph type="body" sz="quarter" idx="80" hasCustomPrompt="1"/>
          </p:nvPr>
        </p:nvSpPr>
        <p:spPr>
          <a:xfrm>
            <a:off x="5021017" y="4160512"/>
            <a:ext cx="588347" cy="197391"/>
          </a:xfrm>
        </p:spPr>
        <p:txBody>
          <a:bodyPr>
            <a:noAutofit/>
          </a:bodyPr>
          <a:lstStyle>
            <a:lvl1pPr algn="ctr">
              <a:buNone/>
              <a:defRPr sz="1200"/>
            </a:lvl1pPr>
            <a:lvl2pPr>
              <a:defRPr sz="1200"/>
            </a:lvl2pPr>
          </a:lstStyle>
          <a:p>
            <a:pPr lvl="0"/>
            <a:r>
              <a:rPr lang="en-GB" dirty="0"/>
              <a:t>Jun</a:t>
            </a:r>
          </a:p>
        </p:txBody>
      </p:sp>
      <p:sp>
        <p:nvSpPr>
          <p:cNvPr id="30" name="Text Placeholder 23">
            <a:extLst>
              <a:ext uri="{FF2B5EF4-FFF2-40B4-BE49-F238E27FC236}">
                <a16:creationId xmlns:a16="http://schemas.microsoft.com/office/drawing/2014/main" id="{E15C1245-A268-493E-26E2-8D4AF0C069A2}"/>
              </a:ext>
            </a:extLst>
          </p:cNvPr>
          <p:cNvSpPr>
            <a:spLocks noGrp="1"/>
          </p:cNvSpPr>
          <p:nvPr>
            <p:ph type="body" sz="quarter" idx="81" hasCustomPrompt="1"/>
          </p:nvPr>
        </p:nvSpPr>
        <p:spPr>
          <a:xfrm>
            <a:off x="5957437" y="4160512"/>
            <a:ext cx="588347" cy="197391"/>
          </a:xfrm>
        </p:spPr>
        <p:txBody>
          <a:bodyPr>
            <a:noAutofit/>
          </a:bodyPr>
          <a:lstStyle>
            <a:lvl1pPr algn="ctr">
              <a:buNone/>
              <a:defRPr sz="1200"/>
            </a:lvl1pPr>
            <a:lvl2pPr>
              <a:defRPr sz="1200"/>
            </a:lvl2pPr>
          </a:lstStyle>
          <a:p>
            <a:pPr lvl="0"/>
            <a:r>
              <a:rPr lang="en-GB" dirty="0"/>
              <a:t>Jul</a:t>
            </a:r>
          </a:p>
        </p:txBody>
      </p:sp>
      <p:sp>
        <p:nvSpPr>
          <p:cNvPr id="31" name="Text Placeholder 23">
            <a:extLst>
              <a:ext uri="{FF2B5EF4-FFF2-40B4-BE49-F238E27FC236}">
                <a16:creationId xmlns:a16="http://schemas.microsoft.com/office/drawing/2014/main" id="{132E052D-6ACD-AD62-ADD7-B8C9663AC5ED}"/>
              </a:ext>
            </a:extLst>
          </p:cNvPr>
          <p:cNvSpPr>
            <a:spLocks noGrp="1"/>
          </p:cNvSpPr>
          <p:nvPr>
            <p:ph type="body" sz="quarter" idx="82" hasCustomPrompt="1"/>
          </p:nvPr>
        </p:nvSpPr>
        <p:spPr>
          <a:xfrm>
            <a:off x="6893857" y="4160512"/>
            <a:ext cx="588347" cy="197391"/>
          </a:xfrm>
        </p:spPr>
        <p:txBody>
          <a:bodyPr>
            <a:noAutofit/>
          </a:bodyPr>
          <a:lstStyle>
            <a:lvl1pPr algn="ctr">
              <a:buNone/>
              <a:defRPr sz="1200"/>
            </a:lvl1pPr>
            <a:lvl2pPr>
              <a:defRPr sz="1200"/>
            </a:lvl2pPr>
          </a:lstStyle>
          <a:p>
            <a:pPr lvl="0"/>
            <a:r>
              <a:rPr lang="en-GB" dirty="0"/>
              <a:t>Aug</a:t>
            </a:r>
          </a:p>
        </p:txBody>
      </p:sp>
      <p:sp>
        <p:nvSpPr>
          <p:cNvPr id="32" name="Text Placeholder 23">
            <a:extLst>
              <a:ext uri="{FF2B5EF4-FFF2-40B4-BE49-F238E27FC236}">
                <a16:creationId xmlns:a16="http://schemas.microsoft.com/office/drawing/2014/main" id="{D97EFFCF-E944-185D-5CB3-54DA728525F1}"/>
              </a:ext>
            </a:extLst>
          </p:cNvPr>
          <p:cNvSpPr>
            <a:spLocks noGrp="1"/>
          </p:cNvSpPr>
          <p:nvPr>
            <p:ph type="body" sz="quarter" idx="83" hasCustomPrompt="1"/>
          </p:nvPr>
        </p:nvSpPr>
        <p:spPr>
          <a:xfrm>
            <a:off x="7830277" y="4160512"/>
            <a:ext cx="588347" cy="197391"/>
          </a:xfrm>
        </p:spPr>
        <p:txBody>
          <a:bodyPr>
            <a:noAutofit/>
          </a:bodyPr>
          <a:lstStyle>
            <a:lvl1pPr algn="ctr">
              <a:buNone/>
              <a:defRPr sz="1200"/>
            </a:lvl1pPr>
            <a:lvl2pPr>
              <a:defRPr sz="1200"/>
            </a:lvl2pPr>
          </a:lstStyle>
          <a:p>
            <a:pPr lvl="0"/>
            <a:r>
              <a:rPr lang="en-GB" dirty="0"/>
              <a:t>Sep</a:t>
            </a:r>
          </a:p>
        </p:txBody>
      </p:sp>
      <p:sp>
        <p:nvSpPr>
          <p:cNvPr id="33" name="Text Placeholder 23">
            <a:extLst>
              <a:ext uri="{FF2B5EF4-FFF2-40B4-BE49-F238E27FC236}">
                <a16:creationId xmlns:a16="http://schemas.microsoft.com/office/drawing/2014/main" id="{49BBB561-0E20-EBE8-FEF3-098A5488FF02}"/>
              </a:ext>
            </a:extLst>
          </p:cNvPr>
          <p:cNvSpPr>
            <a:spLocks noGrp="1"/>
          </p:cNvSpPr>
          <p:nvPr>
            <p:ph type="body" sz="quarter" idx="84" hasCustomPrompt="1"/>
          </p:nvPr>
        </p:nvSpPr>
        <p:spPr>
          <a:xfrm>
            <a:off x="8766697" y="4160512"/>
            <a:ext cx="588347" cy="197391"/>
          </a:xfrm>
        </p:spPr>
        <p:txBody>
          <a:bodyPr>
            <a:noAutofit/>
          </a:bodyPr>
          <a:lstStyle>
            <a:lvl1pPr algn="ctr">
              <a:buNone/>
              <a:defRPr sz="1200"/>
            </a:lvl1pPr>
            <a:lvl2pPr>
              <a:defRPr sz="1200"/>
            </a:lvl2pPr>
          </a:lstStyle>
          <a:p>
            <a:pPr lvl="0"/>
            <a:r>
              <a:rPr lang="en-GB" dirty="0"/>
              <a:t>Oct</a:t>
            </a:r>
          </a:p>
        </p:txBody>
      </p:sp>
      <p:sp>
        <p:nvSpPr>
          <p:cNvPr id="34" name="Text Placeholder 23">
            <a:extLst>
              <a:ext uri="{FF2B5EF4-FFF2-40B4-BE49-F238E27FC236}">
                <a16:creationId xmlns:a16="http://schemas.microsoft.com/office/drawing/2014/main" id="{95DC9620-4EB5-83C1-9F66-9FD5C66492F2}"/>
              </a:ext>
            </a:extLst>
          </p:cNvPr>
          <p:cNvSpPr>
            <a:spLocks noGrp="1"/>
          </p:cNvSpPr>
          <p:nvPr>
            <p:ph type="body" sz="quarter" idx="85" hasCustomPrompt="1"/>
          </p:nvPr>
        </p:nvSpPr>
        <p:spPr>
          <a:xfrm>
            <a:off x="9703117" y="4160512"/>
            <a:ext cx="588347" cy="197391"/>
          </a:xfrm>
        </p:spPr>
        <p:txBody>
          <a:bodyPr>
            <a:noAutofit/>
          </a:bodyPr>
          <a:lstStyle>
            <a:lvl1pPr algn="ctr">
              <a:buNone/>
              <a:defRPr sz="1200"/>
            </a:lvl1pPr>
            <a:lvl2pPr>
              <a:defRPr sz="1200"/>
            </a:lvl2pPr>
          </a:lstStyle>
          <a:p>
            <a:pPr lvl="0"/>
            <a:r>
              <a:rPr lang="en-GB" dirty="0"/>
              <a:t>Nov</a:t>
            </a:r>
          </a:p>
        </p:txBody>
      </p:sp>
      <p:sp>
        <p:nvSpPr>
          <p:cNvPr id="51" name="Text Placeholder 23">
            <a:extLst>
              <a:ext uri="{FF2B5EF4-FFF2-40B4-BE49-F238E27FC236}">
                <a16:creationId xmlns:a16="http://schemas.microsoft.com/office/drawing/2014/main" id="{ABABFBAA-F62A-6077-2249-D4B42A7369D8}"/>
              </a:ext>
            </a:extLst>
          </p:cNvPr>
          <p:cNvSpPr>
            <a:spLocks noGrp="1"/>
          </p:cNvSpPr>
          <p:nvPr>
            <p:ph type="body" sz="quarter" idx="86" hasCustomPrompt="1"/>
          </p:nvPr>
        </p:nvSpPr>
        <p:spPr>
          <a:xfrm>
            <a:off x="10639538" y="4160512"/>
            <a:ext cx="588347" cy="197391"/>
          </a:xfrm>
        </p:spPr>
        <p:txBody>
          <a:bodyPr>
            <a:noAutofit/>
          </a:bodyPr>
          <a:lstStyle>
            <a:lvl1pPr algn="ctr">
              <a:buNone/>
              <a:defRPr sz="1200"/>
            </a:lvl1pPr>
            <a:lvl2pPr>
              <a:defRPr sz="1200"/>
            </a:lvl2pPr>
          </a:lstStyle>
          <a:p>
            <a:pPr lvl="0"/>
            <a:r>
              <a:rPr lang="en-GB" dirty="0"/>
              <a:t>Dec</a:t>
            </a:r>
          </a:p>
        </p:txBody>
      </p:sp>
      <p:sp>
        <p:nvSpPr>
          <p:cNvPr id="52" name="Text Placeholder 23">
            <a:extLst>
              <a:ext uri="{FF2B5EF4-FFF2-40B4-BE49-F238E27FC236}">
                <a16:creationId xmlns:a16="http://schemas.microsoft.com/office/drawing/2014/main" id="{B4C64F83-4643-D265-09A4-8B3319F11B00}"/>
              </a:ext>
            </a:extLst>
          </p:cNvPr>
          <p:cNvSpPr>
            <a:spLocks noGrp="1"/>
          </p:cNvSpPr>
          <p:nvPr>
            <p:ph type="body" sz="quarter" idx="122" hasCustomPrompt="1"/>
          </p:nvPr>
        </p:nvSpPr>
        <p:spPr>
          <a:xfrm>
            <a:off x="338917" y="4160511"/>
            <a:ext cx="588347" cy="197391"/>
          </a:xfrm>
        </p:spPr>
        <p:txBody>
          <a:bodyPr>
            <a:noAutofit/>
          </a:bodyPr>
          <a:lstStyle>
            <a:lvl1pPr algn="ctr">
              <a:buNone/>
              <a:defRPr sz="1200"/>
            </a:lvl1pPr>
            <a:lvl2pPr>
              <a:defRPr sz="1200"/>
            </a:lvl2pPr>
          </a:lstStyle>
          <a:p>
            <a:pPr lvl="0"/>
            <a:r>
              <a:rPr lang="en-GB" dirty="0"/>
              <a:t>Jan</a:t>
            </a:r>
          </a:p>
        </p:txBody>
      </p:sp>
    </p:spTree>
    <p:extLst>
      <p:ext uri="{BB962C8B-B14F-4D97-AF65-F5344CB8AC3E}">
        <p14:creationId xmlns:p14="http://schemas.microsoft.com/office/powerpoint/2010/main" val="4325477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meline films and campaign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0D8131-DB16-8FFC-D4AE-D966DA199184}"/>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9" name="Picture Placeholder 12">
            <a:extLst>
              <a:ext uri="{FF2B5EF4-FFF2-40B4-BE49-F238E27FC236}">
                <a16:creationId xmlns:a16="http://schemas.microsoft.com/office/drawing/2014/main" id="{572A7B85-2A3B-D6E9-A423-5E088797D50F}"/>
              </a:ext>
            </a:extLst>
          </p:cNvPr>
          <p:cNvSpPr>
            <a:spLocks noGrp="1"/>
          </p:cNvSpPr>
          <p:nvPr>
            <p:ph type="pic" sz="quarter" idx="10"/>
          </p:nvPr>
        </p:nvSpPr>
        <p:spPr>
          <a:xfrm>
            <a:off x="340541"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23" name="Picture Placeholder 12">
            <a:extLst>
              <a:ext uri="{FF2B5EF4-FFF2-40B4-BE49-F238E27FC236}">
                <a16:creationId xmlns:a16="http://schemas.microsoft.com/office/drawing/2014/main" id="{30DECA7E-92B1-5972-D38C-E6CCF8B89E36}"/>
              </a:ext>
            </a:extLst>
          </p:cNvPr>
          <p:cNvSpPr>
            <a:spLocks noGrp="1"/>
          </p:cNvSpPr>
          <p:nvPr>
            <p:ph type="pic" sz="quarter" idx="98"/>
          </p:nvPr>
        </p:nvSpPr>
        <p:spPr>
          <a:xfrm>
            <a:off x="3154387"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26" name="Text Placeholder 11">
            <a:extLst>
              <a:ext uri="{FF2B5EF4-FFF2-40B4-BE49-F238E27FC236}">
                <a16:creationId xmlns:a16="http://schemas.microsoft.com/office/drawing/2014/main" id="{B6FA15A1-8903-44CA-BC66-CB9973D27FE3}"/>
              </a:ext>
            </a:extLst>
          </p:cNvPr>
          <p:cNvSpPr>
            <a:spLocks noGrp="1"/>
          </p:cNvSpPr>
          <p:nvPr>
            <p:ph type="body" sz="quarter" idx="91" hasCustomPrompt="1"/>
          </p:nvPr>
        </p:nvSpPr>
        <p:spPr>
          <a:xfrm>
            <a:off x="340541" y="5309259"/>
            <a:ext cx="853332"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36" name="Picture Placeholder 12">
            <a:extLst>
              <a:ext uri="{FF2B5EF4-FFF2-40B4-BE49-F238E27FC236}">
                <a16:creationId xmlns:a16="http://schemas.microsoft.com/office/drawing/2014/main" id="{99DC5FAC-E7D6-2D1A-67F3-A58B9CB4920B}"/>
              </a:ext>
            </a:extLst>
          </p:cNvPr>
          <p:cNvSpPr>
            <a:spLocks noGrp="1"/>
          </p:cNvSpPr>
          <p:nvPr>
            <p:ph type="pic" sz="quarter" idx="106"/>
          </p:nvPr>
        </p:nvSpPr>
        <p:spPr>
          <a:xfrm>
            <a:off x="1278490"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100530A1-B00C-184C-FCEA-FCC9FA43CE6C}"/>
              </a:ext>
            </a:extLst>
          </p:cNvPr>
          <p:cNvSpPr>
            <a:spLocks noGrp="1"/>
          </p:cNvSpPr>
          <p:nvPr>
            <p:ph type="pic" sz="quarter" idx="107"/>
          </p:nvPr>
        </p:nvSpPr>
        <p:spPr>
          <a:xfrm>
            <a:off x="2216439"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78B20645-B621-60F9-719D-A7B6D81B2BCE}"/>
              </a:ext>
            </a:extLst>
          </p:cNvPr>
          <p:cNvSpPr>
            <a:spLocks noGrp="1"/>
          </p:cNvSpPr>
          <p:nvPr>
            <p:ph type="pic" sz="quarter" idx="108"/>
          </p:nvPr>
        </p:nvSpPr>
        <p:spPr>
          <a:xfrm>
            <a:off x="5019368"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39" name="Picture Placeholder 12">
            <a:extLst>
              <a:ext uri="{FF2B5EF4-FFF2-40B4-BE49-F238E27FC236}">
                <a16:creationId xmlns:a16="http://schemas.microsoft.com/office/drawing/2014/main" id="{B8B90946-53B7-C806-93B6-068CEB642E61}"/>
              </a:ext>
            </a:extLst>
          </p:cNvPr>
          <p:cNvSpPr>
            <a:spLocks noGrp="1"/>
          </p:cNvSpPr>
          <p:nvPr>
            <p:ph type="pic" sz="quarter" idx="109"/>
          </p:nvPr>
        </p:nvSpPr>
        <p:spPr>
          <a:xfrm>
            <a:off x="6884354"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0" name="Picture Placeholder 12">
            <a:extLst>
              <a:ext uri="{FF2B5EF4-FFF2-40B4-BE49-F238E27FC236}">
                <a16:creationId xmlns:a16="http://schemas.microsoft.com/office/drawing/2014/main" id="{E2676C6E-9057-D242-E780-1AB679CC2D16}"/>
              </a:ext>
            </a:extLst>
          </p:cNvPr>
          <p:cNvSpPr>
            <a:spLocks noGrp="1"/>
          </p:cNvSpPr>
          <p:nvPr>
            <p:ph type="pic" sz="quarter" idx="110"/>
          </p:nvPr>
        </p:nvSpPr>
        <p:spPr>
          <a:xfrm>
            <a:off x="7822303"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1" name="Picture Placeholder 12">
            <a:extLst>
              <a:ext uri="{FF2B5EF4-FFF2-40B4-BE49-F238E27FC236}">
                <a16:creationId xmlns:a16="http://schemas.microsoft.com/office/drawing/2014/main" id="{CAB094FC-06D4-C0AB-1BA9-A913A654D28A}"/>
              </a:ext>
            </a:extLst>
          </p:cNvPr>
          <p:cNvSpPr>
            <a:spLocks noGrp="1"/>
          </p:cNvSpPr>
          <p:nvPr>
            <p:ph type="pic" sz="quarter" idx="111"/>
          </p:nvPr>
        </p:nvSpPr>
        <p:spPr>
          <a:xfrm>
            <a:off x="8760252" y="4536978"/>
            <a:ext cx="1780366" cy="639999"/>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3231599B-6E42-5D78-EA1F-9A2CBFA690CD}"/>
              </a:ext>
            </a:extLst>
          </p:cNvPr>
          <p:cNvSpPr>
            <a:spLocks noGrp="1"/>
          </p:cNvSpPr>
          <p:nvPr>
            <p:ph type="pic" sz="quarter" idx="112"/>
          </p:nvPr>
        </p:nvSpPr>
        <p:spPr>
          <a:xfrm>
            <a:off x="10625236"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3" name="Text Placeholder 11">
            <a:extLst>
              <a:ext uri="{FF2B5EF4-FFF2-40B4-BE49-F238E27FC236}">
                <a16:creationId xmlns:a16="http://schemas.microsoft.com/office/drawing/2014/main" id="{697BA8BC-AC5A-B10B-D071-744CB7D6147C}"/>
              </a:ext>
            </a:extLst>
          </p:cNvPr>
          <p:cNvSpPr>
            <a:spLocks noGrp="1"/>
          </p:cNvSpPr>
          <p:nvPr>
            <p:ph type="body" sz="quarter" idx="113" hasCustomPrompt="1"/>
          </p:nvPr>
        </p:nvSpPr>
        <p:spPr>
          <a:xfrm>
            <a:off x="1278490"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4" name="Text Placeholder 11">
            <a:extLst>
              <a:ext uri="{FF2B5EF4-FFF2-40B4-BE49-F238E27FC236}">
                <a16:creationId xmlns:a16="http://schemas.microsoft.com/office/drawing/2014/main" id="{3FE71B69-573D-1313-231E-B1EF679F1987}"/>
              </a:ext>
            </a:extLst>
          </p:cNvPr>
          <p:cNvSpPr>
            <a:spLocks noGrp="1"/>
          </p:cNvSpPr>
          <p:nvPr>
            <p:ph type="body" sz="quarter" idx="114" hasCustomPrompt="1"/>
          </p:nvPr>
        </p:nvSpPr>
        <p:spPr>
          <a:xfrm>
            <a:off x="2216439"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5" name="Text Placeholder 11">
            <a:extLst>
              <a:ext uri="{FF2B5EF4-FFF2-40B4-BE49-F238E27FC236}">
                <a16:creationId xmlns:a16="http://schemas.microsoft.com/office/drawing/2014/main" id="{A3E4FF22-33EA-BBA3-D500-3B28AF644D99}"/>
              </a:ext>
            </a:extLst>
          </p:cNvPr>
          <p:cNvSpPr>
            <a:spLocks noGrp="1"/>
          </p:cNvSpPr>
          <p:nvPr>
            <p:ph type="body" sz="quarter" idx="115" hasCustomPrompt="1"/>
          </p:nvPr>
        </p:nvSpPr>
        <p:spPr>
          <a:xfrm>
            <a:off x="3154387" y="5309259"/>
            <a:ext cx="1780365" cy="639999"/>
          </a:xfrm>
          <a:prstGeom prst="roundRect">
            <a:avLst>
              <a:gd name="adj" fmla="val 4800"/>
            </a:avLst>
          </a:prstGeom>
          <a:solidFill>
            <a:schemeClr val="bg1"/>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6" name="Text Placeholder 11">
            <a:extLst>
              <a:ext uri="{FF2B5EF4-FFF2-40B4-BE49-F238E27FC236}">
                <a16:creationId xmlns:a16="http://schemas.microsoft.com/office/drawing/2014/main" id="{721FD123-2862-3311-B622-99A9B0069599}"/>
              </a:ext>
            </a:extLst>
          </p:cNvPr>
          <p:cNvSpPr>
            <a:spLocks noGrp="1"/>
          </p:cNvSpPr>
          <p:nvPr>
            <p:ph type="body" sz="quarter" idx="116" hasCustomPrompt="1"/>
          </p:nvPr>
        </p:nvSpPr>
        <p:spPr>
          <a:xfrm>
            <a:off x="5019368" y="5309259"/>
            <a:ext cx="1780365"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7" name="Text Placeholder 11">
            <a:extLst>
              <a:ext uri="{FF2B5EF4-FFF2-40B4-BE49-F238E27FC236}">
                <a16:creationId xmlns:a16="http://schemas.microsoft.com/office/drawing/2014/main" id="{2D76737A-BEBE-A911-9F00-2A0DC03E323B}"/>
              </a:ext>
            </a:extLst>
          </p:cNvPr>
          <p:cNvSpPr>
            <a:spLocks noGrp="1"/>
          </p:cNvSpPr>
          <p:nvPr>
            <p:ph type="body" sz="quarter" idx="117" hasCustomPrompt="1"/>
          </p:nvPr>
        </p:nvSpPr>
        <p:spPr>
          <a:xfrm>
            <a:off x="6884354"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8" name="Text Placeholder 11">
            <a:extLst>
              <a:ext uri="{FF2B5EF4-FFF2-40B4-BE49-F238E27FC236}">
                <a16:creationId xmlns:a16="http://schemas.microsoft.com/office/drawing/2014/main" id="{AE03BE0C-1F0B-0298-C41E-CB7D4BC2F44F}"/>
              </a:ext>
            </a:extLst>
          </p:cNvPr>
          <p:cNvSpPr>
            <a:spLocks noGrp="1"/>
          </p:cNvSpPr>
          <p:nvPr>
            <p:ph type="body" sz="quarter" idx="118" hasCustomPrompt="1"/>
          </p:nvPr>
        </p:nvSpPr>
        <p:spPr>
          <a:xfrm>
            <a:off x="7822303"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9" name="Text Placeholder 11">
            <a:extLst>
              <a:ext uri="{FF2B5EF4-FFF2-40B4-BE49-F238E27FC236}">
                <a16:creationId xmlns:a16="http://schemas.microsoft.com/office/drawing/2014/main" id="{64A8CAED-5B69-BF4F-4A1A-4B13EA2BCDE3}"/>
              </a:ext>
            </a:extLst>
          </p:cNvPr>
          <p:cNvSpPr>
            <a:spLocks noGrp="1"/>
          </p:cNvSpPr>
          <p:nvPr>
            <p:ph type="body" sz="quarter" idx="119" hasCustomPrompt="1"/>
          </p:nvPr>
        </p:nvSpPr>
        <p:spPr>
          <a:xfrm>
            <a:off x="8760252" y="5309259"/>
            <a:ext cx="1780365" cy="639999"/>
          </a:xfrm>
          <a:prstGeom prst="roundRect">
            <a:avLst>
              <a:gd name="adj" fmla="val 4800"/>
            </a:avLst>
          </a:prstGeom>
          <a:solidFill>
            <a:schemeClr val="bg1"/>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50" name="Text Placeholder 11">
            <a:extLst>
              <a:ext uri="{FF2B5EF4-FFF2-40B4-BE49-F238E27FC236}">
                <a16:creationId xmlns:a16="http://schemas.microsoft.com/office/drawing/2014/main" id="{B02BD97B-4AF1-4601-1C7E-D856108F361F}"/>
              </a:ext>
            </a:extLst>
          </p:cNvPr>
          <p:cNvSpPr>
            <a:spLocks noGrp="1"/>
          </p:cNvSpPr>
          <p:nvPr>
            <p:ph type="body" sz="quarter" idx="120" hasCustomPrompt="1"/>
          </p:nvPr>
        </p:nvSpPr>
        <p:spPr>
          <a:xfrm>
            <a:off x="10625236" y="5309259"/>
            <a:ext cx="853332"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5" name="Picture Placeholder 4">
            <a:extLst>
              <a:ext uri="{FF2B5EF4-FFF2-40B4-BE49-F238E27FC236}">
                <a16:creationId xmlns:a16="http://schemas.microsoft.com/office/drawing/2014/main" id="{2EAB2F1A-DD7E-EF3A-1F87-74E422EBF97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FF1DFED0-61DE-47D9-1B83-091BC0B0B81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20" name="Text Placeholder 20">
            <a:extLst>
              <a:ext uri="{FF2B5EF4-FFF2-40B4-BE49-F238E27FC236}">
                <a16:creationId xmlns:a16="http://schemas.microsoft.com/office/drawing/2014/main" id="{F0E3CC15-C8C6-03A8-5FB9-42053AE00789}"/>
              </a:ext>
            </a:extLst>
          </p:cNvPr>
          <p:cNvSpPr>
            <a:spLocks noGrp="1"/>
          </p:cNvSpPr>
          <p:nvPr>
            <p:ph type="body" sz="quarter" idx="121" hasCustomPrompt="1"/>
          </p:nvPr>
        </p:nvSpPr>
        <p:spPr>
          <a:xfrm>
            <a:off x="199829" y="4080696"/>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22" name="Text Placeholder 23">
            <a:extLst>
              <a:ext uri="{FF2B5EF4-FFF2-40B4-BE49-F238E27FC236}">
                <a16:creationId xmlns:a16="http://schemas.microsoft.com/office/drawing/2014/main" id="{4CC6513E-ABAB-2002-0B7B-A12660B8DD1D}"/>
              </a:ext>
            </a:extLst>
          </p:cNvPr>
          <p:cNvSpPr>
            <a:spLocks noGrp="1"/>
          </p:cNvSpPr>
          <p:nvPr>
            <p:ph type="body" sz="quarter" idx="76" hasCustomPrompt="1"/>
          </p:nvPr>
        </p:nvSpPr>
        <p:spPr>
          <a:xfrm>
            <a:off x="1275337" y="4160512"/>
            <a:ext cx="588347" cy="197391"/>
          </a:xfrm>
        </p:spPr>
        <p:txBody>
          <a:bodyPr>
            <a:noAutofit/>
          </a:bodyPr>
          <a:lstStyle>
            <a:lvl1pPr algn="ctr">
              <a:buNone/>
              <a:defRPr sz="1200"/>
            </a:lvl1pPr>
            <a:lvl2pPr>
              <a:defRPr sz="1200"/>
            </a:lvl2pPr>
          </a:lstStyle>
          <a:p>
            <a:pPr lvl="0"/>
            <a:r>
              <a:rPr lang="en-GB" dirty="0"/>
              <a:t>Feb</a:t>
            </a:r>
          </a:p>
        </p:txBody>
      </p:sp>
      <p:sp>
        <p:nvSpPr>
          <p:cNvPr id="24" name="Text Placeholder 23">
            <a:extLst>
              <a:ext uri="{FF2B5EF4-FFF2-40B4-BE49-F238E27FC236}">
                <a16:creationId xmlns:a16="http://schemas.microsoft.com/office/drawing/2014/main" id="{86B47F1D-B2DF-338B-A7B0-F39233460169}"/>
              </a:ext>
            </a:extLst>
          </p:cNvPr>
          <p:cNvSpPr>
            <a:spLocks noGrp="1"/>
          </p:cNvSpPr>
          <p:nvPr>
            <p:ph type="body" sz="quarter" idx="77" hasCustomPrompt="1"/>
          </p:nvPr>
        </p:nvSpPr>
        <p:spPr>
          <a:xfrm>
            <a:off x="2211757" y="4160512"/>
            <a:ext cx="588347" cy="197391"/>
          </a:xfrm>
        </p:spPr>
        <p:txBody>
          <a:bodyPr>
            <a:noAutofit/>
          </a:bodyPr>
          <a:lstStyle>
            <a:lvl1pPr algn="ctr">
              <a:buNone/>
              <a:defRPr sz="1200"/>
            </a:lvl1pPr>
            <a:lvl2pPr>
              <a:defRPr sz="1200"/>
            </a:lvl2pPr>
          </a:lstStyle>
          <a:p>
            <a:pPr lvl="0"/>
            <a:r>
              <a:rPr lang="en-GB" dirty="0"/>
              <a:t>Mar</a:t>
            </a:r>
          </a:p>
        </p:txBody>
      </p:sp>
      <p:sp>
        <p:nvSpPr>
          <p:cNvPr id="25" name="Text Placeholder 23">
            <a:extLst>
              <a:ext uri="{FF2B5EF4-FFF2-40B4-BE49-F238E27FC236}">
                <a16:creationId xmlns:a16="http://schemas.microsoft.com/office/drawing/2014/main" id="{ACCB4A68-2299-E5F2-71E1-508CB0D9A20A}"/>
              </a:ext>
            </a:extLst>
          </p:cNvPr>
          <p:cNvSpPr>
            <a:spLocks noGrp="1"/>
          </p:cNvSpPr>
          <p:nvPr>
            <p:ph type="body" sz="quarter" idx="78" hasCustomPrompt="1"/>
          </p:nvPr>
        </p:nvSpPr>
        <p:spPr>
          <a:xfrm>
            <a:off x="3148177" y="4160512"/>
            <a:ext cx="588347" cy="197391"/>
          </a:xfrm>
        </p:spPr>
        <p:txBody>
          <a:bodyPr>
            <a:noAutofit/>
          </a:bodyPr>
          <a:lstStyle>
            <a:lvl1pPr algn="ctr">
              <a:buNone/>
              <a:defRPr sz="1200"/>
            </a:lvl1pPr>
            <a:lvl2pPr>
              <a:defRPr sz="1200"/>
            </a:lvl2pPr>
          </a:lstStyle>
          <a:p>
            <a:pPr lvl="0"/>
            <a:r>
              <a:rPr lang="en-GB" dirty="0"/>
              <a:t>Apr</a:t>
            </a:r>
          </a:p>
        </p:txBody>
      </p:sp>
      <p:sp>
        <p:nvSpPr>
          <p:cNvPr id="27" name="Text Placeholder 23">
            <a:extLst>
              <a:ext uri="{FF2B5EF4-FFF2-40B4-BE49-F238E27FC236}">
                <a16:creationId xmlns:a16="http://schemas.microsoft.com/office/drawing/2014/main" id="{7FB23DC3-C054-CD0B-6EDE-67E8839FD71F}"/>
              </a:ext>
            </a:extLst>
          </p:cNvPr>
          <p:cNvSpPr>
            <a:spLocks noGrp="1"/>
          </p:cNvSpPr>
          <p:nvPr>
            <p:ph type="body" sz="quarter" idx="79" hasCustomPrompt="1"/>
          </p:nvPr>
        </p:nvSpPr>
        <p:spPr>
          <a:xfrm>
            <a:off x="4084597" y="4160512"/>
            <a:ext cx="588347" cy="197391"/>
          </a:xfrm>
        </p:spPr>
        <p:txBody>
          <a:bodyPr>
            <a:noAutofit/>
          </a:bodyPr>
          <a:lstStyle>
            <a:lvl1pPr algn="ctr">
              <a:buNone/>
              <a:defRPr sz="1200"/>
            </a:lvl1pPr>
            <a:lvl2pPr>
              <a:defRPr sz="1200"/>
            </a:lvl2pPr>
          </a:lstStyle>
          <a:p>
            <a:pPr lvl="0"/>
            <a:r>
              <a:rPr lang="en-GB" dirty="0"/>
              <a:t>May</a:t>
            </a:r>
          </a:p>
        </p:txBody>
      </p:sp>
      <p:sp>
        <p:nvSpPr>
          <p:cNvPr id="28" name="Text Placeholder 23">
            <a:extLst>
              <a:ext uri="{FF2B5EF4-FFF2-40B4-BE49-F238E27FC236}">
                <a16:creationId xmlns:a16="http://schemas.microsoft.com/office/drawing/2014/main" id="{9F663EEA-C3D3-1CEB-7C9B-B16C003C5B37}"/>
              </a:ext>
            </a:extLst>
          </p:cNvPr>
          <p:cNvSpPr>
            <a:spLocks noGrp="1"/>
          </p:cNvSpPr>
          <p:nvPr>
            <p:ph type="body" sz="quarter" idx="80" hasCustomPrompt="1"/>
          </p:nvPr>
        </p:nvSpPr>
        <p:spPr>
          <a:xfrm>
            <a:off x="5021017" y="4160512"/>
            <a:ext cx="588347" cy="197391"/>
          </a:xfrm>
        </p:spPr>
        <p:txBody>
          <a:bodyPr>
            <a:noAutofit/>
          </a:bodyPr>
          <a:lstStyle>
            <a:lvl1pPr algn="ctr">
              <a:buNone/>
              <a:defRPr sz="1200"/>
            </a:lvl1pPr>
            <a:lvl2pPr>
              <a:defRPr sz="1200"/>
            </a:lvl2pPr>
          </a:lstStyle>
          <a:p>
            <a:pPr lvl="0"/>
            <a:r>
              <a:rPr lang="en-GB" dirty="0"/>
              <a:t>Jun</a:t>
            </a:r>
          </a:p>
        </p:txBody>
      </p:sp>
      <p:sp>
        <p:nvSpPr>
          <p:cNvPr id="29" name="Text Placeholder 23">
            <a:extLst>
              <a:ext uri="{FF2B5EF4-FFF2-40B4-BE49-F238E27FC236}">
                <a16:creationId xmlns:a16="http://schemas.microsoft.com/office/drawing/2014/main" id="{100F71F1-8134-3EE6-590F-F2EAB5CA42CD}"/>
              </a:ext>
            </a:extLst>
          </p:cNvPr>
          <p:cNvSpPr>
            <a:spLocks noGrp="1"/>
          </p:cNvSpPr>
          <p:nvPr>
            <p:ph type="body" sz="quarter" idx="81" hasCustomPrompt="1"/>
          </p:nvPr>
        </p:nvSpPr>
        <p:spPr>
          <a:xfrm>
            <a:off x="5957437" y="4160512"/>
            <a:ext cx="588347" cy="197391"/>
          </a:xfrm>
        </p:spPr>
        <p:txBody>
          <a:bodyPr>
            <a:noAutofit/>
          </a:bodyPr>
          <a:lstStyle>
            <a:lvl1pPr algn="ctr">
              <a:buNone/>
              <a:defRPr sz="1200"/>
            </a:lvl1pPr>
            <a:lvl2pPr>
              <a:defRPr sz="1200"/>
            </a:lvl2pPr>
          </a:lstStyle>
          <a:p>
            <a:pPr lvl="0"/>
            <a:r>
              <a:rPr lang="en-GB" dirty="0"/>
              <a:t>Jul</a:t>
            </a:r>
          </a:p>
        </p:txBody>
      </p:sp>
      <p:sp>
        <p:nvSpPr>
          <p:cNvPr id="30" name="Text Placeholder 23">
            <a:extLst>
              <a:ext uri="{FF2B5EF4-FFF2-40B4-BE49-F238E27FC236}">
                <a16:creationId xmlns:a16="http://schemas.microsoft.com/office/drawing/2014/main" id="{09251CC5-CBEC-6104-4559-C28FECEF4310}"/>
              </a:ext>
            </a:extLst>
          </p:cNvPr>
          <p:cNvSpPr>
            <a:spLocks noGrp="1"/>
          </p:cNvSpPr>
          <p:nvPr>
            <p:ph type="body" sz="quarter" idx="82" hasCustomPrompt="1"/>
          </p:nvPr>
        </p:nvSpPr>
        <p:spPr>
          <a:xfrm>
            <a:off x="6893857" y="4160512"/>
            <a:ext cx="588347" cy="197391"/>
          </a:xfrm>
        </p:spPr>
        <p:txBody>
          <a:bodyPr>
            <a:noAutofit/>
          </a:bodyPr>
          <a:lstStyle>
            <a:lvl1pPr algn="ctr">
              <a:buNone/>
              <a:defRPr sz="1200"/>
            </a:lvl1pPr>
            <a:lvl2pPr>
              <a:defRPr sz="1200"/>
            </a:lvl2pPr>
          </a:lstStyle>
          <a:p>
            <a:pPr lvl="0"/>
            <a:r>
              <a:rPr lang="en-GB" dirty="0"/>
              <a:t>Aug</a:t>
            </a:r>
          </a:p>
        </p:txBody>
      </p:sp>
      <p:sp>
        <p:nvSpPr>
          <p:cNvPr id="31" name="Text Placeholder 23">
            <a:extLst>
              <a:ext uri="{FF2B5EF4-FFF2-40B4-BE49-F238E27FC236}">
                <a16:creationId xmlns:a16="http://schemas.microsoft.com/office/drawing/2014/main" id="{8B5A8ABD-293B-4F12-B0FD-AA8203EDBA9A}"/>
              </a:ext>
            </a:extLst>
          </p:cNvPr>
          <p:cNvSpPr>
            <a:spLocks noGrp="1"/>
          </p:cNvSpPr>
          <p:nvPr>
            <p:ph type="body" sz="quarter" idx="83" hasCustomPrompt="1"/>
          </p:nvPr>
        </p:nvSpPr>
        <p:spPr>
          <a:xfrm>
            <a:off x="7830277" y="4160512"/>
            <a:ext cx="588347" cy="197391"/>
          </a:xfrm>
        </p:spPr>
        <p:txBody>
          <a:bodyPr>
            <a:noAutofit/>
          </a:bodyPr>
          <a:lstStyle>
            <a:lvl1pPr algn="ctr">
              <a:buNone/>
              <a:defRPr sz="1200"/>
            </a:lvl1pPr>
            <a:lvl2pPr>
              <a:defRPr sz="1200"/>
            </a:lvl2pPr>
          </a:lstStyle>
          <a:p>
            <a:pPr lvl="0"/>
            <a:r>
              <a:rPr lang="en-GB" dirty="0"/>
              <a:t>Sep</a:t>
            </a:r>
          </a:p>
        </p:txBody>
      </p:sp>
      <p:sp>
        <p:nvSpPr>
          <p:cNvPr id="32" name="Text Placeholder 23">
            <a:extLst>
              <a:ext uri="{FF2B5EF4-FFF2-40B4-BE49-F238E27FC236}">
                <a16:creationId xmlns:a16="http://schemas.microsoft.com/office/drawing/2014/main" id="{9D2DE502-4219-0B16-3D21-45E831D96042}"/>
              </a:ext>
            </a:extLst>
          </p:cNvPr>
          <p:cNvSpPr>
            <a:spLocks noGrp="1"/>
          </p:cNvSpPr>
          <p:nvPr>
            <p:ph type="body" sz="quarter" idx="84" hasCustomPrompt="1"/>
          </p:nvPr>
        </p:nvSpPr>
        <p:spPr>
          <a:xfrm>
            <a:off x="8766697" y="4160512"/>
            <a:ext cx="588347" cy="197391"/>
          </a:xfrm>
        </p:spPr>
        <p:txBody>
          <a:bodyPr>
            <a:noAutofit/>
          </a:bodyPr>
          <a:lstStyle>
            <a:lvl1pPr algn="ctr">
              <a:buNone/>
              <a:defRPr sz="1200"/>
            </a:lvl1pPr>
            <a:lvl2pPr>
              <a:defRPr sz="1200"/>
            </a:lvl2pPr>
          </a:lstStyle>
          <a:p>
            <a:pPr lvl="0"/>
            <a:r>
              <a:rPr lang="en-GB" dirty="0"/>
              <a:t>Oct</a:t>
            </a:r>
          </a:p>
        </p:txBody>
      </p:sp>
      <p:sp>
        <p:nvSpPr>
          <p:cNvPr id="33" name="Text Placeholder 23">
            <a:extLst>
              <a:ext uri="{FF2B5EF4-FFF2-40B4-BE49-F238E27FC236}">
                <a16:creationId xmlns:a16="http://schemas.microsoft.com/office/drawing/2014/main" id="{3C15B05B-ED30-05C4-5A69-0F3D5C3485CE}"/>
              </a:ext>
            </a:extLst>
          </p:cNvPr>
          <p:cNvSpPr>
            <a:spLocks noGrp="1"/>
          </p:cNvSpPr>
          <p:nvPr>
            <p:ph type="body" sz="quarter" idx="85" hasCustomPrompt="1"/>
          </p:nvPr>
        </p:nvSpPr>
        <p:spPr>
          <a:xfrm>
            <a:off x="9703117" y="4160512"/>
            <a:ext cx="588347" cy="197391"/>
          </a:xfrm>
        </p:spPr>
        <p:txBody>
          <a:bodyPr>
            <a:noAutofit/>
          </a:bodyPr>
          <a:lstStyle>
            <a:lvl1pPr algn="ctr">
              <a:buNone/>
              <a:defRPr sz="1200"/>
            </a:lvl1pPr>
            <a:lvl2pPr>
              <a:defRPr sz="1200"/>
            </a:lvl2pPr>
          </a:lstStyle>
          <a:p>
            <a:pPr lvl="0"/>
            <a:r>
              <a:rPr lang="en-GB" dirty="0"/>
              <a:t>Nov</a:t>
            </a:r>
          </a:p>
        </p:txBody>
      </p:sp>
      <p:sp>
        <p:nvSpPr>
          <p:cNvPr id="51" name="Text Placeholder 23">
            <a:extLst>
              <a:ext uri="{FF2B5EF4-FFF2-40B4-BE49-F238E27FC236}">
                <a16:creationId xmlns:a16="http://schemas.microsoft.com/office/drawing/2014/main" id="{56F81F4D-5BAA-C63C-6862-D6B93B5438E7}"/>
              </a:ext>
            </a:extLst>
          </p:cNvPr>
          <p:cNvSpPr>
            <a:spLocks noGrp="1"/>
          </p:cNvSpPr>
          <p:nvPr>
            <p:ph type="body" sz="quarter" idx="122" hasCustomPrompt="1"/>
          </p:nvPr>
        </p:nvSpPr>
        <p:spPr>
          <a:xfrm>
            <a:off x="338917" y="4160511"/>
            <a:ext cx="588347" cy="197391"/>
          </a:xfrm>
        </p:spPr>
        <p:txBody>
          <a:bodyPr>
            <a:noAutofit/>
          </a:bodyPr>
          <a:lstStyle>
            <a:lvl1pPr algn="ctr">
              <a:buNone/>
              <a:defRPr sz="1200"/>
            </a:lvl1pPr>
            <a:lvl2pPr>
              <a:defRPr sz="1200"/>
            </a:lvl2pPr>
          </a:lstStyle>
          <a:p>
            <a:pPr lvl="0"/>
            <a:r>
              <a:rPr lang="en-GB" dirty="0"/>
              <a:t>Jan</a:t>
            </a:r>
          </a:p>
        </p:txBody>
      </p:sp>
      <p:sp>
        <p:nvSpPr>
          <p:cNvPr id="34" name="Text Placeholder 23">
            <a:extLst>
              <a:ext uri="{FF2B5EF4-FFF2-40B4-BE49-F238E27FC236}">
                <a16:creationId xmlns:a16="http://schemas.microsoft.com/office/drawing/2014/main" id="{179D185D-851B-29E8-58DD-78ACFAAA2759}"/>
              </a:ext>
            </a:extLst>
          </p:cNvPr>
          <p:cNvSpPr>
            <a:spLocks noGrp="1"/>
          </p:cNvSpPr>
          <p:nvPr>
            <p:ph type="body" sz="quarter" idx="86" hasCustomPrompt="1"/>
          </p:nvPr>
        </p:nvSpPr>
        <p:spPr>
          <a:xfrm>
            <a:off x="10639538" y="4160512"/>
            <a:ext cx="588347" cy="197391"/>
          </a:xfrm>
        </p:spPr>
        <p:txBody>
          <a:bodyPr>
            <a:noAutofit/>
          </a:bodyPr>
          <a:lstStyle>
            <a:lvl1pPr algn="ctr">
              <a:buNone/>
              <a:defRPr sz="1200"/>
            </a:lvl1pPr>
            <a:lvl2pPr>
              <a:defRPr sz="1200"/>
            </a:lvl2pPr>
          </a:lstStyle>
          <a:p>
            <a:pPr lvl="0"/>
            <a:r>
              <a:rPr lang="en-GB" dirty="0"/>
              <a:t>Dec</a:t>
            </a:r>
          </a:p>
        </p:txBody>
      </p:sp>
    </p:spTree>
    <p:extLst>
      <p:ext uri="{BB962C8B-B14F-4D97-AF65-F5344CB8AC3E}">
        <p14:creationId xmlns:p14="http://schemas.microsoft.com/office/powerpoint/2010/main" val="3725426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roject timeline 1 dark knight">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a:extLst>
              <a:ext uri="{FF2B5EF4-FFF2-40B4-BE49-F238E27FC236}">
                <a16:creationId xmlns:a16="http://schemas.microsoft.com/office/drawing/2014/main" id="{E5B0123D-7C0C-99D5-663F-C9A2C50BAB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A6C687D-F804-D43B-731D-597715D5AB1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D36D69B-DF92-3AF7-8CA1-3C618D8B258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5451629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roject timeline 1 pink panther">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7A61B-4644-EEFB-F7F6-4CBB74D356B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B56A5423-0D35-E2FF-25D7-18BE19ED231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A1B86794-1EF0-A951-FEA3-0FD0428986F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3216261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uying Route Chart dark knight">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6A2414-C7D6-D79C-8871-23AABB51BEB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3" name="Picture Placeholder 4">
            <a:extLst>
              <a:ext uri="{FF2B5EF4-FFF2-40B4-BE49-F238E27FC236}">
                <a16:creationId xmlns:a16="http://schemas.microsoft.com/office/drawing/2014/main" id="{77EB7917-E262-CB0D-AAC1-ABF9C605DA3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4" name="Text Placeholder 6">
            <a:extLst>
              <a:ext uri="{FF2B5EF4-FFF2-40B4-BE49-F238E27FC236}">
                <a16:creationId xmlns:a16="http://schemas.microsoft.com/office/drawing/2014/main" id="{9DDDCA0A-C514-87DE-33D5-7676AF1DCA0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311188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uying Route Chart pink panther">
    <p:bg>
      <p:bgPr>
        <a:solidFill>
          <a:schemeClr val="accent4"/>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pic>
        <p:nvPicPr>
          <p:cNvPr id="3" name="Picture 2">
            <a:extLst>
              <a:ext uri="{FF2B5EF4-FFF2-40B4-BE49-F238E27FC236}">
                <a16:creationId xmlns:a16="http://schemas.microsoft.com/office/drawing/2014/main" id="{CBABBDE2-6DC7-4789-EDC1-062F976F9BC2}"/>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3" name="Picture Placeholder 4">
            <a:extLst>
              <a:ext uri="{FF2B5EF4-FFF2-40B4-BE49-F238E27FC236}">
                <a16:creationId xmlns:a16="http://schemas.microsoft.com/office/drawing/2014/main" id="{CEAD8488-2AFD-76F6-5030-E30233D6EB86}"/>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88BA1B6E-7B06-82CC-CD88-5FD1651373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511982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roject timeline 2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EEEA6F-1AC2-E8C8-238C-56BE1C3A390A}"/>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dirty="0"/>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49592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58418"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0911"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3404"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5897"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8390"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70883"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33376"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95869"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58362"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2085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2796743" y="2084627"/>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20">
            <a:extLst>
              <a:ext uri="{FF2B5EF4-FFF2-40B4-BE49-F238E27FC236}">
                <a16:creationId xmlns:a16="http://schemas.microsoft.com/office/drawing/2014/main" id="{73682ED5-5FF7-628B-77AC-D29B18752E87}"/>
              </a:ext>
            </a:extLst>
          </p:cNvPr>
          <p:cNvSpPr>
            <a:spLocks noGrp="1"/>
          </p:cNvSpPr>
          <p:nvPr>
            <p:ph type="body" sz="quarter" idx="127" hasCustomPrompt="1"/>
          </p:nvPr>
        </p:nvSpPr>
        <p:spPr>
          <a:xfrm>
            <a:off x="2796742" y="2681048"/>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3" name="Text Placeholder 20">
            <a:extLst>
              <a:ext uri="{FF2B5EF4-FFF2-40B4-BE49-F238E27FC236}">
                <a16:creationId xmlns:a16="http://schemas.microsoft.com/office/drawing/2014/main" id="{5F8B01E6-950E-8697-7476-B1E6355C7B07}"/>
              </a:ext>
            </a:extLst>
          </p:cNvPr>
          <p:cNvSpPr>
            <a:spLocks noGrp="1"/>
          </p:cNvSpPr>
          <p:nvPr>
            <p:ph type="body" sz="quarter" idx="128" hasCustomPrompt="1"/>
          </p:nvPr>
        </p:nvSpPr>
        <p:spPr>
          <a:xfrm>
            <a:off x="3158835" y="2382837"/>
            <a:ext cx="820881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3E576848-3C3B-CC9B-C318-9609E4D6A2CF}"/>
              </a:ext>
            </a:extLst>
          </p:cNvPr>
          <p:cNvSpPr>
            <a:spLocks noGrp="1"/>
          </p:cNvSpPr>
          <p:nvPr>
            <p:ph type="body" sz="quarter" idx="129" hasCustomPrompt="1"/>
          </p:nvPr>
        </p:nvSpPr>
        <p:spPr>
          <a:xfrm>
            <a:off x="3158835" y="3110455"/>
            <a:ext cx="5285509"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5" name="Text Placeholder 20">
            <a:extLst>
              <a:ext uri="{FF2B5EF4-FFF2-40B4-BE49-F238E27FC236}">
                <a16:creationId xmlns:a16="http://schemas.microsoft.com/office/drawing/2014/main" id="{66773F2B-9D19-076B-C8DD-B7809A1438CC}"/>
              </a:ext>
            </a:extLst>
          </p:cNvPr>
          <p:cNvSpPr>
            <a:spLocks noGrp="1"/>
          </p:cNvSpPr>
          <p:nvPr>
            <p:ph type="body" sz="quarter" idx="130" hasCustomPrompt="1"/>
          </p:nvPr>
        </p:nvSpPr>
        <p:spPr>
          <a:xfrm>
            <a:off x="3158832" y="3706876"/>
            <a:ext cx="820882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6" name="Text Placeholder 20">
            <a:extLst>
              <a:ext uri="{FF2B5EF4-FFF2-40B4-BE49-F238E27FC236}">
                <a16:creationId xmlns:a16="http://schemas.microsoft.com/office/drawing/2014/main" id="{81670E84-CA8F-2539-F3AF-3A4A737EBAD9}"/>
              </a:ext>
            </a:extLst>
          </p:cNvPr>
          <p:cNvSpPr>
            <a:spLocks noGrp="1"/>
          </p:cNvSpPr>
          <p:nvPr>
            <p:ph type="body" sz="quarter" idx="131" hasCustomPrompt="1"/>
          </p:nvPr>
        </p:nvSpPr>
        <p:spPr>
          <a:xfrm>
            <a:off x="3158832" y="3408665"/>
            <a:ext cx="528550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7" name="Text Placeholder 20">
            <a:extLst>
              <a:ext uri="{FF2B5EF4-FFF2-40B4-BE49-F238E27FC236}">
                <a16:creationId xmlns:a16="http://schemas.microsoft.com/office/drawing/2014/main" id="{1A057B40-BC1E-795C-23EF-9A551DD56173}"/>
              </a:ext>
            </a:extLst>
          </p:cNvPr>
          <p:cNvSpPr>
            <a:spLocks noGrp="1"/>
          </p:cNvSpPr>
          <p:nvPr>
            <p:ph type="body" sz="quarter" idx="132" hasCustomPrompt="1"/>
          </p:nvPr>
        </p:nvSpPr>
        <p:spPr>
          <a:xfrm>
            <a:off x="2796742" y="4111253"/>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35D19F36-D033-EF42-9F21-C16A223E14FD}"/>
              </a:ext>
            </a:extLst>
          </p:cNvPr>
          <p:cNvSpPr>
            <a:spLocks noGrp="1"/>
          </p:cNvSpPr>
          <p:nvPr>
            <p:ph type="body" sz="quarter" idx="133" hasCustomPrompt="1"/>
          </p:nvPr>
        </p:nvSpPr>
        <p:spPr>
          <a:xfrm>
            <a:off x="3158833" y="4707674"/>
            <a:ext cx="3013604"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129603E4-3B20-DE7E-8D07-90995E1E2B71}"/>
              </a:ext>
            </a:extLst>
          </p:cNvPr>
          <p:cNvSpPr>
            <a:spLocks noGrp="1"/>
          </p:cNvSpPr>
          <p:nvPr>
            <p:ph type="body" sz="quarter" idx="134" hasCustomPrompt="1"/>
          </p:nvPr>
        </p:nvSpPr>
        <p:spPr>
          <a:xfrm>
            <a:off x="3158833" y="4409463"/>
            <a:ext cx="3013604"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E9067CBD-D535-F668-DF61-55FA8108C0B4}"/>
              </a:ext>
            </a:extLst>
          </p:cNvPr>
          <p:cNvSpPr>
            <a:spLocks noGrp="1"/>
          </p:cNvSpPr>
          <p:nvPr>
            <p:ph type="body" sz="quarter" idx="135" hasCustomPrompt="1"/>
          </p:nvPr>
        </p:nvSpPr>
        <p:spPr>
          <a:xfrm>
            <a:off x="3158832" y="5095801"/>
            <a:ext cx="5285507"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1" name="Text Placeholder 20">
            <a:extLst>
              <a:ext uri="{FF2B5EF4-FFF2-40B4-BE49-F238E27FC236}">
                <a16:creationId xmlns:a16="http://schemas.microsoft.com/office/drawing/2014/main" id="{5ED3E8EE-9559-01C2-9D33-278FE4B8342C}"/>
              </a:ext>
            </a:extLst>
          </p:cNvPr>
          <p:cNvSpPr>
            <a:spLocks noGrp="1"/>
          </p:cNvSpPr>
          <p:nvPr>
            <p:ph type="body" sz="quarter" idx="136" hasCustomPrompt="1"/>
          </p:nvPr>
        </p:nvSpPr>
        <p:spPr>
          <a:xfrm>
            <a:off x="2796743" y="5692222"/>
            <a:ext cx="8570900"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2" name="Text Placeholder 20">
            <a:extLst>
              <a:ext uri="{FF2B5EF4-FFF2-40B4-BE49-F238E27FC236}">
                <a16:creationId xmlns:a16="http://schemas.microsoft.com/office/drawing/2014/main" id="{24664DCC-5F2E-1A58-B5D3-C5EE62C6FA8F}"/>
              </a:ext>
            </a:extLst>
          </p:cNvPr>
          <p:cNvSpPr>
            <a:spLocks noGrp="1"/>
          </p:cNvSpPr>
          <p:nvPr>
            <p:ph type="body" sz="quarter" idx="137" hasCustomPrompt="1"/>
          </p:nvPr>
        </p:nvSpPr>
        <p:spPr>
          <a:xfrm>
            <a:off x="3158831" y="5394011"/>
            <a:ext cx="8208817"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3" name="Picture Placeholder 12">
            <a:extLst>
              <a:ext uri="{FF2B5EF4-FFF2-40B4-BE49-F238E27FC236}">
                <a16:creationId xmlns:a16="http://schemas.microsoft.com/office/drawing/2014/main" id="{BFCAF6DC-6AA7-291A-B25A-D39B8B6D9AA5}"/>
              </a:ext>
            </a:extLst>
          </p:cNvPr>
          <p:cNvSpPr>
            <a:spLocks noGrp="1"/>
          </p:cNvSpPr>
          <p:nvPr>
            <p:ph type="pic" sz="quarter" idx="90"/>
          </p:nvPr>
        </p:nvSpPr>
        <p:spPr>
          <a:xfrm>
            <a:off x="631079" y="2084627"/>
            <a:ext cx="1765264" cy="848419"/>
          </a:xfrm>
          <a:prstGeom prst="roundRect">
            <a:avLst>
              <a:gd name="adj" fmla="val 1469"/>
            </a:avLst>
          </a:prstGeom>
          <a:noFill/>
        </p:spPr>
        <p:txBody>
          <a:bodyPr>
            <a:noAutofit/>
          </a:bodyPr>
          <a:lstStyle>
            <a:lvl1pPr>
              <a:buNone/>
              <a:defRPr/>
            </a:lvl1pPr>
          </a:lstStyle>
          <a:p>
            <a:endParaRPr lang="en-US" dirty="0"/>
          </a:p>
        </p:txBody>
      </p:sp>
      <p:sp>
        <p:nvSpPr>
          <p:cNvPr id="25" name="Picture Placeholder 12">
            <a:extLst>
              <a:ext uri="{FF2B5EF4-FFF2-40B4-BE49-F238E27FC236}">
                <a16:creationId xmlns:a16="http://schemas.microsoft.com/office/drawing/2014/main" id="{34CF5BF2-C13F-4BA2-E7A5-3CC744014874}"/>
              </a:ext>
            </a:extLst>
          </p:cNvPr>
          <p:cNvSpPr>
            <a:spLocks noGrp="1"/>
          </p:cNvSpPr>
          <p:nvPr>
            <p:ph type="pic" sz="quarter" idx="138"/>
          </p:nvPr>
        </p:nvSpPr>
        <p:spPr>
          <a:xfrm>
            <a:off x="631079" y="3110455"/>
            <a:ext cx="1765264" cy="848419"/>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C3D6E05-1570-7D51-3598-8DF796D55A47}"/>
              </a:ext>
            </a:extLst>
          </p:cNvPr>
          <p:cNvSpPr>
            <a:spLocks noGrp="1"/>
          </p:cNvSpPr>
          <p:nvPr>
            <p:ph type="pic" sz="quarter" idx="139"/>
          </p:nvPr>
        </p:nvSpPr>
        <p:spPr>
          <a:xfrm>
            <a:off x="631079" y="4110914"/>
            <a:ext cx="1765264" cy="848419"/>
          </a:xfrm>
          <a:prstGeom prst="roundRect">
            <a:avLst>
              <a:gd name="adj" fmla="val 1469"/>
            </a:avLst>
          </a:prstGeom>
          <a:noFill/>
        </p:spPr>
        <p:txBody>
          <a:bodyPr>
            <a:noAutofit/>
          </a:bodyPr>
          <a:lstStyle>
            <a:lvl1pPr>
              <a:buNone/>
              <a:defRPr/>
            </a:lvl1pPr>
          </a:lstStyle>
          <a:p>
            <a:endParaRPr lang="en-US" dirty="0"/>
          </a:p>
        </p:txBody>
      </p:sp>
      <p:sp>
        <p:nvSpPr>
          <p:cNvPr id="27" name="Picture Placeholder 12">
            <a:extLst>
              <a:ext uri="{FF2B5EF4-FFF2-40B4-BE49-F238E27FC236}">
                <a16:creationId xmlns:a16="http://schemas.microsoft.com/office/drawing/2014/main" id="{0536ACB7-13FA-E201-7AF5-306D5C6EFC22}"/>
              </a:ext>
            </a:extLst>
          </p:cNvPr>
          <p:cNvSpPr>
            <a:spLocks noGrp="1"/>
          </p:cNvSpPr>
          <p:nvPr>
            <p:ph type="pic" sz="quarter" idx="140"/>
          </p:nvPr>
        </p:nvSpPr>
        <p:spPr>
          <a:xfrm>
            <a:off x="631079" y="5083289"/>
            <a:ext cx="1765264" cy="848419"/>
          </a:xfrm>
          <a:prstGeom prst="roundRect">
            <a:avLst>
              <a:gd name="adj" fmla="val 1469"/>
            </a:avLst>
          </a:prstGeom>
          <a:noFill/>
        </p:spPr>
        <p:txBody>
          <a:bodyPr>
            <a:noAutofit/>
          </a:bodyPr>
          <a:lstStyle>
            <a:lvl1pPr>
              <a:buNone/>
              <a:defRPr/>
            </a:lvl1pPr>
          </a:lstStyle>
          <a:p>
            <a:endParaRPr lang="en-US" dirty="0"/>
          </a:p>
        </p:txBody>
      </p:sp>
      <p:sp>
        <p:nvSpPr>
          <p:cNvPr id="3" name="Picture Placeholder 4">
            <a:extLst>
              <a:ext uri="{FF2B5EF4-FFF2-40B4-BE49-F238E27FC236}">
                <a16:creationId xmlns:a16="http://schemas.microsoft.com/office/drawing/2014/main" id="{65518320-5BF6-A8B3-F1AA-8A385D6F0B3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13A83B3-28AC-9558-8064-00D8C2B3DD9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398537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ject timeline 2 pink panther">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74C809-C5AA-9CBC-38B4-EE069F2BA47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dirty="0"/>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49592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58418"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0911"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3404"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5897"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8390"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70883"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33376"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95869"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58362"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2085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2796743" y="2084627"/>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Text Placeholder 20">
            <a:extLst>
              <a:ext uri="{FF2B5EF4-FFF2-40B4-BE49-F238E27FC236}">
                <a16:creationId xmlns:a16="http://schemas.microsoft.com/office/drawing/2014/main" id="{73682ED5-5FF7-628B-77AC-D29B18752E87}"/>
              </a:ext>
            </a:extLst>
          </p:cNvPr>
          <p:cNvSpPr>
            <a:spLocks noGrp="1"/>
          </p:cNvSpPr>
          <p:nvPr>
            <p:ph type="body" sz="quarter" idx="127" hasCustomPrompt="1"/>
          </p:nvPr>
        </p:nvSpPr>
        <p:spPr>
          <a:xfrm>
            <a:off x="2796742" y="2681048"/>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3" name="Text Placeholder 20">
            <a:extLst>
              <a:ext uri="{FF2B5EF4-FFF2-40B4-BE49-F238E27FC236}">
                <a16:creationId xmlns:a16="http://schemas.microsoft.com/office/drawing/2014/main" id="{5F8B01E6-950E-8697-7476-B1E6355C7B07}"/>
              </a:ext>
            </a:extLst>
          </p:cNvPr>
          <p:cNvSpPr>
            <a:spLocks noGrp="1"/>
          </p:cNvSpPr>
          <p:nvPr>
            <p:ph type="body" sz="quarter" idx="128" hasCustomPrompt="1"/>
          </p:nvPr>
        </p:nvSpPr>
        <p:spPr>
          <a:xfrm>
            <a:off x="3158835" y="2382837"/>
            <a:ext cx="820881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3E576848-3C3B-CC9B-C318-9609E4D6A2CF}"/>
              </a:ext>
            </a:extLst>
          </p:cNvPr>
          <p:cNvSpPr>
            <a:spLocks noGrp="1"/>
          </p:cNvSpPr>
          <p:nvPr>
            <p:ph type="body" sz="quarter" idx="129" hasCustomPrompt="1"/>
          </p:nvPr>
        </p:nvSpPr>
        <p:spPr>
          <a:xfrm>
            <a:off x="3158835" y="3110455"/>
            <a:ext cx="5285509"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5" name="Text Placeholder 20">
            <a:extLst>
              <a:ext uri="{FF2B5EF4-FFF2-40B4-BE49-F238E27FC236}">
                <a16:creationId xmlns:a16="http://schemas.microsoft.com/office/drawing/2014/main" id="{66773F2B-9D19-076B-C8DD-B7809A1438CC}"/>
              </a:ext>
            </a:extLst>
          </p:cNvPr>
          <p:cNvSpPr>
            <a:spLocks noGrp="1"/>
          </p:cNvSpPr>
          <p:nvPr>
            <p:ph type="body" sz="quarter" idx="130" hasCustomPrompt="1"/>
          </p:nvPr>
        </p:nvSpPr>
        <p:spPr>
          <a:xfrm>
            <a:off x="3158832" y="3706876"/>
            <a:ext cx="820882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6" name="Text Placeholder 20">
            <a:extLst>
              <a:ext uri="{FF2B5EF4-FFF2-40B4-BE49-F238E27FC236}">
                <a16:creationId xmlns:a16="http://schemas.microsoft.com/office/drawing/2014/main" id="{81670E84-CA8F-2539-F3AF-3A4A737EBAD9}"/>
              </a:ext>
            </a:extLst>
          </p:cNvPr>
          <p:cNvSpPr>
            <a:spLocks noGrp="1"/>
          </p:cNvSpPr>
          <p:nvPr>
            <p:ph type="body" sz="quarter" idx="131" hasCustomPrompt="1"/>
          </p:nvPr>
        </p:nvSpPr>
        <p:spPr>
          <a:xfrm>
            <a:off x="3158832" y="3408665"/>
            <a:ext cx="528550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7" name="Text Placeholder 20">
            <a:extLst>
              <a:ext uri="{FF2B5EF4-FFF2-40B4-BE49-F238E27FC236}">
                <a16:creationId xmlns:a16="http://schemas.microsoft.com/office/drawing/2014/main" id="{1A057B40-BC1E-795C-23EF-9A551DD56173}"/>
              </a:ext>
            </a:extLst>
          </p:cNvPr>
          <p:cNvSpPr>
            <a:spLocks noGrp="1"/>
          </p:cNvSpPr>
          <p:nvPr>
            <p:ph type="body" sz="quarter" idx="132" hasCustomPrompt="1"/>
          </p:nvPr>
        </p:nvSpPr>
        <p:spPr>
          <a:xfrm>
            <a:off x="2796742" y="4111253"/>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35D19F36-D033-EF42-9F21-C16A223E14FD}"/>
              </a:ext>
            </a:extLst>
          </p:cNvPr>
          <p:cNvSpPr>
            <a:spLocks noGrp="1"/>
          </p:cNvSpPr>
          <p:nvPr>
            <p:ph type="body" sz="quarter" idx="133" hasCustomPrompt="1"/>
          </p:nvPr>
        </p:nvSpPr>
        <p:spPr>
          <a:xfrm>
            <a:off x="3158833" y="4707674"/>
            <a:ext cx="3013604"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129603E4-3B20-DE7E-8D07-90995E1E2B71}"/>
              </a:ext>
            </a:extLst>
          </p:cNvPr>
          <p:cNvSpPr>
            <a:spLocks noGrp="1"/>
          </p:cNvSpPr>
          <p:nvPr>
            <p:ph type="body" sz="quarter" idx="134" hasCustomPrompt="1"/>
          </p:nvPr>
        </p:nvSpPr>
        <p:spPr>
          <a:xfrm>
            <a:off x="3158833" y="4409463"/>
            <a:ext cx="3013604"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E9067CBD-D535-F668-DF61-55FA8108C0B4}"/>
              </a:ext>
            </a:extLst>
          </p:cNvPr>
          <p:cNvSpPr>
            <a:spLocks noGrp="1"/>
          </p:cNvSpPr>
          <p:nvPr>
            <p:ph type="body" sz="quarter" idx="135" hasCustomPrompt="1"/>
          </p:nvPr>
        </p:nvSpPr>
        <p:spPr>
          <a:xfrm>
            <a:off x="3158832" y="5095801"/>
            <a:ext cx="5285507"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1" name="Text Placeholder 20">
            <a:extLst>
              <a:ext uri="{FF2B5EF4-FFF2-40B4-BE49-F238E27FC236}">
                <a16:creationId xmlns:a16="http://schemas.microsoft.com/office/drawing/2014/main" id="{5ED3E8EE-9559-01C2-9D33-278FE4B8342C}"/>
              </a:ext>
            </a:extLst>
          </p:cNvPr>
          <p:cNvSpPr>
            <a:spLocks noGrp="1"/>
          </p:cNvSpPr>
          <p:nvPr>
            <p:ph type="body" sz="quarter" idx="136" hasCustomPrompt="1"/>
          </p:nvPr>
        </p:nvSpPr>
        <p:spPr>
          <a:xfrm>
            <a:off x="2796743" y="5692222"/>
            <a:ext cx="8570900"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2" name="Text Placeholder 20">
            <a:extLst>
              <a:ext uri="{FF2B5EF4-FFF2-40B4-BE49-F238E27FC236}">
                <a16:creationId xmlns:a16="http://schemas.microsoft.com/office/drawing/2014/main" id="{24664DCC-5F2E-1A58-B5D3-C5EE62C6FA8F}"/>
              </a:ext>
            </a:extLst>
          </p:cNvPr>
          <p:cNvSpPr>
            <a:spLocks noGrp="1"/>
          </p:cNvSpPr>
          <p:nvPr>
            <p:ph type="body" sz="quarter" idx="137" hasCustomPrompt="1"/>
          </p:nvPr>
        </p:nvSpPr>
        <p:spPr>
          <a:xfrm>
            <a:off x="3158831" y="5394011"/>
            <a:ext cx="8208817"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3" name="Picture Placeholder 12">
            <a:extLst>
              <a:ext uri="{FF2B5EF4-FFF2-40B4-BE49-F238E27FC236}">
                <a16:creationId xmlns:a16="http://schemas.microsoft.com/office/drawing/2014/main" id="{BFCAF6DC-6AA7-291A-B25A-D39B8B6D9AA5}"/>
              </a:ext>
            </a:extLst>
          </p:cNvPr>
          <p:cNvSpPr>
            <a:spLocks noGrp="1"/>
          </p:cNvSpPr>
          <p:nvPr>
            <p:ph type="pic" sz="quarter" idx="90"/>
          </p:nvPr>
        </p:nvSpPr>
        <p:spPr>
          <a:xfrm>
            <a:off x="631079" y="2084627"/>
            <a:ext cx="1765264" cy="848419"/>
          </a:xfrm>
          <a:prstGeom prst="roundRect">
            <a:avLst>
              <a:gd name="adj" fmla="val 1469"/>
            </a:avLst>
          </a:prstGeom>
          <a:noFill/>
        </p:spPr>
        <p:txBody>
          <a:bodyPr>
            <a:noAutofit/>
          </a:bodyPr>
          <a:lstStyle>
            <a:lvl1pPr>
              <a:buNone/>
              <a:defRPr/>
            </a:lvl1pPr>
          </a:lstStyle>
          <a:p>
            <a:endParaRPr lang="en-US" dirty="0"/>
          </a:p>
        </p:txBody>
      </p:sp>
      <p:sp>
        <p:nvSpPr>
          <p:cNvPr id="25" name="Picture Placeholder 12">
            <a:extLst>
              <a:ext uri="{FF2B5EF4-FFF2-40B4-BE49-F238E27FC236}">
                <a16:creationId xmlns:a16="http://schemas.microsoft.com/office/drawing/2014/main" id="{34CF5BF2-C13F-4BA2-E7A5-3CC744014874}"/>
              </a:ext>
            </a:extLst>
          </p:cNvPr>
          <p:cNvSpPr>
            <a:spLocks noGrp="1"/>
          </p:cNvSpPr>
          <p:nvPr>
            <p:ph type="pic" sz="quarter" idx="138"/>
          </p:nvPr>
        </p:nvSpPr>
        <p:spPr>
          <a:xfrm>
            <a:off x="631079" y="3110455"/>
            <a:ext cx="1765264" cy="848419"/>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C3D6E05-1570-7D51-3598-8DF796D55A47}"/>
              </a:ext>
            </a:extLst>
          </p:cNvPr>
          <p:cNvSpPr>
            <a:spLocks noGrp="1"/>
          </p:cNvSpPr>
          <p:nvPr>
            <p:ph type="pic" sz="quarter" idx="139"/>
          </p:nvPr>
        </p:nvSpPr>
        <p:spPr>
          <a:xfrm>
            <a:off x="631079" y="4110914"/>
            <a:ext cx="1765264" cy="848419"/>
          </a:xfrm>
          <a:prstGeom prst="roundRect">
            <a:avLst>
              <a:gd name="adj" fmla="val 1469"/>
            </a:avLst>
          </a:prstGeom>
          <a:noFill/>
        </p:spPr>
        <p:txBody>
          <a:bodyPr>
            <a:noAutofit/>
          </a:bodyPr>
          <a:lstStyle>
            <a:lvl1pPr>
              <a:buNone/>
              <a:defRPr/>
            </a:lvl1pPr>
          </a:lstStyle>
          <a:p>
            <a:endParaRPr lang="en-US" dirty="0"/>
          </a:p>
        </p:txBody>
      </p:sp>
      <p:sp>
        <p:nvSpPr>
          <p:cNvPr id="27" name="Picture Placeholder 12">
            <a:extLst>
              <a:ext uri="{FF2B5EF4-FFF2-40B4-BE49-F238E27FC236}">
                <a16:creationId xmlns:a16="http://schemas.microsoft.com/office/drawing/2014/main" id="{0536ACB7-13FA-E201-7AF5-306D5C6EFC22}"/>
              </a:ext>
            </a:extLst>
          </p:cNvPr>
          <p:cNvSpPr>
            <a:spLocks noGrp="1"/>
          </p:cNvSpPr>
          <p:nvPr>
            <p:ph type="pic" sz="quarter" idx="140"/>
          </p:nvPr>
        </p:nvSpPr>
        <p:spPr>
          <a:xfrm>
            <a:off x="631079" y="5083289"/>
            <a:ext cx="1765264" cy="848419"/>
          </a:xfrm>
          <a:prstGeom prst="roundRect">
            <a:avLst>
              <a:gd name="adj" fmla="val 1469"/>
            </a:avLst>
          </a:prstGeom>
          <a:noFill/>
        </p:spPr>
        <p:txBody>
          <a:bodyPr>
            <a:noAutofit/>
          </a:bodyPr>
          <a:lstStyle>
            <a:lvl1pPr>
              <a:buNone/>
              <a:defRPr/>
            </a:lvl1pPr>
          </a:lstStyle>
          <a:p>
            <a:endParaRPr lang="en-US" dirty="0"/>
          </a:p>
        </p:txBody>
      </p:sp>
      <p:sp>
        <p:nvSpPr>
          <p:cNvPr id="5" name="Picture Placeholder 4">
            <a:extLst>
              <a:ext uri="{FF2B5EF4-FFF2-40B4-BE49-F238E27FC236}">
                <a16:creationId xmlns:a16="http://schemas.microsoft.com/office/drawing/2014/main" id="{BDAE96B5-46CF-5C5F-1F19-9770E3C0589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3DB75343-FB2A-5855-DA1A-2E98C810307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625414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roject timeline 3 v1 dark knight">
    <p:bg>
      <p:bgPr>
        <a:solidFill>
          <a:schemeClr val="tx1"/>
        </a:solidFill>
        <a:effectLst/>
      </p:bgPr>
    </p:bg>
    <p:spTree>
      <p:nvGrpSpPr>
        <p:cNvPr id="1" name=""/>
        <p:cNvGrpSpPr/>
        <p:nvPr/>
      </p:nvGrpSpPr>
      <p:grpSpPr>
        <a:xfrm>
          <a:off x="0" y="0"/>
          <a:ext cx="0" cy="0"/>
          <a:chOff x="0" y="0"/>
          <a:chExt cx="0" cy="0"/>
        </a:xfrm>
      </p:grpSpPr>
      <p:sp>
        <p:nvSpPr>
          <p:cNvPr id="10" name="Rounded Rectangle 27">
            <a:extLst>
              <a:ext uri="{FF2B5EF4-FFF2-40B4-BE49-F238E27FC236}">
                <a16:creationId xmlns:a16="http://schemas.microsoft.com/office/drawing/2014/main" id="{208A6A4D-348F-67A1-964F-0D9CAD1B687F}"/>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20">
            <a:extLst>
              <a:ext uri="{FF2B5EF4-FFF2-40B4-BE49-F238E27FC236}">
                <a16:creationId xmlns:a16="http://schemas.microsoft.com/office/drawing/2014/main" id="{CB849D60-7ABF-3985-A942-21D3994B09BD}"/>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1" name="Text Placeholder 20">
            <a:extLst>
              <a:ext uri="{FF2B5EF4-FFF2-40B4-BE49-F238E27FC236}">
                <a16:creationId xmlns:a16="http://schemas.microsoft.com/office/drawing/2014/main" id="{268087D2-A0B2-0189-6745-77E3303244A7}"/>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2" name="Text Placeholder 20">
            <a:extLst>
              <a:ext uri="{FF2B5EF4-FFF2-40B4-BE49-F238E27FC236}">
                <a16:creationId xmlns:a16="http://schemas.microsoft.com/office/drawing/2014/main" id="{EFB3C6AB-FD8F-108E-D8B8-7C78D0B88E8E}"/>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3" name="Text Placeholder 20">
            <a:extLst>
              <a:ext uri="{FF2B5EF4-FFF2-40B4-BE49-F238E27FC236}">
                <a16:creationId xmlns:a16="http://schemas.microsoft.com/office/drawing/2014/main" id="{BCF2B453-3378-9C37-1F77-83737558DBC4}"/>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6" name="Text Placeholder 20">
            <a:extLst>
              <a:ext uri="{FF2B5EF4-FFF2-40B4-BE49-F238E27FC236}">
                <a16:creationId xmlns:a16="http://schemas.microsoft.com/office/drawing/2014/main" id="{0A60CE1B-5BF6-4254-E0A2-C82243B5DE57}"/>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3" name="Text Placeholder 20">
            <a:extLst>
              <a:ext uri="{FF2B5EF4-FFF2-40B4-BE49-F238E27FC236}">
                <a16:creationId xmlns:a16="http://schemas.microsoft.com/office/drawing/2014/main" id="{988A043A-471E-5A5F-BF47-65AC34BF3FEF}"/>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35" name="Text Placeholder 20">
            <a:extLst>
              <a:ext uri="{FF2B5EF4-FFF2-40B4-BE49-F238E27FC236}">
                <a16:creationId xmlns:a16="http://schemas.microsoft.com/office/drawing/2014/main" id="{8C5A1F6D-4FE8-7CF4-5F48-4DE5463A5002}"/>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6" name="Text Placeholder 20">
            <a:extLst>
              <a:ext uri="{FF2B5EF4-FFF2-40B4-BE49-F238E27FC236}">
                <a16:creationId xmlns:a16="http://schemas.microsoft.com/office/drawing/2014/main" id="{239C0A1E-FECF-7D8C-5026-4EBA7AC15193}"/>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7" name="Text Placeholder 20">
            <a:extLst>
              <a:ext uri="{FF2B5EF4-FFF2-40B4-BE49-F238E27FC236}">
                <a16:creationId xmlns:a16="http://schemas.microsoft.com/office/drawing/2014/main" id="{88882F05-B9B5-477D-706D-E409209DBB50}"/>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8" name="Text Placeholder 20">
            <a:extLst>
              <a:ext uri="{FF2B5EF4-FFF2-40B4-BE49-F238E27FC236}">
                <a16:creationId xmlns:a16="http://schemas.microsoft.com/office/drawing/2014/main" id="{31367985-B2D5-27D2-D93A-0383CF43E958}"/>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4" name="Text Placeholder 20">
            <a:extLst>
              <a:ext uri="{FF2B5EF4-FFF2-40B4-BE49-F238E27FC236}">
                <a16:creationId xmlns:a16="http://schemas.microsoft.com/office/drawing/2014/main" id="{140FDB3A-3142-5ED9-CDCB-8EAD6095757C}"/>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5" name="Text Placeholder 20">
            <a:extLst>
              <a:ext uri="{FF2B5EF4-FFF2-40B4-BE49-F238E27FC236}">
                <a16:creationId xmlns:a16="http://schemas.microsoft.com/office/drawing/2014/main" id="{BC7BDF34-9697-EF63-3A94-B76FB1F09E19}"/>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6" name="Text Placeholder 20">
            <a:extLst>
              <a:ext uri="{FF2B5EF4-FFF2-40B4-BE49-F238E27FC236}">
                <a16:creationId xmlns:a16="http://schemas.microsoft.com/office/drawing/2014/main" id="{10D4AC48-B219-39CE-9AC3-2D06E8B02E68}"/>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7" name="Text Placeholder 20">
            <a:extLst>
              <a:ext uri="{FF2B5EF4-FFF2-40B4-BE49-F238E27FC236}">
                <a16:creationId xmlns:a16="http://schemas.microsoft.com/office/drawing/2014/main" id="{835E91F3-188D-BEE6-03F7-15CE3E35007A}"/>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8" name="Text Placeholder 20">
            <a:extLst>
              <a:ext uri="{FF2B5EF4-FFF2-40B4-BE49-F238E27FC236}">
                <a16:creationId xmlns:a16="http://schemas.microsoft.com/office/drawing/2014/main" id="{CFA44121-557D-F488-93CD-DD8FD71B03C8}"/>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9" name="Text Placeholder 20">
            <a:extLst>
              <a:ext uri="{FF2B5EF4-FFF2-40B4-BE49-F238E27FC236}">
                <a16:creationId xmlns:a16="http://schemas.microsoft.com/office/drawing/2014/main" id="{4D04FCFC-CE4B-FDB5-5433-E6A3CE6CA738}"/>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0" name="Text Placeholder 20">
            <a:extLst>
              <a:ext uri="{FF2B5EF4-FFF2-40B4-BE49-F238E27FC236}">
                <a16:creationId xmlns:a16="http://schemas.microsoft.com/office/drawing/2014/main" id="{E5A51A1F-3A37-0B3B-3CA2-E05F534ADBDF}"/>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9" name="Text Placeholder 20">
            <a:extLst>
              <a:ext uri="{FF2B5EF4-FFF2-40B4-BE49-F238E27FC236}">
                <a16:creationId xmlns:a16="http://schemas.microsoft.com/office/drawing/2014/main" id="{BC98D812-DF9A-9ED7-DEEC-870D63BDCC42}"/>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0" name="Text Placeholder 20">
            <a:extLst>
              <a:ext uri="{FF2B5EF4-FFF2-40B4-BE49-F238E27FC236}">
                <a16:creationId xmlns:a16="http://schemas.microsoft.com/office/drawing/2014/main" id="{5B995895-F20C-5B59-D6AF-C8C81084C266}"/>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1" name="Text Placeholder 20">
            <a:extLst>
              <a:ext uri="{FF2B5EF4-FFF2-40B4-BE49-F238E27FC236}">
                <a16:creationId xmlns:a16="http://schemas.microsoft.com/office/drawing/2014/main" id="{21C1C1A8-CBD3-ED92-0F6E-028F58589E7E}"/>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2" name="Text Placeholder 20">
            <a:extLst>
              <a:ext uri="{FF2B5EF4-FFF2-40B4-BE49-F238E27FC236}">
                <a16:creationId xmlns:a16="http://schemas.microsoft.com/office/drawing/2014/main" id="{F52DDB94-C135-B33A-5944-77617D6E5C30}"/>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3" name="Text Placeholder 20">
            <a:extLst>
              <a:ext uri="{FF2B5EF4-FFF2-40B4-BE49-F238E27FC236}">
                <a16:creationId xmlns:a16="http://schemas.microsoft.com/office/drawing/2014/main" id="{A36D8DEB-0EFF-B4A8-379D-FF71C7E81153}"/>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69" name="Straight Connector 68">
            <a:extLst>
              <a:ext uri="{FF2B5EF4-FFF2-40B4-BE49-F238E27FC236}">
                <a16:creationId xmlns:a16="http://schemas.microsoft.com/office/drawing/2014/main" id="{4F253558-D77B-8490-15A5-C8684F040A92}"/>
              </a:ext>
            </a:extLst>
          </p:cNvPr>
          <p:cNvCxnSpPr>
            <a:cxnSpLocks/>
          </p:cNvCxnSpPr>
          <p:nvPr userDrawn="1"/>
        </p:nvCxnSpPr>
        <p:spPr>
          <a:xfrm>
            <a:off x="6426027" y="1714500"/>
            <a:ext cx="0" cy="4042064"/>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96D66D5-C042-724E-1AE9-6C272BF2827C}"/>
              </a:ext>
            </a:extLst>
          </p:cNvPr>
          <p:cNvCxnSpPr>
            <a:cxnSpLocks/>
          </p:cNvCxnSpPr>
          <p:nvPr userDrawn="1"/>
        </p:nvCxnSpPr>
        <p:spPr>
          <a:xfrm>
            <a:off x="9231664" y="1634800"/>
            <a:ext cx="0" cy="4132155"/>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05EA3F0E-3D9C-F66F-A64B-0CE35C5A7F53}"/>
              </a:ext>
            </a:extLst>
          </p:cNvPr>
          <p:cNvCxnSpPr>
            <a:cxnSpLocks/>
          </p:cNvCxnSpPr>
          <p:nvPr userDrawn="1"/>
        </p:nvCxnSpPr>
        <p:spPr>
          <a:xfrm>
            <a:off x="3573186" y="1714500"/>
            <a:ext cx="0" cy="4021282"/>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41" name="Text Placeholder 20">
            <a:extLst>
              <a:ext uri="{FF2B5EF4-FFF2-40B4-BE49-F238E27FC236}">
                <a16:creationId xmlns:a16="http://schemas.microsoft.com/office/drawing/2014/main" id="{09EF19C0-E77C-69FB-37B1-C11F4443461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EBBDE16D-D39E-E2C5-D7BB-01052A6383EA}"/>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7" name="Text Placeholder 20">
            <a:extLst>
              <a:ext uri="{FF2B5EF4-FFF2-40B4-BE49-F238E27FC236}">
                <a16:creationId xmlns:a16="http://schemas.microsoft.com/office/drawing/2014/main" id="{0ABB158E-A5EF-3AD2-75B1-B190BB5F61CA}"/>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4" name="Text Placeholder 20">
            <a:extLst>
              <a:ext uri="{FF2B5EF4-FFF2-40B4-BE49-F238E27FC236}">
                <a16:creationId xmlns:a16="http://schemas.microsoft.com/office/drawing/2014/main" id="{FCA61632-D55C-1EB2-5A7A-8BECB63064E2}"/>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5" name="Text Placeholder 20">
            <a:extLst>
              <a:ext uri="{FF2B5EF4-FFF2-40B4-BE49-F238E27FC236}">
                <a16:creationId xmlns:a16="http://schemas.microsoft.com/office/drawing/2014/main" id="{14CD1D22-F1C1-4BD8-1FC7-8488997E7C3D}"/>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pic>
        <p:nvPicPr>
          <p:cNvPr id="2" name="Picture 1">
            <a:extLst>
              <a:ext uri="{FF2B5EF4-FFF2-40B4-BE49-F238E27FC236}">
                <a16:creationId xmlns:a16="http://schemas.microsoft.com/office/drawing/2014/main" id="{12C880F2-C025-AA07-E892-30D82722E68C}"/>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Picture Placeholder 4">
            <a:extLst>
              <a:ext uri="{FF2B5EF4-FFF2-40B4-BE49-F238E27FC236}">
                <a16:creationId xmlns:a16="http://schemas.microsoft.com/office/drawing/2014/main" id="{18743120-2D9A-7CD9-6D28-BF1800B2AA5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4BB05CB1-0459-4F76-D135-E1531426B8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040095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 Summary v2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100A89-633A-90B1-489C-FA202676623B}"/>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400800" y="1411696"/>
            <a:ext cx="5600473" cy="4540372"/>
          </a:xfrm>
          <a:prstGeom prst="roundRect">
            <a:avLst>
              <a:gd name="adj" fmla="val 1469"/>
            </a:avLst>
          </a:prstGeom>
          <a:noFill/>
        </p:spPr>
        <p:txBody>
          <a:bodyPr/>
          <a:lstStyle/>
          <a:p>
            <a:endParaRPr lang="en-US" dirty="0"/>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9C08C1E6-8C1D-C2FB-7C09-6B612CB5D76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86673D25-8D0B-2009-5BC6-D2A0EDB4925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3264571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roject timeline 3 v2 dark knight">
    <p:bg>
      <p:bgPr>
        <a:solidFill>
          <a:schemeClr val="tx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695FEFDE-859C-893C-C13C-866C585F0DE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4BB5240-086B-13AF-4765-052B161EF9C3}"/>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pic>
        <p:nvPicPr>
          <p:cNvPr id="9" name="Picture 8">
            <a:extLst>
              <a:ext uri="{FF2B5EF4-FFF2-40B4-BE49-F238E27FC236}">
                <a16:creationId xmlns:a16="http://schemas.microsoft.com/office/drawing/2014/main" id="{62D6FFC9-2350-A4A4-DC2A-3EDD7F2C292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20">
            <a:extLst>
              <a:ext uri="{FF2B5EF4-FFF2-40B4-BE49-F238E27FC236}">
                <a16:creationId xmlns:a16="http://schemas.microsoft.com/office/drawing/2014/main" id="{F23B2F0D-B9C3-F454-466D-ECB48324479B}"/>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0" name="Text Placeholder 20">
            <a:extLst>
              <a:ext uri="{FF2B5EF4-FFF2-40B4-BE49-F238E27FC236}">
                <a16:creationId xmlns:a16="http://schemas.microsoft.com/office/drawing/2014/main" id="{35271EB0-2B3C-81AB-30E1-2DEC1CE35549}"/>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1" name="Text Placeholder 20">
            <a:extLst>
              <a:ext uri="{FF2B5EF4-FFF2-40B4-BE49-F238E27FC236}">
                <a16:creationId xmlns:a16="http://schemas.microsoft.com/office/drawing/2014/main" id="{DFD65BEA-6DDB-A0BE-42D6-AA68BF3BA0CB}"/>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2" name="Text Placeholder 20">
            <a:extLst>
              <a:ext uri="{FF2B5EF4-FFF2-40B4-BE49-F238E27FC236}">
                <a16:creationId xmlns:a16="http://schemas.microsoft.com/office/drawing/2014/main" id="{561FEC1C-B6DF-60BA-EA64-931249674205}"/>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3" name="Text Placeholder 20">
            <a:extLst>
              <a:ext uri="{FF2B5EF4-FFF2-40B4-BE49-F238E27FC236}">
                <a16:creationId xmlns:a16="http://schemas.microsoft.com/office/drawing/2014/main" id="{96C21165-376C-6154-DE11-040FCC5023BC}"/>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DD677154-52BD-A0CC-10BA-9DD01A9811EA}"/>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5" name="Text Placeholder 20">
            <a:extLst>
              <a:ext uri="{FF2B5EF4-FFF2-40B4-BE49-F238E27FC236}">
                <a16:creationId xmlns:a16="http://schemas.microsoft.com/office/drawing/2014/main" id="{BC6FD9DD-16BD-DFEF-D36C-D8FDD16CB04C}"/>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6" name="Text Placeholder 20">
            <a:extLst>
              <a:ext uri="{FF2B5EF4-FFF2-40B4-BE49-F238E27FC236}">
                <a16:creationId xmlns:a16="http://schemas.microsoft.com/office/drawing/2014/main" id="{DAD16592-C4DC-66C3-E55E-A9E34A710B80}"/>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7" name="Text Placeholder 20">
            <a:extLst>
              <a:ext uri="{FF2B5EF4-FFF2-40B4-BE49-F238E27FC236}">
                <a16:creationId xmlns:a16="http://schemas.microsoft.com/office/drawing/2014/main" id="{37570698-298C-64F0-466A-0B89C672C34B}"/>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5ECBF88C-F8EE-4EA2-2AD7-69176237C7C3}"/>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B3013B06-5B3D-277C-7F8F-D93012E05EA2}"/>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A886A18C-26F0-6FFA-E2AD-730F38FC64BF}"/>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4" name="Text Placeholder 20">
            <a:extLst>
              <a:ext uri="{FF2B5EF4-FFF2-40B4-BE49-F238E27FC236}">
                <a16:creationId xmlns:a16="http://schemas.microsoft.com/office/drawing/2014/main" id="{813A66CE-6D52-63DF-82AA-137862447CE4}"/>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5" name="Text Placeholder 20">
            <a:extLst>
              <a:ext uri="{FF2B5EF4-FFF2-40B4-BE49-F238E27FC236}">
                <a16:creationId xmlns:a16="http://schemas.microsoft.com/office/drawing/2014/main" id="{8ACB9B36-26E0-31E2-9068-0B7E51950802}"/>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7" name="Text Placeholder 20">
            <a:extLst>
              <a:ext uri="{FF2B5EF4-FFF2-40B4-BE49-F238E27FC236}">
                <a16:creationId xmlns:a16="http://schemas.microsoft.com/office/drawing/2014/main" id="{67782EC5-8E7C-CA10-4147-4C82FCBEA931}"/>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8" name="Text Placeholder 20">
            <a:extLst>
              <a:ext uri="{FF2B5EF4-FFF2-40B4-BE49-F238E27FC236}">
                <a16:creationId xmlns:a16="http://schemas.microsoft.com/office/drawing/2014/main" id="{AB8B90E0-3D86-00C8-57CC-A14D19B90857}"/>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9" name="Text Placeholder 20">
            <a:extLst>
              <a:ext uri="{FF2B5EF4-FFF2-40B4-BE49-F238E27FC236}">
                <a16:creationId xmlns:a16="http://schemas.microsoft.com/office/drawing/2014/main" id="{8DC497F6-0986-9D8C-6D3E-C6B230244FDD}"/>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0" name="Text Placeholder 20">
            <a:extLst>
              <a:ext uri="{FF2B5EF4-FFF2-40B4-BE49-F238E27FC236}">
                <a16:creationId xmlns:a16="http://schemas.microsoft.com/office/drawing/2014/main" id="{C8DDA0D2-7C20-E002-3675-369E47D63E48}"/>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1" name="Text Placeholder 20">
            <a:extLst>
              <a:ext uri="{FF2B5EF4-FFF2-40B4-BE49-F238E27FC236}">
                <a16:creationId xmlns:a16="http://schemas.microsoft.com/office/drawing/2014/main" id="{80387077-BB4E-0FDE-4C2F-857674012CF2}"/>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2" name="Text Placeholder 20">
            <a:extLst>
              <a:ext uri="{FF2B5EF4-FFF2-40B4-BE49-F238E27FC236}">
                <a16:creationId xmlns:a16="http://schemas.microsoft.com/office/drawing/2014/main" id="{0D01E220-3090-3A84-BCC5-9074E62E4E83}"/>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4" name="Text Placeholder 20">
            <a:extLst>
              <a:ext uri="{FF2B5EF4-FFF2-40B4-BE49-F238E27FC236}">
                <a16:creationId xmlns:a16="http://schemas.microsoft.com/office/drawing/2014/main" id="{41420468-C9FF-E549-E275-C23F78D665A1}"/>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9" name="Text Placeholder 20">
            <a:extLst>
              <a:ext uri="{FF2B5EF4-FFF2-40B4-BE49-F238E27FC236}">
                <a16:creationId xmlns:a16="http://schemas.microsoft.com/office/drawing/2014/main" id="{80426D25-E68A-A618-880C-742D074AEC78}"/>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40" name="Straight Connector 39">
            <a:extLst>
              <a:ext uri="{FF2B5EF4-FFF2-40B4-BE49-F238E27FC236}">
                <a16:creationId xmlns:a16="http://schemas.microsoft.com/office/drawing/2014/main" id="{885306C7-B898-2892-25AA-ACFFF96BF908}"/>
              </a:ext>
            </a:extLst>
          </p:cNvPr>
          <p:cNvCxnSpPr>
            <a:cxnSpLocks/>
          </p:cNvCxnSpPr>
          <p:nvPr userDrawn="1"/>
        </p:nvCxnSpPr>
        <p:spPr>
          <a:xfrm>
            <a:off x="9231664" y="1634800"/>
            <a:ext cx="0" cy="4132155"/>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1" name="Text Placeholder 20">
            <a:extLst>
              <a:ext uri="{FF2B5EF4-FFF2-40B4-BE49-F238E27FC236}">
                <a16:creationId xmlns:a16="http://schemas.microsoft.com/office/drawing/2014/main" id="{CCA5DD6C-F7D2-AEB4-3E3F-EE2125F6527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2" name="Text Placeholder 20">
            <a:extLst>
              <a:ext uri="{FF2B5EF4-FFF2-40B4-BE49-F238E27FC236}">
                <a16:creationId xmlns:a16="http://schemas.microsoft.com/office/drawing/2014/main" id="{2E97711B-2981-67A6-92E2-B86B3E4C589F}"/>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3" name="Text Placeholder 20">
            <a:extLst>
              <a:ext uri="{FF2B5EF4-FFF2-40B4-BE49-F238E27FC236}">
                <a16:creationId xmlns:a16="http://schemas.microsoft.com/office/drawing/2014/main" id="{C818D435-51B8-6970-D1FC-30EC0D62D139}"/>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4" name="Text Placeholder 20">
            <a:extLst>
              <a:ext uri="{FF2B5EF4-FFF2-40B4-BE49-F238E27FC236}">
                <a16:creationId xmlns:a16="http://schemas.microsoft.com/office/drawing/2014/main" id="{0FBD860F-F594-A886-3402-59651C08296B}"/>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5" name="Text Placeholder 20">
            <a:extLst>
              <a:ext uri="{FF2B5EF4-FFF2-40B4-BE49-F238E27FC236}">
                <a16:creationId xmlns:a16="http://schemas.microsoft.com/office/drawing/2014/main" id="{A0844A2A-1CFB-7459-D49E-1E0A4CA78A77}"/>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56" name="Straight Connector 55">
            <a:extLst>
              <a:ext uri="{FF2B5EF4-FFF2-40B4-BE49-F238E27FC236}">
                <a16:creationId xmlns:a16="http://schemas.microsoft.com/office/drawing/2014/main" id="{0EC45D25-FFFC-0F1F-AD85-724CC137BD08}"/>
              </a:ext>
            </a:extLst>
          </p:cNvPr>
          <p:cNvCxnSpPr>
            <a:cxnSpLocks/>
          </p:cNvCxnSpPr>
          <p:nvPr userDrawn="1"/>
        </p:nvCxnSpPr>
        <p:spPr>
          <a:xfrm>
            <a:off x="6426027" y="1714500"/>
            <a:ext cx="0" cy="4042064"/>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544EFFA-E500-7146-A7B5-D35AB2F70BFF}"/>
              </a:ext>
            </a:extLst>
          </p:cNvPr>
          <p:cNvCxnSpPr>
            <a:cxnSpLocks/>
          </p:cNvCxnSpPr>
          <p:nvPr userDrawn="1"/>
        </p:nvCxnSpPr>
        <p:spPr>
          <a:xfrm>
            <a:off x="3573186" y="1714500"/>
            <a:ext cx="0" cy="4021282"/>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71" name="Picture Placeholder 4">
            <a:extLst>
              <a:ext uri="{FF2B5EF4-FFF2-40B4-BE49-F238E27FC236}">
                <a16:creationId xmlns:a16="http://schemas.microsoft.com/office/drawing/2014/main" id="{6A787B14-DF6D-ACD1-C333-891B82AFE9C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682A506C-4A42-2F8F-3936-CCF4EEEC099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0711734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oject timeline 3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3D8030-A67F-3AAE-2363-28C5C4C1016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Rounded Rectangle 27">
            <a:extLst>
              <a:ext uri="{FF2B5EF4-FFF2-40B4-BE49-F238E27FC236}">
                <a16:creationId xmlns:a16="http://schemas.microsoft.com/office/drawing/2014/main" id="{208A6A4D-348F-67A1-964F-0D9CAD1B687F}"/>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20">
            <a:extLst>
              <a:ext uri="{FF2B5EF4-FFF2-40B4-BE49-F238E27FC236}">
                <a16:creationId xmlns:a16="http://schemas.microsoft.com/office/drawing/2014/main" id="{CB849D60-7ABF-3985-A942-21D3994B09BD}"/>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1" name="Text Placeholder 20">
            <a:extLst>
              <a:ext uri="{FF2B5EF4-FFF2-40B4-BE49-F238E27FC236}">
                <a16:creationId xmlns:a16="http://schemas.microsoft.com/office/drawing/2014/main" id="{268087D2-A0B2-0189-6745-77E3303244A7}"/>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2" name="Text Placeholder 20">
            <a:extLst>
              <a:ext uri="{FF2B5EF4-FFF2-40B4-BE49-F238E27FC236}">
                <a16:creationId xmlns:a16="http://schemas.microsoft.com/office/drawing/2014/main" id="{EFB3C6AB-FD8F-108E-D8B8-7C78D0B88E8E}"/>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3" name="Text Placeholder 20">
            <a:extLst>
              <a:ext uri="{FF2B5EF4-FFF2-40B4-BE49-F238E27FC236}">
                <a16:creationId xmlns:a16="http://schemas.microsoft.com/office/drawing/2014/main" id="{BCF2B453-3378-9C37-1F77-83737558DBC4}"/>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6" name="Text Placeholder 20">
            <a:extLst>
              <a:ext uri="{FF2B5EF4-FFF2-40B4-BE49-F238E27FC236}">
                <a16:creationId xmlns:a16="http://schemas.microsoft.com/office/drawing/2014/main" id="{0A60CE1B-5BF6-4254-E0A2-C82243B5DE57}"/>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3" name="Text Placeholder 20">
            <a:extLst>
              <a:ext uri="{FF2B5EF4-FFF2-40B4-BE49-F238E27FC236}">
                <a16:creationId xmlns:a16="http://schemas.microsoft.com/office/drawing/2014/main" id="{988A043A-471E-5A5F-BF47-65AC34BF3FEF}"/>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35" name="Text Placeholder 20">
            <a:extLst>
              <a:ext uri="{FF2B5EF4-FFF2-40B4-BE49-F238E27FC236}">
                <a16:creationId xmlns:a16="http://schemas.microsoft.com/office/drawing/2014/main" id="{8C5A1F6D-4FE8-7CF4-5F48-4DE5463A5002}"/>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6" name="Text Placeholder 20">
            <a:extLst>
              <a:ext uri="{FF2B5EF4-FFF2-40B4-BE49-F238E27FC236}">
                <a16:creationId xmlns:a16="http://schemas.microsoft.com/office/drawing/2014/main" id="{239C0A1E-FECF-7D8C-5026-4EBA7AC15193}"/>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7" name="Text Placeholder 20">
            <a:extLst>
              <a:ext uri="{FF2B5EF4-FFF2-40B4-BE49-F238E27FC236}">
                <a16:creationId xmlns:a16="http://schemas.microsoft.com/office/drawing/2014/main" id="{88882F05-B9B5-477D-706D-E409209DBB50}"/>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8" name="Text Placeholder 20">
            <a:extLst>
              <a:ext uri="{FF2B5EF4-FFF2-40B4-BE49-F238E27FC236}">
                <a16:creationId xmlns:a16="http://schemas.microsoft.com/office/drawing/2014/main" id="{31367985-B2D5-27D2-D93A-0383CF43E958}"/>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4" name="Text Placeholder 20">
            <a:extLst>
              <a:ext uri="{FF2B5EF4-FFF2-40B4-BE49-F238E27FC236}">
                <a16:creationId xmlns:a16="http://schemas.microsoft.com/office/drawing/2014/main" id="{140FDB3A-3142-5ED9-CDCB-8EAD6095757C}"/>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5" name="Text Placeholder 20">
            <a:extLst>
              <a:ext uri="{FF2B5EF4-FFF2-40B4-BE49-F238E27FC236}">
                <a16:creationId xmlns:a16="http://schemas.microsoft.com/office/drawing/2014/main" id="{BC7BDF34-9697-EF63-3A94-B76FB1F09E19}"/>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6" name="Text Placeholder 20">
            <a:extLst>
              <a:ext uri="{FF2B5EF4-FFF2-40B4-BE49-F238E27FC236}">
                <a16:creationId xmlns:a16="http://schemas.microsoft.com/office/drawing/2014/main" id="{10D4AC48-B219-39CE-9AC3-2D06E8B02E68}"/>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7" name="Text Placeholder 20">
            <a:extLst>
              <a:ext uri="{FF2B5EF4-FFF2-40B4-BE49-F238E27FC236}">
                <a16:creationId xmlns:a16="http://schemas.microsoft.com/office/drawing/2014/main" id="{835E91F3-188D-BEE6-03F7-15CE3E35007A}"/>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8" name="Text Placeholder 20">
            <a:extLst>
              <a:ext uri="{FF2B5EF4-FFF2-40B4-BE49-F238E27FC236}">
                <a16:creationId xmlns:a16="http://schemas.microsoft.com/office/drawing/2014/main" id="{CFA44121-557D-F488-93CD-DD8FD71B03C8}"/>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9" name="Text Placeholder 20">
            <a:extLst>
              <a:ext uri="{FF2B5EF4-FFF2-40B4-BE49-F238E27FC236}">
                <a16:creationId xmlns:a16="http://schemas.microsoft.com/office/drawing/2014/main" id="{4D04FCFC-CE4B-FDB5-5433-E6A3CE6CA738}"/>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0" name="Text Placeholder 20">
            <a:extLst>
              <a:ext uri="{FF2B5EF4-FFF2-40B4-BE49-F238E27FC236}">
                <a16:creationId xmlns:a16="http://schemas.microsoft.com/office/drawing/2014/main" id="{E5A51A1F-3A37-0B3B-3CA2-E05F534ADBDF}"/>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9" name="Text Placeholder 20">
            <a:extLst>
              <a:ext uri="{FF2B5EF4-FFF2-40B4-BE49-F238E27FC236}">
                <a16:creationId xmlns:a16="http://schemas.microsoft.com/office/drawing/2014/main" id="{BC98D812-DF9A-9ED7-DEEC-870D63BDCC42}"/>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0" name="Text Placeholder 20">
            <a:extLst>
              <a:ext uri="{FF2B5EF4-FFF2-40B4-BE49-F238E27FC236}">
                <a16:creationId xmlns:a16="http://schemas.microsoft.com/office/drawing/2014/main" id="{5B995895-F20C-5B59-D6AF-C8C81084C266}"/>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1" name="Text Placeholder 20">
            <a:extLst>
              <a:ext uri="{FF2B5EF4-FFF2-40B4-BE49-F238E27FC236}">
                <a16:creationId xmlns:a16="http://schemas.microsoft.com/office/drawing/2014/main" id="{21C1C1A8-CBD3-ED92-0F6E-028F58589E7E}"/>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2" name="Text Placeholder 20">
            <a:extLst>
              <a:ext uri="{FF2B5EF4-FFF2-40B4-BE49-F238E27FC236}">
                <a16:creationId xmlns:a16="http://schemas.microsoft.com/office/drawing/2014/main" id="{F52DDB94-C135-B33A-5944-77617D6E5C30}"/>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3" name="Text Placeholder 20">
            <a:extLst>
              <a:ext uri="{FF2B5EF4-FFF2-40B4-BE49-F238E27FC236}">
                <a16:creationId xmlns:a16="http://schemas.microsoft.com/office/drawing/2014/main" id="{A36D8DEB-0EFF-B4A8-379D-FF71C7E81153}"/>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69" name="Straight Connector 68">
            <a:extLst>
              <a:ext uri="{FF2B5EF4-FFF2-40B4-BE49-F238E27FC236}">
                <a16:creationId xmlns:a16="http://schemas.microsoft.com/office/drawing/2014/main" id="{4F253558-D77B-8490-15A5-C8684F040A92}"/>
              </a:ext>
            </a:extLst>
          </p:cNvPr>
          <p:cNvCxnSpPr>
            <a:cxnSpLocks/>
          </p:cNvCxnSpPr>
          <p:nvPr userDrawn="1"/>
        </p:nvCxnSpPr>
        <p:spPr>
          <a:xfrm>
            <a:off x="6426027" y="1714500"/>
            <a:ext cx="0" cy="4042064"/>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96D66D5-C042-724E-1AE9-6C272BF2827C}"/>
              </a:ext>
            </a:extLst>
          </p:cNvPr>
          <p:cNvCxnSpPr>
            <a:cxnSpLocks/>
          </p:cNvCxnSpPr>
          <p:nvPr userDrawn="1"/>
        </p:nvCxnSpPr>
        <p:spPr>
          <a:xfrm>
            <a:off x="9231664" y="1634800"/>
            <a:ext cx="0" cy="4132155"/>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05EA3F0E-3D9C-F66F-A64B-0CE35C5A7F53}"/>
              </a:ext>
            </a:extLst>
          </p:cNvPr>
          <p:cNvCxnSpPr>
            <a:cxnSpLocks/>
          </p:cNvCxnSpPr>
          <p:nvPr userDrawn="1"/>
        </p:nvCxnSpPr>
        <p:spPr>
          <a:xfrm>
            <a:off x="3573186" y="1714500"/>
            <a:ext cx="0" cy="4021282"/>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41" name="Text Placeholder 20">
            <a:extLst>
              <a:ext uri="{FF2B5EF4-FFF2-40B4-BE49-F238E27FC236}">
                <a16:creationId xmlns:a16="http://schemas.microsoft.com/office/drawing/2014/main" id="{09EF19C0-E77C-69FB-37B1-C11F4443461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EBBDE16D-D39E-E2C5-D7BB-01052A6383EA}"/>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7" name="Text Placeholder 20">
            <a:extLst>
              <a:ext uri="{FF2B5EF4-FFF2-40B4-BE49-F238E27FC236}">
                <a16:creationId xmlns:a16="http://schemas.microsoft.com/office/drawing/2014/main" id="{0ABB158E-A5EF-3AD2-75B1-B190BB5F61CA}"/>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4" name="Text Placeholder 20">
            <a:extLst>
              <a:ext uri="{FF2B5EF4-FFF2-40B4-BE49-F238E27FC236}">
                <a16:creationId xmlns:a16="http://schemas.microsoft.com/office/drawing/2014/main" id="{FCA61632-D55C-1EB2-5A7A-8BECB63064E2}"/>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5" name="Text Placeholder 20">
            <a:extLst>
              <a:ext uri="{FF2B5EF4-FFF2-40B4-BE49-F238E27FC236}">
                <a16:creationId xmlns:a16="http://schemas.microsoft.com/office/drawing/2014/main" id="{14CD1D22-F1C1-4BD8-1FC7-8488997E7C3D}"/>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9" name="Picture Placeholder 4">
            <a:extLst>
              <a:ext uri="{FF2B5EF4-FFF2-40B4-BE49-F238E27FC236}">
                <a16:creationId xmlns:a16="http://schemas.microsoft.com/office/drawing/2014/main" id="{18743120-2D9A-7CD9-6D28-BF1800B2AA5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4AF380B8-3ED5-5F35-B70C-4DD2F59E0E2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797171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roject timeline 3 v2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283958-49BD-60D5-A9D8-2F3718E1765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Subtitle 2">
            <a:extLst>
              <a:ext uri="{FF2B5EF4-FFF2-40B4-BE49-F238E27FC236}">
                <a16:creationId xmlns:a16="http://schemas.microsoft.com/office/drawing/2014/main" id="{695FEFDE-859C-893C-C13C-866C585F0DE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4BB5240-086B-13AF-4765-052B161EF9C3}"/>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ext Placeholder 20">
            <a:extLst>
              <a:ext uri="{FF2B5EF4-FFF2-40B4-BE49-F238E27FC236}">
                <a16:creationId xmlns:a16="http://schemas.microsoft.com/office/drawing/2014/main" id="{F23B2F0D-B9C3-F454-466D-ECB48324479B}"/>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0" name="Text Placeholder 20">
            <a:extLst>
              <a:ext uri="{FF2B5EF4-FFF2-40B4-BE49-F238E27FC236}">
                <a16:creationId xmlns:a16="http://schemas.microsoft.com/office/drawing/2014/main" id="{35271EB0-2B3C-81AB-30E1-2DEC1CE35549}"/>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1" name="Text Placeholder 20">
            <a:extLst>
              <a:ext uri="{FF2B5EF4-FFF2-40B4-BE49-F238E27FC236}">
                <a16:creationId xmlns:a16="http://schemas.microsoft.com/office/drawing/2014/main" id="{DFD65BEA-6DDB-A0BE-42D6-AA68BF3BA0CB}"/>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2" name="Text Placeholder 20">
            <a:extLst>
              <a:ext uri="{FF2B5EF4-FFF2-40B4-BE49-F238E27FC236}">
                <a16:creationId xmlns:a16="http://schemas.microsoft.com/office/drawing/2014/main" id="{561FEC1C-B6DF-60BA-EA64-931249674205}"/>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3" name="Text Placeholder 20">
            <a:extLst>
              <a:ext uri="{FF2B5EF4-FFF2-40B4-BE49-F238E27FC236}">
                <a16:creationId xmlns:a16="http://schemas.microsoft.com/office/drawing/2014/main" id="{96C21165-376C-6154-DE11-040FCC5023BC}"/>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DD677154-52BD-A0CC-10BA-9DD01A9811EA}"/>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5" name="Text Placeholder 20">
            <a:extLst>
              <a:ext uri="{FF2B5EF4-FFF2-40B4-BE49-F238E27FC236}">
                <a16:creationId xmlns:a16="http://schemas.microsoft.com/office/drawing/2014/main" id="{BC6FD9DD-16BD-DFEF-D36C-D8FDD16CB04C}"/>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tx1"/>
          </a:solidFill>
        </p:spPr>
        <p:txBody>
          <a:bodyPr vert="horz" lIns="180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6" name="Text Placeholder 20">
            <a:extLst>
              <a:ext uri="{FF2B5EF4-FFF2-40B4-BE49-F238E27FC236}">
                <a16:creationId xmlns:a16="http://schemas.microsoft.com/office/drawing/2014/main" id="{DAD16592-C4DC-66C3-E55E-A9E34A710B80}"/>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7" name="Text Placeholder 20">
            <a:extLst>
              <a:ext uri="{FF2B5EF4-FFF2-40B4-BE49-F238E27FC236}">
                <a16:creationId xmlns:a16="http://schemas.microsoft.com/office/drawing/2014/main" id="{37570698-298C-64F0-466A-0B89C672C34B}"/>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5ECBF88C-F8EE-4EA2-2AD7-69176237C7C3}"/>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B3013B06-5B3D-277C-7F8F-D93012E05EA2}"/>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A886A18C-26F0-6FFA-E2AD-730F38FC64BF}"/>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4" name="Text Placeholder 20">
            <a:extLst>
              <a:ext uri="{FF2B5EF4-FFF2-40B4-BE49-F238E27FC236}">
                <a16:creationId xmlns:a16="http://schemas.microsoft.com/office/drawing/2014/main" id="{813A66CE-6D52-63DF-82AA-137862447CE4}"/>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5" name="Text Placeholder 20">
            <a:extLst>
              <a:ext uri="{FF2B5EF4-FFF2-40B4-BE49-F238E27FC236}">
                <a16:creationId xmlns:a16="http://schemas.microsoft.com/office/drawing/2014/main" id="{8ACB9B36-26E0-31E2-9068-0B7E51950802}"/>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7" name="Text Placeholder 20">
            <a:extLst>
              <a:ext uri="{FF2B5EF4-FFF2-40B4-BE49-F238E27FC236}">
                <a16:creationId xmlns:a16="http://schemas.microsoft.com/office/drawing/2014/main" id="{67782EC5-8E7C-CA10-4147-4C82FCBEA931}"/>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8" name="Text Placeholder 20">
            <a:extLst>
              <a:ext uri="{FF2B5EF4-FFF2-40B4-BE49-F238E27FC236}">
                <a16:creationId xmlns:a16="http://schemas.microsoft.com/office/drawing/2014/main" id="{AB8B90E0-3D86-00C8-57CC-A14D19B90857}"/>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9" name="Text Placeholder 20">
            <a:extLst>
              <a:ext uri="{FF2B5EF4-FFF2-40B4-BE49-F238E27FC236}">
                <a16:creationId xmlns:a16="http://schemas.microsoft.com/office/drawing/2014/main" id="{8DC497F6-0986-9D8C-6D3E-C6B230244FDD}"/>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0" name="Text Placeholder 20">
            <a:extLst>
              <a:ext uri="{FF2B5EF4-FFF2-40B4-BE49-F238E27FC236}">
                <a16:creationId xmlns:a16="http://schemas.microsoft.com/office/drawing/2014/main" id="{C8DDA0D2-7C20-E002-3675-369E47D63E48}"/>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1" name="Text Placeholder 20">
            <a:extLst>
              <a:ext uri="{FF2B5EF4-FFF2-40B4-BE49-F238E27FC236}">
                <a16:creationId xmlns:a16="http://schemas.microsoft.com/office/drawing/2014/main" id="{80387077-BB4E-0FDE-4C2F-857674012CF2}"/>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2" name="Text Placeholder 20">
            <a:extLst>
              <a:ext uri="{FF2B5EF4-FFF2-40B4-BE49-F238E27FC236}">
                <a16:creationId xmlns:a16="http://schemas.microsoft.com/office/drawing/2014/main" id="{0D01E220-3090-3A84-BCC5-9074E62E4E83}"/>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4" name="Text Placeholder 20">
            <a:extLst>
              <a:ext uri="{FF2B5EF4-FFF2-40B4-BE49-F238E27FC236}">
                <a16:creationId xmlns:a16="http://schemas.microsoft.com/office/drawing/2014/main" id="{41420468-C9FF-E549-E275-C23F78D665A1}"/>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9" name="Text Placeholder 20">
            <a:extLst>
              <a:ext uri="{FF2B5EF4-FFF2-40B4-BE49-F238E27FC236}">
                <a16:creationId xmlns:a16="http://schemas.microsoft.com/office/drawing/2014/main" id="{80426D25-E68A-A618-880C-742D074AEC78}"/>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40" name="Straight Connector 39">
            <a:extLst>
              <a:ext uri="{FF2B5EF4-FFF2-40B4-BE49-F238E27FC236}">
                <a16:creationId xmlns:a16="http://schemas.microsoft.com/office/drawing/2014/main" id="{885306C7-B898-2892-25AA-ACFFF96BF908}"/>
              </a:ext>
            </a:extLst>
          </p:cNvPr>
          <p:cNvCxnSpPr>
            <a:cxnSpLocks/>
          </p:cNvCxnSpPr>
          <p:nvPr userDrawn="1"/>
        </p:nvCxnSpPr>
        <p:spPr>
          <a:xfrm>
            <a:off x="9231664" y="1634800"/>
            <a:ext cx="0" cy="4132155"/>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1" name="Text Placeholder 20">
            <a:extLst>
              <a:ext uri="{FF2B5EF4-FFF2-40B4-BE49-F238E27FC236}">
                <a16:creationId xmlns:a16="http://schemas.microsoft.com/office/drawing/2014/main" id="{CCA5DD6C-F7D2-AEB4-3E3F-EE2125F6527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2" name="Text Placeholder 20">
            <a:extLst>
              <a:ext uri="{FF2B5EF4-FFF2-40B4-BE49-F238E27FC236}">
                <a16:creationId xmlns:a16="http://schemas.microsoft.com/office/drawing/2014/main" id="{2E97711B-2981-67A6-92E2-B86B3E4C589F}"/>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3" name="Text Placeholder 20">
            <a:extLst>
              <a:ext uri="{FF2B5EF4-FFF2-40B4-BE49-F238E27FC236}">
                <a16:creationId xmlns:a16="http://schemas.microsoft.com/office/drawing/2014/main" id="{C818D435-51B8-6970-D1FC-30EC0D62D139}"/>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4" name="Text Placeholder 20">
            <a:extLst>
              <a:ext uri="{FF2B5EF4-FFF2-40B4-BE49-F238E27FC236}">
                <a16:creationId xmlns:a16="http://schemas.microsoft.com/office/drawing/2014/main" id="{0FBD860F-F594-A886-3402-59651C08296B}"/>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5" name="Text Placeholder 20">
            <a:extLst>
              <a:ext uri="{FF2B5EF4-FFF2-40B4-BE49-F238E27FC236}">
                <a16:creationId xmlns:a16="http://schemas.microsoft.com/office/drawing/2014/main" id="{A0844A2A-1CFB-7459-D49E-1E0A4CA78A77}"/>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56" name="Straight Connector 55">
            <a:extLst>
              <a:ext uri="{FF2B5EF4-FFF2-40B4-BE49-F238E27FC236}">
                <a16:creationId xmlns:a16="http://schemas.microsoft.com/office/drawing/2014/main" id="{0EC45D25-FFFC-0F1F-AD85-724CC137BD08}"/>
              </a:ext>
            </a:extLst>
          </p:cNvPr>
          <p:cNvCxnSpPr>
            <a:cxnSpLocks/>
          </p:cNvCxnSpPr>
          <p:nvPr userDrawn="1"/>
        </p:nvCxnSpPr>
        <p:spPr>
          <a:xfrm>
            <a:off x="6426027" y="1714500"/>
            <a:ext cx="0" cy="4042064"/>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544EFFA-E500-7146-A7B5-D35AB2F70BFF}"/>
              </a:ext>
            </a:extLst>
          </p:cNvPr>
          <p:cNvCxnSpPr>
            <a:cxnSpLocks/>
          </p:cNvCxnSpPr>
          <p:nvPr userDrawn="1"/>
        </p:nvCxnSpPr>
        <p:spPr>
          <a:xfrm>
            <a:off x="3573186" y="1714500"/>
            <a:ext cx="0" cy="4021282"/>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71" name="Picture Placeholder 4">
            <a:extLst>
              <a:ext uri="{FF2B5EF4-FFF2-40B4-BE49-F238E27FC236}">
                <a16:creationId xmlns:a16="http://schemas.microsoft.com/office/drawing/2014/main" id="{6A787B14-DF6D-ACD1-C333-891B82AFE9C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3" name="Text Placeholder 6">
            <a:extLst>
              <a:ext uri="{FF2B5EF4-FFF2-40B4-BE49-F238E27FC236}">
                <a16:creationId xmlns:a16="http://schemas.microsoft.com/office/drawing/2014/main" id="{6E484195-4AAC-07CE-0A90-15E93D5DF0F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5584455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cked timeline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49AEB6-C613-C23A-95FE-42FDBA60179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4" name="Text Placeholder 11">
            <a:extLst>
              <a:ext uri="{FF2B5EF4-FFF2-40B4-BE49-F238E27FC236}">
                <a16:creationId xmlns:a16="http://schemas.microsoft.com/office/drawing/2014/main" id="{73C6D8C1-8D5A-A785-1F49-C32D0DA88093}"/>
              </a:ext>
            </a:extLst>
          </p:cNvPr>
          <p:cNvSpPr>
            <a:spLocks noGrp="1"/>
          </p:cNvSpPr>
          <p:nvPr>
            <p:ph type="body" sz="quarter" idx="89" hasCustomPrompt="1"/>
          </p:nvPr>
        </p:nvSpPr>
        <p:spPr>
          <a:xfrm>
            <a:off x="736226" y="1628180"/>
            <a:ext cx="10711479" cy="1051392"/>
          </a:xfrm>
          <a:prstGeom prst="roundRect">
            <a:avLst>
              <a:gd name="adj" fmla="val 11183"/>
            </a:avLst>
          </a:prstGeom>
          <a:solidFill>
            <a:schemeClr val="accent4"/>
          </a:solidFill>
        </p:spPr>
        <p:txBody>
          <a:bodyPr anchor="ctr" anchorCtr="1">
            <a:noAutofit/>
          </a:bodyPr>
          <a:lstStyle>
            <a:lvl1pPr algn="ctr">
              <a:buNone/>
              <a:defRPr sz="2400" b="1">
                <a:solidFill>
                  <a:schemeClr val="tx1"/>
                </a:solidFill>
              </a:defRPr>
            </a:lvl1pPr>
          </a:lstStyle>
          <a:p>
            <a:pPr lvl="0"/>
            <a:r>
              <a:rPr lang="en-GB" dirty="0"/>
              <a:t> </a:t>
            </a:r>
          </a:p>
        </p:txBody>
      </p:sp>
      <p:sp>
        <p:nvSpPr>
          <p:cNvPr id="30" name="Text Placeholder 20">
            <a:extLst>
              <a:ext uri="{FF2B5EF4-FFF2-40B4-BE49-F238E27FC236}">
                <a16:creationId xmlns:a16="http://schemas.microsoft.com/office/drawing/2014/main" id="{3E2F453C-3ED0-D693-6902-BA60A01020C5}"/>
              </a:ext>
            </a:extLst>
          </p:cNvPr>
          <p:cNvSpPr>
            <a:spLocks noGrp="1"/>
          </p:cNvSpPr>
          <p:nvPr>
            <p:ph type="body" sz="quarter" idx="58" hasCustomPrompt="1"/>
          </p:nvPr>
        </p:nvSpPr>
        <p:spPr>
          <a:xfrm>
            <a:off x="73622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1" name="Text Placeholder 20">
            <a:extLst>
              <a:ext uri="{FF2B5EF4-FFF2-40B4-BE49-F238E27FC236}">
                <a16:creationId xmlns:a16="http://schemas.microsoft.com/office/drawing/2014/main" id="{C4CC2843-0308-2520-AE77-57A103D63F27}"/>
              </a:ext>
            </a:extLst>
          </p:cNvPr>
          <p:cNvSpPr>
            <a:spLocks noGrp="1"/>
          </p:cNvSpPr>
          <p:nvPr>
            <p:ph type="body" sz="quarter" idx="95" hasCustomPrompt="1"/>
          </p:nvPr>
        </p:nvSpPr>
        <p:spPr>
          <a:xfrm>
            <a:off x="342978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2" name="Text Placeholder 20">
            <a:extLst>
              <a:ext uri="{FF2B5EF4-FFF2-40B4-BE49-F238E27FC236}">
                <a16:creationId xmlns:a16="http://schemas.microsoft.com/office/drawing/2014/main" id="{8FCBCD6B-E5C1-80FD-72D1-747C9F318B11}"/>
              </a:ext>
            </a:extLst>
          </p:cNvPr>
          <p:cNvSpPr>
            <a:spLocks noGrp="1"/>
          </p:cNvSpPr>
          <p:nvPr>
            <p:ph type="body" sz="quarter" idx="96" hasCustomPrompt="1"/>
          </p:nvPr>
        </p:nvSpPr>
        <p:spPr>
          <a:xfrm>
            <a:off x="612333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3" name="Text Placeholder 20">
            <a:extLst>
              <a:ext uri="{FF2B5EF4-FFF2-40B4-BE49-F238E27FC236}">
                <a16:creationId xmlns:a16="http://schemas.microsoft.com/office/drawing/2014/main" id="{5482BCD0-8473-F3F0-7E96-5D007712885F}"/>
              </a:ext>
            </a:extLst>
          </p:cNvPr>
          <p:cNvSpPr>
            <a:spLocks noGrp="1"/>
          </p:cNvSpPr>
          <p:nvPr>
            <p:ph type="body" sz="quarter" idx="97" hasCustomPrompt="1"/>
          </p:nvPr>
        </p:nvSpPr>
        <p:spPr>
          <a:xfrm>
            <a:off x="881689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1" name="Text Placeholder 28">
            <a:extLst>
              <a:ext uri="{FF2B5EF4-FFF2-40B4-BE49-F238E27FC236}">
                <a16:creationId xmlns:a16="http://schemas.microsoft.com/office/drawing/2014/main" id="{18E51F03-14EF-9951-987E-173F0F4D32F1}"/>
              </a:ext>
            </a:extLst>
          </p:cNvPr>
          <p:cNvSpPr>
            <a:spLocks noGrp="1"/>
          </p:cNvSpPr>
          <p:nvPr>
            <p:ph type="body" sz="quarter" idx="98" hasCustomPrompt="1"/>
          </p:nvPr>
        </p:nvSpPr>
        <p:spPr>
          <a:xfrm>
            <a:off x="2136557" y="1683090"/>
            <a:ext cx="7910817" cy="375216"/>
          </a:xfrm>
        </p:spPr>
        <p:txBody>
          <a:bodyPr>
            <a:noAutofit/>
          </a:bodyPr>
          <a:lstStyle>
            <a:lvl1pPr algn="ctr">
              <a:lnSpc>
                <a:spcPct val="100000"/>
              </a:lnSpc>
              <a:buNone/>
              <a:defRPr sz="24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52" name="Text Placeholder 28">
            <a:extLst>
              <a:ext uri="{FF2B5EF4-FFF2-40B4-BE49-F238E27FC236}">
                <a16:creationId xmlns:a16="http://schemas.microsoft.com/office/drawing/2014/main" id="{42BBFCDC-EF29-E514-6942-6B4D6BE8D079}"/>
              </a:ext>
            </a:extLst>
          </p:cNvPr>
          <p:cNvSpPr>
            <a:spLocks noGrp="1"/>
          </p:cNvSpPr>
          <p:nvPr>
            <p:ph type="body" sz="quarter" idx="99" hasCustomPrompt="1"/>
          </p:nvPr>
        </p:nvSpPr>
        <p:spPr>
          <a:xfrm>
            <a:off x="1989050" y="2149486"/>
            <a:ext cx="8205830" cy="468000"/>
          </a:xfrm>
        </p:spPr>
        <p:txBody>
          <a:bodyPr>
            <a:noAutofit/>
          </a:bodyPr>
          <a:lstStyle>
            <a:lvl1pPr marL="0" algn="ctr">
              <a:lnSpc>
                <a:spcPct val="100000"/>
              </a:lnSpc>
              <a:spcBef>
                <a:spcPts val="0"/>
              </a:spcBef>
              <a:buNone/>
              <a:defRPr sz="1400" b="0"/>
            </a:lvl1pPr>
          </a:lstStyle>
          <a:p>
            <a:pPr lvl="0"/>
            <a:r>
              <a:rPr lang="en-US" dirty="0"/>
              <a:t>Ut </a:t>
            </a:r>
            <a:r>
              <a:rPr lang="en-US" dirty="0" err="1"/>
              <a:t>enim</a:t>
            </a:r>
            <a:r>
              <a:rPr lang="en-US" dirty="0"/>
              <a:t> ad minim </a:t>
            </a:r>
            <a:r>
              <a:rPr lang="en-US" dirty="0" err="1"/>
              <a:t>veniam</a:t>
            </a:r>
            <a:r>
              <a:rPr lang="en-US" dirty="0"/>
              <a:t>, quis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a:t>
            </a:r>
          </a:p>
        </p:txBody>
      </p:sp>
      <p:sp>
        <p:nvSpPr>
          <p:cNvPr id="53" name="Text Placeholder 11">
            <a:extLst>
              <a:ext uri="{FF2B5EF4-FFF2-40B4-BE49-F238E27FC236}">
                <a16:creationId xmlns:a16="http://schemas.microsoft.com/office/drawing/2014/main" id="{DE4F34F3-B3B1-FE36-38FB-14E1974339E6}"/>
              </a:ext>
            </a:extLst>
          </p:cNvPr>
          <p:cNvSpPr>
            <a:spLocks noGrp="1"/>
          </p:cNvSpPr>
          <p:nvPr>
            <p:ph type="body" sz="quarter" idx="100" hasCustomPrompt="1"/>
          </p:nvPr>
        </p:nvSpPr>
        <p:spPr>
          <a:xfrm>
            <a:off x="752356" y="2825737"/>
            <a:ext cx="10711479" cy="1051392"/>
          </a:xfrm>
          <a:prstGeom prst="roundRect">
            <a:avLst>
              <a:gd name="adj" fmla="val 11183"/>
            </a:avLst>
          </a:prstGeom>
          <a:solidFill>
            <a:schemeClr val="accent6"/>
          </a:solidFill>
        </p:spPr>
        <p:txBody>
          <a:bodyPr anchor="ctr" anchorCtr="1">
            <a:noAutofit/>
          </a:bodyPr>
          <a:lstStyle>
            <a:lvl1pPr algn="ctr">
              <a:buNone/>
              <a:defRPr sz="2400" b="1">
                <a:solidFill>
                  <a:schemeClr val="tx1"/>
                </a:solidFill>
              </a:defRPr>
            </a:lvl1pPr>
          </a:lstStyle>
          <a:p>
            <a:pPr lvl="0"/>
            <a:r>
              <a:rPr lang="en-GB" dirty="0"/>
              <a:t> </a:t>
            </a:r>
          </a:p>
        </p:txBody>
      </p:sp>
      <p:sp>
        <p:nvSpPr>
          <p:cNvPr id="54" name="Text Placeholder 28">
            <a:extLst>
              <a:ext uri="{FF2B5EF4-FFF2-40B4-BE49-F238E27FC236}">
                <a16:creationId xmlns:a16="http://schemas.microsoft.com/office/drawing/2014/main" id="{0BB4C5C5-AF7C-BF83-4FDA-582E309FFFA6}"/>
              </a:ext>
            </a:extLst>
          </p:cNvPr>
          <p:cNvSpPr>
            <a:spLocks noGrp="1"/>
          </p:cNvSpPr>
          <p:nvPr>
            <p:ph type="body" sz="quarter" idx="101" hasCustomPrompt="1"/>
          </p:nvPr>
        </p:nvSpPr>
        <p:spPr>
          <a:xfrm>
            <a:off x="2136557" y="2889284"/>
            <a:ext cx="7910817" cy="375216"/>
          </a:xfrm>
        </p:spPr>
        <p:txBody>
          <a:bodyPr>
            <a:noAutofit/>
          </a:bodyPr>
          <a:lstStyle>
            <a:lvl1pPr algn="ctr">
              <a:lnSpc>
                <a:spcPct val="100000"/>
              </a:lnSpc>
              <a:buNone/>
              <a:defRPr sz="2400"/>
            </a:lvl1pPr>
          </a:lstStyle>
          <a:p>
            <a:pPr lvl="0"/>
            <a:r>
              <a:rPr lang="fr-FR" dirty="0"/>
              <a:t>Excepteur sint occaecat cupidatat</a:t>
            </a:r>
            <a:endParaRPr lang="en-US" dirty="0"/>
          </a:p>
        </p:txBody>
      </p:sp>
      <p:sp>
        <p:nvSpPr>
          <p:cNvPr id="55" name="Text Placeholder 28">
            <a:extLst>
              <a:ext uri="{FF2B5EF4-FFF2-40B4-BE49-F238E27FC236}">
                <a16:creationId xmlns:a16="http://schemas.microsoft.com/office/drawing/2014/main" id="{B2203175-A840-E546-93FE-21DB94E3E071}"/>
              </a:ext>
            </a:extLst>
          </p:cNvPr>
          <p:cNvSpPr>
            <a:spLocks noGrp="1"/>
          </p:cNvSpPr>
          <p:nvPr>
            <p:ph type="body" sz="quarter" idx="102" hasCustomPrompt="1"/>
          </p:nvPr>
        </p:nvSpPr>
        <p:spPr>
          <a:xfrm>
            <a:off x="1989050" y="3355681"/>
            <a:ext cx="8205830" cy="468000"/>
          </a:xfrm>
        </p:spPr>
        <p:txBody>
          <a:bodyPr>
            <a:noAutofit/>
          </a:bodyPr>
          <a:lstStyle>
            <a:lvl1pPr marL="0" algn="ctr">
              <a:lnSpc>
                <a:spcPct val="100000"/>
              </a:lnSpc>
              <a:spcBef>
                <a:spcPts val="0"/>
              </a:spcBef>
              <a:buNone/>
              <a:defRPr lang="en-GB" sz="1400" b="0" i="0" smtClean="0">
                <a:effectLst/>
                <a:latin typeface="+mn-lt"/>
              </a:defRPr>
            </a:lvl1pPr>
          </a:lstStyle>
          <a:p>
            <a:pPr lvl="0"/>
            <a:r>
              <a:rPr lang="en-US" dirty="0"/>
              <a:t>Sunt in culpa </a:t>
            </a:r>
            <a:r>
              <a:rPr lang="en-GB" b="0" i="0" dirty="0">
                <a:solidFill>
                  <a:srgbClr val="000000"/>
                </a:solidFill>
                <a:effectLst/>
                <a:latin typeface="Open Sans" panose="020B0606030504020204" pitchFamily="34" charset="0"/>
              </a:rPr>
              <a:t>qui </a:t>
            </a:r>
            <a:r>
              <a:rPr lang="en-GB" b="0" i="0" dirty="0" err="1">
                <a:solidFill>
                  <a:srgbClr val="000000"/>
                </a:solidFill>
                <a:effectLst/>
                <a:latin typeface="Open Sans" panose="020B0606030504020204" pitchFamily="34" charset="0"/>
              </a:rPr>
              <a:t>officia</a:t>
            </a:r>
            <a:endParaRPr lang="en-US" dirty="0"/>
          </a:p>
          <a:p>
            <a:pPr lvl="0"/>
            <a:r>
              <a:rPr lang="fr-FR" dirty="0"/>
              <a:t>Deserunt mollit anim id est laborum</a:t>
            </a:r>
            <a:endParaRPr lang="en-US" dirty="0"/>
          </a:p>
        </p:txBody>
      </p:sp>
      <p:sp>
        <p:nvSpPr>
          <p:cNvPr id="56" name="Text Placeholder 11">
            <a:extLst>
              <a:ext uri="{FF2B5EF4-FFF2-40B4-BE49-F238E27FC236}">
                <a16:creationId xmlns:a16="http://schemas.microsoft.com/office/drawing/2014/main" id="{A2429222-8E24-0038-B780-430E18E22B40}"/>
              </a:ext>
            </a:extLst>
          </p:cNvPr>
          <p:cNvSpPr>
            <a:spLocks noGrp="1"/>
          </p:cNvSpPr>
          <p:nvPr>
            <p:ph type="body" sz="quarter" idx="103" hasCustomPrompt="1"/>
          </p:nvPr>
        </p:nvSpPr>
        <p:spPr>
          <a:xfrm>
            <a:off x="6176564"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57" name="Text Placeholder 28">
            <a:extLst>
              <a:ext uri="{FF2B5EF4-FFF2-40B4-BE49-F238E27FC236}">
                <a16:creationId xmlns:a16="http://schemas.microsoft.com/office/drawing/2014/main" id="{12AE7338-95D6-7A14-4593-6BBDE8546227}"/>
              </a:ext>
            </a:extLst>
          </p:cNvPr>
          <p:cNvSpPr>
            <a:spLocks noGrp="1"/>
          </p:cNvSpPr>
          <p:nvPr>
            <p:ph type="body" sz="quarter" idx="104" hasCustomPrompt="1"/>
          </p:nvPr>
        </p:nvSpPr>
        <p:spPr>
          <a:xfrm>
            <a:off x="6555865"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58" name="Text Placeholder 28">
            <a:extLst>
              <a:ext uri="{FF2B5EF4-FFF2-40B4-BE49-F238E27FC236}">
                <a16:creationId xmlns:a16="http://schemas.microsoft.com/office/drawing/2014/main" id="{17ED02D4-45FE-A182-55BC-B08992EF5F86}"/>
              </a:ext>
            </a:extLst>
          </p:cNvPr>
          <p:cNvSpPr>
            <a:spLocks noGrp="1"/>
          </p:cNvSpPr>
          <p:nvPr>
            <p:ph type="body" sz="quarter" idx="105" hasCustomPrompt="1"/>
          </p:nvPr>
        </p:nvSpPr>
        <p:spPr>
          <a:xfrm>
            <a:off x="7280930"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59" name="Text Placeholder 11">
            <a:extLst>
              <a:ext uri="{FF2B5EF4-FFF2-40B4-BE49-F238E27FC236}">
                <a16:creationId xmlns:a16="http://schemas.microsoft.com/office/drawing/2014/main" id="{F0E9CC68-E3D3-E520-1B62-48D7AF821311}"/>
              </a:ext>
            </a:extLst>
          </p:cNvPr>
          <p:cNvSpPr>
            <a:spLocks noGrp="1"/>
          </p:cNvSpPr>
          <p:nvPr>
            <p:ph type="body" sz="quarter" idx="106" hasCustomPrompt="1"/>
          </p:nvPr>
        </p:nvSpPr>
        <p:spPr>
          <a:xfrm>
            <a:off x="752356"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60" name="Text Placeholder 28">
            <a:extLst>
              <a:ext uri="{FF2B5EF4-FFF2-40B4-BE49-F238E27FC236}">
                <a16:creationId xmlns:a16="http://schemas.microsoft.com/office/drawing/2014/main" id="{4EDDB70C-B723-6106-E670-D9A454F972C1}"/>
              </a:ext>
            </a:extLst>
          </p:cNvPr>
          <p:cNvSpPr>
            <a:spLocks noGrp="1"/>
          </p:cNvSpPr>
          <p:nvPr>
            <p:ph type="body" sz="quarter" idx="107" hasCustomPrompt="1"/>
          </p:nvPr>
        </p:nvSpPr>
        <p:spPr>
          <a:xfrm>
            <a:off x="1131657"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61" name="Text Placeholder 28">
            <a:extLst>
              <a:ext uri="{FF2B5EF4-FFF2-40B4-BE49-F238E27FC236}">
                <a16:creationId xmlns:a16="http://schemas.microsoft.com/office/drawing/2014/main" id="{32F79973-995F-7427-04B1-113DDC4389D7}"/>
              </a:ext>
            </a:extLst>
          </p:cNvPr>
          <p:cNvSpPr>
            <a:spLocks noGrp="1"/>
          </p:cNvSpPr>
          <p:nvPr>
            <p:ph type="body" sz="quarter" idx="108" hasCustomPrompt="1"/>
          </p:nvPr>
        </p:nvSpPr>
        <p:spPr>
          <a:xfrm>
            <a:off x="1856722" y="4584758"/>
            <a:ext cx="3078538" cy="673813"/>
          </a:xfrm>
        </p:spPr>
        <p:txBody>
          <a:bodyPr>
            <a:noAutofit/>
          </a:bodyPr>
          <a:lstStyle>
            <a:lvl1pPr marL="0" algn="ctr">
              <a:lnSpc>
                <a:spcPct val="100000"/>
              </a:lnSpc>
              <a:spcBef>
                <a:spcPts val="0"/>
              </a:spcBef>
              <a:buNone/>
              <a:defRPr lang="en-GB" sz="1400" b="0" i="0" smtClean="0">
                <a:solidFill>
                  <a:schemeClr val="bg1"/>
                </a:solidFill>
                <a:effectLst/>
                <a:latin typeface="+mn-l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62" name="Text Placeholder 20">
            <a:extLst>
              <a:ext uri="{FF2B5EF4-FFF2-40B4-BE49-F238E27FC236}">
                <a16:creationId xmlns:a16="http://schemas.microsoft.com/office/drawing/2014/main" id="{4567B5C7-F5BA-ABE8-D05D-910DCF9EF311}"/>
              </a:ext>
            </a:extLst>
          </p:cNvPr>
          <p:cNvSpPr>
            <a:spLocks noGrp="1"/>
          </p:cNvSpPr>
          <p:nvPr>
            <p:ph type="body" sz="quarter" idx="109" hasCustomPrompt="1"/>
          </p:nvPr>
        </p:nvSpPr>
        <p:spPr>
          <a:xfrm>
            <a:off x="2985878" y="5506769"/>
            <a:ext cx="6244433" cy="540000"/>
          </a:xfrm>
          <a:prstGeom prst="roundRect">
            <a:avLst>
              <a:gd name="adj" fmla="val 13265"/>
            </a:avLst>
          </a:prstGeom>
          <a:solidFill>
            <a:schemeClr val="bg1"/>
          </a:solidFill>
        </p:spPr>
        <p:txBody>
          <a:bodyPr vert="horz" lIns="108000" anchor="ctr">
            <a:noAutofit/>
          </a:bodyPr>
          <a:lstStyle>
            <a:lvl1pPr marL="6350" indent="0" algn="ctr" rtl="0">
              <a:buNone/>
              <a:tabLst/>
              <a:defRPr sz="2400"/>
            </a:lvl1pPr>
            <a:lvl2pPr algn="thaiDist">
              <a:defRPr/>
            </a:lvl2pPr>
          </a:lstStyle>
          <a:p>
            <a:pPr lvl="0"/>
            <a:r>
              <a:rPr lang="en-US" dirty="0"/>
              <a:t>Total Net Cost: £</a:t>
            </a:r>
          </a:p>
        </p:txBody>
      </p:sp>
      <p:sp>
        <p:nvSpPr>
          <p:cNvPr id="5" name="Picture Placeholder 4">
            <a:extLst>
              <a:ext uri="{FF2B5EF4-FFF2-40B4-BE49-F238E27FC236}">
                <a16:creationId xmlns:a16="http://schemas.microsoft.com/office/drawing/2014/main" id="{49C76F73-BBED-A359-396F-C300EC466E6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D900D34C-73E2-B9E1-44C6-A40741F82A8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881000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tacked timeline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979A16-57F4-FD28-C2B1-5C45563A9BA5}"/>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34" name="Text Placeholder 11">
            <a:extLst>
              <a:ext uri="{FF2B5EF4-FFF2-40B4-BE49-F238E27FC236}">
                <a16:creationId xmlns:a16="http://schemas.microsoft.com/office/drawing/2014/main" id="{73C6D8C1-8D5A-A785-1F49-C32D0DA88093}"/>
              </a:ext>
            </a:extLst>
          </p:cNvPr>
          <p:cNvSpPr>
            <a:spLocks noGrp="1"/>
          </p:cNvSpPr>
          <p:nvPr>
            <p:ph type="body" sz="quarter" idx="89" hasCustomPrompt="1"/>
          </p:nvPr>
        </p:nvSpPr>
        <p:spPr>
          <a:xfrm>
            <a:off x="736226" y="1628180"/>
            <a:ext cx="10711479" cy="1051392"/>
          </a:xfrm>
          <a:prstGeom prst="roundRect">
            <a:avLst>
              <a:gd name="adj" fmla="val 11183"/>
            </a:avLst>
          </a:prstGeom>
          <a:solidFill>
            <a:schemeClr val="tx2"/>
          </a:solidFill>
        </p:spPr>
        <p:txBody>
          <a:bodyPr anchor="ctr" anchorCtr="1">
            <a:noAutofit/>
          </a:bodyPr>
          <a:lstStyle>
            <a:lvl1pPr algn="ctr">
              <a:buNone/>
              <a:defRPr sz="2400" b="1">
                <a:solidFill>
                  <a:schemeClr val="tx1"/>
                </a:solidFill>
              </a:defRPr>
            </a:lvl1pPr>
          </a:lstStyle>
          <a:p>
            <a:pPr lvl="0"/>
            <a:r>
              <a:rPr lang="en-GB" dirty="0"/>
              <a:t> </a:t>
            </a:r>
          </a:p>
        </p:txBody>
      </p:sp>
      <p:sp>
        <p:nvSpPr>
          <p:cNvPr id="30" name="Text Placeholder 20">
            <a:extLst>
              <a:ext uri="{FF2B5EF4-FFF2-40B4-BE49-F238E27FC236}">
                <a16:creationId xmlns:a16="http://schemas.microsoft.com/office/drawing/2014/main" id="{3E2F453C-3ED0-D693-6902-BA60A01020C5}"/>
              </a:ext>
            </a:extLst>
          </p:cNvPr>
          <p:cNvSpPr>
            <a:spLocks noGrp="1"/>
          </p:cNvSpPr>
          <p:nvPr>
            <p:ph type="body" sz="quarter" idx="58" hasCustomPrompt="1"/>
          </p:nvPr>
        </p:nvSpPr>
        <p:spPr>
          <a:xfrm>
            <a:off x="73622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1" name="Text Placeholder 20">
            <a:extLst>
              <a:ext uri="{FF2B5EF4-FFF2-40B4-BE49-F238E27FC236}">
                <a16:creationId xmlns:a16="http://schemas.microsoft.com/office/drawing/2014/main" id="{C4CC2843-0308-2520-AE77-57A103D63F27}"/>
              </a:ext>
            </a:extLst>
          </p:cNvPr>
          <p:cNvSpPr>
            <a:spLocks noGrp="1"/>
          </p:cNvSpPr>
          <p:nvPr>
            <p:ph type="body" sz="quarter" idx="95" hasCustomPrompt="1"/>
          </p:nvPr>
        </p:nvSpPr>
        <p:spPr>
          <a:xfrm>
            <a:off x="342978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2" name="Text Placeholder 20">
            <a:extLst>
              <a:ext uri="{FF2B5EF4-FFF2-40B4-BE49-F238E27FC236}">
                <a16:creationId xmlns:a16="http://schemas.microsoft.com/office/drawing/2014/main" id="{8FCBCD6B-E5C1-80FD-72D1-747C9F318B11}"/>
              </a:ext>
            </a:extLst>
          </p:cNvPr>
          <p:cNvSpPr>
            <a:spLocks noGrp="1"/>
          </p:cNvSpPr>
          <p:nvPr>
            <p:ph type="body" sz="quarter" idx="96" hasCustomPrompt="1"/>
          </p:nvPr>
        </p:nvSpPr>
        <p:spPr>
          <a:xfrm>
            <a:off x="612333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3" name="Text Placeholder 20">
            <a:extLst>
              <a:ext uri="{FF2B5EF4-FFF2-40B4-BE49-F238E27FC236}">
                <a16:creationId xmlns:a16="http://schemas.microsoft.com/office/drawing/2014/main" id="{5482BCD0-8473-F3F0-7E96-5D007712885F}"/>
              </a:ext>
            </a:extLst>
          </p:cNvPr>
          <p:cNvSpPr>
            <a:spLocks noGrp="1"/>
          </p:cNvSpPr>
          <p:nvPr>
            <p:ph type="body" sz="quarter" idx="97" hasCustomPrompt="1"/>
          </p:nvPr>
        </p:nvSpPr>
        <p:spPr>
          <a:xfrm>
            <a:off x="881689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1" name="Text Placeholder 28">
            <a:extLst>
              <a:ext uri="{FF2B5EF4-FFF2-40B4-BE49-F238E27FC236}">
                <a16:creationId xmlns:a16="http://schemas.microsoft.com/office/drawing/2014/main" id="{18E51F03-14EF-9951-987E-173F0F4D32F1}"/>
              </a:ext>
            </a:extLst>
          </p:cNvPr>
          <p:cNvSpPr>
            <a:spLocks noGrp="1"/>
          </p:cNvSpPr>
          <p:nvPr>
            <p:ph type="body" sz="quarter" idx="98" hasCustomPrompt="1"/>
          </p:nvPr>
        </p:nvSpPr>
        <p:spPr>
          <a:xfrm>
            <a:off x="2136557" y="1683090"/>
            <a:ext cx="7910817" cy="375216"/>
          </a:xfrm>
        </p:spPr>
        <p:txBody>
          <a:bodyPr>
            <a:noAutofit/>
          </a:bodyPr>
          <a:lstStyle>
            <a:lvl1pPr algn="ctr">
              <a:lnSpc>
                <a:spcPct val="100000"/>
              </a:lnSpc>
              <a:buNone/>
              <a:defRPr sz="2400">
                <a:solidFill>
                  <a:schemeClr val="bg1"/>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52" name="Text Placeholder 28">
            <a:extLst>
              <a:ext uri="{FF2B5EF4-FFF2-40B4-BE49-F238E27FC236}">
                <a16:creationId xmlns:a16="http://schemas.microsoft.com/office/drawing/2014/main" id="{42BBFCDC-EF29-E514-6942-6B4D6BE8D079}"/>
              </a:ext>
            </a:extLst>
          </p:cNvPr>
          <p:cNvSpPr>
            <a:spLocks noGrp="1"/>
          </p:cNvSpPr>
          <p:nvPr>
            <p:ph type="body" sz="quarter" idx="99" hasCustomPrompt="1"/>
          </p:nvPr>
        </p:nvSpPr>
        <p:spPr>
          <a:xfrm>
            <a:off x="1989050" y="2149486"/>
            <a:ext cx="8205830" cy="468000"/>
          </a:xfrm>
        </p:spPr>
        <p:txBody>
          <a:bodyPr>
            <a:noAutofit/>
          </a:bodyPr>
          <a:lstStyle>
            <a:lvl1pPr marL="0" algn="ctr">
              <a:lnSpc>
                <a:spcPct val="100000"/>
              </a:lnSpc>
              <a:spcBef>
                <a:spcPts val="0"/>
              </a:spcBef>
              <a:buNone/>
              <a:defRPr sz="1400" b="0">
                <a:solidFill>
                  <a:schemeClr val="bg1"/>
                </a:solidFill>
              </a:defRPr>
            </a:lvl1pPr>
          </a:lstStyle>
          <a:p>
            <a:pPr lvl="0"/>
            <a:r>
              <a:rPr lang="en-US" dirty="0"/>
              <a:t>Ut </a:t>
            </a:r>
            <a:r>
              <a:rPr lang="en-US" dirty="0" err="1"/>
              <a:t>enim</a:t>
            </a:r>
            <a:r>
              <a:rPr lang="en-US" dirty="0"/>
              <a:t> ad minim </a:t>
            </a:r>
            <a:r>
              <a:rPr lang="en-US" dirty="0" err="1"/>
              <a:t>veniam</a:t>
            </a:r>
            <a:r>
              <a:rPr lang="en-US" dirty="0"/>
              <a:t>, quis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a:t>
            </a:r>
          </a:p>
        </p:txBody>
      </p:sp>
      <p:sp>
        <p:nvSpPr>
          <p:cNvPr id="53" name="Text Placeholder 11">
            <a:extLst>
              <a:ext uri="{FF2B5EF4-FFF2-40B4-BE49-F238E27FC236}">
                <a16:creationId xmlns:a16="http://schemas.microsoft.com/office/drawing/2014/main" id="{DE4F34F3-B3B1-FE36-38FB-14E1974339E6}"/>
              </a:ext>
            </a:extLst>
          </p:cNvPr>
          <p:cNvSpPr>
            <a:spLocks noGrp="1"/>
          </p:cNvSpPr>
          <p:nvPr>
            <p:ph type="body" sz="quarter" idx="100" hasCustomPrompt="1"/>
          </p:nvPr>
        </p:nvSpPr>
        <p:spPr>
          <a:xfrm>
            <a:off x="752356" y="2825737"/>
            <a:ext cx="10711479" cy="1051392"/>
          </a:xfrm>
          <a:prstGeom prst="roundRect">
            <a:avLst>
              <a:gd name="adj" fmla="val 11183"/>
            </a:avLst>
          </a:prstGeom>
          <a:solidFill>
            <a:schemeClr val="bg1"/>
          </a:solidFill>
        </p:spPr>
        <p:txBody>
          <a:bodyPr anchor="ctr" anchorCtr="1">
            <a:noAutofit/>
          </a:bodyPr>
          <a:lstStyle>
            <a:lvl1pPr algn="ctr">
              <a:buNone/>
              <a:defRPr sz="2400" b="1">
                <a:solidFill>
                  <a:schemeClr val="tx1"/>
                </a:solidFill>
              </a:defRPr>
            </a:lvl1pPr>
          </a:lstStyle>
          <a:p>
            <a:pPr lvl="0"/>
            <a:r>
              <a:rPr lang="en-GB" dirty="0"/>
              <a:t> </a:t>
            </a:r>
          </a:p>
        </p:txBody>
      </p:sp>
      <p:sp>
        <p:nvSpPr>
          <p:cNvPr id="54" name="Text Placeholder 28">
            <a:extLst>
              <a:ext uri="{FF2B5EF4-FFF2-40B4-BE49-F238E27FC236}">
                <a16:creationId xmlns:a16="http://schemas.microsoft.com/office/drawing/2014/main" id="{0BB4C5C5-AF7C-BF83-4FDA-582E309FFFA6}"/>
              </a:ext>
            </a:extLst>
          </p:cNvPr>
          <p:cNvSpPr>
            <a:spLocks noGrp="1"/>
          </p:cNvSpPr>
          <p:nvPr>
            <p:ph type="body" sz="quarter" idx="101" hasCustomPrompt="1"/>
          </p:nvPr>
        </p:nvSpPr>
        <p:spPr>
          <a:xfrm>
            <a:off x="2136557" y="2889284"/>
            <a:ext cx="7910817" cy="375216"/>
          </a:xfrm>
        </p:spPr>
        <p:txBody>
          <a:bodyPr>
            <a:noAutofit/>
          </a:bodyPr>
          <a:lstStyle>
            <a:lvl1pPr algn="ctr">
              <a:lnSpc>
                <a:spcPct val="100000"/>
              </a:lnSpc>
              <a:buNone/>
              <a:defRPr sz="2400"/>
            </a:lvl1pPr>
          </a:lstStyle>
          <a:p>
            <a:pPr lvl="0"/>
            <a:r>
              <a:rPr lang="fr-FR" dirty="0"/>
              <a:t>Excepteur sint occaecat cupidatat</a:t>
            </a:r>
            <a:endParaRPr lang="en-US" dirty="0"/>
          </a:p>
        </p:txBody>
      </p:sp>
      <p:sp>
        <p:nvSpPr>
          <p:cNvPr id="55" name="Text Placeholder 28">
            <a:extLst>
              <a:ext uri="{FF2B5EF4-FFF2-40B4-BE49-F238E27FC236}">
                <a16:creationId xmlns:a16="http://schemas.microsoft.com/office/drawing/2014/main" id="{B2203175-A840-E546-93FE-21DB94E3E071}"/>
              </a:ext>
            </a:extLst>
          </p:cNvPr>
          <p:cNvSpPr>
            <a:spLocks noGrp="1"/>
          </p:cNvSpPr>
          <p:nvPr>
            <p:ph type="body" sz="quarter" idx="102" hasCustomPrompt="1"/>
          </p:nvPr>
        </p:nvSpPr>
        <p:spPr>
          <a:xfrm>
            <a:off x="1989050" y="3355681"/>
            <a:ext cx="8205830" cy="468000"/>
          </a:xfrm>
        </p:spPr>
        <p:txBody>
          <a:bodyPr>
            <a:noAutofit/>
          </a:bodyPr>
          <a:lstStyle>
            <a:lvl1pPr marL="0" algn="ctr">
              <a:lnSpc>
                <a:spcPct val="100000"/>
              </a:lnSpc>
              <a:spcBef>
                <a:spcPts val="0"/>
              </a:spcBef>
              <a:buNone/>
              <a:defRPr lang="en-GB" sz="1400" b="0" i="0" smtClean="0">
                <a:effectLst/>
                <a:latin typeface="+mn-lt"/>
              </a:defRPr>
            </a:lvl1pPr>
          </a:lstStyle>
          <a:p>
            <a:pPr lvl="0"/>
            <a:r>
              <a:rPr lang="en-US" dirty="0"/>
              <a:t>Sunt in culpa </a:t>
            </a:r>
            <a:r>
              <a:rPr lang="en-GB" b="0" i="0" dirty="0">
                <a:solidFill>
                  <a:srgbClr val="000000"/>
                </a:solidFill>
                <a:effectLst/>
                <a:latin typeface="Open Sans" panose="020B0606030504020204" pitchFamily="34" charset="0"/>
              </a:rPr>
              <a:t>qui </a:t>
            </a:r>
            <a:r>
              <a:rPr lang="en-GB" b="0" i="0" dirty="0" err="1">
                <a:solidFill>
                  <a:srgbClr val="000000"/>
                </a:solidFill>
                <a:effectLst/>
                <a:latin typeface="Open Sans" panose="020B0606030504020204" pitchFamily="34" charset="0"/>
              </a:rPr>
              <a:t>officia</a:t>
            </a:r>
            <a:endParaRPr lang="en-US" dirty="0"/>
          </a:p>
          <a:p>
            <a:pPr lvl="0"/>
            <a:r>
              <a:rPr lang="fr-FR" dirty="0"/>
              <a:t>Deserunt mollit anim id est laborum</a:t>
            </a:r>
            <a:endParaRPr lang="en-US" dirty="0"/>
          </a:p>
        </p:txBody>
      </p:sp>
      <p:sp>
        <p:nvSpPr>
          <p:cNvPr id="56" name="Text Placeholder 11">
            <a:extLst>
              <a:ext uri="{FF2B5EF4-FFF2-40B4-BE49-F238E27FC236}">
                <a16:creationId xmlns:a16="http://schemas.microsoft.com/office/drawing/2014/main" id="{A2429222-8E24-0038-B780-430E18E22B40}"/>
              </a:ext>
            </a:extLst>
          </p:cNvPr>
          <p:cNvSpPr>
            <a:spLocks noGrp="1"/>
          </p:cNvSpPr>
          <p:nvPr>
            <p:ph type="body" sz="quarter" idx="103" hasCustomPrompt="1"/>
          </p:nvPr>
        </p:nvSpPr>
        <p:spPr>
          <a:xfrm>
            <a:off x="6176564"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57" name="Text Placeholder 28">
            <a:extLst>
              <a:ext uri="{FF2B5EF4-FFF2-40B4-BE49-F238E27FC236}">
                <a16:creationId xmlns:a16="http://schemas.microsoft.com/office/drawing/2014/main" id="{12AE7338-95D6-7A14-4593-6BBDE8546227}"/>
              </a:ext>
            </a:extLst>
          </p:cNvPr>
          <p:cNvSpPr>
            <a:spLocks noGrp="1"/>
          </p:cNvSpPr>
          <p:nvPr>
            <p:ph type="body" sz="quarter" idx="104" hasCustomPrompt="1"/>
          </p:nvPr>
        </p:nvSpPr>
        <p:spPr>
          <a:xfrm>
            <a:off x="6555865"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58" name="Text Placeholder 28">
            <a:extLst>
              <a:ext uri="{FF2B5EF4-FFF2-40B4-BE49-F238E27FC236}">
                <a16:creationId xmlns:a16="http://schemas.microsoft.com/office/drawing/2014/main" id="{17ED02D4-45FE-A182-55BC-B08992EF5F86}"/>
              </a:ext>
            </a:extLst>
          </p:cNvPr>
          <p:cNvSpPr>
            <a:spLocks noGrp="1"/>
          </p:cNvSpPr>
          <p:nvPr>
            <p:ph type="body" sz="quarter" idx="105" hasCustomPrompt="1"/>
          </p:nvPr>
        </p:nvSpPr>
        <p:spPr>
          <a:xfrm>
            <a:off x="7280930"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59" name="Text Placeholder 11">
            <a:extLst>
              <a:ext uri="{FF2B5EF4-FFF2-40B4-BE49-F238E27FC236}">
                <a16:creationId xmlns:a16="http://schemas.microsoft.com/office/drawing/2014/main" id="{F0E9CC68-E3D3-E520-1B62-48D7AF821311}"/>
              </a:ext>
            </a:extLst>
          </p:cNvPr>
          <p:cNvSpPr>
            <a:spLocks noGrp="1"/>
          </p:cNvSpPr>
          <p:nvPr>
            <p:ph type="body" sz="quarter" idx="106" hasCustomPrompt="1"/>
          </p:nvPr>
        </p:nvSpPr>
        <p:spPr>
          <a:xfrm>
            <a:off x="752356"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60" name="Text Placeholder 28">
            <a:extLst>
              <a:ext uri="{FF2B5EF4-FFF2-40B4-BE49-F238E27FC236}">
                <a16:creationId xmlns:a16="http://schemas.microsoft.com/office/drawing/2014/main" id="{4EDDB70C-B723-6106-E670-D9A454F972C1}"/>
              </a:ext>
            </a:extLst>
          </p:cNvPr>
          <p:cNvSpPr>
            <a:spLocks noGrp="1"/>
          </p:cNvSpPr>
          <p:nvPr>
            <p:ph type="body" sz="quarter" idx="107" hasCustomPrompt="1"/>
          </p:nvPr>
        </p:nvSpPr>
        <p:spPr>
          <a:xfrm>
            <a:off x="1131657"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61" name="Text Placeholder 28">
            <a:extLst>
              <a:ext uri="{FF2B5EF4-FFF2-40B4-BE49-F238E27FC236}">
                <a16:creationId xmlns:a16="http://schemas.microsoft.com/office/drawing/2014/main" id="{32F79973-995F-7427-04B1-113DDC4389D7}"/>
              </a:ext>
            </a:extLst>
          </p:cNvPr>
          <p:cNvSpPr>
            <a:spLocks noGrp="1"/>
          </p:cNvSpPr>
          <p:nvPr>
            <p:ph type="body" sz="quarter" idx="108" hasCustomPrompt="1"/>
          </p:nvPr>
        </p:nvSpPr>
        <p:spPr>
          <a:xfrm>
            <a:off x="1856722"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62" name="Text Placeholder 20">
            <a:extLst>
              <a:ext uri="{FF2B5EF4-FFF2-40B4-BE49-F238E27FC236}">
                <a16:creationId xmlns:a16="http://schemas.microsoft.com/office/drawing/2014/main" id="{4567B5C7-F5BA-ABE8-D05D-910DCF9EF311}"/>
              </a:ext>
            </a:extLst>
          </p:cNvPr>
          <p:cNvSpPr>
            <a:spLocks noGrp="1"/>
          </p:cNvSpPr>
          <p:nvPr>
            <p:ph type="body" sz="quarter" idx="109" hasCustomPrompt="1"/>
          </p:nvPr>
        </p:nvSpPr>
        <p:spPr>
          <a:xfrm>
            <a:off x="2985878" y="5506769"/>
            <a:ext cx="6244433" cy="540000"/>
          </a:xfrm>
          <a:prstGeom prst="roundRect">
            <a:avLst>
              <a:gd name="adj" fmla="val 13265"/>
            </a:avLst>
          </a:prstGeom>
          <a:solidFill>
            <a:schemeClr val="bg1"/>
          </a:solidFill>
        </p:spPr>
        <p:txBody>
          <a:bodyPr vert="horz" lIns="108000" anchor="ctr">
            <a:noAutofit/>
          </a:bodyPr>
          <a:lstStyle>
            <a:lvl1pPr marL="6350" indent="0" algn="ctr" rtl="0">
              <a:buNone/>
              <a:tabLst/>
              <a:defRPr sz="2400"/>
            </a:lvl1pPr>
            <a:lvl2pPr algn="thaiDist">
              <a:defRPr/>
            </a:lvl2pPr>
          </a:lstStyle>
          <a:p>
            <a:pPr lvl="0"/>
            <a:r>
              <a:rPr lang="en-US" dirty="0"/>
              <a:t>Total Net Cost: £</a:t>
            </a:r>
          </a:p>
        </p:txBody>
      </p:sp>
      <p:sp>
        <p:nvSpPr>
          <p:cNvPr id="5" name="Picture Placeholder 4">
            <a:extLst>
              <a:ext uri="{FF2B5EF4-FFF2-40B4-BE49-F238E27FC236}">
                <a16:creationId xmlns:a16="http://schemas.microsoft.com/office/drawing/2014/main" id="{52A3DE5D-06C1-2840-21BD-975DDB5A231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21E84B40-CB79-9579-BB8A-D74A4AE8394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4735525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old and silver v1 dark knight">
    <p:bg>
      <p:bgPr>
        <a:solidFill>
          <a:schemeClr val="tx2"/>
        </a:solidFill>
        <a:effectLst/>
      </p:bgPr>
    </p:bg>
    <p:spTree>
      <p:nvGrpSpPr>
        <p:cNvPr id="1" name=""/>
        <p:cNvGrpSpPr/>
        <p:nvPr/>
      </p:nvGrpSpPr>
      <p:grpSpPr>
        <a:xfrm>
          <a:off x="0" y="0"/>
          <a:ext cx="0" cy="0"/>
          <a:chOff x="0" y="0"/>
          <a:chExt cx="0" cy="0"/>
        </a:xfrm>
      </p:grpSpPr>
      <p:sp>
        <p:nvSpPr>
          <p:cNvPr id="3" name="Rounded Rectangle 27">
            <a:extLst>
              <a:ext uri="{FF2B5EF4-FFF2-40B4-BE49-F238E27FC236}">
                <a16:creationId xmlns:a16="http://schemas.microsoft.com/office/drawing/2014/main" id="{981F0A11-F311-CC58-D2E3-CD6C1E20873B}"/>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08531"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1"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0" name="Text Placeholder 11">
            <a:extLst>
              <a:ext uri="{FF2B5EF4-FFF2-40B4-BE49-F238E27FC236}">
                <a16:creationId xmlns:a16="http://schemas.microsoft.com/office/drawing/2014/main" id="{4D0B5647-9F25-BA17-1777-D52A0FC4AB4F}"/>
              </a:ext>
            </a:extLst>
          </p:cNvPr>
          <p:cNvSpPr>
            <a:spLocks noGrp="1"/>
          </p:cNvSpPr>
          <p:nvPr>
            <p:ph type="body" sz="quarter" idx="93"/>
          </p:nvPr>
        </p:nvSpPr>
        <p:spPr>
          <a:xfrm>
            <a:off x="4510552" y="1705071"/>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Text Placeholder 11">
            <a:extLst>
              <a:ext uri="{FF2B5EF4-FFF2-40B4-BE49-F238E27FC236}">
                <a16:creationId xmlns:a16="http://schemas.microsoft.com/office/drawing/2014/main" id="{30864D77-C19A-6C44-3447-E3A4861ED238}"/>
              </a:ext>
            </a:extLst>
          </p:cNvPr>
          <p:cNvSpPr>
            <a:spLocks noGrp="1"/>
          </p:cNvSpPr>
          <p:nvPr>
            <p:ph type="body" sz="quarter" idx="94"/>
          </p:nvPr>
        </p:nvSpPr>
        <p:spPr>
          <a:xfrm>
            <a:off x="7108835"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9D11DCB7-0652-1C95-50B2-93BE70238E17}"/>
              </a:ext>
            </a:extLst>
          </p:cNvPr>
          <p:cNvSpPr>
            <a:spLocks noGrp="1"/>
          </p:cNvSpPr>
          <p:nvPr>
            <p:ph type="body" sz="quarter" idx="95"/>
          </p:nvPr>
        </p:nvSpPr>
        <p:spPr>
          <a:xfrm>
            <a:off x="9707118"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6" name="Text Placeholder 20">
            <a:extLst>
              <a:ext uri="{FF2B5EF4-FFF2-40B4-BE49-F238E27FC236}">
                <a16:creationId xmlns:a16="http://schemas.microsoft.com/office/drawing/2014/main" id="{FF582CCF-B981-E77B-73D2-E533FCCC6288}"/>
              </a:ext>
            </a:extLst>
          </p:cNvPr>
          <p:cNvSpPr>
            <a:spLocks noGrp="1"/>
          </p:cNvSpPr>
          <p:nvPr>
            <p:ph type="body" sz="quarter" idx="58" hasCustomPrompt="1"/>
          </p:nvPr>
        </p:nvSpPr>
        <p:spPr>
          <a:xfrm>
            <a:off x="508531" y="1702157"/>
            <a:ext cx="338373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7" name="Text Placeholder 28">
            <a:extLst>
              <a:ext uri="{FF2B5EF4-FFF2-40B4-BE49-F238E27FC236}">
                <a16:creationId xmlns:a16="http://schemas.microsoft.com/office/drawing/2014/main" id="{CA1672CB-C339-B962-A86A-44F06436D228}"/>
              </a:ext>
            </a:extLst>
          </p:cNvPr>
          <p:cNvSpPr>
            <a:spLocks noGrp="1"/>
          </p:cNvSpPr>
          <p:nvPr>
            <p:ph type="body" sz="quarter" idx="100" hasCustomPrompt="1"/>
          </p:nvPr>
        </p:nvSpPr>
        <p:spPr>
          <a:xfrm>
            <a:off x="4660672" y="1941422"/>
            <a:ext cx="1744766" cy="558729"/>
          </a:xfrm>
        </p:spPr>
        <p:txBody>
          <a:bodyPr>
            <a:noAutofit/>
          </a:bodyPr>
          <a:lstStyle>
            <a:lvl1pPr algn="ctr">
              <a:buNone/>
              <a:defRPr sz="3600">
                <a:solidFill>
                  <a:schemeClr val="tx1"/>
                </a:solidFill>
              </a:defRPr>
            </a:lvl1pPr>
          </a:lstStyle>
          <a:p>
            <a:pPr lvl="0"/>
            <a:r>
              <a:rPr lang="en-US" dirty="0"/>
              <a:t>XX%</a:t>
            </a:r>
          </a:p>
        </p:txBody>
      </p:sp>
      <p:sp>
        <p:nvSpPr>
          <p:cNvPr id="28" name="Text Placeholder 28">
            <a:extLst>
              <a:ext uri="{FF2B5EF4-FFF2-40B4-BE49-F238E27FC236}">
                <a16:creationId xmlns:a16="http://schemas.microsoft.com/office/drawing/2014/main" id="{ECFDB9A6-69D5-6C09-5574-43801077D4E4}"/>
              </a:ext>
            </a:extLst>
          </p:cNvPr>
          <p:cNvSpPr>
            <a:spLocks noGrp="1"/>
          </p:cNvSpPr>
          <p:nvPr>
            <p:ph type="body" sz="quarter" idx="96" hasCustomPrompt="1"/>
          </p:nvPr>
        </p:nvSpPr>
        <p:spPr>
          <a:xfrm>
            <a:off x="4660672"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29" name="Text Placeholder 28">
            <a:extLst>
              <a:ext uri="{FF2B5EF4-FFF2-40B4-BE49-F238E27FC236}">
                <a16:creationId xmlns:a16="http://schemas.microsoft.com/office/drawing/2014/main" id="{B3B86E38-3E86-1F2C-FDB9-6171CB1C415A}"/>
              </a:ext>
            </a:extLst>
          </p:cNvPr>
          <p:cNvSpPr>
            <a:spLocks noGrp="1"/>
          </p:cNvSpPr>
          <p:nvPr>
            <p:ph type="body" sz="quarter" idx="101" hasCustomPrompt="1"/>
          </p:nvPr>
        </p:nvSpPr>
        <p:spPr>
          <a:xfrm>
            <a:off x="7263963" y="1941422"/>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30" name="Text Placeholder 28">
            <a:extLst>
              <a:ext uri="{FF2B5EF4-FFF2-40B4-BE49-F238E27FC236}">
                <a16:creationId xmlns:a16="http://schemas.microsoft.com/office/drawing/2014/main" id="{7684A527-6CCE-D8B0-52EC-2CE7A9F1B4CF}"/>
              </a:ext>
            </a:extLst>
          </p:cNvPr>
          <p:cNvSpPr>
            <a:spLocks noGrp="1"/>
          </p:cNvSpPr>
          <p:nvPr>
            <p:ph type="body" sz="quarter" idx="102" hasCustomPrompt="1"/>
          </p:nvPr>
        </p:nvSpPr>
        <p:spPr>
          <a:xfrm>
            <a:off x="7263963"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1" name="Text Placeholder 28">
            <a:extLst>
              <a:ext uri="{FF2B5EF4-FFF2-40B4-BE49-F238E27FC236}">
                <a16:creationId xmlns:a16="http://schemas.microsoft.com/office/drawing/2014/main" id="{1560C2D1-F5E6-7181-4036-0ED34AE63274}"/>
              </a:ext>
            </a:extLst>
          </p:cNvPr>
          <p:cNvSpPr>
            <a:spLocks noGrp="1"/>
          </p:cNvSpPr>
          <p:nvPr>
            <p:ph type="body" sz="quarter" idx="103" hasCustomPrompt="1"/>
          </p:nvPr>
        </p:nvSpPr>
        <p:spPr>
          <a:xfrm>
            <a:off x="9866679" y="1941422"/>
            <a:ext cx="1744766" cy="558729"/>
          </a:xfrm>
        </p:spPr>
        <p:txBody>
          <a:bodyPr>
            <a:noAutofit/>
          </a:bodyPr>
          <a:lstStyle>
            <a:lvl1pPr algn="ctr">
              <a:buNone/>
              <a:defRPr sz="3600">
                <a:solidFill>
                  <a:schemeClr val="tx1"/>
                </a:solidFill>
              </a:defRPr>
            </a:lvl1pPr>
          </a:lstStyle>
          <a:p>
            <a:pPr lvl="0"/>
            <a:r>
              <a:rPr lang="en-US" dirty="0"/>
              <a:t>£XXXk</a:t>
            </a:r>
          </a:p>
        </p:txBody>
      </p:sp>
      <p:sp>
        <p:nvSpPr>
          <p:cNvPr id="32" name="Text Placeholder 28">
            <a:extLst>
              <a:ext uri="{FF2B5EF4-FFF2-40B4-BE49-F238E27FC236}">
                <a16:creationId xmlns:a16="http://schemas.microsoft.com/office/drawing/2014/main" id="{DEA089BF-1B0A-4667-0A3A-EF2EF6AFB8E5}"/>
              </a:ext>
            </a:extLst>
          </p:cNvPr>
          <p:cNvSpPr>
            <a:spLocks noGrp="1"/>
          </p:cNvSpPr>
          <p:nvPr>
            <p:ph type="body" sz="quarter" idx="104" hasCustomPrompt="1"/>
          </p:nvPr>
        </p:nvSpPr>
        <p:spPr>
          <a:xfrm>
            <a:off x="9866679"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3" name="Text Placeholder 11">
            <a:extLst>
              <a:ext uri="{FF2B5EF4-FFF2-40B4-BE49-F238E27FC236}">
                <a16:creationId xmlns:a16="http://schemas.microsoft.com/office/drawing/2014/main" id="{AC137FB8-CD0C-CBEA-8FA4-1032E0E6AB6C}"/>
              </a:ext>
            </a:extLst>
          </p:cNvPr>
          <p:cNvSpPr>
            <a:spLocks noGrp="1"/>
          </p:cNvSpPr>
          <p:nvPr>
            <p:ph type="body" sz="quarter" idx="105"/>
          </p:nvPr>
        </p:nvSpPr>
        <p:spPr>
          <a:xfrm>
            <a:off x="4510552" y="3802362"/>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Text Placeholder 11">
            <a:extLst>
              <a:ext uri="{FF2B5EF4-FFF2-40B4-BE49-F238E27FC236}">
                <a16:creationId xmlns:a16="http://schemas.microsoft.com/office/drawing/2014/main" id="{7BAB7044-1D11-3293-87C7-2FC64ADF7EDE}"/>
              </a:ext>
            </a:extLst>
          </p:cNvPr>
          <p:cNvSpPr>
            <a:spLocks noGrp="1"/>
          </p:cNvSpPr>
          <p:nvPr>
            <p:ph type="body" sz="quarter" idx="106"/>
          </p:nvPr>
        </p:nvSpPr>
        <p:spPr>
          <a:xfrm>
            <a:off x="7108835"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7" name="Text Placeholder 11">
            <a:extLst>
              <a:ext uri="{FF2B5EF4-FFF2-40B4-BE49-F238E27FC236}">
                <a16:creationId xmlns:a16="http://schemas.microsoft.com/office/drawing/2014/main" id="{D0C401FD-A789-E625-52F8-D521097AF678}"/>
              </a:ext>
            </a:extLst>
          </p:cNvPr>
          <p:cNvSpPr>
            <a:spLocks noGrp="1"/>
          </p:cNvSpPr>
          <p:nvPr>
            <p:ph type="body" sz="quarter" idx="107"/>
          </p:nvPr>
        </p:nvSpPr>
        <p:spPr>
          <a:xfrm>
            <a:off x="9707118"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9" name="Text Placeholder 20">
            <a:extLst>
              <a:ext uri="{FF2B5EF4-FFF2-40B4-BE49-F238E27FC236}">
                <a16:creationId xmlns:a16="http://schemas.microsoft.com/office/drawing/2014/main" id="{748ADCCD-1AFB-AE9B-B3E0-01B369C988E9}"/>
              </a:ext>
            </a:extLst>
          </p:cNvPr>
          <p:cNvSpPr>
            <a:spLocks noGrp="1"/>
          </p:cNvSpPr>
          <p:nvPr>
            <p:ph type="body" sz="quarter" idx="108" hasCustomPrompt="1"/>
          </p:nvPr>
        </p:nvSpPr>
        <p:spPr>
          <a:xfrm>
            <a:off x="508531" y="3790776"/>
            <a:ext cx="338373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0" name="Text Placeholder 28">
            <a:extLst>
              <a:ext uri="{FF2B5EF4-FFF2-40B4-BE49-F238E27FC236}">
                <a16:creationId xmlns:a16="http://schemas.microsoft.com/office/drawing/2014/main" id="{1E5C606C-EF1D-3B4B-E72C-56B74ECE475A}"/>
              </a:ext>
            </a:extLst>
          </p:cNvPr>
          <p:cNvSpPr>
            <a:spLocks noGrp="1"/>
          </p:cNvSpPr>
          <p:nvPr>
            <p:ph type="body" sz="quarter" idx="109" hasCustomPrompt="1"/>
          </p:nvPr>
        </p:nvSpPr>
        <p:spPr>
          <a:xfrm>
            <a:off x="4660672" y="4038713"/>
            <a:ext cx="1744766" cy="558729"/>
          </a:xfrm>
        </p:spPr>
        <p:txBody>
          <a:bodyPr>
            <a:noAutofit/>
          </a:bodyPr>
          <a:lstStyle>
            <a:lvl1pPr algn="ctr">
              <a:buNone/>
              <a:defRPr sz="3600">
                <a:solidFill>
                  <a:schemeClr val="tx1"/>
                </a:solidFill>
              </a:defRPr>
            </a:lvl1pPr>
          </a:lstStyle>
          <a:p>
            <a:pPr lvl="0"/>
            <a:r>
              <a:rPr lang="en-US" dirty="0"/>
              <a:t>XX%</a:t>
            </a:r>
          </a:p>
        </p:txBody>
      </p:sp>
      <p:sp>
        <p:nvSpPr>
          <p:cNvPr id="41" name="Text Placeholder 28">
            <a:extLst>
              <a:ext uri="{FF2B5EF4-FFF2-40B4-BE49-F238E27FC236}">
                <a16:creationId xmlns:a16="http://schemas.microsoft.com/office/drawing/2014/main" id="{CBAB1AC2-8C1E-7D2E-3096-61BF3A852493}"/>
              </a:ext>
            </a:extLst>
          </p:cNvPr>
          <p:cNvSpPr>
            <a:spLocks noGrp="1"/>
          </p:cNvSpPr>
          <p:nvPr>
            <p:ph type="body" sz="quarter" idx="110" hasCustomPrompt="1"/>
          </p:nvPr>
        </p:nvSpPr>
        <p:spPr>
          <a:xfrm>
            <a:off x="4660672"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2" name="Text Placeholder 28">
            <a:extLst>
              <a:ext uri="{FF2B5EF4-FFF2-40B4-BE49-F238E27FC236}">
                <a16:creationId xmlns:a16="http://schemas.microsoft.com/office/drawing/2014/main" id="{177D6395-A42D-33B4-6067-4473FDC8B6B9}"/>
              </a:ext>
            </a:extLst>
          </p:cNvPr>
          <p:cNvSpPr>
            <a:spLocks noGrp="1"/>
          </p:cNvSpPr>
          <p:nvPr>
            <p:ph type="body" sz="quarter" idx="111" hasCustomPrompt="1"/>
          </p:nvPr>
        </p:nvSpPr>
        <p:spPr>
          <a:xfrm>
            <a:off x="7263963" y="4038713"/>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43" name="Text Placeholder 28">
            <a:extLst>
              <a:ext uri="{FF2B5EF4-FFF2-40B4-BE49-F238E27FC236}">
                <a16:creationId xmlns:a16="http://schemas.microsoft.com/office/drawing/2014/main" id="{03A10C7A-CE49-A3C2-5DFF-F8D7DF3A4775}"/>
              </a:ext>
            </a:extLst>
          </p:cNvPr>
          <p:cNvSpPr>
            <a:spLocks noGrp="1"/>
          </p:cNvSpPr>
          <p:nvPr>
            <p:ph type="body" sz="quarter" idx="112" hasCustomPrompt="1"/>
          </p:nvPr>
        </p:nvSpPr>
        <p:spPr>
          <a:xfrm>
            <a:off x="7263963"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4" name="Text Placeholder 28">
            <a:extLst>
              <a:ext uri="{FF2B5EF4-FFF2-40B4-BE49-F238E27FC236}">
                <a16:creationId xmlns:a16="http://schemas.microsoft.com/office/drawing/2014/main" id="{884C60DA-6DFB-3248-7F5C-F0EBFD5BCEBD}"/>
              </a:ext>
            </a:extLst>
          </p:cNvPr>
          <p:cNvSpPr>
            <a:spLocks noGrp="1"/>
          </p:cNvSpPr>
          <p:nvPr>
            <p:ph type="body" sz="quarter" idx="113" hasCustomPrompt="1"/>
          </p:nvPr>
        </p:nvSpPr>
        <p:spPr>
          <a:xfrm>
            <a:off x="9866679" y="4038713"/>
            <a:ext cx="1744766" cy="558729"/>
          </a:xfrm>
        </p:spPr>
        <p:txBody>
          <a:bodyPr>
            <a:noAutofit/>
          </a:bodyPr>
          <a:lstStyle>
            <a:lvl1pPr algn="ctr">
              <a:buNone/>
              <a:defRPr sz="3600">
                <a:solidFill>
                  <a:schemeClr val="tx1"/>
                </a:solidFill>
              </a:defRPr>
            </a:lvl1pPr>
          </a:lstStyle>
          <a:p>
            <a:pPr lvl="0"/>
            <a:r>
              <a:rPr lang="en-US" dirty="0"/>
              <a:t>£XXXk</a:t>
            </a:r>
          </a:p>
        </p:txBody>
      </p:sp>
      <p:sp>
        <p:nvSpPr>
          <p:cNvPr id="45" name="Text Placeholder 28">
            <a:extLst>
              <a:ext uri="{FF2B5EF4-FFF2-40B4-BE49-F238E27FC236}">
                <a16:creationId xmlns:a16="http://schemas.microsoft.com/office/drawing/2014/main" id="{51D57E51-337B-1B3F-9EF0-709A770A08AF}"/>
              </a:ext>
            </a:extLst>
          </p:cNvPr>
          <p:cNvSpPr>
            <a:spLocks noGrp="1"/>
          </p:cNvSpPr>
          <p:nvPr>
            <p:ph type="body" sz="quarter" idx="114" hasCustomPrompt="1"/>
          </p:nvPr>
        </p:nvSpPr>
        <p:spPr>
          <a:xfrm>
            <a:off x="9866679"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6" name="Right Arrow 45">
            <a:extLst>
              <a:ext uri="{FF2B5EF4-FFF2-40B4-BE49-F238E27FC236}">
                <a16:creationId xmlns:a16="http://schemas.microsoft.com/office/drawing/2014/main" id="{53F9BE53-F227-B044-3BAE-FABC5FC8F68A}"/>
              </a:ext>
            </a:extLst>
          </p:cNvPr>
          <p:cNvSpPr/>
          <p:nvPr userDrawn="1"/>
        </p:nvSpPr>
        <p:spPr>
          <a:xfrm>
            <a:off x="40999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7" name="Right Arrow 46">
            <a:extLst>
              <a:ext uri="{FF2B5EF4-FFF2-40B4-BE49-F238E27FC236}">
                <a16:creationId xmlns:a16="http://schemas.microsoft.com/office/drawing/2014/main" id="{9A19A5BC-D073-CFF1-6746-80AC1DF34A8E}"/>
              </a:ext>
            </a:extLst>
          </p:cNvPr>
          <p:cNvSpPr/>
          <p:nvPr userDrawn="1"/>
        </p:nvSpPr>
        <p:spPr>
          <a:xfrm>
            <a:off x="67464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8" name="Right Arrow 47">
            <a:extLst>
              <a:ext uri="{FF2B5EF4-FFF2-40B4-BE49-F238E27FC236}">
                <a16:creationId xmlns:a16="http://schemas.microsoft.com/office/drawing/2014/main" id="{5EF90359-DD7D-3FF2-295E-8CA039EE7A17}"/>
              </a:ext>
            </a:extLst>
          </p:cNvPr>
          <p:cNvSpPr/>
          <p:nvPr userDrawn="1"/>
        </p:nvSpPr>
        <p:spPr>
          <a:xfrm>
            <a:off x="9320702"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9" name="Right Arrow 48">
            <a:extLst>
              <a:ext uri="{FF2B5EF4-FFF2-40B4-BE49-F238E27FC236}">
                <a16:creationId xmlns:a16="http://schemas.microsoft.com/office/drawing/2014/main" id="{C1B4460B-6321-DF0C-2285-6A267CEA9968}"/>
              </a:ext>
            </a:extLst>
          </p:cNvPr>
          <p:cNvSpPr/>
          <p:nvPr userDrawn="1"/>
        </p:nvSpPr>
        <p:spPr>
          <a:xfrm>
            <a:off x="41172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0" name="Right Arrow 49">
            <a:extLst>
              <a:ext uri="{FF2B5EF4-FFF2-40B4-BE49-F238E27FC236}">
                <a16:creationId xmlns:a16="http://schemas.microsoft.com/office/drawing/2014/main" id="{C516AE1F-3C56-C83A-C892-043361E126A1}"/>
              </a:ext>
            </a:extLst>
          </p:cNvPr>
          <p:cNvSpPr/>
          <p:nvPr userDrawn="1"/>
        </p:nvSpPr>
        <p:spPr>
          <a:xfrm>
            <a:off x="67637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1" name="Right Arrow 50">
            <a:extLst>
              <a:ext uri="{FF2B5EF4-FFF2-40B4-BE49-F238E27FC236}">
                <a16:creationId xmlns:a16="http://schemas.microsoft.com/office/drawing/2014/main" id="{32D02B90-7CCF-F978-0C87-6FDE7C719305}"/>
              </a:ext>
            </a:extLst>
          </p:cNvPr>
          <p:cNvSpPr/>
          <p:nvPr userDrawn="1"/>
        </p:nvSpPr>
        <p:spPr>
          <a:xfrm>
            <a:off x="9338018"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pic>
        <p:nvPicPr>
          <p:cNvPr id="2" name="Picture 1">
            <a:extLst>
              <a:ext uri="{FF2B5EF4-FFF2-40B4-BE49-F238E27FC236}">
                <a16:creationId xmlns:a16="http://schemas.microsoft.com/office/drawing/2014/main" id="{7279E92C-5ED4-5704-81E5-A147C663F70D}"/>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35A9D3C6-997C-FBC3-D452-8DF50E7CEC4B}"/>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457389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old and silver v2 dark knight">
    <p:bg>
      <p:bgPr>
        <a:solidFill>
          <a:schemeClr val="tx2"/>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4" name="Text Placeholder 11">
            <a:extLst>
              <a:ext uri="{FF2B5EF4-FFF2-40B4-BE49-F238E27FC236}">
                <a16:creationId xmlns:a16="http://schemas.microsoft.com/office/drawing/2014/main" id="{448BF417-BD9C-BF25-0FA1-8EC5EB59F814}"/>
              </a:ext>
            </a:extLst>
          </p:cNvPr>
          <p:cNvSpPr>
            <a:spLocks noGrp="1"/>
          </p:cNvSpPr>
          <p:nvPr>
            <p:ph type="body" sz="quarter" idx="93"/>
          </p:nvPr>
        </p:nvSpPr>
        <p:spPr>
          <a:xfrm>
            <a:off x="4546375" y="1524219"/>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18" name="Right Arrow 17">
            <a:extLst>
              <a:ext uri="{FF2B5EF4-FFF2-40B4-BE49-F238E27FC236}">
                <a16:creationId xmlns:a16="http://schemas.microsoft.com/office/drawing/2014/main" id="{3AFF3808-059C-8100-278C-85A3FF33A15C}"/>
              </a:ext>
            </a:extLst>
          </p:cNvPr>
          <p:cNvSpPr/>
          <p:nvPr userDrawn="1"/>
        </p:nvSpPr>
        <p:spPr>
          <a:xfrm>
            <a:off x="4100976"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9" name="Text Placeholder 11">
            <a:extLst>
              <a:ext uri="{FF2B5EF4-FFF2-40B4-BE49-F238E27FC236}">
                <a16:creationId xmlns:a16="http://schemas.microsoft.com/office/drawing/2014/main" id="{57886287-5852-FCD0-614A-BE62A4BA58A2}"/>
              </a:ext>
            </a:extLst>
          </p:cNvPr>
          <p:cNvSpPr>
            <a:spLocks noGrp="1"/>
          </p:cNvSpPr>
          <p:nvPr>
            <p:ph type="body" sz="quarter" idx="94"/>
          </p:nvPr>
        </p:nvSpPr>
        <p:spPr>
          <a:xfrm>
            <a:off x="7243720" y="1521305"/>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0" name="Right Arrow 19">
            <a:extLst>
              <a:ext uri="{FF2B5EF4-FFF2-40B4-BE49-F238E27FC236}">
                <a16:creationId xmlns:a16="http://schemas.microsoft.com/office/drawing/2014/main" id="{D3F7ED5A-CE0A-03E9-2CBF-A7A0B08C2818}"/>
              </a:ext>
            </a:extLst>
          </p:cNvPr>
          <p:cNvSpPr/>
          <p:nvPr userDrawn="1"/>
        </p:nvSpPr>
        <p:spPr>
          <a:xfrm>
            <a:off x="6795605"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21" name="Text Placeholder 11">
            <a:extLst>
              <a:ext uri="{FF2B5EF4-FFF2-40B4-BE49-F238E27FC236}">
                <a16:creationId xmlns:a16="http://schemas.microsoft.com/office/drawing/2014/main" id="{3027A4AF-11B0-B9DE-5616-E3FC627BC652}"/>
              </a:ext>
            </a:extLst>
          </p:cNvPr>
          <p:cNvSpPr>
            <a:spLocks noGrp="1"/>
          </p:cNvSpPr>
          <p:nvPr>
            <p:ph type="body" sz="quarter" idx="95"/>
          </p:nvPr>
        </p:nvSpPr>
        <p:spPr>
          <a:xfrm>
            <a:off x="9941065" y="1521305"/>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Right Arrow 21">
            <a:extLst>
              <a:ext uri="{FF2B5EF4-FFF2-40B4-BE49-F238E27FC236}">
                <a16:creationId xmlns:a16="http://schemas.microsoft.com/office/drawing/2014/main" id="{5E630C28-BC47-FE5C-BFEA-8B2D33E6BDD8}"/>
              </a:ext>
            </a:extLst>
          </p:cNvPr>
          <p:cNvSpPr/>
          <p:nvPr userDrawn="1"/>
        </p:nvSpPr>
        <p:spPr>
          <a:xfrm>
            <a:off x="9492950"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521305"/>
            <a:ext cx="370804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4" name="Text Placeholder 28">
            <a:extLst>
              <a:ext uri="{FF2B5EF4-FFF2-40B4-BE49-F238E27FC236}">
                <a16:creationId xmlns:a16="http://schemas.microsoft.com/office/drawing/2014/main" id="{5FBF6A41-5D45-11C9-07B8-C058D64439E7}"/>
              </a:ext>
            </a:extLst>
          </p:cNvPr>
          <p:cNvSpPr>
            <a:spLocks noGrp="1"/>
          </p:cNvSpPr>
          <p:nvPr>
            <p:ph type="body" sz="quarter" idx="100" hasCustomPrompt="1"/>
          </p:nvPr>
        </p:nvSpPr>
        <p:spPr>
          <a:xfrm>
            <a:off x="4696495" y="1760570"/>
            <a:ext cx="1744766" cy="558729"/>
          </a:xfrm>
        </p:spPr>
        <p:txBody>
          <a:bodyPr>
            <a:noAutofit/>
          </a:bodyPr>
          <a:lstStyle>
            <a:lvl1pPr algn="ctr">
              <a:buNone/>
              <a:defRPr sz="3600">
                <a:solidFill>
                  <a:srgbClr val="BC955B"/>
                </a:solidFill>
              </a:defRPr>
            </a:lvl1pPr>
          </a:lstStyle>
          <a:p>
            <a:pPr lvl="0"/>
            <a:r>
              <a:rPr lang="en-US" dirty="0"/>
              <a:t>XX%</a:t>
            </a:r>
          </a:p>
        </p:txBody>
      </p:sp>
      <p:sp>
        <p:nvSpPr>
          <p:cNvPr id="25" name="Text Placeholder 28">
            <a:extLst>
              <a:ext uri="{FF2B5EF4-FFF2-40B4-BE49-F238E27FC236}">
                <a16:creationId xmlns:a16="http://schemas.microsoft.com/office/drawing/2014/main" id="{05AF3634-CC1A-970B-B7AE-50090AFDD0A1}"/>
              </a:ext>
            </a:extLst>
          </p:cNvPr>
          <p:cNvSpPr>
            <a:spLocks noGrp="1"/>
          </p:cNvSpPr>
          <p:nvPr>
            <p:ph type="body" sz="quarter" idx="96" hasCustomPrompt="1"/>
          </p:nvPr>
        </p:nvSpPr>
        <p:spPr>
          <a:xfrm>
            <a:off x="4696495"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26" name="Text Placeholder 28">
            <a:extLst>
              <a:ext uri="{FF2B5EF4-FFF2-40B4-BE49-F238E27FC236}">
                <a16:creationId xmlns:a16="http://schemas.microsoft.com/office/drawing/2014/main" id="{186A9948-55C4-AC6B-E25D-F84112EC5926}"/>
              </a:ext>
            </a:extLst>
          </p:cNvPr>
          <p:cNvSpPr>
            <a:spLocks noGrp="1"/>
          </p:cNvSpPr>
          <p:nvPr>
            <p:ph type="body" sz="quarter" idx="101" hasCustomPrompt="1"/>
          </p:nvPr>
        </p:nvSpPr>
        <p:spPr>
          <a:xfrm>
            <a:off x="7396890" y="1760570"/>
            <a:ext cx="1744766" cy="558729"/>
          </a:xfrm>
        </p:spPr>
        <p:txBody>
          <a:bodyPr>
            <a:noAutofit/>
          </a:bodyPr>
          <a:lstStyle>
            <a:lvl1pPr algn="ctr">
              <a:buNone/>
              <a:defRPr sz="3600">
                <a:solidFill>
                  <a:srgbClr val="BC955B"/>
                </a:solidFill>
              </a:defRPr>
            </a:lvl1pPr>
          </a:lstStyle>
          <a:p>
            <a:pPr lvl="0"/>
            <a:r>
              <a:rPr lang="en-US" dirty="0" err="1"/>
              <a:t>X.Xm</a:t>
            </a:r>
            <a:endParaRPr lang="en-US" dirty="0"/>
          </a:p>
        </p:txBody>
      </p:sp>
      <p:sp>
        <p:nvSpPr>
          <p:cNvPr id="27" name="Text Placeholder 28">
            <a:extLst>
              <a:ext uri="{FF2B5EF4-FFF2-40B4-BE49-F238E27FC236}">
                <a16:creationId xmlns:a16="http://schemas.microsoft.com/office/drawing/2014/main" id="{D6BDB1D1-0536-E489-D538-9A4F02CE0AFD}"/>
              </a:ext>
            </a:extLst>
          </p:cNvPr>
          <p:cNvSpPr>
            <a:spLocks noGrp="1"/>
          </p:cNvSpPr>
          <p:nvPr>
            <p:ph type="body" sz="quarter" idx="102" hasCustomPrompt="1"/>
          </p:nvPr>
        </p:nvSpPr>
        <p:spPr>
          <a:xfrm>
            <a:off x="7396890"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28" name="Text Placeholder 28">
            <a:extLst>
              <a:ext uri="{FF2B5EF4-FFF2-40B4-BE49-F238E27FC236}">
                <a16:creationId xmlns:a16="http://schemas.microsoft.com/office/drawing/2014/main" id="{FE2E6922-3469-6112-662F-AC5C4FD97D73}"/>
              </a:ext>
            </a:extLst>
          </p:cNvPr>
          <p:cNvSpPr>
            <a:spLocks noGrp="1"/>
          </p:cNvSpPr>
          <p:nvPr>
            <p:ph type="body" sz="quarter" idx="103" hasCustomPrompt="1"/>
          </p:nvPr>
        </p:nvSpPr>
        <p:spPr>
          <a:xfrm>
            <a:off x="10100626" y="1760570"/>
            <a:ext cx="1744766" cy="558729"/>
          </a:xfrm>
        </p:spPr>
        <p:txBody>
          <a:bodyPr>
            <a:noAutofit/>
          </a:bodyPr>
          <a:lstStyle>
            <a:lvl1pPr algn="ctr">
              <a:buNone/>
              <a:defRPr sz="3600">
                <a:solidFill>
                  <a:srgbClr val="BC955B"/>
                </a:solidFill>
              </a:defRPr>
            </a:lvl1pPr>
          </a:lstStyle>
          <a:p>
            <a:pPr lvl="0"/>
            <a:r>
              <a:rPr lang="en-US" dirty="0"/>
              <a:t>£XXXk</a:t>
            </a:r>
          </a:p>
        </p:txBody>
      </p:sp>
      <p:sp>
        <p:nvSpPr>
          <p:cNvPr id="29" name="Text Placeholder 28">
            <a:extLst>
              <a:ext uri="{FF2B5EF4-FFF2-40B4-BE49-F238E27FC236}">
                <a16:creationId xmlns:a16="http://schemas.microsoft.com/office/drawing/2014/main" id="{E8987B46-0DDE-3F5C-6177-DF467ECE1289}"/>
              </a:ext>
            </a:extLst>
          </p:cNvPr>
          <p:cNvSpPr>
            <a:spLocks noGrp="1"/>
          </p:cNvSpPr>
          <p:nvPr>
            <p:ph type="body" sz="quarter" idx="104" hasCustomPrompt="1"/>
          </p:nvPr>
        </p:nvSpPr>
        <p:spPr>
          <a:xfrm>
            <a:off x="10100626"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30" name="Text Placeholder 11">
            <a:extLst>
              <a:ext uri="{FF2B5EF4-FFF2-40B4-BE49-F238E27FC236}">
                <a16:creationId xmlns:a16="http://schemas.microsoft.com/office/drawing/2014/main" id="{FA95823F-4697-E2DE-20E5-84BE959590B7}"/>
              </a:ext>
            </a:extLst>
          </p:cNvPr>
          <p:cNvSpPr>
            <a:spLocks noGrp="1"/>
          </p:cNvSpPr>
          <p:nvPr>
            <p:ph type="body" sz="quarter" idx="105"/>
          </p:nvPr>
        </p:nvSpPr>
        <p:spPr>
          <a:xfrm>
            <a:off x="4546375" y="3744466"/>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1" name="Right Arrow 30">
            <a:extLst>
              <a:ext uri="{FF2B5EF4-FFF2-40B4-BE49-F238E27FC236}">
                <a16:creationId xmlns:a16="http://schemas.microsoft.com/office/drawing/2014/main" id="{7B238F90-864C-BF14-A01D-13BCE35B7DFC}"/>
              </a:ext>
            </a:extLst>
          </p:cNvPr>
          <p:cNvSpPr/>
          <p:nvPr userDrawn="1"/>
        </p:nvSpPr>
        <p:spPr>
          <a:xfrm>
            <a:off x="4100976"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2" name="Text Placeholder 11">
            <a:extLst>
              <a:ext uri="{FF2B5EF4-FFF2-40B4-BE49-F238E27FC236}">
                <a16:creationId xmlns:a16="http://schemas.microsoft.com/office/drawing/2014/main" id="{4E2A9B63-7DC4-867F-7910-4B3A91CBAF18}"/>
              </a:ext>
            </a:extLst>
          </p:cNvPr>
          <p:cNvSpPr>
            <a:spLocks noGrp="1"/>
          </p:cNvSpPr>
          <p:nvPr>
            <p:ph type="body" sz="quarter" idx="106"/>
          </p:nvPr>
        </p:nvSpPr>
        <p:spPr>
          <a:xfrm>
            <a:off x="7243720" y="3741552"/>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3" name="Right Arrow 32">
            <a:extLst>
              <a:ext uri="{FF2B5EF4-FFF2-40B4-BE49-F238E27FC236}">
                <a16:creationId xmlns:a16="http://schemas.microsoft.com/office/drawing/2014/main" id="{FB4EB3F1-307C-5163-F790-DEAA26BE46C2}"/>
              </a:ext>
            </a:extLst>
          </p:cNvPr>
          <p:cNvSpPr/>
          <p:nvPr userDrawn="1"/>
        </p:nvSpPr>
        <p:spPr>
          <a:xfrm>
            <a:off x="6795605"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4" name="Text Placeholder 11">
            <a:extLst>
              <a:ext uri="{FF2B5EF4-FFF2-40B4-BE49-F238E27FC236}">
                <a16:creationId xmlns:a16="http://schemas.microsoft.com/office/drawing/2014/main" id="{ACA24A4E-0574-4B54-A132-362F50020D3D}"/>
              </a:ext>
            </a:extLst>
          </p:cNvPr>
          <p:cNvSpPr>
            <a:spLocks noGrp="1"/>
          </p:cNvSpPr>
          <p:nvPr>
            <p:ph type="body" sz="quarter" idx="107"/>
          </p:nvPr>
        </p:nvSpPr>
        <p:spPr>
          <a:xfrm>
            <a:off x="9941065" y="3741552"/>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Right Arrow 34">
            <a:extLst>
              <a:ext uri="{FF2B5EF4-FFF2-40B4-BE49-F238E27FC236}">
                <a16:creationId xmlns:a16="http://schemas.microsoft.com/office/drawing/2014/main" id="{75A3A891-B429-C7A8-EE39-F96AB0EBED37}"/>
              </a:ext>
            </a:extLst>
          </p:cNvPr>
          <p:cNvSpPr/>
          <p:nvPr userDrawn="1"/>
        </p:nvSpPr>
        <p:spPr>
          <a:xfrm>
            <a:off x="9492950"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6" name="Text Placeholder 20">
            <a:extLst>
              <a:ext uri="{FF2B5EF4-FFF2-40B4-BE49-F238E27FC236}">
                <a16:creationId xmlns:a16="http://schemas.microsoft.com/office/drawing/2014/main" id="{5B1850F1-CABA-C326-87B2-C55D0E235DEB}"/>
              </a:ext>
            </a:extLst>
          </p:cNvPr>
          <p:cNvSpPr>
            <a:spLocks noGrp="1"/>
          </p:cNvSpPr>
          <p:nvPr>
            <p:ph type="body" sz="quarter" idx="108" hasCustomPrompt="1"/>
          </p:nvPr>
        </p:nvSpPr>
        <p:spPr>
          <a:xfrm>
            <a:off x="152589" y="3795766"/>
            <a:ext cx="370804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37" name="Text Placeholder 28">
            <a:extLst>
              <a:ext uri="{FF2B5EF4-FFF2-40B4-BE49-F238E27FC236}">
                <a16:creationId xmlns:a16="http://schemas.microsoft.com/office/drawing/2014/main" id="{95D17CF2-9150-02A5-B5E5-2857C093C8A5}"/>
              </a:ext>
            </a:extLst>
          </p:cNvPr>
          <p:cNvSpPr>
            <a:spLocks noGrp="1"/>
          </p:cNvSpPr>
          <p:nvPr>
            <p:ph type="body" sz="quarter" idx="109" hasCustomPrompt="1"/>
          </p:nvPr>
        </p:nvSpPr>
        <p:spPr>
          <a:xfrm>
            <a:off x="4696495" y="3980817"/>
            <a:ext cx="1744766" cy="558729"/>
          </a:xfrm>
        </p:spPr>
        <p:txBody>
          <a:bodyPr>
            <a:noAutofit/>
          </a:bodyPr>
          <a:lstStyle>
            <a:lvl1pPr algn="ctr">
              <a:buNone/>
              <a:defRPr sz="3600">
                <a:solidFill>
                  <a:srgbClr val="B2B4B2"/>
                </a:solidFill>
              </a:defRPr>
            </a:lvl1pPr>
          </a:lstStyle>
          <a:p>
            <a:pPr lvl="0"/>
            <a:r>
              <a:rPr lang="en-US" dirty="0"/>
              <a:t>XX%</a:t>
            </a:r>
          </a:p>
        </p:txBody>
      </p:sp>
      <p:sp>
        <p:nvSpPr>
          <p:cNvPr id="38" name="Text Placeholder 28">
            <a:extLst>
              <a:ext uri="{FF2B5EF4-FFF2-40B4-BE49-F238E27FC236}">
                <a16:creationId xmlns:a16="http://schemas.microsoft.com/office/drawing/2014/main" id="{7241FDD8-D3EF-0611-C71A-9807FF54B2E6}"/>
              </a:ext>
            </a:extLst>
          </p:cNvPr>
          <p:cNvSpPr>
            <a:spLocks noGrp="1"/>
          </p:cNvSpPr>
          <p:nvPr>
            <p:ph type="body" sz="quarter" idx="110" hasCustomPrompt="1"/>
          </p:nvPr>
        </p:nvSpPr>
        <p:spPr>
          <a:xfrm>
            <a:off x="4696495"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39" name="Text Placeholder 28">
            <a:extLst>
              <a:ext uri="{FF2B5EF4-FFF2-40B4-BE49-F238E27FC236}">
                <a16:creationId xmlns:a16="http://schemas.microsoft.com/office/drawing/2014/main" id="{E6BA1A69-4B22-D849-FC7B-EBA4607669EC}"/>
              </a:ext>
            </a:extLst>
          </p:cNvPr>
          <p:cNvSpPr>
            <a:spLocks noGrp="1"/>
          </p:cNvSpPr>
          <p:nvPr>
            <p:ph type="body" sz="quarter" idx="111" hasCustomPrompt="1"/>
          </p:nvPr>
        </p:nvSpPr>
        <p:spPr>
          <a:xfrm>
            <a:off x="7396890" y="3980817"/>
            <a:ext cx="1744766" cy="558729"/>
          </a:xfrm>
        </p:spPr>
        <p:txBody>
          <a:bodyPr>
            <a:noAutofit/>
          </a:bodyPr>
          <a:lstStyle>
            <a:lvl1pPr algn="ctr">
              <a:buNone/>
              <a:defRPr sz="3600">
                <a:solidFill>
                  <a:srgbClr val="B2B4B2"/>
                </a:solidFill>
              </a:defRPr>
            </a:lvl1pPr>
          </a:lstStyle>
          <a:p>
            <a:pPr lvl="0"/>
            <a:r>
              <a:rPr lang="en-US" dirty="0" err="1"/>
              <a:t>X.Xm</a:t>
            </a:r>
            <a:endParaRPr lang="en-US" dirty="0"/>
          </a:p>
        </p:txBody>
      </p:sp>
      <p:sp>
        <p:nvSpPr>
          <p:cNvPr id="40" name="Text Placeholder 28">
            <a:extLst>
              <a:ext uri="{FF2B5EF4-FFF2-40B4-BE49-F238E27FC236}">
                <a16:creationId xmlns:a16="http://schemas.microsoft.com/office/drawing/2014/main" id="{DF27E6BF-A0F6-81E1-A3CE-417DCCF1B74F}"/>
              </a:ext>
            </a:extLst>
          </p:cNvPr>
          <p:cNvSpPr>
            <a:spLocks noGrp="1"/>
          </p:cNvSpPr>
          <p:nvPr>
            <p:ph type="body" sz="quarter" idx="112" hasCustomPrompt="1"/>
          </p:nvPr>
        </p:nvSpPr>
        <p:spPr>
          <a:xfrm>
            <a:off x="7396890"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41" name="Text Placeholder 28">
            <a:extLst>
              <a:ext uri="{FF2B5EF4-FFF2-40B4-BE49-F238E27FC236}">
                <a16:creationId xmlns:a16="http://schemas.microsoft.com/office/drawing/2014/main" id="{DF4CA8DB-D41C-99B0-9D7A-772414BE6DF1}"/>
              </a:ext>
            </a:extLst>
          </p:cNvPr>
          <p:cNvSpPr>
            <a:spLocks noGrp="1"/>
          </p:cNvSpPr>
          <p:nvPr>
            <p:ph type="body" sz="quarter" idx="113" hasCustomPrompt="1"/>
          </p:nvPr>
        </p:nvSpPr>
        <p:spPr>
          <a:xfrm>
            <a:off x="10100626" y="3980817"/>
            <a:ext cx="1744766" cy="558729"/>
          </a:xfrm>
        </p:spPr>
        <p:txBody>
          <a:bodyPr>
            <a:noAutofit/>
          </a:bodyPr>
          <a:lstStyle>
            <a:lvl1pPr algn="ctr">
              <a:buNone/>
              <a:defRPr sz="3600">
                <a:solidFill>
                  <a:srgbClr val="B2B4B2"/>
                </a:solidFill>
              </a:defRPr>
            </a:lvl1pPr>
          </a:lstStyle>
          <a:p>
            <a:pPr lvl="0"/>
            <a:r>
              <a:rPr lang="en-US" dirty="0"/>
              <a:t>£XXXk</a:t>
            </a:r>
          </a:p>
        </p:txBody>
      </p:sp>
      <p:sp>
        <p:nvSpPr>
          <p:cNvPr id="42" name="Text Placeholder 28">
            <a:extLst>
              <a:ext uri="{FF2B5EF4-FFF2-40B4-BE49-F238E27FC236}">
                <a16:creationId xmlns:a16="http://schemas.microsoft.com/office/drawing/2014/main" id="{23E42B13-A9C3-93FE-4D12-B0CDAC17B951}"/>
              </a:ext>
            </a:extLst>
          </p:cNvPr>
          <p:cNvSpPr>
            <a:spLocks noGrp="1"/>
          </p:cNvSpPr>
          <p:nvPr>
            <p:ph type="body" sz="quarter" idx="114" hasCustomPrompt="1"/>
          </p:nvPr>
        </p:nvSpPr>
        <p:spPr>
          <a:xfrm>
            <a:off x="10100626"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4" name="Picture Placeholder 4">
            <a:extLst>
              <a:ext uri="{FF2B5EF4-FFF2-40B4-BE49-F238E27FC236}">
                <a16:creationId xmlns:a16="http://schemas.microsoft.com/office/drawing/2014/main" id="{FCF2BF09-8FFC-E61A-0780-BE0EFB43425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pic>
        <p:nvPicPr>
          <p:cNvPr id="5" name="Picture 4">
            <a:extLst>
              <a:ext uri="{FF2B5EF4-FFF2-40B4-BE49-F238E27FC236}">
                <a16:creationId xmlns:a16="http://schemas.microsoft.com/office/drawing/2014/main" id="{00395A66-76FB-A1DE-447A-BD1CAA79F892}"/>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530E402C-E162-1091-1713-E9C708209284}"/>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174313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old and silver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01AFCC-BCCE-089D-5938-70E8BEBB4AEB}"/>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3" name="Rounded Rectangle 27">
            <a:extLst>
              <a:ext uri="{FF2B5EF4-FFF2-40B4-BE49-F238E27FC236}">
                <a16:creationId xmlns:a16="http://schemas.microsoft.com/office/drawing/2014/main" id="{981F0A11-F311-CC58-D2E3-CD6C1E20873B}"/>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08531"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1"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0" name="Text Placeholder 11">
            <a:extLst>
              <a:ext uri="{FF2B5EF4-FFF2-40B4-BE49-F238E27FC236}">
                <a16:creationId xmlns:a16="http://schemas.microsoft.com/office/drawing/2014/main" id="{4D0B5647-9F25-BA17-1777-D52A0FC4AB4F}"/>
              </a:ext>
            </a:extLst>
          </p:cNvPr>
          <p:cNvSpPr>
            <a:spLocks noGrp="1"/>
          </p:cNvSpPr>
          <p:nvPr>
            <p:ph type="body" sz="quarter" idx="93"/>
          </p:nvPr>
        </p:nvSpPr>
        <p:spPr>
          <a:xfrm>
            <a:off x="4510552" y="1705071"/>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Text Placeholder 11">
            <a:extLst>
              <a:ext uri="{FF2B5EF4-FFF2-40B4-BE49-F238E27FC236}">
                <a16:creationId xmlns:a16="http://schemas.microsoft.com/office/drawing/2014/main" id="{30864D77-C19A-6C44-3447-E3A4861ED238}"/>
              </a:ext>
            </a:extLst>
          </p:cNvPr>
          <p:cNvSpPr>
            <a:spLocks noGrp="1"/>
          </p:cNvSpPr>
          <p:nvPr>
            <p:ph type="body" sz="quarter" idx="94"/>
          </p:nvPr>
        </p:nvSpPr>
        <p:spPr>
          <a:xfrm>
            <a:off x="7108835"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9D11DCB7-0652-1C95-50B2-93BE70238E17}"/>
              </a:ext>
            </a:extLst>
          </p:cNvPr>
          <p:cNvSpPr>
            <a:spLocks noGrp="1"/>
          </p:cNvSpPr>
          <p:nvPr>
            <p:ph type="body" sz="quarter" idx="95"/>
          </p:nvPr>
        </p:nvSpPr>
        <p:spPr>
          <a:xfrm>
            <a:off x="9707118"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6" name="Text Placeholder 20">
            <a:extLst>
              <a:ext uri="{FF2B5EF4-FFF2-40B4-BE49-F238E27FC236}">
                <a16:creationId xmlns:a16="http://schemas.microsoft.com/office/drawing/2014/main" id="{FF582CCF-B981-E77B-73D2-E533FCCC6288}"/>
              </a:ext>
            </a:extLst>
          </p:cNvPr>
          <p:cNvSpPr>
            <a:spLocks noGrp="1"/>
          </p:cNvSpPr>
          <p:nvPr>
            <p:ph type="body" sz="quarter" idx="58" hasCustomPrompt="1"/>
          </p:nvPr>
        </p:nvSpPr>
        <p:spPr>
          <a:xfrm>
            <a:off x="508531" y="1702157"/>
            <a:ext cx="338373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7" name="Text Placeholder 28">
            <a:extLst>
              <a:ext uri="{FF2B5EF4-FFF2-40B4-BE49-F238E27FC236}">
                <a16:creationId xmlns:a16="http://schemas.microsoft.com/office/drawing/2014/main" id="{CA1672CB-C339-B962-A86A-44F06436D228}"/>
              </a:ext>
            </a:extLst>
          </p:cNvPr>
          <p:cNvSpPr>
            <a:spLocks noGrp="1"/>
          </p:cNvSpPr>
          <p:nvPr>
            <p:ph type="body" sz="quarter" idx="100" hasCustomPrompt="1"/>
          </p:nvPr>
        </p:nvSpPr>
        <p:spPr>
          <a:xfrm>
            <a:off x="4660672" y="1941422"/>
            <a:ext cx="1744766" cy="558729"/>
          </a:xfrm>
        </p:spPr>
        <p:txBody>
          <a:bodyPr>
            <a:noAutofit/>
          </a:bodyPr>
          <a:lstStyle>
            <a:lvl1pPr algn="ctr">
              <a:buNone/>
              <a:defRPr sz="3600">
                <a:solidFill>
                  <a:schemeClr val="tx1"/>
                </a:solidFill>
              </a:defRPr>
            </a:lvl1pPr>
          </a:lstStyle>
          <a:p>
            <a:pPr lvl="0"/>
            <a:r>
              <a:rPr lang="en-US" dirty="0"/>
              <a:t>XX%</a:t>
            </a:r>
          </a:p>
        </p:txBody>
      </p:sp>
      <p:sp>
        <p:nvSpPr>
          <p:cNvPr id="28" name="Text Placeholder 28">
            <a:extLst>
              <a:ext uri="{FF2B5EF4-FFF2-40B4-BE49-F238E27FC236}">
                <a16:creationId xmlns:a16="http://schemas.microsoft.com/office/drawing/2014/main" id="{ECFDB9A6-69D5-6C09-5574-43801077D4E4}"/>
              </a:ext>
            </a:extLst>
          </p:cNvPr>
          <p:cNvSpPr>
            <a:spLocks noGrp="1"/>
          </p:cNvSpPr>
          <p:nvPr>
            <p:ph type="body" sz="quarter" idx="96" hasCustomPrompt="1"/>
          </p:nvPr>
        </p:nvSpPr>
        <p:spPr>
          <a:xfrm>
            <a:off x="4660672"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29" name="Text Placeholder 28">
            <a:extLst>
              <a:ext uri="{FF2B5EF4-FFF2-40B4-BE49-F238E27FC236}">
                <a16:creationId xmlns:a16="http://schemas.microsoft.com/office/drawing/2014/main" id="{B3B86E38-3E86-1F2C-FDB9-6171CB1C415A}"/>
              </a:ext>
            </a:extLst>
          </p:cNvPr>
          <p:cNvSpPr>
            <a:spLocks noGrp="1"/>
          </p:cNvSpPr>
          <p:nvPr>
            <p:ph type="body" sz="quarter" idx="101" hasCustomPrompt="1"/>
          </p:nvPr>
        </p:nvSpPr>
        <p:spPr>
          <a:xfrm>
            <a:off x="7263963" y="1941422"/>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30" name="Text Placeholder 28">
            <a:extLst>
              <a:ext uri="{FF2B5EF4-FFF2-40B4-BE49-F238E27FC236}">
                <a16:creationId xmlns:a16="http://schemas.microsoft.com/office/drawing/2014/main" id="{7684A527-6CCE-D8B0-52EC-2CE7A9F1B4CF}"/>
              </a:ext>
            </a:extLst>
          </p:cNvPr>
          <p:cNvSpPr>
            <a:spLocks noGrp="1"/>
          </p:cNvSpPr>
          <p:nvPr>
            <p:ph type="body" sz="quarter" idx="102" hasCustomPrompt="1"/>
          </p:nvPr>
        </p:nvSpPr>
        <p:spPr>
          <a:xfrm>
            <a:off x="7263963"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1" name="Text Placeholder 28">
            <a:extLst>
              <a:ext uri="{FF2B5EF4-FFF2-40B4-BE49-F238E27FC236}">
                <a16:creationId xmlns:a16="http://schemas.microsoft.com/office/drawing/2014/main" id="{1560C2D1-F5E6-7181-4036-0ED34AE63274}"/>
              </a:ext>
            </a:extLst>
          </p:cNvPr>
          <p:cNvSpPr>
            <a:spLocks noGrp="1"/>
          </p:cNvSpPr>
          <p:nvPr>
            <p:ph type="body" sz="quarter" idx="103" hasCustomPrompt="1"/>
          </p:nvPr>
        </p:nvSpPr>
        <p:spPr>
          <a:xfrm>
            <a:off x="9866679" y="1941422"/>
            <a:ext cx="1744766" cy="558729"/>
          </a:xfrm>
        </p:spPr>
        <p:txBody>
          <a:bodyPr>
            <a:noAutofit/>
          </a:bodyPr>
          <a:lstStyle>
            <a:lvl1pPr algn="ctr">
              <a:buNone/>
              <a:defRPr sz="3600">
                <a:solidFill>
                  <a:schemeClr val="tx1"/>
                </a:solidFill>
              </a:defRPr>
            </a:lvl1pPr>
          </a:lstStyle>
          <a:p>
            <a:pPr lvl="0"/>
            <a:r>
              <a:rPr lang="en-US" dirty="0"/>
              <a:t>£XXXk</a:t>
            </a:r>
          </a:p>
        </p:txBody>
      </p:sp>
      <p:sp>
        <p:nvSpPr>
          <p:cNvPr id="32" name="Text Placeholder 28">
            <a:extLst>
              <a:ext uri="{FF2B5EF4-FFF2-40B4-BE49-F238E27FC236}">
                <a16:creationId xmlns:a16="http://schemas.microsoft.com/office/drawing/2014/main" id="{DEA089BF-1B0A-4667-0A3A-EF2EF6AFB8E5}"/>
              </a:ext>
            </a:extLst>
          </p:cNvPr>
          <p:cNvSpPr>
            <a:spLocks noGrp="1"/>
          </p:cNvSpPr>
          <p:nvPr>
            <p:ph type="body" sz="quarter" idx="104" hasCustomPrompt="1"/>
          </p:nvPr>
        </p:nvSpPr>
        <p:spPr>
          <a:xfrm>
            <a:off x="9866679"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3" name="Text Placeholder 11">
            <a:extLst>
              <a:ext uri="{FF2B5EF4-FFF2-40B4-BE49-F238E27FC236}">
                <a16:creationId xmlns:a16="http://schemas.microsoft.com/office/drawing/2014/main" id="{AC137FB8-CD0C-CBEA-8FA4-1032E0E6AB6C}"/>
              </a:ext>
            </a:extLst>
          </p:cNvPr>
          <p:cNvSpPr>
            <a:spLocks noGrp="1"/>
          </p:cNvSpPr>
          <p:nvPr>
            <p:ph type="body" sz="quarter" idx="105"/>
          </p:nvPr>
        </p:nvSpPr>
        <p:spPr>
          <a:xfrm>
            <a:off x="4510552" y="3802362"/>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Text Placeholder 11">
            <a:extLst>
              <a:ext uri="{FF2B5EF4-FFF2-40B4-BE49-F238E27FC236}">
                <a16:creationId xmlns:a16="http://schemas.microsoft.com/office/drawing/2014/main" id="{7BAB7044-1D11-3293-87C7-2FC64ADF7EDE}"/>
              </a:ext>
            </a:extLst>
          </p:cNvPr>
          <p:cNvSpPr>
            <a:spLocks noGrp="1"/>
          </p:cNvSpPr>
          <p:nvPr>
            <p:ph type="body" sz="quarter" idx="106"/>
          </p:nvPr>
        </p:nvSpPr>
        <p:spPr>
          <a:xfrm>
            <a:off x="7108835"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7" name="Text Placeholder 11">
            <a:extLst>
              <a:ext uri="{FF2B5EF4-FFF2-40B4-BE49-F238E27FC236}">
                <a16:creationId xmlns:a16="http://schemas.microsoft.com/office/drawing/2014/main" id="{D0C401FD-A789-E625-52F8-D521097AF678}"/>
              </a:ext>
            </a:extLst>
          </p:cNvPr>
          <p:cNvSpPr>
            <a:spLocks noGrp="1"/>
          </p:cNvSpPr>
          <p:nvPr>
            <p:ph type="body" sz="quarter" idx="107"/>
          </p:nvPr>
        </p:nvSpPr>
        <p:spPr>
          <a:xfrm>
            <a:off x="9707118"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9" name="Text Placeholder 20">
            <a:extLst>
              <a:ext uri="{FF2B5EF4-FFF2-40B4-BE49-F238E27FC236}">
                <a16:creationId xmlns:a16="http://schemas.microsoft.com/office/drawing/2014/main" id="{748ADCCD-1AFB-AE9B-B3E0-01B369C988E9}"/>
              </a:ext>
            </a:extLst>
          </p:cNvPr>
          <p:cNvSpPr>
            <a:spLocks noGrp="1"/>
          </p:cNvSpPr>
          <p:nvPr>
            <p:ph type="body" sz="quarter" idx="108" hasCustomPrompt="1"/>
          </p:nvPr>
        </p:nvSpPr>
        <p:spPr>
          <a:xfrm>
            <a:off x="508531" y="3790776"/>
            <a:ext cx="338373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0" name="Text Placeholder 28">
            <a:extLst>
              <a:ext uri="{FF2B5EF4-FFF2-40B4-BE49-F238E27FC236}">
                <a16:creationId xmlns:a16="http://schemas.microsoft.com/office/drawing/2014/main" id="{1E5C606C-EF1D-3B4B-E72C-56B74ECE475A}"/>
              </a:ext>
            </a:extLst>
          </p:cNvPr>
          <p:cNvSpPr>
            <a:spLocks noGrp="1"/>
          </p:cNvSpPr>
          <p:nvPr>
            <p:ph type="body" sz="quarter" idx="109" hasCustomPrompt="1"/>
          </p:nvPr>
        </p:nvSpPr>
        <p:spPr>
          <a:xfrm>
            <a:off x="4660672" y="4038713"/>
            <a:ext cx="1744766" cy="558729"/>
          </a:xfrm>
        </p:spPr>
        <p:txBody>
          <a:bodyPr>
            <a:noAutofit/>
          </a:bodyPr>
          <a:lstStyle>
            <a:lvl1pPr algn="ctr">
              <a:buNone/>
              <a:defRPr sz="3600">
                <a:solidFill>
                  <a:schemeClr val="tx1"/>
                </a:solidFill>
              </a:defRPr>
            </a:lvl1pPr>
          </a:lstStyle>
          <a:p>
            <a:pPr lvl="0"/>
            <a:r>
              <a:rPr lang="en-US" dirty="0"/>
              <a:t>XX%</a:t>
            </a:r>
          </a:p>
        </p:txBody>
      </p:sp>
      <p:sp>
        <p:nvSpPr>
          <p:cNvPr id="41" name="Text Placeholder 28">
            <a:extLst>
              <a:ext uri="{FF2B5EF4-FFF2-40B4-BE49-F238E27FC236}">
                <a16:creationId xmlns:a16="http://schemas.microsoft.com/office/drawing/2014/main" id="{CBAB1AC2-8C1E-7D2E-3096-61BF3A852493}"/>
              </a:ext>
            </a:extLst>
          </p:cNvPr>
          <p:cNvSpPr>
            <a:spLocks noGrp="1"/>
          </p:cNvSpPr>
          <p:nvPr>
            <p:ph type="body" sz="quarter" idx="110" hasCustomPrompt="1"/>
          </p:nvPr>
        </p:nvSpPr>
        <p:spPr>
          <a:xfrm>
            <a:off x="4660672"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2" name="Text Placeholder 28">
            <a:extLst>
              <a:ext uri="{FF2B5EF4-FFF2-40B4-BE49-F238E27FC236}">
                <a16:creationId xmlns:a16="http://schemas.microsoft.com/office/drawing/2014/main" id="{177D6395-A42D-33B4-6067-4473FDC8B6B9}"/>
              </a:ext>
            </a:extLst>
          </p:cNvPr>
          <p:cNvSpPr>
            <a:spLocks noGrp="1"/>
          </p:cNvSpPr>
          <p:nvPr>
            <p:ph type="body" sz="quarter" idx="111" hasCustomPrompt="1"/>
          </p:nvPr>
        </p:nvSpPr>
        <p:spPr>
          <a:xfrm>
            <a:off x="7263963" y="4038713"/>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43" name="Text Placeholder 28">
            <a:extLst>
              <a:ext uri="{FF2B5EF4-FFF2-40B4-BE49-F238E27FC236}">
                <a16:creationId xmlns:a16="http://schemas.microsoft.com/office/drawing/2014/main" id="{03A10C7A-CE49-A3C2-5DFF-F8D7DF3A4775}"/>
              </a:ext>
            </a:extLst>
          </p:cNvPr>
          <p:cNvSpPr>
            <a:spLocks noGrp="1"/>
          </p:cNvSpPr>
          <p:nvPr>
            <p:ph type="body" sz="quarter" idx="112" hasCustomPrompt="1"/>
          </p:nvPr>
        </p:nvSpPr>
        <p:spPr>
          <a:xfrm>
            <a:off x="7263963"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4" name="Text Placeholder 28">
            <a:extLst>
              <a:ext uri="{FF2B5EF4-FFF2-40B4-BE49-F238E27FC236}">
                <a16:creationId xmlns:a16="http://schemas.microsoft.com/office/drawing/2014/main" id="{884C60DA-6DFB-3248-7F5C-F0EBFD5BCEBD}"/>
              </a:ext>
            </a:extLst>
          </p:cNvPr>
          <p:cNvSpPr>
            <a:spLocks noGrp="1"/>
          </p:cNvSpPr>
          <p:nvPr>
            <p:ph type="body" sz="quarter" idx="113" hasCustomPrompt="1"/>
          </p:nvPr>
        </p:nvSpPr>
        <p:spPr>
          <a:xfrm>
            <a:off x="9866679" y="4038713"/>
            <a:ext cx="1744766" cy="558729"/>
          </a:xfrm>
        </p:spPr>
        <p:txBody>
          <a:bodyPr>
            <a:noAutofit/>
          </a:bodyPr>
          <a:lstStyle>
            <a:lvl1pPr algn="ctr">
              <a:buNone/>
              <a:defRPr sz="3600">
                <a:solidFill>
                  <a:schemeClr val="tx1"/>
                </a:solidFill>
              </a:defRPr>
            </a:lvl1pPr>
          </a:lstStyle>
          <a:p>
            <a:pPr lvl="0"/>
            <a:r>
              <a:rPr lang="en-US" dirty="0"/>
              <a:t>£XXXk</a:t>
            </a:r>
          </a:p>
        </p:txBody>
      </p:sp>
      <p:sp>
        <p:nvSpPr>
          <p:cNvPr id="45" name="Text Placeholder 28">
            <a:extLst>
              <a:ext uri="{FF2B5EF4-FFF2-40B4-BE49-F238E27FC236}">
                <a16:creationId xmlns:a16="http://schemas.microsoft.com/office/drawing/2014/main" id="{51D57E51-337B-1B3F-9EF0-709A770A08AF}"/>
              </a:ext>
            </a:extLst>
          </p:cNvPr>
          <p:cNvSpPr>
            <a:spLocks noGrp="1"/>
          </p:cNvSpPr>
          <p:nvPr>
            <p:ph type="body" sz="quarter" idx="114" hasCustomPrompt="1"/>
          </p:nvPr>
        </p:nvSpPr>
        <p:spPr>
          <a:xfrm>
            <a:off x="9866679"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6" name="Right Arrow 45">
            <a:extLst>
              <a:ext uri="{FF2B5EF4-FFF2-40B4-BE49-F238E27FC236}">
                <a16:creationId xmlns:a16="http://schemas.microsoft.com/office/drawing/2014/main" id="{53F9BE53-F227-B044-3BAE-FABC5FC8F68A}"/>
              </a:ext>
            </a:extLst>
          </p:cNvPr>
          <p:cNvSpPr/>
          <p:nvPr userDrawn="1"/>
        </p:nvSpPr>
        <p:spPr>
          <a:xfrm>
            <a:off x="40999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7" name="Right Arrow 46">
            <a:extLst>
              <a:ext uri="{FF2B5EF4-FFF2-40B4-BE49-F238E27FC236}">
                <a16:creationId xmlns:a16="http://schemas.microsoft.com/office/drawing/2014/main" id="{9A19A5BC-D073-CFF1-6746-80AC1DF34A8E}"/>
              </a:ext>
            </a:extLst>
          </p:cNvPr>
          <p:cNvSpPr/>
          <p:nvPr userDrawn="1"/>
        </p:nvSpPr>
        <p:spPr>
          <a:xfrm>
            <a:off x="67464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8" name="Right Arrow 47">
            <a:extLst>
              <a:ext uri="{FF2B5EF4-FFF2-40B4-BE49-F238E27FC236}">
                <a16:creationId xmlns:a16="http://schemas.microsoft.com/office/drawing/2014/main" id="{5EF90359-DD7D-3FF2-295E-8CA039EE7A17}"/>
              </a:ext>
            </a:extLst>
          </p:cNvPr>
          <p:cNvSpPr/>
          <p:nvPr userDrawn="1"/>
        </p:nvSpPr>
        <p:spPr>
          <a:xfrm>
            <a:off x="9320702"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9" name="Right Arrow 48">
            <a:extLst>
              <a:ext uri="{FF2B5EF4-FFF2-40B4-BE49-F238E27FC236}">
                <a16:creationId xmlns:a16="http://schemas.microsoft.com/office/drawing/2014/main" id="{C1B4460B-6321-DF0C-2285-6A267CEA9968}"/>
              </a:ext>
            </a:extLst>
          </p:cNvPr>
          <p:cNvSpPr/>
          <p:nvPr userDrawn="1"/>
        </p:nvSpPr>
        <p:spPr>
          <a:xfrm>
            <a:off x="41172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0" name="Right Arrow 49">
            <a:extLst>
              <a:ext uri="{FF2B5EF4-FFF2-40B4-BE49-F238E27FC236}">
                <a16:creationId xmlns:a16="http://schemas.microsoft.com/office/drawing/2014/main" id="{C516AE1F-3C56-C83A-C892-043361E126A1}"/>
              </a:ext>
            </a:extLst>
          </p:cNvPr>
          <p:cNvSpPr/>
          <p:nvPr userDrawn="1"/>
        </p:nvSpPr>
        <p:spPr>
          <a:xfrm>
            <a:off x="67637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1" name="Right Arrow 50">
            <a:extLst>
              <a:ext uri="{FF2B5EF4-FFF2-40B4-BE49-F238E27FC236}">
                <a16:creationId xmlns:a16="http://schemas.microsoft.com/office/drawing/2014/main" id="{32D02B90-7CCF-F978-0C87-6FDE7C719305}"/>
              </a:ext>
            </a:extLst>
          </p:cNvPr>
          <p:cNvSpPr/>
          <p:nvPr userDrawn="1"/>
        </p:nvSpPr>
        <p:spPr>
          <a:xfrm>
            <a:off x="9338018"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2" name="Text Placeholder 6">
            <a:extLst>
              <a:ext uri="{FF2B5EF4-FFF2-40B4-BE49-F238E27FC236}">
                <a16:creationId xmlns:a16="http://schemas.microsoft.com/office/drawing/2014/main" id="{9EDB66B4-1048-1161-A3D1-2DBB109BC5F6}"/>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300004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rrows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8DB3E97A-62B7-7854-38D9-E93E2E7D4523}"/>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3" name="Text Placeholder 20">
            <a:extLst>
              <a:ext uri="{FF2B5EF4-FFF2-40B4-BE49-F238E27FC236}">
                <a16:creationId xmlns:a16="http://schemas.microsoft.com/office/drawing/2014/main" id="{F78446F7-956C-A422-5911-CDA5F202B478}"/>
              </a:ext>
            </a:extLst>
          </p:cNvPr>
          <p:cNvSpPr>
            <a:spLocks noGrp="1"/>
          </p:cNvSpPr>
          <p:nvPr>
            <p:ph type="body" sz="quarter" idx="58" hasCustomPrompt="1"/>
          </p:nvPr>
        </p:nvSpPr>
        <p:spPr>
          <a:xfrm>
            <a:off x="508532"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9" name="Text Placeholder 20">
            <a:extLst>
              <a:ext uri="{FF2B5EF4-FFF2-40B4-BE49-F238E27FC236}">
                <a16:creationId xmlns:a16="http://schemas.microsoft.com/office/drawing/2014/main" id="{5ABF1E2E-A316-BD90-3D71-02D95ABF4682}"/>
              </a:ext>
            </a:extLst>
          </p:cNvPr>
          <p:cNvSpPr>
            <a:spLocks noGrp="1"/>
          </p:cNvSpPr>
          <p:nvPr>
            <p:ph type="body" sz="quarter" idx="59" hasCustomPrompt="1"/>
          </p:nvPr>
        </p:nvSpPr>
        <p:spPr>
          <a:xfrm>
            <a:off x="4419446" y="1711992"/>
            <a:ext cx="3391603" cy="1907696"/>
          </a:xfrm>
          <a:prstGeom prst="flowChartOffpageConnector">
            <a:avLst/>
          </a:prstGeom>
          <a:solidFill>
            <a:schemeClr val="accent6"/>
          </a:solidFill>
        </p:spPr>
        <p:txBody>
          <a:bodyPr vert="horz" lIns="108000" tIns="108000" rIns="108000" bIns="108000" anchor="ctr">
            <a:noAutofit/>
          </a:bodyPr>
          <a:lstStyle>
            <a:lvl1pPr marL="6350" indent="0" algn="ctr" rtl="0">
              <a:buNone/>
              <a:tabLst/>
              <a:defRPr sz="2000">
                <a:solidFill>
                  <a:schemeClr val="tx1"/>
                </a:solidFill>
              </a:defRPr>
            </a:lvl1pPr>
            <a:lvl2pPr algn="thaiDist">
              <a:defRPr/>
            </a:lvl2pPr>
          </a:lstStyle>
          <a:p>
            <a:pPr lvl="0"/>
            <a:r>
              <a:rPr lang="en-US" dirty="0"/>
              <a:t>Title here</a:t>
            </a:r>
          </a:p>
        </p:txBody>
      </p:sp>
      <p:sp>
        <p:nvSpPr>
          <p:cNvPr id="13" name="Text Placeholder 20">
            <a:extLst>
              <a:ext uri="{FF2B5EF4-FFF2-40B4-BE49-F238E27FC236}">
                <a16:creationId xmlns:a16="http://schemas.microsoft.com/office/drawing/2014/main" id="{0513BF2E-C39F-4EFE-473E-4EF16ED2C272}"/>
              </a:ext>
            </a:extLst>
          </p:cNvPr>
          <p:cNvSpPr>
            <a:spLocks noGrp="1"/>
          </p:cNvSpPr>
          <p:nvPr>
            <p:ph type="body" sz="quarter" idx="60" hasCustomPrompt="1"/>
          </p:nvPr>
        </p:nvSpPr>
        <p:spPr>
          <a:xfrm>
            <a:off x="8330359"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 name="Text Placeholder 20">
            <a:extLst>
              <a:ext uri="{FF2B5EF4-FFF2-40B4-BE49-F238E27FC236}">
                <a16:creationId xmlns:a16="http://schemas.microsoft.com/office/drawing/2014/main" id="{451F70F7-873D-AD9E-59D9-162DC7DC8B13}"/>
              </a:ext>
            </a:extLst>
          </p:cNvPr>
          <p:cNvSpPr>
            <a:spLocks noGrp="1"/>
          </p:cNvSpPr>
          <p:nvPr>
            <p:ph type="body" sz="quarter" idx="67" hasCustomPrompt="1"/>
          </p:nvPr>
        </p:nvSpPr>
        <p:spPr>
          <a:xfrm>
            <a:off x="512411"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1" name="Text Placeholder 20">
            <a:extLst>
              <a:ext uri="{FF2B5EF4-FFF2-40B4-BE49-F238E27FC236}">
                <a16:creationId xmlns:a16="http://schemas.microsoft.com/office/drawing/2014/main" id="{03B29B54-ADF4-7D75-EBF1-F127545C411D}"/>
              </a:ext>
            </a:extLst>
          </p:cNvPr>
          <p:cNvSpPr>
            <a:spLocks noGrp="1"/>
          </p:cNvSpPr>
          <p:nvPr>
            <p:ph type="body" sz="quarter" idx="68" hasCustomPrompt="1"/>
          </p:nvPr>
        </p:nvSpPr>
        <p:spPr>
          <a:xfrm>
            <a:off x="8330359"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BE998A77-74B9-1CEF-18CF-3D42BDE17441}"/>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accent6"/>
          </a:solidFill>
        </p:spPr>
        <p:txBody>
          <a:bodyPr vert="horz" lIns="108000" tIns="108000" rIns="108000" bIns="108000" anchor="ctr">
            <a:noAutofit/>
          </a:bodyPr>
          <a:lstStyle>
            <a:lvl1pPr marL="6350" indent="0" algn="ctr" rtl="0">
              <a:buNone/>
              <a:tabLst/>
              <a:defRPr sz="1600">
                <a:solidFill>
                  <a:schemeClr val="tx1"/>
                </a:solidFill>
              </a:defRPr>
            </a:lvl1pPr>
            <a:lvl2pPr algn="thaiDist">
              <a:defRPr/>
            </a:lvl2pPr>
          </a:lstStyle>
          <a:p>
            <a:pPr lvl="0"/>
            <a:r>
              <a:rPr lang="en-US" dirty="0"/>
              <a:t>Title here</a:t>
            </a:r>
          </a:p>
        </p:txBody>
      </p:sp>
      <p:pic>
        <p:nvPicPr>
          <p:cNvPr id="14" name="Picture 13">
            <a:extLst>
              <a:ext uri="{FF2B5EF4-FFF2-40B4-BE49-F238E27FC236}">
                <a16:creationId xmlns:a16="http://schemas.microsoft.com/office/drawing/2014/main" id="{219B695E-CE31-EC27-ADD2-6DF8746DCD55}"/>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5" name="Text Placeholder 6">
            <a:extLst>
              <a:ext uri="{FF2B5EF4-FFF2-40B4-BE49-F238E27FC236}">
                <a16:creationId xmlns:a16="http://schemas.microsoft.com/office/drawing/2014/main" id="{7B1AC58E-C09F-6B36-8EE3-0CE74E4AF7D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5648775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rrows v2 dark knight">
    <p:bg>
      <p:bgPr>
        <a:solidFill>
          <a:schemeClr val="tx2"/>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 name="Text Placeholder 20">
            <a:extLst>
              <a:ext uri="{FF2B5EF4-FFF2-40B4-BE49-F238E27FC236}">
                <a16:creationId xmlns:a16="http://schemas.microsoft.com/office/drawing/2014/main" id="{A32C3FE5-7CBF-A57F-D1BF-FA68604464E6}"/>
              </a:ext>
            </a:extLst>
          </p:cNvPr>
          <p:cNvSpPr>
            <a:spLocks noGrp="1"/>
          </p:cNvSpPr>
          <p:nvPr>
            <p:ph type="body" sz="quarter" idx="59" hasCustomPrompt="1"/>
          </p:nvPr>
        </p:nvSpPr>
        <p:spPr>
          <a:xfrm>
            <a:off x="4241976" y="1711992"/>
            <a:ext cx="3708047" cy="1907696"/>
          </a:xfrm>
          <a:prstGeom prst="flowChartOffpageConnector">
            <a:avLst/>
          </a:prstGeom>
          <a:solidFill>
            <a:schemeClr val="accent6"/>
          </a:solidFill>
        </p:spPr>
        <p:txBody>
          <a:bodyPr vert="horz" lIns="108000" tIns="108000" rIns="108000" bIns="108000" anchor="ctr">
            <a:noAutofit/>
          </a:bodyPr>
          <a:lstStyle>
            <a:lvl1pPr marL="6350" indent="0" algn="ctr" rtl="0">
              <a:buNone/>
              <a:tabLst/>
              <a:defRPr sz="2000">
                <a:solidFill>
                  <a:schemeClr val="tx1"/>
                </a:solidFill>
              </a:defRPr>
            </a:lvl1pPr>
            <a:lvl2pPr algn="thaiDist">
              <a:defRPr/>
            </a:lvl2pPr>
          </a:lstStyle>
          <a:p>
            <a:pPr lvl="0"/>
            <a:r>
              <a:rPr lang="en-US" dirty="0"/>
              <a:t>Title here</a:t>
            </a:r>
          </a:p>
        </p:txBody>
      </p:sp>
      <p:sp>
        <p:nvSpPr>
          <p:cNvPr id="5" name="Text Placeholder 20">
            <a:extLst>
              <a:ext uri="{FF2B5EF4-FFF2-40B4-BE49-F238E27FC236}">
                <a16:creationId xmlns:a16="http://schemas.microsoft.com/office/drawing/2014/main" id="{CA159715-A815-BB5C-FF18-5F09FB6AC3FB}"/>
              </a:ext>
            </a:extLst>
          </p:cNvPr>
          <p:cNvSpPr>
            <a:spLocks noGrp="1"/>
          </p:cNvSpPr>
          <p:nvPr>
            <p:ph type="body" sz="quarter" idx="60" hasCustomPrompt="1"/>
          </p:nvPr>
        </p:nvSpPr>
        <p:spPr>
          <a:xfrm>
            <a:off x="8291864"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6" name="Text Placeholder 20">
            <a:extLst>
              <a:ext uri="{FF2B5EF4-FFF2-40B4-BE49-F238E27FC236}">
                <a16:creationId xmlns:a16="http://schemas.microsoft.com/office/drawing/2014/main" id="{4B13D1C9-7B1F-210D-382E-1C4563AD91AA}"/>
              </a:ext>
            </a:extLst>
          </p:cNvPr>
          <p:cNvSpPr>
            <a:spLocks noGrp="1"/>
          </p:cNvSpPr>
          <p:nvPr>
            <p:ph type="body" sz="quarter" idx="67" hasCustomPrompt="1"/>
          </p:nvPr>
        </p:nvSpPr>
        <p:spPr>
          <a:xfrm>
            <a:off x="350309"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7" name="Text Placeholder 20">
            <a:extLst>
              <a:ext uri="{FF2B5EF4-FFF2-40B4-BE49-F238E27FC236}">
                <a16:creationId xmlns:a16="http://schemas.microsoft.com/office/drawing/2014/main" id="{38386239-ADAE-6D72-C3F6-EF54274DF92A}"/>
              </a:ext>
            </a:extLst>
          </p:cNvPr>
          <p:cNvSpPr>
            <a:spLocks noGrp="1"/>
          </p:cNvSpPr>
          <p:nvPr>
            <p:ph type="body" sz="quarter" idx="68" hasCustomPrompt="1"/>
          </p:nvPr>
        </p:nvSpPr>
        <p:spPr>
          <a:xfrm>
            <a:off x="8450085"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096F2989-5A54-8CEA-AC80-4993B4C10E53}"/>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accent6"/>
          </a:solidFill>
        </p:spPr>
        <p:txBody>
          <a:bodyPr vert="horz" lIns="108000" tIns="108000" rIns="108000" bIns="108000" anchor="ctr">
            <a:noAutofit/>
          </a:bodyPr>
          <a:lstStyle>
            <a:lvl1pPr marL="6350" indent="0" algn="ctr" rtl="0">
              <a:buNone/>
              <a:tabLst/>
              <a:defRPr sz="1600">
                <a:solidFill>
                  <a:schemeClr val="tx1"/>
                </a:solidFill>
              </a:defRPr>
            </a:lvl1pPr>
            <a:lvl2pPr algn="thaiDist">
              <a:defRPr/>
            </a:lvl2pPr>
          </a:lstStyle>
          <a:p>
            <a:pPr lvl="0"/>
            <a:r>
              <a:rPr lang="en-US" dirty="0"/>
              <a:t>Title here</a:t>
            </a:r>
          </a:p>
        </p:txBody>
      </p:sp>
      <p:sp>
        <p:nvSpPr>
          <p:cNvPr id="8" name="Picture Placeholder 4">
            <a:extLst>
              <a:ext uri="{FF2B5EF4-FFF2-40B4-BE49-F238E27FC236}">
                <a16:creationId xmlns:a16="http://schemas.microsoft.com/office/drawing/2014/main" id="{31DA906A-7FB2-5906-1ED5-C334BFD36FA4}"/>
              </a:ext>
            </a:extLst>
          </p:cNvPr>
          <p:cNvSpPr>
            <a:spLocks noGrp="1"/>
          </p:cNvSpPr>
          <p:nvPr>
            <p:ph type="pic" sz="quarter" idx="28" hasCustomPrompt="1"/>
          </p:nvPr>
        </p:nvSpPr>
        <p:spPr>
          <a:xfrm>
            <a:off x="11451962" y="6073967"/>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pic>
        <p:nvPicPr>
          <p:cNvPr id="9" name="Picture 8">
            <a:extLst>
              <a:ext uri="{FF2B5EF4-FFF2-40B4-BE49-F238E27FC236}">
                <a16:creationId xmlns:a16="http://schemas.microsoft.com/office/drawing/2014/main" id="{B73F2886-3375-3F80-D823-B77868B2750F}"/>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1" name="Text Placeholder 6">
            <a:extLst>
              <a:ext uri="{FF2B5EF4-FFF2-40B4-BE49-F238E27FC236}">
                <a16:creationId xmlns:a16="http://schemas.microsoft.com/office/drawing/2014/main" id="{72B5DCA5-07DD-C3D2-2703-15E2E6D95F9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8194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 Summary v1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101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101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1597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D5328734-8534-0E04-3C45-D6DB44EEA93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BB8A6C52-86C5-E009-6F36-DAF2BE816E1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6268248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rrows v1 pink panther">
    <p:bg>
      <p:bgPr>
        <a:solidFill>
          <a:schemeClr val="accent4"/>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40C6AE2-559D-DB8D-8369-1C0A1C4BA20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8DB3E97A-62B7-7854-38D9-E93E2E7D4523}"/>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3" name="Text Placeholder 20">
            <a:extLst>
              <a:ext uri="{FF2B5EF4-FFF2-40B4-BE49-F238E27FC236}">
                <a16:creationId xmlns:a16="http://schemas.microsoft.com/office/drawing/2014/main" id="{F78446F7-956C-A422-5911-CDA5F202B478}"/>
              </a:ext>
            </a:extLst>
          </p:cNvPr>
          <p:cNvSpPr>
            <a:spLocks noGrp="1"/>
          </p:cNvSpPr>
          <p:nvPr>
            <p:ph type="body" sz="quarter" idx="58" hasCustomPrompt="1"/>
          </p:nvPr>
        </p:nvSpPr>
        <p:spPr>
          <a:xfrm>
            <a:off x="508532"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9" name="Text Placeholder 20">
            <a:extLst>
              <a:ext uri="{FF2B5EF4-FFF2-40B4-BE49-F238E27FC236}">
                <a16:creationId xmlns:a16="http://schemas.microsoft.com/office/drawing/2014/main" id="{5ABF1E2E-A316-BD90-3D71-02D95ABF4682}"/>
              </a:ext>
            </a:extLst>
          </p:cNvPr>
          <p:cNvSpPr>
            <a:spLocks noGrp="1"/>
          </p:cNvSpPr>
          <p:nvPr>
            <p:ph type="body" sz="quarter" idx="59" hasCustomPrompt="1"/>
          </p:nvPr>
        </p:nvSpPr>
        <p:spPr>
          <a:xfrm>
            <a:off x="4419446" y="1711992"/>
            <a:ext cx="3391603" cy="1907696"/>
          </a:xfrm>
          <a:prstGeom prst="flowChartOffpageConnector">
            <a:avLst/>
          </a:prstGeom>
          <a:solidFill>
            <a:schemeClr val="tx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13" name="Text Placeholder 20">
            <a:extLst>
              <a:ext uri="{FF2B5EF4-FFF2-40B4-BE49-F238E27FC236}">
                <a16:creationId xmlns:a16="http://schemas.microsoft.com/office/drawing/2014/main" id="{0513BF2E-C39F-4EFE-473E-4EF16ED2C272}"/>
              </a:ext>
            </a:extLst>
          </p:cNvPr>
          <p:cNvSpPr>
            <a:spLocks noGrp="1"/>
          </p:cNvSpPr>
          <p:nvPr>
            <p:ph type="body" sz="quarter" idx="60" hasCustomPrompt="1"/>
          </p:nvPr>
        </p:nvSpPr>
        <p:spPr>
          <a:xfrm>
            <a:off x="8330359"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 name="Text Placeholder 20">
            <a:extLst>
              <a:ext uri="{FF2B5EF4-FFF2-40B4-BE49-F238E27FC236}">
                <a16:creationId xmlns:a16="http://schemas.microsoft.com/office/drawing/2014/main" id="{451F70F7-873D-AD9E-59D9-162DC7DC8B13}"/>
              </a:ext>
            </a:extLst>
          </p:cNvPr>
          <p:cNvSpPr>
            <a:spLocks noGrp="1"/>
          </p:cNvSpPr>
          <p:nvPr>
            <p:ph type="body" sz="quarter" idx="67" hasCustomPrompt="1"/>
          </p:nvPr>
        </p:nvSpPr>
        <p:spPr>
          <a:xfrm>
            <a:off x="512411"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1" name="Text Placeholder 20">
            <a:extLst>
              <a:ext uri="{FF2B5EF4-FFF2-40B4-BE49-F238E27FC236}">
                <a16:creationId xmlns:a16="http://schemas.microsoft.com/office/drawing/2014/main" id="{03B29B54-ADF4-7D75-EBF1-F127545C411D}"/>
              </a:ext>
            </a:extLst>
          </p:cNvPr>
          <p:cNvSpPr>
            <a:spLocks noGrp="1"/>
          </p:cNvSpPr>
          <p:nvPr>
            <p:ph type="body" sz="quarter" idx="68" hasCustomPrompt="1"/>
          </p:nvPr>
        </p:nvSpPr>
        <p:spPr>
          <a:xfrm>
            <a:off x="8330359"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BE998A77-74B9-1CEF-18CF-3D42BDE17441}"/>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tx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6" name="Text Placeholder 6">
            <a:extLst>
              <a:ext uri="{FF2B5EF4-FFF2-40B4-BE49-F238E27FC236}">
                <a16:creationId xmlns:a16="http://schemas.microsoft.com/office/drawing/2014/main" id="{72717522-C33B-709A-43D0-DEF87180D50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93445735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rrows v2 pink panther">
    <p:bg>
      <p:bgPr>
        <a:solidFill>
          <a:schemeClr val="accent4"/>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2A3E468-0FDA-7916-BB82-96AB54E543B3}"/>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 name="Text Placeholder 20">
            <a:extLst>
              <a:ext uri="{FF2B5EF4-FFF2-40B4-BE49-F238E27FC236}">
                <a16:creationId xmlns:a16="http://schemas.microsoft.com/office/drawing/2014/main" id="{A32C3FE5-7CBF-A57F-D1BF-FA68604464E6}"/>
              </a:ext>
            </a:extLst>
          </p:cNvPr>
          <p:cNvSpPr>
            <a:spLocks noGrp="1"/>
          </p:cNvSpPr>
          <p:nvPr>
            <p:ph type="body" sz="quarter" idx="59" hasCustomPrompt="1"/>
          </p:nvPr>
        </p:nvSpPr>
        <p:spPr>
          <a:xfrm>
            <a:off x="4241976" y="1711992"/>
            <a:ext cx="3708047" cy="1907696"/>
          </a:xfrm>
          <a:prstGeom prst="flowChartOffpageConnector">
            <a:avLst/>
          </a:prstGeom>
          <a:solidFill>
            <a:schemeClr val="tx1"/>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5" name="Text Placeholder 20">
            <a:extLst>
              <a:ext uri="{FF2B5EF4-FFF2-40B4-BE49-F238E27FC236}">
                <a16:creationId xmlns:a16="http://schemas.microsoft.com/office/drawing/2014/main" id="{CA159715-A815-BB5C-FF18-5F09FB6AC3FB}"/>
              </a:ext>
            </a:extLst>
          </p:cNvPr>
          <p:cNvSpPr>
            <a:spLocks noGrp="1"/>
          </p:cNvSpPr>
          <p:nvPr>
            <p:ph type="body" sz="quarter" idx="60" hasCustomPrompt="1"/>
          </p:nvPr>
        </p:nvSpPr>
        <p:spPr>
          <a:xfrm>
            <a:off x="8291864"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6" name="Text Placeholder 20">
            <a:extLst>
              <a:ext uri="{FF2B5EF4-FFF2-40B4-BE49-F238E27FC236}">
                <a16:creationId xmlns:a16="http://schemas.microsoft.com/office/drawing/2014/main" id="{4B13D1C9-7B1F-210D-382E-1C4563AD91AA}"/>
              </a:ext>
            </a:extLst>
          </p:cNvPr>
          <p:cNvSpPr>
            <a:spLocks noGrp="1"/>
          </p:cNvSpPr>
          <p:nvPr>
            <p:ph type="body" sz="quarter" idx="67" hasCustomPrompt="1"/>
          </p:nvPr>
        </p:nvSpPr>
        <p:spPr>
          <a:xfrm>
            <a:off x="350309"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7" name="Text Placeholder 20">
            <a:extLst>
              <a:ext uri="{FF2B5EF4-FFF2-40B4-BE49-F238E27FC236}">
                <a16:creationId xmlns:a16="http://schemas.microsoft.com/office/drawing/2014/main" id="{38386239-ADAE-6D72-C3F6-EF54274DF92A}"/>
              </a:ext>
            </a:extLst>
          </p:cNvPr>
          <p:cNvSpPr>
            <a:spLocks noGrp="1"/>
          </p:cNvSpPr>
          <p:nvPr>
            <p:ph type="body" sz="quarter" idx="68" hasCustomPrompt="1"/>
          </p:nvPr>
        </p:nvSpPr>
        <p:spPr>
          <a:xfrm>
            <a:off x="8450085"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096F2989-5A54-8CEA-AC80-4993B4C10E53}"/>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tx1"/>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8" name="Picture Placeholder 4">
            <a:extLst>
              <a:ext uri="{FF2B5EF4-FFF2-40B4-BE49-F238E27FC236}">
                <a16:creationId xmlns:a16="http://schemas.microsoft.com/office/drawing/2014/main" id="{31DA906A-7FB2-5906-1ED5-C334BFD36FA4}"/>
              </a:ext>
            </a:extLst>
          </p:cNvPr>
          <p:cNvSpPr>
            <a:spLocks noGrp="1"/>
          </p:cNvSpPr>
          <p:nvPr>
            <p:ph type="pic" sz="quarter" idx="28" hasCustomPrompt="1"/>
          </p:nvPr>
        </p:nvSpPr>
        <p:spPr>
          <a:xfrm>
            <a:off x="11451962" y="6073967"/>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A57A5E49-6F4E-7B44-7107-087BD7B5FF5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865050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6 arrows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E6953C-404C-D46E-5903-37913358791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626689"/>
          </a:xfrm>
          <a:prstGeom prst="roundRect">
            <a:avLst>
              <a:gd name="adj" fmla="val 1761"/>
            </a:avLst>
          </a:prstGeom>
          <a:solidFill>
            <a:schemeClr val="bg1"/>
          </a:solidFill>
        </p:spPr>
        <p:txBody>
          <a:bodyPr/>
          <a:lstStyle>
            <a:lvl1pPr>
              <a:buNone/>
              <a:defRPr>
                <a:noFill/>
              </a:defRPr>
            </a:lvl1pPr>
          </a:lstStyle>
          <a:p>
            <a:pPr lvl="0"/>
            <a:endParaRPr lang="en-GB" dirty="0"/>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11214" y="8025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74406" y="-16760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11214" y="15774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74406" y="-9011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11213" y="23523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74405" y="-1262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11212" y="311609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74404" y="63740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11211" y="391970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74403" y="144102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11210" y="471260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74402" y="223392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 name="Picture Placeholder 4">
            <a:extLst>
              <a:ext uri="{FF2B5EF4-FFF2-40B4-BE49-F238E27FC236}">
                <a16:creationId xmlns:a16="http://schemas.microsoft.com/office/drawing/2014/main" id="{F196B0B6-3D51-CE7E-48C8-D5C97F9A00E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D6DAC6F4-575D-74D2-44FC-9EBCF01ADA2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75210382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6 arrows blue velvet">
    <p:bg>
      <p:bgPr>
        <a:solidFill>
          <a:schemeClr val="accent6"/>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626689"/>
          </a:xfrm>
          <a:prstGeom prst="roundRect">
            <a:avLst>
              <a:gd name="adj" fmla="val 1761"/>
            </a:avLst>
          </a:prstGeom>
          <a:solidFill>
            <a:schemeClr val="bg1"/>
          </a:solidFill>
        </p:spPr>
        <p:txBody>
          <a:bodyPr/>
          <a:lstStyle>
            <a:lvl1pPr>
              <a:buNone/>
              <a:defRPr>
                <a:noFill/>
              </a:defRPr>
            </a:lvl1pPr>
          </a:lstStyle>
          <a:p>
            <a:pPr lvl="0"/>
            <a:endParaRPr lang="en-GB" dirty="0"/>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2" y="7946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4" y="-16840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2" y="15695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4" y="-9091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1" y="23444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3" y="-1342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0" y="3108140"/>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2" y="629457"/>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59" y="3911754"/>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1" y="1433071"/>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8" y="4704657"/>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0" y="222597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pic>
        <p:nvPicPr>
          <p:cNvPr id="2" name="Picture 1">
            <a:extLst>
              <a:ext uri="{FF2B5EF4-FFF2-40B4-BE49-F238E27FC236}">
                <a16:creationId xmlns:a16="http://schemas.microsoft.com/office/drawing/2014/main" id="{D1EBFEED-9FF3-7167-DB7C-46E2A590521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E9940EE2-0AB0-6B4C-2C30-FE35B95A310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5ABDA09D-4A2D-DBB1-501E-CBA01520EB7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6559156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6 boxes and text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36109"/>
            <a:ext cx="5839787"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hasCustomPrompt="1"/>
          </p:nvPr>
        </p:nvSpPr>
        <p:spPr>
          <a:xfrm>
            <a:off x="186948" y="2981100"/>
            <a:ext cx="585690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hasCustomPrompt="1"/>
          </p:nvPr>
        </p:nvSpPr>
        <p:spPr>
          <a:xfrm>
            <a:off x="211818" y="4531452"/>
            <a:ext cx="583203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hasCustomPrompt="1"/>
          </p:nvPr>
        </p:nvSpPr>
        <p:spPr>
          <a:xfrm>
            <a:off x="6160126" y="1436109"/>
            <a:ext cx="5839787"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hasCustomPrompt="1"/>
          </p:nvPr>
        </p:nvSpPr>
        <p:spPr>
          <a:xfrm>
            <a:off x="6139714" y="2981100"/>
            <a:ext cx="585690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531452"/>
            <a:ext cx="5832032"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 name="Picture Placeholder 4">
            <a:extLst>
              <a:ext uri="{FF2B5EF4-FFF2-40B4-BE49-F238E27FC236}">
                <a16:creationId xmlns:a16="http://schemas.microsoft.com/office/drawing/2014/main" id="{D7B5DFE2-5EF7-B259-157F-5A8AECAE738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3D564BC-6771-2C76-8FA3-3665DF1FD70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912462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6 boxes and text blue velvet">
    <p:bg>
      <p:bgPr>
        <a:solidFill>
          <a:schemeClr val="accent6"/>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361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298110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5314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36109"/>
            <a:ext cx="5839787"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2981100"/>
            <a:ext cx="5856902"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5314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10" name="Picture Placeholder 4">
            <a:extLst>
              <a:ext uri="{FF2B5EF4-FFF2-40B4-BE49-F238E27FC236}">
                <a16:creationId xmlns:a16="http://schemas.microsoft.com/office/drawing/2014/main" id="{56490676-84F2-D54D-A806-B20D324E379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EBBBF737-7583-2FFB-19ED-6CA947A73EA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247450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ase studies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A598ED39-84C6-9655-D0A7-39060D819CC0}"/>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6189283"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Subtitle 2">
            <a:extLst>
              <a:ext uri="{FF2B5EF4-FFF2-40B4-BE49-F238E27FC236}">
                <a16:creationId xmlns:a16="http://schemas.microsoft.com/office/drawing/2014/main" id="{BAD0C7F5-D5AA-D9AC-3D2E-720AB63316EC}"/>
              </a:ext>
            </a:extLst>
          </p:cNvPr>
          <p:cNvSpPr>
            <a:spLocks noGrp="1"/>
          </p:cNvSpPr>
          <p:nvPr>
            <p:ph type="subTitle" idx="1" hasCustomPrompt="1"/>
          </p:nvPr>
        </p:nvSpPr>
        <p:spPr>
          <a:xfrm>
            <a:off x="508532" y="1173679"/>
            <a:ext cx="619167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Picture Placeholder 12">
            <a:extLst>
              <a:ext uri="{FF2B5EF4-FFF2-40B4-BE49-F238E27FC236}">
                <a16:creationId xmlns:a16="http://schemas.microsoft.com/office/drawing/2014/main" id="{A409C274-FD6C-4750-438A-68A1C461521C}"/>
              </a:ext>
            </a:extLst>
          </p:cNvPr>
          <p:cNvSpPr>
            <a:spLocks noGrp="1"/>
          </p:cNvSpPr>
          <p:nvPr>
            <p:ph type="pic" sz="quarter" idx="10"/>
          </p:nvPr>
        </p:nvSpPr>
        <p:spPr>
          <a:xfrm>
            <a:off x="6974590" y="476824"/>
            <a:ext cx="4709827" cy="4410896"/>
          </a:xfrm>
          <a:prstGeom prst="roundRect">
            <a:avLst>
              <a:gd name="adj" fmla="val 1469"/>
            </a:avLst>
          </a:prstGeom>
          <a:noFill/>
        </p:spPr>
        <p:txBody>
          <a:bodyPr/>
          <a:lstStyle/>
          <a:p>
            <a:endParaRPr lang="en-US"/>
          </a:p>
        </p:txBody>
      </p:sp>
      <p:sp>
        <p:nvSpPr>
          <p:cNvPr id="15" name="Text Placeholder 24">
            <a:extLst>
              <a:ext uri="{FF2B5EF4-FFF2-40B4-BE49-F238E27FC236}">
                <a16:creationId xmlns:a16="http://schemas.microsoft.com/office/drawing/2014/main" id="{28C53B5D-F22D-96F5-A6C0-753B926BB76E}"/>
              </a:ext>
            </a:extLst>
          </p:cNvPr>
          <p:cNvSpPr>
            <a:spLocks noGrp="1"/>
          </p:cNvSpPr>
          <p:nvPr>
            <p:ph type="body" sz="quarter" idx="16" hasCustomPrompt="1"/>
          </p:nvPr>
        </p:nvSpPr>
        <p:spPr>
          <a:xfrm>
            <a:off x="506583" y="1737168"/>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16" name="Text Placeholder 40">
            <a:extLst>
              <a:ext uri="{FF2B5EF4-FFF2-40B4-BE49-F238E27FC236}">
                <a16:creationId xmlns:a16="http://schemas.microsoft.com/office/drawing/2014/main" id="{F7FD4769-699B-36D2-F1FD-CAC63AC192B8}"/>
              </a:ext>
            </a:extLst>
          </p:cNvPr>
          <p:cNvSpPr>
            <a:spLocks noGrp="1"/>
          </p:cNvSpPr>
          <p:nvPr>
            <p:ph type="body" sz="quarter" idx="68" hasCustomPrompt="1"/>
          </p:nvPr>
        </p:nvSpPr>
        <p:spPr>
          <a:xfrm>
            <a:off x="507583" y="2123897"/>
            <a:ext cx="6188283" cy="900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2" name="Text Placeholder 24">
            <a:extLst>
              <a:ext uri="{FF2B5EF4-FFF2-40B4-BE49-F238E27FC236}">
                <a16:creationId xmlns:a16="http://schemas.microsoft.com/office/drawing/2014/main" id="{06E036D0-D889-E339-9C16-A4A39A08EA82}"/>
              </a:ext>
            </a:extLst>
          </p:cNvPr>
          <p:cNvSpPr>
            <a:spLocks noGrp="1"/>
          </p:cNvSpPr>
          <p:nvPr>
            <p:ph type="body" sz="quarter" idx="69" hasCustomPrompt="1"/>
          </p:nvPr>
        </p:nvSpPr>
        <p:spPr>
          <a:xfrm>
            <a:off x="506584" y="3176624"/>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23" name="Text Placeholder 40">
            <a:extLst>
              <a:ext uri="{FF2B5EF4-FFF2-40B4-BE49-F238E27FC236}">
                <a16:creationId xmlns:a16="http://schemas.microsoft.com/office/drawing/2014/main" id="{491C190A-6962-878F-E29A-DF058503A18A}"/>
              </a:ext>
            </a:extLst>
          </p:cNvPr>
          <p:cNvSpPr>
            <a:spLocks noGrp="1"/>
          </p:cNvSpPr>
          <p:nvPr>
            <p:ph type="body" sz="quarter" idx="70" hasCustomPrompt="1"/>
          </p:nvPr>
        </p:nvSpPr>
        <p:spPr>
          <a:xfrm>
            <a:off x="506584" y="3563353"/>
            <a:ext cx="6188283" cy="900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4" name="Text Placeholder 20">
            <a:extLst>
              <a:ext uri="{FF2B5EF4-FFF2-40B4-BE49-F238E27FC236}">
                <a16:creationId xmlns:a16="http://schemas.microsoft.com/office/drawing/2014/main" id="{7BCCB258-7B8C-98E5-8224-224FD4344597}"/>
              </a:ext>
            </a:extLst>
          </p:cNvPr>
          <p:cNvSpPr>
            <a:spLocks noGrp="1"/>
          </p:cNvSpPr>
          <p:nvPr>
            <p:ph type="body" sz="quarter" idx="71" hasCustomPrompt="1"/>
          </p:nvPr>
        </p:nvSpPr>
        <p:spPr>
          <a:xfrm>
            <a:off x="506584" y="4601221"/>
            <a:ext cx="2198773" cy="388432"/>
          </a:xfrm>
          <a:prstGeom prst="roundRect">
            <a:avLst>
              <a:gd name="adj" fmla="val 13265"/>
            </a:avLst>
          </a:prstGeom>
          <a:solidFill>
            <a:schemeClr val="tx1"/>
          </a:solidFill>
        </p:spPr>
        <p:txBody>
          <a:bodyPr vert="horz" anchor="ctr">
            <a:noAutofit/>
          </a:bodyPr>
          <a:lstStyle>
            <a:lvl1pPr marL="216000" algn="ctr" rtl="1">
              <a:buNone/>
              <a:defRPr sz="1200">
                <a:solidFill>
                  <a:schemeClr val="bg1"/>
                </a:solidFill>
              </a:defRPr>
            </a:lvl1pPr>
            <a:lvl2pPr algn="thaiDist">
              <a:defRPr/>
            </a:lvl2pPr>
          </a:lstStyle>
          <a:p>
            <a:pPr lvl="0"/>
            <a:r>
              <a:rPr lang="en-US" dirty="0"/>
              <a:t>Text goes here</a:t>
            </a:r>
          </a:p>
        </p:txBody>
      </p:sp>
      <p:sp>
        <p:nvSpPr>
          <p:cNvPr id="26" name="Text Placeholder 20">
            <a:extLst>
              <a:ext uri="{FF2B5EF4-FFF2-40B4-BE49-F238E27FC236}">
                <a16:creationId xmlns:a16="http://schemas.microsoft.com/office/drawing/2014/main" id="{2FC7D456-7FBC-2B13-15D8-37C963819B11}"/>
              </a:ext>
            </a:extLst>
          </p:cNvPr>
          <p:cNvSpPr>
            <a:spLocks noGrp="1"/>
          </p:cNvSpPr>
          <p:nvPr>
            <p:ph type="body" sz="quarter" idx="23" hasCustomPrompt="1"/>
          </p:nvPr>
        </p:nvSpPr>
        <p:spPr>
          <a:xfrm>
            <a:off x="506584" y="5113166"/>
            <a:ext cx="1117783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Case studies:</a:t>
            </a:r>
          </a:p>
        </p:txBody>
      </p:sp>
      <p:pic>
        <p:nvPicPr>
          <p:cNvPr id="8" name="Picture 7">
            <a:extLst>
              <a:ext uri="{FF2B5EF4-FFF2-40B4-BE49-F238E27FC236}">
                <a16:creationId xmlns:a16="http://schemas.microsoft.com/office/drawing/2014/main" id="{DAA271AA-8A3A-8D54-AFD8-B0C6FB0CE4E6}"/>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Text Placeholder 6">
            <a:extLst>
              <a:ext uri="{FF2B5EF4-FFF2-40B4-BE49-F238E27FC236}">
                <a16:creationId xmlns:a16="http://schemas.microsoft.com/office/drawing/2014/main" id="{60D74D8E-2FD6-3440-A1B7-6047E7607F3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0977150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ase studies v2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6"/>
            <a:ext cx="4895850" cy="4805051"/>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dirty="0"/>
              <a:t>Heading over one line</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49021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bg1"/>
                </a:solidFill>
              </a:defRPr>
            </a:lvl1pPr>
          </a:lstStyle>
          <a:p>
            <a:r>
              <a:rPr lang="en-US" dirty="0">
                <a:sym typeface="Inter Tight"/>
              </a:rPr>
              <a:t>Title goes here</a:t>
            </a: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275006"/>
            <a:ext cx="1178809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Case studies:</a:t>
            </a:r>
          </a:p>
        </p:txBody>
      </p:sp>
      <p:sp>
        <p:nvSpPr>
          <p:cNvPr id="8" name="Picture Placeholder 4">
            <a:extLst>
              <a:ext uri="{FF2B5EF4-FFF2-40B4-BE49-F238E27FC236}">
                <a16:creationId xmlns:a16="http://schemas.microsoft.com/office/drawing/2014/main" id="{44ADD8E8-50AF-BEA9-9CD2-DC563752E32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Subtitle 2">
            <a:extLst>
              <a:ext uri="{FF2B5EF4-FFF2-40B4-BE49-F238E27FC236}">
                <a16:creationId xmlns:a16="http://schemas.microsoft.com/office/drawing/2014/main" id="{8D191B4D-B6BB-DF2E-9B0D-687324AC72AF}"/>
              </a:ext>
            </a:extLst>
          </p:cNvPr>
          <p:cNvSpPr>
            <a:spLocks noGrp="1"/>
          </p:cNvSpPr>
          <p:nvPr>
            <p:ph type="subTitle" idx="1" hasCustomPrompt="1"/>
          </p:nvPr>
        </p:nvSpPr>
        <p:spPr>
          <a:xfrm>
            <a:off x="199829" y="955470"/>
            <a:ext cx="667840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ext Placeholder 40">
            <a:extLst>
              <a:ext uri="{FF2B5EF4-FFF2-40B4-BE49-F238E27FC236}">
                <a16:creationId xmlns:a16="http://schemas.microsoft.com/office/drawing/2014/main" id="{7B6B459C-09F0-B4F6-188D-50316414645D}"/>
              </a:ext>
            </a:extLst>
          </p:cNvPr>
          <p:cNvSpPr>
            <a:spLocks noGrp="1"/>
          </p:cNvSpPr>
          <p:nvPr>
            <p:ph type="body" sz="quarter" idx="68" hasCustomPrompt="1"/>
          </p:nvPr>
        </p:nvSpPr>
        <p:spPr>
          <a:xfrm>
            <a:off x="206242" y="1876946"/>
            <a:ext cx="6461595" cy="1008000"/>
          </a:xfrm>
        </p:spPr>
        <p:txBody>
          <a:bodyPr>
            <a:noAutofit/>
          </a:bodyPr>
          <a:lstStyle>
            <a:lvl1pPr marL="0" indent="0">
              <a:lnSpc>
                <a:spcPct val="150000"/>
              </a:lnSpc>
              <a:spcBef>
                <a:spcPts val="0"/>
              </a:spcBef>
              <a:buNone/>
              <a:defRPr sz="1200" b="0">
                <a:solidFill>
                  <a:schemeClr val="bg1"/>
                </a:solidFill>
              </a:defRPr>
            </a:lvl1pPr>
          </a:lstStyle>
          <a:p>
            <a:r>
              <a:rPr lang="en-GB" dirty="0"/>
              <a:t>Text here</a:t>
            </a:r>
          </a:p>
        </p:txBody>
      </p:sp>
      <p:sp>
        <p:nvSpPr>
          <p:cNvPr id="12" name="Text Placeholder 24">
            <a:extLst>
              <a:ext uri="{FF2B5EF4-FFF2-40B4-BE49-F238E27FC236}">
                <a16:creationId xmlns:a16="http://schemas.microsoft.com/office/drawing/2014/main" id="{12562AD3-4C88-6385-7F60-CC54AEE3A5A6}"/>
              </a:ext>
            </a:extLst>
          </p:cNvPr>
          <p:cNvSpPr>
            <a:spLocks noGrp="1"/>
          </p:cNvSpPr>
          <p:nvPr>
            <p:ph type="body" sz="quarter" idx="69" hasCustomPrompt="1"/>
          </p:nvPr>
        </p:nvSpPr>
        <p:spPr>
          <a:xfrm>
            <a:off x="211654" y="302677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bg1"/>
                </a:solidFill>
              </a:defRPr>
            </a:lvl1pPr>
          </a:lstStyle>
          <a:p>
            <a:r>
              <a:rPr lang="en-US" dirty="0">
                <a:sym typeface="Inter Tight"/>
              </a:rPr>
              <a:t>Title goes here</a:t>
            </a:r>
          </a:p>
        </p:txBody>
      </p:sp>
      <p:sp>
        <p:nvSpPr>
          <p:cNvPr id="14" name="Text Placeholder 40">
            <a:extLst>
              <a:ext uri="{FF2B5EF4-FFF2-40B4-BE49-F238E27FC236}">
                <a16:creationId xmlns:a16="http://schemas.microsoft.com/office/drawing/2014/main" id="{BB5512F8-F42C-EC0A-71FF-3B6F28DE27D3}"/>
              </a:ext>
            </a:extLst>
          </p:cNvPr>
          <p:cNvSpPr>
            <a:spLocks noGrp="1"/>
          </p:cNvSpPr>
          <p:nvPr>
            <p:ph type="body" sz="quarter" idx="70" hasCustomPrompt="1"/>
          </p:nvPr>
        </p:nvSpPr>
        <p:spPr>
          <a:xfrm>
            <a:off x="212654" y="3413506"/>
            <a:ext cx="6460595" cy="1008000"/>
          </a:xfrm>
        </p:spPr>
        <p:txBody>
          <a:bodyPr>
            <a:noAutofit/>
          </a:bodyPr>
          <a:lstStyle>
            <a:lvl1pPr marL="0" indent="0">
              <a:lnSpc>
                <a:spcPct val="150000"/>
              </a:lnSpc>
              <a:spcBef>
                <a:spcPts val="0"/>
              </a:spcBef>
              <a:buNone/>
              <a:defRPr sz="1200" b="0">
                <a:solidFill>
                  <a:schemeClr val="bg1"/>
                </a:solidFill>
              </a:defRPr>
            </a:lvl1pPr>
          </a:lstStyle>
          <a:p>
            <a:r>
              <a:rPr lang="en-GB" dirty="0"/>
              <a:t>Text here</a:t>
            </a:r>
          </a:p>
        </p:txBody>
      </p:sp>
      <p:sp>
        <p:nvSpPr>
          <p:cNvPr id="23" name="Text Placeholder 20">
            <a:extLst>
              <a:ext uri="{FF2B5EF4-FFF2-40B4-BE49-F238E27FC236}">
                <a16:creationId xmlns:a16="http://schemas.microsoft.com/office/drawing/2014/main" id="{55822FD2-440B-ECCF-1319-309360A8B970}"/>
              </a:ext>
            </a:extLst>
          </p:cNvPr>
          <p:cNvSpPr>
            <a:spLocks noGrp="1"/>
          </p:cNvSpPr>
          <p:nvPr>
            <p:ph type="body" sz="quarter" idx="71" hasCustomPrompt="1"/>
          </p:nvPr>
        </p:nvSpPr>
        <p:spPr>
          <a:xfrm>
            <a:off x="212653" y="4654040"/>
            <a:ext cx="2198773" cy="388432"/>
          </a:xfrm>
          <a:prstGeom prst="roundRect">
            <a:avLst>
              <a:gd name="adj" fmla="val 13265"/>
            </a:avLst>
          </a:prstGeom>
          <a:solidFill>
            <a:schemeClr val="bg1"/>
          </a:solidFill>
        </p:spPr>
        <p:txBody>
          <a:bodyPr vert="horz" anchor="ctr">
            <a:noAutofit/>
          </a:bodyPr>
          <a:lstStyle>
            <a:lvl1pPr marL="216000" algn="ctr" rtl="1">
              <a:buNone/>
              <a:defRPr sz="1200">
                <a:solidFill>
                  <a:schemeClr val="tx1"/>
                </a:solidFill>
              </a:defRPr>
            </a:lvl1pPr>
            <a:lvl2pPr algn="thaiDist">
              <a:defRPr/>
            </a:lvl2pPr>
          </a:lstStyle>
          <a:p>
            <a:pPr lvl="0"/>
            <a:r>
              <a:rPr lang="en-US" dirty="0"/>
              <a:t>Text goes here</a:t>
            </a:r>
          </a:p>
        </p:txBody>
      </p:sp>
      <p:pic>
        <p:nvPicPr>
          <p:cNvPr id="2" name="Picture 1">
            <a:extLst>
              <a:ext uri="{FF2B5EF4-FFF2-40B4-BE49-F238E27FC236}">
                <a16:creationId xmlns:a16="http://schemas.microsoft.com/office/drawing/2014/main" id="{C7424D4B-5D36-1A3D-27BE-FC5EFA96C60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6">
            <a:extLst>
              <a:ext uri="{FF2B5EF4-FFF2-40B4-BE49-F238E27FC236}">
                <a16:creationId xmlns:a16="http://schemas.microsoft.com/office/drawing/2014/main" id="{34A56BD0-732B-2597-866D-C708304816E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00564420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ase studies v1 blue velvet">
    <p:bg>
      <p:bgPr>
        <a:solidFill>
          <a:schemeClr val="accent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A0490DB-C7B8-271F-C0E1-5E1D5E0B47C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A598ED39-84C6-9655-D0A7-39060D819CC0}"/>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6189283"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Subtitle 2">
            <a:extLst>
              <a:ext uri="{FF2B5EF4-FFF2-40B4-BE49-F238E27FC236}">
                <a16:creationId xmlns:a16="http://schemas.microsoft.com/office/drawing/2014/main" id="{BAD0C7F5-D5AA-D9AC-3D2E-720AB63316EC}"/>
              </a:ext>
            </a:extLst>
          </p:cNvPr>
          <p:cNvSpPr>
            <a:spLocks noGrp="1"/>
          </p:cNvSpPr>
          <p:nvPr>
            <p:ph type="subTitle" idx="1" hasCustomPrompt="1"/>
          </p:nvPr>
        </p:nvSpPr>
        <p:spPr>
          <a:xfrm>
            <a:off x="508532" y="1173679"/>
            <a:ext cx="619167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Picture Placeholder 12">
            <a:extLst>
              <a:ext uri="{FF2B5EF4-FFF2-40B4-BE49-F238E27FC236}">
                <a16:creationId xmlns:a16="http://schemas.microsoft.com/office/drawing/2014/main" id="{A409C274-FD6C-4750-438A-68A1C461521C}"/>
              </a:ext>
            </a:extLst>
          </p:cNvPr>
          <p:cNvSpPr>
            <a:spLocks noGrp="1"/>
          </p:cNvSpPr>
          <p:nvPr>
            <p:ph type="pic" sz="quarter" idx="10"/>
          </p:nvPr>
        </p:nvSpPr>
        <p:spPr>
          <a:xfrm>
            <a:off x="6974590" y="476824"/>
            <a:ext cx="4709827" cy="4410896"/>
          </a:xfrm>
          <a:prstGeom prst="roundRect">
            <a:avLst>
              <a:gd name="adj" fmla="val 1469"/>
            </a:avLst>
          </a:prstGeom>
          <a:noFill/>
        </p:spPr>
        <p:txBody>
          <a:bodyPr/>
          <a:lstStyle/>
          <a:p>
            <a:endParaRPr lang="en-US"/>
          </a:p>
        </p:txBody>
      </p:sp>
      <p:sp>
        <p:nvSpPr>
          <p:cNvPr id="15" name="Text Placeholder 24">
            <a:extLst>
              <a:ext uri="{FF2B5EF4-FFF2-40B4-BE49-F238E27FC236}">
                <a16:creationId xmlns:a16="http://schemas.microsoft.com/office/drawing/2014/main" id="{28C53B5D-F22D-96F5-A6C0-753B926BB76E}"/>
              </a:ext>
            </a:extLst>
          </p:cNvPr>
          <p:cNvSpPr>
            <a:spLocks noGrp="1"/>
          </p:cNvSpPr>
          <p:nvPr>
            <p:ph type="body" sz="quarter" idx="16" hasCustomPrompt="1"/>
          </p:nvPr>
        </p:nvSpPr>
        <p:spPr>
          <a:xfrm>
            <a:off x="506583" y="1737168"/>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16" name="Text Placeholder 40">
            <a:extLst>
              <a:ext uri="{FF2B5EF4-FFF2-40B4-BE49-F238E27FC236}">
                <a16:creationId xmlns:a16="http://schemas.microsoft.com/office/drawing/2014/main" id="{F7FD4769-699B-36D2-F1FD-CAC63AC192B8}"/>
              </a:ext>
            </a:extLst>
          </p:cNvPr>
          <p:cNvSpPr>
            <a:spLocks noGrp="1"/>
          </p:cNvSpPr>
          <p:nvPr>
            <p:ph type="body" sz="quarter" idx="68" hasCustomPrompt="1"/>
          </p:nvPr>
        </p:nvSpPr>
        <p:spPr>
          <a:xfrm>
            <a:off x="507583" y="2123897"/>
            <a:ext cx="6188283" cy="900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2" name="Text Placeholder 24">
            <a:extLst>
              <a:ext uri="{FF2B5EF4-FFF2-40B4-BE49-F238E27FC236}">
                <a16:creationId xmlns:a16="http://schemas.microsoft.com/office/drawing/2014/main" id="{06E036D0-D889-E339-9C16-A4A39A08EA82}"/>
              </a:ext>
            </a:extLst>
          </p:cNvPr>
          <p:cNvSpPr>
            <a:spLocks noGrp="1"/>
          </p:cNvSpPr>
          <p:nvPr>
            <p:ph type="body" sz="quarter" idx="69" hasCustomPrompt="1"/>
          </p:nvPr>
        </p:nvSpPr>
        <p:spPr>
          <a:xfrm>
            <a:off x="506584" y="3176624"/>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23" name="Text Placeholder 40">
            <a:extLst>
              <a:ext uri="{FF2B5EF4-FFF2-40B4-BE49-F238E27FC236}">
                <a16:creationId xmlns:a16="http://schemas.microsoft.com/office/drawing/2014/main" id="{491C190A-6962-878F-E29A-DF058503A18A}"/>
              </a:ext>
            </a:extLst>
          </p:cNvPr>
          <p:cNvSpPr>
            <a:spLocks noGrp="1"/>
          </p:cNvSpPr>
          <p:nvPr>
            <p:ph type="body" sz="quarter" idx="70" hasCustomPrompt="1"/>
          </p:nvPr>
        </p:nvSpPr>
        <p:spPr>
          <a:xfrm>
            <a:off x="506584" y="3563353"/>
            <a:ext cx="6188283" cy="900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4" name="Text Placeholder 20">
            <a:extLst>
              <a:ext uri="{FF2B5EF4-FFF2-40B4-BE49-F238E27FC236}">
                <a16:creationId xmlns:a16="http://schemas.microsoft.com/office/drawing/2014/main" id="{7BCCB258-7B8C-98E5-8224-224FD4344597}"/>
              </a:ext>
            </a:extLst>
          </p:cNvPr>
          <p:cNvSpPr>
            <a:spLocks noGrp="1"/>
          </p:cNvSpPr>
          <p:nvPr>
            <p:ph type="body" sz="quarter" idx="71" hasCustomPrompt="1"/>
          </p:nvPr>
        </p:nvSpPr>
        <p:spPr>
          <a:xfrm>
            <a:off x="506584" y="4601221"/>
            <a:ext cx="2198773" cy="388432"/>
          </a:xfrm>
          <a:prstGeom prst="roundRect">
            <a:avLst>
              <a:gd name="adj" fmla="val 13265"/>
            </a:avLst>
          </a:prstGeom>
          <a:solidFill>
            <a:schemeClr val="tx1"/>
          </a:solidFill>
        </p:spPr>
        <p:txBody>
          <a:bodyPr vert="horz" anchor="ctr">
            <a:noAutofit/>
          </a:bodyPr>
          <a:lstStyle>
            <a:lvl1pPr marL="216000" algn="ctr" rtl="1">
              <a:buNone/>
              <a:defRPr sz="1200">
                <a:solidFill>
                  <a:schemeClr val="bg1"/>
                </a:solidFill>
              </a:defRPr>
            </a:lvl1pPr>
            <a:lvl2pPr algn="thaiDist">
              <a:defRPr/>
            </a:lvl2pPr>
          </a:lstStyle>
          <a:p>
            <a:pPr lvl="0"/>
            <a:r>
              <a:rPr lang="en-US" dirty="0"/>
              <a:t>Text goes here</a:t>
            </a:r>
          </a:p>
        </p:txBody>
      </p:sp>
      <p:sp>
        <p:nvSpPr>
          <p:cNvPr id="26" name="Text Placeholder 20">
            <a:extLst>
              <a:ext uri="{FF2B5EF4-FFF2-40B4-BE49-F238E27FC236}">
                <a16:creationId xmlns:a16="http://schemas.microsoft.com/office/drawing/2014/main" id="{2FC7D456-7FBC-2B13-15D8-37C963819B11}"/>
              </a:ext>
            </a:extLst>
          </p:cNvPr>
          <p:cNvSpPr>
            <a:spLocks noGrp="1"/>
          </p:cNvSpPr>
          <p:nvPr>
            <p:ph type="body" sz="quarter" idx="23" hasCustomPrompt="1"/>
          </p:nvPr>
        </p:nvSpPr>
        <p:spPr>
          <a:xfrm>
            <a:off x="506584" y="5113166"/>
            <a:ext cx="1117783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Case studies:</a:t>
            </a:r>
          </a:p>
        </p:txBody>
      </p:sp>
      <p:sp>
        <p:nvSpPr>
          <p:cNvPr id="6" name="Text Placeholder 6">
            <a:extLst>
              <a:ext uri="{FF2B5EF4-FFF2-40B4-BE49-F238E27FC236}">
                <a16:creationId xmlns:a16="http://schemas.microsoft.com/office/drawing/2014/main" id="{3215587E-48B5-BEE5-56FD-820329F1C74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1168340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ase studies v2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A7C374-A933-FE13-ED7C-66C8F32DA15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6"/>
            <a:ext cx="4895850" cy="4805051"/>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dirty="0"/>
              <a:t>Heading over one line</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49021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275006"/>
            <a:ext cx="1178809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Case studies:</a:t>
            </a:r>
          </a:p>
        </p:txBody>
      </p:sp>
      <p:sp>
        <p:nvSpPr>
          <p:cNvPr id="8" name="Picture Placeholder 4">
            <a:extLst>
              <a:ext uri="{FF2B5EF4-FFF2-40B4-BE49-F238E27FC236}">
                <a16:creationId xmlns:a16="http://schemas.microsoft.com/office/drawing/2014/main" id="{44ADD8E8-50AF-BEA9-9CD2-DC563752E32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Subtitle 2">
            <a:extLst>
              <a:ext uri="{FF2B5EF4-FFF2-40B4-BE49-F238E27FC236}">
                <a16:creationId xmlns:a16="http://schemas.microsoft.com/office/drawing/2014/main" id="{8D191B4D-B6BB-DF2E-9B0D-687324AC72AF}"/>
              </a:ext>
            </a:extLst>
          </p:cNvPr>
          <p:cNvSpPr>
            <a:spLocks noGrp="1"/>
          </p:cNvSpPr>
          <p:nvPr>
            <p:ph type="subTitle" idx="1" hasCustomPrompt="1"/>
          </p:nvPr>
        </p:nvSpPr>
        <p:spPr>
          <a:xfrm>
            <a:off x="199829" y="955470"/>
            <a:ext cx="667840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ext Placeholder 40">
            <a:extLst>
              <a:ext uri="{FF2B5EF4-FFF2-40B4-BE49-F238E27FC236}">
                <a16:creationId xmlns:a16="http://schemas.microsoft.com/office/drawing/2014/main" id="{7B6B459C-09F0-B4F6-188D-50316414645D}"/>
              </a:ext>
            </a:extLst>
          </p:cNvPr>
          <p:cNvSpPr>
            <a:spLocks noGrp="1"/>
          </p:cNvSpPr>
          <p:nvPr>
            <p:ph type="body" sz="quarter" idx="68" hasCustomPrompt="1"/>
          </p:nvPr>
        </p:nvSpPr>
        <p:spPr>
          <a:xfrm>
            <a:off x="206242" y="1876946"/>
            <a:ext cx="6461595" cy="1008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12" name="Text Placeholder 24">
            <a:extLst>
              <a:ext uri="{FF2B5EF4-FFF2-40B4-BE49-F238E27FC236}">
                <a16:creationId xmlns:a16="http://schemas.microsoft.com/office/drawing/2014/main" id="{12562AD3-4C88-6385-7F60-CC54AEE3A5A6}"/>
              </a:ext>
            </a:extLst>
          </p:cNvPr>
          <p:cNvSpPr>
            <a:spLocks noGrp="1"/>
          </p:cNvSpPr>
          <p:nvPr>
            <p:ph type="body" sz="quarter" idx="69" hasCustomPrompt="1"/>
          </p:nvPr>
        </p:nvSpPr>
        <p:spPr>
          <a:xfrm>
            <a:off x="211654" y="302677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400" b="1">
                <a:solidFill>
                  <a:schemeClr val="tx1"/>
                </a:solidFill>
              </a:defRPr>
            </a:lvl1pPr>
          </a:lstStyle>
          <a:p>
            <a:r>
              <a:rPr lang="en-US" dirty="0">
                <a:sym typeface="Inter Tight"/>
              </a:rPr>
              <a:t>Title goes here</a:t>
            </a:r>
          </a:p>
        </p:txBody>
      </p:sp>
      <p:sp>
        <p:nvSpPr>
          <p:cNvPr id="14" name="Text Placeholder 40">
            <a:extLst>
              <a:ext uri="{FF2B5EF4-FFF2-40B4-BE49-F238E27FC236}">
                <a16:creationId xmlns:a16="http://schemas.microsoft.com/office/drawing/2014/main" id="{BB5512F8-F42C-EC0A-71FF-3B6F28DE27D3}"/>
              </a:ext>
            </a:extLst>
          </p:cNvPr>
          <p:cNvSpPr>
            <a:spLocks noGrp="1"/>
          </p:cNvSpPr>
          <p:nvPr>
            <p:ph type="body" sz="quarter" idx="70" hasCustomPrompt="1"/>
          </p:nvPr>
        </p:nvSpPr>
        <p:spPr>
          <a:xfrm>
            <a:off x="212654" y="3413506"/>
            <a:ext cx="6460595" cy="1008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3" name="Text Placeholder 20">
            <a:extLst>
              <a:ext uri="{FF2B5EF4-FFF2-40B4-BE49-F238E27FC236}">
                <a16:creationId xmlns:a16="http://schemas.microsoft.com/office/drawing/2014/main" id="{55822FD2-440B-ECCF-1319-309360A8B970}"/>
              </a:ext>
            </a:extLst>
          </p:cNvPr>
          <p:cNvSpPr>
            <a:spLocks noGrp="1"/>
          </p:cNvSpPr>
          <p:nvPr>
            <p:ph type="body" sz="quarter" idx="71" hasCustomPrompt="1"/>
          </p:nvPr>
        </p:nvSpPr>
        <p:spPr>
          <a:xfrm>
            <a:off x="212653" y="4654040"/>
            <a:ext cx="2198773" cy="388432"/>
          </a:xfrm>
          <a:prstGeom prst="roundRect">
            <a:avLst>
              <a:gd name="adj" fmla="val 13265"/>
            </a:avLst>
          </a:prstGeom>
          <a:solidFill>
            <a:schemeClr val="bg1"/>
          </a:solidFill>
        </p:spPr>
        <p:txBody>
          <a:bodyPr vert="horz" anchor="ctr">
            <a:noAutofit/>
          </a:bodyPr>
          <a:lstStyle>
            <a:lvl1pPr marL="216000" algn="ctr" rtl="1">
              <a:buNone/>
              <a:defRPr sz="1200">
                <a:solidFill>
                  <a:schemeClr val="tx1"/>
                </a:solidFill>
              </a:defRPr>
            </a:lvl1pPr>
            <a:lvl2pPr algn="thaiDist">
              <a:defRPr/>
            </a:lvl2pPr>
          </a:lstStyle>
          <a:p>
            <a:pPr lvl="0"/>
            <a:r>
              <a:rPr lang="en-US" dirty="0"/>
              <a:t>Text goes here</a:t>
            </a:r>
          </a:p>
        </p:txBody>
      </p:sp>
      <p:sp>
        <p:nvSpPr>
          <p:cNvPr id="2" name="Text Placeholder 6">
            <a:extLst>
              <a:ext uri="{FF2B5EF4-FFF2-40B4-BE49-F238E27FC236}">
                <a16:creationId xmlns:a16="http://schemas.microsoft.com/office/drawing/2014/main" id="{A0BF34BA-FB9C-11AF-DC59-FBC62C85CDC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822715489"/>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 Summary v2 blue velvet">
    <p:bg>
      <p:bgPr>
        <a:solidFill>
          <a:schemeClr val="accent6"/>
        </a:solidFill>
        <a:effectLst/>
      </p:bgPr>
    </p:bg>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pic>
        <p:nvPicPr>
          <p:cNvPr id="3" name="Picture 2">
            <a:extLst>
              <a:ext uri="{FF2B5EF4-FFF2-40B4-BE49-F238E27FC236}">
                <a16:creationId xmlns:a16="http://schemas.microsoft.com/office/drawing/2014/main" id="{94366D46-880F-8ABD-5160-F921F4208D0C}"/>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8FDF23D3-2AF3-ACEC-4022-1F7758AB0F5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84118529-F120-B30E-171B-6CBBF86BDA8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9" name="Picture Placeholder 12">
            <a:extLst>
              <a:ext uri="{FF2B5EF4-FFF2-40B4-BE49-F238E27FC236}">
                <a16:creationId xmlns:a16="http://schemas.microsoft.com/office/drawing/2014/main" id="{DD5558DB-1CFD-0449-22A5-4042BA115D25}"/>
              </a:ext>
            </a:extLst>
          </p:cNvPr>
          <p:cNvSpPr>
            <a:spLocks noGrp="1"/>
          </p:cNvSpPr>
          <p:nvPr>
            <p:ph type="pic" sz="quarter" idx="81"/>
          </p:nvPr>
        </p:nvSpPr>
        <p:spPr>
          <a:xfrm>
            <a:off x="6400800" y="1411696"/>
            <a:ext cx="5600473" cy="4540372"/>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13593745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lient page v1 dark knight">
    <p:bg>
      <p:bgPr>
        <a:solidFill>
          <a:schemeClr val="tx2"/>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20624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9285758"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35459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35459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075379" y="1262930"/>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217136" y="1412531"/>
            <a:ext cx="1739789"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45341"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075379" y="4233718"/>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075379" y="2748324"/>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217136" y="2934466"/>
            <a:ext cx="1739789"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45341"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217136" y="4400002"/>
            <a:ext cx="1739789"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45341"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439596"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439596"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5" name="Title 1">
            <a:extLst>
              <a:ext uri="{FF2B5EF4-FFF2-40B4-BE49-F238E27FC236}">
                <a16:creationId xmlns:a16="http://schemas.microsoft.com/office/drawing/2014/main" id="{F65F1701-7D0D-F7C3-0F27-AA2DCF262E96}"/>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dirty="0"/>
              <a:t>Heading over one line</a:t>
            </a:r>
            <a:endParaRPr lang="en-US" dirty="0"/>
          </a:p>
        </p:txBody>
      </p:sp>
      <p:pic>
        <p:nvPicPr>
          <p:cNvPr id="3" name="Picture 2">
            <a:extLst>
              <a:ext uri="{FF2B5EF4-FFF2-40B4-BE49-F238E27FC236}">
                <a16:creationId xmlns:a16="http://schemas.microsoft.com/office/drawing/2014/main" id="{D2AFADE7-F427-8C1D-B447-CEBB01DB0D5E}"/>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5166FDE1-7711-2103-9424-2B4D90681D3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8529753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lient page v2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7B56429B-FD56-08BC-8042-CE7FFDEF7797}"/>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50853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977143"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65688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65688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335120" y="1262930"/>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487751" y="1412531"/>
            <a:ext cx="1448392"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24559"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335120" y="4233718"/>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335120" y="2748324"/>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487751" y="2934466"/>
            <a:ext cx="1448392"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24559"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487751" y="4400002"/>
            <a:ext cx="1448392"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24559"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130981"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130981" y="2224745"/>
            <a:ext cx="2404132" cy="3010801"/>
          </a:xfrm>
        </p:spPr>
        <p:txBody>
          <a:bodyPr>
            <a:noAutofit/>
          </a:bodyPr>
          <a:lstStyle>
            <a:lvl1pPr>
              <a:buNone/>
              <a:defRPr sz="1400" b="0">
                <a:solidFill>
                  <a:schemeClr val="bg1"/>
                </a:solidFill>
              </a:defRPr>
            </a:lvl1pPr>
          </a:lstStyle>
          <a:p>
            <a:r>
              <a:rPr lang="en-GB" dirty="0"/>
              <a:t>Solutions here</a:t>
            </a:r>
          </a:p>
        </p:txBody>
      </p:sp>
      <p:pic>
        <p:nvPicPr>
          <p:cNvPr id="3" name="Picture 2">
            <a:extLst>
              <a:ext uri="{FF2B5EF4-FFF2-40B4-BE49-F238E27FC236}">
                <a16:creationId xmlns:a16="http://schemas.microsoft.com/office/drawing/2014/main" id="{3950504B-5880-E93F-2BAA-F56ED1AC9E8E}"/>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8" name="Text Placeholder 6">
            <a:extLst>
              <a:ext uri="{FF2B5EF4-FFF2-40B4-BE49-F238E27FC236}">
                <a16:creationId xmlns:a16="http://schemas.microsoft.com/office/drawing/2014/main" id="{B21CB1D9-7FB1-94C5-F58D-487353E195D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5898640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lient page v1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DD9450-42C7-7D53-8B64-2C29A29AB6A7}"/>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206242" y="1253774"/>
            <a:ext cx="2700000" cy="4341295"/>
          </a:xfrm>
          <a:prstGeom prst="roundRect">
            <a:avLst>
              <a:gd name="adj" fmla="val 2148"/>
            </a:avLst>
          </a:prstGeom>
          <a:solidFill>
            <a:schemeClr val="tx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9285758" y="1258352"/>
            <a:ext cx="2700000" cy="4341295"/>
          </a:xfrm>
          <a:prstGeom prst="roundRect">
            <a:avLst>
              <a:gd name="adj" fmla="val 2148"/>
            </a:avLst>
          </a:prstGeom>
          <a:solidFill>
            <a:schemeClr val="tx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35459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35459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075379" y="1262930"/>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217136" y="1412531"/>
            <a:ext cx="1739789"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45341"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075379" y="4233718"/>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075379" y="2748324"/>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217136" y="2934466"/>
            <a:ext cx="1739789"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45341"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217136" y="4400002"/>
            <a:ext cx="1739789"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45341"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439596"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439596"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5" name="Title 1">
            <a:extLst>
              <a:ext uri="{FF2B5EF4-FFF2-40B4-BE49-F238E27FC236}">
                <a16:creationId xmlns:a16="http://schemas.microsoft.com/office/drawing/2014/main" id="{F65F1701-7D0D-F7C3-0F27-AA2DCF262E96}"/>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dirty="0"/>
              <a:t>Heading over one line</a:t>
            </a:r>
            <a:endParaRPr lang="en-US" dirty="0"/>
          </a:p>
        </p:txBody>
      </p:sp>
      <p:sp>
        <p:nvSpPr>
          <p:cNvPr id="3" name="Text Placeholder 6">
            <a:extLst>
              <a:ext uri="{FF2B5EF4-FFF2-40B4-BE49-F238E27FC236}">
                <a16:creationId xmlns:a16="http://schemas.microsoft.com/office/drawing/2014/main" id="{84D7A95C-6647-1F83-877C-0B6C0DFEA32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186791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lient page v2 pink panther">
    <p:bg>
      <p:bgPr>
        <a:solidFill>
          <a:schemeClr val="accent4"/>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B0914E-A34B-6F73-CF81-474AF1DCDF8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7B56429B-FD56-08BC-8042-CE7FFDEF7797}"/>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50853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977143"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65688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65688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335120" y="1262930"/>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487751" y="1412531"/>
            <a:ext cx="1448392"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24559"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335120" y="4233718"/>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335120" y="2748324"/>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487751" y="2934466"/>
            <a:ext cx="1448392"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24559"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487751" y="4400002"/>
            <a:ext cx="1448392"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24559"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130981"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130981"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 name="Text Placeholder 6">
            <a:extLst>
              <a:ext uri="{FF2B5EF4-FFF2-40B4-BE49-F238E27FC236}">
                <a16:creationId xmlns:a16="http://schemas.microsoft.com/office/drawing/2014/main" id="{E3CA5CC4-0FFE-C62B-A10E-0553F6BAF3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9295974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Info with quote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C845F6CC-9B37-CF09-5D7D-7F6D729E99A2}"/>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477106" cy="3727378"/>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93936" y="1389907"/>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510922" y="1422317"/>
            <a:ext cx="3275842" cy="383981"/>
          </a:xfrm>
        </p:spPr>
        <p:txBody>
          <a:bodyPr>
            <a:noAutofit/>
          </a:bodyPr>
          <a:lstStyle>
            <a:lvl1pPr>
              <a:buNone/>
              <a:defRPr sz="2000">
                <a:solidFill>
                  <a:schemeClr val="tx1"/>
                </a:solidFill>
              </a:defRPr>
            </a:lvl1pPr>
          </a:lstStyle>
          <a:p>
            <a:r>
              <a:rPr lang="en-GB" dirty="0"/>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10922" y="1889415"/>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512354" y="2882406"/>
            <a:ext cx="3275842" cy="383981"/>
          </a:xfrm>
        </p:spPr>
        <p:txBody>
          <a:bodyPr>
            <a:noAutofit/>
          </a:bodyPr>
          <a:lstStyle>
            <a:lvl1pPr>
              <a:buNone/>
              <a:defRPr sz="2000">
                <a:solidFill>
                  <a:schemeClr val="tx1"/>
                </a:solidFill>
              </a:defRPr>
            </a:lvl1pPr>
          </a:lstStyle>
          <a:p>
            <a:r>
              <a:rPr lang="en-GB" dirty="0"/>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510922" y="3352972"/>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312191" y="1512926"/>
            <a:ext cx="3366691"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312191" y="2418140"/>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93936" y="3381584"/>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312191" y="3504603"/>
            <a:ext cx="3366691"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312191" y="4409817"/>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512354" y="4342469"/>
            <a:ext cx="3275842" cy="383981"/>
          </a:xfrm>
        </p:spPr>
        <p:txBody>
          <a:bodyPr>
            <a:noAutofit/>
          </a:bodyPr>
          <a:lstStyle>
            <a:lvl1pPr>
              <a:buNone/>
              <a:defRPr sz="2000">
                <a:solidFill>
                  <a:schemeClr val="tx1"/>
                </a:solidFill>
              </a:defRPr>
            </a:lvl1pPr>
          </a:lstStyle>
          <a:p>
            <a:r>
              <a:rPr lang="en-GB" dirty="0"/>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510922" y="4813839"/>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pic>
        <p:nvPicPr>
          <p:cNvPr id="2" name="Picture 1">
            <a:extLst>
              <a:ext uri="{FF2B5EF4-FFF2-40B4-BE49-F238E27FC236}">
                <a16:creationId xmlns:a16="http://schemas.microsoft.com/office/drawing/2014/main" id="{C4252C6C-3D14-D550-A439-1F772ADEC10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3" name="Text Placeholder 35">
            <a:extLst>
              <a:ext uri="{FF2B5EF4-FFF2-40B4-BE49-F238E27FC236}">
                <a16:creationId xmlns:a16="http://schemas.microsoft.com/office/drawing/2014/main" id="{742BD1AA-7D84-77FC-B042-9A338B4753D8}"/>
              </a:ext>
            </a:extLst>
          </p:cNvPr>
          <p:cNvSpPr>
            <a:spLocks noGrp="1"/>
          </p:cNvSpPr>
          <p:nvPr>
            <p:ph type="body" sz="quarter" idx="87" hasCustomPrompt="1"/>
          </p:nvPr>
        </p:nvSpPr>
        <p:spPr>
          <a:xfrm>
            <a:off x="8323118" y="1570534"/>
            <a:ext cx="3232309" cy="2771935"/>
          </a:xfrm>
        </p:spPr>
        <p:txBody>
          <a:bodyPr>
            <a:noAutofit/>
          </a:bodyPr>
          <a:lstStyle>
            <a:lvl1pPr>
              <a:buNone/>
              <a:defRPr sz="3600">
                <a:solidFill>
                  <a:schemeClr val="bg1"/>
                </a:solidFill>
              </a:defRPr>
            </a:lvl1pPr>
          </a:lstStyle>
          <a:p>
            <a:r>
              <a:rPr lang="en-GB" dirty="0"/>
              <a:t>“Quote goes here over multiple lines”</a:t>
            </a:r>
          </a:p>
        </p:txBody>
      </p:sp>
      <p:sp>
        <p:nvSpPr>
          <p:cNvPr id="15" name="Text Placeholder 6">
            <a:extLst>
              <a:ext uri="{FF2B5EF4-FFF2-40B4-BE49-F238E27FC236}">
                <a16:creationId xmlns:a16="http://schemas.microsoft.com/office/drawing/2014/main" id="{E82B7762-E887-B829-2A7E-80B4E50F3F0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53372380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Info with quote v2 dark knight">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778328" cy="3727378"/>
          </a:xfrm>
          <a:prstGeom prst="roundRect">
            <a:avLst>
              <a:gd name="adj" fmla="val 2148"/>
            </a:avLst>
          </a:prstGeom>
          <a:solidFill>
            <a:schemeClr val="bg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04771" y="1388617"/>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206242" y="1422317"/>
            <a:ext cx="3580522" cy="383981"/>
          </a:xfrm>
        </p:spPr>
        <p:txBody>
          <a:bodyPr>
            <a:noAutofit/>
          </a:bodyPr>
          <a:lstStyle>
            <a:lvl1pPr>
              <a:buNone/>
              <a:defRPr sz="2000">
                <a:solidFill>
                  <a:schemeClr val="bg1"/>
                </a:solidFill>
              </a:defRPr>
            </a:lvl1pPr>
          </a:lstStyle>
          <a:p>
            <a:r>
              <a:rPr lang="en-GB" dirty="0"/>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206242" y="1899806"/>
            <a:ext cx="3580522" cy="864000"/>
          </a:xfrm>
        </p:spPr>
        <p:txBody>
          <a:bodyPr>
            <a:noAutofit/>
          </a:bodyPr>
          <a:lstStyle>
            <a:lvl1pPr marL="0" indent="0">
              <a:lnSpc>
                <a:spcPct val="150000"/>
              </a:lnSpc>
              <a:spcBef>
                <a:spcPts val="0"/>
              </a:spcBef>
              <a:buNone/>
              <a:defRPr sz="1200" b="0">
                <a:solidFill>
                  <a:schemeClr val="bg1"/>
                </a:solidFill>
              </a:defRPr>
            </a:lvl1pPr>
          </a:lstStyle>
          <a:p>
            <a:r>
              <a:rPr lang="en-GB" dirty="0"/>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207674" y="2882406"/>
            <a:ext cx="3580522" cy="383981"/>
          </a:xfrm>
        </p:spPr>
        <p:txBody>
          <a:bodyPr>
            <a:noAutofit/>
          </a:bodyPr>
          <a:lstStyle>
            <a:lvl1pPr>
              <a:buNone/>
              <a:defRPr sz="2000">
                <a:solidFill>
                  <a:schemeClr val="bg1"/>
                </a:solidFill>
              </a:defRPr>
            </a:lvl1pPr>
          </a:lstStyle>
          <a:p>
            <a:r>
              <a:rPr lang="en-GB" dirty="0"/>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206242" y="3352972"/>
            <a:ext cx="3580522" cy="864000"/>
          </a:xfrm>
        </p:spPr>
        <p:txBody>
          <a:bodyPr>
            <a:noAutofit/>
          </a:bodyPr>
          <a:lstStyle>
            <a:lvl1pPr marL="0" indent="0">
              <a:lnSpc>
                <a:spcPct val="150000"/>
              </a:lnSpc>
              <a:spcBef>
                <a:spcPts val="0"/>
              </a:spcBef>
              <a:buNone/>
              <a:defRPr sz="1200" b="0">
                <a:solidFill>
                  <a:schemeClr val="bg1"/>
                </a:solidFill>
              </a:defRPr>
            </a:lvl1pPr>
          </a:lstStyle>
          <a:p>
            <a:r>
              <a:rPr lang="en-GB" dirty="0"/>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218383" y="1511636"/>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218383" y="2416850"/>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04771" y="3380294"/>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218383" y="3503313"/>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218383" y="4408527"/>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207674" y="4342469"/>
            <a:ext cx="3580522" cy="383981"/>
          </a:xfrm>
        </p:spPr>
        <p:txBody>
          <a:bodyPr>
            <a:noAutofit/>
          </a:bodyPr>
          <a:lstStyle>
            <a:lvl1pPr>
              <a:buNone/>
              <a:defRPr sz="2000">
                <a:solidFill>
                  <a:schemeClr val="bg1"/>
                </a:solidFill>
              </a:defRPr>
            </a:lvl1pPr>
          </a:lstStyle>
          <a:p>
            <a:r>
              <a:rPr lang="en-GB" dirty="0"/>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206242" y="4827960"/>
            <a:ext cx="3580522" cy="864000"/>
          </a:xfrm>
        </p:spPr>
        <p:txBody>
          <a:bodyPr>
            <a:noAutofit/>
          </a:bodyPr>
          <a:lstStyle>
            <a:lvl1pPr marL="0" indent="0">
              <a:lnSpc>
                <a:spcPct val="150000"/>
              </a:lnSpc>
              <a:spcBef>
                <a:spcPts val="0"/>
              </a:spcBef>
              <a:buNone/>
              <a:defRPr sz="1200" b="0">
                <a:solidFill>
                  <a:schemeClr val="bg1"/>
                </a:solidFill>
              </a:defRPr>
            </a:lvl1pPr>
          </a:lstStyle>
          <a:p>
            <a:r>
              <a:rPr lang="en-GB" dirty="0"/>
              <a:t>Text here</a:t>
            </a:r>
          </a:p>
        </p:txBody>
      </p:sp>
      <p:sp>
        <p:nvSpPr>
          <p:cNvPr id="2" name="Title 1">
            <a:extLst>
              <a:ext uri="{FF2B5EF4-FFF2-40B4-BE49-F238E27FC236}">
                <a16:creationId xmlns:a16="http://schemas.microsoft.com/office/drawing/2014/main" id="{55839709-F600-3C7F-8F6E-53F3ED7B3714}"/>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dirty="0"/>
              <a:t>Heading over one line</a:t>
            </a:r>
            <a:endParaRPr lang="en-US" dirty="0"/>
          </a:p>
        </p:txBody>
      </p:sp>
      <p:sp>
        <p:nvSpPr>
          <p:cNvPr id="3" name="Text Placeholder 35">
            <a:extLst>
              <a:ext uri="{FF2B5EF4-FFF2-40B4-BE49-F238E27FC236}">
                <a16:creationId xmlns:a16="http://schemas.microsoft.com/office/drawing/2014/main" id="{8A84D66B-3AB8-90F3-628A-A987D12A1EE1}"/>
              </a:ext>
            </a:extLst>
          </p:cNvPr>
          <p:cNvSpPr>
            <a:spLocks noGrp="1"/>
          </p:cNvSpPr>
          <p:nvPr>
            <p:ph type="body" sz="quarter" idx="77" hasCustomPrompt="1"/>
          </p:nvPr>
        </p:nvSpPr>
        <p:spPr>
          <a:xfrm>
            <a:off x="8370329" y="1569243"/>
            <a:ext cx="3371398" cy="2839283"/>
          </a:xfrm>
        </p:spPr>
        <p:txBody>
          <a:bodyPr>
            <a:noAutofit/>
          </a:bodyPr>
          <a:lstStyle>
            <a:lvl1pPr>
              <a:buNone/>
              <a:defRPr sz="3600">
                <a:solidFill>
                  <a:schemeClr val="tx1"/>
                </a:solidFill>
              </a:defRPr>
            </a:lvl1pPr>
          </a:lstStyle>
          <a:p>
            <a:r>
              <a:rPr lang="en-GB" sz="3600" dirty="0">
                <a:solidFill>
                  <a:schemeClr val="tx1"/>
                </a:solidFill>
              </a:rPr>
              <a:t>“Quote goes here over even more lines if needed.”</a:t>
            </a:r>
            <a:endParaRPr lang="en-US" sz="3600" dirty="0">
              <a:solidFill>
                <a:schemeClr val="tx1"/>
              </a:solidFill>
            </a:endParaRPr>
          </a:p>
        </p:txBody>
      </p:sp>
      <p:pic>
        <p:nvPicPr>
          <p:cNvPr id="6" name="Picture 5">
            <a:extLst>
              <a:ext uri="{FF2B5EF4-FFF2-40B4-BE49-F238E27FC236}">
                <a16:creationId xmlns:a16="http://schemas.microsoft.com/office/drawing/2014/main" id="{EF77B8F6-8256-71BF-C6EE-4D84056C7B2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0C9A893F-D610-534C-5104-B763C2E9FE5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6283281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nfo with quote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AA7EE4-33BA-C4B6-8FA1-B5233E6EC503}"/>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C845F6CC-9B37-CF09-5D7D-7F6D729E99A2}"/>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477106" cy="3727378"/>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93936" y="1389907"/>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510922" y="1422317"/>
            <a:ext cx="3275842" cy="383981"/>
          </a:xfrm>
        </p:spPr>
        <p:txBody>
          <a:bodyPr>
            <a:noAutofit/>
          </a:bodyPr>
          <a:lstStyle>
            <a:lvl1pPr>
              <a:buNone/>
              <a:defRPr sz="2000">
                <a:solidFill>
                  <a:schemeClr val="tx1"/>
                </a:solidFill>
              </a:defRPr>
            </a:lvl1pPr>
          </a:lstStyle>
          <a:p>
            <a:r>
              <a:rPr lang="en-GB" dirty="0"/>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10922" y="1889415"/>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512354" y="2882406"/>
            <a:ext cx="3275842" cy="383981"/>
          </a:xfrm>
        </p:spPr>
        <p:txBody>
          <a:bodyPr>
            <a:noAutofit/>
          </a:bodyPr>
          <a:lstStyle>
            <a:lvl1pPr>
              <a:buNone/>
              <a:defRPr sz="2000">
                <a:solidFill>
                  <a:schemeClr val="tx1"/>
                </a:solidFill>
              </a:defRPr>
            </a:lvl1pPr>
          </a:lstStyle>
          <a:p>
            <a:r>
              <a:rPr lang="en-GB" dirty="0"/>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510922" y="3352972"/>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312191" y="1512926"/>
            <a:ext cx="3366691"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312191" y="2418140"/>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93936" y="3381584"/>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312191" y="3504603"/>
            <a:ext cx="3366691"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312191" y="4409817"/>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512354" y="4342469"/>
            <a:ext cx="3275842" cy="383981"/>
          </a:xfrm>
        </p:spPr>
        <p:txBody>
          <a:bodyPr>
            <a:noAutofit/>
          </a:bodyPr>
          <a:lstStyle>
            <a:lvl1pPr>
              <a:buNone/>
              <a:defRPr sz="2000">
                <a:solidFill>
                  <a:schemeClr val="tx1"/>
                </a:solidFill>
              </a:defRPr>
            </a:lvl1pPr>
          </a:lstStyle>
          <a:p>
            <a:r>
              <a:rPr lang="en-GB" dirty="0"/>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510922" y="4813839"/>
            <a:ext cx="327584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15" name="Text Placeholder 35">
            <a:extLst>
              <a:ext uri="{FF2B5EF4-FFF2-40B4-BE49-F238E27FC236}">
                <a16:creationId xmlns:a16="http://schemas.microsoft.com/office/drawing/2014/main" id="{2B3F431A-D02D-F77A-C853-1F7D3566443E}"/>
              </a:ext>
            </a:extLst>
          </p:cNvPr>
          <p:cNvSpPr>
            <a:spLocks noGrp="1"/>
          </p:cNvSpPr>
          <p:nvPr>
            <p:ph type="body" sz="quarter" idx="87" hasCustomPrompt="1"/>
          </p:nvPr>
        </p:nvSpPr>
        <p:spPr>
          <a:xfrm>
            <a:off x="8323118" y="1570534"/>
            <a:ext cx="3232309" cy="2771935"/>
          </a:xfrm>
        </p:spPr>
        <p:txBody>
          <a:bodyPr>
            <a:noAutofit/>
          </a:bodyPr>
          <a:lstStyle>
            <a:lvl1pPr>
              <a:buNone/>
              <a:defRPr sz="3600">
                <a:solidFill>
                  <a:schemeClr val="bg1"/>
                </a:solidFill>
              </a:defRPr>
            </a:lvl1pPr>
          </a:lstStyle>
          <a:p>
            <a:r>
              <a:rPr lang="en-GB" dirty="0"/>
              <a:t>“Quote goes here over multiple lines”</a:t>
            </a:r>
          </a:p>
        </p:txBody>
      </p:sp>
      <p:sp>
        <p:nvSpPr>
          <p:cNvPr id="2" name="Text Placeholder 6">
            <a:extLst>
              <a:ext uri="{FF2B5EF4-FFF2-40B4-BE49-F238E27FC236}">
                <a16:creationId xmlns:a16="http://schemas.microsoft.com/office/drawing/2014/main" id="{BB0E0F39-14E2-B5A6-D716-DDDEFB0BF7D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859654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nfo with quote v2 blue velvet">
    <p:bg>
      <p:bgPr>
        <a:solidFill>
          <a:schemeClr val="accent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A340CE-D507-FE55-5339-61A82F87667D}"/>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778328" cy="3727378"/>
          </a:xfrm>
          <a:prstGeom prst="roundRect">
            <a:avLst>
              <a:gd name="adj" fmla="val 2148"/>
            </a:avLst>
          </a:prstGeom>
          <a:solidFill>
            <a:schemeClr val="bg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04771" y="1388617"/>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206242" y="1422317"/>
            <a:ext cx="3580522" cy="383981"/>
          </a:xfrm>
        </p:spPr>
        <p:txBody>
          <a:bodyPr>
            <a:noAutofit/>
          </a:bodyPr>
          <a:lstStyle>
            <a:lvl1pPr>
              <a:buNone/>
              <a:defRPr sz="2000">
                <a:solidFill>
                  <a:schemeClr val="tx1"/>
                </a:solidFill>
              </a:defRPr>
            </a:lvl1pPr>
          </a:lstStyle>
          <a:p>
            <a:r>
              <a:rPr lang="en-GB" dirty="0"/>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206242" y="1899806"/>
            <a:ext cx="358052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207674" y="2882406"/>
            <a:ext cx="3580522" cy="383981"/>
          </a:xfrm>
        </p:spPr>
        <p:txBody>
          <a:bodyPr>
            <a:noAutofit/>
          </a:bodyPr>
          <a:lstStyle>
            <a:lvl1pPr>
              <a:buNone/>
              <a:defRPr sz="2000">
                <a:solidFill>
                  <a:schemeClr val="tx1"/>
                </a:solidFill>
              </a:defRPr>
            </a:lvl1pPr>
          </a:lstStyle>
          <a:p>
            <a:r>
              <a:rPr lang="en-GB" dirty="0"/>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206242" y="3352972"/>
            <a:ext cx="358052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218383" y="1511636"/>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218383" y="2416850"/>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04771" y="3380294"/>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218383" y="3503313"/>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218383" y="4408527"/>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207674" y="4342469"/>
            <a:ext cx="3580522" cy="383981"/>
          </a:xfrm>
        </p:spPr>
        <p:txBody>
          <a:bodyPr>
            <a:noAutofit/>
          </a:bodyPr>
          <a:lstStyle>
            <a:lvl1pPr>
              <a:buNone/>
              <a:defRPr sz="2000">
                <a:solidFill>
                  <a:schemeClr val="tx1"/>
                </a:solidFill>
              </a:defRPr>
            </a:lvl1pPr>
          </a:lstStyle>
          <a:p>
            <a:r>
              <a:rPr lang="en-GB" dirty="0"/>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206242" y="4827960"/>
            <a:ext cx="3580522" cy="864000"/>
          </a:xfrm>
        </p:spPr>
        <p:txBody>
          <a:bodyPr>
            <a:noAutofit/>
          </a:bodyPr>
          <a:lstStyle>
            <a:lvl1pPr marL="0" indent="0">
              <a:lnSpc>
                <a:spcPct val="150000"/>
              </a:lnSpc>
              <a:spcBef>
                <a:spcPts val="0"/>
              </a:spcBef>
              <a:buNone/>
              <a:defRPr sz="1200" b="0">
                <a:solidFill>
                  <a:schemeClr val="tx1"/>
                </a:solidFill>
              </a:defRPr>
            </a:lvl1pPr>
          </a:lstStyle>
          <a:p>
            <a:r>
              <a:rPr lang="en-GB" dirty="0"/>
              <a:t>Text here</a:t>
            </a:r>
          </a:p>
        </p:txBody>
      </p:sp>
      <p:sp>
        <p:nvSpPr>
          <p:cNvPr id="2" name="Title 1">
            <a:extLst>
              <a:ext uri="{FF2B5EF4-FFF2-40B4-BE49-F238E27FC236}">
                <a16:creationId xmlns:a16="http://schemas.microsoft.com/office/drawing/2014/main" id="{55839709-F600-3C7F-8F6E-53F3ED7B3714}"/>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dirty="0"/>
              <a:t>Heading over one line</a:t>
            </a:r>
            <a:endParaRPr lang="en-US" dirty="0"/>
          </a:p>
        </p:txBody>
      </p:sp>
      <p:sp>
        <p:nvSpPr>
          <p:cNvPr id="3" name="Text Placeholder 35">
            <a:extLst>
              <a:ext uri="{FF2B5EF4-FFF2-40B4-BE49-F238E27FC236}">
                <a16:creationId xmlns:a16="http://schemas.microsoft.com/office/drawing/2014/main" id="{8A84D66B-3AB8-90F3-628A-A987D12A1EE1}"/>
              </a:ext>
            </a:extLst>
          </p:cNvPr>
          <p:cNvSpPr>
            <a:spLocks noGrp="1"/>
          </p:cNvSpPr>
          <p:nvPr>
            <p:ph type="body" sz="quarter" idx="77" hasCustomPrompt="1"/>
          </p:nvPr>
        </p:nvSpPr>
        <p:spPr>
          <a:xfrm>
            <a:off x="8370329" y="1569243"/>
            <a:ext cx="3371398" cy="2839283"/>
          </a:xfrm>
        </p:spPr>
        <p:txBody>
          <a:bodyPr>
            <a:noAutofit/>
          </a:bodyPr>
          <a:lstStyle>
            <a:lvl1pPr>
              <a:buNone/>
              <a:defRPr sz="3600">
                <a:solidFill>
                  <a:schemeClr val="tx1"/>
                </a:solidFill>
              </a:defRPr>
            </a:lvl1pPr>
          </a:lstStyle>
          <a:p>
            <a:r>
              <a:rPr lang="en-GB" sz="3600" dirty="0">
                <a:solidFill>
                  <a:schemeClr val="tx1"/>
                </a:solidFill>
              </a:rPr>
              <a:t>“Quote goes here over even more lines if needed.”</a:t>
            </a:r>
            <a:endParaRPr lang="en-US" sz="3600" dirty="0">
              <a:solidFill>
                <a:schemeClr val="tx1"/>
              </a:solidFill>
            </a:endParaRPr>
          </a:p>
        </p:txBody>
      </p:sp>
      <p:sp>
        <p:nvSpPr>
          <p:cNvPr id="4" name="Text Placeholder 6">
            <a:extLst>
              <a:ext uri="{FF2B5EF4-FFF2-40B4-BE49-F238E27FC236}">
                <a16:creationId xmlns:a16="http://schemas.microsoft.com/office/drawing/2014/main" id="{FB44EC55-3801-6AE3-8CC8-2799A1F4160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9046276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5 columns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E4BECE-3205-FE16-2CFF-E7020D786F5B}"/>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dirty="0"/>
              <a:t>Subheading goes here</a:t>
            </a:r>
          </a:p>
        </p:txBody>
      </p:sp>
      <p:sp>
        <p:nvSpPr>
          <p:cNvPr id="6" name="Picture Placeholder 4">
            <a:extLst>
              <a:ext uri="{FF2B5EF4-FFF2-40B4-BE49-F238E27FC236}">
                <a16:creationId xmlns:a16="http://schemas.microsoft.com/office/drawing/2014/main" id="{669FD1DD-4513-D33A-82C9-E96E5F1DB4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9852CDAB-848F-06E0-2663-C4AFEDED954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002705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5 columns blue velvet">
    <p:bg>
      <p:bgPr>
        <a:solidFill>
          <a:schemeClr val="accent6"/>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pic>
        <p:nvPicPr>
          <p:cNvPr id="6" name="Picture 5">
            <a:extLst>
              <a:ext uri="{FF2B5EF4-FFF2-40B4-BE49-F238E27FC236}">
                <a16:creationId xmlns:a16="http://schemas.microsoft.com/office/drawing/2014/main" id="{120E0181-6EF6-C8DC-16C9-2C4E611BCA9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dirty="0"/>
              <a:t>Subheading goes here</a:t>
            </a:r>
          </a:p>
        </p:txBody>
      </p:sp>
      <p:sp>
        <p:nvSpPr>
          <p:cNvPr id="5" name="Picture Placeholder 4">
            <a:extLst>
              <a:ext uri="{FF2B5EF4-FFF2-40B4-BE49-F238E27FC236}">
                <a16:creationId xmlns:a16="http://schemas.microsoft.com/office/drawing/2014/main" id="{EED9D5E0-49B4-92C8-37D5-B6B9B21A29C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82974649-5CC6-A274-3DAB-1E84E8C43E6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97271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summary dark knight">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
        <p:nvSpPr>
          <p:cNvPr id="4" name="Picture Placeholder 4">
            <a:extLst>
              <a:ext uri="{FF2B5EF4-FFF2-40B4-BE49-F238E27FC236}">
                <a16:creationId xmlns:a16="http://schemas.microsoft.com/office/drawing/2014/main" id="{72BA4CA1-378F-D8EF-BAF4-37A5928FE1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8D3DB8BF-8C44-8105-BF11-7BFC608F92B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8059556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ustom campaign details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858222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campaign details slide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campaign details slide</a:t>
            </a:r>
            <a:endParaRPr lang="en-US" dirty="0"/>
          </a:p>
        </p:txBody>
      </p:sp>
      <p:sp>
        <p:nvSpPr>
          <p:cNvPr id="5" name="Picture Placeholder 4">
            <a:extLst>
              <a:ext uri="{FF2B5EF4-FFF2-40B4-BE49-F238E27FC236}">
                <a16:creationId xmlns:a16="http://schemas.microsoft.com/office/drawing/2014/main" id="{6C6235D0-FDFA-6407-6FD0-2788D952C93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3020D9A-49A4-9987-2468-BD061063D7F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555365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ustom campaign details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819169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campaign details slide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campaign details slide</a:t>
            </a:r>
            <a:endParaRPr lang="en-US" dirty="0"/>
          </a:p>
        </p:txBody>
      </p:sp>
      <p:sp>
        <p:nvSpPr>
          <p:cNvPr id="5" name="Picture Placeholder 4">
            <a:extLst>
              <a:ext uri="{FF2B5EF4-FFF2-40B4-BE49-F238E27FC236}">
                <a16:creationId xmlns:a16="http://schemas.microsoft.com/office/drawing/2014/main" id="{AAA04E91-2A01-8724-8F56-3DB449CC1C2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50E0FC10-182C-E24C-D136-B0AC442534C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272471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Quote, name and image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CB9548D9-96B4-F6D7-C67B-064348F580A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00E8A3EC-30A5-905F-BCBE-ECC21E24857C}"/>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298317154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uote, subhead and image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26">
            <a:extLst>
              <a:ext uri="{FF2B5EF4-FFF2-40B4-BE49-F238E27FC236}">
                <a16:creationId xmlns:a16="http://schemas.microsoft.com/office/drawing/2014/main" id="{EA09EC0F-9EB4-4955-A1F8-50E410ADBC0A}"/>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bg1"/>
                </a:solidFill>
              </a:defRPr>
            </a:lvl1pPr>
          </a:lstStyle>
          <a:p>
            <a:pPr lvl="0"/>
            <a:r>
              <a:rPr lang="en-US" dirty="0"/>
              <a:t>Subheading goes here</a:t>
            </a:r>
          </a:p>
        </p:txBody>
      </p:sp>
      <p:sp>
        <p:nvSpPr>
          <p:cNvPr id="4" name="Picture Placeholder 4">
            <a:extLst>
              <a:ext uri="{FF2B5EF4-FFF2-40B4-BE49-F238E27FC236}">
                <a16:creationId xmlns:a16="http://schemas.microsoft.com/office/drawing/2014/main" id="{D9C01D8F-93A0-299D-364F-69794055C7D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1DDC237B-0A96-45A0-BC9F-F5007AA05D6D}"/>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357867524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Quote, name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11AB10C7-EFFA-65DF-C42C-868088F0709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D2896867-D67A-EB01-620A-4039195ECC28}"/>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236293111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Quote, subhead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26">
            <a:extLst>
              <a:ext uri="{FF2B5EF4-FFF2-40B4-BE49-F238E27FC236}">
                <a16:creationId xmlns:a16="http://schemas.microsoft.com/office/drawing/2014/main" id="{08D5AAE8-AAA1-E4D9-6449-F860C9D5559C}"/>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bg1"/>
                </a:solidFill>
              </a:defRPr>
            </a:lvl1pPr>
          </a:lstStyle>
          <a:p>
            <a:pPr lvl="0"/>
            <a:r>
              <a:rPr lang="en-US" dirty="0"/>
              <a:t>Subheading goes here</a:t>
            </a:r>
          </a:p>
        </p:txBody>
      </p:sp>
      <p:sp>
        <p:nvSpPr>
          <p:cNvPr id="4" name="Picture Placeholder 4">
            <a:extLst>
              <a:ext uri="{FF2B5EF4-FFF2-40B4-BE49-F238E27FC236}">
                <a16:creationId xmlns:a16="http://schemas.microsoft.com/office/drawing/2014/main" id="{D78CC729-5727-583E-B4AB-868F8AB4D7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B59034F9-FD88-1E33-9EDD-21C4CA10615E}"/>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66643926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Quote, name and image blue velvet">
    <p:bg>
      <p:bgPr>
        <a:solidFill>
          <a:schemeClr val="accent6"/>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Name Surname</a:t>
            </a:r>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Picture Placeholder 4">
            <a:extLst>
              <a:ext uri="{FF2B5EF4-FFF2-40B4-BE49-F238E27FC236}">
                <a16:creationId xmlns:a16="http://schemas.microsoft.com/office/drawing/2014/main" id="{396B4664-029B-4C44-BC84-EBFE7232F6F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5EA87D31-DA50-1F41-25F5-C47467F4514A}"/>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tx1"/>
                </a:solidFill>
              </a:defRPr>
            </a:lvl1pPr>
          </a:lstStyle>
          <a:p>
            <a:pPr lvl="0"/>
            <a:r>
              <a:rPr lang="en-US" dirty="0"/>
              <a:t>Source goes here align right</a:t>
            </a:r>
          </a:p>
        </p:txBody>
      </p:sp>
    </p:spTree>
    <p:extLst>
      <p:ext uri="{BB962C8B-B14F-4D97-AF65-F5344CB8AC3E}">
        <p14:creationId xmlns:p14="http://schemas.microsoft.com/office/powerpoint/2010/main" val="338628802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Quote, subhead and image blue velvet">
    <p:bg>
      <p:bgPr>
        <a:solidFill>
          <a:schemeClr val="accent6"/>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dirty="0"/>
              <a:t>“Quote goes here over two lines or more if needed.”</a:t>
            </a:r>
            <a:endParaRPr lang="en-US" dirty="0"/>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Text Placeholder 26">
            <a:extLst>
              <a:ext uri="{FF2B5EF4-FFF2-40B4-BE49-F238E27FC236}">
                <a16:creationId xmlns:a16="http://schemas.microsoft.com/office/drawing/2014/main" id="{CA8E7890-A821-9319-CDD3-5102A4E7D6D0}"/>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tx1"/>
                </a:solidFill>
              </a:defRPr>
            </a:lvl1pPr>
          </a:lstStyle>
          <a:p>
            <a:pPr lvl="0"/>
            <a:r>
              <a:rPr lang="en-US" dirty="0"/>
              <a:t>Subheading goes here</a:t>
            </a:r>
          </a:p>
        </p:txBody>
      </p:sp>
      <p:sp>
        <p:nvSpPr>
          <p:cNvPr id="6" name="Picture Placeholder 4">
            <a:extLst>
              <a:ext uri="{FF2B5EF4-FFF2-40B4-BE49-F238E27FC236}">
                <a16:creationId xmlns:a16="http://schemas.microsoft.com/office/drawing/2014/main" id="{CE4B701F-0C5E-9DBA-33C1-95FC7783B58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C31DAB02-DFB1-99FF-5928-BAC91BD711A8}"/>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tx1"/>
                </a:solidFill>
              </a:defRPr>
            </a:lvl1pPr>
          </a:lstStyle>
          <a:p>
            <a:pPr lvl="0"/>
            <a:r>
              <a:rPr lang="en-US" dirty="0"/>
              <a:t>Source goes here align right</a:t>
            </a:r>
          </a:p>
        </p:txBody>
      </p:sp>
    </p:spTree>
    <p:extLst>
      <p:ext uri="{BB962C8B-B14F-4D97-AF65-F5344CB8AC3E}">
        <p14:creationId xmlns:p14="http://schemas.microsoft.com/office/powerpoint/2010/main" val="50684003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Long quote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CE7508-194B-D028-1CE9-DD1DE39BDC2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sp>
        <p:nvSpPr>
          <p:cNvPr id="7" name="Picture Placeholder 4">
            <a:extLst>
              <a:ext uri="{FF2B5EF4-FFF2-40B4-BE49-F238E27FC236}">
                <a16:creationId xmlns:a16="http://schemas.microsoft.com/office/drawing/2014/main" id="{84B2865C-43DE-9BD4-0A61-C5372E270FD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4D735BF5-6431-4AAD-CDEC-E145AF2E020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98688933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Long quote red carpet">
    <p:bg>
      <p:bgPr>
        <a:solidFill>
          <a:schemeClr val="accent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CE7508-194B-D028-1CE9-DD1DE39BDC2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sp>
        <p:nvSpPr>
          <p:cNvPr id="7" name="Picture Placeholder 4">
            <a:extLst>
              <a:ext uri="{FF2B5EF4-FFF2-40B4-BE49-F238E27FC236}">
                <a16:creationId xmlns:a16="http://schemas.microsoft.com/office/drawing/2014/main" id="{6FEA3B63-AB5A-F5A9-8F96-DD10E57F891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71EE1AB7-2413-89DB-76A5-AFCC9713C79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7555328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summary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
        <p:nvSpPr>
          <p:cNvPr id="5" name="Picture Placeholder 4">
            <a:extLst>
              <a:ext uri="{FF2B5EF4-FFF2-40B4-BE49-F238E27FC236}">
                <a16:creationId xmlns:a16="http://schemas.microsoft.com/office/drawing/2014/main" id="{93BE2BD4-82C1-C2F6-F2D1-A4520B4511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DAC2816-126D-DCC5-E076-824428A2F0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6377668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Long quote blue velvet">
    <p:bg>
      <p:bgPr>
        <a:solidFill>
          <a:schemeClr val="accent6"/>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Name Surname</a:t>
            </a:r>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Picture Placeholder 4">
            <a:extLst>
              <a:ext uri="{FF2B5EF4-FFF2-40B4-BE49-F238E27FC236}">
                <a16:creationId xmlns:a16="http://schemas.microsoft.com/office/drawing/2014/main" id="{5FC189E0-DD33-460E-B8F8-A40BF56352F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6569A925-6F9C-7701-53A8-5FA767C49BB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39457069"/>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Evolution Flow dark knight">
    <p:bg>
      <p:bgPr>
        <a:solidFill>
          <a:schemeClr val="tx1"/>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a:extLst>
              <a:ext uri="{FF2B5EF4-FFF2-40B4-BE49-F238E27FC236}">
                <a16:creationId xmlns:a16="http://schemas.microsoft.com/office/drawing/2014/main" id="{A8A32366-1564-4B84-C1B3-D06A12DF80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A77FAD13-D62C-2188-1C56-C0B2A9038BD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077AC92A-41DE-AAE8-93A0-1B1453FC510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1782669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Evolution Flow blue velvet">
    <p:bg>
      <p:bgPr>
        <a:solidFill>
          <a:schemeClr val="accent6"/>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3" name="Picture 2">
            <a:extLst>
              <a:ext uri="{FF2B5EF4-FFF2-40B4-BE49-F238E27FC236}">
                <a16:creationId xmlns:a16="http://schemas.microsoft.com/office/drawing/2014/main" id="{F9B8436C-7106-4561-7EB2-0A8645A31C0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Picture Placeholder 4">
            <a:extLst>
              <a:ext uri="{FF2B5EF4-FFF2-40B4-BE49-F238E27FC236}">
                <a16:creationId xmlns:a16="http://schemas.microsoft.com/office/drawing/2014/main" id="{DE6D4FD2-C46D-9B7D-D9B3-5BF453081D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CFA03E03-0E23-66DC-1293-0E2E6433D31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34157548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Evolution Flow with image dark knight">
    <p:bg>
      <p:bgPr>
        <a:solidFill>
          <a:schemeClr val="tx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a:extLst>
              <a:ext uri="{FF2B5EF4-FFF2-40B4-BE49-F238E27FC236}">
                <a16:creationId xmlns:a16="http://schemas.microsoft.com/office/drawing/2014/main" id="{A8A32366-1564-4B84-C1B3-D06A12DF80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dirty="0"/>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3" name="Picture Placeholder 4">
            <a:extLst>
              <a:ext uri="{FF2B5EF4-FFF2-40B4-BE49-F238E27FC236}">
                <a16:creationId xmlns:a16="http://schemas.microsoft.com/office/drawing/2014/main" id="{4AE80E07-0E0A-229F-6F80-C0B333FE3C3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7" name="Text Placeholder 6">
            <a:extLst>
              <a:ext uri="{FF2B5EF4-FFF2-40B4-BE49-F238E27FC236}">
                <a16:creationId xmlns:a16="http://schemas.microsoft.com/office/drawing/2014/main" id="{42A97E07-844C-D311-9D43-2CFE73922BE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0667076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Evolution Flow with image blue velvet">
    <p:bg>
      <p:bgPr>
        <a:solidFill>
          <a:schemeClr val="accent6"/>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dirty="0"/>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12" name="Picture 11">
            <a:extLst>
              <a:ext uri="{FF2B5EF4-FFF2-40B4-BE49-F238E27FC236}">
                <a16:creationId xmlns:a16="http://schemas.microsoft.com/office/drawing/2014/main" id="{97AB8E86-2A56-19B3-D875-5E649DF25E9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EEDD6D4B-1BDA-4A8B-0FD8-FFEC98E63D6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3" name="Text Placeholder 6">
            <a:extLst>
              <a:ext uri="{FF2B5EF4-FFF2-40B4-BE49-F238E27FC236}">
                <a16:creationId xmlns:a16="http://schemas.microsoft.com/office/drawing/2014/main" id="{01A7CB8C-5266-ED78-8A4C-0789096250D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26675208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 boxes with text dark knight">
    <p:bg>
      <p:bgPr>
        <a:solidFill>
          <a:schemeClr val="tx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dirty="0"/>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C495E90E-DBED-89D6-90DF-0663139C025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4471A25A-DAE0-6BAF-1E01-A7A6184DF5F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5461029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boxes with text blue velvet">
    <p:bg>
      <p:bgPr>
        <a:solidFill>
          <a:schemeClr val="accent6"/>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dirty="0"/>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6" name="Picture 25">
            <a:extLst>
              <a:ext uri="{FF2B5EF4-FFF2-40B4-BE49-F238E27FC236}">
                <a16:creationId xmlns:a16="http://schemas.microsoft.com/office/drawing/2014/main" id="{DAB31A94-F92C-098E-EADE-6AD7D719C8D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9181544D-5F7C-75B1-F2A2-4460FD7FE19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898A6EB0-828D-FB2C-1530-75EF7C77C78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07381225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stats with boxes dark knight">
    <p:bg>
      <p:bgPr>
        <a:solidFill>
          <a:schemeClr val="tx1"/>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solidFill>
                  <a:schemeClr val="bg1"/>
                </a:solidFill>
              </a:defRPr>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solidFill>
                  <a:schemeClr val="bg1"/>
                </a:solidFill>
              </a:defRPr>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5" name="Picture Placeholder 4">
            <a:extLst>
              <a:ext uri="{FF2B5EF4-FFF2-40B4-BE49-F238E27FC236}">
                <a16:creationId xmlns:a16="http://schemas.microsoft.com/office/drawing/2014/main" id="{1D726E30-3709-4ECE-73E6-F0EC627A489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0740B3C8-676C-1960-5477-2C80B13729F7}"/>
              </a:ext>
            </a:extLst>
          </p:cNvPr>
          <p:cNvSpPr>
            <a:spLocks noGrp="1"/>
          </p:cNvSpPr>
          <p:nvPr>
            <p:ph type="body" sz="quarter" idx="1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75117066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stats boxes blue velvet">
    <p:bg>
      <p:bgPr>
        <a:solidFill>
          <a:schemeClr val="accent6"/>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a:extLst>
              <a:ext uri="{FF2B5EF4-FFF2-40B4-BE49-F238E27FC236}">
                <a16:creationId xmlns:a16="http://schemas.microsoft.com/office/drawing/2014/main" id="{510A4B1B-1077-1BF6-0B07-6D7F7EB73A1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EBB9DFF-7D74-397C-0AAC-63F43689A3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5C35CDDF-A4A5-E247-7C2C-C99424590F2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2164747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stats with text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
        <p:nvSpPr>
          <p:cNvPr id="5" name="Picture Placeholder 4">
            <a:extLst>
              <a:ext uri="{FF2B5EF4-FFF2-40B4-BE49-F238E27FC236}">
                <a16:creationId xmlns:a16="http://schemas.microsoft.com/office/drawing/2014/main" id="{B88E5B2B-8583-A9E0-9C0B-47586176B8B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963DC24F-D137-0527-B27A-FFA4232C96B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917513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ld statement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ACDD7F-435C-9A01-F9D7-5ED03E21350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dirty="0"/>
              <a:t>Statement or numbers</a:t>
            </a:r>
            <a:endParaRPr lang="en-US" dirty="0"/>
          </a:p>
        </p:txBody>
      </p:sp>
      <p:sp>
        <p:nvSpPr>
          <p:cNvPr id="6" name="Picture Placeholder 4">
            <a:extLst>
              <a:ext uri="{FF2B5EF4-FFF2-40B4-BE49-F238E27FC236}">
                <a16:creationId xmlns:a16="http://schemas.microsoft.com/office/drawing/2014/main" id="{B90E6E74-6753-843E-E853-1D73922B16B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160319C-95D6-52C3-D3E7-812268A0B83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5893174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stom stats with text blue velvet">
    <p:bg>
      <p:bgPr>
        <a:solidFill>
          <a:schemeClr val="accent6"/>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a:extLst>
              <a:ext uri="{FF2B5EF4-FFF2-40B4-BE49-F238E27FC236}">
                <a16:creationId xmlns:a16="http://schemas.microsoft.com/office/drawing/2014/main" id="{DAB31A94-F92C-098E-EADE-6AD7D719C8D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E39817D-7BEE-BC83-768A-111E8E3220E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37986278-7862-97B9-ED13-F05E6FDD8DA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22854459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Stat/facts x 2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2"/>
                </a:solidFill>
              </a:defRPr>
            </a:lvl1pPr>
          </a:lstStyle>
          <a:p>
            <a:pPr lvl="0"/>
            <a:r>
              <a:rPr lang="en-GB" dirty="0"/>
              <a:t>Stat or fact</a:t>
            </a:r>
          </a:p>
        </p:txBody>
      </p:sp>
      <p:sp>
        <p:nvSpPr>
          <p:cNvPr id="5" name="Picture Placeholder 4">
            <a:extLst>
              <a:ext uri="{FF2B5EF4-FFF2-40B4-BE49-F238E27FC236}">
                <a16:creationId xmlns:a16="http://schemas.microsoft.com/office/drawing/2014/main" id="{A64BFC63-58CB-BB93-8822-3B3246F52D9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2358CDE6-0A80-BB0B-F484-5107B600631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8170463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Stat/facts x 2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tx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3" name="Picture 2">
            <a:extLst>
              <a:ext uri="{FF2B5EF4-FFF2-40B4-BE49-F238E27FC236}">
                <a16:creationId xmlns:a16="http://schemas.microsoft.com/office/drawing/2014/main" id="{AEE58AA8-C9B0-42A3-0EA8-A817A371764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E4DB5877-F54F-C333-82CB-B5C9C16D574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64CF1FEE-5299-F868-0986-E2B28070FC1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7074697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Stat/facts x 3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accent6"/>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6" name="Picture Placeholder 4">
            <a:extLst>
              <a:ext uri="{FF2B5EF4-FFF2-40B4-BE49-F238E27FC236}">
                <a16:creationId xmlns:a16="http://schemas.microsoft.com/office/drawing/2014/main" id="{EB666952-F987-C557-8481-EBF34BFED30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02F3DD2-2459-256F-0A61-D385C549B52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9274479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Stat/facts x 3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accent6"/>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a:extLst>
              <a:ext uri="{FF2B5EF4-FFF2-40B4-BE49-F238E27FC236}">
                <a16:creationId xmlns:a16="http://schemas.microsoft.com/office/drawing/2014/main" id="{3B60F246-9DAF-7F04-F636-28F400BCE83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B70232C9-92A9-20FF-8A35-2BB7C0338C1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5FA89CB-96EF-A384-246C-F44C0FC33D0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0316947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Stat/facts x 3 image bg light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tx1"/>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6" name="Picture Placeholder 4">
            <a:extLst>
              <a:ext uri="{FF2B5EF4-FFF2-40B4-BE49-F238E27FC236}">
                <a16:creationId xmlns:a16="http://schemas.microsoft.com/office/drawing/2014/main" id="{85629AB4-D181-2965-6377-E76BFB21A6D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D5749B64-1AAE-7E8F-D28C-2BBE17AFE25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4522787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Stat/facts x 3 image bg dark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tx1"/>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a:extLst>
              <a:ext uri="{FF2B5EF4-FFF2-40B4-BE49-F238E27FC236}">
                <a16:creationId xmlns:a16="http://schemas.microsoft.com/office/drawing/2014/main" id="{3B60F246-9DAF-7F04-F636-28F400BCE834}"/>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AE26FD23-69C2-476E-5F55-4C1FEE3F86D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9BEF14F-FE3A-F0CF-063E-DA256E96CB1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3283437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tat/facts x 4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687626"/>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687626"/>
            <a:ext cx="2728167" cy="3953252"/>
          </a:xfrm>
          <a:prstGeom prst="roundRect">
            <a:avLst>
              <a:gd name="adj" fmla="val 4800"/>
            </a:avLst>
          </a:prstGeom>
          <a:solidFill>
            <a:schemeClr val="accent2"/>
          </a:solidFill>
        </p:spPr>
        <p:txBody>
          <a:bodyPr lIns="108000" tIns="108000" rIns="108000" bIns="108000" anchor="ctr" anchorCtr="1"/>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A92B55CA-EA85-BA31-A146-D1B85BDAB5B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F3D398BA-14E2-5D6D-1AE0-00849310888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0988633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Stat/facts x 4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a:extLst>
              <a:ext uri="{FF2B5EF4-FFF2-40B4-BE49-F238E27FC236}">
                <a16:creationId xmlns:a16="http://schemas.microsoft.com/office/drawing/2014/main" id="{405A68FD-3B16-F481-09CA-E1B46771494F}"/>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305D05C-122B-A422-3747-B86730C241C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126350E4-BCC9-82A6-CB08-6FEA6389EA3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57052593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Stat/facts x 8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2"/>
          </a:solidFill>
        </p:spPr>
        <p:txBody>
          <a:bodyPr lIns="108000" tIns="108000" rIns="108000" bIns="108000" anchor="ctr" anchorCtr="1"/>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1"/>
          </a:solidFill>
        </p:spPr>
        <p:txBody>
          <a:bodyPr lIns="108000" tIns="108000" rIns="108000" bIns="108000" anchor="ctr" anchorCtr="1"/>
          <a:lstStyle>
            <a:lvl1pPr algn="ctr">
              <a:buNone/>
              <a:defRPr>
                <a:solidFill>
                  <a:schemeClr val="tx2"/>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489D13F7-81BC-570E-1165-74865509D82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E669B99D-0F91-86DE-03F1-6EB5871219D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514645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ld statement blue velve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7"/>
            <a:ext cx="11807825" cy="5711408"/>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Statement or numbers</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B90979BA-E81B-D827-DF4B-C8961722338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85B99EE9-0B34-7081-8754-504A36708F4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71058549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tat/facts x 8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a:extLst>
              <a:ext uri="{FF2B5EF4-FFF2-40B4-BE49-F238E27FC236}">
                <a16:creationId xmlns:a16="http://schemas.microsoft.com/office/drawing/2014/main" id="{EDE03D77-229F-525F-E522-C03A1EEBCC63}"/>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06D1E7AB-162B-1B40-0B62-1431471226D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BC128441-F967-FBC7-C8D2-F5FF204D3C1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57972463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Stat/facts x 8 centre heading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25565A-EE8F-3631-3F08-7B73063F5B7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5" name="Picture Placeholder 4">
            <a:extLst>
              <a:ext uri="{FF2B5EF4-FFF2-40B4-BE49-F238E27FC236}">
                <a16:creationId xmlns:a16="http://schemas.microsoft.com/office/drawing/2014/main" id="{843DCED5-7D1D-F82F-1151-8675591A65B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BB447B15-AAF6-5508-587F-F8176360401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9144423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tat/facts x 8 centre heading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pic>
        <p:nvPicPr>
          <p:cNvPr id="3" name="Picture 2">
            <a:extLst>
              <a:ext uri="{FF2B5EF4-FFF2-40B4-BE49-F238E27FC236}">
                <a16:creationId xmlns:a16="http://schemas.microsoft.com/office/drawing/2014/main" id="{29CB603E-19AF-181C-0437-5D88FD23E6E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73C5AEB6-AC6D-59F8-AC6D-4697DF8C144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7737C8B5-D239-D8A4-FD9F-2ED12042C75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39615738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Stat/facts x 8 centre heading image bg light logo">
    <p:bg>
      <p:bgPr>
        <a:blipFill>
          <a:blip r:embed="rId2"/>
          <a:stretch>
            <a:fillRect t="-74640" b="-7464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935234-64A5-7A38-120C-E2450A526477}"/>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Picture Placeholder 4">
            <a:extLst>
              <a:ext uri="{FF2B5EF4-FFF2-40B4-BE49-F238E27FC236}">
                <a16:creationId xmlns:a16="http://schemas.microsoft.com/office/drawing/2014/main" id="{89F28913-47DA-4B4A-7412-5B23701A1D9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AFE4AC29-7C9C-B0CA-A88E-012DA7F6FA3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4797012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tat/facts x 8 centre heading image bg dark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pic>
        <p:nvPicPr>
          <p:cNvPr id="3" name="Picture 2">
            <a:extLst>
              <a:ext uri="{FF2B5EF4-FFF2-40B4-BE49-F238E27FC236}">
                <a16:creationId xmlns:a16="http://schemas.microsoft.com/office/drawing/2014/main" id="{29CB603E-19AF-181C-0437-5D88FD23E6E0}"/>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7485A1FE-674C-A60D-FA16-06857A03DB2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0FCC0160-A9A5-C8B5-A975-11D6DCC2AE7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05773752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stom stats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
        <p:nvSpPr>
          <p:cNvPr id="5" name="Picture Placeholder 4">
            <a:extLst>
              <a:ext uri="{FF2B5EF4-FFF2-40B4-BE49-F238E27FC236}">
                <a16:creationId xmlns:a16="http://schemas.microsoft.com/office/drawing/2014/main" id="{F580F41C-28A8-9F68-8F95-CB2EEF2C24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77F59C04-51B3-620D-D244-9ACDD00B64F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0532789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stom stats pink panther">
    <p:bg>
      <p:bgPr>
        <a:solidFill>
          <a:schemeClr val="accent4"/>
        </a:solid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a:extLst>
              <a:ext uri="{FF2B5EF4-FFF2-40B4-BE49-F238E27FC236}">
                <a16:creationId xmlns:a16="http://schemas.microsoft.com/office/drawing/2014/main" id="{EDE03D77-229F-525F-E522-C03A1EEBCC63}"/>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D98A4596-15F6-4893-4664-1D6B7487C89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BDF9DD4E-B26E-522B-3121-3CABA410A3F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6087096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hart colour bg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432837-2BA8-0629-2238-F5DCC4704D2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93145"/>
            <a:ext cx="11540992" cy="4210672"/>
          </a:xfrm>
          <a:pattFill prst="trellis">
            <a:fgClr>
              <a:schemeClr val="accent6"/>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167B387C-9BF4-520C-7406-C596A910D7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3C4140B1-A764-70F1-4F03-FA694A24080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579895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hart full width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C6019A-253F-3051-85BC-8137BE9F373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408456"/>
            <a:ext cx="11540992" cy="4386168"/>
          </a:xfrm>
          <a:pattFill prst="trellis">
            <a:fgClr>
              <a:schemeClr val="accent6"/>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CF3FC7E0-1E82-6931-19FD-2C326D5F0D0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AFE06DCC-7D6D-99A6-7804-3AEF3578A69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0108468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hart colour bg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93145"/>
            <a:ext cx="11540992" cy="4210672"/>
          </a:xfrm>
          <a:pattFill prst="trellis">
            <a:fgClr>
              <a:schemeClr val="accent6"/>
            </a:fgClr>
            <a:bgClr>
              <a:schemeClr val="bg1"/>
            </a:bgClr>
          </a:pattFill>
        </p:spPr>
        <p:txBody>
          <a:bodyPr/>
          <a:lstStyle>
            <a:lvl1pPr>
              <a:buNone/>
              <a:defRPr/>
            </a:lvl1pPr>
          </a:lstStyle>
          <a:p>
            <a:endParaRPr lang="en-US" dirty="0"/>
          </a:p>
        </p:txBody>
      </p:sp>
      <p:sp>
        <p:nvSpPr>
          <p:cNvPr id="4" name="Picture Placeholder 4">
            <a:extLst>
              <a:ext uri="{FF2B5EF4-FFF2-40B4-BE49-F238E27FC236}">
                <a16:creationId xmlns:a16="http://schemas.microsoft.com/office/drawing/2014/main" id="{C2FDB9A2-611F-3C6A-9DFC-F95FDE73AB8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14E0007-4E42-D4BA-1F0E-68233E06BB7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9504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contents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6543C4B4-24CB-DC57-698E-8EC8BA36469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132483E0-3B01-5E86-6B5B-C11CD586072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
        <p:nvSpPr>
          <p:cNvPr id="6" name="Subtitle 2">
            <a:extLst>
              <a:ext uri="{FF2B5EF4-FFF2-40B4-BE49-F238E27FC236}">
                <a16:creationId xmlns:a16="http://schemas.microsoft.com/office/drawing/2014/main" id="{83690270-1796-8216-DA75-D075A97C1A21}"/>
              </a:ext>
            </a:extLst>
          </p:cNvPr>
          <p:cNvSpPr>
            <a:spLocks noGrp="1"/>
          </p:cNvSpPr>
          <p:nvPr>
            <p:ph type="subTitle" idx="1" hasCustomPrompt="1"/>
          </p:nvPr>
        </p:nvSpPr>
        <p:spPr>
          <a:xfrm>
            <a:off x="199829" y="562272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above for a custom contents slide</a:t>
            </a:r>
            <a:endParaRPr lang="en-US" dirty="0"/>
          </a:p>
        </p:txBody>
      </p:sp>
      <p:sp>
        <p:nvSpPr>
          <p:cNvPr id="7" name="Title 1">
            <a:extLst>
              <a:ext uri="{FF2B5EF4-FFF2-40B4-BE49-F238E27FC236}">
                <a16:creationId xmlns:a16="http://schemas.microsoft.com/office/drawing/2014/main" id="{D4BECE9D-4262-1942-141D-C33DE0657433}"/>
              </a:ext>
            </a:extLst>
          </p:cNvPr>
          <p:cNvSpPr txBox="1">
            <a:spLocks/>
          </p:cNvSpPr>
          <p:nvPr userDrawn="1"/>
        </p:nvSpPr>
        <p:spPr>
          <a:xfrm>
            <a:off x="199829" y="239094"/>
            <a:ext cx="10882181" cy="52555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GB" dirty="0"/>
              <a:t>Custom contents slide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longer light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2199CF-A8C3-2F95-7068-C6A82BBFD36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sp>
        <p:nvSpPr>
          <p:cNvPr id="6" name="Picture Placeholder 4">
            <a:extLst>
              <a:ext uri="{FF2B5EF4-FFF2-40B4-BE49-F238E27FC236}">
                <a16:creationId xmlns:a16="http://schemas.microsoft.com/office/drawing/2014/main" id="{EE6603E1-DD7C-F322-3F29-451A2F1835B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70DCA4DB-8660-49DE-966C-975457AAF58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70487225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hart full width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408456"/>
            <a:ext cx="11540992" cy="4386168"/>
          </a:xfrm>
          <a:pattFill prst="trellis">
            <a:fgClr>
              <a:schemeClr val="accent6"/>
            </a:fgClr>
            <a:bgClr>
              <a:schemeClr val="bg1"/>
            </a:bgClr>
          </a:pattFill>
        </p:spPr>
        <p:txBody>
          <a:bodyPr/>
          <a:lstStyle>
            <a:lvl1pPr>
              <a:buNone/>
              <a:defRPr/>
            </a:lvl1pPr>
          </a:lstStyle>
          <a:p>
            <a:endParaRPr lang="en-US" dirty="0"/>
          </a:p>
        </p:txBody>
      </p:sp>
      <p:sp>
        <p:nvSpPr>
          <p:cNvPr id="4" name="Picture Placeholder 4">
            <a:extLst>
              <a:ext uri="{FF2B5EF4-FFF2-40B4-BE49-F238E27FC236}">
                <a16:creationId xmlns:a16="http://schemas.microsoft.com/office/drawing/2014/main" id="{739300F7-B2AC-AAF6-2308-6EA5D2557A0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F19F1DED-9128-3E06-679F-C9079BAA813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97240605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Chart half page with copy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6931F-56BB-A15B-F652-1E8F06E8FE5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Picture Placeholder 4">
            <a:extLst>
              <a:ext uri="{FF2B5EF4-FFF2-40B4-BE49-F238E27FC236}">
                <a16:creationId xmlns:a16="http://schemas.microsoft.com/office/drawing/2014/main" id="{EEDF500F-5ED0-A53F-001E-6B3FEBCEEFD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88C16B01-083E-1844-F1A9-C93BCB2BC6D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01280619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Chart half page with copy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Picture Placeholder 4">
            <a:extLst>
              <a:ext uri="{FF2B5EF4-FFF2-40B4-BE49-F238E27FC236}">
                <a16:creationId xmlns:a16="http://schemas.microsoft.com/office/drawing/2014/main" id="{EC394443-2344-AF48-F185-AEF4DF3FAE7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DB9865CE-1818-B193-2B01-B0DBB579159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96925620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able colour bg dark knight">
    <p:bg>
      <p:bgPr>
        <a:solidFill>
          <a:schemeClr val="tx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15659"/>
            <a:ext cx="11513869" cy="4158018"/>
          </a:xfrm>
          <a:pattFill prst="pct50">
            <a:fgClr>
              <a:schemeClr val="accent1"/>
            </a:fgClr>
            <a:bgClr>
              <a:schemeClr val="bg1"/>
            </a:bgClr>
          </a:pattFill>
        </p:spPr>
        <p:txBody>
          <a:bodyPr/>
          <a:lstStyle>
            <a:lvl1pPr>
              <a:buNone/>
              <a:defRPr/>
            </a:lvl1pPr>
          </a:lstStyle>
          <a:p>
            <a:endParaRPr lang="en-US" dirty="0"/>
          </a:p>
        </p:txBody>
      </p:sp>
      <p:pic>
        <p:nvPicPr>
          <p:cNvPr id="3" name="Picture 2">
            <a:extLst>
              <a:ext uri="{FF2B5EF4-FFF2-40B4-BE49-F238E27FC236}">
                <a16:creationId xmlns:a16="http://schemas.microsoft.com/office/drawing/2014/main" id="{4506E29F-784D-657F-893A-978C2567ACE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Picture Placeholder 4">
            <a:extLst>
              <a:ext uri="{FF2B5EF4-FFF2-40B4-BE49-F238E27FC236}">
                <a16:creationId xmlns:a16="http://schemas.microsoft.com/office/drawing/2014/main" id="{6369206B-2C62-D1E8-D2C5-30E8B439F5A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78CEB7E1-7BA2-9C68-E0AE-9D73C190D4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5356760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able colour bg blue velvet">
    <p:bg>
      <p:bgPr>
        <a:solidFill>
          <a:schemeClr val="accent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4A6E9B-F332-AFFE-01BC-0DE8D9F84D57}"/>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15659"/>
            <a:ext cx="11513869" cy="4158018"/>
          </a:xfrm>
          <a:pattFill prst="pct50">
            <a:fgClr>
              <a:schemeClr val="accent1"/>
            </a:fgClr>
            <a:bgClr>
              <a:schemeClr val="bg1"/>
            </a:bgClr>
          </a:pattFill>
        </p:spPr>
        <p:txBody>
          <a:bodyPr/>
          <a:lstStyle>
            <a:lvl1pPr>
              <a:buNone/>
              <a:defRPr/>
            </a:lvl1pPr>
          </a:lstStyle>
          <a:p>
            <a:endParaRPr lang="en-US" dirty="0"/>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Picture Placeholder 4">
            <a:extLst>
              <a:ext uri="{FF2B5EF4-FFF2-40B4-BE49-F238E27FC236}">
                <a16:creationId xmlns:a16="http://schemas.microsoft.com/office/drawing/2014/main" id="{F59BD743-B68C-00F3-9AB0-8C12EBFC625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BFC11B53-2846-FB35-A6B7-2782C3F3EC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26049607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able white bg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5902530"/>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426360"/>
            <a:ext cx="11513869" cy="4323769"/>
          </a:xfrm>
          <a:pattFill prst="pct50">
            <a:fgClr>
              <a:schemeClr val="accent1"/>
            </a:fgClr>
            <a:bgClr>
              <a:schemeClr val="bg1"/>
            </a:bgClr>
          </a:pattFill>
        </p:spPr>
        <p:txBody>
          <a:bodyPr/>
          <a:lstStyle>
            <a:lvl1pPr>
              <a:buNone/>
              <a:defRPr/>
            </a:lvl1pPr>
          </a:lstStyle>
          <a:p>
            <a:endParaRPr lang="en-US" dirty="0"/>
          </a:p>
        </p:txBody>
      </p:sp>
      <p:sp>
        <p:nvSpPr>
          <p:cNvPr id="9" name="Picture Placeholder 4">
            <a:extLst>
              <a:ext uri="{FF2B5EF4-FFF2-40B4-BE49-F238E27FC236}">
                <a16:creationId xmlns:a16="http://schemas.microsoft.com/office/drawing/2014/main" id="{FB4F81CE-EE9E-3F34-4E67-A10A2DDAB5A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A0E2B1E3-6219-73FC-A361-13E0C97DF1D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5291397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able white bg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5936836"/>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426360"/>
            <a:ext cx="11513869" cy="4323769"/>
          </a:xfrm>
          <a:pattFill prst="pct50">
            <a:fgClr>
              <a:schemeClr val="accent1"/>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44DE2640-A3B9-DF5A-44B8-440422D0AD4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8F82794C-5124-D346-C03A-D490AE38115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187310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able half page with copy dark knigh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235A93-7E87-2C4A-91DF-064B2921DDA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
        <p:nvSpPr>
          <p:cNvPr id="10" name="Picture Placeholder 4">
            <a:extLst>
              <a:ext uri="{FF2B5EF4-FFF2-40B4-BE49-F238E27FC236}">
                <a16:creationId xmlns:a16="http://schemas.microsoft.com/office/drawing/2014/main" id="{B49A65EF-48D2-1F5B-1FBC-AE0BC85ABD0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B73F8C99-1727-A9F7-F347-2CC1D5E8E8A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6622227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able half page with copy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
        <p:nvSpPr>
          <p:cNvPr id="9" name="Picture Placeholder 4">
            <a:extLst>
              <a:ext uri="{FF2B5EF4-FFF2-40B4-BE49-F238E27FC236}">
                <a16:creationId xmlns:a16="http://schemas.microsoft.com/office/drawing/2014/main" id="{88908CF4-2260-32F2-9A30-02652AAF4C7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4F5EC318-9061-C07D-6CD9-875A2AC6600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25192325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ustom graph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7CDC57-302F-6C37-277C-A49597B2A41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
        <p:nvSpPr>
          <p:cNvPr id="5" name="Picture Placeholder 4">
            <a:extLst>
              <a:ext uri="{FF2B5EF4-FFF2-40B4-BE49-F238E27FC236}">
                <a16:creationId xmlns:a16="http://schemas.microsoft.com/office/drawing/2014/main" id="{81E2CA4D-AA49-019F-7618-B4A8E63845F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3E7C865-705B-C578-8080-E0515BA693A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721285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longer pink panther">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83F5D195-26B9-569E-25BF-CC80EEC704B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34003E12-8E14-C6F3-89ED-94BBE6D1BDE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5379357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ustom graph blue velvet">
    <p:bg>
      <p:bgPr>
        <a:solidFill>
          <a:schemeClr val="accent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27F8F2-E9F6-0070-6FE9-743D2EBF5C3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
        <p:nvSpPr>
          <p:cNvPr id="3" name="Picture Placeholder 4">
            <a:extLst>
              <a:ext uri="{FF2B5EF4-FFF2-40B4-BE49-F238E27FC236}">
                <a16:creationId xmlns:a16="http://schemas.microsoft.com/office/drawing/2014/main" id="{A6424D44-5E81-0BAB-227D-1A6ADC05986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822FCEF9-77BF-A6A3-0AC9-2E88556805E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845002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a:extLst>
              <a:ext uri="{FF2B5EF4-FFF2-40B4-BE49-F238E27FC236}">
                <a16:creationId xmlns:a16="http://schemas.microsoft.com/office/drawing/2014/main" id="{0D0500D1-EC5A-F256-5A86-277537C17539}"/>
              </a:ext>
            </a:extLst>
          </p:cNvPr>
          <p:cNvPicPr/>
          <p:nvPr/>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4">
            <a:extLst>
              <a:ext uri="{FF2B5EF4-FFF2-40B4-BE49-F238E27FC236}">
                <a16:creationId xmlns:a16="http://schemas.microsoft.com/office/drawing/2014/main" id="{5AC83E4E-5FFB-F03D-381F-58AEE133CC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0B40BD92-B2A8-BF14-1007-79D2C256C20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385746613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Stat/facts x 4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687626"/>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687626"/>
            <a:ext cx="2728167" cy="3953252"/>
          </a:xfrm>
          <a:prstGeom prst="roundRect">
            <a:avLst>
              <a:gd name="adj" fmla="val 4800"/>
            </a:avLst>
          </a:prstGeom>
          <a:solidFill>
            <a:schemeClr val="accent2"/>
          </a:solidFill>
        </p:spPr>
        <p:txBody>
          <a:bodyPr lIns="108000" tIns="108000" rIns="108000" bIns="108000" anchor="ctr" anchorCtr="1"/>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A92B55CA-EA85-BA31-A146-D1B85BDAB5B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F3D398BA-14E2-5D6D-1AE0-00849310888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987179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pic>
        <p:nvPicPr>
          <p:cNvPr id="10" name="Picture 9">
            <a:extLst>
              <a:ext uri="{FF2B5EF4-FFF2-40B4-BE49-F238E27FC236}">
                <a16:creationId xmlns:a16="http://schemas.microsoft.com/office/drawing/2014/main" id="{79CD145F-4280-0E21-13FC-1E8C3B3721C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Tree>
    <p:extLst>
      <p:ext uri="{BB962C8B-B14F-4D97-AF65-F5344CB8AC3E}">
        <p14:creationId xmlns:p14="http://schemas.microsoft.com/office/powerpoint/2010/main" val="297712552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Blank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97DF860F-1048-DD3B-67AE-FF1AD36E16E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1C25982C-7467-18F3-291D-4AA2E89EA4C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6785376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Preshow extended v2 dark knight">
    <p:bg>
      <p:bgPr>
        <a:solidFill>
          <a:schemeClr val="tx1"/>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C92C960E-F6AC-7CEA-94A5-E76055416437}"/>
              </a:ext>
            </a:extLst>
          </p:cNvPr>
          <p:cNvSpPr>
            <a:spLocks noGrp="1"/>
          </p:cNvSpPr>
          <p:nvPr>
            <p:ph type="body" sz="quarter" idx="85"/>
          </p:nvPr>
        </p:nvSpPr>
        <p:spPr>
          <a:xfrm>
            <a:off x="224105"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AD2C3AC9-0873-239E-40DC-D44BF3612A48}"/>
              </a:ext>
            </a:extLst>
          </p:cNvPr>
          <p:cNvSpPr>
            <a:spLocks noGrp="1"/>
          </p:cNvSpPr>
          <p:nvPr>
            <p:ph type="body" sz="quarter" idx="87"/>
          </p:nvPr>
        </p:nvSpPr>
        <p:spPr>
          <a:xfrm>
            <a:off x="4803286"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44D5F529-E7C3-C136-8C70-942F72CE1120}"/>
              </a:ext>
            </a:extLst>
          </p:cNvPr>
          <p:cNvSpPr>
            <a:spLocks noGrp="1"/>
          </p:cNvSpPr>
          <p:nvPr>
            <p:ph type="body" sz="quarter" idx="88"/>
          </p:nvPr>
        </p:nvSpPr>
        <p:spPr>
          <a:xfrm>
            <a:off x="5972064" y="2332812"/>
            <a:ext cx="1260000" cy="2912179"/>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AE71655A-BB70-1A88-D7FA-634025E398E9}"/>
              </a:ext>
            </a:extLst>
          </p:cNvPr>
          <p:cNvSpPr>
            <a:spLocks noGrp="1"/>
          </p:cNvSpPr>
          <p:nvPr>
            <p:ph type="body" sz="quarter" idx="89"/>
          </p:nvPr>
        </p:nvSpPr>
        <p:spPr>
          <a:xfrm>
            <a:off x="7362065" y="2335387"/>
            <a:ext cx="126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0" name="Text Placeholder 11">
            <a:extLst>
              <a:ext uri="{FF2B5EF4-FFF2-40B4-BE49-F238E27FC236}">
                <a16:creationId xmlns:a16="http://schemas.microsoft.com/office/drawing/2014/main" id="{CAB8CAA5-F38C-642A-92DF-F79E4B5CF527}"/>
              </a:ext>
            </a:extLst>
          </p:cNvPr>
          <p:cNvSpPr>
            <a:spLocks noGrp="1"/>
          </p:cNvSpPr>
          <p:nvPr>
            <p:ph type="body" sz="quarter" idx="91"/>
          </p:nvPr>
        </p:nvSpPr>
        <p:spPr>
          <a:xfrm>
            <a:off x="9602067" y="2332812"/>
            <a:ext cx="1260000" cy="2912179"/>
          </a:xfrm>
          <a:prstGeom prst="roundRect">
            <a:avLst>
              <a:gd name="adj" fmla="val 2993"/>
            </a:avLst>
          </a:prstGeom>
          <a:solidFill>
            <a:srgbClr val="BC955B"/>
          </a:solidFill>
        </p:spPr>
        <p:txBody>
          <a:bodyPr>
            <a:noAutofit/>
          </a:bodyPr>
          <a:lstStyle>
            <a:lvl1pPr>
              <a:buNone/>
              <a:defRPr>
                <a:noFill/>
              </a:defRPr>
            </a:lvl1pPr>
          </a:lstStyle>
          <a:p>
            <a:pPr lvl="0"/>
            <a:endParaRPr lang="en-GB" dirty="0"/>
          </a:p>
        </p:txBody>
      </p:sp>
      <p:sp>
        <p:nvSpPr>
          <p:cNvPr id="21" name="Text Placeholder 11">
            <a:extLst>
              <a:ext uri="{FF2B5EF4-FFF2-40B4-BE49-F238E27FC236}">
                <a16:creationId xmlns:a16="http://schemas.microsoft.com/office/drawing/2014/main" id="{00603E7C-02DF-7BE8-8F16-056B9F681AB2}"/>
              </a:ext>
            </a:extLst>
          </p:cNvPr>
          <p:cNvSpPr>
            <a:spLocks noGrp="1"/>
          </p:cNvSpPr>
          <p:nvPr>
            <p:ph type="body" sz="quarter" idx="92"/>
          </p:nvPr>
        </p:nvSpPr>
        <p:spPr>
          <a:xfrm>
            <a:off x="10992069" y="2332812"/>
            <a:ext cx="100563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9" name="Text Placeholder 21">
            <a:extLst>
              <a:ext uri="{FF2B5EF4-FFF2-40B4-BE49-F238E27FC236}">
                <a16:creationId xmlns:a16="http://schemas.microsoft.com/office/drawing/2014/main" id="{35051533-246B-BB0C-BFDC-92C209C1DE32}"/>
              </a:ext>
            </a:extLst>
          </p:cNvPr>
          <p:cNvSpPr>
            <a:spLocks noGrp="1"/>
          </p:cNvSpPr>
          <p:nvPr>
            <p:ph type="body" sz="quarter" idx="100" hasCustomPrompt="1"/>
          </p:nvPr>
        </p:nvSpPr>
        <p:spPr>
          <a:xfrm>
            <a:off x="11078687" y="2471423"/>
            <a:ext cx="814748" cy="1697207"/>
          </a:xfrm>
        </p:spPr>
        <p:txBody>
          <a:bodyPr>
            <a:noAutofit/>
          </a:bodyPr>
          <a:lstStyle>
            <a:lvl1pPr>
              <a:buNone/>
              <a:defRPr sz="1000"/>
            </a:lvl1pPr>
          </a:lstStyle>
          <a:p>
            <a:pPr lvl="0"/>
            <a:r>
              <a:rPr lang="en-US" dirty="0"/>
              <a:t>10</a:t>
            </a:r>
          </a:p>
          <a:p>
            <a:pPr lvl="0"/>
            <a:r>
              <a:rPr lang="en-US" dirty="0"/>
              <a:t>Title here</a:t>
            </a:r>
          </a:p>
        </p:txBody>
      </p:sp>
      <p:sp>
        <p:nvSpPr>
          <p:cNvPr id="30" name="Text Placeholder 11">
            <a:extLst>
              <a:ext uri="{FF2B5EF4-FFF2-40B4-BE49-F238E27FC236}">
                <a16:creationId xmlns:a16="http://schemas.microsoft.com/office/drawing/2014/main" id="{FE99D5BC-0B6D-0698-17AE-384B4D14B868}"/>
              </a:ext>
            </a:extLst>
          </p:cNvPr>
          <p:cNvSpPr>
            <a:spLocks noGrp="1"/>
          </p:cNvSpPr>
          <p:nvPr>
            <p:ph type="body" sz="quarter" idx="101"/>
          </p:nvPr>
        </p:nvSpPr>
        <p:spPr>
          <a:xfrm>
            <a:off x="3413285" y="2332812"/>
            <a:ext cx="1260000" cy="2912179"/>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FF44D407-F5B1-ADE7-F73A-9935DAD40708}"/>
              </a:ext>
            </a:extLst>
          </p:cNvPr>
          <p:cNvSpPr>
            <a:spLocks noGrp="1"/>
          </p:cNvSpPr>
          <p:nvPr>
            <p:ph type="body" sz="quarter" idx="104"/>
          </p:nvPr>
        </p:nvSpPr>
        <p:spPr>
          <a:xfrm>
            <a:off x="8695759" y="2271013"/>
            <a:ext cx="828000" cy="3046679"/>
          </a:xfrm>
          <a:prstGeom prst="roundRect">
            <a:avLst>
              <a:gd name="adj" fmla="val 2993"/>
            </a:avLst>
          </a:prstGeom>
          <a:noFill/>
          <a:ln w="12700">
            <a:solidFill>
              <a:schemeClr val="accent2"/>
            </a:solidFill>
          </a:ln>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AD786A00-61EE-D122-BACA-1346CD047300}"/>
              </a:ext>
            </a:extLst>
          </p:cNvPr>
          <p:cNvSpPr>
            <a:spLocks noGrp="1"/>
          </p:cNvSpPr>
          <p:nvPr>
            <p:ph type="body" sz="quarter" idx="90"/>
          </p:nvPr>
        </p:nvSpPr>
        <p:spPr>
          <a:xfrm>
            <a:off x="8752066" y="2335387"/>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7" name="Text Placeholder 21">
            <a:extLst>
              <a:ext uri="{FF2B5EF4-FFF2-40B4-BE49-F238E27FC236}">
                <a16:creationId xmlns:a16="http://schemas.microsoft.com/office/drawing/2014/main" id="{06F36A06-2054-FD54-6732-16F85B184D80}"/>
              </a:ext>
            </a:extLst>
          </p:cNvPr>
          <p:cNvSpPr>
            <a:spLocks noGrp="1"/>
          </p:cNvSpPr>
          <p:nvPr>
            <p:ph type="body" sz="quarter" idx="105" hasCustomPrompt="1"/>
          </p:nvPr>
        </p:nvSpPr>
        <p:spPr>
          <a:xfrm>
            <a:off x="9670397" y="2471423"/>
            <a:ext cx="1128719" cy="1697207"/>
          </a:xfrm>
        </p:spPr>
        <p:txBody>
          <a:bodyPr>
            <a:normAutofit/>
          </a:bodyPr>
          <a:lstStyle>
            <a:lvl1pPr>
              <a:buNone/>
              <a:defRPr sz="1000"/>
            </a:lvl1pPr>
          </a:lstStyle>
          <a:p>
            <a:pPr lvl="0"/>
            <a:r>
              <a:rPr lang="en-US" dirty="0"/>
              <a:t>9</a:t>
            </a:r>
          </a:p>
          <a:p>
            <a:pPr lvl="0"/>
            <a:r>
              <a:rPr lang="en-US" dirty="0"/>
              <a:t>Title here</a:t>
            </a:r>
          </a:p>
        </p:txBody>
      </p:sp>
      <p:sp>
        <p:nvSpPr>
          <p:cNvPr id="38" name="Text Placeholder 21">
            <a:extLst>
              <a:ext uri="{FF2B5EF4-FFF2-40B4-BE49-F238E27FC236}">
                <a16:creationId xmlns:a16="http://schemas.microsoft.com/office/drawing/2014/main" id="{7C741D11-FA2A-5188-A277-AED656D76E1E}"/>
              </a:ext>
            </a:extLst>
          </p:cNvPr>
          <p:cNvSpPr>
            <a:spLocks noGrp="1"/>
          </p:cNvSpPr>
          <p:nvPr>
            <p:ph type="body" sz="quarter" idx="106" hasCustomPrompt="1"/>
          </p:nvPr>
        </p:nvSpPr>
        <p:spPr>
          <a:xfrm>
            <a:off x="8827828" y="2471423"/>
            <a:ext cx="546907" cy="1697207"/>
          </a:xfrm>
        </p:spPr>
        <p:txBody>
          <a:bodyPr>
            <a:noAutofit/>
          </a:bodyPr>
          <a:lstStyle>
            <a:lvl1pPr>
              <a:buNone/>
              <a:defRPr sz="1000">
                <a:solidFill>
                  <a:schemeClr val="bg1"/>
                </a:solidFill>
              </a:defRPr>
            </a:lvl1pPr>
          </a:lstStyle>
          <a:p>
            <a:pPr lvl="0"/>
            <a:r>
              <a:rPr lang="en-US" dirty="0"/>
              <a:t>8</a:t>
            </a:r>
          </a:p>
          <a:p>
            <a:pPr lvl="0"/>
            <a:r>
              <a:rPr lang="en-US" dirty="0"/>
              <a:t>Title here</a:t>
            </a:r>
          </a:p>
        </p:txBody>
      </p:sp>
      <p:sp>
        <p:nvSpPr>
          <p:cNvPr id="39" name="Text Placeholder 21">
            <a:extLst>
              <a:ext uri="{FF2B5EF4-FFF2-40B4-BE49-F238E27FC236}">
                <a16:creationId xmlns:a16="http://schemas.microsoft.com/office/drawing/2014/main" id="{3A54531C-408E-6660-368F-9ED29DDF691F}"/>
              </a:ext>
            </a:extLst>
          </p:cNvPr>
          <p:cNvSpPr>
            <a:spLocks noGrp="1"/>
          </p:cNvSpPr>
          <p:nvPr>
            <p:ph type="body" sz="quarter" idx="107" hasCustomPrompt="1"/>
          </p:nvPr>
        </p:nvSpPr>
        <p:spPr>
          <a:xfrm>
            <a:off x="7424667" y="2471423"/>
            <a:ext cx="1149587" cy="1697207"/>
          </a:xfrm>
        </p:spPr>
        <p:txBody>
          <a:bodyPr>
            <a:noAutofit/>
          </a:bodyPr>
          <a:lstStyle>
            <a:lvl1pPr>
              <a:buNone/>
              <a:defRPr sz="1000"/>
            </a:lvl1pPr>
          </a:lstStyle>
          <a:p>
            <a:pPr lvl="0"/>
            <a:r>
              <a:rPr lang="en-US" dirty="0"/>
              <a:t>7</a:t>
            </a:r>
          </a:p>
          <a:p>
            <a:pPr lvl="0"/>
            <a:r>
              <a:rPr lang="en-US" dirty="0"/>
              <a:t>Title here</a:t>
            </a:r>
          </a:p>
        </p:txBody>
      </p:sp>
      <p:sp>
        <p:nvSpPr>
          <p:cNvPr id="40" name="Text Placeholder 21">
            <a:extLst>
              <a:ext uri="{FF2B5EF4-FFF2-40B4-BE49-F238E27FC236}">
                <a16:creationId xmlns:a16="http://schemas.microsoft.com/office/drawing/2014/main" id="{00444D88-A9FB-9181-9F66-F24E70547F4D}"/>
              </a:ext>
            </a:extLst>
          </p:cNvPr>
          <p:cNvSpPr>
            <a:spLocks noGrp="1"/>
          </p:cNvSpPr>
          <p:nvPr>
            <p:ph type="body" sz="quarter" idx="108" hasCustomPrompt="1"/>
          </p:nvPr>
        </p:nvSpPr>
        <p:spPr>
          <a:xfrm>
            <a:off x="6035894" y="2471423"/>
            <a:ext cx="1148359" cy="1697207"/>
          </a:xfrm>
        </p:spPr>
        <p:txBody>
          <a:bodyPr>
            <a:noAutofit/>
          </a:bodyPr>
          <a:lstStyle>
            <a:lvl1pPr>
              <a:buNone/>
              <a:defRPr sz="1000"/>
            </a:lvl1pPr>
          </a:lstStyle>
          <a:p>
            <a:pPr lvl="0"/>
            <a:r>
              <a:rPr lang="en-US" dirty="0"/>
              <a:t>6</a:t>
            </a:r>
          </a:p>
          <a:p>
            <a:pPr lvl="0"/>
            <a:r>
              <a:rPr lang="en-US" dirty="0"/>
              <a:t>Title here</a:t>
            </a:r>
          </a:p>
        </p:txBody>
      </p:sp>
      <p:sp>
        <p:nvSpPr>
          <p:cNvPr id="41" name="Text Placeholder 21">
            <a:extLst>
              <a:ext uri="{FF2B5EF4-FFF2-40B4-BE49-F238E27FC236}">
                <a16:creationId xmlns:a16="http://schemas.microsoft.com/office/drawing/2014/main" id="{F4A1A39B-D516-B698-65BB-CE6628451326}"/>
              </a:ext>
            </a:extLst>
          </p:cNvPr>
          <p:cNvSpPr>
            <a:spLocks noGrp="1"/>
          </p:cNvSpPr>
          <p:nvPr>
            <p:ph type="body" sz="quarter" idx="109" hasCustomPrompt="1"/>
          </p:nvPr>
        </p:nvSpPr>
        <p:spPr>
          <a:xfrm>
            <a:off x="4865862" y="2471423"/>
            <a:ext cx="928390" cy="1697207"/>
          </a:xfrm>
        </p:spPr>
        <p:txBody>
          <a:bodyPr>
            <a:noAutofit/>
          </a:bodyPr>
          <a:lstStyle>
            <a:lvl1pPr>
              <a:buNone/>
              <a:defRPr sz="1000"/>
            </a:lvl1pPr>
          </a:lstStyle>
          <a:p>
            <a:pPr lvl="0"/>
            <a:r>
              <a:rPr lang="en-US" dirty="0"/>
              <a:t>5</a:t>
            </a:r>
          </a:p>
          <a:p>
            <a:pPr lvl="0"/>
            <a:r>
              <a:rPr lang="en-US" dirty="0"/>
              <a:t>Title here</a:t>
            </a:r>
          </a:p>
        </p:txBody>
      </p:sp>
      <p:sp>
        <p:nvSpPr>
          <p:cNvPr id="42" name="Text Placeholder 21">
            <a:extLst>
              <a:ext uri="{FF2B5EF4-FFF2-40B4-BE49-F238E27FC236}">
                <a16:creationId xmlns:a16="http://schemas.microsoft.com/office/drawing/2014/main" id="{513D5DBA-2E45-A3F6-7E75-B83420CE0713}"/>
              </a:ext>
            </a:extLst>
          </p:cNvPr>
          <p:cNvSpPr>
            <a:spLocks noGrp="1"/>
          </p:cNvSpPr>
          <p:nvPr>
            <p:ph type="body" sz="quarter" idx="110" hasCustomPrompt="1"/>
          </p:nvPr>
        </p:nvSpPr>
        <p:spPr>
          <a:xfrm>
            <a:off x="3461097" y="2471423"/>
            <a:ext cx="1122590" cy="1697207"/>
          </a:xfrm>
        </p:spPr>
        <p:txBody>
          <a:bodyPr>
            <a:noAutofit/>
          </a:bodyPr>
          <a:lstStyle>
            <a:lvl1pPr>
              <a:buNone/>
              <a:defRPr sz="1000">
                <a:solidFill>
                  <a:schemeClr val="bg1"/>
                </a:solidFill>
              </a:defRPr>
            </a:lvl1pPr>
          </a:lstStyle>
          <a:p>
            <a:pPr lvl="0"/>
            <a:r>
              <a:rPr lang="en-US" dirty="0"/>
              <a:t>4</a:t>
            </a:r>
          </a:p>
          <a:p>
            <a:pPr lvl="0"/>
            <a:r>
              <a:rPr lang="en-US" dirty="0"/>
              <a:t>Title here</a:t>
            </a:r>
          </a:p>
        </p:txBody>
      </p:sp>
      <p:sp>
        <p:nvSpPr>
          <p:cNvPr id="45" name="Text Placeholder 21">
            <a:extLst>
              <a:ext uri="{FF2B5EF4-FFF2-40B4-BE49-F238E27FC236}">
                <a16:creationId xmlns:a16="http://schemas.microsoft.com/office/drawing/2014/main" id="{BFAC1C43-C18A-AE2C-01D3-1DCD58971573}"/>
              </a:ext>
            </a:extLst>
          </p:cNvPr>
          <p:cNvSpPr>
            <a:spLocks noGrp="1"/>
          </p:cNvSpPr>
          <p:nvPr>
            <p:ph type="body" sz="quarter" idx="113" hasCustomPrompt="1"/>
          </p:nvPr>
        </p:nvSpPr>
        <p:spPr>
          <a:xfrm>
            <a:off x="323750" y="2471423"/>
            <a:ext cx="853881" cy="1697207"/>
          </a:xfrm>
        </p:spPr>
        <p:txBody>
          <a:bodyPr>
            <a:noAutofit/>
          </a:bodyPr>
          <a:lstStyle>
            <a:lvl1pPr>
              <a:buNone/>
              <a:defRPr sz="1000"/>
            </a:lvl1pPr>
          </a:lstStyle>
          <a:p>
            <a:pPr lvl="0"/>
            <a:r>
              <a:rPr lang="en-US" dirty="0"/>
              <a:t>1</a:t>
            </a:r>
          </a:p>
          <a:p>
            <a:pPr lvl="0"/>
            <a:r>
              <a:rPr lang="en-US" dirty="0"/>
              <a:t>Title here</a:t>
            </a:r>
          </a:p>
        </p:txBody>
      </p:sp>
      <p:sp>
        <p:nvSpPr>
          <p:cNvPr id="2" name="Subtitle 2">
            <a:extLst>
              <a:ext uri="{FF2B5EF4-FFF2-40B4-BE49-F238E27FC236}">
                <a16:creationId xmlns:a16="http://schemas.microsoft.com/office/drawing/2014/main" id="{D8178249-1AB4-336B-3058-C1CC6954263C}"/>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757069D-F0B6-3F6A-ABB4-3E93C68D7D65}"/>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6" name="Picture 5">
            <a:extLst>
              <a:ext uri="{FF2B5EF4-FFF2-40B4-BE49-F238E27FC236}">
                <a16:creationId xmlns:a16="http://schemas.microsoft.com/office/drawing/2014/main" id="{1B8BB231-746C-6B69-B7BB-79132D992CA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11">
            <a:extLst>
              <a:ext uri="{FF2B5EF4-FFF2-40B4-BE49-F238E27FC236}">
                <a16:creationId xmlns:a16="http://schemas.microsoft.com/office/drawing/2014/main" id="{89194FB6-33C0-0D2A-CBA0-6B6983302CB3}"/>
              </a:ext>
            </a:extLst>
          </p:cNvPr>
          <p:cNvSpPr>
            <a:spLocks noGrp="1"/>
          </p:cNvSpPr>
          <p:nvPr>
            <p:ph type="body" sz="quarter" idx="86"/>
          </p:nvPr>
        </p:nvSpPr>
        <p:spPr>
          <a:xfrm>
            <a:off x="1392883" y="2328274"/>
            <a:ext cx="10404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7" name="Text Placeholder 11">
            <a:extLst>
              <a:ext uri="{FF2B5EF4-FFF2-40B4-BE49-F238E27FC236}">
                <a16:creationId xmlns:a16="http://schemas.microsoft.com/office/drawing/2014/main" id="{FF99C6A1-66CB-D939-EC35-DB1CD96DC3FE}"/>
              </a:ext>
            </a:extLst>
          </p:cNvPr>
          <p:cNvSpPr>
            <a:spLocks noGrp="1"/>
          </p:cNvSpPr>
          <p:nvPr>
            <p:ph type="body" sz="quarter" idx="103"/>
          </p:nvPr>
        </p:nvSpPr>
        <p:spPr>
          <a:xfrm>
            <a:off x="2563284" y="2328274"/>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8" name="Text Placeholder 21">
            <a:extLst>
              <a:ext uri="{FF2B5EF4-FFF2-40B4-BE49-F238E27FC236}">
                <a16:creationId xmlns:a16="http://schemas.microsoft.com/office/drawing/2014/main" id="{0542EB52-3598-8218-3927-044A579516A9}"/>
              </a:ext>
            </a:extLst>
          </p:cNvPr>
          <p:cNvSpPr>
            <a:spLocks noGrp="1"/>
          </p:cNvSpPr>
          <p:nvPr>
            <p:ph type="body" sz="quarter" idx="111" hasCustomPrompt="1"/>
          </p:nvPr>
        </p:nvSpPr>
        <p:spPr>
          <a:xfrm>
            <a:off x="2647111" y="2466885"/>
            <a:ext cx="537676" cy="1697207"/>
          </a:xfrm>
        </p:spPr>
        <p:txBody>
          <a:bodyPr>
            <a:noAutofit/>
          </a:bodyPr>
          <a:lstStyle>
            <a:lvl1pPr>
              <a:buNone/>
              <a:defRPr sz="1000">
                <a:solidFill>
                  <a:schemeClr val="bg1"/>
                </a:solidFill>
              </a:defRPr>
            </a:lvl1pPr>
          </a:lstStyle>
          <a:p>
            <a:pPr lvl="0"/>
            <a:r>
              <a:rPr lang="en-US" dirty="0"/>
              <a:t>3</a:t>
            </a:r>
          </a:p>
          <a:p>
            <a:pPr lvl="0"/>
            <a:r>
              <a:rPr lang="en-US" dirty="0"/>
              <a:t>Title here</a:t>
            </a:r>
          </a:p>
        </p:txBody>
      </p:sp>
      <p:sp>
        <p:nvSpPr>
          <p:cNvPr id="10" name="Text Placeholder 21">
            <a:extLst>
              <a:ext uri="{FF2B5EF4-FFF2-40B4-BE49-F238E27FC236}">
                <a16:creationId xmlns:a16="http://schemas.microsoft.com/office/drawing/2014/main" id="{EB213A13-1050-9A10-FDC2-ECA49F82FC32}"/>
              </a:ext>
            </a:extLst>
          </p:cNvPr>
          <p:cNvSpPr>
            <a:spLocks noGrp="1"/>
          </p:cNvSpPr>
          <p:nvPr>
            <p:ph type="body" sz="quarter" idx="112" hasCustomPrompt="1"/>
          </p:nvPr>
        </p:nvSpPr>
        <p:spPr>
          <a:xfrm>
            <a:off x="1473080" y="2466885"/>
            <a:ext cx="905422" cy="1697207"/>
          </a:xfrm>
        </p:spPr>
        <p:txBody>
          <a:bodyPr>
            <a:noAutofit/>
          </a:bodyPr>
          <a:lstStyle>
            <a:lvl1pPr>
              <a:buNone/>
              <a:defRPr sz="1000"/>
            </a:lvl1pPr>
          </a:lstStyle>
          <a:p>
            <a:pPr lvl="0"/>
            <a:r>
              <a:rPr lang="en-US" dirty="0"/>
              <a:t>2</a:t>
            </a:r>
          </a:p>
          <a:p>
            <a:pPr lvl="0"/>
            <a:r>
              <a:rPr lang="en-US" dirty="0"/>
              <a:t>Title here</a:t>
            </a:r>
          </a:p>
        </p:txBody>
      </p:sp>
      <p:sp>
        <p:nvSpPr>
          <p:cNvPr id="12" name="Picture Placeholder 4">
            <a:extLst>
              <a:ext uri="{FF2B5EF4-FFF2-40B4-BE49-F238E27FC236}">
                <a16:creationId xmlns:a16="http://schemas.microsoft.com/office/drawing/2014/main" id="{5802229B-04D0-F287-2C49-DD01CE3E7DB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EF5BDDE3-A73B-0BE6-6AF5-90D8FF85905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5393619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Blank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97DF860F-1048-DD3B-67AE-FF1AD36E16E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1C25982C-7467-18F3-291D-4AA2E89EA4C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72015061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Blank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Picture Placeholder 4">
            <a:extLst>
              <a:ext uri="{FF2B5EF4-FFF2-40B4-BE49-F238E27FC236}">
                <a16:creationId xmlns:a16="http://schemas.microsoft.com/office/drawing/2014/main" id="{8F542AA5-F989-621A-2EB9-DCF64BE8E5A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5FFC3320-6272-A43C-FF02-A5652F1EDAA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413323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Blank border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Picture Placeholder 4">
            <a:extLst>
              <a:ext uri="{FF2B5EF4-FFF2-40B4-BE49-F238E27FC236}">
                <a16:creationId xmlns:a16="http://schemas.microsoft.com/office/drawing/2014/main" id="{7E7A1C93-142F-20A0-3C08-6F5B00FDBD3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3C8BF74-FB5F-31D7-AC52-FABC250C77A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97842319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Blank border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Picture Placeholder 4">
            <a:extLst>
              <a:ext uri="{FF2B5EF4-FFF2-40B4-BE49-F238E27FC236}">
                <a16:creationId xmlns:a16="http://schemas.microsoft.com/office/drawing/2014/main" id="{F3BBA0E3-F765-9759-4436-51BE578CCFD6}"/>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5AEABB21-623A-2B6E-E9A5-1BA01DE113D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897012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colour dark knight">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a:extLst>
              <a:ext uri="{FF2B5EF4-FFF2-40B4-BE49-F238E27FC236}">
                <a16:creationId xmlns:a16="http://schemas.microsoft.com/office/drawing/2014/main" id="{A1ACBDE3-0D94-F950-158E-0FC563E8A59B}"/>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4">
            <a:extLst>
              <a:ext uri="{FF2B5EF4-FFF2-40B4-BE49-F238E27FC236}">
                <a16:creationId xmlns:a16="http://schemas.microsoft.com/office/drawing/2014/main" id="{6C87DD81-0E73-B5D6-6222-C77F7E4AA11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BC173199-EEE3-AEA1-3B2B-8DA812F41DB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4903817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Blank border pink panther">
    <p:bg>
      <p:bgPr>
        <a:solidFill>
          <a:schemeClr val="accent4"/>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a:extLst>
              <a:ext uri="{FF2B5EF4-FFF2-40B4-BE49-F238E27FC236}">
                <a16:creationId xmlns:a16="http://schemas.microsoft.com/office/drawing/2014/main" id="{0F59E2B4-254C-16C9-F8C0-468844BD021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Picture Placeholder 4">
            <a:extLst>
              <a:ext uri="{FF2B5EF4-FFF2-40B4-BE49-F238E27FC236}">
                <a16:creationId xmlns:a16="http://schemas.microsoft.com/office/drawing/2014/main" id="{02B209D8-69D6-03CC-1428-1CA240788CD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FC2BF255-C72B-D849-88B7-15A6292D5D4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8376006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Blank strip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0"/>
            <a:ext cx="12192000" cy="5902530"/>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F55E9A9D-1707-4C0C-E74F-07E9DA59CC2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F6F5E4BC-9742-29F1-C2AD-FEC90F24E0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4956221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Blank strip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7EBA9815-13D0-B073-9EAB-B0A33ADA027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066225A5-D894-ACEC-0A28-3B677E15699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2431057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Blank strip pink panther">
    <p:bg>
      <p:bgPr>
        <a:solidFill>
          <a:schemeClr val="accent4"/>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Picture Placeholder 4">
            <a:extLst>
              <a:ext uri="{FF2B5EF4-FFF2-40B4-BE49-F238E27FC236}">
                <a16:creationId xmlns:a16="http://schemas.microsoft.com/office/drawing/2014/main" id="{A100DDD3-7DE6-89CE-F795-3A619C92F29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4B2F903-ED58-E69E-6A0F-E6874DE0B64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520340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colour red carpet">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a:extLst>
              <a:ext uri="{FF2B5EF4-FFF2-40B4-BE49-F238E27FC236}">
                <a16:creationId xmlns:a16="http://schemas.microsoft.com/office/drawing/2014/main" id="{A1ACBDE3-0D94-F950-158E-0FC563E8A59B}"/>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4">
            <a:extLst>
              <a:ext uri="{FF2B5EF4-FFF2-40B4-BE49-F238E27FC236}">
                <a16:creationId xmlns:a16="http://schemas.microsoft.com/office/drawing/2014/main" id="{744E4DC6-5BD8-CEB6-07A6-63BE655838C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DA7E6A68-E85F-DD7D-1FAD-474805341DB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397959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ld statement colour blue velvet">
    <p:bg>
      <p:bgPr>
        <a:solidFill>
          <a:schemeClr val="accent6"/>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61761AF0-C2BC-A521-ED4E-B610F5CB3DD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699C0A68-26D2-F242-0EE7-5123BC976D4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915981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dirty="0"/>
              <a:t>Heading goes here</a:t>
            </a:r>
            <a:endParaRPr lang="en-US" dirty="0"/>
          </a:p>
        </p:txBody>
      </p:sp>
      <p:pic>
        <p:nvPicPr>
          <p:cNvPr id="3" name="Picture 2">
            <a:extLst>
              <a:ext uri="{FF2B5EF4-FFF2-40B4-BE49-F238E27FC236}">
                <a16:creationId xmlns:a16="http://schemas.microsoft.com/office/drawing/2014/main" id="{BB8E412B-4E84-5E8C-ED46-0CA508B03CEA}"/>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337768B6-27D7-007D-5C8A-777F52401CE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B1F1D35-3776-5342-EE1A-38A381FE15A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09770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358AFB-D8BD-32AE-9CFA-FD4213B2EC30}"/>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C34CF614-7359-9B39-0193-2292F196A9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C0743F4-129C-6FB1-D7AD-934B2B7799F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dirty="0"/>
              <a:t>Bold statement</a:t>
            </a:r>
          </a:p>
        </p:txBody>
      </p:sp>
      <p:pic>
        <p:nvPicPr>
          <p:cNvPr id="3" name="Picture 2">
            <a:extLst>
              <a:ext uri="{FF2B5EF4-FFF2-40B4-BE49-F238E27FC236}">
                <a16:creationId xmlns:a16="http://schemas.microsoft.com/office/drawing/2014/main" id="{F8173E5A-7720-4738-7CE3-73AAC74899E3}"/>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48C86850-4601-3658-86B9-86962352623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C247D33-6D62-7E59-9526-258AF1EE6FD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4439792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41E6EA-FAD6-6AE3-DC43-D027596BC3C2}"/>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dirty="0"/>
              <a:t>Bold statement</a:t>
            </a:r>
          </a:p>
        </p:txBody>
      </p:sp>
      <p:sp>
        <p:nvSpPr>
          <p:cNvPr id="5" name="Picture Placeholder 4">
            <a:extLst>
              <a:ext uri="{FF2B5EF4-FFF2-40B4-BE49-F238E27FC236}">
                <a16:creationId xmlns:a16="http://schemas.microsoft.com/office/drawing/2014/main" id="{55AE6849-2A09-898C-8CA4-1567435D477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CD63399-158B-1653-5714-E0754B7CD99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1 column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7" name="Picture Placeholder 4">
            <a:extLst>
              <a:ext uri="{FF2B5EF4-FFF2-40B4-BE49-F238E27FC236}">
                <a16:creationId xmlns:a16="http://schemas.microsoft.com/office/drawing/2014/main" id="{4A584D97-51E7-09E1-A325-EEF768DE147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4372DA55-6882-66FD-0830-8A6D26C115F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9542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x 14 ">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2414DDC-12D6-06D1-8A79-783E4210B12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48632FDE-D08F-9173-0C7C-15EEF8E9616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1270666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1 column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7" name="Picture Placeholder 4">
            <a:extLst>
              <a:ext uri="{FF2B5EF4-FFF2-40B4-BE49-F238E27FC236}">
                <a16:creationId xmlns:a16="http://schemas.microsoft.com/office/drawing/2014/main" id="{58C3272E-658F-936A-F5E6-1C742BB2053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0DD402C0-2222-FD84-846F-C25112FFA3A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505115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1 column blue velvet">
    <p:bg>
      <p:bgPr>
        <a:solidFill>
          <a:schemeClr val="accent6"/>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a:extLst>
              <a:ext uri="{FF2B5EF4-FFF2-40B4-BE49-F238E27FC236}">
                <a16:creationId xmlns:a16="http://schemas.microsoft.com/office/drawing/2014/main" id="{0F59E2B4-254C-16C9-F8C0-468844BD021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7" name="Picture Placeholder 4">
            <a:extLst>
              <a:ext uri="{FF2B5EF4-FFF2-40B4-BE49-F238E27FC236}">
                <a16:creationId xmlns:a16="http://schemas.microsoft.com/office/drawing/2014/main" id="{581EC269-10FD-AED8-08DE-C9978D9D0A3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27C3EAE0-7632-460A-14A5-4CC23878037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99879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2 columns dark knight">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20641-6024-1D7D-CD53-F1DC401D9D4E}"/>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0" name="Picture Placeholder 4">
            <a:extLst>
              <a:ext uri="{FF2B5EF4-FFF2-40B4-BE49-F238E27FC236}">
                <a16:creationId xmlns:a16="http://schemas.microsoft.com/office/drawing/2014/main" id="{8078C170-D714-9BB6-428C-56645D7942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5EC2206F-7896-9B10-95DD-3E5E7156701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312519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2 columns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20641-6024-1D7D-CD53-F1DC401D9D4E}"/>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0" name="Picture Placeholder 4">
            <a:extLst>
              <a:ext uri="{FF2B5EF4-FFF2-40B4-BE49-F238E27FC236}">
                <a16:creationId xmlns:a16="http://schemas.microsoft.com/office/drawing/2014/main" id="{5891B6FC-BE1E-C56D-46D7-C8AEAA9C3F8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4BDF8AE6-81E7-E6AE-4873-DAD83276C04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70953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2 columns blue velvet">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a:extLst>
              <a:ext uri="{FF2B5EF4-FFF2-40B4-BE49-F238E27FC236}">
                <a16:creationId xmlns:a16="http://schemas.microsoft.com/office/drawing/2014/main" id="{FF597162-1ABE-A3C4-D1E3-AC0FE6EE11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23804F7A-0012-CBCE-8250-75BECB32DA8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519E8548-D040-F61D-5F21-8BA6877561B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882320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BB70C3-A052-6465-5890-050D10E5E09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
        <p:nvSpPr>
          <p:cNvPr id="10" name="Picture Placeholder 4">
            <a:extLst>
              <a:ext uri="{FF2B5EF4-FFF2-40B4-BE49-F238E27FC236}">
                <a16:creationId xmlns:a16="http://schemas.microsoft.com/office/drawing/2014/main" id="{E8E5078F-63D3-158E-EC17-D0AF155A54F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C205A393-601F-AF4B-C77B-389E36D2C52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2 columns and subheads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BB70C3-A052-6465-5890-050D10E5E09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
        <p:nvSpPr>
          <p:cNvPr id="10" name="Picture Placeholder 4">
            <a:extLst>
              <a:ext uri="{FF2B5EF4-FFF2-40B4-BE49-F238E27FC236}">
                <a16:creationId xmlns:a16="http://schemas.microsoft.com/office/drawing/2014/main" id="{C696948C-69A0-7429-5D8C-6B3BDFFC881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1E8C1FDE-298B-98C7-9ADA-4378BCC18D8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553401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2 columns and subheads blue velvet">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a:extLst>
              <a:ext uri="{FF2B5EF4-FFF2-40B4-BE49-F238E27FC236}">
                <a16:creationId xmlns:a16="http://schemas.microsoft.com/office/drawing/2014/main" id="{FF597162-1ABE-A3C4-D1E3-AC0FE6EE11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
        <p:nvSpPr>
          <p:cNvPr id="10" name="Picture Placeholder 4">
            <a:extLst>
              <a:ext uri="{FF2B5EF4-FFF2-40B4-BE49-F238E27FC236}">
                <a16:creationId xmlns:a16="http://schemas.microsoft.com/office/drawing/2014/main" id="{D2CC8E7F-E13F-F00A-D7C4-5CFD33BD4AC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C9300E5C-0673-4671-B6FF-5A3E4EEE333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knight">
    <p:bg>
      <p:bgPr>
        <a:solidFill>
          <a:schemeClr val="tx2"/>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4">
            <a:extLst>
              <a:ext uri="{FF2B5EF4-FFF2-40B4-BE49-F238E27FC236}">
                <a16:creationId xmlns:a16="http://schemas.microsoft.com/office/drawing/2014/main" id="{A623073A-3D0E-AF37-71A3-4AA0E8BD464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91946D4-65A1-FA09-D06F-749266CB3FF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971707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3 columns and subheads red carpet">
    <p:bg>
      <p:bgPr>
        <a:solidFill>
          <a:schemeClr val="accent2"/>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4">
            <a:extLst>
              <a:ext uri="{FF2B5EF4-FFF2-40B4-BE49-F238E27FC236}">
                <a16:creationId xmlns:a16="http://schemas.microsoft.com/office/drawing/2014/main" id="{8E1E36E1-CF5E-BE10-54F3-2A270AE7D53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32AE9EB6-CC32-C55C-7A5D-6E41B3F9E29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24536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with image red carpe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
        <p:nvSpPr>
          <p:cNvPr id="6" name="Picture Placeholder 4">
            <a:extLst>
              <a:ext uri="{FF2B5EF4-FFF2-40B4-BE49-F238E27FC236}">
                <a16:creationId xmlns:a16="http://schemas.microsoft.com/office/drawing/2014/main" id="{6CFAF00D-1F17-14F6-7141-08ABC53EDD6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4A7F907E-6FAE-7166-ADF0-16E37EB6E118}"/>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5660886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3 columns and subheads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597162-1ABE-A3C4-D1E3-AC0FE6EE118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
        <p:nvSpPr>
          <p:cNvPr id="6" name="Picture Placeholder 4">
            <a:extLst>
              <a:ext uri="{FF2B5EF4-FFF2-40B4-BE49-F238E27FC236}">
                <a16:creationId xmlns:a16="http://schemas.microsoft.com/office/drawing/2014/main" id="{9BF3EDC8-DA1E-C1C7-CFC2-850685D4EF0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523E0CF0-D79B-2B71-3C88-EB41A87F8FF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1 column and image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dirty="0"/>
          </a:p>
        </p:txBody>
      </p:sp>
      <p:sp>
        <p:nvSpPr>
          <p:cNvPr id="10" name="Picture Placeholder 4">
            <a:extLst>
              <a:ext uri="{FF2B5EF4-FFF2-40B4-BE49-F238E27FC236}">
                <a16:creationId xmlns:a16="http://schemas.microsoft.com/office/drawing/2014/main" id="{1198E836-7DD8-8BFB-48FD-C7E250D733D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B702A477-DC64-EA80-4F3A-6EA00E2CA87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899038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1 column and image red carpet">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dirty="0"/>
          </a:p>
        </p:txBody>
      </p:sp>
      <p:sp>
        <p:nvSpPr>
          <p:cNvPr id="10" name="Picture Placeholder 4">
            <a:extLst>
              <a:ext uri="{FF2B5EF4-FFF2-40B4-BE49-F238E27FC236}">
                <a16:creationId xmlns:a16="http://schemas.microsoft.com/office/drawing/2014/main" id="{457B57B4-581A-4CED-7067-B69289A5E1F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2626C4C4-F568-B91C-4084-696C9BFE66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4154201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1 column and image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000CAA-8178-20A5-C3EF-8619382B952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dirty="0"/>
          </a:p>
        </p:txBody>
      </p:sp>
      <p:sp>
        <p:nvSpPr>
          <p:cNvPr id="10" name="Picture Placeholder 4">
            <a:extLst>
              <a:ext uri="{FF2B5EF4-FFF2-40B4-BE49-F238E27FC236}">
                <a16:creationId xmlns:a16="http://schemas.microsoft.com/office/drawing/2014/main" id="{F32D11AD-5D23-CB3A-3123-0FDA6C82885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A43401AB-AC69-CF3A-9B8C-327F93BECD6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491239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1 column and 2 images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dirty="0"/>
          </a:p>
        </p:txBody>
      </p:sp>
      <p:sp>
        <p:nvSpPr>
          <p:cNvPr id="10" name="Picture Placeholder 4">
            <a:extLst>
              <a:ext uri="{FF2B5EF4-FFF2-40B4-BE49-F238E27FC236}">
                <a16:creationId xmlns:a16="http://schemas.microsoft.com/office/drawing/2014/main" id="{8196D05B-71C9-A85E-F7E6-24FD99E087C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0D174F78-4520-1F62-1B70-71A97520543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9634508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1 column and 2 images red carpet">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dirty="0"/>
          </a:p>
        </p:txBody>
      </p:sp>
      <p:sp>
        <p:nvSpPr>
          <p:cNvPr id="10" name="Picture Placeholder 4">
            <a:extLst>
              <a:ext uri="{FF2B5EF4-FFF2-40B4-BE49-F238E27FC236}">
                <a16:creationId xmlns:a16="http://schemas.microsoft.com/office/drawing/2014/main" id="{817421DD-E21E-2F53-8B64-759EB11171A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72FB1B5F-7F0A-33C5-F270-0DF3AB153A0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910903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1 column and 2 images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000CAA-8178-20A5-C3EF-8619382B952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dirty="0"/>
          </a:p>
        </p:txBody>
      </p:sp>
      <p:sp>
        <p:nvSpPr>
          <p:cNvPr id="11" name="Picture Placeholder 4">
            <a:extLst>
              <a:ext uri="{FF2B5EF4-FFF2-40B4-BE49-F238E27FC236}">
                <a16:creationId xmlns:a16="http://schemas.microsoft.com/office/drawing/2014/main" id="{49FCDA21-6565-DE95-F001-228FFB5C269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44DBFDF1-2C1C-D9B4-8A4D-A343C025FD1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861333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nd image dark knight">
    <p:bg>
      <p:bgPr>
        <a:solidFill>
          <a:schemeClr val="tx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37686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01D5F0D0-E522-E91B-21FF-AB0C0338384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E5BEB6B4-EBA0-EFAD-1FBD-CFDF51F5113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37880690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376864" cy="561256"/>
          </a:xfrm>
          <a:prstGeom prst="roundRect">
            <a:avLst>
              <a:gd name="adj" fmla="val 13265"/>
            </a:avLst>
          </a:prstGeom>
          <a:solidFill>
            <a:schemeClr val="tx1"/>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FA20653B-B7E6-48F6-102D-0CF67CDB9BE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6AC48BB6-39F5-0D42-F29F-18896466644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7535168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and image snow white">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lvl1pPr>
              <a:buNone/>
              <a:defRPr/>
            </a:lvl1p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589712"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pic>
        <p:nvPicPr>
          <p:cNvPr id="7" name="Picture 6">
            <a:extLst>
              <a:ext uri="{FF2B5EF4-FFF2-40B4-BE49-F238E27FC236}">
                <a16:creationId xmlns:a16="http://schemas.microsoft.com/office/drawing/2014/main" id="{E73B3FE4-F1A8-34B8-E75A-30DBAC1BDF0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AA454585-0DAB-160B-D49B-75AB7980464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0DCD1D1F-E915-3E31-7977-EA623250458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46965709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contents with image red carpet blank">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contents with image slide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
        <p:nvSpPr>
          <p:cNvPr id="5" name="Picture Placeholder 4">
            <a:extLst>
              <a:ext uri="{FF2B5EF4-FFF2-40B4-BE49-F238E27FC236}">
                <a16:creationId xmlns:a16="http://schemas.microsoft.com/office/drawing/2014/main" id="{F68B5409-F9AC-CAF7-5B66-E26A949625F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85325DBE-C1A5-CC2C-A993-825FBA9E371A}"/>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
        <p:nvSpPr>
          <p:cNvPr id="9" name="Subtitle 2">
            <a:extLst>
              <a:ext uri="{FF2B5EF4-FFF2-40B4-BE49-F238E27FC236}">
                <a16:creationId xmlns:a16="http://schemas.microsoft.com/office/drawing/2014/main" id="{F52F5B57-439C-EC45-47C6-8A3DA1C49019}"/>
              </a:ext>
            </a:extLst>
          </p:cNvPr>
          <p:cNvSpPr>
            <a:spLocks noGrp="1"/>
          </p:cNvSpPr>
          <p:nvPr>
            <p:ph type="subTitle" idx="1" hasCustomPrompt="1"/>
          </p:nvPr>
        </p:nvSpPr>
        <p:spPr>
          <a:xfrm>
            <a:off x="199830" y="5584620"/>
            <a:ext cx="5797314" cy="7304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above for a custom contents with image slide</a:t>
            </a:r>
            <a:endParaRPr lang="en-US" dirty="0"/>
          </a:p>
        </p:txBody>
      </p:sp>
    </p:spTree>
    <p:extLst>
      <p:ext uri="{BB962C8B-B14F-4D97-AF65-F5344CB8AC3E}">
        <p14:creationId xmlns:p14="http://schemas.microsoft.com/office/powerpoint/2010/main" val="2959792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nd image custom dark knight">
    <p:bg>
      <p:bgPr>
        <a:solidFill>
          <a:schemeClr val="tx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97230C25-10E7-DEC7-2191-B0EF599EBF0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7B263001-AC3A-1914-1B9C-08F003E509B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77856362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image custom pink panther">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EA50D8-28B9-EA9C-43F3-5CA9C2078F5C}"/>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7" name="Picture Placeholder 4">
            <a:extLst>
              <a:ext uri="{FF2B5EF4-FFF2-40B4-BE49-F238E27FC236}">
                <a16:creationId xmlns:a16="http://schemas.microsoft.com/office/drawing/2014/main" id="{E984C580-27F6-51BB-E9D8-A8C6ACA83CA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EF30696E-17EE-F967-4B3C-C7242646C2B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67969013"/>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lm poster 1 dark knigh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BFE260-6526-14A1-D76B-6ABB47DFDC6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dirty="0"/>
          </a:p>
        </p:txBody>
      </p:sp>
      <p:sp>
        <p:nvSpPr>
          <p:cNvPr id="7" name="Picture Placeholder 4">
            <a:extLst>
              <a:ext uri="{FF2B5EF4-FFF2-40B4-BE49-F238E27FC236}">
                <a16:creationId xmlns:a16="http://schemas.microsoft.com/office/drawing/2014/main" id="{8CE60C47-9B90-37F1-58E6-744771A08C0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8" name="Text Placeholder 6">
            <a:extLst>
              <a:ext uri="{FF2B5EF4-FFF2-40B4-BE49-F238E27FC236}">
                <a16:creationId xmlns:a16="http://schemas.microsoft.com/office/drawing/2014/main" id="{A2390ACD-4269-FFFF-AB6A-300029C2C93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9978455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ilm poster 2 dark knight">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215524-A799-3BE3-ACE8-2781F5F00C4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dirty="0"/>
          </a:p>
        </p:txBody>
      </p:sp>
      <p:sp>
        <p:nvSpPr>
          <p:cNvPr id="8" name="Picture Placeholder 4">
            <a:extLst>
              <a:ext uri="{FF2B5EF4-FFF2-40B4-BE49-F238E27FC236}">
                <a16:creationId xmlns:a16="http://schemas.microsoft.com/office/drawing/2014/main" id="{D5FDE055-D07A-E421-CDC2-869112E1D0F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2CA0724C-7507-E961-31DF-2F317921F3C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4822072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ilm poster 3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8E9CC2-18BC-4D4D-5E2A-0617A8B003F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dirty="0"/>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dirty="0"/>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dirty="0"/>
          </a:p>
        </p:txBody>
      </p:sp>
      <p:sp>
        <p:nvSpPr>
          <p:cNvPr id="5" name="Picture Placeholder 4">
            <a:extLst>
              <a:ext uri="{FF2B5EF4-FFF2-40B4-BE49-F238E27FC236}">
                <a16:creationId xmlns:a16="http://schemas.microsoft.com/office/drawing/2014/main" id="{A9B6DFC0-DEC2-5776-7225-0DC61E8921B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902465D-37A3-A0E9-329D-8FD9047F02F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1471210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ilm poster 4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A90B76-F87A-5E58-6EDF-8801BB29691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dirty="0"/>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dirty="0"/>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dirty="0"/>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dirty="0"/>
          </a:p>
        </p:txBody>
      </p:sp>
      <p:sp>
        <p:nvSpPr>
          <p:cNvPr id="5" name="Picture Placeholder 4">
            <a:extLst>
              <a:ext uri="{FF2B5EF4-FFF2-40B4-BE49-F238E27FC236}">
                <a16:creationId xmlns:a16="http://schemas.microsoft.com/office/drawing/2014/main" id="{44C1E418-6A39-69D1-7C4B-5B792EEA99F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D03E8475-8C6B-EC5F-1FD5-079718FC082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225387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ilm poster 5 dark knigh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CC2723-5C7B-3C88-A0C8-10FB6B73267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dirty="0"/>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dirty="0"/>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dirty="0"/>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dirty="0"/>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dirty="0"/>
          </a:p>
        </p:txBody>
      </p:sp>
      <p:sp>
        <p:nvSpPr>
          <p:cNvPr id="12" name="Picture Placeholder 4">
            <a:extLst>
              <a:ext uri="{FF2B5EF4-FFF2-40B4-BE49-F238E27FC236}">
                <a16:creationId xmlns:a16="http://schemas.microsoft.com/office/drawing/2014/main" id="{6D310519-9450-305F-5F5B-B70033301E3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3" name="Text Placeholder 6">
            <a:extLst>
              <a:ext uri="{FF2B5EF4-FFF2-40B4-BE49-F238E27FC236}">
                <a16:creationId xmlns:a16="http://schemas.microsoft.com/office/drawing/2014/main" id="{A46CE950-6964-481C-DA68-F38290B9EB4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3540582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ilm posters 6 dark knigh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54C329-E932-314E-414A-206547E7845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171809"/>
          </a:xfrm>
          <a:prstGeom prst="roundRect">
            <a:avLst>
              <a:gd name="adj" fmla="val 2099"/>
            </a:avLst>
          </a:prstGeom>
          <a:solidFill>
            <a:schemeClr val="bg1"/>
          </a:solidFill>
        </p:spPr>
        <p:txBody>
          <a:bodyPr/>
          <a:lstStyle>
            <a:lvl1pPr>
              <a:buNone/>
              <a:defRPr>
                <a:noFill/>
              </a:defRPr>
            </a:lvl1pPr>
          </a:lstStyle>
          <a:p>
            <a:pPr lvl="0"/>
            <a:r>
              <a:rPr lang="en-GB" dirty="0"/>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584578"/>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3955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362537" cy="2043805"/>
          </a:xfrm>
          <a:prstGeom prst="roundRect">
            <a:avLst>
              <a:gd name="adj" fmla="val 2732"/>
            </a:avLst>
          </a:prstGeom>
          <a:noFill/>
        </p:spPr>
        <p:txBody>
          <a:bodyPr/>
          <a:lstStyle>
            <a:lvl1pPr>
              <a:buNone/>
              <a:defRPr/>
            </a:lvl1pPr>
          </a:lstStyle>
          <a:p>
            <a:endParaRPr lang="en-US" dirty="0"/>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800058"/>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3925603"/>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4736604"/>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862166"/>
            <a:ext cx="1362537" cy="2043805"/>
          </a:xfrm>
          <a:prstGeom prst="roundRect">
            <a:avLst>
              <a:gd name="adj" fmla="val 2732"/>
            </a:avLst>
          </a:prstGeom>
          <a:noFill/>
        </p:spPr>
        <p:txBody>
          <a:bodyPr/>
          <a:lstStyle>
            <a:lvl1pPr>
              <a:buNone/>
              <a:defRPr/>
            </a:lvl1pPr>
          </a:lstStyle>
          <a:p>
            <a:endParaRPr lang="en-US" dirty="0"/>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582224"/>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393225"/>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362537" cy="2043805"/>
          </a:xfrm>
          <a:prstGeom prst="roundRect">
            <a:avLst>
              <a:gd name="adj" fmla="val 2732"/>
            </a:avLst>
          </a:prstGeom>
          <a:noFill/>
        </p:spPr>
        <p:txBody>
          <a:bodyPr/>
          <a:lstStyle>
            <a:lvl1pPr>
              <a:buNone/>
              <a:defRPr/>
            </a:lvl1pPr>
          </a:lstStyle>
          <a:p>
            <a:endParaRPr lang="en-US" dirty="0"/>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797704"/>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3923249"/>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4734250"/>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859812"/>
            <a:ext cx="1362537" cy="2043805"/>
          </a:xfrm>
          <a:prstGeom prst="roundRect">
            <a:avLst>
              <a:gd name="adj" fmla="val 2732"/>
            </a:avLst>
          </a:prstGeom>
          <a:noFill/>
        </p:spPr>
        <p:txBody>
          <a:bodyPr/>
          <a:lstStyle>
            <a:lvl1pPr>
              <a:buNone/>
              <a:defRPr/>
            </a:lvl1pPr>
          </a:lstStyle>
          <a:p>
            <a:endParaRPr lang="en-US" dirty="0"/>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579870"/>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390871"/>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362537" cy="2043805"/>
          </a:xfrm>
          <a:prstGeom prst="roundRect">
            <a:avLst>
              <a:gd name="adj" fmla="val 2732"/>
            </a:avLst>
          </a:prstGeom>
          <a:noFill/>
        </p:spPr>
        <p:txBody>
          <a:bodyPr/>
          <a:lstStyle>
            <a:lvl1pPr>
              <a:buNone/>
              <a:defRPr/>
            </a:lvl1pPr>
          </a:lstStyle>
          <a:p>
            <a:endParaRPr lang="en-US" dirty="0"/>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795350"/>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3920895"/>
            <a:ext cx="1913711" cy="673342"/>
          </a:xfrm>
        </p:spPr>
        <p:txBody>
          <a:bodyPr vert="horz">
            <a:noAutofit/>
          </a:bodyPr>
          <a:lstStyle>
            <a:lvl1pPr marL="0" algn="l" rtl="0">
              <a:lnSpc>
                <a:spcPct val="100000"/>
              </a:lnSpc>
              <a:buNone/>
              <a:defRPr sz="1400"/>
            </a:lvl1pPr>
            <a:lvl2pPr algn="thaiDist">
              <a:defRPr/>
            </a:lvl2pPr>
          </a:lstStyle>
          <a:p>
            <a:pPr lvl="0"/>
            <a:r>
              <a:rPr lang="en-US" dirty="0"/>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473189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857458"/>
            <a:ext cx="1362537" cy="2043805"/>
          </a:xfrm>
          <a:prstGeom prst="roundRect">
            <a:avLst>
              <a:gd name="adj" fmla="val 2732"/>
            </a:avLst>
          </a:prstGeom>
          <a:noFill/>
        </p:spPr>
        <p:txBody>
          <a:bodyPr/>
          <a:lstStyle>
            <a:lvl1pPr>
              <a:buNone/>
              <a:defRPr/>
            </a:lvl1pPr>
          </a:lstStyle>
          <a:p>
            <a:endParaRPr lang="en-US" dirty="0"/>
          </a:p>
        </p:txBody>
      </p:sp>
      <p:sp>
        <p:nvSpPr>
          <p:cNvPr id="10" name="Picture Placeholder 4">
            <a:extLst>
              <a:ext uri="{FF2B5EF4-FFF2-40B4-BE49-F238E27FC236}">
                <a16:creationId xmlns:a16="http://schemas.microsoft.com/office/drawing/2014/main" id="{686CA237-41E2-738B-255B-F0E4C25CCA2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C0F8B530-CF31-8255-459B-63A212D1D50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585809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lm posters 8 dark knight">
    <p:bg>
      <p:bgPr>
        <a:solidFill>
          <a:schemeClr val="tx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2C9B15E-CCB9-8530-9455-4367F236E52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dirty="0"/>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dirty="0"/>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dirty="0"/>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dirty="0"/>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dirty="0"/>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dirty="0"/>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dirty="0"/>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dirty="0"/>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dirty="0"/>
              <a:t>Month, Year</a:t>
            </a:r>
          </a:p>
          <a:p>
            <a:pPr lvl="0"/>
            <a:r>
              <a:rPr lang="en-US" dirty="0"/>
              <a:t>Audience</a:t>
            </a:r>
          </a:p>
          <a:p>
            <a:pPr lvl="0"/>
            <a:r>
              <a:rPr lang="en-US" dirty="0"/>
              <a:t>Index</a:t>
            </a:r>
          </a:p>
          <a:p>
            <a:pPr lvl="0"/>
            <a:r>
              <a:rPr lang="en-US" dirty="0"/>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dirty="0"/>
          </a:p>
        </p:txBody>
      </p:sp>
      <p:sp>
        <p:nvSpPr>
          <p:cNvPr id="35" name="Picture Placeholder 4">
            <a:extLst>
              <a:ext uri="{FF2B5EF4-FFF2-40B4-BE49-F238E27FC236}">
                <a16:creationId xmlns:a16="http://schemas.microsoft.com/office/drawing/2014/main" id="{4CA4B686-E059-A619-A84F-81549808BA6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36" name="Text Placeholder 6">
            <a:extLst>
              <a:ext uri="{FF2B5EF4-FFF2-40B4-BE49-F238E27FC236}">
                <a16:creationId xmlns:a16="http://schemas.microsoft.com/office/drawing/2014/main" id="{DA24BCDE-AED9-EAF0-1132-B929304895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322083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ilm posters 10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CD3DA-6020-AACF-DE85-F4F1C5E4FBDA}"/>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dirty="0"/>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dirty="0"/>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dirty="0"/>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dirty="0"/>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dirty="0"/>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dirty="0"/>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dirty="0"/>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dirty="0"/>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dirty="0"/>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dirty="0"/>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dirty="0"/>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dirty="0"/>
          </a:p>
        </p:txBody>
      </p:sp>
      <p:sp>
        <p:nvSpPr>
          <p:cNvPr id="5" name="Picture Placeholder 4">
            <a:extLst>
              <a:ext uri="{FF2B5EF4-FFF2-40B4-BE49-F238E27FC236}">
                <a16:creationId xmlns:a16="http://schemas.microsoft.com/office/drawing/2014/main" id="{C41AB8AD-94AA-65B8-4956-1CC9AD04DE2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34" name="Text Placeholder 6">
            <a:extLst>
              <a:ext uri="{FF2B5EF4-FFF2-40B4-BE49-F238E27FC236}">
                <a16:creationId xmlns:a16="http://schemas.microsoft.com/office/drawing/2014/main" id="{0042DFFD-B23A-1359-F2E6-D330E041C75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4637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fo with team member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pic>
        <p:nvPicPr>
          <p:cNvPr id="2" name="Picture 1">
            <a:extLst>
              <a:ext uri="{FF2B5EF4-FFF2-40B4-BE49-F238E27FC236}">
                <a16:creationId xmlns:a16="http://schemas.microsoft.com/office/drawing/2014/main" id="{6196FD2A-A5BF-860B-A843-33E88965FE1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dirty="0"/>
              <a:t>Heading goes here, over more lines if needed</a:t>
            </a:r>
            <a:endParaRPr lang="en-US" dirty="0"/>
          </a:p>
        </p:txBody>
      </p:sp>
      <p:sp>
        <p:nvSpPr>
          <p:cNvPr id="7" name="Picture Placeholder 4">
            <a:extLst>
              <a:ext uri="{FF2B5EF4-FFF2-40B4-BE49-F238E27FC236}">
                <a16:creationId xmlns:a16="http://schemas.microsoft.com/office/drawing/2014/main" id="{B22B73B4-6DF6-780B-D16D-3E35464D7B6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0B35103C-DCE5-E7DD-BD78-CD32AA5619DB}"/>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35656082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Film Posters dark knigh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093FFC-61E1-AE33-5F2A-10A9109ED54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
        <p:nvSpPr>
          <p:cNvPr id="3" name="Picture Placeholder 4">
            <a:extLst>
              <a:ext uri="{FF2B5EF4-FFF2-40B4-BE49-F238E27FC236}">
                <a16:creationId xmlns:a16="http://schemas.microsoft.com/office/drawing/2014/main" id="{EE6301ED-F663-8C0F-D029-FAD817ED692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E8A0E9CE-BE90-FB4A-5B7E-46A2446AB35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86491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Film image 4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dirty="0"/>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dirty="0"/>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dirty="0"/>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ilm image 6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lm image 7-1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dirty="0"/>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dirty="0"/>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dirty="0"/>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ilm image 7-2 dark knight">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dirty="0"/>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dirty="0"/>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dirty="0"/>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dirty="0"/>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ilm image 8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dirty="0"/>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dirty="0"/>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dirty="0"/>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dirty="0"/>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dirty="0"/>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dirty="0"/>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dirty="0"/>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dirty="0"/>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image 12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ilm image 16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arge image and large stat1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0B4224-632A-A833-2B8A-29ED462A792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5" name="Picture Placeholder 4">
            <a:extLst>
              <a:ext uri="{FF2B5EF4-FFF2-40B4-BE49-F238E27FC236}">
                <a16:creationId xmlns:a16="http://schemas.microsoft.com/office/drawing/2014/main" id="{10473900-258F-CCEB-B3A2-99795689D16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E511B05-1F7A-FCE2-C05B-881688DB5D2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x 1 centred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60B732C4-8438-B7A1-00DF-E4B870B305F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E2E9F194-9C6C-6FD4-D279-57633A88AF7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17887000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Large image and large stat1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0B4224-632A-A833-2B8A-29ED462A792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5" name="Picture Placeholder 4">
            <a:extLst>
              <a:ext uri="{FF2B5EF4-FFF2-40B4-BE49-F238E27FC236}">
                <a16:creationId xmlns:a16="http://schemas.microsoft.com/office/drawing/2014/main" id="{2E354778-8814-B150-800B-7D9510D2391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95D2EBF-6301-885F-BD59-CE4E537AF79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775074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rge image and large stat1 blue velvet">
    <p:bg>
      <p:bgPr>
        <a:solidFill>
          <a:schemeClr val="accent6"/>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pic>
        <p:nvPicPr>
          <p:cNvPr id="3" name="Picture 2">
            <a:extLst>
              <a:ext uri="{FF2B5EF4-FFF2-40B4-BE49-F238E27FC236}">
                <a16:creationId xmlns:a16="http://schemas.microsoft.com/office/drawing/2014/main" id="{C80D94A3-0626-47B6-ACB2-13335A4A93F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927282A3-46EC-EADB-6BF8-40D7984B858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6E06EE45-5FDD-5F6C-A0CB-86940FB3DF6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738021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image and large stat2 dark knight">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C5F97B-C5AA-DEC3-A247-D95A27DC0AF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6C01A09E-4AF3-4294-C707-1C4BAAE7A0A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587EEE19-2160-07C5-2207-D668AE3DFA8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9991070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image and large stat2 red carpet">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C5F97B-C5AA-DEC3-A247-D95A27DC0AF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ADFE2701-5C26-3780-A6FA-874452134BB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4642ADD1-9F4B-297A-5206-65481CA877C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2287217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rge image and large stat2 blue velvet">
    <p:bg>
      <p:bgPr>
        <a:solidFill>
          <a:schemeClr val="accent6"/>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pic>
        <p:nvPicPr>
          <p:cNvPr id="3" name="Picture 2">
            <a:extLst>
              <a:ext uri="{FF2B5EF4-FFF2-40B4-BE49-F238E27FC236}">
                <a16:creationId xmlns:a16="http://schemas.microsoft.com/office/drawing/2014/main" id="{C80D94A3-0626-47B6-ACB2-13335A4A93F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3E5B46CB-98A7-60EA-133A-5D2A0C9D788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541335E-3931-097C-173F-FF660C887A1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656887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rge image and large stat3 dark knight">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a:extLst>
              <a:ext uri="{FF2B5EF4-FFF2-40B4-BE49-F238E27FC236}">
                <a16:creationId xmlns:a16="http://schemas.microsoft.com/office/drawing/2014/main" id="{210EE6E2-4C60-B60D-E043-B1A1D2235F07}"/>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Picture Placeholder 4">
            <a:extLst>
              <a:ext uri="{FF2B5EF4-FFF2-40B4-BE49-F238E27FC236}">
                <a16:creationId xmlns:a16="http://schemas.microsoft.com/office/drawing/2014/main" id="{7B1A44A1-3575-5C9B-1A30-846EB66ABD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2745093A-003A-A7B7-0F13-E1C59C4539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8490668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arge image and large stat3 red carpet">
    <p:bg>
      <p:bgPr>
        <a:solidFill>
          <a:schemeClr val="accent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a:extLst>
              <a:ext uri="{FF2B5EF4-FFF2-40B4-BE49-F238E27FC236}">
                <a16:creationId xmlns:a16="http://schemas.microsoft.com/office/drawing/2014/main" id="{210EE6E2-4C60-B60D-E043-B1A1D2235F07}"/>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Picture Placeholder 4">
            <a:extLst>
              <a:ext uri="{FF2B5EF4-FFF2-40B4-BE49-F238E27FC236}">
                <a16:creationId xmlns:a16="http://schemas.microsoft.com/office/drawing/2014/main" id="{F4EF84D5-2D79-9BBC-E640-9126FF6B6DC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9BB0034-F7F7-F14F-974D-B0744DF8312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495659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arge image and large stat3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FD2184-3AEE-6DC9-2AEE-6ADC2575ED8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6B3D5685-3EBA-948A-8D6D-EF44E264CAE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F2931059-2122-F5F1-8553-98EE4D6E090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149374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ull image title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8D05CF-3CAE-E1DF-D69F-C7B34E506C7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12">
            <a:extLst>
              <a:ext uri="{FF2B5EF4-FFF2-40B4-BE49-F238E27FC236}">
                <a16:creationId xmlns:a16="http://schemas.microsoft.com/office/drawing/2014/main" id="{83DD1D9C-C774-60BA-0716-8627BE56B4ED}"/>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6" name="Picture Placeholder 4">
            <a:extLst>
              <a:ext uri="{FF2B5EF4-FFF2-40B4-BE49-F238E27FC236}">
                <a16:creationId xmlns:a16="http://schemas.microsoft.com/office/drawing/2014/main" id="{7CA40C59-1027-C8DB-6C58-7B93E52CCEDE}"/>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58E72BAB-F78B-9DC7-9E6D-0DD869A8669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861166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ull image title red carpet">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228D05CF-3CAE-E1DF-D69F-C7B34E506C7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0" name="Picture Placeholder 12">
            <a:extLst>
              <a:ext uri="{FF2B5EF4-FFF2-40B4-BE49-F238E27FC236}">
                <a16:creationId xmlns:a16="http://schemas.microsoft.com/office/drawing/2014/main" id="{2B6A5B5C-E390-029E-ADFC-F5DEEAEC4D24}"/>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6" name="Picture Placeholder 4">
            <a:extLst>
              <a:ext uri="{FF2B5EF4-FFF2-40B4-BE49-F238E27FC236}">
                <a16:creationId xmlns:a16="http://schemas.microsoft.com/office/drawing/2014/main" id="{1A1BA676-325A-0C7C-E3AB-DCB29293117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8334375-8145-335C-2CE0-DF2E88D096E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24759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team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
        <p:nvSpPr>
          <p:cNvPr id="5" name="Picture Placeholder 4">
            <a:extLst>
              <a:ext uri="{FF2B5EF4-FFF2-40B4-BE49-F238E27FC236}">
                <a16:creationId xmlns:a16="http://schemas.microsoft.com/office/drawing/2014/main" id="{7747ADCE-82DE-443F-2B02-E405783D921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12DE6E1B-F7F5-0C2E-9539-734413ADCF3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38835640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ull image title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12">
            <a:extLst>
              <a:ext uri="{FF2B5EF4-FFF2-40B4-BE49-F238E27FC236}">
                <a16:creationId xmlns:a16="http://schemas.microsoft.com/office/drawing/2014/main" id="{828D6B1F-F5A6-9FF2-376C-4E27C6F5785A}"/>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5" name="Picture Placeholder 4">
            <a:extLst>
              <a:ext uri="{FF2B5EF4-FFF2-40B4-BE49-F238E27FC236}">
                <a16:creationId xmlns:a16="http://schemas.microsoft.com/office/drawing/2014/main" id="{6C2B888D-C6B8-A778-01EB-532D7CA7403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EE74211B-F4B1-4136-31B8-703783AEE3F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8636003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arge image and 4 stats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7F4BB-4E33-FC8D-6A31-AA29BAFC14D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
        <p:nvSpPr>
          <p:cNvPr id="14" name="Picture Placeholder 4">
            <a:extLst>
              <a:ext uri="{FF2B5EF4-FFF2-40B4-BE49-F238E27FC236}">
                <a16:creationId xmlns:a16="http://schemas.microsoft.com/office/drawing/2014/main" id="{9BDC9196-A354-5A8A-C3FE-AF42E3CEAD2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1AD42B50-3104-B59E-CF4A-139FD729F40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arge image and 4 stats red carpet">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7F4BB-4E33-FC8D-6A31-AA29BAFC14D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4" name="Picture Placeholder 4">
            <a:extLst>
              <a:ext uri="{FF2B5EF4-FFF2-40B4-BE49-F238E27FC236}">
                <a16:creationId xmlns:a16="http://schemas.microsoft.com/office/drawing/2014/main" id="{36111503-DB92-FF01-9C6B-4395109ED74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D60A50D8-09D3-9355-A8DF-A4123B4E963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16" name="Picture Placeholder 12">
            <a:extLst>
              <a:ext uri="{FF2B5EF4-FFF2-40B4-BE49-F238E27FC236}">
                <a16:creationId xmlns:a16="http://schemas.microsoft.com/office/drawing/2014/main" id="{F9936AAE-D734-8E71-E840-F57BF0398C47}"/>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7" name="Text Placeholder 21">
            <a:extLst>
              <a:ext uri="{FF2B5EF4-FFF2-40B4-BE49-F238E27FC236}">
                <a16:creationId xmlns:a16="http://schemas.microsoft.com/office/drawing/2014/main" id="{43F2D3BB-DED7-A7C3-3E77-54A5F1A23B92}"/>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8" name="Text Placeholder 14">
            <a:extLst>
              <a:ext uri="{FF2B5EF4-FFF2-40B4-BE49-F238E27FC236}">
                <a16:creationId xmlns:a16="http://schemas.microsoft.com/office/drawing/2014/main" id="{3231A8DD-CFF5-FC12-C253-4D19E69C93E4}"/>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19" name="Text Placeholder 21">
            <a:extLst>
              <a:ext uri="{FF2B5EF4-FFF2-40B4-BE49-F238E27FC236}">
                <a16:creationId xmlns:a16="http://schemas.microsoft.com/office/drawing/2014/main" id="{B8665AA3-2C71-56B6-3BDF-202AAFDBFACA}"/>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0" name="Text Placeholder 14">
            <a:extLst>
              <a:ext uri="{FF2B5EF4-FFF2-40B4-BE49-F238E27FC236}">
                <a16:creationId xmlns:a16="http://schemas.microsoft.com/office/drawing/2014/main" id="{195A53D2-3C02-CA8D-D0E2-0AF7D8520114}"/>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21" name="Text Placeholder 21">
            <a:extLst>
              <a:ext uri="{FF2B5EF4-FFF2-40B4-BE49-F238E27FC236}">
                <a16:creationId xmlns:a16="http://schemas.microsoft.com/office/drawing/2014/main" id="{79A10F0F-C7AA-55B4-EEBB-9DA2E4DA6DC3}"/>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2" name="Text Placeholder 14">
            <a:extLst>
              <a:ext uri="{FF2B5EF4-FFF2-40B4-BE49-F238E27FC236}">
                <a16:creationId xmlns:a16="http://schemas.microsoft.com/office/drawing/2014/main" id="{51C69B3D-881F-A79F-87E2-65C36308A578}"/>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23" name="Text Placeholder 21">
            <a:extLst>
              <a:ext uri="{FF2B5EF4-FFF2-40B4-BE49-F238E27FC236}">
                <a16:creationId xmlns:a16="http://schemas.microsoft.com/office/drawing/2014/main" id="{ECB66350-1352-E0C6-BA33-9D0B6C25A85A}"/>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4" name="Text Placeholder 14">
            <a:extLst>
              <a:ext uri="{FF2B5EF4-FFF2-40B4-BE49-F238E27FC236}">
                <a16:creationId xmlns:a16="http://schemas.microsoft.com/office/drawing/2014/main" id="{608397E4-7E67-613F-8EA3-B75D360EF783}"/>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Tree>
    <p:extLst>
      <p:ext uri="{BB962C8B-B14F-4D97-AF65-F5344CB8AC3E}">
        <p14:creationId xmlns:p14="http://schemas.microsoft.com/office/powerpoint/2010/main" val="6030098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rge image and 4 stats pink panther">
    <p:bg>
      <p:bgPr>
        <a:solidFill>
          <a:schemeClr val="accent4"/>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67FBE39-DCE6-3852-9199-38CB2880CEE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4">
            <a:extLst>
              <a:ext uri="{FF2B5EF4-FFF2-40B4-BE49-F238E27FC236}">
                <a16:creationId xmlns:a16="http://schemas.microsoft.com/office/drawing/2014/main" id="{5FA73B00-11A9-3C38-96DA-6A4D73DB44A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F5452102-B5AB-8794-5F3D-F09D81BC554F}"/>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16" name="Picture Placeholder 12">
            <a:extLst>
              <a:ext uri="{FF2B5EF4-FFF2-40B4-BE49-F238E27FC236}">
                <a16:creationId xmlns:a16="http://schemas.microsoft.com/office/drawing/2014/main" id="{30891491-312D-73A0-8B02-02BFE3DF4C3F}"/>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7" name="Text Placeholder 21">
            <a:extLst>
              <a:ext uri="{FF2B5EF4-FFF2-40B4-BE49-F238E27FC236}">
                <a16:creationId xmlns:a16="http://schemas.microsoft.com/office/drawing/2014/main" id="{D56CB97C-49FB-D99E-740D-8D6CE67BEC5D}"/>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8" name="Text Placeholder 14">
            <a:extLst>
              <a:ext uri="{FF2B5EF4-FFF2-40B4-BE49-F238E27FC236}">
                <a16:creationId xmlns:a16="http://schemas.microsoft.com/office/drawing/2014/main" id="{A9529AB1-EE5A-62E6-CBDF-059E11B43050}"/>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19" name="Text Placeholder 21">
            <a:extLst>
              <a:ext uri="{FF2B5EF4-FFF2-40B4-BE49-F238E27FC236}">
                <a16:creationId xmlns:a16="http://schemas.microsoft.com/office/drawing/2014/main" id="{67738A05-039F-6DC6-5C25-0EF4448E56B2}"/>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0" name="Text Placeholder 14">
            <a:extLst>
              <a:ext uri="{FF2B5EF4-FFF2-40B4-BE49-F238E27FC236}">
                <a16:creationId xmlns:a16="http://schemas.microsoft.com/office/drawing/2014/main" id="{F0D78CFC-4616-3543-4FE9-50438181B3D4}"/>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21" name="Text Placeholder 21">
            <a:extLst>
              <a:ext uri="{FF2B5EF4-FFF2-40B4-BE49-F238E27FC236}">
                <a16:creationId xmlns:a16="http://schemas.microsoft.com/office/drawing/2014/main" id="{7D0B0752-CC94-8093-A938-6F0A5B290808}"/>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2" name="Text Placeholder 14">
            <a:extLst>
              <a:ext uri="{FF2B5EF4-FFF2-40B4-BE49-F238E27FC236}">
                <a16:creationId xmlns:a16="http://schemas.microsoft.com/office/drawing/2014/main" id="{DC719898-5D1D-FEE4-53A4-0C1ACFCEBFC6}"/>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23" name="Text Placeholder 21">
            <a:extLst>
              <a:ext uri="{FF2B5EF4-FFF2-40B4-BE49-F238E27FC236}">
                <a16:creationId xmlns:a16="http://schemas.microsoft.com/office/drawing/2014/main" id="{4AD21B8A-97AB-9EED-1E4B-1E842A242314}"/>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4" name="Text Placeholder 14">
            <a:extLst>
              <a:ext uri="{FF2B5EF4-FFF2-40B4-BE49-F238E27FC236}">
                <a16:creationId xmlns:a16="http://schemas.microsoft.com/office/drawing/2014/main" id="{20D79263-C920-FC1F-7B4B-941EB7CF20B5}"/>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Tree>
    <p:extLst>
      <p:ext uri="{BB962C8B-B14F-4D97-AF65-F5344CB8AC3E}">
        <p14:creationId xmlns:p14="http://schemas.microsoft.com/office/powerpoint/2010/main" val="33548374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arge image and info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7CD96F5A-7A1D-293D-F9D1-5762F9F943D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BC4C9BAF-87B4-58F1-65FF-8E87ED38DCC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351368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arge image and info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58A9686E-67A4-E001-730E-78F84F9D0E7E}"/>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92386231-8D6A-FD53-7F3B-F740F446001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481211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rge image and info pink panther">
    <p:bg>
      <p:bgPr>
        <a:solidFill>
          <a:schemeClr val="accent4"/>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5C9C3F4E-EFC6-B5E3-7AA5-3E202C6800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A87B4080-F84F-3F51-A3A2-73FB6B2F268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1CA10F58-A642-DC02-9386-26BF4DECEA5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5964867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films and stat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E8A96-FA11-85C1-E8A9-9BEF3996A28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708955"/>
          </a:xfrm>
          <a:prstGeom prst="roundRect">
            <a:avLst>
              <a:gd name="adj" fmla="val 1469"/>
            </a:avLst>
          </a:prstGeom>
          <a:noFill/>
        </p:spPr>
        <p:txBody>
          <a:bodyPr/>
          <a:lstStyle>
            <a:lvl1pPr>
              <a:buNone/>
              <a:defRPr/>
            </a:lvl1pPr>
          </a:lstStyle>
          <a:p>
            <a:endParaRPr lang="en-US" dirty="0"/>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708955"/>
          </a:xfrm>
          <a:prstGeom prst="roundRect">
            <a:avLst>
              <a:gd name="adj" fmla="val 1469"/>
            </a:avLst>
          </a:prstGeom>
          <a:noFill/>
        </p:spPr>
        <p:txBody>
          <a:bodyPr/>
          <a:lstStyle>
            <a:lvl1pPr>
              <a:buNone/>
              <a:defRPr/>
            </a:lvl1p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27433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27433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5" name="Picture Placeholder 4">
            <a:extLst>
              <a:ext uri="{FF2B5EF4-FFF2-40B4-BE49-F238E27FC236}">
                <a16:creationId xmlns:a16="http://schemas.microsoft.com/office/drawing/2014/main" id="{61097136-9CEB-83B6-5F4B-4A630AC98C9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0E28156-3B51-86F3-F3BD-6B5621D2E0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4216423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films and stat pink panther">
    <p:bg>
      <p:bgPr>
        <a:solidFill>
          <a:schemeClr val="accent4"/>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708955"/>
          </a:xfrm>
          <a:prstGeom prst="roundRect">
            <a:avLst>
              <a:gd name="adj" fmla="val 1469"/>
            </a:avLst>
          </a:prstGeom>
          <a:noFill/>
        </p:spPr>
        <p:txBody>
          <a:bodyPr/>
          <a:lstStyle>
            <a:lvl1pPr>
              <a:buNone/>
              <a:defRPr/>
            </a:lvl1pPr>
          </a:lstStyle>
          <a:p>
            <a:endParaRPr lang="en-US" dirty="0"/>
          </a:p>
        </p:txBody>
      </p:sp>
      <p:pic>
        <p:nvPicPr>
          <p:cNvPr id="7" name="Picture 6">
            <a:extLst>
              <a:ext uri="{FF2B5EF4-FFF2-40B4-BE49-F238E27FC236}">
                <a16:creationId xmlns:a16="http://schemas.microsoft.com/office/drawing/2014/main" id="{50191EDC-09D6-5598-A718-FE4EEE6FFB1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708955"/>
          </a:xfrm>
          <a:prstGeom prst="roundRect">
            <a:avLst>
              <a:gd name="adj" fmla="val 1469"/>
            </a:avLst>
          </a:prstGeom>
          <a:noFill/>
        </p:spPr>
        <p:txBody>
          <a:body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4" name="Picture Placeholder 4">
            <a:extLst>
              <a:ext uri="{FF2B5EF4-FFF2-40B4-BE49-F238E27FC236}">
                <a16:creationId xmlns:a16="http://schemas.microsoft.com/office/drawing/2014/main" id="{2B991D3C-700A-40A4-7395-71DE08F3996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164B8406-954C-B4E4-7BD6-EC5A13E1E20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7373067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rge image and heading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5094AA1B-DB11-F82C-EF47-8292C34C34F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36F76BF7-37CC-48C6-C91C-12D36A1255C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49348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 2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 name="Picture Placeholder 4">
            <a:extLst>
              <a:ext uri="{FF2B5EF4-FFF2-40B4-BE49-F238E27FC236}">
                <a16:creationId xmlns:a16="http://schemas.microsoft.com/office/drawing/2014/main" id="{05DC86DE-AA46-204E-4760-5676E9768A3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3E1985E-B183-3FB1-1C0B-62692E31607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2363764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Large image and heading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CEE9E984-FAE0-5D1F-E87F-56F09A238A5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592B5A93-4ACF-DFB1-6F9A-20FE4A6FD34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172436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rge image and heading pink panther">
    <p:bg>
      <p:bgPr>
        <a:solidFill>
          <a:schemeClr val="accent4"/>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5C9C3F4E-EFC6-B5E3-7AA5-3E202C6800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02B998C0-15EA-7610-67A0-542BF4827A5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E31CEE2-503D-A990-B970-06DDF5D3589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7541627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film dark knight">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film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
        <p:nvSpPr>
          <p:cNvPr id="4" name="Picture Placeholder 4">
            <a:extLst>
              <a:ext uri="{FF2B5EF4-FFF2-40B4-BE49-F238E27FC236}">
                <a16:creationId xmlns:a16="http://schemas.microsoft.com/office/drawing/2014/main" id="{72BA4CA1-378F-D8EF-BAF4-37A5928FE1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8D3DB8BF-8C44-8105-BF11-7BFC608F92B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960546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ustom film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film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
        <p:nvSpPr>
          <p:cNvPr id="5" name="Picture Placeholder 4">
            <a:extLst>
              <a:ext uri="{FF2B5EF4-FFF2-40B4-BE49-F238E27FC236}">
                <a16:creationId xmlns:a16="http://schemas.microsoft.com/office/drawing/2014/main" id="{93BE2BD4-82C1-C2F6-F2D1-A4520B4511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DAC2816-126D-DCC5-E076-824428A2F0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7642194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 images and text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92FC1-D789-DCCA-7B1D-8D1CD19536C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3"/>
            <a:ext cx="10882181" cy="1215297"/>
          </a:xfrm>
        </p:spPr>
        <p:txBody>
          <a:bodyPr>
            <a:noAutofit/>
          </a:bodyPr>
          <a:lstStyle>
            <a:lvl1pPr>
              <a:defRPr>
                <a:solidFill>
                  <a:schemeClr val="bg1"/>
                </a:solidFill>
              </a:defRPr>
            </a:lvl1pPr>
          </a:lstStyle>
          <a:p>
            <a:r>
              <a:rPr lang="en-GB" dirty="0"/>
              <a:t>Heading goes here</a:t>
            </a:r>
            <a:br>
              <a:rPr lang="en-GB" dirty="0"/>
            </a:br>
            <a:r>
              <a:rPr lang="en-GB" dirty="0"/>
              <a:t>over two lines</a:t>
            </a:r>
            <a:endParaRPr lang="en-US" dirty="0"/>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095555"/>
            <a:ext cx="3600000" cy="2160000"/>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095555"/>
            <a:ext cx="3600000" cy="2160000"/>
          </a:xfrm>
          <a:prstGeom prst="roundRect">
            <a:avLst>
              <a:gd name="adj" fmla="val 1469"/>
            </a:avLst>
          </a:prstGeom>
          <a:noFill/>
        </p:spPr>
        <p:txBody>
          <a:bodyPr>
            <a:noAutofit/>
          </a:bodyPr>
          <a:lstStyle>
            <a:lvl1pPr>
              <a:buNone/>
              <a:defRPr/>
            </a:lvl1pPr>
          </a:lstStyle>
          <a:p>
            <a:endParaRPr lang="en-US" dirty="0"/>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095555"/>
            <a:ext cx="3600000" cy="2160000"/>
          </a:xfrm>
          <a:prstGeom prst="roundRect">
            <a:avLst>
              <a:gd name="adj" fmla="val 1469"/>
            </a:avLst>
          </a:prstGeom>
          <a:noFill/>
        </p:spPr>
        <p:txBody>
          <a:bodyPr>
            <a:noAutofit/>
          </a:bodyPr>
          <a:lstStyle>
            <a:lvl1pPr>
              <a:buNone/>
              <a:defRPr/>
            </a:lvl1pPr>
          </a:lstStyle>
          <a:p>
            <a:endParaRPr lang="en-US" dirty="0"/>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bg1"/>
                </a:solidFill>
              </a:rPr>
              <a:t>Subheading goes here</a:t>
            </a:r>
            <a:endParaRPr lang="en-US" dirty="0">
              <a:solidFill>
                <a:schemeClr val="bg1"/>
              </a:solidFill>
            </a:endParaRPr>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bg1"/>
                </a:solidFill>
              </a:rPr>
              <a:t>Subheading goes here</a:t>
            </a:r>
            <a:endParaRPr lang="en-US" dirty="0">
              <a:solidFill>
                <a:schemeClr val="bg1"/>
              </a:solidFill>
            </a:endParaRPr>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 name="Picture Placeholder 4">
            <a:extLst>
              <a:ext uri="{FF2B5EF4-FFF2-40B4-BE49-F238E27FC236}">
                <a16:creationId xmlns:a16="http://schemas.microsoft.com/office/drawing/2014/main" id="{0767DDEA-A04B-7698-A57E-70FEC0F1359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7" name="Text Placeholder 6">
            <a:extLst>
              <a:ext uri="{FF2B5EF4-FFF2-40B4-BE49-F238E27FC236}">
                <a16:creationId xmlns:a16="http://schemas.microsoft.com/office/drawing/2014/main" id="{B38934C1-DBE5-8018-5D0A-4FA31A966D8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88E02551-4319-98F1-2E8C-EFFD29DFD85C}"/>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bg1"/>
                </a:solidFill>
              </a:rPr>
              <a:t>Subheading goes here</a:t>
            </a:r>
          </a:p>
        </p:txBody>
      </p:sp>
    </p:spTree>
    <p:extLst>
      <p:ext uri="{BB962C8B-B14F-4D97-AF65-F5344CB8AC3E}">
        <p14:creationId xmlns:p14="http://schemas.microsoft.com/office/powerpoint/2010/main" val="17584374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images and text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0E2B-0F6E-6E2A-1CFE-508B402607E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1195818"/>
          </a:xfrm>
        </p:spPr>
        <p:txBody>
          <a:bodyPr>
            <a:noAutofit/>
          </a:bodyPr>
          <a:lstStyle>
            <a:lvl1pPr>
              <a:defRPr>
                <a:solidFill>
                  <a:schemeClr val="tx1"/>
                </a:solidFill>
              </a:defRPr>
            </a:lvl1pPr>
          </a:lstStyle>
          <a:p>
            <a:r>
              <a:rPr lang="en-GB" dirty="0"/>
              <a:t>Heading goes here</a:t>
            </a:r>
            <a:br>
              <a:rPr lang="en-GB" dirty="0"/>
            </a:br>
            <a:r>
              <a:rPr lang="en-GB" dirty="0"/>
              <a:t>over two lines</a:t>
            </a:r>
            <a:endParaRPr lang="en-US" dirty="0"/>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dirty="0"/>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dirty="0"/>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dirty="0"/>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Subheading goes here</a:t>
            </a:r>
            <a:endParaRPr lang="en-US" dirty="0"/>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Subheading goes here</a:t>
            </a:r>
            <a:endParaRPr lang="en-US" dirty="0"/>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 name="Picture Placeholder 4">
            <a:extLst>
              <a:ext uri="{FF2B5EF4-FFF2-40B4-BE49-F238E27FC236}">
                <a16:creationId xmlns:a16="http://schemas.microsoft.com/office/drawing/2014/main" id="{999BB5D1-BA29-2E9E-BF07-31DA0A2010F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7" name="Text Placeholder 6">
            <a:extLst>
              <a:ext uri="{FF2B5EF4-FFF2-40B4-BE49-F238E27FC236}">
                <a16:creationId xmlns:a16="http://schemas.microsoft.com/office/drawing/2014/main" id="{3C600886-E3F0-7C16-FCF3-4C47B7B95EFF}"/>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258110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ilms x 4 v1">
    <p:bg>
      <p:bgPr>
        <a:solidFill>
          <a:schemeClr val="tx1"/>
        </a:solidFill>
        <a:effectLst/>
      </p:bgPr>
    </p:bg>
    <p:spTree>
      <p:nvGrpSpPr>
        <p:cNvPr id="1" name=""/>
        <p:cNvGrpSpPr/>
        <p:nvPr/>
      </p:nvGrpSpPr>
      <p:grpSpPr>
        <a:xfrm>
          <a:off x="0" y="0"/>
          <a:ext cx="0" cy="0"/>
          <a:chOff x="0" y="0"/>
          <a:chExt cx="0" cy="0"/>
        </a:xfrm>
      </p:grpSpPr>
      <p:sp>
        <p:nvSpPr>
          <p:cNvPr id="3" name="Rounded Rectangle 27">
            <a:extLst>
              <a:ext uri="{FF2B5EF4-FFF2-40B4-BE49-F238E27FC236}">
                <a16:creationId xmlns:a16="http://schemas.microsoft.com/office/drawing/2014/main" id="{D48D12BE-C95D-CC20-41DD-ECCD501296A5}"/>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p:nvPr>
        </p:nvSpPr>
        <p:spPr>
          <a:xfrm>
            <a:off x="11451962" y="6080791"/>
            <a:ext cx="540000" cy="540000"/>
          </a:xfrm>
          <a:noFill/>
        </p:spPr>
        <p:txBody>
          <a:bodyPr tIns="0" rIns="0" bIns="0" anchor="ctr" anchorCtr="0"/>
          <a:lstStyle>
            <a:lvl1pPr algn="ctr">
              <a:buNone/>
              <a:defRPr sz="1000" b="0">
                <a:solidFill>
                  <a:schemeClr val="bg1"/>
                </a:solidFill>
              </a:defRPr>
            </a:lvl1pPr>
          </a:lstStyle>
          <a:p>
            <a:endParaRPr lang="en-GB" dirty="0"/>
          </a:p>
        </p:txBody>
      </p:sp>
      <p:sp>
        <p:nvSpPr>
          <p:cNvPr id="11" name="Text Placeholder 20">
            <a:extLst>
              <a:ext uri="{FF2B5EF4-FFF2-40B4-BE49-F238E27FC236}">
                <a16:creationId xmlns:a16="http://schemas.microsoft.com/office/drawing/2014/main" id="{2EE14DA7-7FED-4A0A-AA2C-5966F13E2D13}"/>
              </a:ext>
            </a:extLst>
          </p:cNvPr>
          <p:cNvSpPr>
            <a:spLocks noGrp="1" noChangeAspect="1"/>
          </p:cNvSpPr>
          <p:nvPr>
            <p:ph type="body" sz="quarter" idx="101" hasCustomPrompt="1"/>
          </p:nvPr>
        </p:nvSpPr>
        <p:spPr>
          <a:xfrm>
            <a:off x="508531" y="4015993"/>
            <a:ext cx="2628000" cy="337807"/>
          </a:xfrm>
        </p:spPr>
        <p:txBody>
          <a:bodyPr vert="horz">
            <a:noAutofit/>
          </a:bodyPr>
          <a:lstStyle>
            <a:lvl1pPr marL="0" algn="l" rtl="0">
              <a:lnSpc>
                <a:spcPct val="100000"/>
              </a:lnSpc>
              <a:buNone/>
              <a:defRPr sz="1400"/>
            </a:lvl1pPr>
            <a:lvl2pPr algn="thaiDist">
              <a:defRPr/>
            </a:lvl2pPr>
          </a:lstStyle>
          <a:p>
            <a:pPr lvl="0"/>
            <a:r>
              <a:rPr lang="en-US" dirty="0"/>
              <a:t>Category name</a:t>
            </a:r>
          </a:p>
        </p:txBody>
      </p:sp>
      <p:sp>
        <p:nvSpPr>
          <p:cNvPr id="12" name="Text Placeholder 24">
            <a:extLst>
              <a:ext uri="{FF2B5EF4-FFF2-40B4-BE49-F238E27FC236}">
                <a16:creationId xmlns:a16="http://schemas.microsoft.com/office/drawing/2014/main" id="{1609A02C-D89B-EACC-D30A-057891A581C5}"/>
              </a:ext>
            </a:extLst>
          </p:cNvPr>
          <p:cNvSpPr>
            <a:spLocks noGrp="1" noChangeAspect="1"/>
          </p:cNvSpPr>
          <p:nvPr>
            <p:ph type="body" sz="quarter" idx="102" hasCustomPrompt="1"/>
          </p:nvPr>
        </p:nvSpPr>
        <p:spPr>
          <a:xfrm>
            <a:off x="508531"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508532" y="1801630"/>
            <a:ext cx="2628000" cy="1980000"/>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A5B979E8-BB11-6C4E-F092-425F7344BA37}"/>
              </a:ext>
            </a:extLst>
          </p:cNvPr>
          <p:cNvSpPr>
            <a:spLocks noGrp="1"/>
          </p:cNvSpPr>
          <p:nvPr>
            <p:ph type="pic" sz="quarter" idx="109"/>
          </p:nvPr>
        </p:nvSpPr>
        <p:spPr>
          <a:xfrm>
            <a:off x="3357511" y="1801630"/>
            <a:ext cx="2628000" cy="1980000"/>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21E7B36C-E87B-B888-2499-F7097711BCC3}"/>
              </a:ext>
            </a:extLst>
          </p:cNvPr>
          <p:cNvSpPr>
            <a:spLocks noGrp="1"/>
          </p:cNvSpPr>
          <p:nvPr>
            <p:ph type="pic" sz="quarter" idx="110"/>
          </p:nvPr>
        </p:nvSpPr>
        <p:spPr>
          <a:xfrm>
            <a:off x="9055468" y="1801630"/>
            <a:ext cx="2628000" cy="1980000"/>
          </a:xfrm>
          <a:prstGeom prst="roundRect">
            <a:avLst>
              <a:gd name="adj" fmla="val 2732"/>
            </a:avLst>
          </a:prstGeom>
          <a:noFill/>
        </p:spPr>
        <p:txBody>
          <a:bodyPr/>
          <a:lstStyle/>
          <a:p>
            <a:endParaRPr lang="en-US"/>
          </a:p>
        </p:txBody>
      </p:sp>
      <p:sp>
        <p:nvSpPr>
          <p:cNvPr id="19" name="Picture Placeholder 50">
            <a:extLst>
              <a:ext uri="{FF2B5EF4-FFF2-40B4-BE49-F238E27FC236}">
                <a16:creationId xmlns:a16="http://schemas.microsoft.com/office/drawing/2014/main" id="{7593A34F-6A4C-0E3E-D5BC-49F21D05E60E}"/>
              </a:ext>
            </a:extLst>
          </p:cNvPr>
          <p:cNvSpPr>
            <a:spLocks noGrp="1"/>
          </p:cNvSpPr>
          <p:nvPr>
            <p:ph type="pic" sz="quarter" idx="111"/>
          </p:nvPr>
        </p:nvSpPr>
        <p:spPr>
          <a:xfrm>
            <a:off x="6206490" y="1801630"/>
            <a:ext cx="2628000" cy="1980000"/>
          </a:xfrm>
          <a:prstGeom prst="roundRect">
            <a:avLst>
              <a:gd name="adj" fmla="val 2732"/>
            </a:avLst>
          </a:prstGeom>
          <a:noFill/>
        </p:spPr>
        <p:txBody>
          <a:bodyPr/>
          <a:lstStyle/>
          <a:p>
            <a:endParaRPr lang="en-US"/>
          </a:p>
        </p:txBody>
      </p:sp>
      <p:sp>
        <p:nvSpPr>
          <p:cNvPr id="20" name="Text Placeholder 20">
            <a:extLst>
              <a:ext uri="{FF2B5EF4-FFF2-40B4-BE49-F238E27FC236}">
                <a16:creationId xmlns:a16="http://schemas.microsoft.com/office/drawing/2014/main" id="{86C91D5F-EC4F-EC3C-B4CD-FF7A7DCA23A5}"/>
              </a:ext>
            </a:extLst>
          </p:cNvPr>
          <p:cNvSpPr>
            <a:spLocks noGrp="1" noChangeAspect="1"/>
          </p:cNvSpPr>
          <p:nvPr>
            <p:ph type="body" sz="quarter" idx="112" hasCustomPrompt="1"/>
          </p:nvPr>
        </p:nvSpPr>
        <p:spPr>
          <a:xfrm>
            <a:off x="3357510" y="4018503"/>
            <a:ext cx="2628000" cy="337807"/>
          </a:xfrm>
        </p:spPr>
        <p:txBody>
          <a:bodyPr vert="horz">
            <a:noAutofit/>
          </a:bodyPr>
          <a:lstStyle>
            <a:lvl1pPr marL="0" algn="l" rtl="0">
              <a:lnSpc>
                <a:spcPct val="100000"/>
              </a:lnSpc>
              <a:buNone/>
              <a:defRPr sz="1400"/>
            </a:lvl1pPr>
            <a:lvl2pPr algn="thaiDist">
              <a:defRPr/>
            </a:lvl2pPr>
          </a:lstStyle>
          <a:p>
            <a:pPr lvl="0"/>
            <a:r>
              <a:rPr lang="en-US" dirty="0"/>
              <a:t>Category name</a:t>
            </a:r>
          </a:p>
        </p:txBody>
      </p:sp>
      <p:sp>
        <p:nvSpPr>
          <p:cNvPr id="21" name="Text Placeholder 24">
            <a:extLst>
              <a:ext uri="{FF2B5EF4-FFF2-40B4-BE49-F238E27FC236}">
                <a16:creationId xmlns:a16="http://schemas.microsoft.com/office/drawing/2014/main" id="{AB6662CC-C70E-F13B-61E1-F93FEAE625EB}"/>
              </a:ext>
            </a:extLst>
          </p:cNvPr>
          <p:cNvSpPr>
            <a:spLocks noGrp="1" noChangeAspect="1"/>
          </p:cNvSpPr>
          <p:nvPr>
            <p:ph type="body" sz="quarter" idx="113" hasCustomPrompt="1"/>
          </p:nvPr>
        </p:nvSpPr>
        <p:spPr>
          <a:xfrm>
            <a:off x="3357510" y="448571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22" name="Text Placeholder 20">
            <a:extLst>
              <a:ext uri="{FF2B5EF4-FFF2-40B4-BE49-F238E27FC236}">
                <a16:creationId xmlns:a16="http://schemas.microsoft.com/office/drawing/2014/main" id="{6D3204A9-11A8-0596-E8D7-7E7F3997BB63}"/>
              </a:ext>
            </a:extLst>
          </p:cNvPr>
          <p:cNvSpPr>
            <a:spLocks noGrp="1" noChangeAspect="1"/>
          </p:cNvSpPr>
          <p:nvPr>
            <p:ph type="body" sz="quarter" idx="114" hasCustomPrompt="1"/>
          </p:nvPr>
        </p:nvSpPr>
        <p:spPr>
          <a:xfrm>
            <a:off x="6206489" y="4015993"/>
            <a:ext cx="2628000" cy="337807"/>
          </a:xfrm>
        </p:spPr>
        <p:txBody>
          <a:bodyPr vert="horz">
            <a:noAutofit/>
          </a:bodyPr>
          <a:lstStyle>
            <a:lvl1pPr marL="0" algn="l" rtl="0">
              <a:lnSpc>
                <a:spcPct val="100000"/>
              </a:lnSpc>
              <a:buNone/>
              <a:defRPr sz="1400"/>
            </a:lvl1pPr>
            <a:lvl2pPr algn="thaiDist">
              <a:defRPr/>
            </a:lvl2pPr>
          </a:lstStyle>
          <a:p>
            <a:pPr lvl="0"/>
            <a:r>
              <a:rPr lang="en-US" dirty="0"/>
              <a:t>Category name</a:t>
            </a:r>
          </a:p>
        </p:txBody>
      </p:sp>
      <p:sp>
        <p:nvSpPr>
          <p:cNvPr id="23" name="Text Placeholder 24">
            <a:extLst>
              <a:ext uri="{FF2B5EF4-FFF2-40B4-BE49-F238E27FC236}">
                <a16:creationId xmlns:a16="http://schemas.microsoft.com/office/drawing/2014/main" id="{4C58B534-A2FF-FB48-5654-981634BD936A}"/>
              </a:ext>
            </a:extLst>
          </p:cNvPr>
          <p:cNvSpPr>
            <a:spLocks noGrp="1" noChangeAspect="1"/>
          </p:cNvSpPr>
          <p:nvPr>
            <p:ph type="body" sz="quarter" idx="115" hasCustomPrompt="1"/>
          </p:nvPr>
        </p:nvSpPr>
        <p:spPr>
          <a:xfrm>
            <a:off x="6206490" y="4483205"/>
            <a:ext cx="2627998"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24" name="Text Placeholder 20">
            <a:extLst>
              <a:ext uri="{FF2B5EF4-FFF2-40B4-BE49-F238E27FC236}">
                <a16:creationId xmlns:a16="http://schemas.microsoft.com/office/drawing/2014/main" id="{E3AA84BA-B7D1-0BF7-9168-19FDC6B723E5}"/>
              </a:ext>
            </a:extLst>
          </p:cNvPr>
          <p:cNvSpPr>
            <a:spLocks noGrp="1" noChangeAspect="1"/>
          </p:cNvSpPr>
          <p:nvPr>
            <p:ph type="body" sz="quarter" idx="116" hasCustomPrompt="1"/>
          </p:nvPr>
        </p:nvSpPr>
        <p:spPr>
          <a:xfrm>
            <a:off x="9055468" y="4015993"/>
            <a:ext cx="2628000" cy="337807"/>
          </a:xfrm>
        </p:spPr>
        <p:txBody>
          <a:bodyPr vert="horz">
            <a:noAutofit/>
          </a:bodyPr>
          <a:lstStyle>
            <a:lvl1pPr marL="0" algn="l" rtl="0">
              <a:lnSpc>
                <a:spcPct val="100000"/>
              </a:lnSpc>
              <a:buNone/>
              <a:defRPr sz="1400"/>
            </a:lvl1pPr>
            <a:lvl2pPr algn="thaiDist">
              <a:defRPr/>
            </a:lvl2pPr>
          </a:lstStyle>
          <a:p>
            <a:pPr lvl="0"/>
            <a:r>
              <a:rPr lang="en-US" dirty="0"/>
              <a:t>Category name</a:t>
            </a:r>
          </a:p>
        </p:txBody>
      </p:sp>
      <p:sp>
        <p:nvSpPr>
          <p:cNvPr id="25" name="Text Placeholder 24">
            <a:extLst>
              <a:ext uri="{FF2B5EF4-FFF2-40B4-BE49-F238E27FC236}">
                <a16:creationId xmlns:a16="http://schemas.microsoft.com/office/drawing/2014/main" id="{DDB91436-FEAF-8E21-97A2-D06A10E7DF8F}"/>
              </a:ext>
            </a:extLst>
          </p:cNvPr>
          <p:cNvSpPr>
            <a:spLocks noGrp="1" noChangeAspect="1"/>
          </p:cNvSpPr>
          <p:nvPr>
            <p:ph type="body" sz="quarter" idx="117" hasCustomPrompt="1"/>
          </p:nvPr>
        </p:nvSpPr>
        <p:spPr>
          <a:xfrm>
            <a:off x="9055468" y="4483205"/>
            <a:ext cx="2627998"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pic>
        <p:nvPicPr>
          <p:cNvPr id="2" name="Picture 1">
            <a:extLst>
              <a:ext uri="{FF2B5EF4-FFF2-40B4-BE49-F238E27FC236}">
                <a16:creationId xmlns:a16="http://schemas.microsoft.com/office/drawing/2014/main" id="{755F4352-32FB-9091-4FB2-D656C3A5C4A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0EEC500D-F500-1F89-4E3A-F2B43E3B404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0055505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ilms x 4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20">
            <a:extLst>
              <a:ext uri="{FF2B5EF4-FFF2-40B4-BE49-F238E27FC236}">
                <a16:creationId xmlns:a16="http://schemas.microsoft.com/office/drawing/2014/main" id="{2EE14DA7-7FED-4A0A-AA2C-5966F13E2D13}"/>
              </a:ext>
            </a:extLst>
          </p:cNvPr>
          <p:cNvSpPr>
            <a:spLocks noGrp="1" noChangeAspect="1"/>
          </p:cNvSpPr>
          <p:nvPr>
            <p:ph type="body" sz="quarter" idx="101" hasCustomPrompt="1"/>
          </p:nvPr>
        </p:nvSpPr>
        <p:spPr>
          <a:xfrm>
            <a:off x="220223" y="401599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Category name</a:t>
            </a:r>
          </a:p>
        </p:txBody>
      </p:sp>
      <p:sp>
        <p:nvSpPr>
          <p:cNvPr id="12" name="Text Placeholder 24">
            <a:extLst>
              <a:ext uri="{FF2B5EF4-FFF2-40B4-BE49-F238E27FC236}">
                <a16:creationId xmlns:a16="http://schemas.microsoft.com/office/drawing/2014/main" id="{1609A02C-D89B-EACC-D30A-057891A581C5}"/>
              </a:ext>
            </a:extLst>
          </p:cNvPr>
          <p:cNvSpPr>
            <a:spLocks noGrp="1" noChangeAspect="1"/>
          </p:cNvSpPr>
          <p:nvPr>
            <p:ph type="body" sz="quarter" idx="102" hasCustomPrompt="1"/>
          </p:nvPr>
        </p:nvSpPr>
        <p:spPr>
          <a:xfrm>
            <a:off x="220223"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220224" y="1801630"/>
            <a:ext cx="2628000" cy="1980000"/>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A5B979E8-BB11-6C4E-F092-425F7344BA37}"/>
              </a:ext>
            </a:extLst>
          </p:cNvPr>
          <p:cNvSpPr>
            <a:spLocks noGrp="1"/>
          </p:cNvSpPr>
          <p:nvPr>
            <p:ph type="pic" sz="quarter" idx="109"/>
          </p:nvPr>
        </p:nvSpPr>
        <p:spPr>
          <a:xfrm>
            <a:off x="3261408" y="1801630"/>
            <a:ext cx="2628000" cy="1980000"/>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21E7B36C-E87B-B888-2499-F7097711BCC3}"/>
              </a:ext>
            </a:extLst>
          </p:cNvPr>
          <p:cNvSpPr>
            <a:spLocks noGrp="1"/>
          </p:cNvSpPr>
          <p:nvPr>
            <p:ph type="pic" sz="quarter" idx="110"/>
          </p:nvPr>
        </p:nvSpPr>
        <p:spPr>
          <a:xfrm>
            <a:off x="9343776" y="1801630"/>
            <a:ext cx="2628000" cy="1980000"/>
          </a:xfrm>
          <a:prstGeom prst="roundRect">
            <a:avLst>
              <a:gd name="adj" fmla="val 2732"/>
            </a:avLst>
          </a:prstGeom>
          <a:noFill/>
        </p:spPr>
        <p:txBody>
          <a:bodyPr/>
          <a:lstStyle/>
          <a:p>
            <a:endParaRPr lang="en-US"/>
          </a:p>
        </p:txBody>
      </p:sp>
      <p:sp>
        <p:nvSpPr>
          <p:cNvPr id="19" name="Picture Placeholder 50">
            <a:extLst>
              <a:ext uri="{FF2B5EF4-FFF2-40B4-BE49-F238E27FC236}">
                <a16:creationId xmlns:a16="http://schemas.microsoft.com/office/drawing/2014/main" id="{7593A34F-6A4C-0E3E-D5BC-49F21D05E60E}"/>
              </a:ext>
            </a:extLst>
          </p:cNvPr>
          <p:cNvSpPr>
            <a:spLocks noGrp="1"/>
          </p:cNvSpPr>
          <p:nvPr>
            <p:ph type="pic" sz="quarter" idx="111"/>
          </p:nvPr>
        </p:nvSpPr>
        <p:spPr>
          <a:xfrm>
            <a:off x="6302592" y="1801630"/>
            <a:ext cx="2628000" cy="1980000"/>
          </a:xfrm>
          <a:prstGeom prst="roundRect">
            <a:avLst>
              <a:gd name="adj" fmla="val 2732"/>
            </a:avLst>
          </a:prstGeom>
          <a:noFill/>
        </p:spPr>
        <p:txBody>
          <a:bodyPr/>
          <a:lstStyle/>
          <a:p>
            <a:endParaRPr lang="en-US"/>
          </a:p>
        </p:txBody>
      </p:sp>
      <p:sp>
        <p:nvSpPr>
          <p:cNvPr id="20" name="Text Placeholder 20">
            <a:extLst>
              <a:ext uri="{FF2B5EF4-FFF2-40B4-BE49-F238E27FC236}">
                <a16:creationId xmlns:a16="http://schemas.microsoft.com/office/drawing/2014/main" id="{86C91D5F-EC4F-EC3C-B4CD-FF7A7DCA23A5}"/>
              </a:ext>
            </a:extLst>
          </p:cNvPr>
          <p:cNvSpPr>
            <a:spLocks noGrp="1" noChangeAspect="1"/>
          </p:cNvSpPr>
          <p:nvPr>
            <p:ph type="body" sz="quarter" idx="112" hasCustomPrompt="1"/>
          </p:nvPr>
        </p:nvSpPr>
        <p:spPr>
          <a:xfrm>
            <a:off x="3261408" y="401850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Category name</a:t>
            </a:r>
          </a:p>
        </p:txBody>
      </p:sp>
      <p:sp>
        <p:nvSpPr>
          <p:cNvPr id="21" name="Text Placeholder 24">
            <a:extLst>
              <a:ext uri="{FF2B5EF4-FFF2-40B4-BE49-F238E27FC236}">
                <a16:creationId xmlns:a16="http://schemas.microsoft.com/office/drawing/2014/main" id="{AB6662CC-C70E-F13B-61E1-F93FEAE625EB}"/>
              </a:ext>
            </a:extLst>
          </p:cNvPr>
          <p:cNvSpPr>
            <a:spLocks noGrp="1" noChangeAspect="1"/>
          </p:cNvSpPr>
          <p:nvPr>
            <p:ph type="body" sz="quarter" idx="113" hasCustomPrompt="1"/>
          </p:nvPr>
        </p:nvSpPr>
        <p:spPr>
          <a:xfrm>
            <a:off x="3261408" y="448571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2" name="Text Placeholder 20">
            <a:extLst>
              <a:ext uri="{FF2B5EF4-FFF2-40B4-BE49-F238E27FC236}">
                <a16:creationId xmlns:a16="http://schemas.microsoft.com/office/drawing/2014/main" id="{6D3204A9-11A8-0596-E8D7-7E7F3997BB63}"/>
              </a:ext>
            </a:extLst>
          </p:cNvPr>
          <p:cNvSpPr>
            <a:spLocks noGrp="1" noChangeAspect="1"/>
          </p:cNvSpPr>
          <p:nvPr>
            <p:ph type="body" sz="quarter" idx="114" hasCustomPrompt="1"/>
          </p:nvPr>
        </p:nvSpPr>
        <p:spPr>
          <a:xfrm>
            <a:off x="6302591" y="401599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Category name</a:t>
            </a:r>
          </a:p>
        </p:txBody>
      </p:sp>
      <p:sp>
        <p:nvSpPr>
          <p:cNvPr id="23" name="Text Placeholder 24">
            <a:extLst>
              <a:ext uri="{FF2B5EF4-FFF2-40B4-BE49-F238E27FC236}">
                <a16:creationId xmlns:a16="http://schemas.microsoft.com/office/drawing/2014/main" id="{4C58B534-A2FF-FB48-5654-981634BD936A}"/>
              </a:ext>
            </a:extLst>
          </p:cNvPr>
          <p:cNvSpPr>
            <a:spLocks noGrp="1" noChangeAspect="1"/>
          </p:cNvSpPr>
          <p:nvPr>
            <p:ph type="body" sz="quarter" idx="115" hasCustomPrompt="1"/>
          </p:nvPr>
        </p:nvSpPr>
        <p:spPr>
          <a:xfrm>
            <a:off x="6302591"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4" name="Text Placeholder 20">
            <a:extLst>
              <a:ext uri="{FF2B5EF4-FFF2-40B4-BE49-F238E27FC236}">
                <a16:creationId xmlns:a16="http://schemas.microsoft.com/office/drawing/2014/main" id="{E3AA84BA-B7D1-0BF7-9168-19FDC6B723E5}"/>
              </a:ext>
            </a:extLst>
          </p:cNvPr>
          <p:cNvSpPr>
            <a:spLocks noGrp="1" noChangeAspect="1"/>
          </p:cNvSpPr>
          <p:nvPr>
            <p:ph type="body" sz="quarter" idx="116" hasCustomPrompt="1"/>
          </p:nvPr>
        </p:nvSpPr>
        <p:spPr>
          <a:xfrm>
            <a:off x="9343776" y="4015993"/>
            <a:ext cx="2648186"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dirty="0"/>
              <a:t>Category name</a:t>
            </a:r>
          </a:p>
        </p:txBody>
      </p:sp>
      <p:sp>
        <p:nvSpPr>
          <p:cNvPr id="25" name="Text Placeholder 24">
            <a:extLst>
              <a:ext uri="{FF2B5EF4-FFF2-40B4-BE49-F238E27FC236}">
                <a16:creationId xmlns:a16="http://schemas.microsoft.com/office/drawing/2014/main" id="{DDB91436-FEAF-8E21-97A2-D06A10E7DF8F}"/>
              </a:ext>
            </a:extLst>
          </p:cNvPr>
          <p:cNvSpPr>
            <a:spLocks noGrp="1" noChangeAspect="1"/>
          </p:cNvSpPr>
          <p:nvPr>
            <p:ph type="body" sz="quarter" idx="117" hasCustomPrompt="1"/>
          </p:nvPr>
        </p:nvSpPr>
        <p:spPr>
          <a:xfrm>
            <a:off x="9343776" y="4483205"/>
            <a:ext cx="2648186"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pic>
        <p:nvPicPr>
          <p:cNvPr id="6" name="Picture 5">
            <a:extLst>
              <a:ext uri="{FF2B5EF4-FFF2-40B4-BE49-F238E27FC236}">
                <a16:creationId xmlns:a16="http://schemas.microsoft.com/office/drawing/2014/main" id="{364BD5FF-746D-05B2-A7A2-1636DFDA2531}"/>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EEBCC2AE-1BE8-DA90-FF3C-E7522F5976E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270954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films with copy v1">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C75C673C-5405-59DE-CB01-0DCE7D7CFAF0}"/>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2" name="Text Placeholder 24">
            <a:extLst>
              <a:ext uri="{FF2B5EF4-FFF2-40B4-BE49-F238E27FC236}">
                <a16:creationId xmlns:a16="http://schemas.microsoft.com/office/drawing/2014/main" id="{1609A02C-D89B-EACC-D30A-057891A581C5}"/>
              </a:ext>
            </a:extLst>
          </p:cNvPr>
          <p:cNvSpPr>
            <a:spLocks noGrp="1"/>
          </p:cNvSpPr>
          <p:nvPr>
            <p:ph type="body" sz="quarter" idx="102" hasCustomPrompt="1"/>
          </p:nvPr>
        </p:nvSpPr>
        <p:spPr>
          <a:xfrm>
            <a:off x="508532"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508532" y="1801629"/>
            <a:ext cx="2628000" cy="2968293"/>
          </a:xfrm>
          <a:prstGeom prst="roundRect">
            <a:avLst>
              <a:gd name="adj" fmla="val 2732"/>
            </a:avLst>
          </a:prstGeom>
          <a:noFill/>
        </p:spPr>
        <p:txBody>
          <a:bodyPr/>
          <a:lstStyle/>
          <a:p>
            <a:endParaRPr lang="en-US"/>
          </a:p>
        </p:txBody>
      </p:sp>
      <p:sp>
        <p:nvSpPr>
          <p:cNvPr id="2" name="Text Placeholder 24">
            <a:extLst>
              <a:ext uri="{FF2B5EF4-FFF2-40B4-BE49-F238E27FC236}">
                <a16:creationId xmlns:a16="http://schemas.microsoft.com/office/drawing/2014/main" id="{030BAF49-EA0B-D285-71EF-DEF45075B0CE}"/>
              </a:ext>
            </a:extLst>
          </p:cNvPr>
          <p:cNvSpPr>
            <a:spLocks noGrp="1"/>
          </p:cNvSpPr>
          <p:nvPr>
            <p:ph type="body" sz="quarter" idx="109" hasCustomPrompt="1"/>
          </p:nvPr>
        </p:nvSpPr>
        <p:spPr>
          <a:xfrm>
            <a:off x="3340521"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3" name="Picture Placeholder 50">
            <a:extLst>
              <a:ext uri="{FF2B5EF4-FFF2-40B4-BE49-F238E27FC236}">
                <a16:creationId xmlns:a16="http://schemas.microsoft.com/office/drawing/2014/main" id="{4495BD24-6A17-A465-0FD4-65F9B5B19940}"/>
              </a:ext>
            </a:extLst>
          </p:cNvPr>
          <p:cNvSpPr>
            <a:spLocks noGrp="1"/>
          </p:cNvSpPr>
          <p:nvPr>
            <p:ph type="pic" sz="quarter" idx="110"/>
          </p:nvPr>
        </p:nvSpPr>
        <p:spPr>
          <a:xfrm>
            <a:off x="3340521" y="1801628"/>
            <a:ext cx="2628000" cy="2968293"/>
          </a:xfrm>
          <a:prstGeom prst="roundRect">
            <a:avLst>
              <a:gd name="adj" fmla="val 2732"/>
            </a:avLst>
          </a:prstGeom>
          <a:noFill/>
        </p:spPr>
        <p:txBody>
          <a:bodyPr/>
          <a:lstStyle/>
          <a:p>
            <a:endParaRPr lang="en-US"/>
          </a:p>
        </p:txBody>
      </p:sp>
      <p:sp>
        <p:nvSpPr>
          <p:cNvPr id="9" name="Text Placeholder 24">
            <a:extLst>
              <a:ext uri="{FF2B5EF4-FFF2-40B4-BE49-F238E27FC236}">
                <a16:creationId xmlns:a16="http://schemas.microsoft.com/office/drawing/2014/main" id="{586AC07A-BCCD-F06E-8862-9E66E9C1BA58}"/>
              </a:ext>
            </a:extLst>
          </p:cNvPr>
          <p:cNvSpPr>
            <a:spLocks noGrp="1"/>
          </p:cNvSpPr>
          <p:nvPr>
            <p:ph type="body" sz="quarter" idx="111" hasCustomPrompt="1"/>
          </p:nvPr>
        </p:nvSpPr>
        <p:spPr>
          <a:xfrm>
            <a:off x="9098390"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4" name="Picture Placeholder 50">
            <a:extLst>
              <a:ext uri="{FF2B5EF4-FFF2-40B4-BE49-F238E27FC236}">
                <a16:creationId xmlns:a16="http://schemas.microsoft.com/office/drawing/2014/main" id="{5AA837E1-66AE-F74B-05EE-E7BC6639FC08}"/>
              </a:ext>
            </a:extLst>
          </p:cNvPr>
          <p:cNvSpPr>
            <a:spLocks noGrp="1"/>
          </p:cNvSpPr>
          <p:nvPr>
            <p:ph type="pic" sz="quarter" idx="112"/>
          </p:nvPr>
        </p:nvSpPr>
        <p:spPr>
          <a:xfrm>
            <a:off x="9098390" y="1801628"/>
            <a:ext cx="2628000" cy="2968293"/>
          </a:xfrm>
          <a:prstGeom prst="roundRect">
            <a:avLst>
              <a:gd name="adj" fmla="val 2732"/>
            </a:avLst>
          </a:prstGeom>
          <a:noFill/>
        </p:spPr>
        <p:txBody>
          <a:bodyPr/>
          <a:lstStyle/>
          <a:p>
            <a:endParaRPr lang="en-US"/>
          </a:p>
        </p:txBody>
      </p:sp>
      <p:sp>
        <p:nvSpPr>
          <p:cNvPr id="16" name="Text Placeholder 24">
            <a:extLst>
              <a:ext uri="{FF2B5EF4-FFF2-40B4-BE49-F238E27FC236}">
                <a16:creationId xmlns:a16="http://schemas.microsoft.com/office/drawing/2014/main" id="{59D5BBD8-23C5-ACA7-EEC8-1F24DC091823}"/>
              </a:ext>
            </a:extLst>
          </p:cNvPr>
          <p:cNvSpPr>
            <a:spLocks noGrp="1"/>
          </p:cNvSpPr>
          <p:nvPr>
            <p:ph type="body" sz="quarter" idx="113" hasCustomPrompt="1"/>
          </p:nvPr>
        </p:nvSpPr>
        <p:spPr>
          <a:xfrm>
            <a:off x="6219455"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lvl1pPr>
          </a:lstStyle>
          <a:p>
            <a:pPr lvl="0"/>
            <a:r>
              <a:rPr lang="en-US" dirty="0"/>
              <a:t>Copy goes here</a:t>
            </a:r>
          </a:p>
        </p:txBody>
      </p:sp>
      <p:sp>
        <p:nvSpPr>
          <p:cNvPr id="17" name="Picture Placeholder 50">
            <a:extLst>
              <a:ext uri="{FF2B5EF4-FFF2-40B4-BE49-F238E27FC236}">
                <a16:creationId xmlns:a16="http://schemas.microsoft.com/office/drawing/2014/main" id="{0E2E6BB0-66A6-7038-E1FE-531FD0E67D20}"/>
              </a:ext>
            </a:extLst>
          </p:cNvPr>
          <p:cNvSpPr>
            <a:spLocks noGrp="1"/>
          </p:cNvSpPr>
          <p:nvPr>
            <p:ph type="pic" sz="quarter" idx="114"/>
          </p:nvPr>
        </p:nvSpPr>
        <p:spPr>
          <a:xfrm>
            <a:off x="6219455" y="1801628"/>
            <a:ext cx="2628000" cy="2968293"/>
          </a:xfrm>
          <a:prstGeom prst="roundRect">
            <a:avLst>
              <a:gd name="adj" fmla="val 2732"/>
            </a:avLst>
          </a:prstGeom>
          <a:noFill/>
        </p:spPr>
        <p:txBody>
          <a:bodyPr/>
          <a:lstStyle/>
          <a:p>
            <a:endParaRPr lang="en-US"/>
          </a:p>
        </p:txBody>
      </p:sp>
      <p:pic>
        <p:nvPicPr>
          <p:cNvPr id="11" name="Picture 10">
            <a:extLst>
              <a:ext uri="{FF2B5EF4-FFF2-40B4-BE49-F238E27FC236}">
                <a16:creationId xmlns:a16="http://schemas.microsoft.com/office/drawing/2014/main" id="{65D13EAA-A266-601E-CEBA-36FEF2482135}"/>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5" name="Text Placeholder 6">
            <a:extLst>
              <a:ext uri="{FF2B5EF4-FFF2-40B4-BE49-F238E27FC236}">
                <a16:creationId xmlns:a16="http://schemas.microsoft.com/office/drawing/2014/main" id="{A877A316-CBB1-24D1-D111-A11775598C6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10212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films with copy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4" name="Picture Placeholder 50">
            <a:extLst>
              <a:ext uri="{FF2B5EF4-FFF2-40B4-BE49-F238E27FC236}">
                <a16:creationId xmlns:a16="http://schemas.microsoft.com/office/drawing/2014/main" id="{41144442-FDB7-1C4E-AF42-96844B0A57B2}"/>
              </a:ext>
            </a:extLst>
          </p:cNvPr>
          <p:cNvSpPr>
            <a:spLocks noGrp="1"/>
          </p:cNvSpPr>
          <p:nvPr>
            <p:ph type="pic" sz="quarter" idx="108"/>
          </p:nvPr>
        </p:nvSpPr>
        <p:spPr>
          <a:xfrm>
            <a:off x="199829" y="1801629"/>
            <a:ext cx="2628000" cy="2968293"/>
          </a:xfrm>
          <a:prstGeom prst="roundRect">
            <a:avLst>
              <a:gd name="adj" fmla="val 2732"/>
            </a:avLst>
          </a:prstGeom>
          <a:noFill/>
        </p:spPr>
        <p:txBody>
          <a:bodyPr/>
          <a:lstStyle/>
          <a:p>
            <a:endParaRPr lang="en-US"/>
          </a:p>
        </p:txBody>
      </p:sp>
      <p:sp>
        <p:nvSpPr>
          <p:cNvPr id="16" name="Picture Placeholder 50">
            <a:extLst>
              <a:ext uri="{FF2B5EF4-FFF2-40B4-BE49-F238E27FC236}">
                <a16:creationId xmlns:a16="http://schemas.microsoft.com/office/drawing/2014/main" id="{F8890DCF-3EAA-0322-AB8C-F285F9EDE27A}"/>
              </a:ext>
            </a:extLst>
          </p:cNvPr>
          <p:cNvSpPr>
            <a:spLocks noGrp="1"/>
          </p:cNvSpPr>
          <p:nvPr>
            <p:ph type="pic" sz="quarter" idx="110"/>
          </p:nvPr>
        </p:nvSpPr>
        <p:spPr>
          <a:xfrm>
            <a:off x="3254540" y="1801628"/>
            <a:ext cx="2628000" cy="2968293"/>
          </a:xfrm>
          <a:prstGeom prst="roundRect">
            <a:avLst>
              <a:gd name="adj" fmla="val 2732"/>
            </a:avLst>
          </a:prstGeom>
          <a:noFill/>
        </p:spPr>
        <p:txBody>
          <a:bodyPr/>
          <a:lstStyle/>
          <a:p>
            <a:endParaRPr lang="en-US"/>
          </a:p>
        </p:txBody>
      </p:sp>
      <p:sp>
        <p:nvSpPr>
          <p:cNvPr id="17" name="Picture Placeholder 50">
            <a:extLst>
              <a:ext uri="{FF2B5EF4-FFF2-40B4-BE49-F238E27FC236}">
                <a16:creationId xmlns:a16="http://schemas.microsoft.com/office/drawing/2014/main" id="{B956C530-9075-E138-6F2C-9819A2D9C206}"/>
              </a:ext>
            </a:extLst>
          </p:cNvPr>
          <p:cNvSpPr>
            <a:spLocks noGrp="1"/>
          </p:cNvSpPr>
          <p:nvPr>
            <p:ph type="pic" sz="quarter" idx="112"/>
          </p:nvPr>
        </p:nvSpPr>
        <p:spPr>
          <a:xfrm>
            <a:off x="9363962" y="1801628"/>
            <a:ext cx="2628000" cy="2968293"/>
          </a:xfrm>
          <a:prstGeom prst="roundRect">
            <a:avLst>
              <a:gd name="adj" fmla="val 2732"/>
            </a:avLst>
          </a:prstGeom>
          <a:noFill/>
        </p:spPr>
        <p:txBody>
          <a:bodyPr/>
          <a:lstStyle/>
          <a:p>
            <a:endParaRPr lang="en-US"/>
          </a:p>
        </p:txBody>
      </p:sp>
      <p:sp>
        <p:nvSpPr>
          <p:cNvPr id="26" name="Picture Placeholder 50">
            <a:extLst>
              <a:ext uri="{FF2B5EF4-FFF2-40B4-BE49-F238E27FC236}">
                <a16:creationId xmlns:a16="http://schemas.microsoft.com/office/drawing/2014/main" id="{DA8BE89D-B1FF-2366-5A73-BC54FBF5C8A1}"/>
              </a:ext>
            </a:extLst>
          </p:cNvPr>
          <p:cNvSpPr>
            <a:spLocks noGrp="1"/>
          </p:cNvSpPr>
          <p:nvPr>
            <p:ph type="pic" sz="quarter" idx="114"/>
          </p:nvPr>
        </p:nvSpPr>
        <p:spPr>
          <a:xfrm>
            <a:off x="6309251" y="1801628"/>
            <a:ext cx="2628000" cy="2968293"/>
          </a:xfrm>
          <a:prstGeom prst="roundRect">
            <a:avLst>
              <a:gd name="adj" fmla="val 2732"/>
            </a:avLst>
          </a:prstGeom>
          <a:noFill/>
        </p:spPr>
        <p:txBody>
          <a:bodyPr>
            <a:noAutofit/>
          </a:bodyPr>
          <a:lstStyle/>
          <a:p>
            <a:endParaRPr lang="en-US"/>
          </a:p>
        </p:txBody>
      </p:sp>
      <p:sp>
        <p:nvSpPr>
          <p:cNvPr id="27" name="Text Placeholder 24">
            <a:extLst>
              <a:ext uri="{FF2B5EF4-FFF2-40B4-BE49-F238E27FC236}">
                <a16:creationId xmlns:a16="http://schemas.microsoft.com/office/drawing/2014/main" id="{DF955A49-9778-FF82-C38E-25E28E094E02}"/>
              </a:ext>
            </a:extLst>
          </p:cNvPr>
          <p:cNvSpPr>
            <a:spLocks noGrp="1"/>
          </p:cNvSpPr>
          <p:nvPr>
            <p:ph type="body" sz="quarter" idx="102" hasCustomPrompt="1"/>
          </p:nvPr>
        </p:nvSpPr>
        <p:spPr>
          <a:xfrm>
            <a:off x="199829"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29" name="Text Placeholder 24">
            <a:extLst>
              <a:ext uri="{FF2B5EF4-FFF2-40B4-BE49-F238E27FC236}">
                <a16:creationId xmlns:a16="http://schemas.microsoft.com/office/drawing/2014/main" id="{03C9D570-5BDA-100D-9BB0-8B987B291566}"/>
              </a:ext>
            </a:extLst>
          </p:cNvPr>
          <p:cNvSpPr>
            <a:spLocks noGrp="1"/>
          </p:cNvSpPr>
          <p:nvPr>
            <p:ph type="body" sz="quarter" idx="115" hasCustomPrompt="1"/>
          </p:nvPr>
        </p:nvSpPr>
        <p:spPr>
          <a:xfrm>
            <a:off x="3254540"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30" name="Text Placeholder 24">
            <a:extLst>
              <a:ext uri="{FF2B5EF4-FFF2-40B4-BE49-F238E27FC236}">
                <a16:creationId xmlns:a16="http://schemas.microsoft.com/office/drawing/2014/main" id="{56C32960-2F9F-98BC-36F7-57882A258CED}"/>
              </a:ext>
            </a:extLst>
          </p:cNvPr>
          <p:cNvSpPr>
            <a:spLocks noGrp="1"/>
          </p:cNvSpPr>
          <p:nvPr>
            <p:ph type="body" sz="quarter" idx="116" hasCustomPrompt="1"/>
          </p:nvPr>
        </p:nvSpPr>
        <p:spPr>
          <a:xfrm>
            <a:off x="6309251"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sp>
        <p:nvSpPr>
          <p:cNvPr id="31" name="Text Placeholder 24">
            <a:extLst>
              <a:ext uri="{FF2B5EF4-FFF2-40B4-BE49-F238E27FC236}">
                <a16:creationId xmlns:a16="http://schemas.microsoft.com/office/drawing/2014/main" id="{A60E31B8-B2E6-FC0C-329D-795D4F64A4C1}"/>
              </a:ext>
            </a:extLst>
          </p:cNvPr>
          <p:cNvSpPr>
            <a:spLocks noGrp="1"/>
          </p:cNvSpPr>
          <p:nvPr>
            <p:ph type="body" sz="quarter" idx="117" hasCustomPrompt="1"/>
          </p:nvPr>
        </p:nvSpPr>
        <p:spPr>
          <a:xfrm>
            <a:off x="9363962"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dirty="0"/>
              <a:t>Copy goes here</a:t>
            </a:r>
          </a:p>
        </p:txBody>
      </p:sp>
      <p:pic>
        <p:nvPicPr>
          <p:cNvPr id="6" name="Picture 5">
            <a:extLst>
              <a:ext uri="{FF2B5EF4-FFF2-40B4-BE49-F238E27FC236}">
                <a16:creationId xmlns:a16="http://schemas.microsoft.com/office/drawing/2014/main" id="{98A52375-4058-6130-F379-5FC42255BA1F}"/>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95D158D4-22CF-24C9-E41C-D3C57EAF445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584237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3.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5" Type="http://schemas.openxmlformats.org/officeDocument/2006/relationships/slideLayout" Target="../slideLayouts/slideLayout220.xml"/><Relationship Id="rId4" Type="http://schemas.openxmlformats.org/officeDocument/2006/relationships/slideLayout" Target="../slideLayouts/slideLayout219.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theme" Target="../theme/theme3.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9" Type="http://schemas.openxmlformats.org/officeDocument/2006/relationships/slideLayout" Target="../slideLayouts/slideLayout90.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42" Type="http://schemas.openxmlformats.org/officeDocument/2006/relationships/slideLayout" Target="../slideLayouts/slideLayout93.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41" Type="http://schemas.openxmlformats.org/officeDocument/2006/relationships/slideLayout" Target="../slideLayouts/slideLayout92.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37" Type="http://schemas.openxmlformats.org/officeDocument/2006/relationships/slideLayout" Target="../slideLayouts/slideLayout88.xml"/><Relationship Id="rId40" Type="http://schemas.openxmlformats.org/officeDocument/2006/relationships/slideLayout" Target="../slideLayouts/slideLayout91.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slideLayout" Target="../slideLayouts/slideLayout87.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 Id="rId43" Type="http://schemas.openxmlformats.org/officeDocument/2006/relationships/theme" Target="../theme/theme4.xml"/><Relationship Id="rId8" Type="http://schemas.openxmlformats.org/officeDocument/2006/relationships/slideLayout" Target="../slideLayouts/slideLayout59.xml"/><Relationship Id="rId3" Type="http://schemas.openxmlformats.org/officeDocument/2006/relationships/slideLayout" Target="../slideLayouts/slideLayout54.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38" Type="http://schemas.openxmlformats.org/officeDocument/2006/relationships/slideLayout" Target="../slideLayouts/slideLayout8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theme" Target="../theme/theme5.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42" Type="http://schemas.openxmlformats.org/officeDocument/2006/relationships/theme" Target="../theme/theme6.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41" Type="http://schemas.openxmlformats.org/officeDocument/2006/relationships/slideLayout" Target="../slideLayouts/slideLayout161.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slideLayout" Target="../slideLayouts/slideLayout160.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theme" Target="../theme/theme7.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theme" Target="../theme/theme8.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18" Type="http://schemas.openxmlformats.org/officeDocument/2006/relationships/slideLayout" Target="../slideLayouts/slideLayout214.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17" Type="http://schemas.openxmlformats.org/officeDocument/2006/relationships/slideLayout" Target="../slideLayouts/slideLayout213.xml"/><Relationship Id="rId2" Type="http://schemas.openxmlformats.org/officeDocument/2006/relationships/slideLayout" Target="../slideLayouts/slideLayout198.xml"/><Relationship Id="rId16" Type="http://schemas.openxmlformats.org/officeDocument/2006/relationships/slideLayout" Target="../slideLayouts/slideLayout212.xml"/><Relationship Id="rId20" Type="http://schemas.openxmlformats.org/officeDocument/2006/relationships/theme" Target="../theme/theme9.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slideLayout" Target="../slideLayouts/slideLayout211.xml"/><Relationship Id="rId10" Type="http://schemas.openxmlformats.org/officeDocument/2006/relationships/slideLayout" Target="../slideLayouts/slideLayout206.xml"/><Relationship Id="rId19" Type="http://schemas.openxmlformats.org/officeDocument/2006/relationships/slideLayout" Target="../slideLayouts/slideLayout215.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8" r:id="rId2"/>
    <p:sldLayoutId id="2147483806" r:id="rId3"/>
    <p:sldLayoutId id="2147483807" r:id="rId4"/>
    <p:sldLayoutId id="2147483909" r:id="rId5"/>
    <p:sldLayoutId id="2147483808" r:id="rId6"/>
    <p:sldLayoutId id="2147483810" r:id="rId7"/>
    <p:sldLayoutId id="2147483914" r:id="rId8"/>
    <p:sldLayoutId id="2147483811" r:id="rId9"/>
    <p:sldLayoutId id="2147483812" r:id="rId10"/>
    <p:sldLayoutId id="2147483813" r:id="rId11"/>
    <p:sldLayoutId id="2147483815" r:id="rId12"/>
    <p:sldLayoutId id="2147483918" r:id="rId13"/>
    <p:sldLayoutId id="2147483919" r:id="rId14"/>
    <p:sldLayoutId id="2147483814" r:id="rId15"/>
    <p:sldLayoutId id="2147484753" r:id="rId16"/>
    <p:sldLayoutId id="2147484754" r:id="rId1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4" r:id="rId1"/>
    <p:sldLayoutId id="2147484743" r:id="rId2"/>
    <p:sldLayoutId id="2147484748" r:id="rId3"/>
    <p:sldLayoutId id="2147484781" r:id="rId4"/>
    <p:sldLayoutId id="2147484747" r:id="rId5"/>
    <p:sldLayoutId id="2147484745" r:id="rId6"/>
    <p:sldLayoutId id="2147484782" r:id="rId7"/>
    <p:sldLayoutId id="2147484746" r:id="rId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06E837B-BD58-0C49-B679-D22CA69DDAE0}" type="datetimeFigureOut">
              <a:rPr kumimoji="0" lang="en-US" sz="1200" b="0" i="0" u="none" strike="noStrike" kern="1200" cap="none" spc="0" normalizeH="0" baseline="0" noProof="0" smtClean="0">
                <a:ln>
                  <a:noFill/>
                </a:ln>
                <a:solidFill>
                  <a:srgbClr val="051D2E">
                    <a:tint val="82000"/>
                  </a:srgbClr>
                </a:solidFill>
                <a:effectLst/>
                <a:uLnTx/>
                <a:uFillTx/>
                <a:latin typeface="Inter T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8/14/2026</a:t>
            </a:fld>
            <a:endParaRPr kumimoji="0" lang="en-US" sz="1200" b="0" i="0" u="none" strike="noStrike" kern="1200" cap="none" spc="0" normalizeH="0" baseline="0" noProof="0" dirty="0">
              <a:ln>
                <a:noFill/>
              </a:ln>
              <a:solidFill>
                <a:srgbClr val="051D2E">
                  <a:tint val="82000"/>
                </a:srgbClr>
              </a:solidFill>
              <a:effectLst/>
              <a:uLnTx/>
              <a:uFillTx/>
              <a:latin typeface="Inter Tight"/>
              <a:ea typeface="+mn-ea"/>
              <a:cs typeface="+mn-cs"/>
            </a:endParaRPr>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51D2E">
                  <a:tint val="82000"/>
                </a:srgbClr>
              </a:solidFill>
              <a:effectLst/>
              <a:uLnTx/>
              <a:uFillTx/>
              <a:latin typeface="Inter Tight"/>
              <a:ea typeface="+mn-ea"/>
              <a:cs typeface="+mn-cs"/>
            </a:endParaRPr>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11E539-5AFE-5B4D-B982-F729F8E670F2}" type="slidenum">
              <a:rPr kumimoji="0" lang="en-US" sz="1200" b="0" i="0" u="none" strike="noStrike" kern="1200" cap="none" spc="0" normalizeH="0" baseline="0" noProof="0" smtClean="0">
                <a:ln>
                  <a:noFill/>
                </a:ln>
                <a:solidFill>
                  <a:srgbClr val="051D2E">
                    <a:tint val="82000"/>
                  </a:srgbClr>
                </a:solidFill>
                <a:effectLst/>
                <a:uLnTx/>
                <a:uFillTx/>
                <a:latin typeface="Inter T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51D2E">
                  <a:tint val="82000"/>
                </a:srgbClr>
              </a:solidFill>
              <a:effectLst/>
              <a:uLnTx/>
              <a:uFillTx/>
              <a:latin typeface="Inter Tight"/>
              <a:ea typeface="+mn-ea"/>
              <a:cs typeface="+mn-cs"/>
            </a:endParaRPr>
          </a:p>
        </p:txBody>
      </p:sp>
    </p:spTree>
    <p:extLst>
      <p:ext uri="{BB962C8B-B14F-4D97-AF65-F5344CB8AC3E}">
        <p14:creationId xmlns:p14="http://schemas.microsoft.com/office/powerpoint/2010/main" val="417165202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4035" r:id="rId1"/>
    <p:sldLayoutId id="2147483944" r:id="rId2"/>
    <p:sldLayoutId id="2147484036" r:id="rId3"/>
    <p:sldLayoutId id="2147483945" r:id="rId4"/>
    <p:sldLayoutId id="2147483948" r:id="rId5"/>
    <p:sldLayoutId id="2147484764" r:id="rId6"/>
    <p:sldLayoutId id="2147483947" r:id="rId7"/>
    <p:sldLayoutId id="2147484212" r:id="rId8"/>
    <p:sldLayoutId id="2147484348" r:id="rId9"/>
    <p:sldLayoutId id="2147484213" r:id="rId10"/>
    <p:sldLayoutId id="214748434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4037" r:id="rId1"/>
    <p:sldLayoutId id="2147484765" r:id="rId2"/>
    <p:sldLayoutId id="2147483949" r:id="rId3"/>
    <p:sldLayoutId id="2147484038" r:id="rId4"/>
    <p:sldLayoutId id="2147484766" r:id="rId5"/>
    <p:sldLayoutId id="2147483951" r:id="rId6"/>
    <p:sldLayoutId id="2147484039" r:id="rId7"/>
    <p:sldLayoutId id="2147484767" r:id="rId8"/>
    <p:sldLayoutId id="2147483952" r:id="rId9"/>
    <p:sldLayoutId id="2147484040" r:id="rId10"/>
    <p:sldLayoutId id="2147484768" r:id="rId11"/>
    <p:sldLayoutId id="2147483953" r:id="rId12"/>
    <p:sldLayoutId id="2147483954" r:id="rId13"/>
    <p:sldLayoutId id="2147484769" r:id="rId14"/>
    <p:sldLayoutId id="2147484041" r:id="rId15"/>
    <p:sldLayoutId id="2147484044" r:id="rId16"/>
    <p:sldLayoutId id="2147484770" r:id="rId17"/>
    <p:sldLayoutId id="2147484045" r:id="rId18"/>
    <p:sldLayoutId id="2147483955" r:id="rId19"/>
    <p:sldLayoutId id="2147484771" r:id="rId20"/>
    <p:sldLayoutId id="2147483956" r:id="rId21"/>
    <p:sldLayoutId id="2147484042" r:id="rId22"/>
    <p:sldLayoutId id="2147484043" r:id="rId23"/>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 id="2147484201" r:id="rId10"/>
    <p:sldLayoutId id="2147484202" r:id="rId11"/>
    <p:sldLayoutId id="2147484203" r:id="rId12"/>
    <p:sldLayoutId id="2147484204" r:id="rId13"/>
    <p:sldLayoutId id="2147484205" r:id="rId14"/>
    <p:sldLayoutId id="2147484207" r:id="rId15"/>
    <p:sldLayoutId id="2147484208" r:id="rId16"/>
    <p:sldLayoutId id="2147484344" r:id="rId17"/>
    <p:sldLayoutId id="2147484345" r:id="rId18"/>
    <p:sldLayoutId id="2147484772" r:id="rId19"/>
    <p:sldLayoutId id="2147484209" r:id="rId20"/>
    <p:sldLayoutId id="2147484346" r:id="rId21"/>
    <p:sldLayoutId id="2147484773" r:id="rId22"/>
    <p:sldLayoutId id="2147484210" r:id="rId23"/>
    <p:sldLayoutId id="2147484347" r:id="rId24"/>
    <p:sldLayoutId id="2147484774" r:id="rId25"/>
    <p:sldLayoutId id="2147484211" r:id="rId26"/>
    <p:sldLayoutId id="2147484350" r:id="rId27"/>
    <p:sldLayoutId id="2147484775" r:id="rId28"/>
    <p:sldLayoutId id="2147484214" r:id="rId29"/>
    <p:sldLayoutId id="2147484351" r:id="rId30"/>
    <p:sldLayoutId id="2147484776" r:id="rId31"/>
    <p:sldLayoutId id="2147484215" r:id="rId32"/>
    <p:sldLayoutId id="2147484352" r:id="rId33"/>
    <p:sldLayoutId id="2147484777" r:id="rId34"/>
    <p:sldLayoutId id="2147484216" r:id="rId35"/>
    <p:sldLayoutId id="2147484246" r:id="rId36"/>
    <p:sldLayoutId id="2147484245" r:id="rId37"/>
    <p:sldLayoutId id="2147484756" r:id="rId38"/>
    <p:sldLayoutId id="2147484778" r:id="rId39"/>
    <p:sldLayoutId id="2147484755" r:id="rId40"/>
    <p:sldLayoutId id="2147484882" r:id="rId41"/>
    <p:sldLayoutId id="2147484883"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819" r:id="rId1"/>
    <p:sldLayoutId id="2147484818" r:id="rId2"/>
    <p:sldLayoutId id="2147484792" r:id="rId3"/>
    <p:sldLayoutId id="2147484793" r:id="rId4"/>
    <p:sldLayoutId id="2147484794" r:id="rId5"/>
    <p:sldLayoutId id="2147484795" r:id="rId6"/>
    <p:sldLayoutId id="2147484796" r:id="rId7"/>
    <p:sldLayoutId id="2147484797" r:id="rId8"/>
    <p:sldLayoutId id="2147484724" r:id="rId9"/>
    <p:sldLayoutId id="2147484725" r:id="rId10"/>
    <p:sldLayoutId id="2147484714" r:id="rId11"/>
    <p:sldLayoutId id="2147484713" r:id="rId12"/>
    <p:sldLayoutId id="2147484751" r:id="rId13"/>
    <p:sldLayoutId id="2147484762" r:id="rId14"/>
    <p:sldLayoutId id="2147484715" r:id="rId15"/>
    <p:sldLayoutId id="2147484763" r:id="rId16"/>
    <p:sldLayoutId id="2147484800" r:id="rId17"/>
    <p:sldLayoutId id="2147484801" r:id="rId18"/>
    <p:sldLayoutId id="2147484727" r:id="rId19"/>
    <p:sldLayoutId id="2147484726" r:id="rId20"/>
    <p:sldLayoutId id="2147484716" r:id="rId21"/>
    <p:sldLayoutId id="2147484717" r:id="rId22"/>
    <p:sldLayoutId id="2147484719" r:id="rId23"/>
    <p:sldLayoutId id="2147484718" r:id="rId24"/>
    <p:sldLayoutId id="2147484720" r:id="rId25"/>
    <p:sldLayoutId id="2147484721" r:id="rId26"/>
    <p:sldLayoutId id="2147484884" r:id="rId2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3675484"/>
      </p:ext>
    </p:extLst>
  </p:cSld>
  <p:clrMap bg1="lt1" tx1="dk1" bg2="lt2" tx2="dk2" accent1="accent1" accent2="accent2" accent3="accent3" accent4="accent4" accent5="accent5" accent6="accent6" hlink="hlink" folHlink="folHlink"/>
  <p:sldLayoutIdLst>
    <p:sldLayoutId id="2147484847" r:id="rId1"/>
    <p:sldLayoutId id="2147484848" r:id="rId2"/>
    <p:sldLayoutId id="2147484849" r:id="rId3"/>
    <p:sldLayoutId id="2147484850" r:id="rId4"/>
    <p:sldLayoutId id="2147484851" r:id="rId5"/>
    <p:sldLayoutId id="2147484852" r:id="rId6"/>
    <p:sldLayoutId id="2147484853" r:id="rId7"/>
    <p:sldLayoutId id="2147484854" r:id="rId8"/>
    <p:sldLayoutId id="2147484855" r:id="rId9"/>
    <p:sldLayoutId id="2147484856" r:id="rId10"/>
    <p:sldLayoutId id="2147484871" r:id="rId11"/>
    <p:sldLayoutId id="2147484872" r:id="rId12"/>
    <p:sldLayoutId id="2147484857" r:id="rId13"/>
    <p:sldLayoutId id="2147484858" r:id="rId14"/>
    <p:sldLayoutId id="2147484859" r:id="rId15"/>
    <p:sldLayoutId id="2147484860" r:id="rId16"/>
    <p:sldLayoutId id="2147484873" r:id="rId17"/>
    <p:sldLayoutId id="2147484861" r:id="rId18"/>
    <p:sldLayoutId id="2147484862" r:id="rId19"/>
    <p:sldLayoutId id="2147484874" r:id="rId20"/>
    <p:sldLayoutId id="2147484875" r:id="rId21"/>
    <p:sldLayoutId id="2147484575" r:id="rId22"/>
    <p:sldLayoutId id="2147484574" r:id="rId23"/>
    <p:sldLayoutId id="2147484623" r:id="rId24"/>
    <p:sldLayoutId id="2147484622" r:id="rId25"/>
    <p:sldLayoutId id="2147484863" r:id="rId26"/>
    <p:sldLayoutId id="2147484864" r:id="rId27"/>
    <p:sldLayoutId id="2147484876" r:id="rId28"/>
    <p:sldLayoutId id="2147484877" r:id="rId29"/>
    <p:sldLayoutId id="2147484865" r:id="rId30"/>
    <p:sldLayoutId id="2147484866" r:id="rId31"/>
    <p:sldLayoutId id="2147484878" r:id="rId32"/>
    <p:sldLayoutId id="2147484879" r:id="rId33"/>
    <p:sldLayoutId id="2147484867" r:id="rId34"/>
    <p:sldLayoutId id="2147484868" r:id="rId35"/>
    <p:sldLayoutId id="2147484880" r:id="rId36"/>
    <p:sldLayoutId id="2147484881" r:id="rId37"/>
    <p:sldLayoutId id="2147484869" r:id="rId38"/>
    <p:sldLayoutId id="2147484870" r:id="rId39"/>
    <p:sldLayoutId id="2147484750" r:id="rId40"/>
    <p:sldLayoutId id="2147484749" r:id="rId4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783" r:id="rId2"/>
    <p:sldLayoutId id="2147484779" r:id="rId3"/>
    <p:sldLayoutId id="2147484784" r:id="rId4"/>
    <p:sldLayoutId id="2147484447" r:id="rId5"/>
    <p:sldLayoutId id="2147484785" r:id="rId6"/>
    <p:sldLayoutId id="2147484457" r:id="rId7"/>
    <p:sldLayoutId id="2147484780" r:id="rId8"/>
    <p:sldLayoutId id="2147484448" r:id="rId9"/>
    <p:sldLayoutId id="2147484449" r:id="rId10"/>
    <p:sldLayoutId id="2147484452" r:id="rId11"/>
    <p:sldLayoutId id="2147484450" r:id="rId12"/>
    <p:sldLayoutId id="2147484451" r:id="rId13"/>
    <p:sldLayoutId id="2147484453" r:id="rId14"/>
    <p:sldLayoutId id="2147484454" r:id="rId15"/>
    <p:sldLayoutId id="2147484456" r:id="rId16"/>
    <p:sldLayoutId id="2147484455" r:id="rId17"/>
    <p:sldLayoutId id="2147484459" r:id="rId18"/>
    <p:sldLayoutId id="2147484458"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667" r:id="rId4"/>
    <p:sldLayoutId id="2147484666" r:id="rId5"/>
    <p:sldLayoutId id="2147484515" r:id="rId6"/>
    <p:sldLayoutId id="2147484512" r:id="rId7"/>
    <p:sldLayoutId id="2147484516" r:id="rId8"/>
    <p:sldLayoutId id="2147484655" r:id="rId9"/>
    <p:sldLayoutId id="2147484517" r:id="rId10"/>
    <p:sldLayoutId id="2147484670" r:id="rId11"/>
    <p:sldLayoutId id="2147484509" r:id="rId12"/>
    <p:sldLayoutId id="2147484669" r:id="rId13"/>
    <p:sldLayoutId id="2147484668"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433" r:id="rId1"/>
    <p:sldLayoutId id="2147484731" r:id="rId2"/>
    <p:sldLayoutId id="2147484390" r:id="rId3"/>
    <p:sldLayoutId id="2147484432" r:id="rId4"/>
    <p:sldLayoutId id="2147484736" r:id="rId5"/>
    <p:sldLayoutId id="2147484391" r:id="rId6"/>
    <p:sldLayoutId id="2147484392" r:id="rId7"/>
    <p:sldLayoutId id="2147484733" r:id="rId8"/>
    <p:sldLayoutId id="2147484734" r:id="rId9"/>
    <p:sldLayoutId id="2147484735" r:id="rId10"/>
    <p:sldLayoutId id="2147484737" r:id="rId11"/>
    <p:sldLayoutId id="2147484393" r:id="rId12"/>
    <p:sldLayoutId id="2147484738" r:id="rId13"/>
    <p:sldLayoutId id="2147484419" r:id="rId14"/>
    <p:sldLayoutId id="2147484890" r:id="rId15"/>
    <p:sldLayoutId id="2147484891" r:id="rId16"/>
    <p:sldLayoutId id="2147484893" r:id="rId17"/>
    <p:sldLayoutId id="2147484894" r:id="rId18"/>
    <p:sldLayoutId id="2147484895"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1.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hyperlink" Target="https://vimeo.com/799176090?share=copy" TargetMode="External"/><Relationship Id="rId3" Type="http://schemas.openxmlformats.org/officeDocument/2006/relationships/hyperlink" Target="https://vimeo.com/showcase/10193534" TargetMode="External"/><Relationship Id="rId7" Type="http://schemas.openxmlformats.org/officeDocument/2006/relationships/image" Target="../media/image10.jpe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14.xml"/><Relationship Id="rId6" Type="http://schemas.openxmlformats.org/officeDocument/2006/relationships/image" Target="../media/image9.jpeg"/><Relationship Id="rId11" Type="http://schemas.openxmlformats.org/officeDocument/2006/relationships/hyperlink" Target="https://vimeo.com/992181499?share=copy" TargetMode="External"/><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hyperlink" Target="https://vimeo.com/showcase/10193534?share=copy&amp;fl=sm&amp;fe=fe" TargetMode="External"/><Relationship Id="rId9" Type="http://schemas.openxmlformats.org/officeDocument/2006/relationships/hyperlink" Target="https://vimeo.com/799176704?share=copy" TargetMode="External"/><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5.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12.xml"/><Relationship Id="rId5" Type="http://schemas.openxmlformats.org/officeDocument/2006/relationships/chart" Target="../charts/chart4.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hart" Target="../charts/chart5.xml"/><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13.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chart" Target="../charts/chart6.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112331D-2212-62E2-22EA-EE448E808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D4641-6B74-D4D9-FE14-626A499C0024}"/>
              </a:ext>
            </a:extLst>
          </p:cNvPr>
          <p:cNvSpPr>
            <a:spLocks noGrp="1"/>
          </p:cNvSpPr>
          <p:nvPr>
            <p:ph type="title"/>
          </p:nvPr>
        </p:nvSpPr>
        <p:spPr/>
        <p:txBody>
          <a:bodyPr/>
          <a:lstStyle/>
          <a:p>
            <a:r>
              <a:rPr lang="en-GB" dirty="0">
                <a:effectLst>
                  <a:outerShdw blurRad="50800" dist="38100" dir="2700000" algn="tl" rotWithShape="0">
                    <a:prstClr val="black">
                      <a:alpha val="40000"/>
                    </a:prstClr>
                  </a:outerShdw>
                </a:effectLst>
              </a:rPr>
              <a:t>Blipverts</a:t>
            </a:r>
          </a:p>
        </p:txBody>
      </p:sp>
      <p:sp>
        <p:nvSpPr>
          <p:cNvPr id="3" name="Picture Placeholder 2">
            <a:extLst>
              <a:ext uri="{FF2B5EF4-FFF2-40B4-BE49-F238E27FC236}">
                <a16:creationId xmlns:a16="http://schemas.microsoft.com/office/drawing/2014/main" id="{AB9DF39C-A491-7592-6026-6FA0FF6BCD5D}"/>
              </a:ext>
            </a:extLst>
          </p:cNvPr>
          <p:cNvSpPr>
            <a:spLocks noGrp="1"/>
          </p:cNvSpPr>
          <p:nvPr>
            <p:ph type="pic" sz="quarter" idx="28"/>
          </p:nvPr>
        </p:nvSpPr>
        <p:spPr/>
        <p:txBody>
          <a:bodyPr/>
          <a:lstStyle/>
          <a:p>
            <a:endParaRPr lang="en-GB"/>
          </a:p>
        </p:txBody>
      </p:sp>
      <p:sp>
        <p:nvSpPr>
          <p:cNvPr id="4" name="Text Placeholder 3">
            <a:extLst>
              <a:ext uri="{FF2B5EF4-FFF2-40B4-BE49-F238E27FC236}">
                <a16:creationId xmlns:a16="http://schemas.microsoft.com/office/drawing/2014/main" id="{BBA04382-823C-9A2A-68E4-2A9F0BE73121}"/>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832475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FFFE-DC93-3112-0F37-8A1B6F3B7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0FA408-21ED-603F-4B7C-0C62DB1B6828}"/>
              </a:ext>
            </a:extLst>
          </p:cNvPr>
          <p:cNvSpPr>
            <a:spLocks noGrp="1"/>
          </p:cNvSpPr>
          <p:nvPr>
            <p:ph type="title"/>
          </p:nvPr>
        </p:nvSpPr>
        <p:spPr/>
        <p:txBody>
          <a:bodyPr/>
          <a:lstStyle/>
          <a:p>
            <a:r>
              <a:rPr lang="en-GB" dirty="0">
                <a:solidFill>
                  <a:srgbClr val="FFFFFF"/>
                </a:solidFill>
              </a:rPr>
              <a:t>Blipverts</a:t>
            </a:r>
            <a:endParaRPr lang="en-GB" dirty="0"/>
          </a:p>
        </p:txBody>
      </p:sp>
      <p:sp>
        <p:nvSpPr>
          <p:cNvPr id="4" name="Picture Placeholder 3">
            <a:extLst>
              <a:ext uri="{FF2B5EF4-FFF2-40B4-BE49-F238E27FC236}">
                <a16:creationId xmlns:a16="http://schemas.microsoft.com/office/drawing/2014/main" id="{C057E6E8-4ED7-B802-5B97-916BA6B7F18F}"/>
              </a:ext>
            </a:extLst>
          </p:cNvPr>
          <p:cNvSpPr>
            <a:spLocks noGrp="1"/>
          </p:cNvSpPr>
          <p:nvPr>
            <p:ph type="pic" sz="quarter" idx="28"/>
          </p:nvPr>
        </p:nvSpPr>
        <p:spPr/>
        <p:txBody>
          <a:bodyPr/>
          <a:lstStyle/>
          <a:p>
            <a:endParaRPr lang="en-GB"/>
          </a:p>
        </p:txBody>
      </p:sp>
      <p:sp>
        <p:nvSpPr>
          <p:cNvPr id="5" name="Text Placeholder 4">
            <a:extLst>
              <a:ext uri="{FF2B5EF4-FFF2-40B4-BE49-F238E27FC236}">
                <a16:creationId xmlns:a16="http://schemas.microsoft.com/office/drawing/2014/main" id="{DE38E8D8-8619-78E5-A588-86FEC73F8B56}"/>
              </a:ext>
            </a:extLst>
          </p:cNvPr>
          <p:cNvSpPr>
            <a:spLocks noGrp="1"/>
          </p:cNvSpPr>
          <p:nvPr>
            <p:ph type="body" sz="quarter" idx="110"/>
          </p:nvPr>
        </p:nvSpPr>
        <p:spPr/>
        <p:txBody>
          <a:bodyPr/>
          <a:lstStyle/>
          <a:p>
            <a:pPr defTabSz="872296">
              <a:lnSpc>
                <a:spcPts val="764"/>
              </a:lnSpc>
              <a:buClr>
                <a:srgbClr val="FFFFFF"/>
              </a:buClr>
              <a:buSzPct val="100000"/>
              <a:defRPr/>
            </a:pPr>
            <a:r>
              <a:rPr lang="en-GB" dirty="0"/>
              <a:t>Source: DCM Planner, based on industry admissions </a:t>
            </a:r>
            <a:endParaRPr lang="en-US" dirty="0"/>
          </a:p>
        </p:txBody>
      </p:sp>
      <p:sp>
        <p:nvSpPr>
          <p:cNvPr id="6" name="Text Placeholder 3">
            <a:extLst>
              <a:ext uri="{FF2B5EF4-FFF2-40B4-BE49-F238E27FC236}">
                <a16:creationId xmlns:a16="http://schemas.microsoft.com/office/drawing/2014/main" id="{9956C0E2-430A-7829-A241-83F1C8C2605F}"/>
              </a:ext>
            </a:extLst>
          </p:cNvPr>
          <p:cNvSpPr txBox="1">
            <a:spLocks/>
          </p:cNvSpPr>
          <p:nvPr/>
        </p:nvSpPr>
        <p:spPr>
          <a:xfrm>
            <a:off x="199828" y="1360728"/>
            <a:ext cx="5606951" cy="3836949"/>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GB" altLang="en-US" sz="1200" u="sng" dirty="0">
                <a:solidFill>
                  <a:srgbClr val="FFFFFF"/>
                </a:solidFill>
                <a:cs typeface="Arial" pitchFamily="34" charset="0"/>
              </a:rPr>
              <a:t>Summary</a:t>
            </a:r>
          </a:p>
          <a:p>
            <a:pPr marL="0" indent="0">
              <a:lnSpc>
                <a:spcPct val="150000"/>
              </a:lnSpc>
              <a:buNone/>
            </a:pPr>
            <a:r>
              <a:rPr lang="en-GB" sz="1200" b="0" dirty="0">
                <a:solidFill>
                  <a:srgbClr val="FFFFFF"/>
                </a:solidFill>
              </a:rPr>
              <a:t>Blipverts are typically 10 seconds long and most likely there will be three of them throughout the ad reel to make the equivalent of one 30 second spot. Blipverts are often used to create excitement or intrigue about a new launch. They can be used to generate curiosity about what is to come and then are followed up by a 30-60” ad later on that provides more information.</a:t>
            </a:r>
            <a:endParaRPr lang="en-GB" altLang="en-US" sz="1200" b="0" dirty="0">
              <a:solidFill>
                <a:srgbClr val="FFFFFF"/>
              </a:solidFill>
              <a:cs typeface="Arial" pitchFamily="34" charset="0"/>
            </a:endParaRPr>
          </a:p>
          <a:p>
            <a:pPr marL="0" indent="0">
              <a:lnSpc>
                <a:spcPct val="150000"/>
              </a:lnSpc>
              <a:buNone/>
            </a:pPr>
            <a:r>
              <a:rPr lang="en-GB" altLang="en-US" sz="1200" u="sng" dirty="0">
                <a:solidFill>
                  <a:srgbClr val="FFFFFF"/>
                </a:solidFill>
                <a:cs typeface="Arial" pitchFamily="34" charset="0"/>
              </a:rPr>
              <a:t>Key benefits</a:t>
            </a:r>
            <a:r>
              <a:rPr lang="en-GB" altLang="en-US" sz="1200" dirty="0">
                <a:solidFill>
                  <a:srgbClr val="FFFFFF"/>
                </a:solidFill>
                <a:cs typeface="Arial" pitchFamily="34" charset="0"/>
              </a:rPr>
              <a:t> </a:t>
            </a:r>
            <a:r>
              <a:rPr lang="en-GB" altLang="en-US" sz="1200" b="0" dirty="0">
                <a:solidFill>
                  <a:srgbClr val="FFFFFF"/>
                </a:solidFill>
                <a:cs typeface="Arial" pitchFamily="34" charset="0"/>
              </a:rPr>
              <a:t>-</a:t>
            </a:r>
            <a:r>
              <a:rPr lang="en-GB" altLang="en-US" sz="1200" dirty="0">
                <a:solidFill>
                  <a:srgbClr val="FFFFFF"/>
                </a:solidFill>
                <a:cs typeface="Arial" pitchFamily="34" charset="0"/>
              </a:rPr>
              <a:t> </a:t>
            </a:r>
            <a:r>
              <a:rPr lang="en-GB" sz="1200" b="0" kern="100" dirty="0">
                <a:solidFill>
                  <a:srgbClr val="FFFFFF"/>
                </a:solidFill>
                <a:ea typeface="Calibri" panose="020F0502020204030204" pitchFamily="34" charset="0"/>
                <a:cs typeface="Times New Roman" panose="02020603050405020304" pitchFamily="18" charset="0"/>
              </a:rPr>
              <a:t>Brand objectives - awareness</a:t>
            </a:r>
          </a:p>
          <a:p>
            <a:pPr>
              <a:lnSpc>
                <a:spcPct val="150000"/>
              </a:lnSpc>
              <a:tabLst>
                <a:tab pos="414635" algn="l"/>
              </a:tabLst>
            </a:pPr>
            <a:r>
              <a:rPr lang="en-GB" sz="1200" b="0" kern="100" dirty="0">
                <a:solidFill>
                  <a:srgbClr val="FFFFFF"/>
                </a:solidFill>
                <a:ea typeface="Calibri" panose="020F0502020204030204" pitchFamily="34" charset="0"/>
                <a:cs typeface="Times New Roman" panose="02020603050405020304" pitchFamily="18" charset="0"/>
              </a:rPr>
              <a:t>  Disrupt the reel entirely and take cinema audiences on an unexpected </a:t>
            </a:r>
            <a:br>
              <a:rPr lang="en-GB" sz="1200" b="0" kern="100" dirty="0">
                <a:solidFill>
                  <a:srgbClr val="FFFFFF"/>
                </a:solidFill>
                <a:ea typeface="Calibri" panose="020F0502020204030204" pitchFamily="34" charset="0"/>
                <a:cs typeface="Times New Roman" panose="02020603050405020304" pitchFamily="18" charset="0"/>
              </a:rPr>
            </a:br>
            <a:r>
              <a:rPr lang="en-GB" sz="1200" b="0" kern="100" dirty="0">
                <a:solidFill>
                  <a:srgbClr val="FFFFFF"/>
                </a:solidFill>
                <a:ea typeface="Calibri" panose="020F0502020204030204" pitchFamily="34" charset="0"/>
                <a:cs typeface="Times New Roman" panose="02020603050405020304" pitchFamily="18" charset="0"/>
              </a:rPr>
              <a:t>journey with your brand</a:t>
            </a:r>
          </a:p>
          <a:p>
            <a:pPr>
              <a:lnSpc>
                <a:spcPct val="150000"/>
              </a:lnSpc>
              <a:tabLst>
                <a:tab pos="414635" algn="l"/>
              </a:tabLst>
            </a:pPr>
            <a:r>
              <a:rPr lang="en-GB" sz="1200" b="0" dirty="0">
                <a:solidFill>
                  <a:srgbClr val="FFFFFF"/>
                </a:solidFill>
              </a:rPr>
              <a:t>  Dominate the DCM ad reel and give brands full ownership</a:t>
            </a:r>
            <a:endParaRPr lang="en-GB" sz="1200" dirty="0">
              <a:solidFill>
                <a:srgbClr val="FFFFFF"/>
              </a:solidFill>
            </a:endParaRPr>
          </a:p>
          <a:p>
            <a:pPr>
              <a:lnSpc>
                <a:spcPct val="150000"/>
              </a:lnSpc>
              <a:tabLst>
                <a:tab pos="414635" algn="l"/>
              </a:tabLst>
            </a:pPr>
            <a:r>
              <a:rPr lang="en-GB" sz="1200" b="0" dirty="0">
                <a:solidFill>
                  <a:srgbClr val="FFFFFF"/>
                </a:solidFill>
              </a:rPr>
              <a:t>  Build awareness, deliver cut through and generate higher frequency</a:t>
            </a:r>
            <a:endParaRPr lang="en-GB" altLang="en-US" sz="1050" u="sng" dirty="0">
              <a:solidFill>
                <a:srgbClr val="FFFFFF"/>
              </a:solidFill>
              <a:cs typeface="Arial" pitchFamily="34" charset="0"/>
              <a:hlinkClick r:id="rId3">
                <a:extLst>
                  <a:ext uri="{A12FA001-AC4F-418D-AE19-62706E023703}">
                    <ahyp:hlinkClr xmlns:ahyp="http://schemas.microsoft.com/office/drawing/2018/hyperlinkcolor" val="tx"/>
                  </a:ext>
                </a:extLst>
              </a:hlinkClick>
            </a:endParaRPr>
          </a:p>
          <a:p>
            <a:pPr marL="0" indent="0">
              <a:lnSpc>
                <a:spcPct val="150000"/>
              </a:lnSpc>
              <a:spcAft>
                <a:spcPts val="726"/>
              </a:spcAft>
              <a:buNone/>
            </a:pPr>
            <a:r>
              <a:rPr lang="en-GB" altLang="en-US" sz="1200" u="sng" dirty="0">
                <a:solidFill>
                  <a:srgbClr val="FB3449"/>
                </a:solidFill>
                <a:cs typeface="Arial" pitchFamily="34" charset="0"/>
                <a:hlinkClick r:id="rId4">
                  <a:extLst>
                    <a:ext uri="{A12FA001-AC4F-418D-AE19-62706E023703}">
                      <ahyp:hlinkClr xmlns:ahyp="http://schemas.microsoft.com/office/drawing/2018/hyperlinkcolor" val="tx"/>
                    </a:ext>
                  </a:extLst>
                </a:hlinkClick>
              </a:rPr>
              <a:t>Click here for case studies</a:t>
            </a:r>
            <a:endParaRPr lang="en-GB" altLang="en-US" sz="1200" u="sng" dirty="0">
              <a:solidFill>
                <a:srgbClr val="FB3449"/>
              </a:solidFill>
              <a:cs typeface="Arial" pitchFamily="34" charset="0"/>
            </a:endParaRPr>
          </a:p>
          <a:p>
            <a:pPr marL="0" indent="0">
              <a:lnSpc>
                <a:spcPct val="150000"/>
              </a:lnSpc>
              <a:spcAft>
                <a:spcPts val="726"/>
              </a:spcAft>
              <a:buNone/>
            </a:pPr>
            <a:r>
              <a:rPr lang="en-GB" altLang="en-US" sz="1200" u="sng" dirty="0">
                <a:solidFill>
                  <a:srgbClr val="FFFFFF"/>
                </a:solidFill>
                <a:cs typeface="Arial" pitchFamily="34" charset="0"/>
              </a:rPr>
              <a:t>Clients</a:t>
            </a:r>
            <a:endParaRPr lang="en-GB" altLang="en-US" sz="1050" u="sng" dirty="0">
              <a:solidFill>
                <a:srgbClr val="FFFFFF"/>
              </a:solidFill>
              <a:latin typeface="Arial" pitchFamily="34" charset="0"/>
              <a:cs typeface="Arial" pitchFamily="34" charset="0"/>
            </a:endParaRPr>
          </a:p>
        </p:txBody>
      </p:sp>
      <p:pic>
        <p:nvPicPr>
          <p:cNvPr id="45" name="Picture Placeholder 22">
            <a:extLst>
              <a:ext uri="{FF2B5EF4-FFF2-40B4-BE49-F238E27FC236}">
                <a16:creationId xmlns:a16="http://schemas.microsoft.com/office/drawing/2014/main" id="{0C22A7DC-469B-0AD0-10D1-B4501B78352E}"/>
              </a:ext>
            </a:extLst>
          </p:cNvPr>
          <p:cNvPicPr>
            <a:picLocks noChangeAspect="1"/>
          </p:cNvPicPr>
          <p:nvPr/>
        </p:nvPicPr>
        <p:blipFill>
          <a:blip r:embed="rId5">
            <a:extLst>
              <a:ext uri="{28A0092B-C50C-407E-A947-70E740481C1C}">
                <a14:useLocalDpi xmlns:a14="http://schemas.microsoft.com/office/drawing/2010/main" val="0"/>
              </a:ext>
            </a:extLst>
          </a:blip>
          <a:srcRect l="828" r="828"/>
          <a:stretch/>
        </p:blipFill>
        <p:spPr>
          <a:xfrm>
            <a:off x="5857234" y="3477186"/>
            <a:ext cx="3046113" cy="1635588"/>
          </a:xfrm>
          <a:prstGeom prst="roundRect">
            <a:avLst>
              <a:gd name="adj" fmla="val 1469"/>
            </a:avLst>
          </a:prstGeom>
          <a:noFill/>
        </p:spPr>
      </p:pic>
      <p:pic>
        <p:nvPicPr>
          <p:cNvPr id="46" name="Picture Placeholder 18">
            <a:extLst>
              <a:ext uri="{FF2B5EF4-FFF2-40B4-BE49-F238E27FC236}">
                <a16:creationId xmlns:a16="http://schemas.microsoft.com/office/drawing/2014/main" id="{6C3BC1F1-6589-D182-DA26-2E72DDE4BF09}"/>
              </a:ext>
            </a:extLst>
          </p:cNvPr>
          <p:cNvPicPr>
            <a:picLocks noChangeAspect="1"/>
          </p:cNvPicPr>
          <p:nvPr/>
        </p:nvPicPr>
        <p:blipFill>
          <a:blip r:embed="rId6">
            <a:extLst>
              <a:ext uri="{28A0092B-C50C-407E-A947-70E740481C1C}">
                <a14:useLocalDpi xmlns:a14="http://schemas.microsoft.com/office/drawing/2010/main" val="0"/>
              </a:ext>
            </a:extLst>
          </a:blip>
          <a:srcRect l="741" r="741"/>
          <a:stretch/>
        </p:blipFill>
        <p:spPr>
          <a:xfrm>
            <a:off x="5857234" y="1779639"/>
            <a:ext cx="3046113" cy="1635588"/>
          </a:xfrm>
          <a:prstGeom prst="roundRect">
            <a:avLst>
              <a:gd name="adj" fmla="val 1469"/>
            </a:avLst>
          </a:prstGeom>
          <a:noFill/>
        </p:spPr>
      </p:pic>
      <p:pic>
        <p:nvPicPr>
          <p:cNvPr id="47" name="Picture Placeholder 24">
            <a:extLst>
              <a:ext uri="{FF2B5EF4-FFF2-40B4-BE49-F238E27FC236}">
                <a16:creationId xmlns:a16="http://schemas.microsoft.com/office/drawing/2014/main" id="{665FB864-D79E-1482-751F-156FE644E7E1}"/>
              </a:ext>
            </a:extLst>
          </p:cNvPr>
          <p:cNvPicPr>
            <a:picLocks noChangeAspect="1"/>
          </p:cNvPicPr>
          <p:nvPr/>
        </p:nvPicPr>
        <p:blipFill rotWithShape="1">
          <a:blip r:embed="rId7">
            <a:extLst>
              <a:ext uri="{28A0092B-C50C-407E-A947-70E740481C1C}">
                <a14:useLocalDpi xmlns:a14="http://schemas.microsoft.com/office/drawing/2010/main" val="0"/>
              </a:ext>
            </a:extLst>
          </a:blip>
          <a:srcRect l="741" r="741"/>
          <a:stretch/>
        </p:blipFill>
        <p:spPr>
          <a:xfrm>
            <a:off x="8953801" y="3477186"/>
            <a:ext cx="3046113" cy="1635588"/>
          </a:xfrm>
          <a:prstGeom prst="roundRect">
            <a:avLst>
              <a:gd name="adj" fmla="val 1469"/>
            </a:avLst>
          </a:prstGeom>
          <a:noFill/>
        </p:spPr>
      </p:pic>
      <p:pic>
        <p:nvPicPr>
          <p:cNvPr id="48" name="Picture Placeholder 20">
            <a:extLst>
              <a:ext uri="{FF2B5EF4-FFF2-40B4-BE49-F238E27FC236}">
                <a16:creationId xmlns:a16="http://schemas.microsoft.com/office/drawing/2014/main" id="{3E07B1E5-7426-6856-4B78-D05630280052}"/>
              </a:ext>
            </a:extLst>
          </p:cNvPr>
          <p:cNvPicPr>
            <a:picLocks noChangeAspect="1"/>
          </p:cNvPicPr>
          <p:nvPr/>
        </p:nvPicPr>
        <p:blipFill>
          <a:blip r:embed="rId8">
            <a:extLst>
              <a:ext uri="{28A0092B-C50C-407E-A947-70E740481C1C}">
                <a14:useLocalDpi xmlns:a14="http://schemas.microsoft.com/office/drawing/2010/main" val="0"/>
              </a:ext>
            </a:extLst>
          </a:blip>
          <a:srcRect l="741" r="741"/>
          <a:stretch/>
        </p:blipFill>
        <p:spPr>
          <a:xfrm>
            <a:off x="8953801" y="1779639"/>
            <a:ext cx="3046113" cy="1635588"/>
          </a:xfrm>
          <a:prstGeom prst="roundRect">
            <a:avLst>
              <a:gd name="adj" fmla="val 1469"/>
            </a:avLst>
          </a:prstGeom>
          <a:noFill/>
        </p:spPr>
      </p:pic>
      <p:sp>
        <p:nvSpPr>
          <p:cNvPr id="56" name="Text Placeholder 3">
            <a:extLst>
              <a:ext uri="{FF2B5EF4-FFF2-40B4-BE49-F238E27FC236}">
                <a16:creationId xmlns:a16="http://schemas.microsoft.com/office/drawing/2014/main" id="{47814044-2B3A-EB16-E3A2-3FD0DF389219}"/>
              </a:ext>
            </a:extLst>
          </p:cNvPr>
          <p:cNvSpPr txBox="1">
            <a:spLocks/>
          </p:cNvSpPr>
          <p:nvPr/>
        </p:nvSpPr>
        <p:spPr>
          <a:xfrm>
            <a:off x="5860292" y="5326768"/>
            <a:ext cx="1740016" cy="642187"/>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dirty="0">
                <a:solidFill>
                  <a:srgbClr val="FFFFFF"/>
                </a:solidFill>
                <a:cs typeface="Arial" pitchFamily="34" charset="0"/>
              </a:rPr>
              <a:t>Production</a:t>
            </a:r>
            <a:br>
              <a:rPr lang="en-GB" altLang="en-US" sz="1200" u="sng" dirty="0">
                <a:solidFill>
                  <a:srgbClr val="FFFFFF"/>
                </a:solidFill>
                <a:cs typeface="Arial" pitchFamily="34" charset="0"/>
              </a:rPr>
            </a:br>
            <a:r>
              <a:rPr lang="en-GB" sz="1200" b="0" kern="100" dirty="0">
                <a:solidFill>
                  <a:srgbClr val="FFFFFF"/>
                </a:solidFill>
                <a:ea typeface="Calibri" panose="020F0502020204030204" pitchFamily="34" charset="0"/>
                <a:cs typeface="Times New Roman" panose="02020603050405020304" pitchFamily="18" charset="0"/>
              </a:rPr>
              <a:t>6-8 weeks (est)</a:t>
            </a:r>
            <a:endParaRPr lang="en-GB" sz="1400" dirty="0"/>
          </a:p>
        </p:txBody>
      </p:sp>
      <p:sp>
        <p:nvSpPr>
          <p:cNvPr id="57" name="Text Placeholder 3">
            <a:extLst>
              <a:ext uri="{FF2B5EF4-FFF2-40B4-BE49-F238E27FC236}">
                <a16:creationId xmlns:a16="http://schemas.microsoft.com/office/drawing/2014/main" id="{181F5451-E9F7-DC91-007A-1122C1B7C0BB}"/>
              </a:ext>
            </a:extLst>
          </p:cNvPr>
          <p:cNvSpPr txBox="1">
            <a:spLocks/>
          </p:cNvSpPr>
          <p:nvPr/>
        </p:nvSpPr>
        <p:spPr>
          <a:xfrm>
            <a:off x="7923701" y="5326768"/>
            <a:ext cx="1294352" cy="972432"/>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dirty="0">
                <a:solidFill>
                  <a:srgbClr val="FFFFFF"/>
                </a:solidFill>
                <a:cs typeface="Arial" pitchFamily="34" charset="0"/>
              </a:rPr>
              <a:t>Length</a:t>
            </a:r>
            <a:br>
              <a:rPr lang="en-GB" altLang="en-US" sz="1200" u="sng" dirty="0">
                <a:solidFill>
                  <a:srgbClr val="FFFFFF"/>
                </a:solidFill>
                <a:cs typeface="Arial" pitchFamily="34" charset="0"/>
              </a:rPr>
            </a:br>
            <a:r>
              <a:rPr lang="en-GB" sz="1200" b="0" kern="100" dirty="0">
                <a:solidFill>
                  <a:srgbClr val="FFFFFF"/>
                </a:solidFill>
                <a:ea typeface="Calibri" panose="020F0502020204030204" pitchFamily="34" charset="0"/>
                <a:cs typeface="Times New Roman" panose="02020603050405020304" pitchFamily="18" charset="0"/>
              </a:rPr>
              <a:t>5” – 10”</a:t>
            </a:r>
            <a:endParaRPr lang="en-GB" sz="1400" dirty="0"/>
          </a:p>
        </p:txBody>
      </p:sp>
      <p:grpSp>
        <p:nvGrpSpPr>
          <p:cNvPr id="13" name="Group 12">
            <a:extLst>
              <a:ext uri="{FF2B5EF4-FFF2-40B4-BE49-F238E27FC236}">
                <a16:creationId xmlns:a16="http://schemas.microsoft.com/office/drawing/2014/main" id="{0391A5CE-AC21-77B1-A8DC-7304B2311C68}"/>
              </a:ext>
            </a:extLst>
          </p:cNvPr>
          <p:cNvGrpSpPr/>
          <p:nvPr/>
        </p:nvGrpSpPr>
        <p:grpSpPr>
          <a:xfrm>
            <a:off x="1148486" y="5597213"/>
            <a:ext cx="2833572" cy="540000"/>
            <a:chOff x="1148485" y="5597212"/>
            <a:chExt cx="3033407" cy="578083"/>
          </a:xfrm>
        </p:grpSpPr>
        <p:pic>
          <p:nvPicPr>
            <p:cNvPr id="8" name="Picture 7" descr="Logo, company name&#10;&#10;Description automatically generated">
              <a:hlinkClick r:id="rId9"/>
              <a:extLst>
                <a:ext uri="{FF2B5EF4-FFF2-40B4-BE49-F238E27FC236}">
                  <a16:creationId xmlns:a16="http://schemas.microsoft.com/office/drawing/2014/main" id="{26F23B87-072F-22BC-C6E4-E5984C7912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75346" y="5597212"/>
              <a:ext cx="706546" cy="578083"/>
            </a:xfrm>
            <a:prstGeom prst="rect">
              <a:avLst/>
            </a:prstGeom>
          </p:spPr>
        </p:pic>
        <p:pic>
          <p:nvPicPr>
            <p:cNvPr id="10" name="Picture 9">
              <a:hlinkClick r:id="rId11"/>
              <a:extLst>
                <a:ext uri="{FF2B5EF4-FFF2-40B4-BE49-F238E27FC236}">
                  <a16:creationId xmlns:a16="http://schemas.microsoft.com/office/drawing/2014/main" id="{1DE7B2E4-50D6-9FCB-2D30-380B61C88ACA}"/>
                </a:ext>
              </a:extLst>
            </p:cNvPr>
            <p:cNvPicPr>
              <a:picLocks noChangeAspect="1"/>
            </p:cNvPicPr>
            <p:nvPr/>
          </p:nvPicPr>
          <p:blipFill>
            <a:blip r:embed="rId12"/>
            <a:stretch>
              <a:fillRect/>
            </a:stretch>
          </p:blipFill>
          <p:spPr>
            <a:xfrm>
              <a:off x="1148485" y="5745847"/>
              <a:ext cx="917317" cy="280811"/>
            </a:xfrm>
            <a:prstGeom prst="rect">
              <a:avLst/>
            </a:prstGeom>
          </p:spPr>
        </p:pic>
        <p:pic>
          <p:nvPicPr>
            <p:cNvPr id="12" name="Picture 11" descr="Logo, icon&#10;&#10;Description automatically generated">
              <a:hlinkClick r:id="rId13"/>
              <a:extLst>
                <a:ext uri="{FF2B5EF4-FFF2-40B4-BE49-F238E27FC236}">
                  <a16:creationId xmlns:a16="http://schemas.microsoft.com/office/drawing/2014/main" id="{730C4CE8-93F9-31A1-43ED-A1271DC1B3E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90339" y="5685143"/>
              <a:ext cx="760470" cy="402217"/>
            </a:xfrm>
            <a:prstGeom prst="rect">
              <a:avLst/>
            </a:prstGeom>
          </p:spPr>
        </p:pic>
      </p:grpSp>
      <p:sp>
        <p:nvSpPr>
          <p:cNvPr id="14" name="Text Placeholder 3">
            <a:extLst>
              <a:ext uri="{FF2B5EF4-FFF2-40B4-BE49-F238E27FC236}">
                <a16:creationId xmlns:a16="http://schemas.microsoft.com/office/drawing/2014/main" id="{EFCDB1E6-4C96-B4DA-264E-8A1E89AA03DF}"/>
              </a:ext>
            </a:extLst>
          </p:cNvPr>
          <p:cNvSpPr txBox="1">
            <a:spLocks/>
          </p:cNvSpPr>
          <p:nvPr/>
        </p:nvSpPr>
        <p:spPr>
          <a:xfrm>
            <a:off x="9687831" y="5326768"/>
            <a:ext cx="1294352" cy="728303"/>
          </a:xfrm>
          <a:prstGeom prst="rect">
            <a:avLst/>
          </a:prstGeom>
        </p:spPr>
        <p:txBody>
          <a:bodyPr/>
          <a:lst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dirty="0">
                <a:solidFill>
                  <a:srgbClr val="FFFFFF"/>
                </a:solidFill>
                <a:cs typeface="Arial" pitchFamily="34" charset="0"/>
              </a:rPr>
              <a:t>No. blipverts</a:t>
            </a:r>
            <a:br>
              <a:rPr lang="en-GB" altLang="en-US" sz="1200" u="sng" dirty="0">
                <a:solidFill>
                  <a:srgbClr val="FFFFFF"/>
                </a:solidFill>
                <a:cs typeface="Arial" pitchFamily="34" charset="0"/>
              </a:rPr>
            </a:br>
            <a:r>
              <a:rPr lang="en-GB" sz="1200" b="0" kern="100" dirty="0">
                <a:solidFill>
                  <a:srgbClr val="FFFFFF"/>
                </a:solidFill>
                <a:ea typeface="Calibri" panose="020F0502020204030204" pitchFamily="34" charset="0"/>
                <a:cs typeface="Times New Roman" panose="02020603050405020304" pitchFamily="18" charset="0"/>
              </a:rPr>
              <a:t>2-5</a:t>
            </a:r>
            <a:endParaRPr lang="en-GB" sz="1400" dirty="0"/>
          </a:p>
        </p:txBody>
      </p:sp>
      <p:sp>
        <p:nvSpPr>
          <p:cNvPr id="9" name="Subtitle 8">
            <a:extLst>
              <a:ext uri="{FF2B5EF4-FFF2-40B4-BE49-F238E27FC236}">
                <a16:creationId xmlns:a16="http://schemas.microsoft.com/office/drawing/2014/main" id="{740D0F4A-F354-7C5F-EFB8-B669A3D87004}"/>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82092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D5EE4-DE5C-0713-CFCB-9E6CE9EE6A83}"/>
            </a:ext>
          </a:extLst>
        </p:cNvPr>
        <p:cNvGrpSpPr/>
        <p:nvPr/>
      </p:nvGrpSpPr>
      <p:grpSpPr>
        <a:xfrm>
          <a:off x="0" y="0"/>
          <a:ext cx="0" cy="0"/>
          <a:chOff x="0" y="0"/>
          <a:chExt cx="0" cy="0"/>
        </a:xfrm>
      </p:grpSpPr>
      <p:sp>
        <p:nvSpPr>
          <p:cNvPr id="43" name="Text Placeholder 1">
            <a:extLst>
              <a:ext uri="{FF2B5EF4-FFF2-40B4-BE49-F238E27FC236}">
                <a16:creationId xmlns:a16="http://schemas.microsoft.com/office/drawing/2014/main" id="{0E7AB9A0-6696-C7AC-DC50-964CA614CFDA}"/>
              </a:ext>
            </a:extLst>
          </p:cNvPr>
          <p:cNvSpPr txBox="1">
            <a:spLocks/>
          </p:cNvSpPr>
          <p:nvPr/>
        </p:nvSpPr>
        <p:spPr>
          <a:xfrm>
            <a:off x="1026157" y="2332812"/>
            <a:ext cx="719532" cy="2912179"/>
          </a:xfrm>
          <a:prstGeom prst="roundRect">
            <a:avLst>
              <a:gd name="adj" fmla="val 2993"/>
            </a:avLst>
          </a:prstGeom>
          <a:solidFill>
            <a:schemeClr val="accent2"/>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4" name="Text Placeholder 1">
            <a:extLst>
              <a:ext uri="{FF2B5EF4-FFF2-40B4-BE49-F238E27FC236}">
                <a16:creationId xmlns:a16="http://schemas.microsoft.com/office/drawing/2014/main" id="{B1E5585C-B075-BD45-82A1-605A7CC1AA16}"/>
              </a:ext>
            </a:extLst>
          </p:cNvPr>
          <p:cNvSpPr txBox="1">
            <a:spLocks/>
          </p:cNvSpPr>
          <p:nvPr/>
        </p:nvSpPr>
        <p:spPr>
          <a:xfrm>
            <a:off x="1812339" y="2332812"/>
            <a:ext cx="71953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5" name="Text Placeholder 1">
            <a:extLst>
              <a:ext uri="{FF2B5EF4-FFF2-40B4-BE49-F238E27FC236}">
                <a16:creationId xmlns:a16="http://schemas.microsoft.com/office/drawing/2014/main" id="{09963741-F308-FBB6-7970-F49D2CD26864}"/>
              </a:ext>
            </a:extLst>
          </p:cNvPr>
          <p:cNvSpPr txBox="1">
            <a:spLocks/>
          </p:cNvSpPr>
          <p:nvPr/>
        </p:nvSpPr>
        <p:spPr>
          <a:xfrm>
            <a:off x="2597905" y="2332812"/>
            <a:ext cx="719532" cy="2912179"/>
          </a:xfrm>
          <a:prstGeom prst="roundRect">
            <a:avLst>
              <a:gd name="adj" fmla="val 2993"/>
            </a:avLst>
          </a:prstGeom>
          <a:solidFill>
            <a:schemeClr val="accent2"/>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6" name="Text Placeholder 1">
            <a:extLst>
              <a:ext uri="{FF2B5EF4-FFF2-40B4-BE49-F238E27FC236}">
                <a16:creationId xmlns:a16="http://schemas.microsoft.com/office/drawing/2014/main" id="{05134108-8D98-4EC6-69F2-73BCE1591468}"/>
              </a:ext>
            </a:extLst>
          </p:cNvPr>
          <p:cNvSpPr txBox="1">
            <a:spLocks/>
          </p:cNvSpPr>
          <p:nvPr/>
        </p:nvSpPr>
        <p:spPr>
          <a:xfrm>
            <a:off x="3383471" y="2332812"/>
            <a:ext cx="71953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7" name="Text Placeholder 1">
            <a:extLst>
              <a:ext uri="{FF2B5EF4-FFF2-40B4-BE49-F238E27FC236}">
                <a16:creationId xmlns:a16="http://schemas.microsoft.com/office/drawing/2014/main" id="{30228D70-9F23-0E72-9820-7385A3FD1C5A}"/>
              </a:ext>
            </a:extLst>
          </p:cNvPr>
          <p:cNvSpPr txBox="1">
            <a:spLocks/>
          </p:cNvSpPr>
          <p:nvPr/>
        </p:nvSpPr>
        <p:spPr>
          <a:xfrm>
            <a:off x="4160935" y="2332812"/>
            <a:ext cx="719532" cy="2912179"/>
          </a:xfrm>
          <a:prstGeom prst="roundRect">
            <a:avLst>
              <a:gd name="adj" fmla="val 2993"/>
            </a:avLst>
          </a:prstGeom>
          <a:solidFill>
            <a:schemeClr val="accent2"/>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8" name="Text Placeholder 1">
            <a:extLst>
              <a:ext uri="{FF2B5EF4-FFF2-40B4-BE49-F238E27FC236}">
                <a16:creationId xmlns:a16="http://schemas.microsoft.com/office/drawing/2014/main" id="{5C28745F-66A3-7039-7DE3-88C39CBF6DD5}"/>
              </a:ext>
            </a:extLst>
          </p:cNvPr>
          <p:cNvSpPr txBox="1">
            <a:spLocks/>
          </p:cNvSpPr>
          <p:nvPr/>
        </p:nvSpPr>
        <p:spPr>
          <a:xfrm>
            <a:off x="4957969" y="2332812"/>
            <a:ext cx="71953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49" name="Text Placeholder 1">
            <a:extLst>
              <a:ext uri="{FF2B5EF4-FFF2-40B4-BE49-F238E27FC236}">
                <a16:creationId xmlns:a16="http://schemas.microsoft.com/office/drawing/2014/main" id="{28B79D52-1EA1-F2DE-3D41-0FF2627F5BDC}"/>
              </a:ext>
            </a:extLst>
          </p:cNvPr>
          <p:cNvSpPr txBox="1">
            <a:spLocks/>
          </p:cNvSpPr>
          <p:nvPr/>
        </p:nvSpPr>
        <p:spPr>
          <a:xfrm>
            <a:off x="5755003" y="2332812"/>
            <a:ext cx="719532" cy="2912179"/>
          </a:xfrm>
          <a:prstGeom prst="roundRect">
            <a:avLst>
              <a:gd name="adj" fmla="val 2993"/>
            </a:avLst>
          </a:prstGeom>
          <a:solidFill>
            <a:schemeClr val="accent2"/>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0" name="Text Placeholder 1">
            <a:extLst>
              <a:ext uri="{FF2B5EF4-FFF2-40B4-BE49-F238E27FC236}">
                <a16:creationId xmlns:a16="http://schemas.microsoft.com/office/drawing/2014/main" id="{E282B972-9061-B0DA-4716-563A7AB7E350}"/>
              </a:ext>
            </a:extLst>
          </p:cNvPr>
          <p:cNvSpPr txBox="1">
            <a:spLocks/>
          </p:cNvSpPr>
          <p:nvPr/>
        </p:nvSpPr>
        <p:spPr>
          <a:xfrm>
            <a:off x="6556111" y="2332812"/>
            <a:ext cx="719532" cy="2912179"/>
          </a:xfrm>
          <a:prstGeom prst="roundRect">
            <a:avLst>
              <a:gd name="adj" fmla="val 2993"/>
            </a:avLst>
          </a:prstGeom>
          <a:solidFill>
            <a:srgbClr val="A8714E"/>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1" name="Text Placeholder 1">
            <a:extLst>
              <a:ext uri="{FF2B5EF4-FFF2-40B4-BE49-F238E27FC236}">
                <a16:creationId xmlns:a16="http://schemas.microsoft.com/office/drawing/2014/main" id="{0FF662C6-E8E7-D56E-51A5-4D415F53B17F}"/>
              </a:ext>
            </a:extLst>
          </p:cNvPr>
          <p:cNvSpPr txBox="1">
            <a:spLocks/>
          </p:cNvSpPr>
          <p:nvPr/>
        </p:nvSpPr>
        <p:spPr>
          <a:xfrm>
            <a:off x="7357219" y="2332812"/>
            <a:ext cx="71953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2" name="Text Placeholder 1">
            <a:extLst>
              <a:ext uri="{FF2B5EF4-FFF2-40B4-BE49-F238E27FC236}">
                <a16:creationId xmlns:a16="http://schemas.microsoft.com/office/drawing/2014/main" id="{4EF8C9DA-E9C1-39A7-3C6E-106BD5BBC648}"/>
              </a:ext>
            </a:extLst>
          </p:cNvPr>
          <p:cNvSpPr txBox="1">
            <a:spLocks/>
          </p:cNvSpPr>
          <p:nvPr/>
        </p:nvSpPr>
        <p:spPr>
          <a:xfrm>
            <a:off x="8154137" y="2332812"/>
            <a:ext cx="719532" cy="2912179"/>
          </a:xfrm>
          <a:prstGeom prst="roundRect">
            <a:avLst>
              <a:gd name="adj" fmla="val 2993"/>
            </a:avLst>
          </a:prstGeom>
          <a:solidFill>
            <a:srgbClr val="B2B4BB"/>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3" name="Text Placeholder 1">
            <a:extLst>
              <a:ext uri="{FF2B5EF4-FFF2-40B4-BE49-F238E27FC236}">
                <a16:creationId xmlns:a16="http://schemas.microsoft.com/office/drawing/2014/main" id="{4CE803DD-9466-9D7D-7DFB-654C3A9CC4B3}"/>
              </a:ext>
            </a:extLst>
          </p:cNvPr>
          <p:cNvSpPr txBox="1">
            <a:spLocks/>
          </p:cNvSpPr>
          <p:nvPr/>
        </p:nvSpPr>
        <p:spPr>
          <a:xfrm>
            <a:off x="8951055" y="2332812"/>
            <a:ext cx="97434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4" name="Text Placeholder 1">
            <a:extLst>
              <a:ext uri="{FF2B5EF4-FFF2-40B4-BE49-F238E27FC236}">
                <a16:creationId xmlns:a16="http://schemas.microsoft.com/office/drawing/2014/main" id="{4D448422-5FEC-A085-9D1A-E720B12E7EA7}"/>
              </a:ext>
            </a:extLst>
          </p:cNvPr>
          <p:cNvSpPr txBox="1">
            <a:spLocks/>
          </p:cNvSpPr>
          <p:nvPr/>
        </p:nvSpPr>
        <p:spPr>
          <a:xfrm>
            <a:off x="10008365" y="2332812"/>
            <a:ext cx="999602" cy="2912179"/>
          </a:xfrm>
          <a:prstGeom prst="roundRect">
            <a:avLst>
              <a:gd name="adj" fmla="val 2993"/>
            </a:avLst>
          </a:prstGeom>
          <a:solidFill>
            <a:srgbClr val="BC955B"/>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5" name="Text Placeholder 1">
            <a:extLst>
              <a:ext uri="{FF2B5EF4-FFF2-40B4-BE49-F238E27FC236}">
                <a16:creationId xmlns:a16="http://schemas.microsoft.com/office/drawing/2014/main" id="{070132AC-2DAA-DD49-9CBF-655C07BCF746}"/>
              </a:ext>
            </a:extLst>
          </p:cNvPr>
          <p:cNvSpPr txBox="1">
            <a:spLocks/>
          </p:cNvSpPr>
          <p:nvPr/>
        </p:nvSpPr>
        <p:spPr>
          <a:xfrm>
            <a:off x="11090935" y="2332812"/>
            <a:ext cx="719532" cy="2912179"/>
          </a:xfrm>
          <a:prstGeom prst="roundRect">
            <a:avLst>
              <a:gd name="adj" fmla="val 2993"/>
            </a:avLst>
          </a:prstGeom>
          <a:solidFill>
            <a:srgbClr val="EDEDED"/>
          </a:solidFill>
        </p:spPr>
        <p:txBody>
          <a:bodyPr vert="horz" lIns="0" tIns="0" rIns="0" bIns="0" rtlCol="0">
            <a:normAutofit/>
          </a:bodyPr>
          <a:lstStyle>
            <a:lvl1pPr marL="6350" indent="-6350" algn="l" defTabSz="914400" rtl="0" eaLnBrk="1" latinLnBrk="0" hangingPunct="1">
              <a:lnSpc>
                <a:spcPct val="90000"/>
              </a:lnSpc>
              <a:spcBef>
                <a:spcPts val="1000"/>
              </a:spcBef>
              <a:buFont typeface="Arial" panose="020B0604020202020204" pitchFamily="34" charset="0"/>
              <a:buNone/>
              <a:tabLst/>
              <a:defRPr sz="2800" b="1" kern="1200">
                <a:no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endParaRPr lang="en-US" sz="1000" dirty="0">
              <a:solidFill>
                <a:schemeClr val="tx1"/>
              </a:solidFill>
              <a:ea typeface="Impact" charset="0"/>
              <a:cs typeface="Impact" charset="0"/>
            </a:endParaRPr>
          </a:p>
        </p:txBody>
      </p:sp>
      <p:sp>
        <p:nvSpPr>
          <p:cNvPr id="2" name="Text Placeholder 1">
            <a:extLst>
              <a:ext uri="{FF2B5EF4-FFF2-40B4-BE49-F238E27FC236}">
                <a16:creationId xmlns:a16="http://schemas.microsoft.com/office/drawing/2014/main" id="{549D6531-9386-8D38-D8BA-6A16E3D16CF8}"/>
              </a:ext>
            </a:extLst>
          </p:cNvPr>
          <p:cNvSpPr>
            <a:spLocks noGrp="1"/>
          </p:cNvSpPr>
          <p:nvPr>
            <p:ph type="body" sz="quarter" idx="85"/>
          </p:nvPr>
        </p:nvSpPr>
        <p:spPr>
          <a:xfrm>
            <a:off x="224106" y="2332812"/>
            <a:ext cx="719532" cy="2912179"/>
          </a:xfrm>
        </p:spPr>
        <p:txBody>
          <a:bodyPr/>
          <a:lstStyle/>
          <a:p>
            <a:endParaRPr lang="en-GB" dirty="0"/>
          </a:p>
        </p:txBody>
      </p:sp>
      <p:sp>
        <p:nvSpPr>
          <p:cNvPr id="13" name="Text Placeholder 12">
            <a:extLst>
              <a:ext uri="{FF2B5EF4-FFF2-40B4-BE49-F238E27FC236}">
                <a16:creationId xmlns:a16="http://schemas.microsoft.com/office/drawing/2014/main" id="{60964C13-8D76-B4C4-585B-CA5061138FB0}"/>
              </a:ext>
            </a:extLst>
          </p:cNvPr>
          <p:cNvSpPr>
            <a:spLocks noGrp="1"/>
          </p:cNvSpPr>
          <p:nvPr>
            <p:ph type="body" sz="quarter" idx="106"/>
          </p:nvPr>
        </p:nvSpPr>
        <p:spPr>
          <a:xfrm>
            <a:off x="5818469" y="2471423"/>
            <a:ext cx="546907" cy="1697207"/>
          </a:xfrm>
        </p:spPr>
        <p:txBody>
          <a:bodyPr/>
          <a:lstStyle/>
          <a:p>
            <a:pPr defTabSz="872268">
              <a:defRPr/>
            </a:pPr>
            <a:r>
              <a:rPr lang="en-US" dirty="0">
                <a:ea typeface="Impact" charset="0"/>
                <a:cs typeface="Impact" charset="0"/>
              </a:rPr>
              <a:t>8. </a:t>
            </a:r>
          </a:p>
          <a:p>
            <a:pPr defTabSz="872268">
              <a:defRPr/>
            </a:pPr>
            <a:r>
              <a:rPr lang="en-US" dirty="0">
                <a:ea typeface="Impact" charset="0"/>
                <a:cs typeface="Impact" charset="0"/>
              </a:rPr>
              <a:t>30” </a:t>
            </a:r>
            <a:br>
              <a:rPr lang="en-US" dirty="0">
                <a:ea typeface="Impact" charset="0"/>
                <a:cs typeface="Impact" charset="0"/>
              </a:rPr>
            </a:br>
            <a:r>
              <a:rPr lang="en-US" dirty="0">
                <a:ea typeface="Impact" charset="0"/>
                <a:cs typeface="Impact" charset="0"/>
              </a:rPr>
              <a:t>hero ad</a:t>
            </a:r>
          </a:p>
        </p:txBody>
      </p:sp>
      <p:sp>
        <p:nvSpPr>
          <p:cNvPr id="14" name="Text Placeholder 13">
            <a:extLst>
              <a:ext uri="{FF2B5EF4-FFF2-40B4-BE49-F238E27FC236}">
                <a16:creationId xmlns:a16="http://schemas.microsoft.com/office/drawing/2014/main" id="{030E83E6-A892-358E-5F8A-DF4E1BF8413B}"/>
              </a:ext>
            </a:extLst>
          </p:cNvPr>
          <p:cNvSpPr>
            <a:spLocks noGrp="1"/>
          </p:cNvSpPr>
          <p:nvPr>
            <p:ph type="body" sz="quarter" idx="107"/>
          </p:nvPr>
        </p:nvSpPr>
        <p:spPr>
          <a:xfrm>
            <a:off x="5004886" y="2471423"/>
            <a:ext cx="601093" cy="1697207"/>
          </a:xfrm>
        </p:spPr>
        <p:txBody>
          <a:bodyPr/>
          <a:lstStyle/>
          <a:p>
            <a:pPr defTabSz="872268">
              <a:defRPr/>
            </a:pPr>
            <a:r>
              <a:rPr lang="en-US" dirty="0">
                <a:ea typeface="Impact" charset="0"/>
                <a:cs typeface="Impact" charset="0"/>
              </a:rPr>
              <a:t>7.</a:t>
            </a:r>
          </a:p>
          <a:p>
            <a:pPr defTabSz="872268">
              <a:defRPr/>
            </a:pPr>
            <a:r>
              <a:rPr lang="en-US" dirty="0">
                <a:ea typeface="Impact" charset="0"/>
                <a:cs typeface="Impact" charset="0"/>
              </a:rPr>
              <a:t>Brand ads</a:t>
            </a:r>
          </a:p>
        </p:txBody>
      </p:sp>
      <p:sp>
        <p:nvSpPr>
          <p:cNvPr id="15" name="Text Placeholder 14">
            <a:extLst>
              <a:ext uri="{FF2B5EF4-FFF2-40B4-BE49-F238E27FC236}">
                <a16:creationId xmlns:a16="http://schemas.microsoft.com/office/drawing/2014/main" id="{4B0B90E8-8710-D256-DE7C-A8DE67203DF5}"/>
              </a:ext>
            </a:extLst>
          </p:cNvPr>
          <p:cNvSpPr>
            <a:spLocks noGrp="1"/>
          </p:cNvSpPr>
          <p:nvPr>
            <p:ph type="body" sz="quarter" idx="108"/>
          </p:nvPr>
        </p:nvSpPr>
        <p:spPr>
          <a:xfrm>
            <a:off x="4224509" y="2471423"/>
            <a:ext cx="608880" cy="1697207"/>
          </a:xfrm>
        </p:spPr>
        <p:txBody>
          <a:bodyPr/>
          <a:lstStyle/>
          <a:p>
            <a:pPr defTabSz="872268">
              <a:defRPr/>
            </a:pPr>
            <a:r>
              <a:rPr lang="en-US" dirty="0">
                <a:solidFill>
                  <a:schemeClr val="bg1"/>
                </a:solidFill>
                <a:ea typeface="Impact" charset="0"/>
                <a:cs typeface="Impact" charset="0"/>
              </a:rPr>
              <a:t>6. </a:t>
            </a:r>
          </a:p>
          <a:p>
            <a:pPr defTabSz="872268">
              <a:defRPr/>
            </a:pPr>
            <a:r>
              <a:rPr lang="en-US" dirty="0">
                <a:solidFill>
                  <a:schemeClr val="bg1"/>
                </a:solidFill>
                <a:ea typeface="Impact" charset="0"/>
                <a:cs typeface="Impact" charset="0"/>
              </a:rPr>
              <a:t>10” </a:t>
            </a:r>
            <a:br>
              <a:rPr lang="en-US" dirty="0">
                <a:solidFill>
                  <a:schemeClr val="bg1"/>
                </a:solidFill>
                <a:ea typeface="Impact" charset="0"/>
                <a:cs typeface="Impact" charset="0"/>
              </a:rPr>
            </a:br>
            <a:r>
              <a:rPr lang="en-US" dirty="0">
                <a:solidFill>
                  <a:schemeClr val="bg1"/>
                </a:solidFill>
                <a:ea typeface="Impact" charset="0"/>
                <a:cs typeface="Impact" charset="0"/>
              </a:rPr>
              <a:t>Blipvert</a:t>
            </a:r>
          </a:p>
        </p:txBody>
      </p:sp>
      <p:sp>
        <p:nvSpPr>
          <p:cNvPr id="16" name="Text Placeholder 15">
            <a:extLst>
              <a:ext uri="{FF2B5EF4-FFF2-40B4-BE49-F238E27FC236}">
                <a16:creationId xmlns:a16="http://schemas.microsoft.com/office/drawing/2014/main" id="{6C3036FF-D64C-DC61-87E7-C9B453398405}"/>
              </a:ext>
            </a:extLst>
          </p:cNvPr>
          <p:cNvSpPr>
            <a:spLocks noGrp="1"/>
          </p:cNvSpPr>
          <p:nvPr>
            <p:ph type="body" sz="quarter" idx="109"/>
          </p:nvPr>
        </p:nvSpPr>
        <p:spPr>
          <a:xfrm>
            <a:off x="3417989" y="2471423"/>
            <a:ext cx="618365" cy="1697207"/>
          </a:xfrm>
        </p:spPr>
        <p:txBody>
          <a:bodyPr/>
          <a:lstStyle/>
          <a:p>
            <a:pPr defTabSz="872268">
              <a:defRPr/>
            </a:pPr>
            <a:r>
              <a:rPr lang="en-US" dirty="0">
                <a:ea typeface="Impact" charset="0"/>
                <a:cs typeface="Impact" charset="0"/>
              </a:rPr>
              <a:t>5. </a:t>
            </a:r>
          </a:p>
          <a:p>
            <a:pPr defTabSz="872268">
              <a:defRPr/>
            </a:pPr>
            <a:r>
              <a:rPr lang="en-US" dirty="0">
                <a:ea typeface="Impact" charset="0"/>
                <a:cs typeface="Impact" charset="0"/>
              </a:rPr>
              <a:t>Brand ads</a:t>
            </a:r>
          </a:p>
          <a:p>
            <a:pPr defTabSz="872268">
              <a:defRPr/>
            </a:pPr>
            <a:endParaRPr lang="en-US" dirty="0">
              <a:ea typeface="Impact" charset="0"/>
              <a:cs typeface="Impact" charset="0"/>
            </a:endParaRPr>
          </a:p>
        </p:txBody>
      </p:sp>
      <p:sp>
        <p:nvSpPr>
          <p:cNvPr id="17" name="Text Placeholder 16">
            <a:extLst>
              <a:ext uri="{FF2B5EF4-FFF2-40B4-BE49-F238E27FC236}">
                <a16:creationId xmlns:a16="http://schemas.microsoft.com/office/drawing/2014/main" id="{84F5887D-96E7-DED7-805B-C849981CE0B3}"/>
              </a:ext>
            </a:extLst>
          </p:cNvPr>
          <p:cNvSpPr>
            <a:spLocks noGrp="1"/>
          </p:cNvSpPr>
          <p:nvPr>
            <p:ph type="body" sz="quarter" idx="110"/>
          </p:nvPr>
        </p:nvSpPr>
        <p:spPr>
          <a:xfrm>
            <a:off x="2673152" y="2471423"/>
            <a:ext cx="588814" cy="1697207"/>
          </a:xfrm>
        </p:spPr>
        <p:txBody>
          <a:bodyPr/>
          <a:lstStyle/>
          <a:p>
            <a:pPr defTabSz="872268">
              <a:defRPr/>
            </a:pPr>
            <a:r>
              <a:rPr lang="en-US" dirty="0">
                <a:ea typeface="Impact" charset="0"/>
                <a:cs typeface="Impact" charset="0"/>
              </a:rPr>
              <a:t>4. </a:t>
            </a:r>
          </a:p>
          <a:p>
            <a:pPr defTabSz="872268">
              <a:defRPr/>
            </a:pPr>
            <a:r>
              <a:rPr lang="en-US" dirty="0">
                <a:ea typeface="Impact" charset="0"/>
                <a:cs typeface="Impact" charset="0"/>
              </a:rPr>
              <a:t>10” </a:t>
            </a:r>
            <a:br>
              <a:rPr lang="en-US" dirty="0">
                <a:ea typeface="Impact" charset="0"/>
                <a:cs typeface="Impact" charset="0"/>
              </a:rPr>
            </a:br>
            <a:r>
              <a:rPr lang="en-US" dirty="0">
                <a:ea typeface="Impact" charset="0"/>
                <a:cs typeface="Impact" charset="0"/>
              </a:rPr>
              <a:t>Blipvert</a:t>
            </a:r>
          </a:p>
        </p:txBody>
      </p:sp>
      <p:sp>
        <p:nvSpPr>
          <p:cNvPr id="18" name="Text Placeholder 17">
            <a:extLst>
              <a:ext uri="{FF2B5EF4-FFF2-40B4-BE49-F238E27FC236}">
                <a16:creationId xmlns:a16="http://schemas.microsoft.com/office/drawing/2014/main" id="{A67151F6-B922-C06D-E674-AF29C24C2BCA}"/>
              </a:ext>
            </a:extLst>
          </p:cNvPr>
          <p:cNvSpPr>
            <a:spLocks noGrp="1"/>
          </p:cNvSpPr>
          <p:nvPr>
            <p:ph type="body" sz="quarter" idx="113"/>
          </p:nvPr>
        </p:nvSpPr>
        <p:spPr>
          <a:xfrm>
            <a:off x="298565" y="2471423"/>
            <a:ext cx="719531" cy="1697207"/>
          </a:xfrm>
        </p:spPr>
        <p:txBody>
          <a:bodyPr/>
          <a:lstStyle/>
          <a:p>
            <a:pPr defTabSz="872268">
              <a:defRPr/>
            </a:pPr>
            <a:r>
              <a:rPr lang="en-US" dirty="0">
                <a:ea typeface="Impact" charset="0"/>
                <a:cs typeface="Impact" charset="0"/>
              </a:rPr>
              <a:t>1. </a:t>
            </a:r>
          </a:p>
          <a:p>
            <a:pPr defTabSz="872268">
              <a:defRPr/>
            </a:pPr>
            <a:r>
              <a:rPr lang="en-US" dirty="0">
                <a:ea typeface="Impact" charset="0"/>
                <a:cs typeface="Impact" charset="0"/>
              </a:rPr>
              <a:t>10” </a:t>
            </a:r>
            <a:br>
              <a:rPr lang="en-US" dirty="0">
                <a:ea typeface="Impact" charset="0"/>
                <a:cs typeface="Impact" charset="0"/>
              </a:rPr>
            </a:br>
            <a:r>
              <a:rPr lang="en-US" dirty="0">
                <a:ea typeface="Impact" charset="0"/>
                <a:cs typeface="Impact" charset="0"/>
              </a:rPr>
              <a:t>DCM </a:t>
            </a:r>
            <a:br>
              <a:rPr lang="en-US" dirty="0">
                <a:ea typeface="Impact" charset="0"/>
                <a:cs typeface="Impact" charset="0"/>
              </a:rPr>
            </a:br>
            <a:r>
              <a:rPr lang="en-US" dirty="0">
                <a:ea typeface="Impact" charset="0"/>
                <a:cs typeface="Impact" charset="0"/>
              </a:rPr>
              <a:t>opening ident</a:t>
            </a:r>
          </a:p>
        </p:txBody>
      </p:sp>
      <p:sp>
        <p:nvSpPr>
          <p:cNvPr id="19" name="Subtitle 18">
            <a:extLst>
              <a:ext uri="{FF2B5EF4-FFF2-40B4-BE49-F238E27FC236}">
                <a16:creationId xmlns:a16="http://schemas.microsoft.com/office/drawing/2014/main" id="{F049A7E3-B874-8B9C-7C6C-DFC893D1BA04}"/>
              </a:ext>
            </a:extLst>
          </p:cNvPr>
          <p:cNvSpPr>
            <a:spLocks noGrp="1"/>
          </p:cNvSpPr>
          <p:nvPr>
            <p:ph type="subTitle" idx="1"/>
          </p:nvPr>
        </p:nvSpPr>
        <p:spPr>
          <a:xfrm>
            <a:off x="199829" y="955470"/>
            <a:ext cx="10878858" cy="662077"/>
          </a:xfrm>
        </p:spPr>
        <p:txBody>
          <a:bodyPr>
            <a:noAutofit/>
          </a:bodyPr>
          <a:lstStyle/>
          <a:p>
            <a:pPr>
              <a:lnSpc>
                <a:spcPct val="100000"/>
              </a:lnSpc>
            </a:pPr>
            <a:r>
              <a:rPr lang="en-GB" dirty="0">
                <a:solidFill>
                  <a:srgbClr val="FFFFFF"/>
                </a:solidFill>
              </a:rPr>
              <a:t>Although they are usually the shortest ads in the pre-show, blipverts are designed to dominate the DCM ad reel prior to the brand ad in either reel or premium spot. </a:t>
            </a:r>
            <a:endParaRPr lang="en-GB" dirty="0"/>
          </a:p>
        </p:txBody>
      </p:sp>
      <p:sp>
        <p:nvSpPr>
          <p:cNvPr id="20" name="Title 19">
            <a:extLst>
              <a:ext uri="{FF2B5EF4-FFF2-40B4-BE49-F238E27FC236}">
                <a16:creationId xmlns:a16="http://schemas.microsoft.com/office/drawing/2014/main" id="{9F2F3674-117B-90D9-0496-6633B08E8999}"/>
              </a:ext>
            </a:extLst>
          </p:cNvPr>
          <p:cNvSpPr>
            <a:spLocks noGrp="1"/>
          </p:cNvSpPr>
          <p:nvPr>
            <p:ph type="title"/>
          </p:nvPr>
        </p:nvSpPr>
        <p:spPr/>
        <p:txBody>
          <a:bodyPr>
            <a:normAutofit fontScale="90000"/>
          </a:bodyPr>
          <a:lstStyle/>
          <a:p>
            <a:r>
              <a:rPr lang="en-GB" dirty="0"/>
              <a:t>Blipverts</a:t>
            </a:r>
          </a:p>
        </p:txBody>
      </p:sp>
      <p:sp>
        <p:nvSpPr>
          <p:cNvPr id="23" name="Text Placeholder 22">
            <a:extLst>
              <a:ext uri="{FF2B5EF4-FFF2-40B4-BE49-F238E27FC236}">
                <a16:creationId xmlns:a16="http://schemas.microsoft.com/office/drawing/2014/main" id="{387DBE9F-0F9E-9D67-55C2-ECEAE3B758A0}"/>
              </a:ext>
            </a:extLst>
          </p:cNvPr>
          <p:cNvSpPr>
            <a:spLocks noGrp="1"/>
          </p:cNvSpPr>
          <p:nvPr>
            <p:ph type="body" sz="quarter" idx="111"/>
          </p:nvPr>
        </p:nvSpPr>
        <p:spPr>
          <a:xfrm>
            <a:off x="1877758" y="2466884"/>
            <a:ext cx="537676" cy="1697207"/>
          </a:xfrm>
        </p:spPr>
        <p:txBody>
          <a:bodyPr/>
          <a:lstStyle/>
          <a:p>
            <a:pPr defTabSz="872268">
              <a:defRPr/>
            </a:pPr>
            <a:r>
              <a:rPr lang="en-US" dirty="0">
                <a:solidFill>
                  <a:schemeClr val="tx1"/>
                </a:solidFill>
                <a:ea typeface="Impact" charset="0"/>
                <a:cs typeface="Impact" charset="0"/>
              </a:rPr>
              <a:t>3. </a:t>
            </a:r>
          </a:p>
          <a:p>
            <a:pPr defTabSz="872268">
              <a:defRPr/>
            </a:pPr>
            <a:r>
              <a:rPr lang="en-US" dirty="0">
                <a:solidFill>
                  <a:schemeClr val="tx1"/>
                </a:solidFill>
                <a:ea typeface="Impact" charset="0"/>
                <a:cs typeface="Impact" charset="0"/>
              </a:rPr>
              <a:t>Brand ads</a:t>
            </a:r>
          </a:p>
        </p:txBody>
      </p:sp>
      <p:sp>
        <p:nvSpPr>
          <p:cNvPr id="24" name="Text Placeholder 23">
            <a:extLst>
              <a:ext uri="{FF2B5EF4-FFF2-40B4-BE49-F238E27FC236}">
                <a16:creationId xmlns:a16="http://schemas.microsoft.com/office/drawing/2014/main" id="{C297DA2C-0ED5-CF9F-00E2-4E313D118954}"/>
              </a:ext>
            </a:extLst>
          </p:cNvPr>
          <p:cNvSpPr>
            <a:spLocks noGrp="1"/>
          </p:cNvSpPr>
          <p:nvPr>
            <p:ph type="body" sz="quarter" idx="112"/>
          </p:nvPr>
        </p:nvSpPr>
        <p:spPr>
          <a:xfrm>
            <a:off x="1101214" y="2466885"/>
            <a:ext cx="589620" cy="1697207"/>
          </a:xfrm>
        </p:spPr>
        <p:txBody>
          <a:bodyPr/>
          <a:lstStyle/>
          <a:p>
            <a:pPr defTabSz="872268">
              <a:defRPr/>
            </a:pPr>
            <a:r>
              <a:rPr lang="en-US" dirty="0">
                <a:solidFill>
                  <a:schemeClr val="bg1"/>
                </a:solidFill>
                <a:ea typeface="Impact" charset="0"/>
                <a:cs typeface="Impact" charset="0"/>
              </a:rPr>
              <a:t>2.</a:t>
            </a:r>
          </a:p>
          <a:p>
            <a:pPr defTabSz="872268">
              <a:defRPr/>
            </a:pPr>
            <a:r>
              <a:rPr lang="en-US" dirty="0">
                <a:solidFill>
                  <a:schemeClr val="bg1"/>
                </a:solidFill>
                <a:ea typeface="Impact" charset="0"/>
                <a:cs typeface="Impact" charset="0"/>
              </a:rPr>
              <a:t>10” </a:t>
            </a:r>
            <a:br>
              <a:rPr lang="en-US" dirty="0">
                <a:solidFill>
                  <a:schemeClr val="bg1"/>
                </a:solidFill>
                <a:ea typeface="Impact" charset="0"/>
                <a:cs typeface="Impact" charset="0"/>
              </a:rPr>
            </a:br>
            <a:r>
              <a:rPr lang="en-US" dirty="0">
                <a:solidFill>
                  <a:schemeClr val="bg1"/>
                </a:solidFill>
                <a:ea typeface="Impact" charset="0"/>
                <a:cs typeface="Impact" charset="0"/>
              </a:rPr>
              <a:t>Blipvert</a:t>
            </a:r>
          </a:p>
        </p:txBody>
      </p:sp>
      <p:sp>
        <p:nvSpPr>
          <p:cNvPr id="25" name="Picture Placeholder 24">
            <a:extLst>
              <a:ext uri="{FF2B5EF4-FFF2-40B4-BE49-F238E27FC236}">
                <a16:creationId xmlns:a16="http://schemas.microsoft.com/office/drawing/2014/main" id="{9A3453C3-C5A3-3DD4-CC87-E7312583D8AF}"/>
              </a:ext>
            </a:extLst>
          </p:cNvPr>
          <p:cNvSpPr>
            <a:spLocks noGrp="1"/>
          </p:cNvSpPr>
          <p:nvPr>
            <p:ph type="pic" sz="quarter" idx="28"/>
          </p:nvPr>
        </p:nvSpPr>
        <p:spPr/>
        <p:txBody>
          <a:bodyPr/>
          <a:lstStyle/>
          <a:p>
            <a:endParaRPr lang="en-GB"/>
          </a:p>
        </p:txBody>
      </p:sp>
      <p:sp>
        <p:nvSpPr>
          <p:cNvPr id="26" name="Text Placeholder 25">
            <a:extLst>
              <a:ext uri="{FF2B5EF4-FFF2-40B4-BE49-F238E27FC236}">
                <a16:creationId xmlns:a16="http://schemas.microsoft.com/office/drawing/2014/main" id="{AC3EEC82-CCE8-46AE-B00E-1A3215A5A46A}"/>
              </a:ext>
            </a:extLst>
          </p:cNvPr>
          <p:cNvSpPr>
            <a:spLocks noGrp="1"/>
          </p:cNvSpPr>
          <p:nvPr>
            <p:ph type="body" sz="quarter" idx="13"/>
          </p:nvPr>
        </p:nvSpPr>
        <p:spPr/>
        <p:txBody>
          <a:bodyPr/>
          <a:lstStyle/>
          <a:p>
            <a:endParaRPr lang="en-GB"/>
          </a:p>
        </p:txBody>
      </p:sp>
      <p:sp>
        <p:nvSpPr>
          <p:cNvPr id="30" name="Text Placeholder 2">
            <a:extLst>
              <a:ext uri="{FF2B5EF4-FFF2-40B4-BE49-F238E27FC236}">
                <a16:creationId xmlns:a16="http://schemas.microsoft.com/office/drawing/2014/main" id="{C1A4C873-2784-B9DA-9AA2-5E0B5018348E}"/>
              </a:ext>
            </a:extLst>
          </p:cNvPr>
          <p:cNvSpPr txBox="1">
            <a:spLocks/>
          </p:cNvSpPr>
          <p:nvPr/>
        </p:nvSpPr>
        <p:spPr>
          <a:xfrm>
            <a:off x="907248" y="5403279"/>
            <a:ext cx="957350" cy="250236"/>
          </a:xfrm>
          <a:prstGeom prst="rect">
            <a:avLst/>
          </a:prstGeom>
        </p:spPr>
        <p:txBody>
          <a:bodyPr lIns="0" tIns="0" rIns="0" bIns="0"/>
          <a:lstStyle>
            <a:lvl1pPr marL="0" indent="0" algn="l" defTabSz="961844" rtl="0" eaLnBrk="1" latinLnBrk="0" hangingPunct="1">
              <a:lnSpc>
                <a:spcPts val="1900"/>
              </a:lnSpc>
              <a:spcBef>
                <a:spcPts val="0"/>
              </a:spcBef>
              <a:buClr>
                <a:srgbClr val="FFFFFF"/>
              </a:buClr>
              <a:buSzPct val="100000"/>
              <a:buFont typeface="Arial"/>
              <a:buNone/>
              <a:defRPr sz="1200" b="1" kern="1200" baseline="0">
                <a:solidFill>
                  <a:schemeClr val="bg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Arial"/>
              <a:buNone/>
              <a:defRPr sz="1200" b="0" kern="1200" baseline="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Arial"/>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Arial"/>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Arial"/>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algn="ctr" defTabSz="872296">
              <a:lnSpc>
                <a:spcPts val="1723"/>
              </a:lnSpc>
              <a:defRPr/>
            </a:pPr>
            <a:r>
              <a:rPr lang="en-GB" sz="1000" dirty="0"/>
              <a:t>Blipvert #1</a:t>
            </a:r>
          </a:p>
        </p:txBody>
      </p:sp>
      <p:sp>
        <p:nvSpPr>
          <p:cNvPr id="31" name="Text Placeholder 2">
            <a:extLst>
              <a:ext uri="{FF2B5EF4-FFF2-40B4-BE49-F238E27FC236}">
                <a16:creationId xmlns:a16="http://schemas.microsoft.com/office/drawing/2014/main" id="{BEE5BAB5-D4D3-8792-2368-EF063D5D2C87}"/>
              </a:ext>
            </a:extLst>
          </p:cNvPr>
          <p:cNvSpPr txBox="1">
            <a:spLocks/>
          </p:cNvSpPr>
          <p:nvPr/>
        </p:nvSpPr>
        <p:spPr>
          <a:xfrm>
            <a:off x="2478996" y="5403279"/>
            <a:ext cx="957350" cy="250236"/>
          </a:xfrm>
          <a:prstGeom prst="rect">
            <a:avLst/>
          </a:prstGeom>
        </p:spPr>
        <p:txBody>
          <a:bodyPr lIns="0" tIns="0" rIns="0" bIns="0"/>
          <a:lstStyle>
            <a:lvl1pPr marL="0" indent="0" algn="l" defTabSz="961844" rtl="0" eaLnBrk="1" latinLnBrk="0" hangingPunct="1">
              <a:lnSpc>
                <a:spcPts val="1900"/>
              </a:lnSpc>
              <a:spcBef>
                <a:spcPts val="0"/>
              </a:spcBef>
              <a:buClr>
                <a:srgbClr val="FFFFFF"/>
              </a:buClr>
              <a:buSzPct val="100000"/>
              <a:buFont typeface="Arial"/>
              <a:buNone/>
              <a:defRPr sz="1200" b="1" kern="1200" baseline="0">
                <a:solidFill>
                  <a:schemeClr val="bg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Arial"/>
              <a:buNone/>
              <a:defRPr sz="1200" b="0" kern="1200" baseline="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Arial"/>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Arial"/>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Arial"/>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algn="ctr" defTabSz="872296">
              <a:lnSpc>
                <a:spcPts val="1723"/>
              </a:lnSpc>
              <a:defRPr/>
            </a:pPr>
            <a:r>
              <a:rPr lang="en-GB" sz="1000" dirty="0"/>
              <a:t>Blipvert #2</a:t>
            </a:r>
          </a:p>
        </p:txBody>
      </p:sp>
      <p:sp>
        <p:nvSpPr>
          <p:cNvPr id="32" name="Text Placeholder 2">
            <a:extLst>
              <a:ext uri="{FF2B5EF4-FFF2-40B4-BE49-F238E27FC236}">
                <a16:creationId xmlns:a16="http://schemas.microsoft.com/office/drawing/2014/main" id="{7BC2F88B-89AD-6646-647B-437759C39E8F}"/>
              </a:ext>
            </a:extLst>
          </p:cNvPr>
          <p:cNvSpPr txBox="1">
            <a:spLocks/>
          </p:cNvSpPr>
          <p:nvPr/>
        </p:nvSpPr>
        <p:spPr>
          <a:xfrm>
            <a:off x="4042026" y="5403279"/>
            <a:ext cx="957350" cy="250236"/>
          </a:xfrm>
          <a:prstGeom prst="rect">
            <a:avLst/>
          </a:prstGeom>
        </p:spPr>
        <p:txBody>
          <a:bodyPr lIns="0" tIns="0" rIns="0" bIns="0"/>
          <a:lstStyle>
            <a:lvl1pPr marL="0" indent="0" algn="l" defTabSz="961844" rtl="0" eaLnBrk="1" latinLnBrk="0" hangingPunct="1">
              <a:lnSpc>
                <a:spcPts val="1900"/>
              </a:lnSpc>
              <a:spcBef>
                <a:spcPts val="0"/>
              </a:spcBef>
              <a:buClr>
                <a:srgbClr val="FFFFFF"/>
              </a:buClr>
              <a:buSzPct val="100000"/>
              <a:buFont typeface="Arial"/>
              <a:buNone/>
              <a:defRPr sz="1200" b="1" kern="1200" baseline="0">
                <a:solidFill>
                  <a:schemeClr val="bg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Arial"/>
              <a:buNone/>
              <a:defRPr sz="1200" b="0" kern="1200" baseline="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Arial"/>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Arial"/>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Arial"/>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algn="ctr" defTabSz="872296">
              <a:lnSpc>
                <a:spcPts val="1723"/>
              </a:lnSpc>
              <a:defRPr/>
            </a:pPr>
            <a:r>
              <a:rPr lang="en-GB" sz="1000" dirty="0"/>
              <a:t>Blipvert #3</a:t>
            </a:r>
          </a:p>
        </p:txBody>
      </p:sp>
      <p:sp>
        <p:nvSpPr>
          <p:cNvPr id="60" name="Text Placeholder 12">
            <a:extLst>
              <a:ext uri="{FF2B5EF4-FFF2-40B4-BE49-F238E27FC236}">
                <a16:creationId xmlns:a16="http://schemas.microsoft.com/office/drawing/2014/main" id="{58F21B46-0EBD-EE40-0667-5F58F9FB1F5B}"/>
              </a:ext>
            </a:extLst>
          </p:cNvPr>
          <p:cNvSpPr txBox="1">
            <a:spLocks/>
          </p:cNvSpPr>
          <p:nvPr/>
        </p:nvSpPr>
        <p:spPr>
          <a:xfrm>
            <a:off x="6642423" y="2471423"/>
            <a:ext cx="546907"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ea typeface="Impact" charset="0"/>
                <a:cs typeface="Impact" charset="0"/>
              </a:rPr>
              <a:t>9. </a:t>
            </a:r>
          </a:p>
          <a:p>
            <a:pPr defTabSz="872268">
              <a:defRPr/>
            </a:pPr>
            <a:r>
              <a:rPr lang="en-US" dirty="0">
                <a:ea typeface="Impact" charset="0"/>
                <a:cs typeface="Impact" charset="0"/>
              </a:rPr>
              <a:t>Bronze Spot</a:t>
            </a:r>
          </a:p>
        </p:txBody>
      </p:sp>
      <p:sp>
        <p:nvSpPr>
          <p:cNvPr id="61" name="Text Placeholder 12">
            <a:extLst>
              <a:ext uri="{FF2B5EF4-FFF2-40B4-BE49-F238E27FC236}">
                <a16:creationId xmlns:a16="http://schemas.microsoft.com/office/drawing/2014/main" id="{460B54CF-46FB-57E3-4AEF-417E9595AB70}"/>
              </a:ext>
            </a:extLst>
          </p:cNvPr>
          <p:cNvSpPr txBox="1">
            <a:spLocks/>
          </p:cNvSpPr>
          <p:nvPr/>
        </p:nvSpPr>
        <p:spPr>
          <a:xfrm>
            <a:off x="7443531" y="2471423"/>
            <a:ext cx="546907"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solidFill>
                  <a:schemeClr val="tx1"/>
                </a:solidFill>
                <a:ea typeface="Impact" charset="0"/>
                <a:cs typeface="Impact" charset="0"/>
              </a:rPr>
              <a:t>10. </a:t>
            </a:r>
          </a:p>
          <a:p>
            <a:pPr defTabSz="872268">
              <a:defRPr/>
            </a:pPr>
            <a:r>
              <a:rPr lang="en-US" dirty="0">
                <a:solidFill>
                  <a:schemeClr val="tx1"/>
                </a:solidFill>
                <a:ea typeface="Impact" charset="0"/>
                <a:cs typeface="Impact" charset="0"/>
              </a:rPr>
              <a:t>15” </a:t>
            </a:r>
            <a:br>
              <a:rPr lang="en-US" dirty="0">
                <a:solidFill>
                  <a:schemeClr val="tx1"/>
                </a:solidFill>
                <a:ea typeface="Impact" charset="0"/>
                <a:cs typeface="Impact" charset="0"/>
              </a:rPr>
            </a:br>
            <a:r>
              <a:rPr lang="en-US" sz="900" dirty="0">
                <a:solidFill>
                  <a:schemeClr val="tx1"/>
                </a:solidFill>
                <a:ea typeface="Impact" charset="0"/>
                <a:cs typeface="Impact" charset="0"/>
              </a:rPr>
              <a:t>DCM </a:t>
            </a:r>
            <a:br>
              <a:rPr lang="en-US" sz="900" dirty="0">
                <a:solidFill>
                  <a:schemeClr val="tx1"/>
                </a:solidFill>
                <a:ea typeface="Impact" charset="0"/>
                <a:cs typeface="Impact" charset="0"/>
              </a:rPr>
            </a:br>
            <a:r>
              <a:rPr lang="en-US" sz="900" dirty="0">
                <a:solidFill>
                  <a:schemeClr val="tx1"/>
                </a:solidFill>
                <a:ea typeface="Impact" charset="0"/>
                <a:cs typeface="Impact" charset="0"/>
              </a:rPr>
              <a:t>closing ident</a:t>
            </a:r>
            <a:endParaRPr lang="en-US" dirty="0">
              <a:solidFill>
                <a:schemeClr val="tx1"/>
              </a:solidFill>
              <a:ea typeface="Impact" charset="0"/>
              <a:cs typeface="Impact" charset="0"/>
            </a:endParaRPr>
          </a:p>
        </p:txBody>
      </p:sp>
      <p:sp>
        <p:nvSpPr>
          <p:cNvPr id="62" name="Text Placeholder 12">
            <a:extLst>
              <a:ext uri="{FF2B5EF4-FFF2-40B4-BE49-F238E27FC236}">
                <a16:creationId xmlns:a16="http://schemas.microsoft.com/office/drawing/2014/main" id="{4BD2C9DE-BD8F-1A57-9EBB-A3BAC6833E0A}"/>
              </a:ext>
            </a:extLst>
          </p:cNvPr>
          <p:cNvSpPr txBox="1">
            <a:spLocks/>
          </p:cNvSpPr>
          <p:nvPr/>
        </p:nvSpPr>
        <p:spPr>
          <a:xfrm>
            <a:off x="8240449" y="2471423"/>
            <a:ext cx="546907"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ea typeface="Impact" charset="0"/>
                <a:cs typeface="Impact" charset="0"/>
              </a:rPr>
              <a:t>11. </a:t>
            </a:r>
          </a:p>
          <a:p>
            <a:pPr defTabSz="872268">
              <a:defRPr/>
            </a:pPr>
            <a:r>
              <a:rPr lang="en-US" dirty="0">
                <a:ea typeface="Impact" charset="0"/>
                <a:cs typeface="Impact" charset="0"/>
              </a:rPr>
              <a:t>Silver spot</a:t>
            </a:r>
          </a:p>
        </p:txBody>
      </p:sp>
      <p:sp>
        <p:nvSpPr>
          <p:cNvPr id="63" name="Text Placeholder 12">
            <a:extLst>
              <a:ext uri="{FF2B5EF4-FFF2-40B4-BE49-F238E27FC236}">
                <a16:creationId xmlns:a16="http://schemas.microsoft.com/office/drawing/2014/main" id="{1BAC83CE-7D26-68D0-B034-5EFB00E22925}"/>
              </a:ext>
            </a:extLst>
          </p:cNvPr>
          <p:cNvSpPr txBox="1">
            <a:spLocks/>
          </p:cNvSpPr>
          <p:nvPr/>
        </p:nvSpPr>
        <p:spPr>
          <a:xfrm>
            <a:off x="9047188" y="2471423"/>
            <a:ext cx="704166"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solidFill>
                  <a:schemeClr val="tx1"/>
                </a:solidFill>
                <a:ea typeface="Impact" charset="0"/>
                <a:cs typeface="Impact" charset="0"/>
              </a:rPr>
              <a:t>12. </a:t>
            </a:r>
          </a:p>
          <a:p>
            <a:pPr defTabSz="872268">
              <a:defRPr/>
            </a:pPr>
            <a:r>
              <a:rPr lang="en-US" dirty="0">
                <a:solidFill>
                  <a:schemeClr val="tx1"/>
                </a:solidFill>
                <a:ea typeface="Impact" charset="0"/>
                <a:cs typeface="Impact" charset="0"/>
              </a:rPr>
              <a:t>Film trailers</a:t>
            </a:r>
          </a:p>
        </p:txBody>
      </p:sp>
      <p:sp>
        <p:nvSpPr>
          <p:cNvPr id="66" name="Text Placeholder 12">
            <a:extLst>
              <a:ext uri="{FF2B5EF4-FFF2-40B4-BE49-F238E27FC236}">
                <a16:creationId xmlns:a16="http://schemas.microsoft.com/office/drawing/2014/main" id="{C73AF93F-3878-B52A-EDC0-6330DA75A07F}"/>
              </a:ext>
            </a:extLst>
          </p:cNvPr>
          <p:cNvSpPr txBox="1">
            <a:spLocks/>
          </p:cNvSpPr>
          <p:nvPr/>
        </p:nvSpPr>
        <p:spPr>
          <a:xfrm>
            <a:off x="10106207" y="2471423"/>
            <a:ext cx="546907"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ea typeface="Impact" charset="0"/>
                <a:cs typeface="Impact" charset="0"/>
              </a:rPr>
              <a:t>13. </a:t>
            </a:r>
          </a:p>
          <a:p>
            <a:pPr defTabSz="872268">
              <a:defRPr/>
            </a:pPr>
            <a:r>
              <a:rPr lang="en-US" dirty="0">
                <a:ea typeface="Impact" charset="0"/>
                <a:cs typeface="Impact" charset="0"/>
              </a:rPr>
              <a:t>Gold spot</a:t>
            </a:r>
          </a:p>
        </p:txBody>
      </p:sp>
      <p:sp>
        <p:nvSpPr>
          <p:cNvPr id="67" name="Text Placeholder 12">
            <a:extLst>
              <a:ext uri="{FF2B5EF4-FFF2-40B4-BE49-F238E27FC236}">
                <a16:creationId xmlns:a16="http://schemas.microsoft.com/office/drawing/2014/main" id="{71D44CE5-CDAE-C352-DD45-F38AF42BAA26}"/>
              </a:ext>
            </a:extLst>
          </p:cNvPr>
          <p:cNvSpPr txBox="1">
            <a:spLocks/>
          </p:cNvSpPr>
          <p:nvPr/>
        </p:nvSpPr>
        <p:spPr>
          <a:xfrm>
            <a:off x="11177247" y="2471423"/>
            <a:ext cx="546907"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endParaRPr lang="en-US" dirty="0">
              <a:solidFill>
                <a:schemeClr val="tx1"/>
              </a:solidFill>
              <a:ea typeface="Impact" charset="0"/>
              <a:cs typeface="Impact" charset="0"/>
            </a:endParaRPr>
          </a:p>
        </p:txBody>
      </p:sp>
      <p:sp>
        <p:nvSpPr>
          <p:cNvPr id="4" name="Text Placeholder 12">
            <a:extLst>
              <a:ext uri="{FF2B5EF4-FFF2-40B4-BE49-F238E27FC236}">
                <a16:creationId xmlns:a16="http://schemas.microsoft.com/office/drawing/2014/main" id="{18B0AD8E-A649-6CD9-C625-D6E51DA1C63D}"/>
              </a:ext>
            </a:extLst>
          </p:cNvPr>
          <p:cNvSpPr txBox="1">
            <a:spLocks/>
          </p:cNvSpPr>
          <p:nvPr/>
        </p:nvSpPr>
        <p:spPr>
          <a:xfrm>
            <a:off x="11184647" y="2466884"/>
            <a:ext cx="460182" cy="1697207"/>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Arial" panose="020B0604020202020204" pitchFamily="34" charset="0"/>
              <a:buNone/>
              <a:tabLst/>
              <a:defRPr sz="1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72268">
              <a:defRPr/>
            </a:pPr>
            <a:r>
              <a:rPr lang="en-US" dirty="0">
                <a:solidFill>
                  <a:schemeClr val="tx1"/>
                </a:solidFill>
                <a:ea typeface="Impact" charset="0"/>
                <a:cs typeface="Impact" charset="0"/>
              </a:rPr>
              <a:t>14. </a:t>
            </a:r>
          </a:p>
          <a:p>
            <a:pPr defTabSz="872268">
              <a:defRPr/>
            </a:pPr>
            <a:r>
              <a:rPr lang="en-US" dirty="0">
                <a:solidFill>
                  <a:schemeClr val="tx1"/>
                </a:solidFill>
                <a:ea typeface="Impact" charset="0"/>
                <a:cs typeface="Impact" charset="0"/>
              </a:rPr>
              <a:t>Film</a:t>
            </a:r>
          </a:p>
        </p:txBody>
      </p:sp>
    </p:spTree>
    <p:extLst>
      <p:ext uri="{BB962C8B-B14F-4D97-AF65-F5344CB8AC3E}">
        <p14:creationId xmlns:p14="http://schemas.microsoft.com/office/powerpoint/2010/main" val="350337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76EA3-73D7-07FB-0E03-F2DDA4A0C87C}"/>
            </a:ext>
          </a:extLst>
        </p:cNvPr>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DECF1BC4-ED00-31DE-04B0-0975E1FC0902}"/>
              </a:ext>
            </a:extLst>
          </p:cNvPr>
          <p:cNvGraphicFramePr/>
          <p:nvPr>
            <p:extLst>
              <p:ext uri="{D42A27DB-BD31-4B8C-83A1-F6EECF244321}">
                <p14:modId xmlns:p14="http://schemas.microsoft.com/office/powerpoint/2010/main" val="709733019"/>
              </p:ext>
            </p:extLst>
          </p:nvPr>
        </p:nvGraphicFramePr>
        <p:xfrm>
          <a:off x="2722740" y="2389653"/>
          <a:ext cx="3728733" cy="2847462"/>
        </p:xfrm>
        <a:graphic>
          <a:graphicData uri="http://schemas.openxmlformats.org/drawingml/2006/chart">
            <c:chart xmlns:c="http://schemas.openxmlformats.org/drawingml/2006/chart" xmlns:r="http://schemas.openxmlformats.org/officeDocument/2006/relationships" r:id="rId2"/>
          </a:graphicData>
        </a:graphic>
      </p:graphicFrame>
      <p:sp>
        <p:nvSpPr>
          <p:cNvPr id="6" name="Subtitle 5">
            <a:extLst>
              <a:ext uri="{FF2B5EF4-FFF2-40B4-BE49-F238E27FC236}">
                <a16:creationId xmlns:a16="http://schemas.microsoft.com/office/drawing/2014/main" id="{7A851D88-17C6-4040-F8AF-E10257B4CEDF}"/>
              </a:ext>
            </a:extLst>
          </p:cNvPr>
          <p:cNvSpPr>
            <a:spLocks noGrp="1"/>
          </p:cNvSpPr>
          <p:nvPr>
            <p:ph type="subTitle" idx="1"/>
          </p:nvPr>
        </p:nvSpPr>
        <p:spPr>
          <a:xfrm>
            <a:off x="199829" y="955469"/>
            <a:ext cx="11672857" cy="644471"/>
          </a:xfrm>
        </p:spPr>
        <p:txBody>
          <a:bodyPr/>
          <a:lstStyle/>
          <a:p>
            <a:pPr>
              <a:lnSpc>
                <a:spcPct val="100000"/>
              </a:lnSpc>
            </a:pPr>
            <a:r>
              <a:rPr lang="en-GB" dirty="0">
                <a:solidFill>
                  <a:srgbClr val="FFFFFF"/>
                </a:solidFill>
                <a:latin typeface="Arial"/>
              </a:rPr>
              <a:t>Audience reaction to blipverts are very positive with cinemagoers rating them as more memorable and something they’re even more likely to pay attention to and act on. </a:t>
            </a:r>
            <a:endParaRPr lang="en-US" dirty="0">
              <a:solidFill>
                <a:srgbClr val="FFFFFF"/>
              </a:solidFill>
            </a:endParaRPr>
          </a:p>
        </p:txBody>
      </p:sp>
      <p:sp>
        <p:nvSpPr>
          <p:cNvPr id="7" name="Title 6">
            <a:extLst>
              <a:ext uri="{FF2B5EF4-FFF2-40B4-BE49-F238E27FC236}">
                <a16:creationId xmlns:a16="http://schemas.microsoft.com/office/drawing/2014/main" id="{0A336191-0577-E374-B03E-47C24DE116A4}"/>
              </a:ext>
            </a:extLst>
          </p:cNvPr>
          <p:cNvSpPr>
            <a:spLocks noGrp="1"/>
          </p:cNvSpPr>
          <p:nvPr>
            <p:ph type="title"/>
          </p:nvPr>
        </p:nvSpPr>
        <p:spPr/>
        <p:txBody>
          <a:bodyPr/>
          <a:lstStyle/>
          <a:p>
            <a:r>
              <a:rPr lang="en-GB" dirty="0"/>
              <a:t>The power of blipverts</a:t>
            </a:r>
            <a:endParaRPr lang="en-US" dirty="0"/>
          </a:p>
        </p:txBody>
      </p:sp>
      <p:sp>
        <p:nvSpPr>
          <p:cNvPr id="8" name="Picture Placeholder 7">
            <a:extLst>
              <a:ext uri="{FF2B5EF4-FFF2-40B4-BE49-F238E27FC236}">
                <a16:creationId xmlns:a16="http://schemas.microsoft.com/office/drawing/2014/main" id="{5033C3DB-E666-BECD-F793-E14B9F7B2C64}"/>
              </a:ext>
            </a:extLst>
          </p:cNvPr>
          <p:cNvSpPr>
            <a:spLocks noGrp="1"/>
          </p:cNvSpPr>
          <p:nvPr>
            <p:ph type="pic" sz="quarter" idx="28"/>
          </p:nvPr>
        </p:nvSpPr>
        <p:spPr/>
        <p:txBody>
          <a:bodyPr/>
          <a:lstStyle/>
          <a:p>
            <a:endParaRPr lang="en-GB"/>
          </a:p>
        </p:txBody>
      </p:sp>
      <p:sp>
        <p:nvSpPr>
          <p:cNvPr id="9" name="Text Placeholder 8">
            <a:extLst>
              <a:ext uri="{FF2B5EF4-FFF2-40B4-BE49-F238E27FC236}">
                <a16:creationId xmlns:a16="http://schemas.microsoft.com/office/drawing/2014/main" id="{4692FD8D-5EF5-9A15-BE3D-85921906818D}"/>
              </a:ext>
            </a:extLst>
          </p:cNvPr>
          <p:cNvSpPr>
            <a:spLocks noGrp="1"/>
          </p:cNvSpPr>
          <p:nvPr>
            <p:ph type="body" sz="quarter" idx="110"/>
          </p:nvPr>
        </p:nvSpPr>
        <p:spPr>
          <a:xfrm>
            <a:off x="1886971" y="6342743"/>
            <a:ext cx="8418058" cy="299382"/>
          </a:xfrm>
        </p:spPr>
        <p:txBody>
          <a:bodyPr/>
          <a:lstStyle/>
          <a:p>
            <a:pPr defTabSz="872296">
              <a:defRPr/>
            </a:pPr>
            <a:r>
              <a:rPr lang="en-US" dirty="0">
                <a:solidFill>
                  <a:srgbClr val="FFFFFF"/>
                </a:solidFill>
              </a:rPr>
              <a:t>Source: DCM Conducted by; </a:t>
            </a:r>
            <a:r>
              <a:rPr lang="en-US" dirty="0" err="1">
                <a:solidFill>
                  <a:srgbClr val="FFFFFF"/>
                </a:solidFill>
              </a:rPr>
              <a:t>Differentology</a:t>
            </a:r>
            <a:r>
              <a:rPr lang="en-US" dirty="0">
                <a:solidFill>
                  <a:srgbClr val="FFFFFF"/>
                </a:solidFill>
              </a:rPr>
              <a:t>, October 2022. </a:t>
            </a:r>
            <a:br>
              <a:rPr lang="en-US" dirty="0">
                <a:solidFill>
                  <a:srgbClr val="FFFFFF"/>
                </a:solidFill>
              </a:rPr>
            </a:br>
            <a:r>
              <a:rPr lang="en-GB" dirty="0">
                <a:solidFill>
                  <a:srgbClr val="FFFFFF"/>
                </a:solidFill>
              </a:rPr>
              <a:t>Results b</a:t>
            </a:r>
            <a:r>
              <a:rPr lang="en-US" dirty="0" err="1">
                <a:solidFill>
                  <a:srgbClr val="FFFFFF"/>
                </a:solidFill>
              </a:rPr>
              <a:t>ase</a:t>
            </a:r>
            <a:r>
              <a:rPr lang="en-US" dirty="0">
                <a:solidFill>
                  <a:srgbClr val="FFFFFF"/>
                </a:solidFill>
              </a:rPr>
              <a:t>: 18-54s. </a:t>
            </a:r>
            <a:r>
              <a:rPr lang="en-GB" dirty="0">
                <a:solidFill>
                  <a:srgbClr val="FFFFFF"/>
                </a:solidFill>
                <a:ea typeface="Perpetua" charset="0"/>
                <a:cs typeface="Perpetua" charset="0"/>
              </a:rPr>
              <a:t>To what extent do you agree or disagree with these statements about ads shown in the blipvert format? (10-point scale). </a:t>
            </a:r>
            <a:endParaRPr lang="en-US" dirty="0">
              <a:solidFill>
                <a:srgbClr val="FFFFFF"/>
              </a:solidFill>
            </a:endParaRPr>
          </a:p>
        </p:txBody>
      </p:sp>
      <p:sp>
        <p:nvSpPr>
          <p:cNvPr id="11" name="TextBox 10">
            <a:extLst>
              <a:ext uri="{FF2B5EF4-FFF2-40B4-BE49-F238E27FC236}">
                <a16:creationId xmlns:a16="http://schemas.microsoft.com/office/drawing/2014/main" id="{2F394DCF-AA50-1C59-479B-915C5C6D9597}"/>
              </a:ext>
            </a:extLst>
          </p:cNvPr>
          <p:cNvSpPr txBox="1"/>
          <p:nvPr/>
        </p:nvSpPr>
        <p:spPr>
          <a:xfrm>
            <a:off x="295696" y="5245497"/>
            <a:ext cx="2547257" cy="427168"/>
          </a:xfrm>
          <a:prstGeom prst="rect">
            <a:avLst/>
          </a:prstGeom>
          <a:noFill/>
        </p:spPr>
        <p:txBody>
          <a:bodyPr wrap="square">
            <a:spAutoFit/>
          </a:bodyPr>
          <a:lstStyle/>
          <a:p>
            <a:pPr algn="ctr" defTabSz="621952">
              <a:defRPr/>
            </a:pPr>
            <a:r>
              <a:rPr lang="en-GB" sz="1100" dirty="0">
                <a:solidFill>
                  <a:srgbClr val="FFFFFF"/>
                </a:solidFill>
              </a:rPr>
              <a:t>Advertising in this format is </a:t>
            </a:r>
            <a:r>
              <a:rPr lang="en-GB" sz="1100" b="1" dirty="0">
                <a:solidFill>
                  <a:srgbClr val="FFFFFF"/>
                </a:solidFill>
              </a:rPr>
              <a:t>more memorable</a:t>
            </a:r>
            <a:r>
              <a:rPr lang="en-GB" sz="1100" dirty="0">
                <a:solidFill>
                  <a:srgbClr val="FFFFFF"/>
                </a:solidFill>
              </a:rPr>
              <a:t> than a typical cinema ad</a:t>
            </a:r>
          </a:p>
        </p:txBody>
      </p:sp>
      <p:sp>
        <p:nvSpPr>
          <p:cNvPr id="12" name="TextBox 11">
            <a:extLst>
              <a:ext uri="{FF2B5EF4-FFF2-40B4-BE49-F238E27FC236}">
                <a16:creationId xmlns:a16="http://schemas.microsoft.com/office/drawing/2014/main" id="{9C5AA820-324C-2228-583F-686A4773B1F7}"/>
              </a:ext>
            </a:extLst>
          </p:cNvPr>
          <p:cNvSpPr txBox="1"/>
          <p:nvPr/>
        </p:nvSpPr>
        <p:spPr>
          <a:xfrm>
            <a:off x="3313479" y="5245497"/>
            <a:ext cx="2547257" cy="427168"/>
          </a:xfrm>
          <a:prstGeom prst="rect">
            <a:avLst/>
          </a:prstGeom>
          <a:noFill/>
        </p:spPr>
        <p:txBody>
          <a:bodyPr wrap="square">
            <a:spAutoFit/>
          </a:bodyPr>
          <a:lstStyle/>
          <a:p>
            <a:pPr algn="ctr" defTabSz="621952">
              <a:defRPr/>
            </a:pPr>
            <a:r>
              <a:rPr lang="en-GB" sz="1100" dirty="0">
                <a:solidFill>
                  <a:schemeClr val="bg1"/>
                </a:solidFill>
              </a:rPr>
              <a:t>Advertising in this format is </a:t>
            </a:r>
            <a:r>
              <a:rPr lang="en-GB" sz="1100" b="1" dirty="0">
                <a:solidFill>
                  <a:schemeClr val="bg1"/>
                </a:solidFill>
              </a:rPr>
              <a:t>more engaging </a:t>
            </a:r>
            <a:r>
              <a:rPr lang="en-GB" sz="1100" dirty="0">
                <a:solidFill>
                  <a:schemeClr val="bg1"/>
                </a:solidFill>
              </a:rPr>
              <a:t>than a typical cinema ad</a:t>
            </a:r>
          </a:p>
        </p:txBody>
      </p:sp>
      <p:sp>
        <p:nvSpPr>
          <p:cNvPr id="13" name="TextBox 12">
            <a:extLst>
              <a:ext uri="{FF2B5EF4-FFF2-40B4-BE49-F238E27FC236}">
                <a16:creationId xmlns:a16="http://schemas.microsoft.com/office/drawing/2014/main" id="{E875D6C4-4FD2-3964-8712-70FB9CF4F51D}"/>
              </a:ext>
            </a:extLst>
          </p:cNvPr>
          <p:cNvSpPr txBox="1"/>
          <p:nvPr/>
        </p:nvSpPr>
        <p:spPr>
          <a:xfrm>
            <a:off x="6331262" y="5245497"/>
            <a:ext cx="2547257" cy="427168"/>
          </a:xfrm>
          <a:prstGeom prst="rect">
            <a:avLst/>
          </a:prstGeom>
          <a:noFill/>
        </p:spPr>
        <p:txBody>
          <a:bodyPr wrap="square">
            <a:spAutoFit/>
          </a:bodyPr>
          <a:lstStyle/>
          <a:p>
            <a:pPr algn="ctr" defTabSz="621952">
              <a:defRPr/>
            </a:pPr>
            <a:r>
              <a:rPr lang="en-GB" sz="1100" dirty="0">
                <a:solidFill>
                  <a:srgbClr val="FFFFFF"/>
                </a:solidFill>
                <a:cs typeface="Arial" panose="020B0604020202020204" pitchFamily="34" charset="0"/>
              </a:rPr>
              <a:t>I pay </a:t>
            </a:r>
            <a:r>
              <a:rPr lang="en-GB" sz="1100" b="1" dirty="0">
                <a:solidFill>
                  <a:srgbClr val="FFFFFF"/>
                </a:solidFill>
                <a:cs typeface="Arial" panose="020B0604020202020204" pitchFamily="34" charset="0"/>
              </a:rPr>
              <a:t>more</a:t>
            </a:r>
            <a:r>
              <a:rPr lang="en-GB" sz="1100" dirty="0">
                <a:solidFill>
                  <a:srgbClr val="FFFFFF"/>
                </a:solidFill>
                <a:cs typeface="Arial" panose="020B0604020202020204" pitchFamily="34" charset="0"/>
              </a:rPr>
              <a:t> </a:t>
            </a:r>
            <a:r>
              <a:rPr lang="en-GB" sz="1100" b="1" dirty="0">
                <a:solidFill>
                  <a:srgbClr val="FFFFFF"/>
                </a:solidFill>
                <a:cs typeface="Arial" panose="020B0604020202020204" pitchFamily="34" charset="0"/>
              </a:rPr>
              <a:t>attention </a:t>
            </a:r>
            <a:r>
              <a:rPr lang="en-GB" sz="1100" dirty="0">
                <a:solidFill>
                  <a:srgbClr val="FFFFFF"/>
                </a:solidFill>
                <a:cs typeface="Arial" panose="020B0604020202020204" pitchFamily="34" charset="0"/>
              </a:rPr>
              <a:t>to cinema advertising in this format</a:t>
            </a:r>
          </a:p>
        </p:txBody>
      </p:sp>
      <p:sp>
        <p:nvSpPr>
          <p:cNvPr id="14" name="TextBox 13">
            <a:extLst>
              <a:ext uri="{FF2B5EF4-FFF2-40B4-BE49-F238E27FC236}">
                <a16:creationId xmlns:a16="http://schemas.microsoft.com/office/drawing/2014/main" id="{F42CAC2C-A18C-6687-FB8C-547A49691071}"/>
              </a:ext>
            </a:extLst>
          </p:cNvPr>
          <p:cNvSpPr txBox="1"/>
          <p:nvPr/>
        </p:nvSpPr>
        <p:spPr>
          <a:xfrm>
            <a:off x="9349047" y="5245497"/>
            <a:ext cx="2547257" cy="769441"/>
          </a:xfrm>
          <a:prstGeom prst="rect">
            <a:avLst/>
          </a:prstGeom>
          <a:noFill/>
        </p:spPr>
        <p:txBody>
          <a:bodyPr wrap="square">
            <a:spAutoFit/>
          </a:bodyPr>
          <a:lstStyle/>
          <a:p>
            <a:pPr algn="ctr" defTabSz="621952">
              <a:defRPr/>
            </a:pPr>
            <a:r>
              <a:rPr lang="en-GB" sz="1100" dirty="0">
                <a:solidFill>
                  <a:schemeClr val="bg1"/>
                </a:solidFill>
                <a:cs typeface="Arial" panose="020B0604020202020204" pitchFamily="34" charset="0"/>
              </a:rPr>
              <a:t>Advertising in this format would make me </a:t>
            </a:r>
            <a:r>
              <a:rPr lang="en-GB" sz="1100" b="1" dirty="0">
                <a:solidFill>
                  <a:schemeClr val="bg1"/>
                </a:solidFill>
                <a:cs typeface="Arial" panose="020B0604020202020204" pitchFamily="34" charset="0"/>
              </a:rPr>
              <a:t>more likely to consider </a:t>
            </a:r>
            <a:r>
              <a:rPr lang="en-GB" sz="1100" dirty="0">
                <a:solidFill>
                  <a:schemeClr val="bg1"/>
                </a:solidFill>
                <a:cs typeface="Arial" panose="020B0604020202020204" pitchFamily="34" charset="0"/>
              </a:rPr>
              <a:t>the brand or product being advertised than </a:t>
            </a:r>
          </a:p>
          <a:p>
            <a:pPr algn="ctr" defTabSz="621952">
              <a:defRPr/>
            </a:pPr>
            <a:r>
              <a:rPr lang="en-GB" sz="1100" dirty="0">
                <a:solidFill>
                  <a:schemeClr val="bg1"/>
                </a:solidFill>
                <a:cs typeface="Arial" panose="020B0604020202020204" pitchFamily="34" charset="0"/>
              </a:rPr>
              <a:t>typical cinema ads</a:t>
            </a:r>
          </a:p>
        </p:txBody>
      </p:sp>
      <p:sp>
        <p:nvSpPr>
          <p:cNvPr id="24" name="TextBox 23">
            <a:extLst>
              <a:ext uri="{FF2B5EF4-FFF2-40B4-BE49-F238E27FC236}">
                <a16:creationId xmlns:a16="http://schemas.microsoft.com/office/drawing/2014/main" id="{E4AC3607-A8E4-C8F8-EAF5-6C5DB135839B}"/>
              </a:ext>
            </a:extLst>
          </p:cNvPr>
          <p:cNvSpPr txBox="1"/>
          <p:nvPr/>
        </p:nvSpPr>
        <p:spPr>
          <a:xfrm>
            <a:off x="3803536" y="3562306"/>
            <a:ext cx="1647371" cy="523220"/>
          </a:xfrm>
          <a:prstGeom prst="rect">
            <a:avLst/>
          </a:prstGeom>
          <a:noFill/>
        </p:spPr>
        <p:txBody>
          <a:bodyPr wrap="square">
            <a:spAutoFit/>
          </a:bodyPr>
          <a:lstStyle/>
          <a:p>
            <a:pPr algn="ctr"/>
            <a:r>
              <a:rPr lang="en-GB" sz="2800" b="1" dirty="0">
                <a:solidFill>
                  <a:schemeClr val="bg1"/>
                </a:solidFill>
              </a:rPr>
              <a:t>73%</a:t>
            </a:r>
          </a:p>
        </p:txBody>
      </p:sp>
      <p:graphicFrame>
        <p:nvGraphicFramePr>
          <p:cNvPr id="33" name="Chart 32">
            <a:extLst>
              <a:ext uri="{FF2B5EF4-FFF2-40B4-BE49-F238E27FC236}">
                <a16:creationId xmlns:a16="http://schemas.microsoft.com/office/drawing/2014/main" id="{26A47A5E-5F42-357F-954D-D5C8D902C8EE}"/>
              </a:ext>
            </a:extLst>
          </p:cNvPr>
          <p:cNvGraphicFramePr/>
          <p:nvPr>
            <p:extLst>
              <p:ext uri="{D42A27DB-BD31-4B8C-83A1-F6EECF244321}">
                <p14:modId xmlns:p14="http://schemas.microsoft.com/office/powerpoint/2010/main" val="3250578602"/>
              </p:ext>
            </p:extLst>
          </p:nvPr>
        </p:nvGraphicFramePr>
        <p:xfrm>
          <a:off x="-281717" y="2389653"/>
          <a:ext cx="3728733" cy="2847462"/>
        </p:xfrm>
        <a:graphic>
          <a:graphicData uri="http://schemas.openxmlformats.org/drawingml/2006/chart">
            <c:chart xmlns:c="http://schemas.openxmlformats.org/drawingml/2006/chart" xmlns:r="http://schemas.openxmlformats.org/officeDocument/2006/relationships" r:id="rId3"/>
          </a:graphicData>
        </a:graphic>
      </p:graphicFrame>
      <p:sp>
        <p:nvSpPr>
          <p:cNvPr id="34" name="TextBox 33">
            <a:extLst>
              <a:ext uri="{FF2B5EF4-FFF2-40B4-BE49-F238E27FC236}">
                <a16:creationId xmlns:a16="http://schemas.microsoft.com/office/drawing/2014/main" id="{60CC40ED-0E1B-6DB2-8870-C66F403CB9AA}"/>
              </a:ext>
            </a:extLst>
          </p:cNvPr>
          <p:cNvSpPr txBox="1"/>
          <p:nvPr/>
        </p:nvSpPr>
        <p:spPr>
          <a:xfrm>
            <a:off x="799079" y="3562306"/>
            <a:ext cx="1647371" cy="523220"/>
          </a:xfrm>
          <a:prstGeom prst="rect">
            <a:avLst/>
          </a:prstGeom>
          <a:noFill/>
        </p:spPr>
        <p:txBody>
          <a:bodyPr wrap="square">
            <a:spAutoFit/>
          </a:bodyPr>
          <a:lstStyle/>
          <a:p>
            <a:pPr algn="ctr"/>
            <a:r>
              <a:rPr lang="en-GB" sz="2800" b="1" dirty="0">
                <a:solidFill>
                  <a:schemeClr val="bg1"/>
                </a:solidFill>
              </a:rPr>
              <a:t>68%</a:t>
            </a:r>
          </a:p>
        </p:txBody>
      </p:sp>
      <p:graphicFrame>
        <p:nvGraphicFramePr>
          <p:cNvPr id="35" name="Chart 34">
            <a:extLst>
              <a:ext uri="{FF2B5EF4-FFF2-40B4-BE49-F238E27FC236}">
                <a16:creationId xmlns:a16="http://schemas.microsoft.com/office/drawing/2014/main" id="{13D6915F-4F6A-904A-B2F5-EC3BE94A3E28}"/>
              </a:ext>
            </a:extLst>
          </p:cNvPr>
          <p:cNvGraphicFramePr/>
          <p:nvPr>
            <p:extLst>
              <p:ext uri="{D42A27DB-BD31-4B8C-83A1-F6EECF244321}">
                <p14:modId xmlns:p14="http://schemas.microsoft.com/office/powerpoint/2010/main" val="2605464254"/>
              </p:ext>
            </p:extLst>
          </p:nvPr>
        </p:nvGraphicFramePr>
        <p:xfrm>
          <a:off x="5727197" y="2389653"/>
          <a:ext cx="3728733" cy="2847462"/>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155F45D4-3F3E-E097-6C2F-E96D72F0F2BA}"/>
              </a:ext>
            </a:extLst>
          </p:cNvPr>
          <p:cNvSpPr txBox="1"/>
          <p:nvPr/>
        </p:nvSpPr>
        <p:spPr>
          <a:xfrm>
            <a:off x="6807993" y="3562306"/>
            <a:ext cx="1647371" cy="523220"/>
          </a:xfrm>
          <a:prstGeom prst="rect">
            <a:avLst/>
          </a:prstGeom>
          <a:noFill/>
        </p:spPr>
        <p:txBody>
          <a:bodyPr wrap="square">
            <a:spAutoFit/>
          </a:bodyPr>
          <a:lstStyle/>
          <a:p>
            <a:pPr algn="ctr"/>
            <a:r>
              <a:rPr lang="en-GB" sz="2800" b="1" dirty="0">
                <a:solidFill>
                  <a:schemeClr val="bg1"/>
                </a:solidFill>
              </a:rPr>
              <a:t>67%</a:t>
            </a:r>
          </a:p>
        </p:txBody>
      </p:sp>
      <p:graphicFrame>
        <p:nvGraphicFramePr>
          <p:cNvPr id="37" name="Chart 36">
            <a:extLst>
              <a:ext uri="{FF2B5EF4-FFF2-40B4-BE49-F238E27FC236}">
                <a16:creationId xmlns:a16="http://schemas.microsoft.com/office/drawing/2014/main" id="{08F1DD00-7F5E-6589-D974-F8D388BDD280}"/>
              </a:ext>
            </a:extLst>
          </p:cNvPr>
          <p:cNvGraphicFramePr/>
          <p:nvPr>
            <p:extLst>
              <p:ext uri="{D42A27DB-BD31-4B8C-83A1-F6EECF244321}">
                <p14:modId xmlns:p14="http://schemas.microsoft.com/office/powerpoint/2010/main" val="1485385237"/>
              </p:ext>
            </p:extLst>
          </p:nvPr>
        </p:nvGraphicFramePr>
        <p:xfrm>
          <a:off x="8723795" y="2389653"/>
          <a:ext cx="3728733" cy="2847462"/>
        </p:xfrm>
        <a:graphic>
          <a:graphicData uri="http://schemas.openxmlformats.org/drawingml/2006/chart">
            <c:chart xmlns:c="http://schemas.openxmlformats.org/drawingml/2006/chart" xmlns:r="http://schemas.openxmlformats.org/officeDocument/2006/relationships" r:id="rId5"/>
          </a:graphicData>
        </a:graphic>
      </p:graphicFrame>
      <p:sp>
        <p:nvSpPr>
          <p:cNvPr id="38" name="TextBox 37">
            <a:extLst>
              <a:ext uri="{FF2B5EF4-FFF2-40B4-BE49-F238E27FC236}">
                <a16:creationId xmlns:a16="http://schemas.microsoft.com/office/drawing/2014/main" id="{88CA705D-A5A8-4934-4B5E-BD55C3286F83}"/>
              </a:ext>
            </a:extLst>
          </p:cNvPr>
          <p:cNvSpPr txBox="1"/>
          <p:nvPr/>
        </p:nvSpPr>
        <p:spPr>
          <a:xfrm>
            <a:off x="9804591" y="3562306"/>
            <a:ext cx="1647371" cy="523220"/>
          </a:xfrm>
          <a:prstGeom prst="rect">
            <a:avLst/>
          </a:prstGeom>
          <a:noFill/>
        </p:spPr>
        <p:txBody>
          <a:bodyPr wrap="square">
            <a:spAutoFit/>
          </a:bodyPr>
          <a:lstStyle/>
          <a:p>
            <a:pPr algn="ctr"/>
            <a:r>
              <a:rPr lang="en-GB" sz="2800" b="1" dirty="0">
                <a:solidFill>
                  <a:schemeClr val="bg1"/>
                </a:solidFill>
              </a:rPr>
              <a:t>62%</a:t>
            </a:r>
          </a:p>
        </p:txBody>
      </p:sp>
      <p:sp>
        <p:nvSpPr>
          <p:cNvPr id="40" name="TextBox 39">
            <a:extLst>
              <a:ext uri="{FF2B5EF4-FFF2-40B4-BE49-F238E27FC236}">
                <a16:creationId xmlns:a16="http://schemas.microsoft.com/office/drawing/2014/main" id="{07255F80-2493-8FFA-E69D-4CF072EE0CF1}"/>
              </a:ext>
            </a:extLst>
          </p:cNvPr>
          <p:cNvSpPr txBox="1"/>
          <p:nvPr/>
        </p:nvSpPr>
        <p:spPr>
          <a:xfrm>
            <a:off x="2906486" y="1937299"/>
            <a:ext cx="6364514" cy="338554"/>
          </a:xfrm>
          <a:prstGeom prst="rect">
            <a:avLst/>
          </a:prstGeom>
          <a:noFill/>
        </p:spPr>
        <p:txBody>
          <a:bodyPr wrap="square">
            <a:spAutoFit/>
          </a:bodyPr>
          <a:lstStyle/>
          <a:p>
            <a:pPr algn="ctr" defTabSz="414635">
              <a:defRPr/>
            </a:pPr>
            <a:r>
              <a:rPr lang="en-GB" sz="1600" b="1" dirty="0">
                <a:solidFill>
                  <a:srgbClr val="FFFFFF"/>
                </a:solidFill>
                <a:ea typeface="Perpetua" charset="0"/>
                <a:cs typeface="Perpetua" charset="0"/>
              </a:rPr>
              <a:t>Blipverts Statements - Top 3 ‘Strongly agree’ scores</a:t>
            </a:r>
          </a:p>
        </p:txBody>
      </p:sp>
    </p:spTree>
    <p:extLst>
      <p:ext uri="{BB962C8B-B14F-4D97-AF65-F5344CB8AC3E}">
        <p14:creationId xmlns:p14="http://schemas.microsoft.com/office/powerpoint/2010/main" val="376332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7FAFCCB-15A3-F0E2-9BBB-EB66EA1025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1559D4-6C98-44E7-9EA2-DAD5B92459BC}"/>
              </a:ext>
            </a:extLst>
          </p:cNvPr>
          <p:cNvSpPr>
            <a:spLocks noGrp="1"/>
          </p:cNvSpPr>
          <p:nvPr>
            <p:ph type="body" sz="quarter" idx="83"/>
          </p:nvPr>
        </p:nvSpPr>
        <p:spPr>
          <a:xfrm>
            <a:off x="9229725" y="6480592"/>
            <a:ext cx="2567266" cy="157051"/>
          </a:xfrm>
        </p:spPr>
        <p:txBody>
          <a:bodyPr/>
          <a:lstStyle/>
          <a:p>
            <a:pPr defTabSz="1344084">
              <a:defRPr/>
            </a:pPr>
            <a:endParaRPr lang="en-GB" dirty="0">
              <a:solidFill>
                <a:schemeClr val="bg1"/>
              </a:solidFill>
              <a:cs typeface="Poppins" panose="00000500000000000000" pitchFamily="50" charset="0"/>
            </a:endParaRPr>
          </a:p>
        </p:txBody>
      </p:sp>
      <p:sp>
        <p:nvSpPr>
          <p:cNvPr id="5" name="Subtitle 4">
            <a:extLst>
              <a:ext uri="{FF2B5EF4-FFF2-40B4-BE49-F238E27FC236}">
                <a16:creationId xmlns:a16="http://schemas.microsoft.com/office/drawing/2014/main" id="{11D28A03-9750-22A7-6CBF-CFD26538F051}"/>
              </a:ext>
            </a:extLst>
          </p:cNvPr>
          <p:cNvSpPr>
            <a:spLocks noGrp="1"/>
          </p:cNvSpPr>
          <p:nvPr>
            <p:ph type="subTitle" idx="1"/>
          </p:nvPr>
        </p:nvSpPr>
        <p:spPr>
          <a:xfrm>
            <a:off x="199829" y="1284513"/>
            <a:ext cx="11714618" cy="706277"/>
          </a:xfrm>
        </p:spPr>
        <p:txBody>
          <a:bodyPr/>
          <a:lstStyle/>
          <a:p>
            <a:r>
              <a:rPr lang="en-US" dirty="0">
                <a:solidFill>
                  <a:schemeClr val="bg1"/>
                </a:solidFill>
              </a:rPr>
              <a:t>Meta-analysis of 22 recent cinema campaigns &amp; 7 contextual / bespoke campaigns</a:t>
            </a:r>
            <a:endParaRPr lang="en-GB" dirty="0">
              <a:solidFill>
                <a:schemeClr val="bg1"/>
              </a:solidFill>
            </a:endParaRPr>
          </a:p>
        </p:txBody>
      </p:sp>
      <p:sp>
        <p:nvSpPr>
          <p:cNvPr id="6" name="Title 5">
            <a:extLst>
              <a:ext uri="{FF2B5EF4-FFF2-40B4-BE49-F238E27FC236}">
                <a16:creationId xmlns:a16="http://schemas.microsoft.com/office/drawing/2014/main" id="{C715CDDF-29CA-F0A3-6AB0-8BDACB06D08F}"/>
              </a:ext>
            </a:extLst>
          </p:cNvPr>
          <p:cNvSpPr>
            <a:spLocks noGrp="1"/>
          </p:cNvSpPr>
          <p:nvPr>
            <p:ph type="title"/>
          </p:nvPr>
        </p:nvSpPr>
        <p:spPr>
          <a:xfrm>
            <a:off x="199830" y="239093"/>
            <a:ext cx="8441250" cy="918449"/>
          </a:xfrm>
        </p:spPr>
        <p:txBody>
          <a:bodyPr/>
          <a:lstStyle/>
          <a:p>
            <a:r>
              <a:rPr lang="en-US" sz="3600" dirty="0">
                <a:solidFill>
                  <a:schemeClr val="bg1"/>
                </a:solidFill>
              </a:rPr>
              <a:t>Contextually relevant content enhances these shifts in brand metrics</a:t>
            </a:r>
            <a:endParaRPr lang="en-GB" sz="3600" dirty="0">
              <a:solidFill>
                <a:schemeClr val="bg1"/>
              </a:solidFill>
            </a:endParaRPr>
          </a:p>
        </p:txBody>
      </p:sp>
      <p:sp>
        <p:nvSpPr>
          <p:cNvPr id="13" name="Rectangle: Rounded Corners 12">
            <a:extLst>
              <a:ext uri="{FF2B5EF4-FFF2-40B4-BE49-F238E27FC236}">
                <a16:creationId xmlns:a16="http://schemas.microsoft.com/office/drawing/2014/main" id="{7CC7C846-D1DC-8AB9-C448-A6DD793A0B1F}"/>
              </a:ext>
            </a:extLst>
          </p:cNvPr>
          <p:cNvSpPr/>
          <p:nvPr/>
        </p:nvSpPr>
        <p:spPr>
          <a:xfrm>
            <a:off x="199829" y="2004640"/>
            <a:ext cx="5515171" cy="3785083"/>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Chart 11">
            <a:extLst>
              <a:ext uri="{FF2B5EF4-FFF2-40B4-BE49-F238E27FC236}">
                <a16:creationId xmlns:a16="http://schemas.microsoft.com/office/drawing/2014/main" id="{118F4439-520C-34C0-0324-3FECE370269E}"/>
              </a:ext>
            </a:extLst>
          </p:cNvPr>
          <p:cNvGraphicFramePr/>
          <p:nvPr>
            <p:extLst>
              <p:ext uri="{D42A27DB-BD31-4B8C-83A1-F6EECF244321}">
                <p14:modId xmlns:p14="http://schemas.microsoft.com/office/powerpoint/2010/main" val="3777756648"/>
              </p:ext>
            </p:extLst>
          </p:nvPr>
        </p:nvGraphicFramePr>
        <p:xfrm>
          <a:off x="1076977" y="2220043"/>
          <a:ext cx="3760873" cy="3349053"/>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Rounded Corners 9">
            <a:extLst>
              <a:ext uri="{FF2B5EF4-FFF2-40B4-BE49-F238E27FC236}">
                <a16:creationId xmlns:a16="http://schemas.microsoft.com/office/drawing/2014/main" id="{FD0653D3-C09E-DC00-0346-1C861FB7D21F}"/>
              </a:ext>
            </a:extLst>
          </p:cNvPr>
          <p:cNvSpPr/>
          <p:nvPr/>
        </p:nvSpPr>
        <p:spPr>
          <a:xfrm>
            <a:off x="6399276" y="2004640"/>
            <a:ext cx="5515171" cy="3785083"/>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id="{DB3EE17F-B5E1-57A2-292F-E2B970192956}"/>
              </a:ext>
            </a:extLst>
          </p:cNvPr>
          <p:cNvGraphicFramePr/>
          <p:nvPr>
            <p:extLst>
              <p:ext uri="{D42A27DB-BD31-4B8C-83A1-F6EECF244321}">
                <p14:modId xmlns:p14="http://schemas.microsoft.com/office/powerpoint/2010/main" val="344768494"/>
              </p:ext>
            </p:extLst>
          </p:nvPr>
        </p:nvGraphicFramePr>
        <p:xfrm>
          <a:off x="7276424" y="2220043"/>
          <a:ext cx="3760873" cy="3349053"/>
        </p:xfrm>
        <a:graphic>
          <a:graphicData uri="http://schemas.openxmlformats.org/drawingml/2006/chart">
            <c:chart xmlns:c="http://schemas.openxmlformats.org/drawingml/2006/chart" xmlns:r="http://schemas.openxmlformats.org/officeDocument/2006/relationships" r:id="rId4"/>
          </a:graphicData>
        </a:graphic>
      </p:graphicFrame>
      <p:sp>
        <p:nvSpPr>
          <p:cNvPr id="16" name="Subtitle 2">
            <a:extLst>
              <a:ext uri="{FF2B5EF4-FFF2-40B4-BE49-F238E27FC236}">
                <a16:creationId xmlns:a16="http://schemas.microsoft.com/office/drawing/2014/main" id="{DC225333-0A29-64A6-8DE4-E18960BF8BDF}"/>
              </a:ext>
            </a:extLst>
          </p:cNvPr>
          <p:cNvSpPr txBox="1">
            <a:spLocks/>
          </p:cNvSpPr>
          <p:nvPr/>
        </p:nvSpPr>
        <p:spPr>
          <a:xfrm>
            <a:off x="2613738" y="2906201"/>
            <a:ext cx="687349" cy="2921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+38%</a:t>
            </a:r>
          </a:p>
        </p:txBody>
      </p:sp>
      <p:sp>
        <p:nvSpPr>
          <p:cNvPr id="18" name="Subtitle 2">
            <a:extLst>
              <a:ext uri="{FF2B5EF4-FFF2-40B4-BE49-F238E27FC236}">
                <a16:creationId xmlns:a16="http://schemas.microsoft.com/office/drawing/2014/main" id="{B3604C87-E753-0278-EE7E-11AD6B9D9B36}"/>
              </a:ext>
            </a:extLst>
          </p:cNvPr>
          <p:cNvSpPr txBox="1">
            <a:spLocks/>
          </p:cNvSpPr>
          <p:nvPr/>
        </p:nvSpPr>
        <p:spPr>
          <a:xfrm>
            <a:off x="8795038" y="2841894"/>
            <a:ext cx="687349" cy="2921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+20%</a:t>
            </a:r>
          </a:p>
        </p:txBody>
      </p:sp>
      <p:grpSp>
        <p:nvGrpSpPr>
          <p:cNvPr id="56" name="Group 55">
            <a:extLst>
              <a:ext uri="{FF2B5EF4-FFF2-40B4-BE49-F238E27FC236}">
                <a16:creationId xmlns:a16="http://schemas.microsoft.com/office/drawing/2014/main" id="{E64C2B72-EE35-5AFC-986A-0DB82819FB77}"/>
              </a:ext>
            </a:extLst>
          </p:cNvPr>
          <p:cNvGrpSpPr/>
          <p:nvPr/>
        </p:nvGrpSpPr>
        <p:grpSpPr>
          <a:xfrm>
            <a:off x="3178943" y="5931366"/>
            <a:ext cx="5756390" cy="786938"/>
            <a:chOff x="2722765" y="5931366"/>
            <a:chExt cx="5756390" cy="786938"/>
          </a:xfrm>
        </p:grpSpPr>
        <p:pic>
          <p:nvPicPr>
            <p:cNvPr id="41" name="Picture 40" descr="File:KFC 2026 (wordmark).svg - Wikimedia Commons">
              <a:extLst>
                <a:ext uri="{FF2B5EF4-FFF2-40B4-BE49-F238E27FC236}">
                  <a16:creationId xmlns:a16="http://schemas.microsoft.com/office/drawing/2014/main" id="{CF90E2D4-17CB-9F74-3F2E-3DF38DAC771A}"/>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artisticChalkSketch/>
                      </a14:imgEffect>
                    </a14:imgLayer>
                  </a14:imgProps>
                </a:ext>
              </a:extLst>
            </a:blip>
            <a:stretch>
              <a:fillRect/>
            </a:stretch>
          </p:blipFill>
          <p:spPr>
            <a:xfrm>
              <a:off x="7752034" y="6211412"/>
              <a:ext cx="727121" cy="226847"/>
            </a:xfrm>
            <a:prstGeom prst="rect">
              <a:avLst/>
            </a:prstGeom>
          </p:spPr>
        </p:pic>
        <p:pic>
          <p:nvPicPr>
            <p:cNvPr id="43" name="Picture 6" descr="NatWest - Home">
              <a:extLst>
                <a:ext uri="{FF2B5EF4-FFF2-40B4-BE49-F238E27FC236}">
                  <a16:creationId xmlns:a16="http://schemas.microsoft.com/office/drawing/2014/main" id="{5F6E8399-C743-7AC9-B0FA-B05070950791}"/>
                </a:ext>
              </a:extLst>
            </p:cNvPr>
            <p:cNvPicPr>
              <a:picLocks noChangeAspect="1" noChangeArrowheads="1"/>
            </p:cNvPicPr>
            <p:nvPr/>
          </p:nvPicPr>
          <p:blipFill rotWithShape="1">
            <a:blip r:embed="rId7" cstate="print">
              <a:clrChange>
                <a:clrFrom>
                  <a:srgbClr val="141414"/>
                </a:clrFrom>
                <a:clrTo>
                  <a:srgbClr val="141414">
                    <a:alpha val="0"/>
                  </a:srgbClr>
                </a:clrTo>
              </a:clrChange>
              <a:extLst>
                <a:ext uri="{28A0092B-C50C-407E-A947-70E740481C1C}">
                  <a14:useLocalDpi xmlns:a14="http://schemas.microsoft.com/office/drawing/2010/main"/>
                </a:ext>
              </a:extLst>
            </a:blip>
            <a:srcRect l="9135" t="40524" r="7030" b="38669"/>
            <a:stretch/>
          </p:blipFill>
          <p:spPr bwMode="auto">
            <a:xfrm>
              <a:off x="5710069" y="6235895"/>
              <a:ext cx="966809" cy="17788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2" descr="LIDL 2 - Karmarama">
              <a:extLst>
                <a:ext uri="{FF2B5EF4-FFF2-40B4-BE49-F238E27FC236}">
                  <a16:creationId xmlns:a16="http://schemas.microsoft.com/office/drawing/2014/main" id="{E92DFBC6-EAFD-3816-7C80-6BF6816BF21A}"/>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l="4150" r="4150"/>
            <a:stretch/>
          </p:blipFill>
          <p:spPr bwMode="auto">
            <a:xfrm>
              <a:off x="6947151" y="6033334"/>
              <a:ext cx="534610" cy="58300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6" descr="BT Prize Draw - Datatrack">
              <a:extLst>
                <a:ext uri="{FF2B5EF4-FFF2-40B4-BE49-F238E27FC236}">
                  <a16:creationId xmlns:a16="http://schemas.microsoft.com/office/drawing/2014/main" id="{43CE39BB-0ECB-12CF-ABE8-0E5FC46775A0}"/>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l="16225" r="15824"/>
            <a:stretch/>
          </p:blipFill>
          <p:spPr bwMode="auto">
            <a:xfrm>
              <a:off x="2722765" y="5931366"/>
              <a:ext cx="534610" cy="786938"/>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2" descr="Volkswagen Logo – VW Logo - PNG and Vector - Logo Download">
              <a:extLst>
                <a:ext uri="{FF2B5EF4-FFF2-40B4-BE49-F238E27FC236}">
                  <a16:creationId xmlns:a16="http://schemas.microsoft.com/office/drawing/2014/main" id="{EC065B9C-E7C8-6918-00BF-6FD630523C96}"/>
                </a:ext>
              </a:extLst>
            </p:cNvPr>
            <p:cNvPicPr>
              <a:picLocks noChangeAspect="1" noChangeArrowheads="1"/>
            </p:cNvPicPr>
            <p:nvPr/>
          </p:nvPicPr>
          <p:blipFill rotWithShape="1">
            <a:blip r:embed="rId10" cstate="print">
              <a:clrChange>
                <a:clrFrom>
                  <a:srgbClr val="001E50"/>
                </a:clrFrom>
                <a:clrTo>
                  <a:srgbClr val="001E50">
                    <a:alpha val="0"/>
                  </a:srgbClr>
                </a:clrTo>
              </a:clrChange>
              <a:extLst>
                <a:ext uri="{28A0092B-C50C-407E-A947-70E740481C1C}">
                  <a14:useLocalDpi xmlns:a14="http://schemas.microsoft.com/office/drawing/2010/main"/>
                </a:ext>
              </a:extLst>
            </a:blip>
            <a:srcRect l="15125" r="14831"/>
            <a:stretch/>
          </p:blipFill>
          <p:spPr bwMode="auto">
            <a:xfrm>
              <a:off x="4905187" y="5943213"/>
              <a:ext cx="534609" cy="76324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a:extLst>
                <a:ext uri="{FF2B5EF4-FFF2-40B4-BE49-F238E27FC236}">
                  <a16:creationId xmlns:a16="http://schemas.microsoft.com/office/drawing/2014/main" id="{B8D05CCA-F49A-DD37-8B5C-82CF36ED2056}"/>
                </a:ext>
              </a:extLst>
            </p:cNvPr>
            <p:cNvPicPr>
              <a:picLocks noChangeAspect="1" noChangeArrowheads="1"/>
            </p:cNvPicPr>
            <p:nvPr/>
          </p:nvPicPr>
          <p:blipFill rotWithShape="1">
            <a:blip r:embed="rId11" cstate="print">
              <a:clrChange>
                <a:clrFrom>
                  <a:srgbClr val="030000"/>
                </a:clrFrom>
                <a:clrTo>
                  <a:srgbClr val="030000">
                    <a:alpha val="0"/>
                  </a:srgbClr>
                </a:clrTo>
              </a:clrChange>
              <a:extLst>
                <a:ext uri="{28A0092B-C50C-407E-A947-70E740481C1C}">
                  <a14:useLocalDpi xmlns:a14="http://schemas.microsoft.com/office/drawing/2010/main"/>
                </a:ext>
              </a:extLst>
            </a:blip>
            <a:srcRect/>
            <a:stretch/>
          </p:blipFill>
          <p:spPr bwMode="auto">
            <a:xfrm>
              <a:off x="3527648" y="6212850"/>
              <a:ext cx="1107266" cy="223971"/>
            </a:xfrm>
            <a:prstGeom prst="rect">
              <a:avLst/>
            </a:prstGeom>
            <a:noFill/>
            <a:extLst>
              <a:ext uri="{909E8E84-426E-40DD-AFC4-6F175D3DCCD1}">
                <a14:hiddenFill xmlns:a14="http://schemas.microsoft.com/office/drawing/2010/main">
                  <a:solidFill>
                    <a:srgbClr val="FFFFFF"/>
                  </a:solidFill>
                </a14:hiddenFill>
              </a:ext>
            </a:extLst>
          </p:spPr>
        </p:pic>
      </p:grpSp>
      <p:sp>
        <p:nvSpPr>
          <p:cNvPr id="57" name="Subtitle 2">
            <a:extLst>
              <a:ext uri="{FF2B5EF4-FFF2-40B4-BE49-F238E27FC236}">
                <a16:creationId xmlns:a16="http://schemas.microsoft.com/office/drawing/2014/main" id="{E54EFCB2-0DE9-3EB1-4178-8E56B5E25C67}"/>
              </a:ext>
            </a:extLst>
          </p:cNvPr>
          <p:cNvSpPr txBox="1">
            <a:spLocks/>
          </p:cNvSpPr>
          <p:nvPr/>
        </p:nvSpPr>
        <p:spPr>
          <a:xfrm>
            <a:off x="10015860" y="2727863"/>
            <a:ext cx="687349" cy="2921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+33%</a:t>
            </a:r>
          </a:p>
        </p:txBody>
      </p:sp>
      <p:sp>
        <p:nvSpPr>
          <p:cNvPr id="58" name="Subtitle 2">
            <a:extLst>
              <a:ext uri="{FF2B5EF4-FFF2-40B4-BE49-F238E27FC236}">
                <a16:creationId xmlns:a16="http://schemas.microsoft.com/office/drawing/2014/main" id="{509F8029-74F0-DF2F-295B-079F4601D86F}"/>
              </a:ext>
            </a:extLst>
          </p:cNvPr>
          <p:cNvSpPr txBox="1">
            <a:spLocks/>
          </p:cNvSpPr>
          <p:nvPr/>
        </p:nvSpPr>
        <p:spPr>
          <a:xfrm>
            <a:off x="3879778" y="2760151"/>
            <a:ext cx="687349" cy="2921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280"/>
            <a:r>
              <a:rPr lang="en-GB" sz="1600" dirty="0"/>
              <a:t>+55%</a:t>
            </a:r>
          </a:p>
        </p:txBody>
      </p:sp>
    </p:spTree>
    <p:extLst>
      <p:ext uri="{BB962C8B-B14F-4D97-AF65-F5344CB8AC3E}">
        <p14:creationId xmlns:p14="http://schemas.microsoft.com/office/powerpoint/2010/main" val="3022538039"/>
      </p:ext>
    </p:extLst>
  </p:cSld>
  <p:clrMapOvr>
    <a:masterClrMapping/>
  </p:clrMapOvr>
</p:sld>
</file>

<file path=ppt/theme/theme1.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E838C4AA-5128-4404-B24A-8AF26B306EBA}"/>
    </a:ext>
  </a:extLst>
</a:theme>
</file>

<file path=ppt/theme/theme10.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60ADC8F6-6FFF-42AB-8C76-06E65D6798ED}"/>
    </a:ext>
  </a:extLst>
</a:theme>
</file>

<file path=ppt/theme/theme11.xml><?xml version="1.0" encoding="utf-8"?>
<a:theme xmlns:a="http://schemas.openxmlformats.org/drawingml/2006/main" name="Office Theme">
  <a:themeElements>
    <a:clrScheme name="DCM">
      <a:dk1>
        <a:srgbClr val="051D2E"/>
      </a:dk1>
      <a:lt1>
        <a:srgbClr val="FFFFFF"/>
      </a:lt1>
      <a:dk2>
        <a:srgbClr val="051D2E"/>
      </a:dk2>
      <a:lt2>
        <a:srgbClr val="F3DDBD"/>
      </a:lt2>
      <a:accent1>
        <a:srgbClr val="051D2E"/>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B344EE80-4694-4193-BE43-27B518399909}"/>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328EDEC0-5F73-4381-9669-F9B8E2CA3270}"/>
    </a:ext>
  </a:extLst>
</a:theme>
</file>

<file path=ppt/theme/theme3.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C3399552-82D2-49FC-8214-2FA3752BBC6E}"/>
    </a:ext>
  </a:extLst>
</a:theme>
</file>

<file path=ppt/theme/theme4.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55BD7861-6BCF-410F-937D-B3CDD1198502}"/>
    </a:ext>
  </a:extLst>
</a:theme>
</file>

<file path=ppt/theme/theme5.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FDC3CBE6-9707-4EC7-BF55-5D5116BCD7B5}"/>
    </a:ext>
  </a:extLst>
</a:theme>
</file>

<file path=ppt/theme/theme6.xml><?xml version="1.0" encoding="utf-8"?>
<a:theme xmlns:a="http://schemas.openxmlformats.org/drawingml/2006/main" name="07. Campaign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886CA0EE-D5C9-4AD4-8408-049BB9A1D391}"/>
    </a:ext>
  </a:extLst>
</a:theme>
</file>

<file path=ppt/theme/theme7.xml><?xml version="1.0" encoding="utf-8"?>
<a:theme xmlns:a="http://schemas.openxmlformats.org/drawingml/2006/main" name="08.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03193B02-6D3B-4549-954A-5ED00CE1250E}"/>
    </a:ext>
  </a:extLst>
</a:theme>
</file>

<file path=ppt/theme/theme8.xml><?xml version="1.0" encoding="utf-8"?>
<a:theme xmlns:a="http://schemas.openxmlformats.org/drawingml/2006/main" name="09.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3BBB727A-2BA0-493B-AD4A-0431EB1ECC07}"/>
    </a:ext>
  </a:extLst>
</a:theme>
</file>

<file path=ppt/theme/theme9.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7C79ED48-679D-4635-AD26-1923800AD1BC}"/>
    </a:ext>
  </a:extLst>
</a:theme>
</file>

<file path=ppt/theme/themeOverride1.xml><?xml version="1.0" encoding="utf-8"?>
<a:themeOverride xmlns:a="http://schemas.openxmlformats.org/drawingml/2006/main">
  <a:clrScheme name="differentogy 2">
    <a:dk1>
      <a:srgbClr val="404040"/>
    </a:dk1>
    <a:lt1>
      <a:srgbClr val="FEC009"/>
    </a:lt1>
    <a:dk2>
      <a:srgbClr val="000000"/>
    </a:dk2>
    <a:lt2>
      <a:srgbClr val="666666"/>
    </a:lt2>
    <a:accent1>
      <a:srgbClr val="404040"/>
    </a:accent1>
    <a:accent2>
      <a:srgbClr val="FEC009"/>
    </a:accent2>
    <a:accent3>
      <a:srgbClr val="000000"/>
    </a:accent3>
    <a:accent4>
      <a:srgbClr val="666666"/>
    </a:accent4>
    <a:accent5>
      <a:srgbClr val="D9D9D9"/>
    </a:accent5>
    <a:accent6>
      <a:srgbClr val="999999"/>
    </a:accent6>
    <a:hlink>
      <a:srgbClr val="000000"/>
    </a:hlink>
    <a:folHlink>
      <a:srgbClr val="FEC0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ifferentogy 2">
    <a:dk1>
      <a:srgbClr val="404040"/>
    </a:dk1>
    <a:lt1>
      <a:srgbClr val="FEC009"/>
    </a:lt1>
    <a:dk2>
      <a:srgbClr val="000000"/>
    </a:dk2>
    <a:lt2>
      <a:srgbClr val="666666"/>
    </a:lt2>
    <a:accent1>
      <a:srgbClr val="404040"/>
    </a:accent1>
    <a:accent2>
      <a:srgbClr val="FEC009"/>
    </a:accent2>
    <a:accent3>
      <a:srgbClr val="000000"/>
    </a:accent3>
    <a:accent4>
      <a:srgbClr val="666666"/>
    </a:accent4>
    <a:accent5>
      <a:srgbClr val="D9D9D9"/>
    </a:accent5>
    <a:accent6>
      <a:srgbClr val="999999"/>
    </a:accent6>
    <a:hlink>
      <a:srgbClr val="000000"/>
    </a:hlink>
    <a:folHlink>
      <a:srgbClr val="FEC0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ifferentogy 2">
    <a:dk1>
      <a:srgbClr val="404040"/>
    </a:dk1>
    <a:lt1>
      <a:srgbClr val="FEC009"/>
    </a:lt1>
    <a:dk2>
      <a:srgbClr val="000000"/>
    </a:dk2>
    <a:lt2>
      <a:srgbClr val="666666"/>
    </a:lt2>
    <a:accent1>
      <a:srgbClr val="404040"/>
    </a:accent1>
    <a:accent2>
      <a:srgbClr val="FEC009"/>
    </a:accent2>
    <a:accent3>
      <a:srgbClr val="000000"/>
    </a:accent3>
    <a:accent4>
      <a:srgbClr val="666666"/>
    </a:accent4>
    <a:accent5>
      <a:srgbClr val="D9D9D9"/>
    </a:accent5>
    <a:accent6>
      <a:srgbClr val="999999"/>
    </a:accent6>
    <a:hlink>
      <a:srgbClr val="000000"/>
    </a:hlink>
    <a:folHlink>
      <a:srgbClr val="FEC0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ifferentogy 2">
    <a:dk1>
      <a:srgbClr val="404040"/>
    </a:dk1>
    <a:lt1>
      <a:srgbClr val="FEC009"/>
    </a:lt1>
    <a:dk2>
      <a:srgbClr val="000000"/>
    </a:dk2>
    <a:lt2>
      <a:srgbClr val="666666"/>
    </a:lt2>
    <a:accent1>
      <a:srgbClr val="404040"/>
    </a:accent1>
    <a:accent2>
      <a:srgbClr val="FEC009"/>
    </a:accent2>
    <a:accent3>
      <a:srgbClr val="000000"/>
    </a:accent3>
    <a:accent4>
      <a:srgbClr val="666666"/>
    </a:accent4>
    <a:accent5>
      <a:srgbClr val="D9D9D9"/>
    </a:accent5>
    <a:accent6>
      <a:srgbClr val="999999"/>
    </a:accent6>
    <a:hlink>
      <a:srgbClr val="000000"/>
    </a:hlink>
    <a:folHlink>
      <a:srgbClr val="FEC0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NEWx-DCM BLIPVERTS</Template>
  <TotalTime>444</TotalTime>
  <Words>459</Words>
  <Application>Microsoft Office PowerPoint</Application>
  <PresentationFormat>Widescreen</PresentationFormat>
  <Paragraphs>71</Paragraphs>
  <Slides>5</Slides>
  <Notes>3</Notes>
  <HiddenSlides>0</HiddenSlides>
  <MMClips>0</MMClips>
  <ScaleCrop>false</ScaleCrop>
  <HeadingPairs>
    <vt:vector size="6" baseType="variant">
      <vt:variant>
        <vt:lpstr>Fonts Used</vt:lpstr>
      </vt:variant>
      <vt:variant>
        <vt:i4>9</vt:i4>
      </vt:variant>
      <vt:variant>
        <vt:lpstr>Theme</vt:lpstr>
      </vt:variant>
      <vt:variant>
        <vt:i4>11</vt:i4>
      </vt:variant>
      <vt:variant>
        <vt:lpstr>Slide Titles</vt:lpstr>
      </vt:variant>
      <vt:variant>
        <vt:i4>5</vt:i4>
      </vt:variant>
    </vt:vector>
  </HeadingPairs>
  <TitlesOfParts>
    <vt:vector size="25" baseType="lpstr">
      <vt:lpstr>Poppins</vt:lpstr>
      <vt:lpstr>Aptos</vt:lpstr>
      <vt:lpstr>Inter Tight</vt:lpstr>
      <vt:lpstr>Raleway</vt:lpstr>
      <vt:lpstr>Calibri</vt:lpstr>
      <vt:lpstr>Arial</vt:lpstr>
      <vt:lpstr>Open Sans</vt:lpstr>
      <vt:lpstr>Impact</vt:lpstr>
      <vt:lpstr>Perpetua</vt:lpstr>
      <vt:lpstr>02. Intro/Conclusion</vt:lpstr>
      <vt:lpstr>03. Bold Statements</vt:lpstr>
      <vt:lpstr>04. Text</vt:lpstr>
      <vt:lpstr>05. Film Posters/Stills</vt:lpstr>
      <vt:lpstr>06. Film Details</vt:lpstr>
      <vt:lpstr>07. Campaign Details</vt:lpstr>
      <vt:lpstr>08. Quotes/Pull outs</vt:lpstr>
      <vt:lpstr>09. Stats</vt:lpstr>
      <vt:lpstr>10. Graphs, Charts and Tables</vt:lpstr>
      <vt:lpstr>11. Blank and Extra</vt:lpstr>
      <vt:lpstr>Office Theme</vt:lpstr>
      <vt:lpstr>Blipverts</vt:lpstr>
      <vt:lpstr>Blipverts</vt:lpstr>
      <vt:lpstr>Blipverts</vt:lpstr>
      <vt:lpstr>The power of blipverts</vt:lpstr>
      <vt:lpstr>Contextually relevant content enhances these shifts in brand metrics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Dominic Baldwin</dc:creator>
  <cp:lastModifiedBy>Zoe Aresti</cp:lastModifiedBy>
  <cp:revision>28</cp:revision>
  <dcterms:created xsi:type="dcterms:W3CDTF">2026-08-06T09:59:04Z</dcterms:created>
  <dcterms:modified xsi:type="dcterms:W3CDTF">2026-08-14T15:14:40Z</dcterms:modified>
</cp:coreProperties>
</file>