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4.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5.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6.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7.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8.xml" ContentType="application/vnd.openxmlformats-officedocument.theme+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9.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90" r:id="rId1"/>
    <p:sldMasterId id="2147483920" r:id="rId2"/>
    <p:sldMasterId id="2147484046" r:id="rId3"/>
    <p:sldMasterId id="2147484147" r:id="rId4"/>
    <p:sldMasterId id="2147484671" r:id="rId5"/>
    <p:sldMasterId id="2147484820" r:id="rId6"/>
    <p:sldMasterId id="2147484441" r:id="rId7"/>
    <p:sldMasterId id="2147484493" r:id="rId8"/>
    <p:sldMasterId id="2147484353" r:id="rId9"/>
    <p:sldMasterId id="2147484740" r:id="rId10"/>
    <p:sldMasterId id="2147484789" r:id="rId11"/>
  </p:sldMasterIdLst>
  <p:notesMasterIdLst>
    <p:notesMasterId r:id="rId15"/>
  </p:notesMasterIdLst>
  <p:handoutMasterIdLst>
    <p:handoutMasterId r:id="rId16"/>
  </p:handoutMasterIdLst>
  <p:sldIdLst>
    <p:sldId id="2145704438" r:id="rId12"/>
    <p:sldId id="2145704440" r:id="rId13"/>
    <p:sldId id="2145704439" r:id="rId14"/>
  </p:sldIdLst>
  <p:sldSz cx="12192000" cy="6858000"/>
  <p:notesSz cx="6858000" cy="9144000"/>
  <p:embeddedFontLst>
    <p:embeddedFont>
      <p:font typeface="Inter Tight" pitchFamily="2" charset="0"/>
      <p:regular r:id="rId17"/>
      <p:bold r:id="rId18"/>
      <p:italic r:id="rId19"/>
      <p:boldItalic r:id="rId20"/>
    </p:embeddedFont>
    <p:embeddedFont>
      <p:font typeface="Open Sans" panose="020B0606030504020204" pitchFamily="34" charset="0"/>
      <p:regular r:id="rId21"/>
      <p:bold r:id="rId22"/>
      <p:italic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29DB"/>
    <a:srgbClr val="000000"/>
    <a:srgbClr val="BC955B"/>
    <a:srgbClr val="B2B4B2"/>
    <a:srgbClr val="A8714E"/>
    <a:srgbClr val="F2C3C7"/>
    <a:srgbClr val="D4DDE5"/>
    <a:srgbClr val="FFEBEC"/>
    <a:srgbClr val="CACBD0"/>
    <a:srgbClr val="B2B4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86A72B-AF87-4A64-AF42-B90BFB547E48}" v="41" dt="2026-07-27T16:48:46.7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88136" autoAdjust="0"/>
  </p:normalViewPr>
  <p:slideViewPr>
    <p:cSldViewPr snapToGrid="0">
      <p:cViewPr varScale="1">
        <p:scale>
          <a:sx n="65" d="100"/>
          <a:sy n="65" d="100"/>
        </p:scale>
        <p:origin x="700" y="52"/>
      </p:cViewPr>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72" d="100"/>
          <a:sy n="72" d="100"/>
        </p:scale>
        <p:origin x="2155" y="7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font" Target="fonts/font5.fntdata"/><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font" Target="fonts/font8.fntdata"/><Relationship Id="rId5" Type="http://schemas.openxmlformats.org/officeDocument/2006/relationships/slideMaster" Target="slideMasters/slideMaster5.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Master" Target="slideMasters/slideMaster10.xml"/><Relationship Id="rId19" Type="http://schemas.openxmlformats.org/officeDocument/2006/relationships/font" Target="fonts/font3.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font" Target="fonts/font6.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09ABBB-2A52-BEB5-85DD-F599A70857C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07085A3B-7979-476D-1F25-A1419B155F3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A53A534-944F-4E7A-BD39-BD89F7F065B6}" type="datetimeFigureOut">
              <a:rPr lang="en-GB" smtClean="0"/>
              <a:t>14/08/2026</a:t>
            </a:fld>
            <a:endParaRPr lang="en-GB"/>
          </a:p>
        </p:txBody>
      </p:sp>
      <p:sp>
        <p:nvSpPr>
          <p:cNvPr id="4" name="Footer Placeholder 3">
            <a:extLst>
              <a:ext uri="{FF2B5EF4-FFF2-40B4-BE49-F238E27FC236}">
                <a16:creationId xmlns:a16="http://schemas.microsoft.com/office/drawing/2014/main" id="{F80EA3B4-CC7D-330D-7FE7-97D8C386BBB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8472A228-A50E-B09C-B454-9AD6E69496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B9B23-0A86-44A0-9CC2-F86FFB0EDA17}" type="slidenum">
              <a:rPr lang="en-GB" smtClean="0"/>
              <a:t>‹#›</a:t>
            </a:fld>
            <a:endParaRPr lang="en-GB"/>
          </a:p>
        </p:txBody>
      </p:sp>
    </p:spTree>
    <p:extLst>
      <p:ext uri="{BB962C8B-B14F-4D97-AF65-F5344CB8AC3E}">
        <p14:creationId xmlns:p14="http://schemas.microsoft.com/office/powerpoint/2010/main" val="282790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E748C0-CB0F-4D3B-BA90-DB23733FE814}" type="datetimeFigureOut">
              <a:rPr lang="en-GB" smtClean="0"/>
              <a:t>14/08/2026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402DA-2A0D-4673-AD50-76F374C3F685}" type="slidenum">
              <a:rPr lang="en-GB" smtClean="0"/>
              <a:t>‹#›</a:t>
            </a:fld>
            <a:endParaRPr lang="en-GB"/>
          </a:p>
        </p:txBody>
      </p:sp>
    </p:spTree>
    <p:extLst>
      <p:ext uri="{BB962C8B-B14F-4D97-AF65-F5344CB8AC3E}">
        <p14:creationId xmlns:p14="http://schemas.microsoft.com/office/powerpoint/2010/main" val="1185587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78402DA-2A0D-4673-AD50-76F374C3F685}" type="slidenum">
              <a:rPr lang="en-GB" smtClean="0"/>
              <a:t>2</a:t>
            </a:fld>
            <a:endParaRPr lang="en-GB"/>
          </a:p>
        </p:txBody>
      </p:sp>
    </p:spTree>
    <p:extLst>
      <p:ext uri="{BB962C8B-B14F-4D97-AF65-F5344CB8AC3E}">
        <p14:creationId xmlns:p14="http://schemas.microsoft.com/office/powerpoint/2010/main" val="2483446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x 7">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192089" y="958899"/>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4" name="Text Placeholder 20">
            <a:extLst>
              <a:ext uri="{FF2B5EF4-FFF2-40B4-BE49-F238E27FC236}">
                <a16:creationId xmlns:a16="http://schemas.microsoft.com/office/drawing/2014/main" id="{E190BFA8-6D96-3167-537C-A69346B71BAB}"/>
              </a:ext>
            </a:extLst>
          </p:cNvPr>
          <p:cNvSpPr>
            <a:spLocks noGrp="1"/>
          </p:cNvSpPr>
          <p:nvPr>
            <p:ph type="body" sz="quarter" idx="75" hasCustomPrompt="1"/>
          </p:nvPr>
        </p:nvSpPr>
        <p:spPr>
          <a:xfrm>
            <a:off x="192089" y="1627877"/>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5" name="Text Placeholder 20">
            <a:extLst>
              <a:ext uri="{FF2B5EF4-FFF2-40B4-BE49-F238E27FC236}">
                <a16:creationId xmlns:a16="http://schemas.microsoft.com/office/drawing/2014/main" id="{4E141E3C-9F30-C7E1-B46A-D425CD1E12E9}"/>
              </a:ext>
            </a:extLst>
          </p:cNvPr>
          <p:cNvSpPr>
            <a:spLocks noGrp="1"/>
          </p:cNvSpPr>
          <p:nvPr>
            <p:ph type="body" sz="quarter" idx="76" hasCustomPrompt="1"/>
          </p:nvPr>
        </p:nvSpPr>
        <p:spPr>
          <a:xfrm>
            <a:off x="192089" y="2281458"/>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8" name="Text Placeholder 20">
            <a:extLst>
              <a:ext uri="{FF2B5EF4-FFF2-40B4-BE49-F238E27FC236}">
                <a16:creationId xmlns:a16="http://schemas.microsoft.com/office/drawing/2014/main" id="{D76EADE9-599D-AC11-1593-977F7BADC945}"/>
              </a:ext>
            </a:extLst>
          </p:cNvPr>
          <p:cNvSpPr>
            <a:spLocks noGrp="1"/>
          </p:cNvSpPr>
          <p:nvPr>
            <p:ph type="body" sz="quarter" idx="77" hasCustomPrompt="1"/>
          </p:nvPr>
        </p:nvSpPr>
        <p:spPr>
          <a:xfrm>
            <a:off x="192089" y="2935039"/>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9" name="Text Placeholder 20">
            <a:extLst>
              <a:ext uri="{FF2B5EF4-FFF2-40B4-BE49-F238E27FC236}">
                <a16:creationId xmlns:a16="http://schemas.microsoft.com/office/drawing/2014/main" id="{5C8E07B3-E638-0B96-EE0F-519D4310D1E1}"/>
              </a:ext>
            </a:extLst>
          </p:cNvPr>
          <p:cNvSpPr>
            <a:spLocks noGrp="1"/>
          </p:cNvSpPr>
          <p:nvPr>
            <p:ph type="body" sz="quarter" idx="78" hasCustomPrompt="1"/>
          </p:nvPr>
        </p:nvSpPr>
        <p:spPr>
          <a:xfrm>
            <a:off x="192089" y="3588620"/>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9" name="Text Placeholder 20">
            <a:extLst>
              <a:ext uri="{FF2B5EF4-FFF2-40B4-BE49-F238E27FC236}">
                <a16:creationId xmlns:a16="http://schemas.microsoft.com/office/drawing/2014/main" id="{39E21C95-A6DB-2F03-98A3-86CE856BD9D0}"/>
              </a:ext>
            </a:extLst>
          </p:cNvPr>
          <p:cNvSpPr>
            <a:spLocks noGrp="1"/>
          </p:cNvSpPr>
          <p:nvPr>
            <p:ph type="body" sz="quarter" idx="79" hasCustomPrompt="1"/>
          </p:nvPr>
        </p:nvSpPr>
        <p:spPr>
          <a:xfrm>
            <a:off x="192089" y="4242201"/>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1" name="Text Placeholder 20">
            <a:extLst>
              <a:ext uri="{FF2B5EF4-FFF2-40B4-BE49-F238E27FC236}">
                <a16:creationId xmlns:a16="http://schemas.microsoft.com/office/drawing/2014/main" id="{DA479764-F2E2-BB29-92EE-5EAD184A2554}"/>
              </a:ext>
            </a:extLst>
          </p:cNvPr>
          <p:cNvSpPr>
            <a:spLocks noGrp="1"/>
          </p:cNvSpPr>
          <p:nvPr>
            <p:ph type="body" sz="quarter" idx="80" hasCustomPrompt="1"/>
          </p:nvPr>
        </p:nvSpPr>
        <p:spPr>
          <a:xfrm>
            <a:off x="192089" y="4895779"/>
            <a:ext cx="11807824" cy="501661"/>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6" name="Picture 5">
            <a:extLst>
              <a:ext uri="{FF2B5EF4-FFF2-40B4-BE49-F238E27FC236}">
                <a16:creationId xmlns:a16="http://schemas.microsoft.com/office/drawing/2014/main" id="{68FF96BB-EF37-8B20-F436-50F8BA0DE5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Title 1">
            <a:extLst>
              <a:ext uri="{FF2B5EF4-FFF2-40B4-BE49-F238E27FC236}">
                <a16:creationId xmlns:a16="http://schemas.microsoft.com/office/drawing/2014/main" id="{C2D8D3D7-4934-1491-A0D7-3E1523DE012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7" name="Picture Placeholder 4">
            <a:extLst>
              <a:ext uri="{FF2B5EF4-FFF2-40B4-BE49-F238E27FC236}">
                <a16:creationId xmlns:a16="http://schemas.microsoft.com/office/drawing/2014/main" id="{DEE67A62-0A20-FEF0-717A-0F57ECB3526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003DABE5-6329-A8FD-E7C2-1C257F5EDBC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3671526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 x4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11">
            <a:extLst>
              <a:ext uri="{FF2B5EF4-FFF2-40B4-BE49-F238E27FC236}">
                <a16:creationId xmlns:a16="http://schemas.microsoft.com/office/drawing/2014/main" id="{F4BBC66F-0327-EFFB-F6D1-35C2643473A5}"/>
              </a:ext>
            </a:extLst>
          </p:cNvPr>
          <p:cNvSpPr>
            <a:spLocks noGrp="1"/>
          </p:cNvSpPr>
          <p:nvPr>
            <p:ph type="body" sz="quarter" idx="64"/>
          </p:nvPr>
        </p:nvSpPr>
        <p:spPr>
          <a:xfrm>
            <a:off x="2208213"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 name="Text Placeholder 20">
            <a:extLst>
              <a:ext uri="{FF2B5EF4-FFF2-40B4-BE49-F238E27FC236}">
                <a16:creationId xmlns:a16="http://schemas.microsoft.com/office/drawing/2014/main" id="{5900CBE5-4AF9-4CA3-92B4-7B4BAED0BEB9}"/>
              </a:ext>
            </a:extLst>
          </p:cNvPr>
          <p:cNvSpPr>
            <a:spLocks noGrp="1"/>
          </p:cNvSpPr>
          <p:nvPr>
            <p:ph type="body" sz="quarter" idx="116" hasCustomPrompt="1"/>
          </p:nvPr>
        </p:nvSpPr>
        <p:spPr>
          <a:xfrm>
            <a:off x="4095429"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7" name="Text Placeholder 24">
            <a:extLst>
              <a:ext uri="{FF2B5EF4-FFF2-40B4-BE49-F238E27FC236}">
                <a16:creationId xmlns:a16="http://schemas.microsoft.com/office/drawing/2014/main" id="{15160F7C-7FE5-B8F2-F155-4DFBD85AF596}"/>
              </a:ext>
            </a:extLst>
          </p:cNvPr>
          <p:cNvSpPr>
            <a:spLocks noGrp="1"/>
          </p:cNvSpPr>
          <p:nvPr>
            <p:ph type="body" sz="quarter" idx="117" hasCustomPrompt="1"/>
          </p:nvPr>
        </p:nvSpPr>
        <p:spPr>
          <a:xfrm>
            <a:off x="4095429" y="2768264"/>
            <a:ext cx="1648795" cy="252413"/>
          </a:xfrm>
        </p:spPr>
        <p:txBody>
          <a:bodyPr>
            <a:noAutofit/>
          </a:bodyPr>
          <a:lstStyle>
            <a:lvl1pPr marL="0">
              <a:buNone/>
              <a:defRPr sz="1200" b="0"/>
            </a:lvl1pPr>
          </a:lstStyle>
          <a:p>
            <a:pPr lvl="0"/>
            <a:r>
              <a:rPr lang="en-US" dirty="0"/>
              <a:t>Job title goes here</a:t>
            </a:r>
          </a:p>
        </p:txBody>
      </p:sp>
      <p:sp>
        <p:nvSpPr>
          <p:cNvPr id="8" name="Text Placeholder 11">
            <a:extLst>
              <a:ext uri="{FF2B5EF4-FFF2-40B4-BE49-F238E27FC236}">
                <a16:creationId xmlns:a16="http://schemas.microsoft.com/office/drawing/2014/main" id="{6037A0B5-3B2A-B4E8-627D-14EA8AEE918E}"/>
              </a:ext>
            </a:extLst>
          </p:cNvPr>
          <p:cNvSpPr>
            <a:spLocks noGrp="1"/>
          </p:cNvSpPr>
          <p:nvPr>
            <p:ph type="body" sz="quarter" idx="118"/>
          </p:nvPr>
        </p:nvSpPr>
        <p:spPr>
          <a:xfrm>
            <a:off x="62046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EB309977-5543-51BF-EF28-EA465030DA3D}"/>
              </a:ext>
            </a:extLst>
          </p:cNvPr>
          <p:cNvSpPr>
            <a:spLocks noGrp="1"/>
          </p:cNvSpPr>
          <p:nvPr>
            <p:ph type="body" sz="quarter" idx="120" hasCustomPrompt="1"/>
          </p:nvPr>
        </p:nvSpPr>
        <p:spPr>
          <a:xfrm>
            <a:off x="80918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1" name="Text Placeholder 24">
            <a:extLst>
              <a:ext uri="{FF2B5EF4-FFF2-40B4-BE49-F238E27FC236}">
                <a16:creationId xmlns:a16="http://schemas.microsoft.com/office/drawing/2014/main" id="{AFAFD0D5-5970-DB2F-C4AD-3932FD327E21}"/>
              </a:ext>
            </a:extLst>
          </p:cNvPr>
          <p:cNvSpPr>
            <a:spLocks noGrp="1"/>
          </p:cNvSpPr>
          <p:nvPr>
            <p:ph type="body" sz="quarter" idx="121" hasCustomPrompt="1"/>
          </p:nvPr>
        </p:nvSpPr>
        <p:spPr>
          <a:xfrm>
            <a:off x="8091898" y="2768264"/>
            <a:ext cx="1648795" cy="252413"/>
          </a:xfrm>
        </p:spPr>
        <p:txBody>
          <a:bodyPr>
            <a:noAutofit/>
          </a:bodyPr>
          <a:lstStyle>
            <a:lvl1pPr marL="0">
              <a:buNone/>
              <a:defRPr sz="1200" b="0"/>
            </a:lvl1pPr>
          </a:lstStyle>
          <a:p>
            <a:pPr lvl="0"/>
            <a:r>
              <a:rPr lang="en-US" dirty="0"/>
              <a:t>Job title goes here</a:t>
            </a:r>
          </a:p>
        </p:txBody>
      </p:sp>
      <p:sp>
        <p:nvSpPr>
          <p:cNvPr id="19" name="Text Placeholder 11">
            <a:extLst>
              <a:ext uri="{FF2B5EF4-FFF2-40B4-BE49-F238E27FC236}">
                <a16:creationId xmlns:a16="http://schemas.microsoft.com/office/drawing/2014/main" id="{EF22B8D5-2B35-9BF9-C463-F99D87B1E152}"/>
              </a:ext>
            </a:extLst>
          </p:cNvPr>
          <p:cNvSpPr>
            <a:spLocks noGrp="1"/>
          </p:cNvSpPr>
          <p:nvPr>
            <p:ph type="body" sz="quarter" idx="122"/>
          </p:nvPr>
        </p:nvSpPr>
        <p:spPr>
          <a:xfrm>
            <a:off x="2208213"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A0263BC6-E862-E777-CA4C-418A4F794C7B}"/>
              </a:ext>
            </a:extLst>
          </p:cNvPr>
          <p:cNvSpPr>
            <a:spLocks noGrp="1"/>
          </p:cNvSpPr>
          <p:nvPr>
            <p:ph type="body" sz="quarter" idx="124" hasCustomPrompt="1"/>
          </p:nvPr>
        </p:nvSpPr>
        <p:spPr>
          <a:xfrm>
            <a:off x="4095429"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2" name="Text Placeholder 24">
            <a:extLst>
              <a:ext uri="{FF2B5EF4-FFF2-40B4-BE49-F238E27FC236}">
                <a16:creationId xmlns:a16="http://schemas.microsoft.com/office/drawing/2014/main" id="{5C108297-2431-24A7-274E-73E63D32DCDC}"/>
              </a:ext>
            </a:extLst>
          </p:cNvPr>
          <p:cNvSpPr>
            <a:spLocks noGrp="1"/>
          </p:cNvSpPr>
          <p:nvPr>
            <p:ph type="body" sz="quarter" idx="125" hasCustomPrompt="1"/>
          </p:nvPr>
        </p:nvSpPr>
        <p:spPr>
          <a:xfrm>
            <a:off x="4095429" y="5082431"/>
            <a:ext cx="1648795" cy="252413"/>
          </a:xfrm>
        </p:spPr>
        <p:txBody>
          <a:bodyPr>
            <a:noAutofit/>
          </a:bodyPr>
          <a:lstStyle>
            <a:lvl1pPr marL="0">
              <a:buNone/>
              <a:defRPr sz="1200" b="0"/>
            </a:lvl1pPr>
          </a:lstStyle>
          <a:p>
            <a:pPr lvl="0"/>
            <a:r>
              <a:rPr lang="en-US" dirty="0"/>
              <a:t>Job title goes here</a:t>
            </a:r>
          </a:p>
        </p:txBody>
      </p:sp>
      <p:sp>
        <p:nvSpPr>
          <p:cNvPr id="23" name="Text Placeholder 11">
            <a:extLst>
              <a:ext uri="{FF2B5EF4-FFF2-40B4-BE49-F238E27FC236}">
                <a16:creationId xmlns:a16="http://schemas.microsoft.com/office/drawing/2014/main" id="{4914B17B-3F50-5E86-1172-94D635CF6843}"/>
              </a:ext>
            </a:extLst>
          </p:cNvPr>
          <p:cNvSpPr>
            <a:spLocks noGrp="1"/>
          </p:cNvSpPr>
          <p:nvPr>
            <p:ph type="body" sz="quarter" idx="126"/>
          </p:nvPr>
        </p:nvSpPr>
        <p:spPr>
          <a:xfrm>
            <a:off x="6204682" y="3796410"/>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DF7D6621-ADDA-D714-4B2B-93D9051A1335}"/>
              </a:ext>
            </a:extLst>
          </p:cNvPr>
          <p:cNvSpPr>
            <a:spLocks noGrp="1"/>
          </p:cNvSpPr>
          <p:nvPr>
            <p:ph type="body" sz="quarter" idx="128" hasCustomPrompt="1"/>
          </p:nvPr>
        </p:nvSpPr>
        <p:spPr>
          <a:xfrm>
            <a:off x="8091898" y="4471547"/>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26" name="Text Placeholder 24">
            <a:extLst>
              <a:ext uri="{FF2B5EF4-FFF2-40B4-BE49-F238E27FC236}">
                <a16:creationId xmlns:a16="http://schemas.microsoft.com/office/drawing/2014/main" id="{51798604-AFFD-B1C6-5179-B57269EC627C}"/>
              </a:ext>
            </a:extLst>
          </p:cNvPr>
          <p:cNvSpPr>
            <a:spLocks noGrp="1"/>
          </p:cNvSpPr>
          <p:nvPr>
            <p:ph type="body" sz="quarter" idx="129" hasCustomPrompt="1"/>
          </p:nvPr>
        </p:nvSpPr>
        <p:spPr>
          <a:xfrm>
            <a:off x="8091898" y="5082431"/>
            <a:ext cx="1648795" cy="252413"/>
          </a:xfrm>
        </p:spPr>
        <p:txBody>
          <a:bodyPr>
            <a:noAutofit/>
          </a:bodyPr>
          <a:lstStyle>
            <a:lvl1pPr marL="0">
              <a:buNone/>
              <a:defRPr sz="1200" b="0"/>
            </a:lvl1pPr>
          </a:lstStyle>
          <a:p>
            <a:pPr lvl="0"/>
            <a:r>
              <a:rPr lang="en-US" dirty="0"/>
              <a:t>Job title goes here</a:t>
            </a:r>
          </a:p>
        </p:txBody>
      </p:sp>
      <p:sp>
        <p:nvSpPr>
          <p:cNvPr id="12" name="Picture Placeholder 50">
            <a:extLst>
              <a:ext uri="{FF2B5EF4-FFF2-40B4-BE49-F238E27FC236}">
                <a16:creationId xmlns:a16="http://schemas.microsoft.com/office/drawing/2014/main" id="{BCF50307-ED9D-3464-415A-490780DCBCD8}"/>
              </a:ext>
            </a:extLst>
          </p:cNvPr>
          <p:cNvSpPr>
            <a:spLocks noGrp="1" noChangeAspect="1"/>
          </p:cNvSpPr>
          <p:nvPr>
            <p:ph type="pic" sz="quarter" idx="130"/>
          </p:nvPr>
        </p:nvSpPr>
        <p:spPr>
          <a:xfrm>
            <a:off x="2259075" y="1536892"/>
            <a:ext cx="1697037" cy="2025650"/>
          </a:xfrm>
          <a:prstGeom prst="roundRect">
            <a:avLst>
              <a:gd name="adj" fmla="val 2732"/>
            </a:avLst>
          </a:prstGeom>
          <a:noFill/>
        </p:spPr>
        <p:txBody>
          <a:bodyPr/>
          <a:lstStyle>
            <a:lvl1pPr>
              <a:buNone/>
              <a:defRPr/>
            </a:lvl1pPr>
          </a:lstStyle>
          <a:p>
            <a:endParaRPr lang="en-US" dirty="0"/>
          </a:p>
        </p:txBody>
      </p:sp>
      <p:sp>
        <p:nvSpPr>
          <p:cNvPr id="13" name="Picture Placeholder 50">
            <a:extLst>
              <a:ext uri="{FF2B5EF4-FFF2-40B4-BE49-F238E27FC236}">
                <a16:creationId xmlns:a16="http://schemas.microsoft.com/office/drawing/2014/main" id="{4BBD0113-CDE9-802B-DB10-E2E6941913C5}"/>
              </a:ext>
            </a:extLst>
          </p:cNvPr>
          <p:cNvSpPr>
            <a:spLocks noGrp="1" noChangeAspect="1"/>
          </p:cNvSpPr>
          <p:nvPr>
            <p:ph type="pic" sz="quarter" idx="131"/>
          </p:nvPr>
        </p:nvSpPr>
        <p:spPr>
          <a:xfrm>
            <a:off x="6255543" y="1536892"/>
            <a:ext cx="1697037" cy="2025650"/>
          </a:xfrm>
          <a:prstGeom prst="roundRect">
            <a:avLst>
              <a:gd name="adj" fmla="val 2732"/>
            </a:avLst>
          </a:prstGeom>
          <a:noFill/>
        </p:spPr>
        <p:txBody>
          <a:bodyPr/>
          <a:lstStyle>
            <a:lvl1pPr>
              <a:buNone/>
              <a:defRPr/>
            </a:lvl1pPr>
          </a:lstStyle>
          <a:p>
            <a:endParaRPr lang="en-US" dirty="0"/>
          </a:p>
        </p:txBody>
      </p:sp>
      <p:sp>
        <p:nvSpPr>
          <p:cNvPr id="14" name="Picture Placeholder 50">
            <a:extLst>
              <a:ext uri="{FF2B5EF4-FFF2-40B4-BE49-F238E27FC236}">
                <a16:creationId xmlns:a16="http://schemas.microsoft.com/office/drawing/2014/main" id="{C75ACD4A-F84C-1C90-F5D5-4743AA63752E}"/>
              </a:ext>
            </a:extLst>
          </p:cNvPr>
          <p:cNvSpPr>
            <a:spLocks noGrp="1" noChangeAspect="1"/>
          </p:cNvSpPr>
          <p:nvPr>
            <p:ph type="pic" sz="quarter" idx="132"/>
          </p:nvPr>
        </p:nvSpPr>
        <p:spPr>
          <a:xfrm>
            <a:off x="6255543" y="3853017"/>
            <a:ext cx="1697037" cy="2025650"/>
          </a:xfrm>
          <a:prstGeom prst="roundRect">
            <a:avLst>
              <a:gd name="adj" fmla="val 2732"/>
            </a:avLst>
          </a:prstGeom>
          <a:noFill/>
        </p:spPr>
        <p:txBody>
          <a:bodyPr/>
          <a:lstStyle>
            <a:lvl1pPr>
              <a:buNone/>
              <a:defRPr/>
            </a:lvl1pPr>
          </a:lstStyle>
          <a:p>
            <a:endParaRPr lang="en-US" dirty="0"/>
          </a:p>
        </p:txBody>
      </p:sp>
      <p:sp>
        <p:nvSpPr>
          <p:cNvPr id="15" name="Picture Placeholder 50">
            <a:extLst>
              <a:ext uri="{FF2B5EF4-FFF2-40B4-BE49-F238E27FC236}">
                <a16:creationId xmlns:a16="http://schemas.microsoft.com/office/drawing/2014/main" id="{9ED6AC2A-7FA8-78E1-C461-CC4E3441D538}"/>
              </a:ext>
            </a:extLst>
          </p:cNvPr>
          <p:cNvSpPr>
            <a:spLocks noGrp="1" noChangeAspect="1"/>
          </p:cNvSpPr>
          <p:nvPr>
            <p:ph type="pic" sz="quarter" idx="133"/>
          </p:nvPr>
        </p:nvSpPr>
        <p:spPr>
          <a:xfrm>
            <a:off x="2259075" y="3853017"/>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4">
            <a:extLst>
              <a:ext uri="{FF2B5EF4-FFF2-40B4-BE49-F238E27FC236}">
                <a16:creationId xmlns:a16="http://schemas.microsoft.com/office/drawing/2014/main" id="{C3A3E229-9895-3FE0-C17C-319BC731500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6" name="Text Placeholder 6">
            <a:extLst>
              <a:ext uri="{FF2B5EF4-FFF2-40B4-BE49-F238E27FC236}">
                <a16:creationId xmlns:a16="http://schemas.microsoft.com/office/drawing/2014/main" id="{04BC2567-2B97-F185-C1ED-120C0C35FF7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297564254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 films with copy v1">
    <p:bg>
      <p:bgPr>
        <a:solidFill>
          <a:schemeClr val="tx1"/>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322D122F-8537-9A35-1053-8072C442CE7E}"/>
              </a:ext>
            </a:extLst>
          </p:cNvPr>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2" name="Text Placeholder 24">
            <a:extLst>
              <a:ext uri="{FF2B5EF4-FFF2-40B4-BE49-F238E27FC236}">
                <a16:creationId xmlns:a16="http://schemas.microsoft.com/office/drawing/2014/main" id="{1609A02C-D89B-EACC-D30A-057891A581C5}"/>
              </a:ext>
            </a:extLst>
          </p:cNvPr>
          <p:cNvSpPr>
            <a:spLocks noGrp="1"/>
          </p:cNvSpPr>
          <p:nvPr>
            <p:ph type="body" sz="quarter" idx="102" hasCustomPrompt="1"/>
          </p:nvPr>
        </p:nvSpPr>
        <p:spPr>
          <a:xfrm>
            <a:off x="508532" y="4985468"/>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 name="Text Placeholder 24">
            <a:extLst>
              <a:ext uri="{FF2B5EF4-FFF2-40B4-BE49-F238E27FC236}">
                <a16:creationId xmlns:a16="http://schemas.microsoft.com/office/drawing/2014/main" id="{030BAF49-EA0B-D285-71EF-DEF45075B0CE}"/>
              </a:ext>
            </a:extLst>
          </p:cNvPr>
          <p:cNvSpPr>
            <a:spLocks noGrp="1"/>
          </p:cNvSpPr>
          <p:nvPr>
            <p:ph type="body" sz="quarter" idx="109" hasCustomPrompt="1"/>
          </p:nvPr>
        </p:nvSpPr>
        <p:spPr>
          <a:xfrm>
            <a:off x="4319662" y="4985467"/>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6" name="Text Placeholder 24">
            <a:extLst>
              <a:ext uri="{FF2B5EF4-FFF2-40B4-BE49-F238E27FC236}">
                <a16:creationId xmlns:a16="http://schemas.microsoft.com/office/drawing/2014/main" id="{59D5BBD8-23C5-ACA7-EEC8-1F24DC091823}"/>
              </a:ext>
            </a:extLst>
          </p:cNvPr>
          <p:cNvSpPr>
            <a:spLocks noGrp="1"/>
          </p:cNvSpPr>
          <p:nvPr>
            <p:ph type="body" sz="quarter" idx="113" hasCustomPrompt="1"/>
          </p:nvPr>
        </p:nvSpPr>
        <p:spPr>
          <a:xfrm>
            <a:off x="8130792" y="4985467"/>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1" name="Picture Placeholder 50">
            <a:extLst>
              <a:ext uri="{FF2B5EF4-FFF2-40B4-BE49-F238E27FC236}">
                <a16:creationId xmlns:a16="http://schemas.microsoft.com/office/drawing/2014/main" id="{DD48A57C-37DF-54B7-A7B0-B36B71F0F7E9}"/>
              </a:ext>
            </a:extLst>
          </p:cNvPr>
          <p:cNvSpPr>
            <a:spLocks noGrp="1"/>
          </p:cNvSpPr>
          <p:nvPr>
            <p:ph type="pic" sz="quarter" idx="115"/>
          </p:nvPr>
        </p:nvSpPr>
        <p:spPr>
          <a:xfrm>
            <a:off x="4319662" y="1801627"/>
            <a:ext cx="3591170" cy="2968293"/>
          </a:xfrm>
          <a:prstGeom prst="roundRect">
            <a:avLst>
              <a:gd name="adj" fmla="val 2732"/>
            </a:avLst>
          </a:prstGeom>
          <a:noFill/>
        </p:spPr>
        <p:txBody>
          <a:bodyPr/>
          <a:lstStyle/>
          <a:p>
            <a:endParaRPr lang="en-US"/>
          </a:p>
        </p:txBody>
      </p:sp>
      <p:sp>
        <p:nvSpPr>
          <p:cNvPr id="15" name="Picture Placeholder 50">
            <a:extLst>
              <a:ext uri="{FF2B5EF4-FFF2-40B4-BE49-F238E27FC236}">
                <a16:creationId xmlns:a16="http://schemas.microsoft.com/office/drawing/2014/main" id="{6B09E0FA-0440-88B7-5012-45581B259FB0}"/>
              </a:ext>
            </a:extLst>
          </p:cNvPr>
          <p:cNvSpPr>
            <a:spLocks noGrp="1"/>
          </p:cNvSpPr>
          <p:nvPr>
            <p:ph type="pic" sz="quarter" idx="116"/>
          </p:nvPr>
        </p:nvSpPr>
        <p:spPr>
          <a:xfrm>
            <a:off x="8130792" y="1801627"/>
            <a:ext cx="3591170" cy="2968293"/>
          </a:xfrm>
          <a:prstGeom prst="roundRect">
            <a:avLst>
              <a:gd name="adj" fmla="val 2732"/>
            </a:avLst>
          </a:prstGeom>
          <a:noFill/>
        </p:spPr>
        <p:txBody>
          <a:bodyPr/>
          <a:lstStyle/>
          <a:p>
            <a:endParaRPr lang="en-US"/>
          </a:p>
        </p:txBody>
      </p:sp>
      <p:sp>
        <p:nvSpPr>
          <p:cNvPr id="18" name="Picture Placeholder 50">
            <a:extLst>
              <a:ext uri="{FF2B5EF4-FFF2-40B4-BE49-F238E27FC236}">
                <a16:creationId xmlns:a16="http://schemas.microsoft.com/office/drawing/2014/main" id="{EA5B8BC0-DCC6-6AF4-2D66-3E57C7A25E19}"/>
              </a:ext>
            </a:extLst>
          </p:cNvPr>
          <p:cNvSpPr>
            <a:spLocks noGrp="1"/>
          </p:cNvSpPr>
          <p:nvPr>
            <p:ph type="pic" sz="quarter" idx="117"/>
          </p:nvPr>
        </p:nvSpPr>
        <p:spPr>
          <a:xfrm>
            <a:off x="508532" y="1801627"/>
            <a:ext cx="3591170" cy="2968293"/>
          </a:xfrm>
          <a:prstGeom prst="roundRect">
            <a:avLst>
              <a:gd name="adj" fmla="val 2732"/>
            </a:avLst>
          </a:prstGeom>
          <a:noFill/>
        </p:spPr>
        <p:txBody>
          <a:bodyPr/>
          <a:lstStyle/>
          <a:p>
            <a:endParaRPr lang="en-US"/>
          </a:p>
        </p:txBody>
      </p:sp>
      <p:pic>
        <p:nvPicPr>
          <p:cNvPr id="3" name="Picture 2">
            <a:extLst>
              <a:ext uri="{FF2B5EF4-FFF2-40B4-BE49-F238E27FC236}">
                <a16:creationId xmlns:a16="http://schemas.microsoft.com/office/drawing/2014/main" id="{A0A9B652-D6FE-E80C-1C79-0B737C2A000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9" name="Text Placeholder 6">
            <a:extLst>
              <a:ext uri="{FF2B5EF4-FFF2-40B4-BE49-F238E27FC236}">
                <a16:creationId xmlns:a16="http://schemas.microsoft.com/office/drawing/2014/main" id="{DB55AE29-CDD5-674D-FED2-484238481CE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60005611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 films with copy v2">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2" name="Subtitle 2">
            <a:extLst>
              <a:ext uri="{FF2B5EF4-FFF2-40B4-BE49-F238E27FC236}">
                <a16:creationId xmlns:a16="http://schemas.microsoft.com/office/drawing/2014/main" id="{8EB714C5-D0D7-A261-01B2-F7D65684BA0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 name="Title 1">
            <a:extLst>
              <a:ext uri="{FF2B5EF4-FFF2-40B4-BE49-F238E27FC236}">
                <a16:creationId xmlns:a16="http://schemas.microsoft.com/office/drawing/2014/main" id="{CA586C7C-E7BA-AA15-4B54-BF2DBF3D49C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6" name="Picture Placeholder 50">
            <a:extLst>
              <a:ext uri="{FF2B5EF4-FFF2-40B4-BE49-F238E27FC236}">
                <a16:creationId xmlns:a16="http://schemas.microsoft.com/office/drawing/2014/main" id="{7A31AFFE-44B6-6D05-99DE-39AD7BAC016C}"/>
              </a:ext>
            </a:extLst>
          </p:cNvPr>
          <p:cNvSpPr>
            <a:spLocks noGrp="1"/>
          </p:cNvSpPr>
          <p:nvPr>
            <p:ph type="pic" sz="quarter" idx="115"/>
          </p:nvPr>
        </p:nvSpPr>
        <p:spPr>
          <a:xfrm>
            <a:off x="4310701" y="1801627"/>
            <a:ext cx="3591170" cy="2968293"/>
          </a:xfrm>
          <a:prstGeom prst="roundRect">
            <a:avLst>
              <a:gd name="adj" fmla="val 2732"/>
            </a:avLst>
          </a:prstGeom>
          <a:noFill/>
        </p:spPr>
        <p:txBody>
          <a:bodyPr/>
          <a:lstStyle/>
          <a:p>
            <a:endParaRPr lang="en-US"/>
          </a:p>
        </p:txBody>
      </p:sp>
      <p:sp>
        <p:nvSpPr>
          <p:cNvPr id="7" name="Picture Placeholder 50">
            <a:extLst>
              <a:ext uri="{FF2B5EF4-FFF2-40B4-BE49-F238E27FC236}">
                <a16:creationId xmlns:a16="http://schemas.microsoft.com/office/drawing/2014/main" id="{6FB4FDC1-2C54-308F-235B-F02CDC4030F4}"/>
              </a:ext>
            </a:extLst>
          </p:cNvPr>
          <p:cNvSpPr>
            <a:spLocks noGrp="1"/>
          </p:cNvSpPr>
          <p:nvPr>
            <p:ph type="pic" sz="quarter" idx="116"/>
          </p:nvPr>
        </p:nvSpPr>
        <p:spPr>
          <a:xfrm>
            <a:off x="8338446" y="1801627"/>
            <a:ext cx="3591170" cy="2968293"/>
          </a:xfrm>
          <a:prstGeom prst="roundRect">
            <a:avLst>
              <a:gd name="adj" fmla="val 2732"/>
            </a:avLst>
          </a:prstGeom>
          <a:noFill/>
        </p:spPr>
        <p:txBody>
          <a:bodyPr/>
          <a:lstStyle/>
          <a:p>
            <a:endParaRPr lang="en-US"/>
          </a:p>
        </p:txBody>
      </p:sp>
      <p:sp>
        <p:nvSpPr>
          <p:cNvPr id="8" name="Picture Placeholder 50">
            <a:extLst>
              <a:ext uri="{FF2B5EF4-FFF2-40B4-BE49-F238E27FC236}">
                <a16:creationId xmlns:a16="http://schemas.microsoft.com/office/drawing/2014/main" id="{CC4975B5-B4BA-6C95-7073-37677919A219}"/>
              </a:ext>
            </a:extLst>
          </p:cNvPr>
          <p:cNvSpPr>
            <a:spLocks noGrp="1"/>
          </p:cNvSpPr>
          <p:nvPr>
            <p:ph type="pic" sz="quarter" idx="117"/>
          </p:nvPr>
        </p:nvSpPr>
        <p:spPr>
          <a:xfrm>
            <a:off x="282957" y="1801627"/>
            <a:ext cx="3591170" cy="2968293"/>
          </a:xfrm>
          <a:prstGeom prst="roundRect">
            <a:avLst>
              <a:gd name="adj" fmla="val 2732"/>
            </a:avLst>
          </a:prstGeom>
          <a:noFill/>
        </p:spPr>
        <p:txBody>
          <a:bodyPr/>
          <a:lstStyle/>
          <a:p>
            <a:endParaRPr lang="en-US"/>
          </a:p>
        </p:txBody>
      </p:sp>
      <p:sp>
        <p:nvSpPr>
          <p:cNvPr id="9" name="Text Placeholder 24">
            <a:extLst>
              <a:ext uri="{FF2B5EF4-FFF2-40B4-BE49-F238E27FC236}">
                <a16:creationId xmlns:a16="http://schemas.microsoft.com/office/drawing/2014/main" id="{C5C70270-C023-3E83-3134-03352BF21070}"/>
              </a:ext>
            </a:extLst>
          </p:cNvPr>
          <p:cNvSpPr>
            <a:spLocks noGrp="1"/>
          </p:cNvSpPr>
          <p:nvPr>
            <p:ph type="body" sz="quarter" idx="102" hasCustomPrompt="1"/>
          </p:nvPr>
        </p:nvSpPr>
        <p:spPr>
          <a:xfrm>
            <a:off x="282957" y="4985468"/>
            <a:ext cx="3591169"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4">
            <a:extLst>
              <a:ext uri="{FF2B5EF4-FFF2-40B4-BE49-F238E27FC236}">
                <a16:creationId xmlns:a16="http://schemas.microsoft.com/office/drawing/2014/main" id="{288AAF20-B451-9D39-D598-2B7DEFDAAEFE}"/>
              </a:ext>
            </a:extLst>
          </p:cNvPr>
          <p:cNvSpPr>
            <a:spLocks noGrp="1"/>
          </p:cNvSpPr>
          <p:nvPr>
            <p:ph type="body" sz="quarter" idx="118" hasCustomPrompt="1"/>
          </p:nvPr>
        </p:nvSpPr>
        <p:spPr>
          <a:xfrm>
            <a:off x="4310701" y="4985468"/>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2" name="Text Placeholder 24">
            <a:extLst>
              <a:ext uri="{FF2B5EF4-FFF2-40B4-BE49-F238E27FC236}">
                <a16:creationId xmlns:a16="http://schemas.microsoft.com/office/drawing/2014/main" id="{23557A45-02A3-A2AB-1462-99798E7D06E0}"/>
              </a:ext>
            </a:extLst>
          </p:cNvPr>
          <p:cNvSpPr>
            <a:spLocks noGrp="1"/>
          </p:cNvSpPr>
          <p:nvPr>
            <p:ph type="body" sz="quarter" idx="119" hasCustomPrompt="1"/>
          </p:nvPr>
        </p:nvSpPr>
        <p:spPr>
          <a:xfrm>
            <a:off x="8338446" y="4985468"/>
            <a:ext cx="359117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pic>
        <p:nvPicPr>
          <p:cNvPr id="13" name="Picture 12">
            <a:extLst>
              <a:ext uri="{FF2B5EF4-FFF2-40B4-BE49-F238E27FC236}">
                <a16:creationId xmlns:a16="http://schemas.microsoft.com/office/drawing/2014/main" id="{0BC9BA03-FC15-454C-50F9-64838C440FB3}"/>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4" name="Text Placeholder 6">
            <a:extLst>
              <a:ext uri="{FF2B5EF4-FFF2-40B4-BE49-F238E27FC236}">
                <a16:creationId xmlns:a16="http://schemas.microsoft.com/office/drawing/2014/main" id="{E29E9D14-9A5A-9CDA-3A91-78D23B2E5BD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81639076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en films dark knight">
    <p:bg>
      <p:bgPr>
        <a:solidFill>
          <a:schemeClr val="tx1"/>
        </a:solidFill>
        <a:effectLst/>
      </p:bgPr>
    </p:bg>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26C0A2D6-81CF-124F-6EEE-51EE40C326A5}"/>
              </a:ext>
            </a:extLst>
          </p:cNvPr>
          <p:cNvSpPr>
            <a:spLocks noGrp="1"/>
          </p:cNvSpPr>
          <p:nvPr>
            <p:ph type="body" sz="quarter" idx="64"/>
          </p:nvPr>
        </p:nvSpPr>
        <p:spPr>
          <a:xfrm>
            <a:off x="210652" y="1431938"/>
            <a:ext cx="11789261" cy="450585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215736A8-CBB5-7A53-CCDC-768E90CF746A}"/>
              </a:ext>
            </a:extLst>
          </p:cNvPr>
          <p:cNvSpPr>
            <a:spLocks noGrp="1"/>
          </p:cNvSpPr>
          <p:nvPr>
            <p:ph type="body" sz="quarter" idx="15" hasCustomPrompt="1"/>
          </p:nvPr>
        </p:nvSpPr>
        <p:spPr>
          <a:xfrm>
            <a:off x="364116"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4" name="Text Placeholder 24">
            <a:extLst>
              <a:ext uri="{FF2B5EF4-FFF2-40B4-BE49-F238E27FC236}">
                <a16:creationId xmlns:a16="http://schemas.microsoft.com/office/drawing/2014/main" id="{5CFCBA5A-862D-E791-B9B8-009A2CEF5EAD}"/>
              </a:ext>
            </a:extLst>
          </p:cNvPr>
          <p:cNvSpPr>
            <a:spLocks noGrp="1"/>
          </p:cNvSpPr>
          <p:nvPr>
            <p:ph type="body" sz="quarter" idx="16" hasCustomPrompt="1"/>
          </p:nvPr>
        </p:nvSpPr>
        <p:spPr>
          <a:xfrm>
            <a:off x="364116"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pic>
        <p:nvPicPr>
          <p:cNvPr id="7" name="Picture 6">
            <a:extLst>
              <a:ext uri="{FF2B5EF4-FFF2-40B4-BE49-F238E27FC236}">
                <a16:creationId xmlns:a16="http://schemas.microsoft.com/office/drawing/2014/main" id="{7BF0035F-4AB9-961E-9521-4BAFD63F3A9A}"/>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3" name="Picture Placeholder 12">
            <a:extLst>
              <a:ext uri="{FF2B5EF4-FFF2-40B4-BE49-F238E27FC236}">
                <a16:creationId xmlns:a16="http://schemas.microsoft.com/office/drawing/2014/main" id="{BCA5347E-6E39-91BE-8699-91F85852879B}"/>
              </a:ext>
            </a:extLst>
          </p:cNvPr>
          <p:cNvSpPr>
            <a:spLocks noGrp="1"/>
          </p:cNvSpPr>
          <p:nvPr>
            <p:ph type="pic" sz="quarter" idx="10"/>
          </p:nvPr>
        </p:nvSpPr>
        <p:spPr>
          <a:xfrm>
            <a:off x="364116"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1" name="Picture Placeholder 12">
            <a:extLst>
              <a:ext uri="{FF2B5EF4-FFF2-40B4-BE49-F238E27FC236}">
                <a16:creationId xmlns:a16="http://schemas.microsoft.com/office/drawing/2014/main" id="{904237B6-3A39-15CE-BA6A-692A1E31B46C}"/>
              </a:ext>
            </a:extLst>
          </p:cNvPr>
          <p:cNvSpPr>
            <a:spLocks noGrp="1"/>
          </p:cNvSpPr>
          <p:nvPr>
            <p:ph type="pic" sz="quarter" idx="87"/>
          </p:nvPr>
        </p:nvSpPr>
        <p:spPr>
          <a:xfrm>
            <a:off x="2699950"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2" name="Picture Placeholder 12">
            <a:extLst>
              <a:ext uri="{FF2B5EF4-FFF2-40B4-BE49-F238E27FC236}">
                <a16:creationId xmlns:a16="http://schemas.microsoft.com/office/drawing/2014/main" id="{653CC7EA-AD1A-0BA4-72A1-EA6E80D58C15}"/>
              </a:ext>
            </a:extLst>
          </p:cNvPr>
          <p:cNvSpPr>
            <a:spLocks noGrp="1"/>
          </p:cNvSpPr>
          <p:nvPr>
            <p:ph type="pic" sz="quarter" idx="88"/>
          </p:nvPr>
        </p:nvSpPr>
        <p:spPr>
          <a:xfrm>
            <a:off x="5035784"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3" name="Picture Placeholder 12">
            <a:extLst>
              <a:ext uri="{FF2B5EF4-FFF2-40B4-BE49-F238E27FC236}">
                <a16:creationId xmlns:a16="http://schemas.microsoft.com/office/drawing/2014/main" id="{5BC61650-BE3E-858E-9FFD-DB911242EFCE}"/>
              </a:ext>
            </a:extLst>
          </p:cNvPr>
          <p:cNvSpPr>
            <a:spLocks noGrp="1"/>
          </p:cNvSpPr>
          <p:nvPr>
            <p:ph type="pic" sz="quarter" idx="89"/>
          </p:nvPr>
        </p:nvSpPr>
        <p:spPr>
          <a:xfrm>
            <a:off x="7371618"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4" name="Picture Placeholder 12">
            <a:extLst>
              <a:ext uri="{FF2B5EF4-FFF2-40B4-BE49-F238E27FC236}">
                <a16:creationId xmlns:a16="http://schemas.microsoft.com/office/drawing/2014/main" id="{03BF5437-2885-4450-7034-1F061D6B28FD}"/>
              </a:ext>
            </a:extLst>
          </p:cNvPr>
          <p:cNvSpPr>
            <a:spLocks noGrp="1"/>
          </p:cNvSpPr>
          <p:nvPr>
            <p:ph type="pic" sz="quarter" idx="90"/>
          </p:nvPr>
        </p:nvSpPr>
        <p:spPr>
          <a:xfrm>
            <a:off x="9707453"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39" name="Text Placeholder 20">
            <a:extLst>
              <a:ext uri="{FF2B5EF4-FFF2-40B4-BE49-F238E27FC236}">
                <a16:creationId xmlns:a16="http://schemas.microsoft.com/office/drawing/2014/main" id="{B3593780-0BC6-75FA-C248-238609985212}"/>
              </a:ext>
            </a:extLst>
          </p:cNvPr>
          <p:cNvSpPr>
            <a:spLocks noGrp="1"/>
          </p:cNvSpPr>
          <p:nvPr>
            <p:ph type="body" sz="quarter" idx="91" hasCustomPrompt="1"/>
          </p:nvPr>
        </p:nvSpPr>
        <p:spPr>
          <a:xfrm>
            <a:off x="2699950"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0" name="Text Placeholder 24">
            <a:extLst>
              <a:ext uri="{FF2B5EF4-FFF2-40B4-BE49-F238E27FC236}">
                <a16:creationId xmlns:a16="http://schemas.microsoft.com/office/drawing/2014/main" id="{B5BCB1FC-13AE-E754-A10F-1C6AEA8A18A1}"/>
              </a:ext>
            </a:extLst>
          </p:cNvPr>
          <p:cNvSpPr>
            <a:spLocks noGrp="1"/>
          </p:cNvSpPr>
          <p:nvPr>
            <p:ph type="body" sz="quarter" idx="92" hasCustomPrompt="1"/>
          </p:nvPr>
        </p:nvSpPr>
        <p:spPr>
          <a:xfrm>
            <a:off x="2699950"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1" name="Text Placeholder 20">
            <a:extLst>
              <a:ext uri="{FF2B5EF4-FFF2-40B4-BE49-F238E27FC236}">
                <a16:creationId xmlns:a16="http://schemas.microsoft.com/office/drawing/2014/main" id="{0C2F584E-EC85-965F-44E1-8E49D1D5FD7C}"/>
              </a:ext>
            </a:extLst>
          </p:cNvPr>
          <p:cNvSpPr>
            <a:spLocks noGrp="1"/>
          </p:cNvSpPr>
          <p:nvPr>
            <p:ph type="body" sz="quarter" idx="93" hasCustomPrompt="1"/>
          </p:nvPr>
        </p:nvSpPr>
        <p:spPr>
          <a:xfrm>
            <a:off x="5035784"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2" name="Text Placeholder 24">
            <a:extLst>
              <a:ext uri="{FF2B5EF4-FFF2-40B4-BE49-F238E27FC236}">
                <a16:creationId xmlns:a16="http://schemas.microsoft.com/office/drawing/2014/main" id="{81E0E94D-0CB8-3A58-7BBD-A20D8AA22249}"/>
              </a:ext>
            </a:extLst>
          </p:cNvPr>
          <p:cNvSpPr>
            <a:spLocks noGrp="1"/>
          </p:cNvSpPr>
          <p:nvPr>
            <p:ph type="body" sz="quarter" idx="94" hasCustomPrompt="1"/>
          </p:nvPr>
        </p:nvSpPr>
        <p:spPr>
          <a:xfrm>
            <a:off x="5035784"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3" name="Text Placeholder 20">
            <a:extLst>
              <a:ext uri="{FF2B5EF4-FFF2-40B4-BE49-F238E27FC236}">
                <a16:creationId xmlns:a16="http://schemas.microsoft.com/office/drawing/2014/main" id="{A417EF3D-0742-F988-8ABB-A0B8798AC7E3}"/>
              </a:ext>
            </a:extLst>
          </p:cNvPr>
          <p:cNvSpPr>
            <a:spLocks noGrp="1"/>
          </p:cNvSpPr>
          <p:nvPr>
            <p:ph type="body" sz="quarter" idx="95" hasCustomPrompt="1"/>
          </p:nvPr>
        </p:nvSpPr>
        <p:spPr>
          <a:xfrm>
            <a:off x="7371618"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4" name="Text Placeholder 24">
            <a:extLst>
              <a:ext uri="{FF2B5EF4-FFF2-40B4-BE49-F238E27FC236}">
                <a16:creationId xmlns:a16="http://schemas.microsoft.com/office/drawing/2014/main" id="{ACB7EFA0-03E1-CAD8-2197-0D0619DDC5AD}"/>
              </a:ext>
            </a:extLst>
          </p:cNvPr>
          <p:cNvSpPr>
            <a:spLocks noGrp="1"/>
          </p:cNvSpPr>
          <p:nvPr>
            <p:ph type="body" sz="quarter" idx="96" hasCustomPrompt="1"/>
          </p:nvPr>
        </p:nvSpPr>
        <p:spPr>
          <a:xfrm>
            <a:off x="7371618"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5" name="Text Placeholder 20">
            <a:extLst>
              <a:ext uri="{FF2B5EF4-FFF2-40B4-BE49-F238E27FC236}">
                <a16:creationId xmlns:a16="http://schemas.microsoft.com/office/drawing/2014/main" id="{7A5320C6-9C51-335D-755A-43C9421EA377}"/>
              </a:ext>
            </a:extLst>
          </p:cNvPr>
          <p:cNvSpPr>
            <a:spLocks noGrp="1"/>
          </p:cNvSpPr>
          <p:nvPr>
            <p:ph type="body" sz="quarter" idx="97" hasCustomPrompt="1"/>
          </p:nvPr>
        </p:nvSpPr>
        <p:spPr>
          <a:xfrm>
            <a:off x="9707452"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6" name="Text Placeholder 24">
            <a:extLst>
              <a:ext uri="{FF2B5EF4-FFF2-40B4-BE49-F238E27FC236}">
                <a16:creationId xmlns:a16="http://schemas.microsoft.com/office/drawing/2014/main" id="{06DAEAC2-AC27-6E40-9AE4-A99BA56B5149}"/>
              </a:ext>
            </a:extLst>
          </p:cNvPr>
          <p:cNvSpPr>
            <a:spLocks noGrp="1"/>
          </p:cNvSpPr>
          <p:nvPr>
            <p:ph type="body" sz="quarter" idx="98" hasCustomPrompt="1"/>
          </p:nvPr>
        </p:nvSpPr>
        <p:spPr>
          <a:xfrm>
            <a:off x="9707452"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7" name="Text Placeholder 20">
            <a:extLst>
              <a:ext uri="{FF2B5EF4-FFF2-40B4-BE49-F238E27FC236}">
                <a16:creationId xmlns:a16="http://schemas.microsoft.com/office/drawing/2014/main" id="{03CB7749-5A26-C9A1-AD45-83CE26F09748}"/>
              </a:ext>
            </a:extLst>
          </p:cNvPr>
          <p:cNvSpPr>
            <a:spLocks noGrp="1"/>
          </p:cNvSpPr>
          <p:nvPr>
            <p:ph type="body" sz="quarter" idx="99" hasCustomPrompt="1"/>
          </p:nvPr>
        </p:nvSpPr>
        <p:spPr>
          <a:xfrm>
            <a:off x="364115"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48" name="Text Placeholder 24">
            <a:extLst>
              <a:ext uri="{FF2B5EF4-FFF2-40B4-BE49-F238E27FC236}">
                <a16:creationId xmlns:a16="http://schemas.microsoft.com/office/drawing/2014/main" id="{25497C26-CAC9-0238-CCFB-B5749EF69732}"/>
              </a:ext>
            </a:extLst>
          </p:cNvPr>
          <p:cNvSpPr>
            <a:spLocks noGrp="1"/>
          </p:cNvSpPr>
          <p:nvPr>
            <p:ph type="body" sz="quarter" idx="100" hasCustomPrompt="1"/>
          </p:nvPr>
        </p:nvSpPr>
        <p:spPr>
          <a:xfrm>
            <a:off x="364115"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49" name="Picture Placeholder 12">
            <a:extLst>
              <a:ext uri="{FF2B5EF4-FFF2-40B4-BE49-F238E27FC236}">
                <a16:creationId xmlns:a16="http://schemas.microsoft.com/office/drawing/2014/main" id="{D0744D4D-C59D-CCAB-9959-5B4D73EB4351}"/>
              </a:ext>
            </a:extLst>
          </p:cNvPr>
          <p:cNvSpPr>
            <a:spLocks noGrp="1"/>
          </p:cNvSpPr>
          <p:nvPr>
            <p:ph type="pic" sz="quarter" idx="101"/>
          </p:nvPr>
        </p:nvSpPr>
        <p:spPr>
          <a:xfrm>
            <a:off x="364115"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0" name="Picture Placeholder 12">
            <a:extLst>
              <a:ext uri="{FF2B5EF4-FFF2-40B4-BE49-F238E27FC236}">
                <a16:creationId xmlns:a16="http://schemas.microsoft.com/office/drawing/2014/main" id="{2B02A888-7C94-5316-D118-586E87E3D07D}"/>
              </a:ext>
            </a:extLst>
          </p:cNvPr>
          <p:cNvSpPr>
            <a:spLocks noGrp="1"/>
          </p:cNvSpPr>
          <p:nvPr>
            <p:ph type="pic" sz="quarter" idx="102"/>
          </p:nvPr>
        </p:nvSpPr>
        <p:spPr>
          <a:xfrm>
            <a:off x="2699949"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1" name="Picture Placeholder 12">
            <a:extLst>
              <a:ext uri="{FF2B5EF4-FFF2-40B4-BE49-F238E27FC236}">
                <a16:creationId xmlns:a16="http://schemas.microsoft.com/office/drawing/2014/main" id="{87551604-2545-B136-1CD0-1B2EB0E25783}"/>
              </a:ext>
            </a:extLst>
          </p:cNvPr>
          <p:cNvSpPr>
            <a:spLocks noGrp="1"/>
          </p:cNvSpPr>
          <p:nvPr>
            <p:ph type="pic" sz="quarter" idx="103"/>
          </p:nvPr>
        </p:nvSpPr>
        <p:spPr>
          <a:xfrm>
            <a:off x="5035783"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2" name="Picture Placeholder 12">
            <a:extLst>
              <a:ext uri="{FF2B5EF4-FFF2-40B4-BE49-F238E27FC236}">
                <a16:creationId xmlns:a16="http://schemas.microsoft.com/office/drawing/2014/main" id="{CE032279-12A7-742C-7883-DE552F413BBF}"/>
              </a:ext>
            </a:extLst>
          </p:cNvPr>
          <p:cNvSpPr>
            <a:spLocks noGrp="1"/>
          </p:cNvSpPr>
          <p:nvPr>
            <p:ph type="pic" sz="quarter" idx="104"/>
          </p:nvPr>
        </p:nvSpPr>
        <p:spPr>
          <a:xfrm>
            <a:off x="7371617"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3" name="Picture Placeholder 12">
            <a:extLst>
              <a:ext uri="{FF2B5EF4-FFF2-40B4-BE49-F238E27FC236}">
                <a16:creationId xmlns:a16="http://schemas.microsoft.com/office/drawing/2014/main" id="{8E511EFD-E475-91A3-3718-7830F8F7402B}"/>
              </a:ext>
            </a:extLst>
          </p:cNvPr>
          <p:cNvSpPr>
            <a:spLocks noGrp="1"/>
          </p:cNvSpPr>
          <p:nvPr>
            <p:ph type="pic" sz="quarter" idx="105"/>
          </p:nvPr>
        </p:nvSpPr>
        <p:spPr>
          <a:xfrm>
            <a:off x="9707452"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54" name="Text Placeholder 20">
            <a:extLst>
              <a:ext uri="{FF2B5EF4-FFF2-40B4-BE49-F238E27FC236}">
                <a16:creationId xmlns:a16="http://schemas.microsoft.com/office/drawing/2014/main" id="{194B1185-737C-B797-9AE7-463BF1CD9166}"/>
              </a:ext>
            </a:extLst>
          </p:cNvPr>
          <p:cNvSpPr>
            <a:spLocks noGrp="1"/>
          </p:cNvSpPr>
          <p:nvPr>
            <p:ph type="body" sz="quarter" idx="106" hasCustomPrompt="1"/>
          </p:nvPr>
        </p:nvSpPr>
        <p:spPr>
          <a:xfrm>
            <a:off x="2699949"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55" name="Text Placeholder 24">
            <a:extLst>
              <a:ext uri="{FF2B5EF4-FFF2-40B4-BE49-F238E27FC236}">
                <a16:creationId xmlns:a16="http://schemas.microsoft.com/office/drawing/2014/main" id="{DE41C81F-778C-476E-6B80-17BA769F2F44}"/>
              </a:ext>
            </a:extLst>
          </p:cNvPr>
          <p:cNvSpPr>
            <a:spLocks noGrp="1"/>
          </p:cNvSpPr>
          <p:nvPr>
            <p:ph type="body" sz="quarter" idx="107" hasCustomPrompt="1"/>
          </p:nvPr>
        </p:nvSpPr>
        <p:spPr>
          <a:xfrm>
            <a:off x="2699949"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56" name="Text Placeholder 20">
            <a:extLst>
              <a:ext uri="{FF2B5EF4-FFF2-40B4-BE49-F238E27FC236}">
                <a16:creationId xmlns:a16="http://schemas.microsoft.com/office/drawing/2014/main" id="{8418AC4C-82D5-B581-7D6D-929592150C0A}"/>
              </a:ext>
            </a:extLst>
          </p:cNvPr>
          <p:cNvSpPr>
            <a:spLocks noGrp="1"/>
          </p:cNvSpPr>
          <p:nvPr>
            <p:ph type="body" sz="quarter" idx="108" hasCustomPrompt="1"/>
          </p:nvPr>
        </p:nvSpPr>
        <p:spPr>
          <a:xfrm>
            <a:off x="5035783"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57" name="Text Placeholder 24">
            <a:extLst>
              <a:ext uri="{FF2B5EF4-FFF2-40B4-BE49-F238E27FC236}">
                <a16:creationId xmlns:a16="http://schemas.microsoft.com/office/drawing/2014/main" id="{EBF15EE3-6158-6146-D250-13812185FA43}"/>
              </a:ext>
            </a:extLst>
          </p:cNvPr>
          <p:cNvSpPr>
            <a:spLocks noGrp="1"/>
          </p:cNvSpPr>
          <p:nvPr>
            <p:ph type="body" sz="quarter" idx="109" hasCustomPrompt="1"/>
          </p:nvPr>
        </p:nvSpPr>
        <p:spPr>
          <a:xfrm>
            <a:off x="5035783"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58" name="Text Placeholder 20">
            <a:extLst>
              <a:ext uri="{FF2B5EF4-FFF2-40B4-BE49-F238E27FC236}">
                <a16:creationId xmlns:a16="http://schemas.microsoft.com/office/drawing/2014/main" id="{5E24E1CB-78F9-1466-0EE0-935A7F81B238}"/>
              </a:ext>
            </a:extLst>
          </p:cNvPr>
          <p:cNvSpPr>
            <a:spLocks noGrp="1"/>
          </p:cNvSpPr>
          <p:nvPr>
            <p:ph type="body" sz="quarter" idx="110" hasCustomPrompt="1"/>
          </p:nvPr>
        </p:nvSpPr>
        <p:spPr>
          <a:xfrm>
            <a:off x="7371617"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59" name="Text Placeholder 24">
            <a:extLst>
              <a:ext uri="{FF2B5EF4-FFF2-40B4-BE49-F238E27FC236}">
                <a16:creationId xmlns:a16="http://schemas.microsoft.com/office/drawing/2014/main" id="{A7B228F2-B303-2833-6195-89DE05FA0A10}"/>
              </a:ext>
            </a:extLst>
          </p:cNvPr>
          <p:cNvSpPr>
            <a:spLocks noGrp="1"/>
          </p:cNvSpPr>
          <p:nvPr>
            <p:ph type="body" sz="quarter" idx="111" hasCustomPrompt="1"/>
          </p:nvPr>
        </p:nvSpPr>
        <p:spPr>
          <a:xfrm>
            <a:off x="7371617"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0" name="Text Placeholder 20">
            <a:extLst>
              <a:ext uri="{FF2B5EF4-FFF2-40B4-BE49-F238E27FC236}">
                <a16:creationId xmlns:a16="http://schemas.microsoft.com/office/drawing/2014/main" id="{DA34D17B-5B63-A149-6ACB-E72C1216B6E6}"/>
              </a:ext>
            </a:extLst>
          </p:cNvPr>
          <p:cNvSpPr>
            <a:spLocks noGrp="1"/>
          </p:cNvSpPr>
          <p:nvPr>
            <p:ph type="body" sz="quarter" idx="112" hasCustomPrompt="1"/>
          </p:nvPr>
        </p:nvSpPr>
        <p:spPr>
          <a:xfrm>
            <a:off x="9707451"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1" name="Text Placeholder 24">
            <a:extLst>
              <a:ext uri="{FF2B5EF4-FFF2-40B4-BE49-F238E27FC236}">
                <a16:creationId xmlns:a16="http://schemas.microsoft.com/office/drawing/2014/main" id="{88266782-A87E-BC2E-4776-82636BF2E56F}"/>
              </a:ext>
            </a:extLst>
          </p:cNvPr>
          <p:cNvSpPr>
            <a:spLocks noGrp="1"/>
          </p:cNvSpPr>
          <p:nvPr>
            <p:ph type="body" sz="quarter" idx="113" hasCustomPrompt="1"/>
          </p:nvPr>
        </p:nvSpPr>
        <p:spPr>
          <a:xfrm>
            <a:off x="9707451"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 name="Picture Placeholder 4">
            <a:extLst>
              <a:ext uri="{FF2B5EF4-FFF2-40B4-BE49-F238E27FC236}">
                <a16:creationId xmlns:a16="http://schemas.microsoft.com/office/drawing/2014/main" id="{2F766CBC-51CA-4770-B4B5-62A1BB5AFA3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EA7F33C8-ADDF-99FA-6DB5-DABD8ABFFC9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04823855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en films pink panther">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11AFD2-7E24-67E5-F02F-694196F874C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F46CD7D9-D70E-A9F8-C955-28A75504506C}"/>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C36E1229-9D44-1468-8B4F-4FFA62E64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6" name="Text Placeholder 6">
            <a:extLst>
              <a:ext uri="{FF2B5EF4-FFF2-40B4-BE49-F238E27FC236}">
                <a16:creationId xmlns:a16="http://schemas.microsoft.com/office/drawing/2014/main" id="{EF6120C5-5A1C-90D9-610B-6ECAFA829C4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7" name="Picture Placeholder 4">
            <a:extLst>
              <a:ext uri="{FF2B5EF4-FFF2-40B4-BE49-F238E27FC236}">
                <a16:creationId xmlns:a16="http://schemas.microsoft.com/office/drawing/2014/main" id="{4D3A30EE-408A-8C8D-772F-7D0094A0B9D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11">
            <a:extLst>
              <a:ext uri="{FF2B5EF4-FFF2-40B4-BE49-F238E27FC236}">
                <a16:creationId xmlns:a16="http://schemas.microsoft.com/office/drawing/2014/main" id="{941A0C38-85B9-717A-02B0-DAC215E16EF7}"/>
              </a:ext>
            </a:extLst>
          </p:cNvPr>
          <p:cNvSpPr>
            <a:spLocks noGrp="1"/>
          </p:cNvSpPr>
          <p:nvPr>
            <p:ph type="body" sz="quarter" idx="64"/>
          </p:nvPr>
        </p:nvSpPr>
        <p:spPr>
          <a:xfrm>
            <a:off x="210652" y="1431938"/>
            <a:ext cx="11789261" cy="4505856"/>
          </a:xfrm>
          <a:prstGeom prst="roundRect">
            <a:avLst>
              <a:gd name="adj" fmla="val 966"/>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0">
            <a:extLst>
              <a:ext uri="{FF2B5EF4-FFF2-40B4-BE49-F238E27FC236}">
                <a16:creationId xmlns:a16="http://schemas.microsoft.com/office/drawing/2014/main" id="{5FD0E1F6-6678-6ACB-45D7-CD259ADF1EB0}"/>
              </a:ext>
            </a:extLst>
          </p:cNvPr>
          <p:cNvSpPr>
            <a:spLocks noGrp="1"/>
          </p:cNvSpPr>
          <p:nvPr>
            <p:ph type="body" sz="quarter" idx="15" hasCustomPrompt="1"/>
          </p:nvPr>
        </p:nvSpPr>
        <p:spPr>
          <a:xfrm>
            <a:off x="364116"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12" name="Text Placeholder 24">
            <a:extLst>
              <a:ext uri="{FF2B5EF4-FFF2-40B4-BE49-F238E27FC236}">
                <a16:creationId xmlns:a16="http://schemas.microsoft.com/office/drawing/2014/main" id="{C81DD87C-CB36-3BE7-C90E-5B71DDB5BF36}"/>
              </a:ext>
            </a:extLst>
          </p:cNvPr>
          <p:cNvSpPr>
            <a:spLocks noGrp="1"/>
          </p:cNvSpPr>
          <p:nvPr>
            <p:ph type="body" sz="quarter" idx="16" hasCustomPrompt="1"/>
          </p:nvPr>
        </p:nvSpPr>
        <p:spPr>
          <a:xfrm>
            <a:off x="364116"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13" name="Picture Placeholder 12">
            <a:extLst>
              <a:ext uri="{FF2B5EF4-FFF2-40B4-BE49-F238E27FC236}">
                <a16:creationId xmlns:a16="http://schemas.microsoft.com/office/drawing/2014/main" id="{AAA17816-2543-3A50-9B80-30D16C25FC2A}"/>
              </a:ext>
            </a:extLst>
          </p:cNvPr>
          <p:cNvSpPr>
            <a:spLocks noGrp="1"/>
          </p:cNvSpPr>
          <p:nvPr>
            <p:ph type="pic" sz="quarter" idx="10"/>
          </p:nvPr>
        </p:nvSpPr>
        <p:spPr>
          <a:xfrm>
            <a:off x="364116"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4" name="Picture Placeholder 12">
            <a:extLst>
              <a:ext uri="{FF2B5EF4-FFF2-40B4-BE49-F238E27FC236}">
                <a16:creationId xmlns:a16="http://schemas.microsoft.com/office/drawing/2014/main" id="{AD49CDFF-9334-D3EF-76A2-72A3DE35C5D2}"/>
              </a:ext>
            </a:extLst>
          </p:cNvPr>
          <p:cNvSpPr>
            <a:spLocks noGrp="1"/>
          </p:cNvSpPr>
          <p:nvPr>
            <p:ph type="pic" sz="quarter" idx="87"/>
          </p:nvPr>
        </p:nvSpPr>
        <p:spPr>
          <a:xfrm>
            <a:off x="2699950"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5" name="Picture Placeholder 12">
            <a:extLst>
              <a:ext uri="{FF2B5EF4-FFF2-40B4-BE49-F238E27FC236}">
                <a16:creationId xmlns:a16="http://schemas.microsoft.com/office/drawing/2014/main" id="{98E2B4CD-0C3D-0EC7-9925-0B0F7AB0B354}"/>
              </a:ext>
            </a:extLst>
          </p:cNvPr>
          <p:cNvSpPr>
            <a:spLocks noGrp="1"/>
          </p:cNvSpPr>
          <p:nvPr>
            <p:ph type="pic" sz="quarter" idx="88"/>
          </p:nvPr>
        </p:nvSpPr>
        <p:spPr>
          <a:xfrm>
            <a:off x="5035784"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A8194614-87AE-F682-7AC9-461EDC352780}"/>
              </a:ext>
            </a:extLst>
          </p:cNvPr>
          <p:cNvSpPr>
            <a:spLocks noGrp="1"/>
          </p:cNvSpPr>
          <p:nvPr>
            <p:ph type="pic" sz="quarter" idx="89"/>
          </p:nvPr>
        </p:nvSpPr>
        <p:spPr>
          <a:xfrm>
            <a:off x="7371618"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7D1EF265-E99D-6468-AEAF-3C4BE50B381A}"/>
              </a:ext>
            </a:extLst>
          </p:cNvPr>
          <p:cNvSpPr>
            <a:spLocks noGrp="1"/>
          </p:cNvSpPr>
          <p:nvPr>
            <p:ph type="pic" sz="quarter" idx="90"/>
          </p:nvPr>
        </p:nvSpPr>
        <p:spPr>
          <a:xfrm>
            <a:off x="9707453" y="1569559"/>
            <a:ext cx="2143342" cy="1152000"/>
          </a:xfrm>
          <a:prstGeom prst="roundRect">
            <a:avLst>
              <a:gd name="adj" fmla="val 1469"/>
            </a:avLst>
          </a:prstGeom>
          <a:noFill/>
        </p:spPr>
        <p:txBody>
          <a:bodyPr>
            <a:noAutofit/>
          </a:bodyPr>
          <a:lstStyle>
            <a:lvl1pPr>
              <a:buNone/>
              <a:defRPr/>
            </a:lvl1pPr>
          </a:lstStyle>
          <a:p>
            <a:endParaRPr lang="en-US" dirty="0"/>
          </a:p>
        </p:txBody>
      </p:sp>
      <p:sp>
        <p:nvSpPr>
          <p:cNvPr id="18" name="Text Placeholder 20">
            <a:extLst>
              <a:ext uri="{FF2B5EF4-FFF2-40B4-BE49-F238E27FC236}">
                <a16:creationId xmlns:a16="http://schemas.microsoft.com/office/drawing/2014/main" id="{3F3D7547-EA1B-54F1-2B75-AA724BE6B753}"/>
              </a:ext>
            </a:extLst>
          </p:cNvPr>
          <p:cNvSpPr>
            <a:spLocks noGrp="1"/>
          </p:cNvSpPr>
          <p:nvPr>
            <p:ph type="body" sz="quarter" idx="91" hasCustomPrompt="1"/>
          </p:nvPr>
        </p:nvSpPr>
        <p:spPr>
          <a:xfrm>
            <a:off x="2699950"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19" name="Text Placeholder 24">
            <a:extLst>
              <a:ext uri="{FF2B5EF4-FFF2-40B4-BE49-F238E27FC236}">
                <a16:creationId xmlns:a16="http://schemas.microsoft.com/office/drawing/2014/main" id="{31D58A74-4905-9CEA-B06B-11FFD38F92FA}"/>
              </a:ext>
            </a:extLst>
          </p:cNvPr>
          <p:cNvSpPr>
            <a:spLocks noGrp="1"/>
          </p:cNvSpPr>
          <p:nvPr>
            <p:ph type="body" sz="quarter" idx="92" hasCustomPrompt="1"/>
          </p:nvPr>
        </p:nvSpPr>
        <p:spPr>
          <a:xfrm>
            <a:off x="2699950"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0" name="Text Placeholder 20">
            <a:extLst>
              <a:ext uri="{FF2B5EF4-FFF2-40B4-BE49-F238E27FC236}">
                <a16:creationId xmlns:a16="http://schemas.microsoft.com/office/drawing/2014/main" id="{0978B9EE-FB2B-E3EC-90E2-A145390632B6}"/>
              </a:ext>
            </a:extLst>
          </p:cNvPr>
          <p:cNvSpPr>
            <a:spLocks noGrp="1"/>
          </p:cNvSpPr>
          <p:nvPr>
            <p:ph type="body" sz="quarter" idx="93" hasCustomPrompt="1"/>
          </p:nvPr>
        </p:nvSpPr>
        <p:spPr>
          <a:xfrm>
            <a:off x="5035784"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1" name="Text Placeholder 24">
            <a:extLst>
              <a:ext uri="{FF2B5EF4-FFF2-40B4-BE49-F238E27FC236}">
                <a16:creationId xmlns:a16="http://schemas.microsoft.com/office/drawing/2014/main" id="{39970AD9-F65E-32F1-F733-505701E152B4}"/>
              </a:ext>
            </a:extLst>
          </p:cNvPr>
          <p:cNvSpPr>
            <a:spLocks noGrp="1"/>
          </p:cNvSpPr>
          <p:nvPr>
            <p:ph type="body" sz="quarter" idx="94" hasCustomPrompt="1"/>
          </p:nvPr>
        </p:nvSpPr>
        <p:spPr>
          <a:xfrm>
            <a:off x="5035784"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2" name="Text Placeholder 20">
            <a:extLst>
              <a:ext uri="{FF2B5EF4-FFF2-40B4-BE49-F238E27FC236}">
                <a16:creationId xmlns:a16="http://schemas.microsoft.com/office/drawing/2014/main" id="{3460AF85-F630-D846-D5B5-2588F53FD8FA}"/>
              </a:ext>
            </a:extLst>
          </p:cNvPr>
          <p:cNvSpPr>
            <a:spLocks noGrp="1"/>
          </p:cNvSpPr>
          <p:nvPr>
            <p:ph type="body" sz="quarter" idx="95" hasCustomPrompt="1"/>
          </p:nvPr>
        </p:nvSpPr>
        <p:spPr>
          <a:xfrm>
            <a:off x="7371618"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5" name="Text Placeholder 24">
            <a:extLst>
              <a:ext uri="{FF2B5EF4-FFF2-40B4-BE49-F238E27FC236}">
                <a16:creationId xmlns:a16="http://schemas.microsoft.com/office/drawing/2014/main" id="{5BE61FC6-36EC-64EC-EDAB-248E16811F88}"/>
              </a:ext>
            </a:extLst>
          </p:cNvPr>
          <p:cNvSpPr>
            <a:spLocks noGrp="1"/>
          </p:cNvSpPr>
          <p:nvPr>
            <p:ph type="body" sz="quarter" idx="96" hasCustomPrompt="1"/>
          </p:nvPr>
        </p:nvSpPr>
        <p:spPr>
          <a:xfrm>
            <a:off x="7371618"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6" name="Text Placeholder 20">
            <a:extLst>
              <a:ext uri="{FF2B5EF4-FFF2-40B4-BE49-F238E27FC236}">
                <a16:creationId xmlns:a16="http://schemas.microsoft.com/office/drawing/2014/main" id="{175214C3-4D2F-3917-D918-563A34635FBC}"/>
              </a:ext>
            </a:extLst>
          </p:cNvPr>
          <p:cNvSpPr>
            <a:spLocks noGrp="1"/>
          </p:cNvSpPr>
          <p:nvPr>
            <p:ph type="body" sz="quarter" idx="97" hasCustomPrompt="1"/>
          </p:nvPr>
        </p:nvSpPr>
        <p:spPr>
          <a:xfrm>
            <a:off x="9707452" y="2829891"/>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7" name="Text Placeholder 24">
            <a:extLst>
              <a:ext uri="{FF2B5EF4-FFF2-40B4-BE49-F238E27FC236}">
                <a16:creationId xmlns:a16="http://schemas.microsoft.com/office/drawing/2014/main" id="{7E7075AA-EE59-6EFF-97A0-43C6A0CCBD00}"/>
              </a:ext>
            </a:extLst>
          </p:cNvPr>
          <p:cNvSpPr>
            <a:spLocks noGrp="1"/>
          </p:cNvSpPr>
          <p:nvPr>
            <p:ph type="body" sz="quarter" idx="98" hasCustomPrompt="1"/>
          </p:nvPr>
        </p:nvSpPr>
        <p:spPr>
          <a:xfrm>
            <a:off x="9707452" y="3170143"/>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28" name="Text Placeholder 20">
            <a:extLst>
              <a:ext uri="{FF2B5EF4-FFF2-40B4-BE49-F238E27FC236}">
                <a16:creationId xmlns:a16="http://schemas.microsoft.com/office/drawing/2014/main" id="{15B79945-5448-37B9-35F9-14184FC1FDE6}"/>
              </a:ext>
            </a:extLst>
          </p:cNvPr>
          <p:cNvSpPr>
            <a:spLocks noGrp="1"/>
          </p:cNvSpPr>
          <p:nvPr>
            <p:ph type="body" sz="quarter" idx="99" hasCustomPrompt="1"/>
          </p:nvPr>
        </p:nvSpPr>
        <p:spPr>
          <a:xfrm>
            <a:off x="364115"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29" name="Text Placeholder 24">
            <a:extLst>
              <a:ext uri="{FF2B5EF4-FFF2-40B4-BE49-F238E27FC236}">
                <a16:creationId xmlns:a16="http://schemas.microsoft.com/office/drawing/2014/main" id="{8AEF1602-BDB1-669E-3106-3C68E9B2778D}"/>
              </a:ext>
            </a:extLst>
          </p:cNvPr>
          <p:cNvSpPr>
            <a:spLocks noGrp="1"/>
          </p:cNvSpPr>
          <p:nvPr>
            <p:ph type="body" sz="quarter" idx="100" hasCustomPrompt="1"/>
          </p:nvPr>
        </p:nvSpPr>
        <p:spPr>
          <a:xfrm>
            <a:off x="364115"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30" name="Picture Placeholder 12">
            <a:extLst>
              <a:ext uri="{FF2B5EF4-FFF2-40B4-BE49-F238E27FC236}">
                <a16:creationId xmlns:a16="http://schemas.microsoft.com/office/drawing/2014/main" id="{67CACCD8-43C6-533F-5108-5B736E8813E3}"/>
              </a:ext>
            </a:extLst>
          </p:cNvPr>
          <p:cNvSpPr>
            <a:spLocks noGrp="1"/>
          </p:cNvSpPr>
          <p:nvPr>
            <p:ph type="pic" sz="quarter" idx="101"/>
          </p:nvPr>
        </p:nvSpPr>
        <p:spPr>
          <a:xfrm>
            <a:off x="364115"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5" name="Picture Placeholder 12">
            <a:extLst>
              <a:ext uri="{FF2B5EF4-FFF2-40B4-BE49-F238E27FC236}">
                <a16:creationId xmlns:a16="http://schemas.microsoft.com/office/drawing/2014/main" id="{78AE9CEC-DB4A-29D6-04A8-13DFC1767EA5}"/>
              </a:ext>
            </a:extLst>
          </p:cNvPr>
          <p:cNvSpPr>
            <a:spLocks noGrp="1"/>
          </p:cNvSpPr>
          <p:nvPr>
            <p:ph type="pic" sz="quarter" idx="102"/>
          </p:nvPr>
        </p:nvSpPr>
        <p:spPr>
          <a:xfrm>
            <a:off x="2699949"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6" name="Picture Placeholder 12">
            <a:extLst>
              <a:ext uri="{FF2B5EF4-FFF2-40B4-BE49-F238E27FC236}">
                <a16:creationId xmlns:a16="http://schemas.microsoft.com/office/drawing/2014/main" id="{A9266A9F-2564-B8E0-48E6-7AF23D92F8AC}"/>
              </a:ext>
            </a:extLst>
          </p:cNvPr>
          <p:cNvSpPr>
            <a:spLocks noGrp="1"/>
          </p:cNvSpPr>
          <p:nvPr>
            <p:ph type="pic" sz="quarter" idx="103"/>
          </p:nvPr>
        </p:nvSpPr>
        <p:spPr>
          <a:xfrm>
            <a:off x="5035783"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7" name="Picture Placeholder 12">
            <a:extLst>
              <a:ext uri="{FF2B5EF4-FFF2-40B4-BE49-F238E27FC236}">
                <a16:creationId xmlns:a16="http://schemas.microsoft.com/office/drawing/2014/main" id="{E1CFF198-C839-7031-F8D8-EFC82E836682}"/>
              </a:ext>
            </a:extLst>
          </p:cNvPr>
          <p:cNvSpPr>
            <a:spLocks noGrp="1"/>
          </p:cNvSpPr>
          <p:nvPr>
            <p:ph type="pic" sz="quarter" idx="104"/>
          </p:nvPr>
        </p:nvSpPr>
        <p:spPr>
          <a:xfrm>
            <a:off x="7371617"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38" name="Picture Placeholder 12">
            <a:extLst>
              <a:ext uri="{FF2B5EF4-FFF2-40B4-BE49-F238E27FC236}">
                <a16:creationId xmlns:a16="http://schemas.microsoft.com/office/drawing/2014/main" id="{50C0F017-3672-62D3-14ED-94B325E1D3F7}"/>
              </a:ext>
            </a:extLst>
          </p:cNvPr>
          <p:cNvSpPr>
            <a:spLocks noGrp="1"/>
          </p:cNvSpPr>
          <p:nvPr>
            <p:ph type="pic" sz="quarter" idx="105"/>
          </p:nvPr>
        </p:nvSpPr>
        <p:spPr>
          <a:xfrm>
            <a:off x="9707452" y="3769677"/>
            <a:ext cx="2143342" cy="1152000"/>
          </a:xfrm>
          <a:prstGeom prst="roundRect">
            <a:avLst>
              <a:gd name="adj" fmla="val 1469"/>
            </a:avLst>
          </a:prstGeom>
          <a:noFill/>
        </p:spPr>
        <p:txBody>
          <a:bodyPr>
            <a:noAutofit/>
          </a:bodyPr>
          <a:lstStyle>
            <a:lvl1pPr>
              <a:buNone/>
              <a:defRPr/>
            </a:lvl1pPr>
          </a:lstStyle>
          <a:p>
            <a:endParaRPr lang="en-US" dirty="0"/>
          </a:p>
        </p:txBody>
      </p:sp>
      <p:sp>
        <p:nvSpPr>
          <p:cNvPr id="62" name="Text Placeholder 20">
            <a:extLst>
              <a:ext uri="{FF2B5EF4-FFF2-40B4-BE49-F238E27FC236}">
                <a16:creationId xmlns:a16="http://schemas.microsoft.com/office/drawing/2014/main" id="{480B9983-F159-3437-4903-D950E16366FD}"/>
              </a:ext>
            </a:extLst>
          </p:cNvPr>
          <p:cNvSpPr>
            <a:spLocks noGrp="1"/>
          </p:cNvSpPr>
          <p:nvPr>
            <p:ph type="body" sz="quarter" idx="106" hasCustomPrompt="1"/>
          </p:nvPr>
        </p:nvSpPr>
        <p:spPr>
          <a:xfrm>
            <a:off x="2699949"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3" name="Text Placeholder 24">
            <a:extLst>
              <a:ext uri="{FF2B5EF4-FFF2-40B4-BE49-F238E27FC236}">
                <a16:creationId xmlns:a16="http://schemas.microsoft.com/office/drawing/2014/main" id="{4B1EB926-79A2-F29A-9018-774CC2920434}"/>
              </a:ext>
            </a:extLst>
          </p:cNvPr>
          <p:cNvSpPr>
            <a:spLocks noGrp="1"/>
          </p:cNvSpPr>
          <p:nvPr>
            <p:ph type="body" sz="quarter" idx="107" hasCustomPrompt="1"/>
          </p:nvPr>
        </p:nvSpPr>
        <p:spPr>
          <a:xfrm>
            <a:off x="2699949"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4" name="Text Placeholder 20">
            <a:extLst>
              <a:ext uri="{FF2B5EF4-FFF2-40B4-BE49-F238E27FC236}">
                <a16:creationId xmlns:a16="http://schemas.microsoft.com/office/drawing/2014/main" id="{1E1682C0-1AB5-D76B-19EA-D2B22820C29B}"/>
              </a:ext>
            </a:extLst>
          </p:cNvPr>
          <p:cNvSpPr>
            <a:spLocks noGrp="1"/>
          </p:cNvSpPr>
          <p:nvPr>
            <p:ph type="body" sz="quarter" idx="108" hasCustomPrompt="1"/>
          </p:nvPr>
        </p:nvSpPr>
        <p:spPr>
          <a:xfrm>
            <a:off x="5035783"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5" name="Text Placeholder 24">
            <a:extLst>
              <a:ext uri="{FF2B5EF4-FFF2-40B4-BE49-F238E27FC236}">
                <a16:creationId xmlns:a16="http://schemas.microsoft.com/office/drawing/2014/main" id="{D66153DB-9BC1-A9A1-1F47-8BAD8052FB98}"/>
              </a:ext>
            </a:extLst>
          </p:cNvPr>
          <p:cNvSpPr>
            <a:spLocks noGrp="1"/>
          </p:cNvSpPr>
          <p:nvPr>
            <p:ph type="body" sz="quarter" idx="109" hasCustomPrompt="1"/>
          </p:nvPr>
        </p:nvSpPr>
        <p:spPr>
          <a:xfrm>
            <a:off x="5035783"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6" name="Text Placeholder 20">
            <a:extLst>
              <a:ext uri="{FF2B5EF4-FFF2-40B4-BE49-F238E27FC236}">
                <a16:creationId xmlns:a16="http://schemas.microsoft.com/office/drawing/2014/main" id="{1933FD43-764A-3E2D-D794-B163062F25C3}"/>
              </a:ext>
            </a:extLst>
          </p:cNvPr>
          <p:cNvSpPr>
            <a:spLocks noGrp="1"/>
          </p:cNvSpPr>
          <p:nvPr>
            <p:ph type="body" sz="quarter" idx="110" hasCustomPrompt="1"/>
          </p:nvPr>
        </p:nvSpPr>
        <p:spPr>
          <a:xfrm>
            <a:off x="7371617"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7" name="Text Placeholder 24">
            <a:extLst>
              <a:ext uri="{FF2B5EF4-FFF2-40B4-BE49-F238E27FC236}">
                <a16:creationId xmlns:a16="http://schemas.microsoft.com/office/drawing/2014/main" id="{53D1A59E-0142-6689-5010-211416142A76}"/>
              </a:ext>
            </a:extLst>
          </p:cNvPr>
          <p:cNvSpPr>
            <a:spLocks noGrp="1"/>
          </p:cNvSpPr>
          <p:nvPr>
            <p:ph type="body" sz="quarter" idx="111" hasCustomPrompt="1"/>
          </p:nvPr>
        </p:nvSpPr>
        <p:spPr>
          <a:xfrm>
            <a:off x="7371617"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
        <p:nvSpPr>
          <p:cNvPr id="68" name="Text Placeholder 20">
            <a:extLst>
              <a:ext uri="{FF2B5EF4-FFF2-40B4-BE49-F238E27FC236}">
                <a16:creationId xmlns:a16="http://schemas.microsoft.com/office/drawing/2014/main" id="{C83BFD2C-D2B4-BF14-1711-0F3A27C5EBB5}"/>
              </a:ext>
            </a:extLst>
          </p:cNvPr>
          <p:cNvSpPr>
            <a:spLocks noGrp="1"/>
          </p:cNvSpPr>
          <p:nvPr>
            <p:ph type="body" sz="quarter" idx="112" hasCustomPrompt="1"/>
          </p:nvPr>
        </p:nvSpPr>
        <p:spPr>
          <a:xfrm>
            <a:off x="9707451" y="5030009"/>
            <a:ext cx="2143342" cy="247769"/>
          </a:xfrm>
        </p:spPr>
        <p:txBody>
          <a:bodyPr vert="horz">
            <a:noAutofit/>
          </a:bodyPr>
          <a:lstStyle>
            <a:lvl1pPr marL="0" algn="l" rtl="1">
              <a:buNone/>
              <a:defRPr sz="1400"/>
            </a:lvl1pPr>
            <a:lvl2pPr algn="thaiDist">
              <a:defRPr/>
            </a:lvl2pPr>
          </a:lstStyle>
          <a:p>
            <a:pPr lvl="0"/>
            <a:r>
              <a:rPr lang="en-US" dirty="0"/>
              <a:t>Film name</a:t>
            </a:r>
          </a:p>
        </p:txBody>
      </p:sp>
      <p:sp>
        <p:nvSpPr>
          <p:cNvPr id="69" name="Text Placeholder 24">
            <a:extLst>
              <a:ext uri="{FF2B5EF4-FFF2-40B4-BE49-F238E27FC236}">
                <a16:creationId xmlns:a16="http://schemas.microsoft.com/office/drawing/2014/main" id="{F996D205-C85A-0D4F-3FCD-8726B3D2E984}"/>
              </a:ext>
            </a:extLst>
          </p:cNvPr>
          <p:cNvSpPr>
            <a:spLocks noGrp="1"/>
          </p:cNvSpPr>
          <p:nvPr>
            <p:ph type="body" sz="quarter" idx="113" hasCustomPrompt="1"/>
          </p:nvPr>
        </p:nvSpPr>
        <p:spPr>
          <a:xfrm>
            <a:off x="9707451" y="5370261"/>
            <a:ext cx="2143342" cy="416355"/>
          </a:xfrm>
        </p:spPr>
        <p:txBody>
          <a:bodyPr>
            <a:noAutofit/>
          </a:bodyPr>
          <a:lstStyle>
            <a:lvl1pPr marL="0">
              <a:lnSpc>
                <a:spcPct val="100000"/>
              </a:lnSpc>
              <a:buNone/>
              <a:defRPr sz="1200" b="0"/>
            </a:lvl1pPr>
          </a:lstStyle>
          <a:p>
            <a:pPr lvl="0"/>
            <a:r>
              <a:rPr lang="en-US" dirty="0"/>
              <a:t>Body copy here over two lines if needed</a:t>
            </a:r>
          </a:p>
        </p:txBody>
      </p:sp>
    </p:spTree>
    <p:extLst>
      <p:ext uri="{BB962C8B-B14F-4D97-AF65-F5344CB8AC3E}">
        <p14:creationId xmlns:p14="http://schemas.microsoft.com/office/powerpoint/2010/main" val="251459402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alendar colourful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C0856B-0CF6-664C-6E3C-C0F3398D880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88" name="Text Placeholder 11">
            <a:extLst>
              <a:ext uri="{FF2B5EF4-FFF2-40B4-BE49-F238E27FC236}">
                <a16:creationId xmlns:a16="http://schemas.microsoft.com/office/drawing/2014/main" id="{95E53CDB-175F-CE04-22EB-3BB5B9226A31}"/>
              </a:ext>
            </a:extLst>
          </p:cNvPr>
          <p:cNvSpPr>
            <a:spLocks noGrp="1"/>
          </p:cNvSpPr>
          <p:nvPr>
            <p:ph type="body" sz="quarter" idx="135"/>
          </p:nvPr>
        </p:nvSpPr>
        <p:spPr>
          <a:xfrm>
            <a:off x="253034" y="4574146"/>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4B44808E-97FF-1765-5E39-0C05CD5D0C16}"/>
              </a:ext>
            </a:extLst>
          </p:cNvPr>
          <p:cNvSpPr>
            <a:spLocks noGrp="1"/>
          </p:cNvSpPr>
          <p:nvPr>
            <p:ph type="body" sz="quarter" idx="136"/>
          </p:nvPr>
        </p:nvSpPr>
        <p:spPr>
          <a:xfrm>
            <a:off x="9173952" y="4574146"/>
            <a:ext cx="2798898" cy="1395683"/>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90" name="Text Placeholder 11">
            <a:extLst>
              <a:ext uri="{FF2B5EF4-FFF2-40B4-BE49-F238E27FC236}">
                <a16:creationId xmlns:a16="http://schemas.microsoft.com/office/drawing/2014/main" id="{FE7646BE-6D29-6F28-0542-F8AF034E5705}"/>
              </a:ext>
            </a:extLst>
          </p:cNvPr>
          <p:cNvSpPr>
            <a:spLocks noGrp="1"/>
          </p:cNvSpPr>
          <p:nvPr>
            <p:ph type="body" sz="quarter" idx="137"/>
          </p:nvPr>
        </p:nvSpPr>
        <p:spPr>
          <a:xfrm>
            <a:off x="3238673" y="4574146"/>
            <a:ext cx="2798898" cy="13956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1" name="Text Placeholder 11">
            <a:extLst>
              <a:ext uri="{FF2B5EF4-FFF2-40B4-BE49-F238E27FC236}">
                <a16:creationId xmlns:a16="http://schemas.microsoft.com/office/drawing/2014/main" id="{F41846C3-77A9-C1B9-0F84-55BF32827338}"/>
              </a:ext>
            </a:extLst>
          </p:cNvPr>
          <p:cNvSpPr>
            <a:spLocks noGrp="1"/>
          </p:cNvSpPr>
          <p:nvPr>
            <p:ph type="body" sz="quarter" idx="138"/>
          </p:nvPr>
        </p:nvSpPr>
        <p:spPr>
          <a:xfrm>
            <a:off x="6188313" y="4574146"/>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4" name="Text Placeholder 11">
            <a:extLst>
              <a:ext uri="{FF2B5EF4-FFF2-40B4-BE49-F238E27FC236}">
                <a16:creationId xmlns:a16="http://schemas.microsoft.com/office/drawing/2014/main" id="{D46D5020-0FB6-D1BD-C8B0-0B2945BC72A0}"/>
              </a:ext>
            </a:extLst>
          </p:cNvPr>
          <p:cNvSpPr>
            <a:spLocks noGrp="1"/>
          </p:cNvSpPr>
          <p:nvPr>
            <p:ph type="body" sz="quarter" idx="131"/>
          </p:nvPr>
        </p:nvSpPr>
        <p:spPr>
          <a:xfrm>
            <a:off x="241997" y="3026613"/>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5" name="Text Placeholder 11">
            <a:extLst>
              <a:ext uri="{FF2B5EF4-FFF2-40B4-BE49-F238E27FC236}">
                <a16:creationId xmlns:a16="http://schemas.microsoft.com/office/drawing/2014/main" id="{B00537FD-4EC6-A34C-4C6E-DA537B95F406}"/>
              </a:ext>
            </a:extLst>
          </p:cNvPr>
          <p:cNvSpPr>
            <a:spLocks noGrp="1"/>
          </p:cNvSpPr>
          <p:nvPr>
            <p:ph type="body" sz="quarter" idx="132"/>
          </p:nvPr>
        </p:nvSpPr>
        <p:spPr>
          <a:xfrm>
            <a:off x="9162915" y="3026613"/>
            <a:ext cx="2798898" cy="14020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6" name="Text Placeholder 11">
            <a:extLst>
              <a:ext uri="{FF2B5EF4-FFF2-40B4-BE49-F238E27FC236}">
                <a16:creationId xmlns:a16="http://schemas.microsoft.com/office/drawing/2014/main" id="{DDFAF897-647C-B27B-BC90-90D0160DF3B1}"/>
              </a:ext>
            </a:extLst>
          </p:cNvPr>
          <p:cNvSpPr>
            <a:spLocks noGrp="1"/>
          </p:cNvSpPr>
          <p:nvPr>
            <p:ph type="body" sz="quarter" idx="133"/>
          </p:nvPr>
        </p:nvSpPr>
        <p:spPr>
          <a:xfrm>
            <a:off x="322763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7" name="Text Placeholder 11">
            <a:extLst>
              <a:ext uri="{FF2B5EF4-FFF2-40B4-BE49-F238E27FC236}">
                <a16:creationId xmlns:a16="http://schemas.microsoft.com/office/drawing/2014/main" id="{5B9E4DCD-A65E-98A2-ADC6-A175D07B3A25}"/>
              </a:ext>
            </a:extLst>
          </p:cNvPr>
          <p:cNvSpPr>
            <a:spLocks noGrp="1"/>
          </p:cNvSpPr>
          <p:nvPr>
            <p:ph type="body" sz="quarter" idx="134"/>
          </p:nvPr>
        </p:nvSpPr>
        <p:spPr>
          <a:xfrm>
            <a:off x="617727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41997" y="1479080"/>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162915"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210687"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77276"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9" name="Picture Placeholder 38">
            <a:extLst>
              <a:ext uri="{FF2B5EF4-FFF2-40B4-BE49-F238E27FC236}">
                <a16:creationId xmlns:a16="http://schemas.microsoft.com/office/drawing/2014/main" id="{B5446D15-D55A-3E9E-9EDC-00FE4BB337F2}"/>
              </a:ext>
            </a:extLst>
          </p:cNvPr>
          <p:cNvSpPr>
            <a:spLocks noGrp="1" noChangeAspect="1"/>
          </p:cNvSpPr>
          <p:nvPr>
            <p:ph type="pic" sz="quarter" idx="22"/>
          </p:nvPr>
        </p:nvSpPr>
        <p:spPr>
          <a:xfrm>
            <a:off x="355667" y="2029168"/>
            <a:ext cx="754017" cy="684329"/>
          </a:xfrm>
          <a:noFill/>
        </p:spPr>
        <p:txBody>
          <a:bodyPr/>
          <a:lstStyle>
            <a:lvl1pPr>
              <a:buNone/>
              <a:defRPr/>
            </a:lvl1pPr>
          </a:lstStyle>
          <a:p>
            <a:endParaRPr lang="en-US" dirty="0"/>
          </a:p>
        </p:txBody>
      </p:sp>
      <p:sp>
        <p:nvSpPr>
          <p:cNvPr id="43" name="Picture Placeholder 38">
            <a:extLst>
              <a:ext uri="{FF2B5EF4-FFF2-40B4-BE49-F238E27FC236}">
                <a16:creationId xmlns:a16="http://schemas.microsoft.com/office/drawing/2014/main" id="{1439411E-BBE7-7F4F-E8F9-1BDFAA48988F}"/>
              </a:ext>
            </a:extLst>
          </p:cNvPr>
          <p:cNvSpPr>
            <a:spLocks noGrp="1" noChangeAspect="1"/>
          </p:cNvSpPr>
          <p:nvPr>
            <p:ph type="pic" sz="quarter" idx="23"/>
          </p:nvPr>
        </p:nvSpPr>
        <p:spPr>
          <a:xfrm>
            <a:off x="1261570" y="2029168"/>
            <a:ext cx="754017" cy="684329"/>
          </a:xfrm>
          <a:noFill/>
        </p:spPr>
        <p:txBody>
          <a:bodyPr/>
          <a:lstStyle>
            <a:lvl1pPr>
              <a:buNone/>
              <a:defRPr/>
            </a:lvl1pPr>
          </a:lstStyle>
          <a:p>
            <a:endParaRPr lang="en-US" dirty="0"/>
          </a:p>
        </p:txBody>
      </p:sp>
      <p:sp>
        <p:nvSpPr>
          <p:cNvPr id="44" name="Picture Placeholder 38">
            <a:extLst>
              <a:ext uri="{FF2B5EF4-FFF2-40B4-BE49-F238E27FC236}">
                <a16:creationId xmlns:a16="http://schemas.microsoft.com/office/drawing/2014/main" id="{75F77091-6CE0-86C0-7A91-B0ACBBE2D2FD}"/>
              </a:ext>
            </a:extLst>
          </p:cNvPr>
          <p:cNvSpPr>
            <a:spLocks noGrp="1" noChangeAspect="1"/>
          </p:cNvSpPr>
          <p:nvPr>
            <p:ph type="pic" sz="quarter" idx="24"/>
          </p:nvPr>
        </p:nvSpPr>
        <p:spPr>
          <a:xfrm>
            <a:off x="2167473" y="2029168"/>
            <a:ext cx="754017" cy="684329"/>
          </a:xfrm>
          <a:noFill/>
        </p:spPr>
        <p:txBody>
          <a:bodyPr/>
          <a:lstStyle/>
          <a:p>
            <a:endParaRPr lang="en-US" dirty="0"/>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312176" y="1561291"/>
            <a:ext cx="2641398" cy="306389"/>
          </a:xfrm>
          <a:prstGeom prst="roundRect">
            <a:avLst>
              <a:gd name="adj" fmla="val 13265"/>
            </a:avLst>
          </a:prstGeom>
          <a:solidFill>
            <a:schemeClr val="accent4"/>
          </a:solidFill>
        </p:spPr>
        <p:txBody>
          <a:bodyPr vert="horz" lIns="108000" anchor="ctr">
            <a:noAutofit/>
          </a:bodyPr>
          <a:lstStyle>
            <a:lvl1pPr marL="6350" indent="0" algn="l" rtl="0">
              <a:buNone/>
              <a:tabLst/>
              <a:defRPr sz="1200"/>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300873" y="1553907"/>
            <a:ext cx="2641398" cy="306389"/>
          </a:xfrm>
          <a:prstGeom prst="roundRect">
            <a:avLst>
              <a:gd name="adj" fmla="val 13265"/>
            </a:avLst>
          </a:prstGeom>
          <a:solidFill>
            <a:schemeClr val="accent6"/>
          </a:solidFill>
        </p:spPr>
        <p:txBody>
          <a:bodyPr vert="horz" lIns="108000" anchor="ctr">
            <a:noAutofit/>
          </a:bodyPr>
          <a:lstStyle>
            <a:lvl1pPr marL="92075" indent="0" algn="l" rtl="1">
              <a:buNone/>
              <a:tabLst/>
              <a:defRPr sz="1200"/>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56954"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38655" y="1561291"/>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57" name="Text Placeholder 20">
            <a:extLst>
              <a:ext uri="{FF2B5EF4-FFF2-40B4-BE49-F238E27FC236}">
                <a16:creationId xmlns:a16="http://schemas.microsoft.com/office/drawing/2014/main" id="{FF3B8C18-BD65-1CB9-46F6-249BBDA445D7}"/>
              </a:ext>
            </a:extLst>
          </p:cNvPr>
          <p:cNvSpPr>
            <a:spLocks noGrp="1"/>
          </p:cNvSpPr>
          <p:nvPr>
            <p:ph type="body" sz="quarter" idx="74" hasCustomPrompt="1"/>
          </p:nvPr>
        </p:nvSpPr>
        <p:spPr>
          <a:xfrm>
            <a:off x="323057" y="3103561"/>
            <a:ext cx="2641398" cy="306389"/>
          </a:xfrm>
          <a:prstGeom prst="roundRect">
            <a:avLst>
              <a:gd name="adj" fmla="val 13265"/>
            </a:avLst>
          </a:prstGeom>
          <a:solidFill>
            <a:schemeClr val="accent2"/>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158" name="Text Placeholder 20">
            <a:extLst>
              <a:ext uri="{FF2B5EF4-FFF2-40B4-BE49-F238E27FC236}">
                <a16:creationId xmlns:a16="http://schemas.microsoft.com/office/drawing/2014/main" id="{1DFE896A-B1BE-609A-030E-A6D82BF3D31E}"/>
              </a:ext>
            </a:extLst>
          </p:cNvPr>
          <p:cNvSpPr>
            <a:spLocks noGrp="1"/>
          </p:cNvSpPr>
          <p:nvPr>
            <p:ph type="body" sz="quarter" idx="75" hasCustomPrompt="1"/>
          </p:nvPr>
        </p:nvSpPr>
        <p:spPr>
          <a:xfrm>
            <a:off x="3311754" y="3096177"/>
            <a:ext cx="2641398" cy="306389"/>
          </a:xfrm>
          <a:prstGeom prst="roundRect">
            <a:avLst>
              <a:gd name="adj" fmla="val 13265"/>
            </a:avLst>
          </a:prstGeom>
          <a:solidFill>
            <a:schemeClr val="tx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59" name="Text Placeholder 20">
            <a:extLst>
              <a:ext uri="{FF2B5EF4-FFF2-40B4-BE49-F238E27FC236}">
                <a16:creationId xmlns:a16="http://schemas.microsoft.com/office/drawing/2014/main" id="{902A5D43-4D84-8229-3F08-DAB224596F2A}"/>
              </a:ext>
            </a:extLst>
          </p:cNvPr>
          <p:cNvSpPr>
            <a:spLocks noGrp="1"/>
          </p:cNvSpPr>
          <p:nvPr>
            <p:ph type="body" sz="quarter" idx="76" hasCustomPrompt="1"/>
          </p:nvPr>
        </p:nvSpPr>
        <p:spPr>
          <a:xfrm>
            <a:off x="6260578" y="3103561"/>
            <a:ext cx="2641398" cy="306389"/>
          </a:xfrm>
          <a:prstGeom prst="roundRect">
            <a:avLst>
              <a:gd name="adj" fmla="val 13265"/>
            </a:avLst>
          </a:prstGeom>
          <a:solidFill>
            <a:schemeClr val="accent4"/>
          </a:solidFill>
        </p:spPr>
        <p:txBody>
          <a:bodyPr vert="horz" lIns="108000" anchor="ctr">
            <a:noAutofit/>
          </a:bodyPr>
          <a:lstStyle>
            <a:lvl1pPr marL="92075" indent="0" algn="l" rtl="1">
              <a:buNone/>
              <a:tabLst/>
              <a:defRPr sz="1200"/>
            </a:lvl1pPr>
            <a:lvl2pPr algn="thaiDist">
              <a:defRPr/>
            </a:lvl2pPr>
          </a:lstStyle>
          <a:p>
            <a:pPr lvl="0"/>
            <a:r>
              <a:rPr lang="en-US" dirty="0"/>
              <a:t>July</a:t>
            </a:r>
          </a:p>
        </p:txBody>
      </p:sp>
      <p:sp>
        <p:nvSpPr>
          <p:cNvPr id="160" name="Text Placeholder 20">
            <a:extLst>
              <a:ext uri="{FF2B5EF4-FFF2-40B4-BE49-F238E27FC236}">
                <a16:creationId xmlns:a16="http://schemas.microsoft.com/office/drawing/2014/main" id="{FE9462A6-1022-2A73-6110-7C86D4DF9480}"/>
              </a:ext>
            </a:extLst>
          </p:cNvPr>
          <p:cNvSpPr>
            <a:spLocks noGrp="1"/>
          </p:cNvSpPr>
          <p:nvPr>
            <p:ph type="body" sz="quarter" idx="77" hasCustomPrompt="1"/>
          </p:nvPr>
        </p:nvSpPr>
        <p:spPr>
          <a:xfrm>
            <a:off x="9242279" y="3103561"/>
            <a:ext cx="2641398" cy="306389"/>
          </a:xfrm>
          <a:prstGeom prst="roundRect">
            <a:avLst>
              <a:gd name="adj" fmla="val 13265"/>
            </a:avLst>
          </a:prstGeom>
          <a:solidFill>
            <a:schemeClr val="accent6"/>
          </a:solidFill>
        </p:spPr>
        <p:txBody>
          <a:bodyPr vert="horz" lIns="108000" anchor="ctr">
            <a:noAutofit/>
          </a:bodyPr>
          <a:lstStyle>
            <a:lvl1pPr marL="92075" indent="0" algn="l" rtl="1">
              <a:buNone/>
              <a:tabLst/>
              <a:defRPr sz="1200">
                <a:solidFill>
                  <a:schemeClr val="tx1"/>
                </a:solidFill>
              </a:defRPr>
            </a:lvl1pPr>
            <a:lvl2pPr algn="thaiDist">
              <a:defRPr/>
            </a:lvl2pPr>
          </a:lstStyle>
          <a:p>
            <a:pPr lvl="0"/>
            <a:r>
              <a:rPr lang="en-US" dirty="0"/>
              <a:t>August</a:t>
            </a:r>
          </a:p>
        </p:txBody>
      </p:sp>
      <p:sp>
        <p:nvSpPr>
          <p:cNvPr id="179" name="Text Placeholder 20">
            <a:extLst>
              <a:ext uri="{FF2B5EF4-FFF2-40B4-BE49-F238E27FC236}">
                <a16:creationId xmlns:a16="http://schemas.microsoft.com/office/drawing/2014/main" id="{39CA3BA5-9608-8329-0746-A1F811625DDA}"/>
              </a:ext>
            </a:extLst>
          </p:cNvPr>
          <p:cNvSpPr>
            <a:spLocks noGrp="1"/>
          </p:cNvSpPr>
          <p:nvPr>
            <p:ph type="body" sz="quarter" idx="90" hasCustomPrompt="1"/>
          </p:nvPr>
        </p:nvSpPr>
        <p:spPr>
          <a:xfrm>
            <a:off x="312176" y="4643872"/>
            <a:ext cx="2641398" cy="306389"/>
          </a:xfrm>
          <a:prstGeom prst="roundRect">
            <a:avLst>
              <a:gd name="adj" fmla="val 13265"/>
            </a:avLst>
          </a:prstGeom>
          <a:solidFill>
            <a:schemeClr val="tx2"/>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80" name="Text Placeholder 20">
            <a:extLst>
              <a:ext uri="{FF2B5EF4-FFF2-40B4-BE49-F238E27FC236}">
                <a16:creationId xmlns:a16="http://schemas.microsoft.com/office/drawing/2014/main" id="{9D08A188-AFF8-40AA-2CBB-09C36803FDB0}"/>
              </a:ext>
            </a:extLst>
          </p:cNvPr>
          <p:cNvSpPr>
            <a:spLocks noGrp="1"/>
          </p:cNvSpPr>
          <p:nvPr>
            <p:ph type="body" sz="quarter" idx="91" hasCustomPrompt="1"/>
          </p:nvPr>
        </p:nvSpPr>
        <p:spPr>
          <a:xfrm>
            <a:off x="3300873" y="4643872"/>
            <a:ext cx="2641398" cy="299005"/>
          </a:xfrm>
          <a:prstGeom prst="roundRect">
            <a:avLst>
              <a:gd name="adj" fmla="val 13265"/>
            </a:avLst>
          </a:prstGeom>
          <a:solidFill>
            <a:schemeClr val="accent4"/>
          </a:solidFill>
        </p:spPr>
        <p:txBody>
          <a:bodyPr vert="horz" lIns="108000" anchor="ctr">
            <a:noAutofit/>
          </a:bodyPr>
          <a:lstStyle>
            <a:lvl1pPr marL="92075" indent="0" algn="l" rtl="1">
              <a:buNone/>
              <a:tabLst/>
              <a:defRPr sz="1200">
                <a:solidFill>
                  <a:schemeClr val="tx2"/>
                </a:solidFill>
              </a:defRPr>
            </a:lvl1pPr>
            <a:lvl2pPr algn="thaiDist">
              <a:defRPr/>
            </a:lvl2pPr>
          </a:lstStyle>
          <a:p>
            <a:pPr lvl="0"/>
            <a:r>
              <a:rPr lang="en-US" dirty="0"/>
              <a:t>October</a:t>
            </a:r>
          </a:p>
        </p:txBody>
      </p:sp>
      <p:sp>
        <p:nvSpPr>
          <p:cNvPr id="181" name="Text Placeholder 20">
            <a:extLst>
              <a:ext uri="{FF2B5EF4-FFF2-40B4-BE49-F238E27FC236}">
                <a16:creationId xmlns:a16="http://schemas.microsoft.com/office/drawing/2014/main" id="{A32E8E7C-CB22-8C6D-C778-1312EBB598D8}"/>
              </a:ext>
            </a:extLst>
          </p:cNvPr>
          <p:cNvSpPr>
            <a:spLocks noGrp="1"/>
          </p:cNvSpPr>
          <p:nvPr>
            <p:ph type="body" sz="quarter" idx="92" hasCustomPrompt="1"/>
          </p:nvPr>
        </p:nvSpPr>
        <p:spPr>
          <a:xfrm>
            <a:off x="6256954" y="4643872"/>
            <a:ext cx="2641398" cy="306389"/>
          </a:xfrm>
          <a:prstGeom prst="roundRect">
            <a:avLst>
              <a:gd name="adj" fmla="val 13265"/>
            </a:avLst>
          </a:prstGeom>
          <a:solidFill>
            <a:schemeClr val="accent6"/>
          </a:solidFill>
        </p:spPr>
        <p:txBody>
          <a:bodyPr vert="horz" lIns="108000" anchor="ctr">
            <a:noAutofit/>
          </a:bodyPr>
          <a:lstStyle>
            <a:lvl1pPr marL="92075" indent="0" algn="l" rtl="1">
              <a:buNone/>
              <a:tabLst/>
              <a:defRPr sz="1200"/>
            </a:lvl1pPr>
            <a:lvl2pPr algn="thaiDist">
              <a:defRPr/>
            </a:lvl2pPr>
          </a:lstStyle>
          <a:p>
            <a:pPr lvl="0"/>
            <a:r>
              <a:rPr lang="en-US" dirty="0"/>
              <a:t>November</a:t>
            </a:r>
          </a:p>
        </p:txBody>
      </p:sp>
      <p:sp>
        <p:nvSpPr>
          <p:cNvPr id="182" name="Text Placeholder 20">
            <a:extLst>
              <a:ext uri="{FF2B5EF4-FFF2-40B4-BE49-F238E27FC236}">
                <a16:creationId xmlns:a16="http://schemas.microsoft.com/office/drawing/2014/main" id="{71C167AB-83D6-A30F-F0C1-91F77EDEFCAE}"/>
              </a:ext>
            </a:extLst>
          </p:cNvPr>
          <p:cNvSpPr>
            <a:spLocks noGrp="1"/>
          </p:cNvSpPr>
          <p:nvPr>
            <p:ph type="body" sz="quarter" idx="93" hasCustomPrompt="1"/>
          </p:nvPr>
        </p:nvSpPr>
        <p:spPr>
          <a:xfrm>
            <a:off x="9238655" y="464387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5" name="Picture Placeholder 38">
            <a:extLst>
              <a:ext uri="{FF2B5EF4-FFF2-40B4-BE49-F238E27FC236}">
                <a16:creationId xmlns:a16="http://schemas.microsoft.com/office/drawing/2014/main" id="{22379CB6-D13E-139B-AC7F-A264EA416434}"/>
              </a:ext>
            </a:extLst>
          </p:cNvPr>
          <p:cNvSpPr>
            <a:spLocks noGrp="1" noChangeAspect="1"/>
          </p:cNvSpPr>
          <p:nvPr>
            <p:ph type="pic" sz="quarter" idx="95"/>
          </p:nvPr>
        </p:nvSpPr>
        <p:spPr>
          <a:xfrm>
            <a:off x="3332906" y="2032943"/>
            <a:ext cx="754017" cy="684329"/>
          </a:xfrm>
          <a:noFill/>
        </p:spPr>
        <p:txBody>
          <a:bodyPr/>
          <a:lstStyle>
            <a:lvl1pPr>
              <a:buNone/>
              <a:defRPr/>
            </a:lvl1pPr>
          </a:lstStyle>
          <a:p>
            <a:endParaRPr lang="en-US" dirty="0"/>
          </a:p>
        </p:txBody>
      </p:sp>
      <p:sp>
        <p:nvSpPr>
          <p:cNvPr id="8" name="Picture Placeholder 38">
            <a:extLst>
              <a:ext uri="{FF2B5EF4-FFF2-40B4-BE49-F238E27FC236}">
                <a16:creationId xmlns:a16="http://schemas.microsoft.com/office/drawing/2014/main" id="{7077DE43-DB84-F914-7D3B-86FBE6BE4FB0}"/>
              </a:ext>
            </a:extLst>
          </p:cNvPr>
          <p:cNvSpPr>
            <a:spLocks noGrp="1" noChangeAspect="1"/>
          </p:cNvSpPr>
          <p:nvPr>
            <p:ph type="pic" sz="quarter" idx="96"/>
          </p:nvPr>
        </p:nvSpPr>
        <p:spPr>
          <a:xfrm>
            <a:off x="4221860" y="2032943"/>
            <a:ext cx="754017" cy="684329"/>
          </a:xfrm>
          <a:noFill/>
        </p:spPr>
        <p:txBody>
          <a:bodyPr/>
          <a:lstStyle>
            <a:lvl1pPr>
              <a:buNone/>
              <a:defRPr/>
            </a:lvl1pPr>
          </a:lstStyle>
          <a:p>
            <a:endParaRPr lang="en-US" dirty="0"/>
          </a:p>
        </p:txBody>
      </p:sp>
      <p:sp>
        <p:nvSpPr>
          <p:cNvPr id="9" name="Picture Placeholder 38">
            <a:extLst>
              <a:ext uri="{FF2B5EF4-FFF2-40B4-BE49-F238E27FC236}">
                <a16:creationId xmlns:a16="http://schemas.microsoft.com/office/drawing/2014/main" id="{D0E5AC0C-EBE2-7C51-0362-CB04DEA17E64}"/>
              </a:ext>
            </a:extLst>
          </p:cNvPr>
          <p:cNvSpPr>
            <a:spLocks noGrp="1" noChangeAspect="1"/>
          </p:cNvSpPr>
          <p:nvPr>
            <p:ph type="pic" sz="quarter" idx="97"/>
          </p:nvPr>
        </p:nvSpPr>
        <p:spPr>
          <a:xfrm>
            <a:off x="5127763" y="2032943"/>
            <a:ext cx="754017" cy="684329"/>
          </a:xfrm>
          <a:noFill/>
        </p:spPr>
        <p:txBody>
          <a:bodyPr/>
          <a:lstStyle>
            <a:lvl1pPr>
              <a:buNone/>
              <a:defRPr/>
            </a:lvl1pPr>
          </a:lstStyle>
          <a:p>
            <a:endParaRPr lang="en-US" dirty="0"/>
          </a:p>
        </p:txBody>
      </p:sp>
      <p:sp>
        <p:nvSpPr>
          <p:cNvPr id="10" name="Picture Placeholder 38">
            <a:extLst>
              <a:ext uri="{FF2B5EF4-FFF2-40B4-BE49-F238E27FC236}">
                <a16:creationId xmlns:a16="http://schemas.microsoft.com/office/drawing/2014/main" id="{135D4AA7-299D-109A-46D0-BF5A590ABE6E}"/>
              </a:ext>
            </a:extLst>
          </p:cNvPr>
          <p:cNvSpPr>
            <a:spLocks noGrp="1" noChangeAspect="1"/>
          </p:cNvSpPr>
          <p:nvPr>
            <p:ph type="pic" sz="quarter" idx="98"/>
          </p:nvPr>
        </p:nvSpPr>
        <p:spPr>
          <a:xfrm>
            <a:off x="6304120" y="2040327"/>
            <a:ext cx="754017" cy="684329"/>
          </a:xfrm>
          <a:noFill/>
        </p:spPr>
        <p:txBody>
          <a:bodyPr/>
          <a:lstStyle>
            <a:lvl1pPr>
              <a:buNone/>
              <a:defRPr/>
            </a:lvl1pPr>
          </a:lstStyle>
          <a:p>
            <a:endParaRPr lang="en-US" dirty="0"/>
          </a:p>
        </p:txBody>
      </p:sp>
      <p:sp>
        <p:nvSpPr>
          <p:cNvPr id="11" name="Picture Placeholder 38">
            <a:extLst>
              <a:ext uri="{FF2B5EF4-FFF2-40B4-BE49-F238E27FC236}">
                <a16:creationId xmlns:a16="http://schemas.microsoft.com/office/drawing/2014/main" id="{CCF2C32C-A7C0-D5C3-22FE-70647216CC2E}"/>
              </a:ext>
            </a:extLst>
          </p:cNvPr>
          <p:cNvSpPr>
            <a:spLocks noGrp="1" noChangeAspect="1"/>
          </p:cNvSpPr>
          <p:nvPr>
            <p:ph type="pic" sz="quarter" idx="99"/>
          </p:nvPr>
        </p:nvSpPr>
        <p:spPr>
          <a:xfrm>
            <a:off x="7210023" y="2040327"/>
            <a:ext cx="754017" cy="684329"/>
          </a:xfrm>
          <a:noFill/>
        </p:spPr>
        <p:txBody>
          <a:bodyPr/>
          <a:lstStyle>
            <a:lvl1pPr>
              <a:buNone/>
              <a:defRPr/>
            </a:lvl1pPr>
          </a:lstStyle>
          <a:p>
            <a:endParaRPr lang="en-US" dirty="0"/>
          </a:p>
        </p:txBody>
      </p:sp>
      <p:sp>
        <p:nvSpPr>
          <p:cNvPr id="12" name="Picture Placeholder 38">
            <a:extLst>
              <a:ext uri="{FF2B5EF4-FFF2-40B4-BE49-F238E27FC236}">
                <a16:creationId xmlns:a16="http://schemas.microsoft.com/office/drawing/2014/main" id="{56841469-FC0C-22F9-2624-D2818D8F9BEC}"/>
              </a:ext>
            </a:extLst>
          </p:cNvPr>
          <p:cNvSpPr>
            <a:spLocks noGrp="1" noChangeAspect="1"/>
          </p:cNvSpPr>
          <p:nvPr>
            <p:ph type="pic" sz="quarter" idx="100"/>
          </p:nvPr>
        </p:nvSpPr>
        <p:spPr>
          <a:xfrm>
            <a:off x="8115926" y="2040327"/>
            <a:ext cx="754017" cy="684329"/>
          </a:xfrm>
          <a:noFill/>
        </p:spPr>
        <p:txBody>
          <a:bodyPr/>
          <a:lstStyle>
            <a:lvl1pPr>
              <a:buNone/>
              <a:defRPr/>
            </a:lvl1pPr>
          </a:lstStyle>
          <a:p>
            <a:endParaRPr lang="en-US" dirty="0"/>
          </a:p>
        </p:txBody>
      </p:sp>
      <p:sp>
        <p:nvSpPr>
          <p:cNvPr id="13" name="Picture Placeholder 38">
            <a:extLst>
              <a:ext uri="{FF2B5EF4-FFF2-40B4-BE49-F238E27FC236}">
                <a16:creationId xmlns:a16="http://schemas.microsoft.com/office/drawing/2014/main" id="{BFD1D7F2-6CC8-7012-C438-468BFEAD819C}"/>
              </a:ext>
            </a:extLst>
          </p:cNvPr>
          <p:cNvSpPr>
            <a:spLocks noGrp="1" noChangeAspect="1"/>
          </p:cNvSpPr>
          <p:nvPr>
            <p:ph type="pic" sz="quarter" idx="101"/>
          </p:nvPr>
        </p:nvSpPr>
        <p:spPr>
          <a:xfrm>
            <a:off x="9287459" y="2040327"/>
            <a:ext cx="754017" cy="684329"/>
          </a:xfrm>
          <a:noFill/>
        </p:spPr>
        <p:txBody>
          <a:bodyPr/>
          <a:lstStyle>
            <a:lvl1pPr>
              <a:buNone/>
              <a:defRPr/>
            </a:lvl1pPr>
          </a:lstStyle>
          <a:p>
            <a:endParaRPr lang="en-US" dirty="0"/>
          </a:p>
        </p:txBody>
      </p:sp>
      <p:sp>
        <p:nvSpPr>
          <p:cNvPr id="16" name="Picture Placeholder 38">
            <a:extLst>
              <a:ext uri="{FF2B5EF4-FFF2-40B4-BE49-F238E27FC236}">
                <a16:creationId xmlns:a16="http://schemas.microsoft.com/office/drawing/2014/main" id="{4AC285F8-A967-C97A-7AE2-5179D557A8BE}"/>
              </a:ext>
            </a:extLst>
          </p:cNvPr>
          <p:cNvSpPr>
            <a:spLocks noGrp="1" noChangeAspect="1"/>
          </p:cNvSpPr>
          <p:nvPr>
            <p:ph type="pic" sz="quarter" idx="102"/>
          </p:nvPr>
        </p:nvSpPr>
        <p:spPr>
          <a:xfrm>
            <a:off x="10193362" y="2040327"/>
            <a:ext cx="754017" cy="684329"/>
          </a:xfrm>
          <a:noFill/>
        </p:spPr>
        <p:txBody>
          <a:bodyPr/>
          <a:lstStyle>
            <a:lvl1pPr>
              <a:buNone/>
              <a:defRPr/>
            </a:lvl1pPr>
          </a:lstStyle>
          <a:p>
            <a:endParaRPr lang="en-US" dirty="0"/>
          </a:p>
        </p:txBody>
      </p:sp>
      <p:sp>
        <p:nvSpPr>
          <p:cNvPr id="17" name="Picture Placeholder 38">
            <a:extLst>
              <a:ext uri="{FF2B5EF4-FFF2-40B4-BE49-F238E27FC236}">
                <a16:creationId xmlns:a16="http://schemas.microsoft.com/office/drawing/2014/main" id="{FFFB9D9D-6C07-B0CA-B8DB-99D3FAD2BAD3}"/>
              </a:ext>
            </a:extLst>
          </p:cNvPr>
          <p:cNvSpPr>
            <a:spLocks noGrp="1" noChangeAspect="1"/>
          </p:cNvSpPr>
          <p:nvPr>
            <p:ph type="pic" sz="quarter" idx="103"/>
          </p:nvPr>
        </p:nvSpPr>
        <p:spPr>
          <a:xfrm>
            <a:off x="11099265" y="2040327"/>
            <a:ext cx="754017" cy="684329"/>
          </a:xfrm>
          <a:noFill/>
        </p:spPr>
        <p:txBody>
          <a:bodyPr/>
          <a:lstStyle>
            <a:lvl1pPr>
              <a:buNone/>
              <a:defRPr/>
            </a:lvl1pPr>
          </a:lstStyle>
          <a:p>
            <a:endParaRPr lang="en-US" dirty="0"/>
          </a:p>
        </p:txBody>
      </p:sp>
      <p:sp>
        <p:nvSpPr>
          <p:cNvPr id="18" name="Picture Placeholder 38">
            <a:extLst>
              <a:ext uri="{FF2B5EF4-FFF2-40B4-BE49-F238E27FC236}">
                <a16:creationId xmlns:a16="http://schemas.microsoft.com/office/drawing/2014/main" id="{20A59C05-9646-3CC5-2FA2-EF42C61D72B3}"/>
              </a:ext>
            </a:extLst>
          </p:cNvPr>
          <p:cNvSpPr>
            <a:spLocks noGrp="1" noChangeAspect="1"/>
          </p:cNvSpPr>
          <p:nvPr>
            <p:ph type="pic" sz="quarter" idx="104"/>
          </p:nvPr>
        </p:nvSpPr>
        <p:spPr>
          <a:xfrm>
            <a:off x="360452" y="3569691"/>
            <a:ext cx="754017" cy="684329"/>
          </a:xfrm>
          <a:noFill/>
        </p:spPr>
        <p:txBody>
          <a:bodyPr/>
          <a:lstStyle>
            <a:lvl1pPr>
              <a:buNone/>
              <a:defRPr/>
            </a:lvl1pPr>
          </a:lstStyle>
          <a:p>
            <a:endParaRPr lang="en-US" dirty="0"/>
          </a:p>
        </p:txBody>
      </p:sp>
      <p:sp>
        <p:nvSpPr>
          <p:cNvPr id="19" name="Picture Placeholder 38">
            <a:extLst>
              <a:ext uri="{FF2B5EF4-FFF2-40B4-BE49-F238E27FC236}">
                <a16:creationId xmlns:a16="http://schemas.microsoft.com/office/drawing/2014/main" id="{1B7B9056-AC3A-5D91-4FDF-8D459C2F0D62}"/>
              </a:ext>
            </a:extLst>
          </p:cNvPr>
          <p:cNvSpPr>
            <a:spLocks noGrp="1" noChangeAspect="1"/>
          </p:cNvSpPr>
          <p:nvPr>
            <p:ph type="pic" sz="quarter" idx="105"/>
          </p:nvPr>
        </p:nvSpPr>
        <p:spPr>
          <a:xfrm>
            <a:off x="1266355" y="3569691"/>
            <a:ext cx="754017" cy="684329"/>
          </a:xfrm>
          <a:noFill/>
        </p:spPr>
        <p:txBody>
          <a:bodyPr/>
          <a:lstStyle>
            <a:lvl1pPr>
              <a:buNone/>
              <a:defRPr/>
            </a:lvl1pPr>
          </a:lstStyle>
          <a:p>
            <a:endParaRPr lang="en-US" dirty="0"/>
          </a:p>
        </p:txBody>
      </p:sp>
      <p:sp>
        <p:nvSpPr>
          <p:cNvPr id="20" name="Picture Placeholder 38">
            <a:extLst>
              <a:ext uri="{FF2B5EF4-FFF2-40B4-BE49-F238E27FC236}">
                <a16:creationId xmlns:a16="http://schemas.microsoft.com/office/drawing/2014/main" id="{1E320D8E-799D-EF87-4B38-CC627235B6BB}"/>
              </a:ext>
            </a:extLst>
          </p:cNvPr>
          <p:cNvSpPr>
            <a:spLocks noGrp="1" noChangeAspect="1"/>
          </p:cNvSpPr>
          <p:nvPr>
            <p:ph type="pic" sz="quarter" idx="106"/>
          </p:nvPr>
        </p:nvSpPr>
        <p:spPr>
          <a:xfrm>
            <a:off x="2172258" y="3569691"/>
            <a:ext cx="754017" cy="684329"/>
          </a:xfrm>
          <a:noFill/>
        </p:spPr>
        <p:txBody>
          <a:bodyPr/>
          <a:lstStyle>
            <a:lvl1pPr>
              <a:buNone/>
              <a:defRPr/>
            </a:lvl1pPr>
          </a:lstStyle>
          <a:p>
            <a:endParaRPr lang="en-US" dirty="0"/>
          </a:p>
        </p:txBody>
      </p:sp>
      <p:sp>
        <p:nvSpPr>
          <p:cNvPr id="21" name="Picture Placeholder 38">
            <a:extLst>
              <a:ext uri="{FF2B5EF4-FFF2-40B4-BE49-F238E27FC236}">
                <a16:creationId xmlns:a16="http://schemas.microsoft.com/office/drawing/2014/main" id="{DC827486-2201-92CB-B9F0-E441E87B094A}"/>
              </a:ext>
            </a:extLst>
          </p:cNvPr>
          <p:cNvSpPr>
            <a:spLocks noGrp="1" noChangeAspect="1"/>
          </p:cNvSpPr>
          <p:nvPr>
            <p:ph type="pic" sz="quarter" idx="107"/>
          </p:nvPr>
        </p:nvSpPr>
        <p:spPr>
          <a:xfrm>
            <a:off x="3337691" y="3573466"/>
            <a:ext cx="754017" cy="684329"/>
          </a:xfrm>
          <a:noFill/>
        </p:spPr>
        <p:txBody>
          <a:bodyPr/>
          <a:lstStyle>
            <a:lvl1pPr>
              <a:buNone/>
              <a:defRPr/>
            </a:lvl1pPr>
          </a:lstStyle>
          <a:p>
            <a:endParaRPr lang="en-US" dirty="0"/>
          </a:p>
        </p:txBody>
      </p:sp>
      <p:sp>
        <p:nvSpPr>
          <p:cNvPr id="22" name="Picture Placeholder 38">
            <a:extLst>
              <a:ext uri="{FF2B5EF4-FFF2-40B4-BE49-F238E27FC236}">
                <a16:creationId xmlns:a16="http://schemas.microsoft.com/office/drawing/2014/main" id="{6DF265FE-D01B-431F-6F8E-74DAFF739E55}"/>
              </a:ext>
            </a:extLst>
          </p:cNvPr>
          <p:cNvSpPr>
            <a:spLocks noGrp="1" noChangeAspect="1"/>
          </p:cNvSpPr>
          <p:nvPr>
            <p:ph type="pic" sz="quarter" idx="108"/>
          </p:nvPr>
        </p:nvSpPr>
        <p:spPr>
          <a:xfrm>
            <a:off x="4243594" y="3573466"/>
            <a:ext cx="754017" cy="684329"/>
          </a:xfrm>
          <a:noFill/>
        </p:spPr>
        <p:txBody>
          <a:bodyPr/>
          <a:lstStyle>
            <a:lvl1pPr>
              <a:buNone/>
              <a:defRPr/>
            </a:lvl1pPr>
          </a:lstStyle>
          <a:p>
            <a:endParaRPr lang="en-US" dirty="0"/>
          </a:p>
        </p:txBody>
      </p:sp>
      <p:sp>
        <p:nvSpPr>
          <p:cNvPr id="23" name="Picture Placeholder 38">
            <a:extLst>
              <a:ext uri="{FF2B5EF4-FFF2-40B4-BE49-F238E27FC236}">
                <a16:creationId xmlns:a16="http://schemas.microsoft.com/office/drawing/2014/main" id="{495DBED9-5FC7-4308-25AC-EE0B032B12AE}"/>
              </a:ext>
            </a:extLst>
          </p:cNvPr>
          <p:cNvSpPr>
            <a:spLocks noGrp="1" noChangeAspect="1"/>
          </p:cNvSpPr>
          <p:nvPr>
            <p:ph type="pic" sz="quarter" idx="109"/>
          </p:nvPr>
        </p:nvSpPr>
        <p:spPr>
          <a:xfrm>
            <a:off x="5149497" y="3573466"/>
            <a:ext cx="754017" cy="684329"/>
          </a:xfrm>
          <a:noFill/>
        </p:spPr>
        <p:txBody>
          <a:bodyPr/>
          <a:lstStyle>
            <a:lvl1pPr>
              <a:buNone/>
              <a:defRPr/>
            </a:lvl1pPr>
          </a:lstStyle>
          <a:p>
            <a:endParaRPr lang="en-US" dirty="0"/>
          </a:p>
        </p:txBody>
      </p:sp>
      <p:sp>
        <p:nvSpPr>
          <p:cNvPr id="24" name="Picture Placeholder 38">
            <a:extLst>
              <a:ext uri="{FF2B5EF4-FFF2-40B4-BE49-F238E27FC236}">
                <a16:creationId xmlns:a16="http://schemas.microsoft.com/office/drawing/2014/main" id="{C523047F-0A31-7A41-9869-3A0957FD9579}"/>
              </a:ext>
            </a:extLst>
          </p:cNvPr>
          <p:cNvSpPr>
            <a:spLocks noGrp="1" noChangeAspect="1"/>
          </p:cNvSpPr>
          <p:nvPr>
            <p:ph type="pic" sz="quarter" idx="110"/>
          </p:nvPr>
        </p:nvSpPr>
        <p:spPr>
          <a:xfrm>
            <a:off x="6308905" y="3580850"/>
            <a:ext cx="754017" cy="684329"/>
          </a:xfrm>
          <a:noFill/>
        </p:spPr>
        <p:txBody>
          <a:bodyPr/>
          <a:lstStyle>
            <a:lvl1pPr>
              <a:buNone/>
              <a:defRPr/>
            </a:lvl1pPr>
          </a:lstStyle>
          <a:p>
            <a:endParaRPr lang="en-US" dirty="0"/>
          </a:p>
        </p:txBody>
      </p:sp>
      <p:sp>
        <p:nvSpPr>
          <p:cNvPr id="25" name="Picture Placeholder 38">
            <a:extLst>
              <a:ext uri="{FF2B5EF4-FFF2-40B4-BE49-F238E27FC236}">
                <a16:creationId xmlns:a16="http://schemas.microsoft.com/office/drawing/2014/main" id="{6194285B-CAFD-9570-5122-BC5C83E1F505}"/>
              </a:ext>
            </a:extLst>
          </p:cNvPr>
          <p:cNvSpPr>
            <a:spLocks noGrp="1" noChangeAspect="1"/>
          </p:cNvSpPr>
          <p:nvPr>
            <p:ph type="pic" sz="quarter" idx="111"/>
          </p:nvPr>
        </p:nvSpPr>
        <p:spPr>
          <a:xfrm>
            <a:off x="7214808" y="3580850"/>
            <a:ext cx="754017" cy="684329"/>
          </a:xfrm>
          <a:noFill/>
        </p:spPr>
        <p:txBody>
          <a:bodyPr/>
          <a:lstStyle>
            <a:lvl1pPr>
              <a:buNone/>
              <a:defRPr/>
            </a:lvl1pPr>
          </a:lstStyle>
          <a:p>
            <a:endParaRPr lang="en-US" dirty="0"/>
          </a:p>
        </p:txBody>
      </p:sp>
      <p:sp>
        <p:nvSpPr>
          <p:cNvPr id="27" name="Picture Placeholder 38">
            <a:extLst>
              <a:ext uri="{FF2B5EF4-FFF2-40B4-BE49-F238E27FC236}">
                <a16:creationId xmlns:a16="http://schemas.microsoft.com/office/drawing/2014/main" id="{7A6444AA-4D15-F063-AFD3-A673D9D325B4}"/>
              </a:ext>
            </a:extLst>
          </p:cNvPr>
          <p:cNvSpPr>
            <a:spLocks noGrp="1" noChangeAspect="1"/>
          </p:cNvSpPr>
          <p:nvPr>
            <p:ph type="pic" sz="quarter" idx="112"/>
          </p:nvPr>
        </p:nvSpPr>
        <p:spPr>
          <a:xfrm>
            <a:off x="8120711" y="3580850"/>
            <a:ext cx="754017" cy="684329"/>
          </a:xfrm>
          <a:noFill/>
        </p:spPr>
        <p:txBody>
          <a:bodyPr/>
          <a:lstStyle>
            <a:lvl1pPr>
              <a:buNone/>
              <a:defRPr/>
            </a:lvl1pPr>
          </a:lstStyle>
          <a:p>
            <a:endParaRPr lang="en-US" dirty="0"/>
          </a:p>
        </p:txBody>
      </p:sp>
      <p:sp>
        <p:nvSpPr>
          <p:cNvPr id="28" name="Picture Placeholder 38">
            <a:extLst>
              <a:ext uri="{FF2B5EF4-FFF2-40B4-BE49-F238E27FC236}">
                <a16:creationId xmlns:a16="http://schemas.microsoft.com/office/drawing/2014/main" id="{AB0DA85D-B331-2590-4779-05066A4C4B7B}"/>
              </a:ext>
            </a:extLst>
          </p:cNvPr>
          <p:cNvSpPr>
            <a:spLocks noGrp="1" noChangeAspect="1"/>
          </p:cNvSpPr>
          <p:nvPr>
            <p:ph type="pic" sz="quarter" idx="113"/>
          </p:nvPr>
        </p:nvSpPr>
        <p:spPr>
          <a:xfrm>
            <a:off x="9292244" y="3580850"/>
            <a:ext cx="754017" cy="684329"/>
          </a:xfrm>
          <a:noFill/>
        </p:spPr>
        <p:txBody>
          <a:bodyPr/>
          <a:lstStyle/>
          <a:p>
            <a:endParaRPr lang="en-US" dirty="0"/>
          </a:p>
        </p:txBody>
      </p:sp>
      <p:sp>
        <p:nvSpPr>
          <p:cNvPr id="29" name="Picture Placeholder 38">
            <a:extLst>
              <a:ext uri="{FF2B5EF4-FFF2-40B4-BE49-F238E27FC236}">
                <a16:creationId xmlns:a16="http://schemas.microsoft.com/office/drawing/2014/main" id="{374595A6-E1F3-45FB-E1D4-2563FB0E20B1}"/>
              </a:ext>
            </a:extLst>
          </p:cNvPr>
          <p:cNvSpPr>
            <a:spLocks noGrp="1" noChangeAspect="1"/>
          </p:cNvSpPr>
          <p:nvPr>
            <p:ph type="pic" sz="quarter" idx="114"/>
          </p:nvPr>
        </p:nvSpPr>
        <p:spPr>
          <a:xfrm>
            <a:off x="10198147" y="3580850"/>
            <a:ext cx="754017" cy="684329"/>
          </a:xfrm>
          <a:noFill/>
        </p:spPr>
        <p:txBody>
          <a:bodyPr/>
          <a:lstStyle>
            <a:lvl1pPr>
              <a:buNone/>
              <a:defRPr/>
            </a:lvl1pPr>
          </a:lstStyle>
          <a:p>
            <a:endParaRPr lang="en-US" dirty="0"/>
          </a:p>
        </p:txBody>
      </p:sp>
      <p:sp>
        <p:nvSpPr>
          <p:cNvPr id="30" name="Picture Placeholder 38">
            <a:extLst>
              <a:ext uri="{FF2B5EF4-FFF2-40B4-BE49-F238E27FC236}">
                <a16:creationId xmlns:a16="http://schemas.microsoft.com/office/drawing/2014/main" id="{0A850941-BD57-42E9-CE10-A9F67A527CCD}"/>
              </a:ext>
            </a:extLst>
          </p:cNvPr>
          <p:cNvSpPr>
            <a:spLocks noGrp="1" noChangeAspect="1"/>
          </p:cNvSpPr>
          <p:nvPr>
            <p:ph type="pic" sz="quarter" idx="115"/>
          </p:nvPr>
        </p:nvSpPr>
        <p:spPr>
          <a:xfrm>
            <a:off x="11104050" y="3580850"/>
            <a:ext cx="754017" cy="684329"/>
          </a:xfrm>
          <a:noFill/>
        </p:spPr>
        <p:txBody>
          <a:bodyPr/>
          <a:lstStyle/>
          <a:p>
            <a:endParaRPr lang="en-US" dirty="0"/>
          </a:p>
        </p:txBody>
      </p:sp>
      <p:sp>
        <p:nvSpPr>
          <p:cNvPr id="31" name="Picture Placeholder 38">
            <a:extLst>
              <a:ext uri="{FF2B5EF4-FFF2-40B4-BE49-F238E27FC236}">
                <a16:creationId xmlns:a16="http://schemas.microsoft.com/office/drawing/2014/main" id="{F7318784-66AD-D833-A520-55AD23E8E3A9}"/>
              </a:ext>
            </a:extLst>
          </p:cNvPr>
          <p:cNvSpPr>
            <a:spLocks noGrp="1" noChangeAspect="1"/>
          </p:cNvSpPr>
          <p:nvPr>
            <p:ph type="pic" sz="quarter" idx="116"/>
          </p:nvPr>
        </p:nvSpPr>
        <p:spPr>
          <a:xfrm>
            <a:off x="355667" y="5119108"/>
            <a:ext cx="754017" cy="684329"/>
          </a:xfrm>
          <a:noFill/>
        </p:spPr>
        <p:txBody>
          <a:bodyPr/>
          <a:lstStyle>
            <a:lvl1pPr>
              <a:buNone/>
              <a:defRPr/>
            </a:lvl1pPr>
          </a:lstStyle>
          <a:p>
            <a:endParaRPr lang="en-US" dirty="0"/>
          </a:p>
        </p:txBody>
      </p:sp>
      <p:sp>
        <p:nvSpPr>
          <p:cNvPr id="33" name="Picture Placeholder 38">
            <a:extLst>
              <a:ext uri="{FF2B5EF4-FFF2-40B4-BE49-F238E27FC236}">
                <a16:creationId xmlns:a16="http://schemas.microsoft.com/office/drawing/2014/main" id="{2E19917C-310F-8583-092F-3D5456D36233}"/>
              </a:ext>
            </a:extLst>
          </p:cNvPr>
          <p:cNvSpPr>
            <a:spLocks noGrp="1" noChangeAspect="1"/>
          </p:cNvSpPr>
          <p:nvPr>
            <p:ph type="pic" sz="quarter" idx="117"/>
          </p:nvPr>
        </p:nvSpPr>
        <p:spPr>
          <a:xfrm>
            <a:off x="1261570" y="5119108"/>
            <a:ext cx="754017" cy="684329"/>
          </a:xfrm>
          <a:noFill/>
        </p:spPr>
        <p:txBody>
          <a:bodyPr/>
          <a:lstStyle>
            <a:lvl1pPr>
              <a:buNone/>
              <a:defRPr/>
            </a:lvl1pPr>
          </a:lstStyle>
          <a:p>
            <a:endParaRPr lang="en-US" dirty="0"/>
          </a:p>
        </p:txBody>
      </p:sp>
      <p:sp>
        <p:nvSpPr>
          <p:cNvPr id="34" name="Picture Placeholder 38">
            <a:extLst>
              <a:ext uri="{FF2B5EF4-FFF2-40B4-BE49-F238E27FC236}">
                <a16:creationId xmlns:a16="http://schemas.microsoft.com/office/drawing/2014/main" id="{8CFC7CA7-E4A9-D9B3-AD7B-7EE8D7C1A8BD}"/>
              </a:ext>
            </a:extLst>
          </p:cNvPr>
          <p:cNvSpPr>
            <a:spLocks noGrp="1" noChangeAspect="1"/>
          </p:cNvSpPr>
          <p:nvPr>
            <p:ph type="pic" sz="quarter" idx="118"/>
          </p:nvPr>
        </p:nvSpPr>
        <p:spPr>
          <a:xfrm>
            <a:off x="2167473" y="5119108"/>
            <a:ext cx="754017" cy="684329"/>
          </a:xfrm>
          <a:noFill/>
        </p:spPr>
        <p:txBody>
          <a:bodyPr/>
          <a:lstStyle>
            <a:lvl1pPr>
              <a:buNone/>
              <a:defRPr/>
            </a:lvl1pPr>
          </a:lstStyle>
          <a:p>
            <a:endParaRPr lang="en-US" dirty="0"/>
          </a:p>
        </p:txBody>
      </p:sp>
      <p:sp>
        <p:nvSpPr>
          <p:cNvPr id="35" name="Picture Placeholder 38">
            <a:extLst>
              <a:ext uri="{FF2B5EF4-FFF2-40B4-BE49-F238E27FC236}">
                <a16:creationId xmlns:a16="http://schemas.microsoft.com/office/drawing/2014/main" id="{C4101688-22A4-AED6-E839-1A0986A0B029}"/>
              </a:ext>
            </a:extLst>
          </p:cNvPr>
          <p:cNvSpPr>
            <a:spLocks noGrp="1" noChangeAspect="1"/>
          </p:cNvSpPr>
          <p:nvPr>
            <p:ph type="pic" sz="quarter" idx="119"/>
          </p:nvPr>
        </p:nvSpPr>
        <p:spPr>
          <a:xfrm>
            <a:off x="3340163" y="5119108"/>
            <a:ext cx="754017" cy="660731"/>
          </a:xfrm>
          <a:noFill/>
        </p:spPr>
        <p:txBody>
          <a:bodyPr/>
          <a:lstStyle/>
          <a:p>
            <a:endParaRPr lang="en-US" dirty="0"/>
          </a:p>
        </p:txBody>
      </p:sp>
      <p:sp>
        <p:nvSpPr>
          <p:cNvPr id="36" name="Picture Placeholder 38">
            <a:extLst>
              <a:ext uri="{FF2B5EF4-FFF2-40B4-BE49-F238E27FC236}">
                <a16:creationId xmlns:a16="http://schemas.microsoft.com/office/drawing/2014/main" id="{7897F9AE-8969-68E6-AAF9-6E5B3CB9E8B1}"/>
              </a:ext>
            </a:extLst>
          </p:cNvPr>
          <p:cNvSpPr>
            <a:spLocks noGrp="1" noChangeAspect="1"/>
          </p:cNvSpPr>
          <p:nvPr>
            <p:ph type="pic" sz="quarter" idx="120"/>
          </p:nvPr>
        </p:nvSpPr>
        <p:spPr>
          <a:xfrm>
            <a:off x="4246066" y="5119108"/>
            <a:ext cx="754017" cy="660731"/>
          </a:xfrm>
          <a:noFill/>
        </p:spPr>
        <p:txBody>
          <a:bodyPr/>
          <a:lstStyle/>
          <a:p>
            <a:endParaRPr lang="en-US" dirty="0"/>
          </a:p>
        </p:txBody>
      </p:sp>
      <p:sp>
        <p:nvSpPr>
          <p:cNvPr id="37" name="Picture Placeholder 38">
            <a:extLst>
              <a:ext uri="{FF2B5EF4-FFF2-40B4-BE49-F238E27FC236}">
                <a16:creationId xmlns:a16="http://schemas.microsoft.com/office/drawing/2014/main" id="{6142C431-6BAA-ABF7-DEFD-7CBD47441F10}"/>
              </a:ext>
            </a:extLst>
          </p:cNvPr>
          <p:cNvSpPr>
            <a:spLocks noGrp="1" noChangeAspect="1"/>
          </p:cNvSpPr>
          <p:nvPr>
            <p:ph type="pic" sz="quarter" idx="121"/>
          </p:nvPr>
        </p:nvSpPr>
        <p:spPr>
          <a:xfrm>
            <a:off x="5151969" y="5119108"/>
            <a:ext cx="754017" cy="660731"/>
          </a:xfrm>
          <a:noFill/>
        </p:spPr>
        <p:txBody>
          <a:bodyPr/>
          <a:lstStyle/>
          <a:p>
            <a:endParaRPr lang="en-US" dirty="0"/>
          </a:p>
        </p:txBody>
      </p:sp>
      <p:sp>
        <p:nvSpPr>
          <p:cNvPr id="38" name="Picture Placeholder 38">
            <a:extLst>
              <a:ext uri="{FF2B5EF4-FFF2-40B4-BE49-F238E27FC236}">
                <a16:creationId xmlns:a16="http://schemas.microsoft.com/office/drawing/2014/main" id="{4023CF17-3712-68FA-1C29-E7396D770B28}"/>
              </a:ext>
            </a:extLst>
          </p:cNvPr>
          <p:cNvSpPr>
            <a:spLocks noGrp="1" noChangeAspect="1"/>
          </p:cNvSpPr>
          <p:nvPr>
            <p:ph type="pic" sz="quarter" idx="122"/>
          </p:nvPr>
        </p:nvSpPr>
        <p:spPr>
          <a:xfrm>
            <a:off x="6304120" y="5092698"/>
            <a:ext cx="754017" cy="684329"/>
          </a:xfrm>
          <a:noFill/>
        </p:spPr>
        <p:txBody>
          <a:bodyPr/>
          <a:lstStyle/>
          <a:p>
            <a:endParaRPr lang="en-US" dirty="0"/>
          </a:p>
        </p:txBody>
      </p:sp>
      <p:sp>
        <p:nvSpPr>
          <p:cNvPr id="40" name="Picture Placeholder 38">
            <a:extLst>
              <a:ext uri="{FF2B5EF4-FFF2-40B4-BE49-F238E27FC236}">
                <a16:creationId xmlns:a16="http://schemas.microsoft.com/office/drawing/2014/main" id="{A0AC9446-C54D-128F-C108-E359D363918A}"/>
              </a:ext>
            </a:extLst>
          </p:cNvPr>
          <p:cNvSpPr>
            <a:spLocks noGrp="1" noChangeAspect="1"/>
          </p:cNvSpPr>
          <p:nvPr>
            <p:ph type="pic" sz="quarter" idx="123"/>
          </p:nvPr>
        </p:nvSpPr>
        <p:spPr>
          <a:xfrm>
            <a:off x="7210023" y="5092698"/>
            <a:ext cx="754017" cy="684329"/>
          </a:xfrm>
          <a:noFill/>
        </p:spPr>
        <p:txBody>
          <a:bodyPr/>
          <a:lstStyle/>
          <a:p>
            <a:endParaRPr lang="en-US" dirty="0"/>
          </a:p>
        </p:txBody>
      </p:sp>
      <p:sp>
        <p:nvSpPr>
          <p:cNvPr id="41" name="Picture Placeholder 38">
            <a:extLst>
              <a:ext uri="{FF2B5EF4-FFF2-40B4-BE49-F238E27FC236}">
                <a16:creationId xmlns:a16="http://schemas.microsoft.com/office/drawing/2014/main" id="{FB4B5227-8F84-70D9-68EB-E2EBC5C90CC5}"/>
              </a:ext>
            </a:extLst>
          </p:cNvPr>
          <p:cNvSpPr>
            <a:spLocks noGrp="1" noChangeAspect="1"/>
          </p:cNvSpPr>
          <p:nvPr>
            <p:ph type="pic" sz="quarter" idx="124"/>
          </p:nvPr>
        </p:nvSpPr>
        <p:spPr>
          <a:xfrm>
            <a:off x="8115926" y="5092698"/>
            <a:ext cx="754017" cy="684329"/>
          </a:xfrm>
          <a:noFill/>
        </p:spPr>
        <p:txBody>
          <a:bodyPr/>
          <a:lstStyle/>
          <a:p>
            <a:endParaRPr lang="en-US" dirty="0"/>
          </a:p>
        </p:txBody>
      </p:sp>
      <p:sp>
        <p:nvSpPr>
          <p:cNvPr id="42" name="Picture Placeholder 38">
            <a:extLst>
              <a:ext uri="{FF2B5EF4-FFF2-40B4-BE49-F238E27FC236}">
                <a16:creationId xmlns:a16="http://schemas.microsoft.com/office/drawing/2014/main" id="{1E919D25-E034-9CB9-8BE1-7DA8481DDCA5}"/>
              </a:ext>
            </a:extLst>
          </p:cNvPr>
          <p:cNvSpPr>
            <a:spLocks noGrp="1" noChangeAspect="1"/>
          </p:cNvSpPr>
          <p:nvPr>
            <p:ph type="pic" sz="quarter" idx="125"/>
          </p:nvPr>
        </p:nvSpPr>
        <p:spPr>
          <a:xfrm>
            <a:off x="9280202" y="5092699"/>
            <a:ext cx="754017" cy="684652"/>
          </a:xfrm>
          <a:noFill/>
        </p:spPr>
        <p:txBody>
          <a:bodyPr/>
          <a:lstStyle>
            <a:lvl1pPr>
              <a:buNone/>
              <a:defRPr/>
            </a:lvl1pPr>
          </a:lstStyle>
          <a:p>
            <a:endParaRPr lang="en-US" dirty="0"/>
          </a:p>
        </p:txBody>
      </p:sp>
      <p:sp>
        <p:nvSpPr>
          <p:cNvPr id="51" name="Picture Placeholder 38">
            <a:extLst>
              <a:ext uri="{FF2B5EF4-FFF2-40B4-BE49-F238E27FC236}">
                <a16:creationId xmlns:a16="http://schemas.microsoft.com/office/drawing/2014/main" id="{49D32B4C-86F9-34E2-3637-1CD2693CA753}"/>
              </a:ext>
            </a:extLst>
          </p:cNvPr>
          <p:cNvSpPr>
            <a:spLocks noGrp="1" noChangeAspect="1"/>
          </p:cNvSpPr>
          <p:nvPr>
            <p:ph type="pic" sz="quarter" idx="126"/>
          </p:nvPr>
        </p:nvSpPr>
        <p:spPr>
          <a:xfrm>
            <a:off x="10186105" y="5092699"/>
            <a:ext cx="754017" cy="684652"/>
          </a:xfrm>
          <a:noFill/>
        </p:spPr>
        <p:txBody>
          <a:bodyPr/>
          <a:lstStyle/>
          <a:p>
            <a:endParaRPr lang="en-US" dirty="0"/>
          </a:p>
        </p:txBody>
      </p:sp>
      <p:sp>
        <p:nvSpPr>
          <p:cNvPr id="55" name="Picture Placeholder 38">
            <a:extLst>
              <a:ext uri="{FF2B5EF4-FFF2-40B4-BE49-F238E27FC236}">
                <a16:creationId xmlns:a16="http://schemas.microsoft.com/office/drawing/2014/main" id="{370A9EAD-5352-130A-CE6B-C85539A8718C}"/>
              </a:ext>
            </a:extLst>
          </p:cNvPr>
          <p:cNvSpPr>
            <a:spLocks noGrp="1" noChangeAspect="1"/>
          </p:cNvSpPr>
          <p:nvPr>
            <p:ph type="pic" sz="quarter" idx="127"/>
          </p:nvPr>
        </p:nvSpPr>
        <p:spPr>
          <a:xfrm>
            <a:off x="11092008" y="5092699"/>
            <a:ext cx="754017" cy="684652"/>
          </a:xfrm>
          <a:noFill/>
        </p:spPr>
        <p:txBody>
          <a:bodyPr/>
          <a:lstStyle>
            <a:lvl1pPr>
              <a:buNone/>
              <a:defRPr/>
            </a:lvl1pPr>
          </a:lstStyle>
          <a:p>
            <a:endParaRPr lang="en-US" dirty="0"/>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622115E7-4180-7E55-DE4E-8F27D3A7E8F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26" name="Text Placeholder 6">
            <a:extLst>
              <a:ext uri="{FF2B5EF4-FFF2-40B4-BE49-F238E27FC236}">
                <a16:creationId xmlns:a16="http://schemas.microsoft.com/office/drawing/2014/main" id="{865F6977-E6C6-839F-39C7-A720FC487CD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1069180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alendar colourful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F55EB9-C933-82F7-22FC-16C3D5F33A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 name="Text Placeholder 6">
            <a:extLst>
              <a:ext uri="{FF2B5EF4-FFF2-40B4-BE49-F238E27FC236}">
                <a16:creationId xmlns:a16="http://schemas.microsoft.com/office/drawing/2014/main" id="{9ABA93D9-333D-88C9-1F9D-B1D96348018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6" name="Picture Placeholder 4">
            <a:extLst>
              <a:ext uri="{FF2B5EF4-FFF2-40B4-BE49-F238E27FC236}">
                <a16:creationId xmlns:a16="http://schemas.microsoft.com/office/drawing/2014/main" id="{D0139CBA-518A-1B90-C9D7-2D2D269586F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11">
            <a:extLst>
              <a:ext uri="{FF2B5EF4-FFF2-40B4-BE49-F238E27FC236}">
                <a16:creationId xmlns:a16="http://schemas.microsoft.com/office/drawing/2014/main" id="{56FE3337-FF48-91CF-DA6D-EF14A0E4A38A}"/>
              </a:ext>
            </a:extLst>
          </p:cNvPr>
          <p:cNvSpPr>
            <a:spLocks noGrp="1"/>
          </p:cNvSpPr>
          <p:nvPr>
            <p:ph type="body" sz="quarter" idx="135"/>
          </p:nvPr>
        </p:nvSpPr>
        <p:spPr>
          <a:xfrm>
            <a:off x="253034" y="4574146"/>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6" name="Text Placeholder 11">
            <a:extLst>
              <a:ext uri="{FF2B5EF4-FFF2-40B4-BE49-F238E27FC236}">
                <a16:creationId xmlns:a16="http://schemas.microsoft.com/office/drawing/2014/main" id="{455BC337-3CA4-9DB0-9FBC-6DEF6B338879}"/>
              </a:ext>
            </a:extLst>
          </p:cNvPr>
          <p:cNvSpPr>
            <a:spLocks noGrp="1"/>
          </p:cNvSpPr>
          <p:nvPr>
            <p:ph type="body" sz="quarter" idx="136"/>
          </p:nvPr>
        </p:nvSpPr>
        <p:spPr>
          <a:xfrm>
            <a:off x="9173952" y="4574146"/>
            <a:ext cx="2798898" cy="1395683"/>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2" name="Text Placeholder 11">
            <a:extLst>
              <a:ext uri="{FF2B5EF4-FFF2-40B4-BE49-F238E27FC236}">
                <a16:creationId xmlns:a16="http://schemas.microsoft.com/office/drawing/2014/main" id="{7D6016AD-862B-8940-AEF1-E278E4B9B387}"/>
              </a:ext>
            </a:extLst>
          </p:cNvPr>
          <p:cNvSpPr>
            <a:spLocks noGrp="1"/>
          </p:cNvSpPr>
          <p:nvPr>
            <p:ph type="body" sz="quarter" idx="137"/>
          </p:nvPr>
        </p:nvSpPr>
        <p:spPr>
          <a:xfrm>
            <a:off x="3238673" y="4574146"/>
            <a:ext cx="2798898" cy="13956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5" name="Text Placeholder 11">
            <a:extLst>
              <a:ext uri="{FF2B5EF4-FFF2-40B4-BE49-F238E27FC236}">
                <a16:creationId xmlns:a16="http://schemas.microsoft.com/office/drawing/2014/main" id="{DC3C499F-21B7-F694-77B6-6F38B88C7FE9}"/>
              </a:ext>
            </a:extLst>
          </p:cNvPr>
          <p:cNvSpPr>
            <a:spLocks noGrp="1"/>
          </p:cNvSpPr>
          <p:nvPr>
            <p:ph type="body" sz="quarter" idx="138"/>
          </p:nvPr>
        </p:nvSpPr>
        <p:spPr>
          <a:xfrm>
            <a:off x="6188313" y="4574146"/>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6" name="Text Placeholder 11">
            <a:extLst>
              <a:ext uri="{FF2B5EF4-FFF2-40B4-BE49-F238E27FC236}">
                <a16:creationId xmlns:a16="http://schemas.microsoft.com/office/drawing/2014/main" id="{D4EC293D-35B6-FD3A-58D3-FCFE9D188E84}"/>
              </a:ext>
            </a:extLst>
          </p:cNvPr>
          <p:cNvSpPr>
            <a:spLocks noGrp="1"/>
          </p:cNvSpPr>
          <p:nvPr>
            <p:ph type="body" sz="quarter" idx="131"/>
          </p:nvPr>
        </p:nvSpPr>
        <p:spPr>
          <a:xfrm>
            <a:off x="241997" y="3026613"/>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7" name="Text Placeholder 11">
            <a:extLst>
              <a:ext uri="{FF2B5EF4-FFF2-40B4-BE49-F238E27FC236}">
                <a16:creationId xmlns:a16="http://schemas.microsoft.com/office/drawing/2014/main" id="{9B8B29D2-013A-7307-2D01-8043F1463B66}"/>
              </a:ext>
            </a:extLst>
          </p:cNvPr>
          <p:cNvSpPr>
            <a:spLocks noGrp="1"/>
          </p:cNvSpPr>
          <p:nvPr>
            <p:ph type="body" sz="quarter" idx="132"/>
          </p:nvPr>
        </p:nvSpPr>
        <p:spPr>
          <a:xfrm>
            <a:off x="9162915" y="3026613"/>
            <a:ext cx="2798898" cy="14020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08DB0B99-1DFE-9EDF-D15D-220590F3D885}"/>
              </a:ext>
            </a:extLst>
          </p:cNvPr>
          <p:cNvSpPr>
            <a:spLocks noGrp="1"/>
          </p:cNvSpPr>
          <p:nvPr>
            <p:ph type="body" sz="quarter" idx="133"/>
          </p:nvPr>
        </p:nvSpPr>
        <p:spPr>
          <a:xfrm>
            <a:off x="322763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9" name="Text Placeholder 11">
            <a:extLst>
              <a:ext uri="{FF2B5EF4-FFF2-40B4-BE49-F238E27FC236}">
                <a16:creationId xmlns:a16="http://schemas.microsoft.com/office/drawing/2014/main" id="{F525C652-B8E4-53DF-05AB-AF468F684069}"/>
              </a:ext>
            </a:extLst>
          </p:cNvPr>
          <p:cNvSpPr>
            <a:spLocks noGrp="1"/>
          </p:cNvSpPr>
          <p:nvPr>
            <p:ph type="body" sz="quarter" idx="134"/>
          </p:nvPr>
        </p:nvSpPr>
        <p:spPr>
          <a:xfrm>
            <a:off x="6177276" y="3026613"/>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0" name="Text Placeholder 11">
            <a:extLst>
              <a:ext uri="{FF2B5EF4-FFF2-40B4-BE49-F238E27FC236}">
                <a16:creationId xmlns:a16="http://schemas.microsoft.com/office/drawing/2014/main" id="{1F4102CA-7756-8667-9342-F7532CBD1781}"/>
              </a:ext>
            </a:extLst>
          </p:cNvPr>
          <p:cNvSpPr>
            <a:spLocks noGrp="1"/>
          </p:cNvSpPr>
          <p:nvPr>
            <p:ph type="body" sz="quarter" idx="64"/>
          </p:nvPr>
        </p:nvSpPr>
        <p:spPr>
          <a:xfrm>
            <a:off x="241997" y="1479080"/>
            <a:ext cx="2798898" cy="1397736"/>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11">
            <a:extLst>
              <a:ext uri="{FF2B5EF4-FFF2-40B4-BE49-F238E27FC236}">
                <a16:creationId xmlns:a16="http://schemas.microsoft.com/office/drawing/2014/main" id="{D91F5A68-76B7-F019-ED67-72F2496DECA0}"/>
              </a:ext>
            </a:extLst>
          </p:cNvPr>
          <p:cNvSpPr>
            <a:spLocks noGrp="1"/>
          </p:cNvSpPr>
          <p:nvPr>
            <p:ph type="body" sz="quarter" idx="128"/>
          </p:nvPr>
        </p:nvSpPr>
        <p:spPr>
          <a:xfrm>
            <a:off x="9162915"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3" name="Text Placeholder 11">
            <a:extLst>
              <a:ext uri="{FF2B5EF4-FFF2-40B4-BE49-F238E27FC236}">
                <a16:creationId xmlns:a16="http://schemas.microsoft.com/office/drawing/2014/main" id="{4E8172F0-6E31-1D90-7C60-A2B2EDC16D6D}"/>
              </a:ext>
            </a:extLst>
          </p:cNvPr>
          <p:cNvSpPr>
            <a:spLocks noGrp="1"/>
          </p:cNvSpPr>
          <p:nvPr>
            <p:ph type="body" sz="quarter" idx="129"/>
          </p:nvPr>
        </p:nvSpPr>
        <p:spPr>
          <a:xfrm>
            <a:off x="3210687"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11">
            <a:extLst>
              <a:ext uri="{FF2B5EF4-FFF2-40B4-BE49-F238E27FC236}">
                <a16:creationId xmlns:a16="http://schemas.microsoft.com/office/drawing/2014/main" id="{C312441B-E323-FF45-E6FA-1F73DEACF5F4}"/>
              </a:ext>
            </a:extLst>
          </p:cNvPr>
          <p:cNvSpPr>
            <a:spLocks noGrp="1"/>
          </p:cNvSpPr>
          <p:nvPr>
            <p:ph type="body" sz="quarter" idx="130"/>
          </p:nvPr>
        </p:nvSpPr>
        <p:spPr>
          <a:xfrm>
            <a:off x="6177276" y="1479080"/>
            <a:ext cx="2798898" cy="1395683"/>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Picture Placeholder 38">
            <a:extLst>
              <a:ext uri="{FF2B5EF4-FFF2-40B4-BE49-F238E27FC236}">
                <a16:creationId xmlns:a16="http://schemas.microsoft.com/office/drawing/2014/main" id="{B3053FC3-B8C4-B863-DF2E-161A31BE3A54}"/>
              </a:ext>
            </a:extLst>
          </p:cNvPr>
          <p:cNvSpPr>
            <a:spLocks noGrp="1" noChangeAspect="1"/>
          </p:cNvSpPr>
          <p:nvPr>
            <p:ph type="pic" sz="quarter" idx="22"/>
          </p:nvPr>
        </p:nvSpPr>
        <p:spPr>
          <a:xfrm>
            <a:off x="355667" y="2029168"/>
            <a:ext cx="754017" cy="684329"/>
          </a:xfrm>
          <a:noFill/>
        </p:spPr>
        <p:txBody>
          <a:bodyPr/>
          <a:lstStyle>
            <a:lvl1pPr>
              <a:buNone/>
              <a:defRPr/>
            </a:lvl1pPr>
          </a:lstStyle>
          <a:p>
            <a:endParaRPr lang="en-US" dirty="0"/>
          </a:p>
        </p:txBody>
      </p:sp>
      <p:sp>
        <p:nvSpPr>
          <p:cNvPr id="57" name="Picture Placeholder 38">
            <a:extLst>
              <a:ext uri="{FF2B5EF4-FFF2-40B4-BE49-F238E27FC236}">
                <a16:creationId xmlns:a16="http://schemas.microsoft.com/office/drawing/2014/main" id="{63031F92-5754-7AF9-4610-9DBE3180028A}"/>
              </a:ext>
            </a:extLst>
          </p:cNvPr>
          <p:cNvSpPr>
            <a:spLocks noGrp="1" noChangeAspect="1"/>
          </p:cNvSpPr>
          <p:nvPr>
            <p:ph type="pic" sz="quarter" idx="23"/>
          </p:nvPr>
        </p:nvSpPr>
        <p:spPr>
          <a:xfrm>
            <a:off x="1261570" y="2029168"/>
            <a:ext cx="754017" cy="684329"/>
          </a:xfrm>
          <a:noFill/>
        </p:spPr>
        <p:txBody>
          <a:bodyPr/>
          <a:lstStyle>
            <a:lvl1pPr>
              <a:buNone/>
              <a:defRPr/>
            </a:lvl1pPr>
          </a:lstStyle>
          <a:p>
            <a:endParaRPr lang="en-US" dirty="0"/>
          </a:p>
        </p:txBody>
      </p:sp>
      <p:sp>
        <p:nvSpPr>
          <p:cNvPr id="58" name="Picture Placeholder 38">
            <a:extLst>
              <a:ext uri="{FF2B5EF4-FFF2-40B4-BE49-F238E27FC236}">
                <a16:creationId xmlns:a16="http://schemas.microsoft.com/office/drawing/2014/main" id="{B7456E63-2905-C1A8-BD3D-D312083B3FD8}"/>
              </a:ext>
            </a:extLst>
          </p:cNvPr>
          <p:cNvSpPr>
            <a:spLocks noGrp="1" noChangeAspect="1"/>
          </p:cNvSpPr>
          <p:nvPr>
            <p:ph type="pic" sz="quarter" idx="24"/>
          </p:nvPr>
        </p:nvSpPr>
        <p:spPr>
          <a:xfrm>
            <a:off x="2167473" y="2029168"/>
            <a:ext cx="754017" cy="684329"/>
          </a:xfrm>
          <a:noFill/>
        </p:spPr>
        <p:txBody>
          <a:bodyPr/>
          <a:lstStyle/>
          <a:p>
            <a:endParaRPr lang="en-US" dirty="0"/>
          </a:p>
        </p:txBody>
      </p:sp>
      <p:sp>
        <p:nvSpPr>
          <p:cNvPr id="59" name="Text Placeholder 20">
            <a:extLst>
              <a:ext uri="{FF2B5EF4-FFF2-40B4-BE49-F238E27FC236}">
                <a16:creationId xmlns:a16="http://schemas.microsoft.com/office/drawing/2014/main" id="{BC3DBAD3-E5D9-0270-1F87-61D6F28A1569}"/>
              </a:ext>
            </a:extLst>
          </p:cNvPr>
          <p:cNvSpPr>
            <a:spLocks noGrp="1"/>
          </p:cNvSpPr>
          <p:nvPr>
            <p:ph type="body" sz="quarter" idx="59" hasCustomPrompt="1"/>
          </p:nvPr>
        </p:nvSpPr>
        <p:spPr>
          <a:xfrm>
            <a:off x="3300873" y="1553907"/>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60" name="Text Placeholder 20">
            <a:extLst>
              <a:ext uri="{FF2B5EF4-FFF2-40B4-BE49-F238E27FC236}">
                <a16:creationId xmlns:a16="http://schemas.microsoft.com/office/drawing/2014/main" id="{737B052C-F993-02FC-9AE9-348A85DDC3D5}"/>
              </a:ext>
            </a:extLst>
          </p:cNvPr>
          <p:cNvSpPr>
            <a:spLocks noGrp="1"/>
          </p:cNvSpPr>
          <p:nvPr>
            <p:ph type="body" sz="quarter" idx="60" hasCustomPrompt="1"/>
          </p:nvPr>
        </p:nvSpPr>
        <p:spPr>
          <a:xfrm>
            <a:off x="6256954"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61" name="Text Placeholder 20">
            <a:extLst>
              <a:ext uri="{FF2B5EF4-FFF2-40B4-BE49-F238E27FC236}">
                <a16:creationId xmlns:a16="http://schemas.microsoft.com/office/drawing/2014/main" id="{0CCCCC0D-BDF8-D887-D359-0658CB82219B}"/>
              </a:ext>
            </a:extLst>
          </p:cNvPr>
          <p:cNvSpPr>
            <a:spLocks noGrp="1"/>
          </p:cNvSpPr>
          <p:nvPr>
            <p:ph type="body" sz="quarter" idx="61" hasCustomPrompt="1"/>
          </p:nvPr>
        </p:nvSpPr>
        <p:spPr>
          <a:xfrm>
            <a:off x="9238655"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62" name="Text Placeholder 20">
            <a:extLst>
              <a:ext uri="{FF2B5EF4-FFF2-40B4-BE49-F238E27FC236}">
                <a16:creationId xmlns:a16="http://schemas.microsoft.com/office/drawing/2014/main" id="{585DB312-D004-E9BD-FABC-488FB331C48F}"/>
              </a:ext>
            </a:extLst>
          </p:cNvPr>
          <p:cNvSpPr>
            <a:spLocks noGrp="1"/>
          </p:cNvSpPr>
          <p:nvPr>
            <p:ph type="body" sz="quarter" idx="74" hasCustomPrompt="1"/>
          </p:nvPr>
        </p:nvSpPr>
        <p:spPr>
          <a:xfrm>
            <a:off x="323057" y="3103561"/>
            <a:ext cx="2641398" cy="306389"/>
          </a:xfrm>
          <a:prstGeom prst="roundRect">
            <a:avLst>
              <a:gd name="adj" fmla="val 13265"/>
            </a:avLst>
          </a:prstGeom>
          <a:solidFill>
            <a:schemeClr val="tx1"/>
          </a:solidFill>
        </p:spPr>
        <p:txBody>
          <a:bodyPr vert="horz" lIns="108000" anchor="ctr">
            <a:noAutofit/>
          </a:bodyPr>
          <a:lstStyle>
            <a:lvl1pPr marL="130175" indent="7938" algn="l" rtl="1">
              <a:buNone/>
              <a:tabLst/>
              <a:defRPr sz="1200">
                <a:solidFill>
                  <a:schemeClr val="bg1"/>
                </a:solidFill>
              </a:defRPr>
            </a:lvl1pPr>
            <a:lvl2pPr algn="thaiDist">
              <a:defRPr/>
            </a:lvl2pPr>
          </a:lstStyle>
          <a:p>
            <a:pPr lvl="0"/>
            <a:r>
              <a:rPr lang="en-US" dirty="0"/>
              <a:t>May</a:t>
            </a:r>
          </a:p>
        </p:txBody>
      </p:sp>
      <p:sp>
        <p:nvSpPr>
          <p:cNvPr id="63" name="Text Placeholder 20">
            <a:extLst>
              <a:ext uri="{FF2B5EF4-FFF2-40B4-BE49-F238E27FC236}">
                <a16:creationId xmlns:a16="http://schemas.microsoft.com/office/drawing/2014/main" id="{09090B0D-3979-B1FF-62E2-8CED1E8A9F25}"/>
              </a:ext>
            </a:extLst>
          </p:cNvPr>
          <p:cNvSpPr>
            <a:spLocks noGrp="1"/>
          </p:cNvSpPr>
          <p:nvPr>
            <p:ph type="body" sz="quarter" idx="75" hasCustomPrompt="1"/>
          </p:nvPr>
        </p:nvSpPr>
        <p:spPr>
          <a:xfrm>
            <a:off x="3311754" y="3096177"/>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28" name="Text Placeholder 20">
            <a:extLst>
              <a:ext uri="{FF2B5EF4-FFF2-40B4-BE49-F238E27FC236}">
                <a16:creationId xmlns:a16="http://schemas.microsoft.com/office/drawing/2014/main" id="{267F59B9-B846-D901-685D-20032754245E}"/>
              </a:ext>
            </a:extLst>
          </p:cNvPr>
          <p:cNvSpPr>
            <a:spLocks noGrp="1"/>
          </p:cNvSpPr>
          <p:nvPr>
            <p:ph type="body" sz="quarter" idx="76" hasCustomPrompt="1"/>
          </p:nvPr>
        </p:nvSpPr>
        <p:spPr>
          <a:xfrm>
            <a:off x="6260578" y="310356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29" name="Text Placeholder 20">
            <a:extLst>
              <a:ext uri="{FF2B5EF4-FFF2-40B4-BE49-F238E27FC236}">
                <a16:creationId xmlns:a16="http://schemas.microsoft.com/office/drawing/2014/main" id="{D933EAD3-6070-1E64-AFA0-FFE3C8E15ADE}"/>
              </a:ext>
            </a:extLst>
          </p:cNvPr>
          <p:cNvSpPr>
            <a:spLocks noGrp="1"/>
          </p:cNvSpPr>
          <p:nvPr>
            <p:ph type="body" sz="quarter" idx="77" hasCustomPrompt="1"/>
          </p:nvPr>
        </p:nvSpPr>
        <p:spPr>
          <a:xfrm>
            <a:off x="9242279" y="310356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30" name="Text Placeholder 20">
            <a:extLst>
              <a:ext uri="{FF2B5EF4-FFF2-40B4-BE49-F238E27FC236}">
                <a16:creationId xmlns:a16="http://schemas.microsoft.com/office/drawing/2014/main" id="{4F0250A5-3414-D15A-8E23-DC5695DA4EEC}"/>
              </a:ext>
            </a:extLst>
          </p:cNvPr>
          <p:cNvSpPr>
            <a:spLocks noGrp="1"/>
          </p:cNvSpPr>
          <p:nvPr>
            <p:ph type="body" sz="quarter" idx="90" hasCustomPrompt="1"/>
          </p:nvPr>
        </p:nvSpPr>
        <p:spPr>
          <a:xfrm>
            <a:off x="312176" y="4643872"/>
            <a:ext cx="2641398" cy="306389"/>
          </a:xfrm>
          <a:prstGeom prst="roundRect">
            <a:avLst>
              <a:gd name="adj" fmla="val 13265"/>
            </a:avLst>
          </a:prstGeom>
          <a:solidFill>
            <a:schemeClr val="tx1"/>
          </a:solidFill>
        </p:spPr>
        <p:txBody>
          <a:bodyPr vert="horz" lIns="108000" anchor="ctr">
            <a:noAutofit/>
          </a:bodyPr>
          <a:lstStyle>
            <a:lvl1pPr marL="92075" indent="-7938" algn="l" rtl="1">
              <a:buNone/>
              <a:tabLst/>
              <a:defRPr sz="1200">
                <a:solidFill>
                  <a:schemeClr val="bg1"/>
                </a:solidFill>
              </a:defRPr>
            </a:lvl1pPr>
            <a:lvl2pPr algn="thaiDist">
              <a:defRPr/>
            </a:lvl2pPr>
          </a:lstStyle>
          <a:p>
            <a:pPr lvl="0"/>
            <a:r>
              <a:rPr lang="en-US" dirty="0"/>
              <a:t>September</a:t>
            </a:r>
          </a:p>
        </p:txBody>
      </p:sp>
      <p:sp>
        <p:nvSpPr>
          <p:cNvPr id="131" name="Text Placeholder 20">
            <a:extLst>
              <a:ext uri="{FF2B5EF4-FFF2-40B4-BE49-F238E27FC236}">
                <a16:creationId xmlns:a16="http://schemas.microsoft.com/office/drawing/2014/main" id="{A884932A-3D91-D6DF-298B-67225017C5E0}"/>
              </a:ext>
            </a:extLst>
          </p:cNvPr>
          <p:cNvSpPr>
            <a:spLocks noGrp="1"/>
          </p:cNvSpPr>
          <p:nvPr>
            <p:ph type="body" sz="quarter" idx="91" hasCustomPrompt="1"/>
          </p:nvPr>
        </p:nvSpPr>
        <p:spPr>
          <a:xfrm>
            <a:off x="3300873" y="4643872"/>
            <a:ext cx="2641398" cy="299005"/>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132" name="Text Placeholder 20">
            <a:extLst>
              <a:ext uri="{FF2B5EF4-FFF2-40B4-BE49-F238E27FC236}">
                <a16:creationId xmlns:a16="http://schemas.microsoft.com/office/drawing/2014/main" id="{E19F4A78-4F97-20E6-A03B-C29253ABD028}"/>
              </a:ext>
            </a:extLst>
          </p:cNvPr>
          <p:cNvSpPr>
            <a:spLocks noGrp="1"/>
          </p:cNvSpPr>
          <p:nvPr>
            <p:ph type="body" sz="quarter" idx="92" hasCustomPrompt="1"/>
          </p:nvPr>
        </p:nvSpPr>
        <p:spPr>
          <a:xfrm>
            <a:off x="6256954" y="464387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133" name="Text Placeholder 20">
            <a:extLst>
              <a:ext uri="{FF2B5EF4-FFF2-40B4-BE49-F238E27FC236}">
                <a16:creationId xmlns:a16="http://schemas.microsoft.com/office/drawing/2014/main" id="{06B8D8FC-F9E6-B780-954A-A32FAB4559C3}"/>
              </a:ext>
            </a:extLst>
          </p:cNvPr>
          <p:cNvSpPr>
            <a:spLocks noGrp="1"/>
          </p:cNvSpPr>
          <p:nvPr>
            <p:ph type="body" sz="quarter" idx="93" hasCustomPrompt="1"/>
          </p:nvPr>
        </p:nvSpPr>
        <p:spPr>
          <a:xfrm>
            <a:off x="9238655" y="464387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134" name="Picture Placeholder 38">
            <a:extLst>
              <a:ext uri="{FF2B5EF4-FFF2-40B4-BE49-F238E27FC236}">
                <a16:creationId xmlns:a16="http://schemas.microsoft.com/office/drawing/2014/main" id="{46D0CAC8-F7F0-1075-4D03-DA050A193620}"/>
              </a:ext>
            </a:extLst>
          </p:cNvPr>
          <p:cNvSpPr>
            <a:spLocks noGrp="1" noChangeAspect="1"/>
          </p:cNvSpPr>
          <p:nvPr>
            <p:ph type="pic" sz="quarter" idx="95"/>
          </p:nvPr>
        </p:nvSpPr>
        <p:spPr>
          <a:xfrm>
            <a:off x="3332906" y="2032943"/>
            <a:ext cx="754017" cy="684329"/>
          </a:xfrm>
          <a:noFill/>
        </p:spPr>
        <p:txBody>
          <a:bodyPr/>
          <a:lstStyle>
            <a:lvl1pPr>
              <a:buNone/>
              <a:defRPr/>
            </a:lvl1pPr>
          </a:lstStyle>
          <a:p>
            <a:endParaRPr lang="en-US" dirty="0"/>
          </a:p>
        </p:txBody>
      </p:sp>
      <p:sp>
        <p:nvSpPr>
          <p:cNvPr id="135" name="Picture Placeholder 38">
            <a:extLst>
              <a:ext uri="{FF2B5EF4-FFF2-40B4-BE49-F238E27FC236}">
                <a16:creationId xmlns:a16="http://schemas.microsoft.com/office/drawing/2014/main" id="{AE15FE71-937F-8B13-CB59-5CBDF242D3C1}"/>
              </a:ext>
            </a:extLst>
          </p:cNvPr>
          <p:cNvSpPr>
            <a:spLocks noGrp="1" noChangeAspect="1"/>
          </p:cNvSpPr>
          <p:nvPr>
            <p:ph type="pic" sz="quarter" idx="96"/>
          </p:nvPr>
        </p:nvSpPr>
        <p:spPr>
          <a:xfrm>
            <a:off x="4221860" y="2032943"/>
            <a:ext cx="754017" cy="684329"/>
          </a:xfrm>
          <a:noFill/>
        </p:spPr>
        <p:txBody>
          <a:bodyPr/>
          <a:lstStyle>
            <a:lvl1pPr>
              <a:buNone/>
              <a:defRPr/>
            </a:lvl1pPr>
          </a:lstStyle>
          <a:p>
            <a:endParaRPr lang="en-US" dirty="0"/>
          </a:p>
        </p:txBody>
      </p:sp>
      <p:sp>
        <p:nvSpPr>
          <p:cNvPr id="141" name="Picture Placeholder 38">
            <a:extLst>
              <a:ext uri="{FF2B5EF4-FFF2-40B4-BE49-F238E27FC236}">
                <a16:creationId xmlns:a16="http://schemas.microsoft.com/office/drawing/2014/main" id="{721DB91F-6A4C-3D4E-8556-6B312C167BBA}"/>
              </a:ext>
            </a:extLst>
          </p:cNvPr>
          <p:cNvSpPr>
            <a:spLocks noGrp="1" noChangeAspect="1"/>
          </p:cNvSpPr>
          <p:nvPr>
            <p:ph type="pic" sz="quarter" idx="97"/>
          </p:nvPr>
        </p:nvSpPr>
        <p:spPr>
          <a:xfrm>
            <a:off x="5127763" y="2032943"/>
            <a:ext cx="754017" cy="684329"/>
          </a:xfrm>
          <a:noFill/>
        </p:spPr>
        <p:txBody>
          <a:bodyPr/>
          <a:lstStyle>
            <a:lvl1pPr>
              <a:buNone/>
              <a:defRPr/>
            </a:lvl1pPr>
          </a:lstStyle>
          <a:p>
            <a:endParaRPr lang="en-US" dirty="0"/>
          </a:p>
        </p:txBody>
      </p:sp>
      <p:sp>
        <p:nvSpPr>
          <p:cNvPr id="142" name="Picture Placeholder 38">
            <a:extLst>
              <a:ext uri="{FF2B5EF4-FFF2-40B4-BE49-F238E27FC236}">
                <a16:creationId xmlns:a16="http://schemas.microsoft.com/office/drawing/2014/main" id="{9E1C246B-CD8A-CF70-C702-3A782D25D43C}"/>
              </a:ext>
            </a:extLst>
          </p:cNvPr>
          <p:cNvSpPr>
            <a:spLocks noGrp="1" noChangeAspect="1"/>
          </p:cNvSpPr>
          <p:nvPr>
            <p:ph type="pic" sz="quarter" idx="98"/>
          </p:nvPr>
        </p:nvSpPr>
        <p:spPr>
          <a:xfrm>
            <a:off x="6304120" y="2040327"/>
            <a:ext cx="754017" cy="684329"/>
          </a:xfrm>
          <a:noFill/>
        </p:spPr>
        <p:txBody>
          <a:bodyPr/>
          <a:lstStyle>
            <a:lvl1pPr>
              <a:buNone/>
              <a:defRPr/>
            </a:lvl1pPr>
          </a:lstStyle>
          <a:p>
            <a:endParaRPr lang="en-US" dirty="0"/>
          </a:p>
        </p:txBody>
      </p:sp>
      <p:sp>
        <p:nvSpPr>
          <p:cNvPr id="143" name="Picture Placeholder 38">
            <a:extLst>
              <a:ext uri="{FF2B5EF4-FFF2-40B4-BE49-F238E27FC236}">
                <a16:creationId xmlns:a16="http://schemas.microsoft.com/office/drawing/2014/main" id="{D73843AE-B6AC-9FB1-3F38-884C68D4F534}"/>
              </a:ext>
            </a:extLst>
          </p:cNvPr>
          <p:cNvSpPr>
            <a:spLocks noGrp="1" noChangeAspect="1"/>
          </p:cNvSpPr>
          <p:nvPr>
            <p:ph type="pic" sz="quarter" idx="99"/>
          </p:nvPr>
        </p:nvSpPr>
        <p:spPr>
          <a:xfrm>
            <a:off x="7210023" y="2040327"/>
            <a:ext cx="754017" cy="684329"/>
          </a:xfrm>
          <a:noFill/>
        </p:spPr>
        <p:txBody>
          <a:bodyPr/>
          <a:lstStyle>
            <a:lvl1pPr>
              <a:buNone/>
              <a:defRPr/>
            </a:lvl1pPr>
          </a:lstStyle>
          <a:p>
            <a:endParaRPr lang="en-US" dirty="0"/>
          </a:p>
        </p:txBody>
      </p:sp>
      <p:sp>
        <p:nvSpPr>
          <p:cNvPr id="144" name="Picture Placeholder 38">
            <a:extLst>
              <a:ext uri="{FF2B5EF4-FFF2-40B4-BE49-F238E27FC236}">
                <a16:creationId xmlns:a16="http://schemas.microsoft.com/office/drawing/2014/main" id="{500998AD-9495-D79B-C679-23814550AC66}"/>
              </a:ext>
            </a:extLst>
          </p:cNvPr>
          <p:cNvSpPr>
            <a:spLocks noGrp="1" noChangeAspect="1"/>
          </p:cNvSpPr>
          <p:nvPr>
            <p:ph type="pic" sz="quarter" idx="100"/>
          </p:nvPr>
        </p:nvSpPr>
        <p:spPr>
          <a:xfrm>
            <a:off x="8115926" y="2040327"/>
            <a:ext cx="754017" cy="684329"/>
          </a:xfrm>
          <a:noFill/>
        </p:spPr>
        <p:txBody>
          <a:bodyPr/>
          <a:lstStyle>
            <a:lvl1pPr>
              <a:buNone/>
              <a:defRPr/>
            </a:lvl1pPr>
          </a:lstStyle>
          <a:p>
            <a:endParaRPr lang="en-US" dirty="0"/>
          </a:p>
        </p:txBody>
      </p:sp>
      <p:sp>
        <p:nvSpPr>
          <p:cNvPr id="145" name="Picture Placeholder 38">
            <a:extLst>
              <a:ext uri="{FF2B5EF4-FFF2-40B4-BE49-F238E27FC236}">
                <a16:creationId xmlns:a16="http://schemas.microsoft.com/office/drawing/2014/main" id="{2C224247-B474-EA23-8CD1-147A75CFDEF5}"/>
              </a:ext>
            </a:extLst>
          </p:cNvPr>
          <p:cNvSpPr>
            <a:spLocks noGrp="1" noChangeAspect="1"/>
          </p:cNvSpPr>
          <p:nvPr>
            <p:ph type="pic" sz="quarter" idx="101"/>
          </p:nvPr>
        </p:nvSpPr>
        <p:spPr>
          <a:xfrm>
            <a:off x="9287459" y="2040327"/>
            <a:ext cx="754017" cy="684329"/>
          </a:xfrm>
          <a:noFill/>
        </p:spPr>
        <p:txBody>
          <a:bodyPr/>
          <a:lstStyle>
            <a:lvl1pPr>
              <a:buNone/>
              <a:defRPr/>
            </a:lvl1pPr>
          </a:lstStyle>
          <a:p>
            <a:endParaRPr lang="en-US" dirty="0"/>
          </a:p>
        </p:txBody>
      </p:sp>
      <p:sp>
        <p:nvSpPr>
          <p:cNvPr id="146" name="Picture Placeholder 38">
            <a:extLst>
              <a:ext uri="{FF2B5EF4-FFF2-40B4-BE49-F238E27FC236}">
                <a16:creationId xmlns:a16="http://schemas.microsoft.com/office/drawing/2014/main" id="{676A8532-FC67-BA51-E4B5-C897A8416E39}"/>
              </a:ext>
            </a:extLst>
          </p:cNvPr>
          <p:cNvSpPr>
            <a:spLocks noGrp="1" noChangeAspect="1"/>
          </p:cNvSpPr>
          <p:nvPr>
            <p:ph type="pic" sz="quarter" idx="102"/>
          </p:nvPr>
        </p:nvSpPr>
        <p:spPr>
          <a:xfrm>
            <a:off x="10193362" y="2040327"/>
            <a:ext cx="754017" cy="684329"/>
          </a:xfrm>
          <a:noFill/>
        </p:spPr>
        <p:txBody>
          <a:bodyPr/>
          <a:lstStyle>
            <a:lvl1pPr>
              <a:buNone/>
              <a:defRPr/>
            </a:lvl1pPr>
          </a:lstStyle>
          <a:p>
            <a:endParaRPr lang="en-US" dirty="0"/>
          </a:p>
        </p:txBody>
      </p:sp>
      <p:sp>
        <p:nvSpPr>
          <p:cNvPr id="147" name="Picture Placeholder 38">
            <a:extLst>
              <a:ext uri="{FF2B5EF4-FFF2-40B4-BE49-F238E27FC236}">
                <a16:creationId xmlns:a16="http://schemas.microsoft.com/office/drawing/2014/main" id="{195DDAC1-5602-6A91-9284-F0C168D7E707}"/>
              </a:ext>
            </a:extLst>
          </p:cNvPr>
          <p:cNvSpPr>
            <a:spLocks noGrp="1" noChangeAspect="1"/>
          </p:cNvSpPr>
          <p:nvPr>
            <p:ph type="pic" sz="quarter" idx="103"/>
          </p:nvPr>
        </p:nvSpPr>
        <p:spPr>
          <a:xfrm>
            <a:off x="11099265" y="2040327"/>
            <a:ext cx="754017" cy="684329"/>
          </a:xfrm>
          <a:noFill/>
        </p:spPr>
        <p:txBody>
          <a:bodyPr/>
          <a:lstStyle>
            <a:lvl1pPr>
              <a:buNone/>
              <a:defRPr/>
            </a:lvl1pPr>
          </a:lstStyle>
          <a:p>
            <a:endParaRPr lang="en-US" dirty="0"/>
          </a:p>
        </p:txBody>
      </p:sp>
      <p:sp>
        <p:nvSpPr>
          <p:cNvPr id="148" name="Picture Placeholder 38">
            <a:extLst>
              <a:ext uri="{FF2B5EF4-FFF2-40B4-BE49-F238E27FC236}">
                <a16:creationId xmlns:a16="http://schemas.microsoft.com/office/drawing/2014/main" id="{6BEC7599-FBD8-37F3-9022-CC0B21E2E5FD}"/>
              </a:ext>
            </a:extLst>
          </p:cNvPr>
          <p:cNvSpPr>
            <a:spLocks noGrp="1" noChangeAspect="1"/>
          </p:cNvSpPr>
          <p:nvPr>
            <p:ph type="pic" sz="quarter" idx="104"/>
          </p:nvPr>
        </p:nvSpPr>
        <p:spPr>
          <a:xfrm>
            <a:off x="360452" y="3569691"/>
            <a:ext cx="754017" cy="684329"/>
          </a:xfrm>
          <a:noFill/>
        </p:spPr>
        <p:txBody>
          <a:bodyPr/>
          <a:lstStyle>
            <a:lvl1pPr>
              <a:buNone/>
              <a:defRPr/>
            </a:lvl1pPr>
          </a:lstStyle>
          <a:p>
            <a:endParaRPr lang="en-US" dirty="0"/>
          </a:p>
        </p:txBody>
      </p:sp>
      <p:sp>
        <p:nvSpPr>
          <p:cNvPr id="149" name="Picture Placeholder 38">
            <a:extLst>
              <a:ext uri="{FF2B5EF4-FFF2-40B4-BE49-F238E27FC236}">
                <a16:creationId xmlns:a16="http://schemas.microsoft.com/office/drawing/2014/main" id="{A9DF6B52-A6DA-B598-4E17-E9A0EB0AC1C1}"/>
              </a:ext>
            </a:extLst>
          </p:cNvPr>
          <p:cNvSpPr>
            <a:spLocks noGrp="1" noChangeAspect="1"/>
          </p:cNvSpPr>
          <p:nvPr>
            <p:ph type="pic" sz="quarter" idx="105"/>
          </p:nvPr>
        </p:nvSpPr>
        <p:spPr>
          <a:xfrm>
            <a:off x="1266355" y="3569691"/>
            <a:ext cx="754017" cy="684329"/>
          </a:xfrm>
          <a:noFill/>
        </p:spPr>
        <p:txBody>
          <a:bodyPr/>
          <a:lstStyle>
            <a:lvl1pPr>
              <a:buNone/>
              <a:defRPr/>
            </a:lvl1pPr>
          </a:lstStyle>
          <a:p>
            <a:endParaRPr lang="en-US" dirty="0"/>
          </a:p>
        </p:txBody>
      </p:sp>
      <p:sp>
        <p:nvSpPr>
          <p:cNvPr id="150" name="Picture Placeholder 38">
            <a:extLst>
              <a:ext uri="{FF2B5EF4-FFF2-40B4-BE49-F238E27FC236}">
                <a16:creationId xmlns:a16="http://schemas.microsoft.com/office/drawing/2014/main" id="{44F4D400-4ADB-181F-B264-38637483A4C5}"/>
              </a:ext>
            </a:extLst>
          </p:cNvPr>
          <p:cNvSpPr>
            <a:spLocks noGrp="1" noChangeAspect="1"/>
          </p:cNvSpPr>
          <p:nvPr>
            <p:ph type="pic" sz="quarter" idx="106"/>
          </p:nvPr>
        </p:nvSpPr>
        <p:spPr>
          <a:xfrm>
            <a:off x="2172258" y="3569691"/>
            <a:ext cx="754017" cy="684329"/>
          </a:xfrm>
          <a:noFill/>
        </p:spPr>
        <p:txBody>
          <a:bodyPr/>
          <a:lstStyle>
            <a:lvl1pPr>
              <a:buNone/>
              <a:defRPr/>
            </a:lvl1pPr>
          </a:lstStyle>
          <a:p>
            <a:endParaRPr lang="en-US" dirty="0"/>
          </a:p>
        </p:txBody>
      </p:sp>
      <p:sp>
        <p:nvSpPr>
          <p:cNvPr id="151" name="Picture Placeholder 38">
            <a:extLst>
              <a:ext uri="{FF2B5EF4-FFF2-40B4-BE49-F238E27FC236}">
                <a16:creationId xmlns:a16="http://schemas.microsoft.com/office/drawing/2014/main" id="{4E65049A-FED4-A48B-4B14-E52571157178}"/>
              </a:ext>
            </a:extLst>
          </p:cNvPr>
          <p:cNvSpPr>
            <a:spLocks noGrp="1" noChangeAspect="1"/>
          </p:cNvSpPr>
          <p:nvPr>
            <p:ph type="pic" sz="quarter" idx="107"/>
          </p:nvPr>
        </p:nvSpPr>
        <p:spPr>
          <a:xfrm>
            <a:off x="3337691" y="3573466"/>
            <a:ext cx="754017" cy="684329"/>
          </a:xfrm>
          <a:noFill/>
        </p:spPr>
        <p:txBody>
          <a:bodyPr/>
          <a:lstStyle>
            <a:lvl1pPr>
              <a:buNone/>
              <a:defRPr/>
            </a:lvl1pPr>
          </a:lstStyle>
          <a:p>
            <a:endParaRPr lang="en-US" dirty="0"/>
          </a:p>
        </p:txBody>
      </p:sp>
      <p:sp>
        <p:nvSpPr>
          <p:cNvPr id="152" name="Picture Placeholder 38">
            <a:extLst>
              <a:ext uri="{FF2B5EF4-FFF2-40B4-BE49-F238E27FC236}">
                <a16:creationId xmlns:a16="http://schemas.microsoft.com/office/drawing/2014/main" id="{1815D63D-02F1-1936-CBED-557B6BE24383}"/>
              </a:ext>
            </a:extLst>
          </p:cNvPr>
          <p:cNvSpPr>
            <a:spLocks noGrp="1" noChangeAspect="1"/>
          </p:cNvSpPr>
          <p:nvPr>
            <p:ph type="pic" sz="quarter" idx="108"/>
          </p:nvPr>
        </p:nvSpPr>
        <p:spPr>
          <a:xfrm>
            <a:off x="4243594" y="3573466"/>
            <a:ext cx="754017" cy="684329"/>
          </a:xfrm>
          <a:noFill/>
        </p:spPr>
        <p:txBody>
          <a:bodyPr/>
          <a:lstStyle>
            <a:lvl1pPr>
              <a:buNone/>
              <a:defRPr/>
            </a:lvl1pPr>
          </a:lstStyle>
          <a:p>
            <a:endParaRPr lang="en-US" dirty="0"/>
          </a:p>
        </p:txBody>
      </p:sp>
      <p:sp>
        <p:nvSpPr>
          <p:cNvPr id="153" name="Picture Placeholder 38">
            <a:extLst>
              <a:ext uri="{FF2B5EF4-FFF2-40B4-BE49-F238E27FC236}">
                <a16:creationId xmlns:a16="http://schemas.microsoft.com/office/drawing/2014/main" id="{2DFE9827-8A3B-F737-686F-6C0284A2A71B}"/>
              </a:ext>
            </a:extLst>
          </p:cNvPr>
          <p:cNvSpPr>
            <a:spLocks noGrp="1" noChangeAspect="1"/>
          </p:cNvSpPr>
          <p:nvPr>
            <p:ph type="pic" sz="quarter" idx="109"/>
          </p:nvPr>
        </p:nvSpPr>
        <p:spPr>
          <a:xfrm>
            <a:off x="5149497" y="3573466"/>
            <a:ext cx="754017" cy="684329"/>
          </a:xfrm>
          <a:noFill/>
        </p:spPr>
        <p:txBody>
          <a:bodyPr/>
          <a:lstStyle>
            <a:lvl1pPr>
              <a:buNone/>
              <a:defRPr/>
            </a:lvl1pPr>
          </a:lstStyle>
          <a:p>
            <a:endParaRPr lang="en-US" dirty="0"/>
          </a:p>
        </p:txBody>
      </p:sp>
      <p:sp>
        <p:nvSpPr>
          <p:cNvPr id="154" name="Picture Placeholder 38">
            <a:extLst>
              <a:ext uri="{FF2B5EF4-FFF2-40B4-BE49-F238E27FC236}">
                <a16:creationId xmlns:a16="http://schemas.microsoft.com/office/drawing/2014/main" id="{1A1837CF-26E6-760A-D2EB-10DBFA06F138}"/>
              </a:ext>
            </a:extLst>
          </p:cNvPr>
          <p:cNvSpPr>
            <a:spLocks noGrp="1" noChangeAspect="1"/>
          </p:cNvSpPr>
          <p:nvPr>
            <p:ph type="pic" sz="quarter" idx="110"/>
          </p:nvPr>
        </p:nvSpPr>
        <p:spPr>
          <a:xfrm>
            <a:off x="6308905" y="3580850"/>
            <a:ext cx="754017" cy="684329"/>
          </a:xfrm>
          <a:noFill/>
        </p:spPr>
        <p:txBody>
          <a:bodyPr/>
          <a:lstStyle>
            <a:lvl1pPr>
              <a:buNone/>
              <a:defRPr/>
            </a:lvl1pPr>
          </a:lstStyle>
          <a:p>
            <a:endParaRPr lang="en-US" dirty="0"/>
          </a:p>
        </p:txBody>
      </p:sp>
      <p:sp>
        <p:nvSpPr>
          <p:cNvPr id="155" name="Picture Placeholder 38">
            <a:extLst>
              <a:ext uri="{FF2B5EF4-FFF2-40B4-BE49-F238E27FC236}">
                <a16:creationId xmlns:a16="http://schemas.microsoft.com/office/drawing/2014/main" id="{8480DA40-C011-CBB1-CC2B-2993F82BA4BE}"/>
              </a:ext>
            </a:extLst>
          </p:cNvPr>
          <p:cNvSpPr>
            <a:spLocks noGrp="1" noChangeAspect="1"/>
          </p:cNvSpPr>
          <p:nvPr>
            <p:ph type="pic" sz="quarter" idx="111"/>
          </p:nvPr>
        </p:nvSpPr>
        <p:spPr>
          <a:xfrm>
            <a:off x="7214808" y="3580850"/>
            <a:ext cx="754017" cy="684329"/>
          </a:xfrm>
          <a:noFill/>
        </p:spPr>
        <p:txBody>
          <a:bodyPr/>
          <a:lstStyle>
            <a:lvl1pPr>
              <a:buNone/>
              <a:defRPr/>
            </a:lvl1pPr>
          </a:lstStyle>
          <a:p>
            <a:endParaRPr lang="en-US" dirty="0"/>
          </a:p>
        </p:txBody>
      </p:sp>
      <p:sp>
        <p:nvSpPr>
          <p:cNvPr id="156" name="Picture Placeholder 38">
            <a:extLst>
              <a:ext uri="{FF2B5EF4-FFF2-40B4-BE49-F238E27FC236}">
                <a16:creationId xmlns:a16="http://schemas.microsoft.com/office/drawing/2014/main" id="{6456E5BE-9807-9803-D7D4-39DD47538D05}"/>
              </a:ext>
            </a:extLst>
          </p:cNvPr>
          <p:cNvSpPr>
            <a:spLocks noGrp="1" noChangeAspect="1"/>
          </p:cNvSpPr>
          <p:nvPr>
            <p:ph type="pic" sz="quarter" idx="112"/>
          </p:nvPr>
        </p:nvSpPr>
        <p:spPr>
          <a:xfrm>
            <a:off x="8120711" y="3580850"/>
            <a:ext cx="754017" cy="684329"/>
          </a:xfrm>
          <a:noFill/>
        </p:spPr>
        <p:txBody>
          <a:bodyPr/>
          <a:lstStyle>
            <a:lvl1pPr>
              <a:buNone/>
              <a:defRPr/>
            </a:lvl1pPr>
          </a:lstStyle>
          <a:p>
            <a:endParaRPr lang="en-US" dirty="0"/>
          </a:p>
        </p:txBody>
      </p:sp>
      <p:sp>
        <p:nvSpPr>
          <p:cNvPr id="163" name="Picture Placeholder 38">
            <a:extLst>
              <a:ext uri="{FF2B5EF4-FFF2-40B4-BE49-F238E27FC236}">
                <a16:creationId xmlns:a16="http://schemas.microsoft.com/office/drawing/2014/main" id="{6934FDD6-8110-A84A-883E-FEB6A65AB5D6}"/>
              </a:ext>
            </a:extLst>
          </p:cNvPr>
          <p:cNvSpPr>
            <a:spLocks noGrp="1" noChangeAspect="1"/>
          </p:cNvSpPr>
          <p:nvPr>
            <p:ph type="pic" sz="quarter" idx="113"/>
          </p:nvPr>
        </p:nvSpPr>
        <p:spPr>
          <a:xfrm>
            <a:off x="9292244" y="3580850"/>
            <a:ext cx="754017" cy="684329"/>
          </a:xfrm>
          <a:noFill/>
        </p:spPr>
        <p:txBody>
          <a:bodyPr/>
          <a:lstStyle/>
          <a:p>
            <a:endParaRPr lang="en-US" dirty="0"/>
          </a:p>
        </p:txBody>
      </p:sp>
      <p:sp>
        <p:nvSpPr>
          <p:cNvPr id="164" name="Picture Placeholder 38">
            <a:extLst>
              <a:ext uri="{FF2B5EF4-FFF2-40B4-BE49-F238E27FC236}">
                <a16:creationId xmlns:a16="http://schemas.microsoft.com/office/drawing/2014/main" id="{4406B7D0-6179-2226-CE46-761F6D66C43D}"/>
              </a:ext>
            </a:extLst>
          </p:cNvPr>
          <p:cNvSpPr>
            <a:spLocks noGrp="1" noChangeAspect="1"/>
          </p:cNvSpPr>
          <p:nvPr>
            <p:ph type="pic" sz="quarter" idx="114"/>
          </p:nvPr>
        </p:nvSpPr>
        <p:spPr>
          <a:xfrm>
            <a:off x="10198147" y="3580850"/>
            <a:ext cx="754017" cy="684329"/>
          </a:xfrm>
          <a:noFill/>
        </p:spPr>
        <p:txBody>
          <a:bodyPr/>
          <a:lstStyle>
            <a:lvl1pPr>
              <a:buNone/>
              <a:defRPr/>
            </a:lvl1pPr>
          </a:lstStyle>
          <a:p>
            <a:endParaRPr lang="en-US" dirty="0"/>
          </a:p>
        </p:txBody>
      </p:sp>
      <p:sp>
        <p:nvSpPr>
          <p:cNvPr id="165" name="Picture Placeholder 38">
            <a:extLst>
              <a:ext uri="{FF2B5EF4-FFF2-40B4-BE49-F238E27FC236}">
                <a16:creationId xmlns:a16="http://schemas.microsoft.com/office/drawing/2014/main" id="{389F2909-2CD6-8B28-FC6F-411447BC5036}"/>
              </a:ext>
            </a:extLst>
          </p:cNvPr>
          <p:cNvSpPr>
            <a:spLocks noGrp="1" noChangeAspect="1"/>
          </p:cNvSpPr>
          <p:nvPr>
            <p:ph type="pic" sz="quarter" idx="115"/>
          </p:nvPr>
        </p:nvSpPr>
        <p:spPr>
          <a:xfrm>
            <a:off x="11104050" y="3580850"/>
            <a:ext cx="754017" cy="684329"/>
          </a:xfrm>
          <a:noFill/>
        </p:spPr>
        <p:txBody>
          <a:bodyPr/>
          <a:lstStyle/>
          <a:p>
            <a:endParaRPr lang="en-US" dirty="0"/>
          </a:p>
        </p:txBody>
      </p:sp>
      <p:sp>
        <p:nvSpPr>
          <p:cNvPr id="166" name="Picture Placeholder 38">
            <a:extLst>
              <a:ext uri="{FF2B5EF4-FFF2-40B4-BE49-F238E27FC236}">
                <a16:creationId xmlns:a16="http://schemas.microsoft.com/office/drawing/2014/main" id="{C40BD22C-F255-B686-FDC4-24B6A827B31C}"/>
              </a:ext>
            </a:extLst>
          </p:cNvPr>
          <p:cNvSpPr>
            <a:spLocks noGrp="1" noChangeAspect="1"/>
          </p:cNvSpPr>
          <p:nvPr>
            <p:ph type="pic" sz="quarter" idx="116"/>
          </p:nvPr>
        </p:nvSpPr>
        <p:spPr>
          <a:xfrm>
            <a:off x="355667" y="5119108"/>
            <a:ext cx="754017" cy="684329"/>
          </a:xfrm>
          <a:noFill/>
        </p:spPr>
        <p:txBody>
          <a:bodyPr/>
          <a:lstStyle>
            <a:lvl1pPr>
              <a:buNone/>
              <a:defRPr/>
            </a:lvl1pPr>
          </a:lstStyle>
          <a:p>
            <a:endParaRPr lang="en-US" dirty="0"/>
          </a:p>
        </p:txBody>
      </p:sp>
      <p:sp>
        <p:nvSpPr>
          <p:cNvPr id="167" name="Picture Placeholder 38">
            <a:extLst>
              <a:ext uri="{FF2B5EF4-FFF2-40B4-BE49-F238E27FC236}">
                <a16:creationId xmlns:a16="http://schemas.microsoft.com/office/drawing/2014/main" id="{D368123D-6EC3-3A33-D8D7-21DA646E424E}"/>
              </a:ext>
            </a:extLst>
          </p:cNvPr>
          <p:cNvSpPr>
            <a:spLocks noGrp="1" noChangeAspect="1"/>
          </p:cNvSpPr>
          <p:nvPr>
            <p:ph type="pic" sz="quarter" idx="117"/>
          </p:nvPr>
        </p:nvSpPr>
        <p:spPr>
          <a:xfrm>
            <a:off x="1261570" y="5119108"/>
            <a:ext cx="754017" cy="684329"/>
          </a:xfrm>
          <a:noFill/>
        </p:spPr>
        <p:txBody>
          <a:bodyPr/>
          <a:lstStyle>
            <a:lvl1pPr>
              <a:buNone/>
              <a:defRPr/>
            </a:lvl1pPr>
          </a:lstStyle>
          <a:p>
            <a:endParaRPr lang="en-US" dirty="0"/>
          </a:p>
        </p:txBody>
      </p:sp>
      <p:sp>
        <p:nvSpPr>
          <p:cNvPr id="168" name="Picture Placeholder 38">
            <a:extLst>
              <a:ext uri="{FF2B5EF4-FFF2-40B4-BE49-F238E27FC236}">
                <a16:creationId xmlns:a16="http://schemas.microsoft.com/office/drawing/2014/main" id="{E84987F0-AF68-0F88-67E6-B19E9F2ACC91}"/>
              </a:ext>
            </a:extLst>
          </p:cNvPr>
          <p:cNvSpPr>
            <a:spLocks noGrp="1" noChangeAspect="1"/>
          </p:cNvSpPr>
          <p:nvPr>
            <p:ph type="pic" sz="quarter" idx="118"/>
          </p:nvPr>
        </p:nvSpPr>
        <p:spPr>
          <a:xfrm>
            <a:off x="2167473" y="5119108"/>
            <a:ext cx="754017" cy="684329"/>
          </a:xfrm>
          <a:noFill/>
        </p:spPr>
        <p:txBody>
          <a:bodyPr/>
          <a:lstStyle>
            <a:lvl1pPr>
              <a:buNone/>
              <a:defRPr/>
            </a:lvl1pPr>
          </a:lstStyle>
          <a:p>
            <a:endParaRPr lang="en-US" dirty="0"/>
          </a:p>
        </p:txBody>
      </p:sp>
      <p:sp>
        <p:nvSpPr>
          <p:cNvPr id="169" name="Picture Placeholder 38">
            <a:extLst>
              <a:ext uri="{FF2B5EF4-FFF2-40B4-BE49-F238E27FC236}">
                <a16:creationId xmlns:a16="http://schemas.microsoft.com/office/drawing/2014/main" id="{99927538-2F24-26C1-D8EB-7B94BBB61064}"/>
              </a:ext>
            </a:extLst>
          </p:cNvPr>
          <p:cNvSpPr>
            <a:spLocks noGrp="1" noChangeAspect="1"/>
          </p:cNvSpPr>
          <p:nvPr>
            <p:ph type="pic" sz="quarter" idx="119"/>
          </p:nvPr>
        </p:nvSpPr>
        <p:spPr>
          <a:xfrm>
            <a:off x="3340163" y="5119108"/>
            <a:ext cx="754017" cy="660731"/>
          </a:xfrm>
          <a:noFill/>
        </p:spPr>
        <p:txBody>
          <a:bodyPr/>
          <a:lstStyle/>
          <a:p>
            <a:endParaRPr lang="en-US" dirty="0"/>
          </a:p>
        </p:txBody>
      </p:sp>
      <p:sp>
        <p:nvSpPr>
          <p:cNvPr id="170" name="Picture Placeholder 38">
            <a:extLst>
              <a:ext uri="{FF2B5EF4-FFF2-40B4-BE49-F238E27FC236}">
                <a16:creationId xmlns:a16="http://schemas.microsoft.com/office/drawing/2014/main" id="{F419C210-0AB1-A979-E038-F172F96E289C}"/>
              </a:ext>
            </a:extLst>
          </p:cNvPr>
          <p:cNvSpPr>
            <a:spLocks noGrp="1" noChangeAspect="1"/>
          </p:cNvSpPr>
          <p:nvPr>
            <p:ph type="pic" sz="quarter" idx="120"/>
          </p:nvPr>
        </p:nvSpPr>
        <p:spPr>
          <a:xfrm>
            <a:off x="4246066" y="5119108"/>
            <a:ext cx="754017" cy="660731"/>
          </a:xfrm>
          <a:noFill/>
        </p:spPr>
        <p:txBody>
          <a:bodyPr/>
          <a:lstStyle/>
          <a:p>
            <a:endParaRPr lang="en-US" dirty="0"/>
          </a:p>
        </p:txBody>
      </p:sp>
      <p:sp>
        <p:nvSpPr>
          <p:cNvPr id="171" name="Picture Placeholder 38">
            <a:extLst>
              <a:ext uri="{FF2B5EF4-FFF2-40B4-BE49-F238E27FC236}">
                <a16:creationId xmlns:a16="http://schemas.microsoft.com/office/drawing/2014/main" id="{E89813DE-5831-0BEF-D34C-EB77BFA89D01}"/>
              </a:ext>
            </a:extLst>
          </p:cNvPr>
          <p:cNvSpPr>
            <a:spLocks noGrp="1" noChangeAspect="1"/>
          </p:cNvSpPr>
          <p:nvPr>
            <p:ph type="pic" sz="quarter" idx="121"/>
          </p:nvPr>
        </p:nvSpPr>
        <p:spPr>
          <a:xfrm>
            <a:off x="5151969" y="5119108"/>
            <a:ext cx="754017" cy="660731"/>
          </a:xfrm>
          <a:noFill/>
        </p:spPr>
        <p:txBody>
          <a:bodyPr/>
          <a:lstStyle/>
          <a:p>
            <a:endParaRPr lang="en-US" dirty="0"/>
          </a:p>
        </p:txBody>
      </p:sp>
      <p:sp>
        <p:nvSpPr>
          <p:cNvPr id="172" name="Picture Placeholder 38">
            <a:extLst>
              <a:ext uri="{FF2B5EF4-FFF2-40B4-BE49-F238E27FC236}">
                <a16:creationId xmlns:a16="http://schemas.microsoft.com/office/drawing/2014/main" id="{A4D09A12-1D8B-1CCC-6AAC-EE100F08D8F6}"/>
              </a:ext>
            </a:extLst>
          </p:cNvPr>
          <p:cNvSpPr>
            <a:spLocks noGrp="1" noChangeAspect="1"/>
          </p:cNvSpPr>
          <p:nvPr>
            <p:ph type="pic" sz="quarter" idx="122"/>
          </p:nvPr>
        </p:nvSpPr>
        <p:spPr>
          <a:xfrm>
            <a:off x="6304120" y="5092698"/>
            <a:ext cx="754017" cy="684329"/>
          </a:xfrm>
          <a:noFill/>
        </p:spPr>
        <p:txBody>
          <a:bodyPr/>
          <a:lstStyle/>
          <a:p>
            <a:endParaRPr lang="en-US" dirty="0"/>
          </a:p>
        </p:txBody>
      </p:sp>
      <p:sp>
        <p:nvSpPr>
          <p:cNvPr id="173" name="Picture Placeholder 38">
            <a:extLst>
              <a:ext uri="{FF2B5EF4-FFF2-40B4-BE49-F238E27FC236}">
                <a16:creationId xmlns:a16="http://schemas.microsoft.com/office/drawing/2014/main" id="{50748A16-E379-60D0-7704-64834A4693F9}"/>
              </a:ext>
            </a:extLst>
          </p:cNvPr>
          <p:cNvSpPr>
            <a:spLocks noGrp="1" noChangeAspect="1"/>
          </p:cNvSpPr>
          <p:nvPr>
            <p:ph type="pic" sz="quarter" idx="123"/>
          </p:nvPr>
        </p:nvSpPr>
        <p:spPr>
          <a:xfrm>
            <a:off x="7210023" y="5092698"/>
            <a:ext cx="754017" cy="684329"/>
          </a:xfrm>
          <a:noFill/>
        </p:spPr>
        <p:txBody>
          <a:bodyPr/>
          <a:lstStyle/>
          <a:p>
            <a:endParaRPr lang="en-US" dirty="0"/>
          </a:p>
        </p:txBody>
      </p:sp>
      <p:sp>
        <p:nvSpPr>
          <p:cNvPr id="174" name="Picture Placeholder 38">
            <a:extLst>
              <a:ext uri="{FF2B5EF4-FFF2-40B4-BE49-F238E27FC236}">
                <a16:creationId xmlns:a16="http://schemas.microsoft.com/office/drawing/2014/main" id="{2D342F30-829C-9CDD-2167-DE3CC7C308C3}"/>
              </a:ext>
            </a:extLst>
          </p:cNvPr>
          <p:cNvSpPr>
            <a:spLocks noGrp="1" noChangeAspect="1"/>
          </p:cNvSpPr>
          <p:nvPr>
            <p:ph type="pic" sz="quarter" idx="124"/>
          </p:nvPr>
        </p:nvSpPr>
        <p:spPr>
          <a:xfrm>
            <a:off x="8115926" y="5092698"/>
            <a:ext cx="754017" cy="684329"/>
          </a:xfrm>
          <a:noFill/>
        </p:spPr>
        <p:txBody>
          <a:bodyPr/>
          <a:lstStyle/>
          <a:p>
            <a:endParaRPr lang="en-US" dirty="0"/>
          </a:p>
        </p:txBody>
      </p:sp>
      <p:sp>
        <p:nvSpPr>
          <p:cNvPr id="175" name="Picture Placeholder 38">
            <a:extLst>
              <a:ext uri="{FF2B5EF4-FFF2-40B4-BE49-F238E27FC236}">
                <a16:creationId xmlns:a16="http://schemas.microsoft.com/office/drawing/2014/main" id="{147746FF-11BF-003F-A004-DC4A857759CB}"/>
              </a:ext>
            </a:extLst>
          </p:cNvPr>
          <p:cNvSpPr>
            <a:spLocks noGrp="1" noChangeAspect="1"/>
          </p:cNvSpPr>
          <p:nvPr>
            <p:ph type="pic" sz="quarter" idx="125"/>
          </p:nvPr>
        </p:nvSpPr>
        <p:spPr>
          <a:xfrm>
            <a:off x="9280202" y="5092699"/>
            <a:ext cx="754017" cy="684652"/>
          </a:xfrm>
          <a:noFill/>
        </p:spPr>
        <p:txBody>
          <a:bodyPr/>
          <a:lstStyle>
            <a:lvl1pPr>
              <a:buNone/>
              <a:defRPr/>
            </a:lvl1pPr>
          </a:lstStyle>
          <a:p>
            <a:endParaRPr lang="en-US" dirty="0"/>
          </a:p>
        </p:txBody>
      </p:sp>
      <p:sp>
        <p:nvSpPr>
          <p:cNvPr id="176" name="Picture Placeholder 38">
            <a:extLst>
              <a:ext uri="{FF2B5EF4-FFF2-40B4-BE49-F238E27FC236}">
                <a16:creationId xmlns:a16="http://schemas.microsoft.com/office/drawing/2014/main" id="{90C282FF-5940-D824-C527-EFC866D13BE7}"/>
              </a:ext>
            </a:extLst>
          </p:cNvPr>
          <p:cNvSpPr>
            <a:spLocks noGrp="1" noChangeAspect="1"/>
          </p:cNvSpPr>
          <p:nvPr>
            <p:ph type="pic" sz="quarter" idx="126"/>
          </p:nvPr>
        </p:nvSpPr>
        <p:spPr>
          <a:xfrm>
            <a:off x="10186105" y="5092699"/>
            <a:ext cx="754017" cy="684652"/>
          </a:xfrm>
          <a:noFill/>
        </p:spPr>
        <p:txBody>
          <a:bodyPr/>
          <a:lstStyle/>
          <a:p>
            <a:endParaRPr lang="en-US" dirty="0"/>
          </a:p>
        </p:txBody>
      </p:sp>
      <p:sp>
        <p:nvSpPr>
          <p:cNvPr id="177" name="Picture Placeholder 38">
            <a:extLst>
              <a:ext uri="{FF2B5EF4-FFF2-40B4-BE49-F238E27FC236}">
                <a16:creationId xmlns:a16="http://schemas.microsoft.com/office/drawing/2014/main" id="{4C9FBB5A-0F2A-933D-8CB7-DAF83544F1A6}"/>
              </a:ext>
            </a:extLst>
          </p:cNvPr>
          <p:cNvSpPr>
            <a:spLocks noGrp="1" noChangeAspect="1"/>
          </p:cNvSpPr>
          <p:nvPr>
            <p:ph type="pic" sz="quarter" idx="127"/>
          </p:nvPr>
        </p:nvSpPr>
        <p:spPr>
          <a:xfrm>
            <a:off x="11092008" y="5092699"/>
            <a:ext cx="754017" cy="684652"/>
          </a:xfrm>
          <a:noFill/>
        </p:spPr>
        <p:txBody>
          <a:bodyPr/>
          <a:lstStyle>
            <a:lvl1pPr>
              <a:buNone/>
              <a:defRPr/>
            </a:lvl1pPr>
          </a:lstStyle>
          <a:p>
            <a:endParaRPr lang="en-US" dirty="0"/>
          </a:p>
        </p:txBody>
      </p:sp>
      <p:sp>
        <p:nvSpPr>
          <p:cNvPr id="178" name="Text Placeholder 20">
            <a:extLst>
              <a:ext uri="{FF2B5EF4-FFF2-40B4-BE49-F238E27FC236}">
                <a16:creationId xmlns:a16="http://schemas.microsoft.com/office/drawing/2014/main" id="{D2C0D491-590F-288B-CBAF-E2922E70BC02}"/>
              </a:ext>
            </a:extLst>
          </p:cNvPr>
          <p:cNvSpPr>
            <a:spLocks noGrp="1"/>
          </p:cNvSpPr>
          <p:nvPr>
            <p:ph type="body" sz="quarter" idx="58" hasCustomPrompt="1"/>
          </p:nvPr>
        </p:nvSpPr>
        <p:spPr>
          <a:xfrm>
            <a:off x="312176" y="1561291"/>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Tree>
    <p:extLst>
      <p:ext uri="{BB962C8B-B14F-4D97-AF65-F5344CB8AC3E}">
        <p14:creationId xmlns:p14="http://schemas.microsoft.com/office/powerpoint/2010/main" val="8156089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reshow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F99F33-B392-1D02-6893-F79B8E1F323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Picture Placeholder 4">
            <a:extLst>
              <a:ext uri="{FF2B5EF4-FFF2-40B4-BE49-F238E27FC236}">
                <a16:creationId xmlns:a16="http://schemas.microsoft.com/office/drawing/2014/main" id="{87845937-66CF-D775-3358-E13B5B4D3A8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4D87E3F9-7E40-93A9-1F60-6D4CB628270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1397556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reshow custom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F99F33-B392-1D02-6893-F79B8E1F323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ad reel slide</a:t>
            </a:r>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ad reel slide</a:t>
            </a:r>
            <a:endParaRPr lang="en-US" dirty="0"/>
          </a:p>
        </p:txBody>
      </p:sp>
      <p:sp>
        <p:nvSpPr>
          <p:cNvPr id="5" name="Picture Placeholder 4">
            <a:extLst>
              <a:ext uri="{FF2B5EF4-FFF2-40B4-BE49-F238E27FC236}">
                <a16:creationId xmlns:a16="http://schemas.microsoft.com/office/drawing/2014/main" id="{E229AF89-8DA8-8510-1674-87929A9994D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330BC8E4-C2DE-77F7-A2E0-F5F67749974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5921607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Preshow blue velvet">
    <p:bg>
      <p:bgPr>
        <a:solidFill>
          <a:schemeClr val="accent6"/>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D924ECB1-B19B-7A5A-4439-0F271FBB330F}"/>
              </a:ext>
            </a:extLst>
          </p:cNvPr>
          <p:cNvSpPr/>
          <p:nvPr/>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11">
            <a:extLst>
              <a:ext uri="{FF2B5EF4-FFF2-40B4-BE49-F238E27FC236}">
                <a16:creationId xmlns:a16="http://schemas.microsoft.com/office/drawing/2014/main" id="{4F213420-9D40-CC8D-665F-45C0A17D46EF}"/>
              </a:ext>
            </a:extLst>
          </p:cNvPr>
          <p:cNvSpPr>
            <a:spLocks noGrp="1"/>
          </p:cNvSpPr>
          <p:nvPr>
            <p:ph type="body" sz="quarter" idx="85"/>
          </p:nvPr>
        </p:nvSpPr>
        <p:spPr>
          <a:xfrm>
            <a:off x="211818"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11">
            <a:extLst>
              <a:ext uri="{FF2B5EF4-FFF2-40B4-BE49-F238E27FC236}">
                <a16:creationId xmlns:a16="http://schemas.microsoft.com/office/drawing/2014/main" id="{12B169D6-857C-C077-C399-96C26299236B}"/>
              </a:ext>
            </a:extLst>
          </p:cNvPr>
          <p:cNvSpPr>
            <a:spLocks noGrp="1"/>
          </p:cNvSpPr>
          <p:nvPr>
            <p:ph type="body" sz="quarter" idx="86"/>
          </p:nvPr>
        </p:nvSpPr>
        <p:spPr>
          <a:xfrm>
            <a:off x="1705047"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11">
            <a:extLst>
              <a:ext uri="{FF2B5EF4-FFF2-40B4-BE49-F238E27FC236}">
                <a16:creationId xmlns:a16="http://schemas.microsoft.com/office/drawing/2014/main" id="{B32B184F-DA22-0F25-44A4-5F4A81A08C13}"/>
              </a:ext>
            </a:extLst>
          </p:cNvPr>
          <p:cNvSpPr>
            <a:spLocks noGrp="1"/>
          </p:cNvSpPr>
          <p:nvPr>
            <p:ph type="body" sz="quarter" idx="87"/>
          </p:nvPr>
        </p:nvSpPr>
        <p:spPr>
          <a:xfrm>
            <a:off x="3198276" y="2477117"/>
            <a:ext cx="1335491" cy="2315842"/>
          </a:xfrm>
          <a:prstGeom prst="roundRect">
            <a:avLst>
              <a:gd name="adj" fmla="val 2993"/>
            </a:avLst>
          </a:prstGeom>
          <a:solidFill>
            <a:srgbClr val="A8714E"/>
          </a:solidFill>
        </p:spPr>
        <p:txBody>
          <a:bodyPr/>
          <a:lstStyle>
            <a:lvl1pPr>
              <a:buNone/>
              <a:defRPr>
                <a:noFill/>
              </a:defRPr>
            </a:lvl1pPr>
          </a:lstStyle>
          <a:p>
            <a:pPr lvl="0"/>
            <a:r>
              <a:rPr lang="en-GB"/>
              <a:t>Click to edit Master text styles</a:t>
            </a:r>
          </a:p>
        </p:txBody>
      </p:sp>
      <p:sp>
        <p:nvSpPr>
          <p:cNvPr id="13" name="Text Placeholder 11">
            <a:extLst>
              <a:ext uri="{FF2B5EF4-FFF2-40B4-BE49-F238E27FC236}">
                <a16:creationId xmlns:a16="http://schemas.microsoft.com/office/drawing/2014/main" id="{EFF07536-5FFD-EB74-C53B-A91E0092797A}"/>
              </a:ext>
            </a:extLst>
          </p:cNvPr>
          <p:cNvSpPr>
            <a:spLocks noGrp="1"/>
          </p:cNvSpPr>
          <p:nvPr>
            <p:ph type="body" sz="quarter" idx="88"/>
          </p:nvPr>
        </p:nvSpPr>
        <p:spPr>
          <a:xfrm>
            <a:off x="4691505"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4" name="Text Placeholder 11">
            <a:extLst>
              <a:ext uri="{FF2B5EF4-FFF2-40B4-BE49-F238E27FC236}">
                <a16:creationId xmlns:a16="http://schemas.microsoft.com/office/drawing/2014/main" id="{80AE1047-6445-4D79-7242-32BABEE85482}"/>
              </a:ext>
            </a:extLst>
          </p:cNvPr>
          <p:cNvSpPr>
            <a:spLocks noGrp="1"/>
          </p:cNvSpPr>
          <p:nvPr>
            <p:ph type="body" sz="quarter" idx="89"/>
          </p:nvPr>
        </p:nvSpPr>
        <p:spPr>
          <a:xfrm>
            <a:off x="6184734" y="2477117"/>
            <a:ext cx="1335491" cy="2315842"/>
          </a:xfrm>
          <a:prstGeom prst="roundRect">
            <a:avLst>
              <a:gd name="adj" fmla="val 2993"/>
            </a:avLst>
          </a:prstGeom>
          <a:solidFill>
            <a:srgbClr val="B2B4B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A6EC457C-A82D-B6C7-9D2D-508588AA29CA}"/>
              </a:ext>
            </a:extLst>
          </p:cNvPr>
          <p:cNvSpPr>
            <a:spLocks noGrp="1"/>
          </p:cNvSpPr>
          <p:nvPr>
            <p:ph type="body" sz="quarter" idx="90"/>
          </p:nvPr>
        </p:nvSpPr>
        <p:spPr>
          <a:xfrm>
            <a:off x="7677963"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 name="Text Placeholder 11">
            <a:extLst>
              <a:ext uri="{FF2B5EF4-FFF2-40B4-BE49-F238E27FC236}">
                <a16:creationId xmlns:a16="http://schemas.microsoft.com/office/drawing/2014/main" id="{BAAE6AEE-BB0E-CAD7-9767-794F8FD9E111}"/>
              </a:ext>
            </a:extLst>
          </p:cNvPr>
          <p:cNvSpPr>
            <a:spLocks noGrp="1"/>
          </p:cNvSpPr>
          <p:nvPr>
            <p:ph type="body" sz="quarter" idx="91"/>
          </p:nvPr>
        </p:nvSpPr>
        <p:spPr>
          <a:xfrm>
            <a:off x="9171192" y="2477117"/>
            <a:ext cx="1335491" cy="2315842"/>
          </a:xfrm>
          <a:prstGeom prst="roundRect">
            <a:avLst>
              <a:gd name="adj" fmla="val 2993"/>
            </a:avLst>
          </a:prstGeom>
          <a:solidFill>
            <a:srgbClr val="BC955B"/>
          </a:solidFill>
        </p:spPr>
        <p:txBody>
          <a:bodyPr/>
          <a:lstStyle>
            <a:lvl1pPr>
              <a:buNone/>
              <a:defRPr>
                <a:noFill/>
              </a:defRPr>
            </a:lvl1pPr>
          </a:lstStyle>
          <a:p>
            <a:pPr lvl="0"/>
            <a:r>
              <a:rPr lang="en-GB"/>
              <a:t>Click to edit Master text styles</a:t>
            </a:r>
          </a:p>
        </p:txBody>
      </p:sp>
      <p:sp>
        <p:nvSpPr>
          <p:cNvPr id="17" name="Text Placeholder 11">
            <a:extLst>
              <a:ext uri="{FF2B5EF4-FFF2-40B4-BE49-F238E27FC236}">
                <a16:creationId xmlns:a16="http://schemas.microsoft.com/office/drawing/2014/main" id="{96A11D8A-F700-56E2-A56D-BD46720B31AC}"/>
              </a:ext>
            </a:extLst>
          </p:cNvPr>
          <p:cNvSpPr>
            <a:spLocks noGrp="1"/>
          </p:cNvSpPr>
          <p:nvPr>
            <p:ph type="body" sz="quarter" idx="92"/>
          </p:nvPr>
        </p:nvSpPr>
        <p:spPr>
          <a:xfrm>
            <a:off x="10664422" y="2477117"/>
            <a:ext cx="1335491" cy="231584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1">
            <a:extLst>
              <a:ext uri="{FF2B5EF4-FFF2-40B4-BE49-F238E27FC236}">
                <a16:creationId xmlns:a16="http://schemas.microsoft.com/office/drawing/2014/main" id="{5B36047A-9534-E439-095D-FC8A0C7D804F}"/>
              </a:ext>
            </a:extLst>
          </p:cNvPr>
          <p:cNvSpPr>
            <a:spLocks noGrp="1"/>
          </p:cNvSpPr>
          <p:nvPr>
            <p:ph type="body" sz="quarter" idx="93" hasCustomPrompt="1"/>
          </p:nvPr>
        </p:nvSpPr>
        <p:spPr>
          <a:xfrm>
            <a:off x="382524" y="2688875"/>
            <a:ext cx="967305" cy="1131887"/>
          </a:xfrm>
        </p:spPr>
        <p:txBody>
          <a:bodyPr>
            <a:noAutofit/>
          </a:bodyPr>
          <a:lstStyle>
            <a:lvl1pPr>
              <a:buNone/>
              <a:defRPr sz="1600"/>
            </a:lvl1pPr>
          </a:lstStyle>
          <a:p>
            <a:pPr lvl="0"/>
            <a:r>
              <a:rPr lang="en-US" dirty="0"/>
              <a:t>1</a:t>
            </a:r>
          </a:p>
          <a:p>
            <a:pPr lvl="0"/>
            <a:r>
              <a:rPr lang="en-US" dirty="0"/>
              <a:t>Title here</a:t>
            </a:r>
          </a:p>
        </p:txBody>
      </p:sp>
      <p:sp>
        <p:nvSpPr>
          <p:cNvPr id="23" name="Text Placeholder 21">
            <a:extLst>
              <a:ext uri="{FF2B5EF4-FFF2-40B4-BE49-F238E27FC236}">
                <a16:creationId xmlns:a16="http://schemas.microsoft.com/office/drawing/2014/main" id="{985C05F1-9DC7-C615-F660-8746587E81AD}"/>
              </a:ext>
            </a:extLst>
          </p:cNvPr>
          <p:cNvSpPr>
            <a:spLocks noGrp="1"/>
          </p:cNvSpPr>
          <p:nvPr>
            <p:ph type="body" sz="quarter" idx="94" hasCustomPrompt="1"/>
          </p:nvPr>
        </p:nvSpPr>
        <p:spPr>
          <a:xfrm>
            <a:off x="1882664" y="2688874"/>
            <a:ext cx="967305" cy="1131887"/>
          </a:xfrm>
        </p:spPr>
        <p:txBody>
          <a:bodyPr>
            <a:noAutofit/>
          </a:bodyPr>
          <a:lstStyle>
            <a:lvl1pPr>
              <a:buNone/>
              <a:defRPr sz="1600"/>
            </a:lvl1pPr>
          </a:lstStyle>
          <a:p>
            <a:pPr lvl="0"/>
            <a:r>
              <a:rPr lang="en-US" dirty="0"/>
              <a:t>2</a:t>
            </a:r>
          </a:p>
          <a:p>
            <a:pPr lvl="0"/>
            <a:r>
              <a:rPr lang="en-US" dirty="0"/>
              <a:t>Title here</a:t>
            </a:r>
          </a:p>
        </p:txBody>
      </p:sp>
      <p:sp>
        <p:nvSpPr>
          <p:cNvPr id="24" name="Text Placeholder 21">
            <a:extLst>
              <a:ext uri="{FF2B5EF4-FFF2-40B4-BE49-F238E27FC236}">
                <a16:creationId xmlns:a16="http://schemas.microsoft.com/office/drawing/2014/main" id="{BDDE33C2-4FFD-663B-1F94-3A20EE2AC270}"/>
              </a:ext>
            </a:extLst>
          </p:cNvPr>
          <p:cNvSpPr>
            <a:spLocks noGrp="1"/>
          </p:cNvSpPr>
          <p:nvPr>
            <p:ph type="body" sz="quarter" idx="95" hasCustomPrompt="1"/>
          </p:nvPr>
        </p:nvSpPr>
        <p:spPr>
          <a:xfrm>
            <a:off x="3382368" y="2688873"/>
            <a:ext cx="967305" cy="1131887"/>
          </a:xfrm>
        </p:spPr>
        <p:txBody>
          <a:bodyPr>
            <a:noAutofit/>
          </a:bodyPr>
          <a:lstStyle>
            <a:lvl1pPr>
              <a:buNone/>
              <a:defRPr sz="1600">
                <a:solidFill>
                  <a:schemeClr val="bg1"/>
                </a:solidFill>
              </a:defRPr>
            </a:lvl1pPr>
          </a:lstStyle>
          <a:p>
            <a:pPr lvl="0"/>
            <a:r>
              <a:rPr lang="en-US" dirty="0"/>
              <a:t>3</a:t>
            </a:r>
          </a:p>
          <a:p>
            <a:pPr lvl="0"/>
            <a:r>
              <a:rPr lang="en-US" dirty="0"/>
              <a:t>Title here</a:t>
            </a:r>
          </a:p>
        </p:txBody>
      </p:sp>
      <p:sp>
        <p:nvSpPr>
          <p:cNvPr id="26" name="Text Placeholder 21">
            <a:extLst>
              <a:ext uri="{FF2B5EF4-FFF2-40B4-BE49-F238E27FC236}">
                <a16:creationId xmlns:a16="http://schemas.microsoft.com/office/drawing/2014/main" id="{A9980F81-C0BD-BA58-6FDF-3F97A65EC322}"/>
              </a:ext>
            </a:extLst>
          </p:cNvPr>
          <p:cNvSpPr>
            <a:spLocks noGrp="1"/>
          </p:cNvSpPr>
          <p:nvPr>
            <p:ph type="body" sz="quarter" idx="96" hasCustomPrompt="1"/>
          </p:nvPr>
        </p:nvSpPr>
        <p:spPr>
          <a:xfrm>
            <a:off x="4875597" y="2688872"/>
            <a:ext cx="967305" cy="1131887"/>
          </a:xfrm>
        </p:spPr>
        <p:txBody>
          <a:bodyPr>
            <a:noAutofit/>
          </a:bodyPr>
          <a:lstStyle>
            <a:lvl1pPr>
              <a:buNone/>
              <a:defRPr sz="1600"/>
            </a:lvl1pPr>
          </a:lstStyle>
          <a:p>
            <a:pPr lvl="0"/>
            <a:r>
              <a:rPr lang="en-US" dirty="0"/>
              <a:t>4</a:t>
            </a:r>
          </a:p>
          <a:p>
            <a:pPr lvl="0"/>
            <a:r>
              <a:rPr lang="en-US" dirty="0"/>
              <a:t>Title here</a:t>
            </a:r>
          </a:p>
        </p:txBody>
      </p:sp>
      <p:sp>
        <p:nvSpPr>
          <p:cNvPr id="27" name="Text Placeholder 21">
            <a:extLst>
              <a:ext uri="{FF2B5EF4-FFF2-40B4-BE49-F238E27FC236}">
                <a16:creationId xmlns:a16="http://schemas.microsoft.com/office/drawing/2014/main" id="{A8524A1F-B902-8DB8-6877-4B56A779DE4A}"/>
              </a:ext>
            </a:extLst>
          </p:cNvPr>
          <p:cNvSpPr>
            <a:spLocks noGrp="1"/>
          </p:cNvSpPr>
          <p:nvPr>
            <p:ph type="body" sz="quarter" idx="97" hasCustomPrompt="1"/>
          </p:nvPr>
        </p:nvSpPr>
        <p:spPr>
          <a:xfrm>
            <a:off x="6368826" y="2737307"/>
            <a:ext cx="967305" cy="1131887"/>
          </a:xfrm>
        </p:spPr>
        <p:txBody>
          <a:bodyPr>
            <a:noAutofit/>
          </a:bodyPr>
          <a:lstStyle>
            <a:lvl1pPr>
              <a:buNone/>
              <a:defRPr sz="1600"/>
            </a:lvl1pPr>
          </a:lstStyle>
          <a:p>
            <a:pPr lvl="0"/>
            <a:r>
              <a:rPr lang="en-US" dirty="0"/>
              <a:t>5</a:t>
            </a:r>
          </a:p>
          <a:p>
            <a:pPr lvl="0"/>
            <a:r>
              <a:rPr lang="en-US" dirty="0"/>
              <a:t>Title here</a:t>
            </a:r>
          </a:p>
        </p:txBody>
      </p:sp>
      <p:sp>
        <p:nvSpPr>
          <p:cNvPr id="28" name="Text Placeholder 21">
            <a:extLst>
              <a:ext uri="{FF2B5EF4-FFF2-40B4-BE49-F238E27FC236}">
                <a16:creationId xmlns:a16="http://schemas.microsoft.com/office/drawing/2014/main" id="{91F57218-AF00-D1E4-9071-1A28883E2DA8}"/>
              </a:ext>
            </a:extLst>
          </p:cNvPr>
          <p:cNvSpPr>
            <a:spLocks noGrp="1"/>
          </p:cNvSpPr>
          <p:nvPr>
            <p:ph type="body" sz="quarter" idx="98" hasCustomPrompt="1"/>
          </p:nvPr>
        </p:nvSpPr>
        <p:spPr>
          <a:xfrm>
            <a:off x="7862055" y="2737306"/>
            <a:ext cx="967305" cy="1131887"/>
          </a:xfrm>
        </p:spPr>
        <p:txBody>
          <a:bodyPr>
            <a:noAutofit/>
          </a:bodyPr>
          <a:lstStyle>
            <a:lvl1pPr>
              <a:buNone/>
              <a:defRPr sz="1600"/>
            </a:lvl1pPr>
          </a:lstStyle>
          <a:p>
            <a:pPr lvl="0"/>
            <a:r>
              <a:rPr lang="en-US" dirty="0"/>
              <a:t>6</a:t>
            </a:r>
          </a:p>
          <a:p>
            <a:pPr lvl="0"/>
            <a:r>
              <a:rPr lang="en-US" dirty="0"/>
              <a:t>Title here</a:t>
            </a:r>
          </a:p>
        </p:txBody>
      </p:sp>
      <p:sp>
        <p:nvSpPr>
          <p:cNvPr id="29" name="Text Placeholder 21">
            <a:extLst>
              <a:ext uri="{FF2B5EF4-FFF2-40B4-BE49-F238E27FC236}">
                <a16:creationId xmlns:a16="http://schemas.microsoft.com/office/drawing/2014/main" id="{19BC886B-34C9-C232-35FD-F5ADF6688B72}"/>
              </a:ext>
            </a:extLst>
          </p:cNvPr>
          <p:cNvSpPr>
            <a:spLocks noGrp="1"/>
          </p:cNvSpPr>
          <p:nvPr>
            <p:ph type="body" sz="quarter" idx="99" hasCustomPrompt="1"/>
          </p:nvPr>
        </p:nvSpPr>
        <p:spPr>
          <a:xfrm>
            <a:off x="9342031" y="2737306"/>
            <a:ext cx="967305" cy="1131887"/>
          </a:xfrm>
        </p:spPr>
        <p:txBody>
          <a:bodyPr>
            <a:noAutofit/>
          </a:bodyPr>
          <a:lstStyle>
            <a:lvl1pPr>
              <a:buNone/>
              <a:defRPr sz="1600"/>
            </a:lvl1pPr>
          </a:lstStyle>
          <a:p>
            <a:pPr lvl="0"/>
            <a:r>
              <a:rPr lang="en-US" dirty="0"/>
              <a:t>7</a:t>
            </a:r>
          </a:p>
          <a:p>
            <a:pPr lvl="0"/>
            <a:r>
              <a:rPr lang="en-US" dirty="0"/>
              <a:t>Title here</a:t>
            </a:r>
          </a:p>
        </p:txBody>
      </p:sp>
      <p:sp>
        <p:nvSpPr>
          <p:cNvPr id="30" name="Text Placeholder 21">
            <a:extLst>
              <a:ext uri="{FF2B5EF4-FFF2-40B4-BE49-F238E27FC236}">
                <a16:creationId xmlns:a16="http://schemas.microsoft.com/office/drawing/2014/main" id="{1DDD3581-6874-8214-9B50-C775FA29F484}"/>
              </a:ext>
            </a:extLst>
          </p:cNvPr>
          <p:cNvSpPr>
            <a:spLocks noGrp="1"/>
          </p:cNvSpPr>
          <p:nvPr>
            <p:ph type="body" sz="quarter" idx="100" hasCustomPrompt="1"/>
          </p:nvPr>
        </p:nvSpPr>
        <p:spPr>
          <a:xfrm>
            <a:off x="10842171" y="2737306"/>
            <a:ext cx="967305" cy="1131887"/>
          </a:xfrm>
        </p:spPr>
        <p:txBody>
          <a:bodyPr>
            <a:noAutofit/>
          </a:bodyPr>
          <a:lstStyle>
            <a:lvl1pPr>
              <a:buNone/>
              <a:defRPr sz="1600"/>
            </a:lvl1pPr>
          </a:lstStyle>
          <a:p>
            <a:pPr lvl="0"/>
            <a:r>
              <a:rPr lang="en-US" dirty="0"/>
              <a:t>8</a:t>
            </a:r>
          </a:p>
          <a:p>
            <a:pPr lvl="0"/>
            <a:r>
              <a:rPr lang="en-US" dirty="0"/>
              <a:t>Title here</a:t>
            </a:r>
          </a:p>
        </p:txBody>
      </p:sp>
      <p:pic>
        <p:nvPicPr>
          <p:cNvPr id="6" name="Picture 5">
            <a:extLst>
              <a:ext uri="{FF2B5EF4-FFF2-40B4-BE49-F238E27FC236}">
                <a16:creationId xmlns:a16="http://schemas.microsoft.com/office/drawing/2014/main" id="{E0AC1846-E6D0-A8A4-B880-B998C4420E3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ext Placeholder 6">
            <a:extLst>
              <a:ext uri="{FF2B5EF4-FFF2-40B4-BE49-F238E27FC236}">
                <a16:creationId xmlns:a16="http://schemas.microsoft.com/office/drawing/2014/main" id="{F8B8108B-CA69-14BF-658B-046F88F15D5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5" name="Picture Placeholder 4">
            <a:extLst>
              <a:ext uri="{FF2B5EF4-FFF2-40B4-BE49-F238E27FC236}">
                <a16:creationId xmlns:a16="http://schemas.microsoft.com/office/drawing/2014/main" id="{C4CF64F6-1539-C020-0698-CAC53C6D32C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Tree>
    <p:extLst>
      <p:ext uri="{BB962C8B-B14F-4D97-AF65-F5344CB8AC3E}">
        <p14:creationId xmlns:p14="http://schemas.microsoft.com/office/powerpoint/2010/main" val="255265485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Preshow custom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AC1846-E6D0-A8A4-B880-B998C4420E3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5ABBB0B7-3169-1BA0-06FF-FFFD94B9A5A1}"/>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ad reel slide</a:t>
            </a:r>
          </a:p>
        </p:txBody>
      </p:sp>
      <p:sp>
        <p:nvSpPr>
          <p:cNvPr id="8" name="Title 1">
            <a:extLst>
              <a:ext uri="{FF2B5EF4-FFF2-40B4-BE49-F238E27FC236}">
                <a16:creationId xmlns:a16="http://schemas.microsoft.com/office/drawing/2014/main" id="{3DC1FE91-67B1-FABC-D244-AB336B2FFD0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ad reel slide</a:t>
            </a:r>
            <a:endParaRPr lang="en-US" dirty="0"/>
          </a:p>
        </p:txBody>
      </p:sp>
      <p:sp>
        <p:nvSpPr>
          <p:cNvPr id="4" name="Rectangle 3">
            <a:extLst>
              <a:ext uri="{FF2B5EF4-FFF2-40B4-BE49-F238E27FC236}">
                <a16:creationId xmlns:a16="http://schemas.microsoft.com/office/drawing/2014/main" id="{4AC66C63-0CA5-62E6-0521-BE91843B0FE8}"/>
              </a:ext>
            </a:extLst>
          </p:cNvPr>
          <p:cNvSpPr/>
          <p:nvPr userDrawn="1"/>
        </p:nvSpPr>
        <p:spPr>
          <a:xfrm>
            <a:off x="0" y="1639438"/>
            <a:ext cx="12192000" cy="399723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6">
            <a:extLst>
              <a:ext uri="{FF2B5EF4-FFF2-40B4-BE49-F238E27FC236}">
                <a16:creationId xmlns:a16="http://schemas.microsoft.com/office/drawing/2014/main" id="{F4F6793D-85A2-EA7B-5EA7-333C1F51B15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5" name="Picture Placeholder 4">
            <a:extLst>
              <a:ext uri="{FF2B5EF4-FFF2-40B4-BE49-F238E27FC236}">
                <a16:creationId xmlns:a16="http://schemas.microsoft.com/office/drawing/2014/main" id="{2E365B46-27D6-949D-4248-E4014361568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Tree>
    <p:extLst>
      <p:ext uri="{BB962C8B-B14F-4D97-AF65-F5344CB8AC3E}">
        <p14:creationId xmlns:p14="http://schemas.microsoft.com/office/powerpoint/2010/main" val="2706336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 6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200405"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2087621"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2087621" y="2768264"/>
            <a:ext cx="1648795" cy="252413"/>
          </a:xfrm>
        </p:spPr>
        <p:txBody>
          <a:bodyPr>
            <a:noAutofit/>
          </a:bodyPr>
          <a:lstStyle>
            <a:lvl1pPr marL="0">
              <a:buNone/>
              <a:defRPr sz="1200" b="0"/>
            </a:lvl1pPr>
          </a:lstStyle>
          <a:p>
            <a:pPr lvl="0"/>
            <a:r>
              <a:rPr lang="en-US" dirty="0"/>
              <a:t>Job title goes here</a:t>
            </a:r>
          </a:p>
        </p:txBody>
      </p:sp>
      <p:sp>
        <p:nvSpPr>
          <p:cNvPr id="38" name="Text Placeholder 11">
            <a:extLst>
              <a:ext uri="{FF2B5EF4-FFF2-40B4-BE49-F238E27FC236}">
                <a16:creationId xmlns:a16="http://schemas.microsoft.com/office/drawing/2014/main" id="{3810F258-96B5-10F7-E537-A68FC64F8E5E}"/>
              </a:ext>
            </a:extLst>
          </p:cNvPr>
          <p:cNvSpPr>
            <a:spLocks noGrp="1"/>
          </p:cNvSpPr>
          <p:nvPr>
            <p:ph type="body" sz="quarter" idx="118"/>
          </p:nvPr>
        </p:nvSpPr>
        <p:spPr>
          <a:xfrm>
            <a:off x="4232182"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0" name="Text Placeholder 20">
            <a:extLst>
              <a:ext uri="{FF2B5EF4-FFF2-40B4-BE49-F238E27FC236}">
                <a16:creationId xmlns:a16="http://schemas.microsoft.com/office/drawing/2014/main" id="{AADA0E40-A7E7-3F5D-19B0-D8F0C2C91A51}"/>
              </a:ext>
            </a:extLst>
          </p:cNvPr>
          <p:cNvSpPr>
            <a:spLocks noGrp="1"/>
          </p:cNvSpPr>
          <p:nvPr>
            <p:ph type="body" sz="quarter" idx="120" hasCustomPrompt="1"/>
          </p:nvPr>
        </p:nvSpPr>
        <p:spPr>
          <a:xfrm>
            <a:off x="6119398"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1" name="Text Placeholder 24">
            <a:extLst>
              <a:ext uri="{FF2B5EF4-FFF2-40B4-BE49-F238E27FC236}">
                <a16:creationId xmlns:a16="http://schemas.microsoft.com/office/drawing/2014/main" id="{EF483F9F-3113-10A1-5348-F10FA1D643B5}"/>
              </a:ext>
            </a:extLst>
          </p:cNvPr>
          <p:cNvSpPr>
            <a:spLocks noGrp="1"/>
          </p:cNvSpPr>
          <p:nvPr>
            <p:ph type="body" sz="quarter" idx="121" hasCustomPrompt="1"/>
          </p:nvPr>
        </p:nvSpPr>
        <p:spPr>
          <a:xfrm>
            <a:off x="6119398" y="2768264"/>
            <a:ext cx="1648795" cy="252413"/>
          </a:xfrm>
        </p:spPr>
        <p:txBody>
          <a:bodyPr>
            <a:noAutofit/>
          </a:bodyPr>
          <a:lstStyle>
            <a:lvl1pPr marL="0">
              <a:buNone/>
              <a:defRPr sz="1200" b="0"/>
            </a:lvl1pPr>
          </a:lstStyle>
          <a:p>
            <a:pPr lvl="0"/>
            <a:r>
              <a:rPr lang="en-US" dirty="0"/>
              <a:t>Job title goes here</a:t>
            </a:r>
          </a:p>
        </p:txBody>
      </p:sp>
      <p:sp>
        <p:nvSpPr>
          <p:cNvPr id="42" name="Text Placeholder 11">
            <a:extLst>
              <a:ext uri="{FF2B5EF4-FFF2-40B4-BE49-F238E27FC236}">
                <a16:creationId xmlns:a16="http://schemas.microsoft.com/office/drawing/2014/main" id="{DC783525-2F4D-1031-FC7B-AF7D576B52FA}"/>
              </a:ext>
            </a:extLst>
          </p:cNvPr>
          <p:cNvSpPr>
            <a:spLocks noGrp="1"/>
          </p:cNvSpPr>
          <p:nvPr>
            <p:ph type="body" sz="quarter" idx="122"/>
          </p:nvPr>
        </p:nvSpPr>
        <p:spPr>
          <a:xfrm>
            <a:off x="8235889" y="1482243"/>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3180684A-6C9B-8D54-71CD-49A338CA899C}"/>
              </a:ext>
            </a:extLst>
          </p:cNvPr>
          <p:cNvSpPr>
            <a:spLocks noGrp="1"/>
          </p:cNvSpPr>
          <p:nvPr>
            <p:ph type="body" sz="quarter" idx="124" hasCustomPrompt="1"/>
          </p:nvPr>
        </p:nvSpPr>
        <p:spPr>
          <a:xfrm>
            <a:off x="10123105" y="2157380"/>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5" name="Text Placeholder 24">
            <a:extLst>
              <a:ext uri="{FF2B5EF4-FFF2-40B4-BE49-F238E27FC236}">
                <a16:creationId xmlns:a16="http://schemas.microsoft.com/office/drawing/2014/main" id="{617CC018-F126-BA76-8725-EF98ED549CEC}"/>
              </a:ext>
            </a:extLst>
          </p:cNvPr>
          <p:cNvSpPr>
            <a:spLocks noGrp="1"/>
          </p:cNvSpPr>
          <p:nvPr>
            <p:ph type="body" sz="quarter" idx="125" hasCustomPrompt="1"/>
          </p:nvPr>
        </p:nvSpPr>
        <p:spPr>
          <a:xfrm>
            <a:off x="10123105" y="2768264"/>
            <a:ext cx="1648795" cy="252413"/>
          </a:xfrm>
        </p:spPr>
        <p:txBody>
          <a:bodyPr>
            <a:noAutofit/>
          </a:bodyPr>
          <a:lstStyle>
            <a:lvl1pPr marL="0">
              <a:buNone/>
              <a:defRPr sz="1200" b="0"/>
            </a:lvl1pPr>
          </a:lstStyle>
          <a:p>
            <a:pPr lvl="0"/>
            <a:r>
              <a:rPr lang="en-US" dirty="0"/>
              <a:t>Job title goes here</a:t>
            </a:r>
          </a:p>
        </p:txBody>
      </p:sp>
      <p:sp>
        <p:nvSpPr>
          <p:cNvPr id="46" name="Text Placeholder 11">
            <a:extLst>
              <a:ext uri="{FF2B5EF4-FFF2-40B4-BE49-F238E27FC236}">
                <a16:creationId xmlns:a16="http://schemas.microsoft.com/office/drawing/2014/main" id="{CCED474F-F7D6-FA63-5007-05C478BB406F}"/>
              </a:ext>
            </a:extLst>
          </p:cNvPr>
          <p:cNvSpPr>
            <a:spLocks noGrp="1"/>
          </p:cNvSpPr>
          <p:nvPr>
            <p:ph type="body" sz="quarter" idx="126"/>
          </p:nvPr>
        </p:nvSpPr>
        <p:spPr>
          <a:xfrm>
            <a:off x="192088"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8" name="Text Placeholder 20">
            <a:extLst>
              <a:ext uri="{FF2B5EF4-FFF2-40B4-BE49-F238E27FC236}">
                <a16:creationId xmlns:a16="http://schemas.microsoft.com/office/drawing/2014/main" id="{D4F00154-7BF6-4F3B-8567-355DC53B7E17}"/>
              </a:ext>
            </a:extLst>
          </p:cNvPr>
          <p:cNvSpPr>
            <a:spLocks noGrp="1"/>
          </p:cNvSpPr>
          <p:nvPr>
            <p:ph type="body" sz="quarter" idx="128" hasCustomPrompt="1"/>
          </p:nvPr>
        </p:nvSpPr>
        <p:spPr>
          <a:xfrm>
            <a:off x="2079304"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49" name="Text Placeholder 24">
            <a:extLst>
              <a:ext uri="{FF2B5EF4-FFF2-40B4-BE49-F238E27FC236}">
                <a16:creationId xmlns:a16="http://schemas.microsoft.com/office/drawing/2014/main" id="{DAB0720A-0861-F150-4DEA-FA70EF3A86A5}"/>
              </a:ext>
            </a:extLst>
          </p:cNvPr>
          <p:cNvSpPr>
            <a:spLocks noGrp="1"/>
          </p:cNvSpPr>
          <p:nvPr>
            <p:ph type="body" sz="quarter" idx="129" hasCustomPrompt="1"/>
          </p:nvPr>
        </p:nvSpPr>
        <p:spPr>
          <a:xfrm>
            <a:off x="2079304" y="5086439"/>
            <a:ext cx="1648795" cy="252413"/>
          </a:xfrm>
        </p:spPr>
        <p:txBody>
          <a:bodyPr>
            <a:noAutofit/>
          </a:bodyPr>
          <a:lstStyle>
            <a:lvl1pPr marL="0">
              <a:buNone/>
              <a:defRPr sz="1200" b="0"/>
            </a:lvl1pPr>
          </a:lstStyle>
          <a:p>
            <a:pPr lvl="0"/>
            <a:r>
              <a:rPr lang="en-US" dirty="0"/>
              <a:t>Job title goes here</a:t>
            </a:r>
          </a:p>
        </p:txBody>
      </p:sp>
      <p:sp>
        <p:nvSpPr>
          <p:cNvPr id="50" name="Text Placeholder 11">
            <a:extLst>
              <a:ext uri="{FF2B5EF4-FFF2-40B4-BE49-F238E27FC236}">
                <a16:creationId xmlns:a16="http://schemas.microsoft.com/office/drawing/2014/main" id="{7616B026-EAB3-A9DB-D704-AD026E614550}"/>
              </a:ext>
            </a:extLst>
          </p:cNvPr>
          <p:cNvSpPr>
            <a:spLocks noGrp="1"/>
          </p:cNvSpPr>
          <p:nvPr>
            <p:ph type="body" sz="quarter" idx="130"/>
          </p:nvPr>
        </p:nvSpPr>
        <p:spPr>
          <a:xfrm>
            <a:off x="4223865"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2" name="Text Placeholder 20">
            <a:extLst>
              <a:ext uri="{FF2B5EF4-FFF2-40B4-BE49-F238E27FC236}">
                <a16:creationId xmlns:a16="http://schemas.microsoft.com/office/drawing/2014/main" id="{A7C25548-ECDC-1610-D194-496872A5DF10}"/>
              </a:ext>
            </a:extLst>
          </p:cNvPr>
          <p:cNvSpPr>
            <a:spLocks noGrp="1"/>
          </p:cNvSpPr>
          <p:nvPr>
            <p:ph type="body" sz="quarter" idx="132" hasCustomPrompt="1"/>
          </p:nvPr>
        </p:nvSpPr>
        <p:spPr>
          <a:xfrm>
            <a:off x="6111081"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3" name="Text Placeholder 24">
            <a:extLst>
              <a:ext uri="{FF2B5EF4-FFF2-40B4-BE49-F238E27FC236}">
                <a16:creationId xmlns:a16="http://schemas.microsoft.com/office/drawing/2014/main" id="{62AFEE6C-E0F2-4985-D3D5-FEDA05C3B310}"/>
              </a:ext>
            </a:extLst>
          </p:cNvPr>
          <p:cNvSpPr>
            <a:spLocks noGrp="1"/>
          </p:cNvSpPr>
          <p:nvPr>
            <p:ph type="body" sz="quarter" idx="133" hasCustomPrompt="1"/>
          </p:nvPr>
        </p:nvSpPr>
        <p:spPr>
          <a:xfrm>
            <a:off x="6111081" y="5086439"/>
            <a:ext cx="1648795" cy="252413"/>
          </a:xfrm>
        </p:spPr>
        <p:txBody>
          <a:bodyPr>
            <a:noAutofit/>
          </a:bodyPr>
          <a:lstStyle>
            <a:lvl1pPr marL="0">
              <a:buNone/>
              <a:defRPr sz="1200" b="0"/>
            </a:lvl1pPr>
          </a:lstStyle>
          <a:p>
            <a:pPr lvl="0"/>
            <a:r>
              <a:rPr lang="en-US" dirty="0"/>
              <a:t>Job title goes here</a:t>
            </a:r>
          </a:p>
        </p:txBody>
      </p:sp>
      <p:sp>
        <p:nvSpPr>
          <p:cNvPr id="54" name="Text Placeholder 11">
            <a:extLst>
              <a:ext uri="{FF2B5EF4-FFF2-40B4-BE49-F238E27FC236}">
                <a16:creationId xmlns:a16="http://schemas.microsoft.com/office/drawing/2014/main" id="{2DE1FEAB-418A-61A3-786B-81E187B89CF4}"/>
              </a:ext>
            </a:extLst>
          </p:cNvPr>
          <p:cNvSpPr>
            <a:spLocks noGrp="1"/>
          </p:cNvSpPr>
          <p:nvPr>
            <p:ph type="body" sz="quarter" idx="134"/>
          </p:nvPr>
        </p:nvSpPr>
        <p:spPr>
          <a:xfrm>
            <a:off x="8227572" y="3800418"/>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6" name="Text Placeholder 20">
            <a:extLst>
              <a:ext uri="{FF2B5EF4-FFF2-40B4-BE49-F238E27FC236}">
                <a16:creationId xmlns:a16="http://schemas.microsoft.com/office/drawing/2014/main" id="{27EF4935-D8F0-AF4E-7849-4EDC0799DE6E}"/>
              </a:ext>
            </a:extLst>
          </p:cNvPr>
          <p:cNvSpPr>
            <a:spLocks noGrp="1"/>
          </p:cNvSpPr>
          <p:nvPr>
            <p:ph type="body" sz="quarter" idx="136" hasCustomPrompt="1"/>
          </p:nvPr>
        </p:nvSpPr>
        <p:spPr>
          <a:xfrm>
            <a:off x="10114788" y="4475555"/>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7" name="Text Placeholder 24">
            <a:extLst>
              <a:ext uri="{FF2B5EF4-FFF2-40B4-BE49-F238E27FC236}">
                <a16:creationId xmlns:a16="http://schemas.microsoft.com/office/drawing/2014/main" id="{4661495F-B915-17AB-BB87-D14D1BC65E33}"/>
              </a:ext>
            </a:extLst>
          </p:cNvPr>
          <p:cNvSpPr>
            <a:spLocks noGrp="1"/>
          </p:cNvSpPr>
          <p:nvPr>
            <p:ph type="body" sz="quarter" idx="137" hasCustomPrompt="1"/>
          </p:nvPr>
        </p:nvSpPr>
        <p:spPr>
          <a:xfrm>
            <a:off x="10114788" y="5086439"/>
            <a:ext cx="1648795" cy="252413"/>
          </a:xfrm>
        </p:spPr>
        <p:txBody>
          <a:bodyPr>
            <a:noAutofit/>
          </a:bodyPr>
          <a:lstStyle>
            <a:lvl1pPr marL="0">
              <a:buNone/>
              <a:defRPr sz="1200" b="0"/>
            </a:lvl1pPr>
          </a:lstStyle>
          <a:p>
            <a:pPr lvl="0"/>
            <a:r>
              <a:rPr lang="en-US" dirty="0"/>
              <a:t>Job title goes here</a:t>
            </a:r>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50">
            <a:extLst>
              <a:ext uri="{FF2B5EF4-FFF2-40B4-BE49-F238E27FC236}">
                <a16:creationId xmlns:a16="http://schemas.microsoft.com/office/drawing/2014/main" id="{419AC2BC-2A14-BFC0-DFA9-94E46626F1BC}"/>
              </a:ext>
            </a:extLst>
          </p:cNvPr>
          <p:cNvSpPr>
            <a:spLocks noGrp="1" noChangeAspect="1"/>
          </p:cNvSpPr>
          <p:nvPr>
            <p:ph type="pic" sz="quarter" idx="138"/>
          </p:nvPr>
        </p:nvSpPr>
        <p:spPr>
          <a:xfrm>
            <a:off x="242950" y="1538850"/>
            <a:ext cx="1697037" cy="2025650"/>
          </a:xfrm>
          <a:prstGeom prst="roundRect">
            <a:avLst>
              <a:gd name="adj" fmla="val 2732"/>
            </a:avLst>
          </a:prstGeom>
          <a:noFill/>
        </p:spPr>
        <p:txBody>
          <a:bodyPr/>
          <a:lstStyle>
            <a:lvl1pPr>
              <a:buNone/>
              <a:defRPr/>
            </a:lvl1pPr>
          </a:lstStyle>
          <a:p>
            <a:endParaRPr lang="en-US" dirty="0"/>
          </a:p>
        </p:txBody>
      </p:sp>
      <p:sp>
        <p:nvSpPr>
          <p:cNvPr id="5" name="Picture Placeholder 50">
            <a:extLst>
              <a:ext uri="{FF2B5EF4-FFF2-40B4-BE49-F238E27FC236}">
                <a16:creationId xmlns:a16="http://schemas.microsoft.com/office/drawing/2014/main" id="{FDC65A2B-C88F-0395-4FEA-172CDBF08F0F}"/>
              </a:ext>
            </a:extLst>
          </p:cNvPr>
          <p:cNvSpPr>
            <a:spLocks noGrp="1" noChangeAspect="1"/>
          </p:cNvSpPr>
          <p:nvPr>
            <p:ph type="pic" sz="quarter" idx="139"/>
          </p:nvPr>
        </p:nvSpPr>
        <p:spPr>
          <a:xfrm>
            <a:off x="242949" y="3857025"/>
            <a:ext cx="1697037" cy="2025650"/>
          </a:xfrm>
          <a:prstGeom prst="roundRect">
            <a:avLst>
              <a:gd name="adj" fmla="val 2732"/>
            </a:avLst>
          </a:prstGeom>
          <a:noFill/>
        </p:spPr>
        <p:txBody>
          <a:bodyPr/>
          <a:lstStyle>
            <a:lvl1pPr>
              <a:buNone/>
              <a:defRPr/>
            </a:lvl1pPr>
          </a:lstStyle>
          <a:p>
            <a:endParaRPr lang="en-US" dirty="0"/>
          </a:p>
        </p:txBody>
      </p:sp>
      <p:sp>
        <p:nvSpPr>
          <p:cNvPr id="6" name="Picture Placeholder 50">
            <a:extLst>
              <a:ext uri="{FF2B5EF4-FFF2-40B4-BE49-F238E27FC236}">
                <a16:creationId xmlns:a16="http://schemas.microsoft.com/office/drawing/2014/main" id="{445766D2-A177-CABC-A776-5E19393DD473}"/>
              </a:ext>
            </a:extLst>
          </p:cNvPr>
          <p:cNvSpPr>
            <a:spLocks noGrp="1" noChangeAspect="1"/>
          </p:cNvSpPr>
          <p:nvPr>
            <p:ph type="pic" sz="quarter" idx="140"/>
          </p:nvPr>
        </p:nvSpPr>
        <p:spPr>
          <a:xfrm>
            <a:off x="4283044" y="3857025"/>
            <a:ext cx="1697037" cy="2025650"/>
          </a:xfrm>
          <a:prstGeom prst="roundRect">
            <a:avLst>
              <a:gd name="adj" fmla="val 2732"/>
            </a:avLst>
          </a:prstGeom>
          <a:noFill/>
        </p:spPr>
        <p:txBody>
          <a:bodyPr/>
          <a:lstStyle>
            <a:lvl1pPr>
              <a:buNone/>
              <a:defRPr/>
            </a:lvl1pPr>
          </a:lstStyle>
          <a:p>
            <a:endParaRPr lang="en-US" dirty="0"/>
          </a:p>
        </p:txBody>
      </p:sp>
      <p:sp>
        <p:nvSpPr>
          <p:cNvPr id="7" name="Picture Placeholder 50">
            <a:extLst>
              <a:ext uri="{FF2B5EF4-FFF2-40B4-BE49-F238E27FC236}">
                <a16:creationId xmlns:a16="http://schemas.microsoft.com/office/drawing/2014/main" id="{3FCE99C1-3056-F0DA-D4F9-09AFF40C17B1}"/>
              </a:ext>
            </a:extLst>
          </p:cNvPr>
          <p:cNvSpPr>
            <a:spLocks noGrp="1" noChangeAspect="1"/>
          </p:cNvSpPr>
          <p:nvPr>
            <p:ph type="pic" sz="quarter" idx="141"/>
          </p:nvPr>
        </p:nvSpPr>
        <p:spPr>
          <a:xfrm>
            <a:off x="4283043" y="1543130"/>
            <a:ext cx="1697037" cy="2025650"/>
          </a:xfrm>
          <a:prstGeom prst="roundRect">
            <a:avLst>
              <a:gd name="adj" fmla="val 2732"/>
            </a:avLst>
          </a:prstGeom>
          <a:noFill/>
        </p:spPr>
        <p:txBody>
          <a:bodyPr/>
          <a:lstStyle>
            <a:lvl1pPr>
              <a:buNone/>
              <a:defRPr/>
            </a:lvl1pPr>
          </a:lstStyle>
          <a:p>
            <a:endParaRPr lang="en-US" dirty="0"/>
          </a:p>
        </p:txBody>
      </p:sp>
      <p:sp>
        <p:nvSpPr>
          <p:cNvPr id="8" name="Picture Placeholder 50">
            <a:extLst>
              <a:ext uri="{FF2B5EF4-FFF2-40B4-BE49-F238E27FC236}">
                <a16:creationId xmlns:a16="http://schemas.microsoft.com/office/drawing/2014/main" id="{82C7FCCF-9C95-3DF0-163D-46D4893C26D4}"/>
              </a:ext>
            </a:extLst>
          </p:cNvPr>
          <p:cNvSpPr>
            <a:spLocks noGrp="1" noChangeAspect="1"/>
          </p:cNvSpPr>
          <p:nvPr>
            <p:ph type="pic" sz="quarter" idx="142"/>
          </p:nvPr>
        </p:nvSpPr>
        <p:spPr>
          <a:xfrm>
            <a:off x="8286751" y="3857025"/>
            <a:ext cx="1697037" cy="2025650"/>
          </a:xfrm>
          <a:prstGeom prst="roundRect">
            <a:avLst>
              <a:gd name="adj" fmla="val 2732"/>
            </a:avLst>
          </a:prstGeom>
          <a:noFill/>
        </p:spPr>
        <p:txBody>
          <a:bodyPr/>
          <a:lstStyle>
            <a:lvl1pPr>
              <a:buNone/>
              <a:defRPr/>
            </a:lvl1pPr>
          </a:lstStyle>
          <a:p>
            <a:endParaRPr lang="en-US" dirty="0"/>
          </a:p>
        </p:txBody>
      </p:sp>
      <p:sp>
        <p:nvSpPr>
          <p:cNvPr id="9" name="Picture Placeholder 50">
            <a:extLst>
              <a:ext uri="{FF2B5EF4-FFF2-40B4-BE49-F238E27FC236}">
                <a16:creationId xmlns:a16="http://schemas.microsoft.com/office/drawing/2014/main" id="{ECD1522D-D3EA-7770-A355-80F41C8DD955}"/>
              </a:ext>
            </a:extLst>
          </p:cNvPr>
          <p:cNvSpPr>
            <a:spLocks noGrp="1" noChangeAspect="1"/>
          </p:cNvSpPr>
          <p:nvPr>
            <p:ph type="pic" sz="quarter" idx="143"/>
          </p:nvPr>
        </p:nvSpPr>
        <p:spPr>
          <a:xfrm>
            <a:off x="8286750" y="1538850"/>
            <a:ext cx="1697037" cy="2025650"/>
          </a:xfrm>
          <a:prstGeom prst="roundRect">
            <a:avLst>
              <a:gd name="adj" fmla="val 2732"/>
            </a:avLst>
          </a:prstGeom>
          <a:noFill/>
        </p:spPr>
        <p:txBody>
          <a:bodyPr/>
          <a:lstStyle>
            <a:lvl1pPr>
              <a:buNone/>
              <a:defRPr/>
            </a:lvl1pPr>
          </a:lstStyle>
          <a:p>
            <a:endParaRPr lang="en-US" dirty="0"/>
          </a:p>
        </p:txBody>
      </p:sp>
      <p:sp>
        <p:nvSpPr>
          <p:cNvPr id="11" name="Picture Placeholder 4">
            <a:extLst>
              <a:ext uri="{FF2B5EF4-FFF2-40B4-BE49-F238E27FC236}">
                <a16:creationId xmlns:a16="http://schemas.microsoft.com/office/drawing/2014/main" id="{CC0627BF-EFA4-80B1-43E8-6B020E1E6D5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2" name="Text Placeholder 6">
            <a:extLst>
              <a:ext uri="{FF2B5EF4-FFF2-40B4-BE49-F238E27FC236}">
                <a16:creationId xmlns:a16="http://schemas.microsoft.com/office/drawing/2014/main" id="{3B71680F-879C-F49F-35E7-C0E28B88466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97871528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Preshow extended v1 dark knight">
    <p:bg>
      <p:bgPr>
        <a:solidFill>
          <a:schemeClr val="tx1"/>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47E713A1-0C7F-C44A-4A08-0F81CBC758ED}"/>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10837631" cy="777470"/>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ext Placeholder 11">
            <a:extLst>
              <a:ext uri="{FF2B5EF4-FFF2-40B4-BE49-F238E27FC236}">
                <a16:creationId xmlns:a16="http://schemas.microsoft.com/office/drawing/2014/main" id="{C92C960E-F6AC-7CEA-94A5-E76055416437}"/>
              </a:ext>
            </a:extLst>
          </p:cNvPr>
          <p:cNvSpPr>
            <a:spLocks noGrp="1"/>
          </p:cNvSpPr>
          <p:nvPr>
            <p:ph type="body" sz="quarter" idx="85"/>
          </p:nvPr>
        </p:nvSpPr>
        <p:spPr>
          <a:xfrm>
            <a:off x="508532"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9" name="Text Placeholder 11">
            <a:extLst>
              <a:ext uri="{FF2B5EF4-FFF2-40B4-BE49-F238E27FC236}">
                <a16:creationId xmlns:a16="http://schemas.microsoft.com/office/drawing/2014/main" id="{43140CC9-6F0D-7855-409A-084DE7EE6F4E}"/>
              </a:ext>
            </a:extLst>
          </p:cNvPr>
          <p:cNvSpPr>
            <a:spLocks noGrp="1"/>
          </p:cNvSpPr>
          <p:nvPr>
            <p:ph type="body" sz="quarter" idx="86"/>
          </p:nvPr>
        </p:nvSpPr>
        <p:spPr>
          <a:xfrm>
            <a:off x="1678567" y="2332812"/>
            <a:ext cx="9324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AD2C3AC9-0873-239E-40DC-D44BF3612A48}"/>
              </a:ext>
            </a:extLst>
          </p:cNvPr>
          <p:cNvSpPr>
            <a:spLocks noGrp="1"/>
          </p:cNvSpPr>
          <p:nvPr>
            <p:ph type="body" sz="quarter" idx="87"/>
          </p:nvPr>
        </p:nvSpPr>
        <p:spPr>
          <a:xfrm>
            <a:off x="4977661"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44D5F529-E7C3-C136-8C70-942F72CE1120}"/>
              </a:ext>
            </a:extLst>
          </p:cNvPr>
          <p:cNvSpPr>
            <a:spLocks noGrp="1"/>
          </p:cNvSpPr>
          <p:nvPr>
            <p:ph type="body" sz="quarter" idx="88"/>
          </p:nvPr>
        </p:nvSpPr>
        <p:spPr>
          <a:xfrm>
            <a:off x="6147697" y="2332812"/>
            <a:ext cx="1260000" cy="2912179"/>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AE71655A-BB70-1A88-D7FA-634025E398E9}"/>
              </a:ext>
            </a:extLst>
          </p:cNvPr>
          <p:cNvSpPr>
            <a:spLocks noGrp="1"/>
          </p:cNvSpPr>
          <p:nvPr>
            <p:ph type="body" sz="quarter" idx="89"/>
          </p:nvPr>
        </p:nvSpPr>
        <p:spPr>
          <a:xfrm>
            <a:off x="7529201" y="2335387"/>
            <a:ext cx="126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0" name="Text Placeholder 11">
            <a:extLst>
              <a:ext uri="{FF2B5EF4-FFF2-40B4-BE49-F238E27FC236}">
                <a16:creationId xmlns:a16="http://schemas.microsoft.com/office/drawing/2014/main" id="{CAB8CAA5-F38C-642A-92DF-F79E4B5CF527}"/>
              </a:ext>
            </a:extLst>
          </p:cNvPr>
          <p:cNvSpPr>
            <a:spLocks noGrp="1"/>
          </p:cNvSpPr>
          <p:nvPr>
            <p:ph type="body" sz="quarter" idx="91"/>
          </p:nvPr>
        </p:nvSpPr>
        <p:spPr>
          <a:xfrm>
            <a:off x="9761964" y="2332812"/>
            <a:ext cx="1260000" cy="2912179"/>
          </a:xfrm>
          <a:prstGeom prst="roundRect">
            <a:avLst>
              <a:gd name="adj" fmla="val 2993"/>
            </a:avLst>
          </a:prstGeom>
          <a:solidFill>
            <a:srgbClr val="BC955B"/>
          </a:solidFill>
        </p:spPr>
        <p:txBody>
          <a:bodyPr/>
          <a:lstStyle>
            <a:lvl1pPr>
              <a:buNone/>
              <a:defRPr>
                <a:noFill/>
              </a:defRPr>
            </a:lvl1pPr>
          </a:lstStyle>
          <a:p>
            <a:pPr lvl="0"/>
            <a:endParaRPr lang="en-GB" dirty="0"/>
          </a:p>
        </p:txBody>
      </p:sp>
      <p:sp>
        <p:nvSpPr>
          <p:cNvPr id="21" name="Text Placeholder 11">
            <a:extLst>
              <a:ext uri="{FF2B5EF4-FFF2-40B4-BE49-F238E27FC236}">
                <a16:creationId xmlns:a16="http://schemas.microsoft.com/office/drawing/2014/main" id="{00603E7C-02DF-7BE8-8F16-056B9F681AB2}"/>
              </a:ext>
            </a:extLst>
          </p:cNvPr>
          <p:cNvSpPr>
            <a:spLocks noGrp="1"/>
          </p:cNvSpPr>
          <p:nvPr>
            <p:ph type="body" sz="quarter" idx="92"/>
          </p:nvPr>
        </p:nvSpPr>
        <p:spPr>
          <a:xfrm>
            <a:off x="11143468" y="2332812"/>
            <a:ext cx="54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9" name="Text Placeholder 21">
            <a:extLst>
              <a:ext uri="{FF2B5EF4-FFF2-40B4-BE49-F238E27FC236}">
                <a16:creationId xmlns:a16="http://schemas.microsoft.com/office/drawing/2014/main" id="{35051533-246B-BB0C-BFDC-92C209C1DE32}"/>
              </a:ext>
            </a:extLst>
          </p:cNvPr>
          <p:cNvSpPr>
            <a:spLocks noGrp="1"/>
          </p:cNvSpPr>
          <p:nvPr>
            <p:ph type="body" sz="quarter" idx="100" hasCustomPrompt="1"/>
          </p:nvPr>
        </p:nvSpPr>
        <p:spPr>
          <a:xfrm>
            <a:off x="11221524" y="2471423"/>
            <a:ext cx="410656" cy="1697207"/>
          </a:xfrm>
        </p:spPr>
        <p:txBody>
          <a:bodyPr>
            <a:noAutofit/>
          </a:bodyPr>
          <a:lstStyle>
            <a:lvl1pPr>
              <a:buNone/>
              <a:defRPr sz="1000"/>
            </a:lvl1pPr>
          </a:lstStyle>
          <a:p>
            <a:pPr lvl="0"/>
            <a:r>
              <a:rPr lang="en-US" dirty="0"/>
              <a:t>10</a:t>
            </a:r>
          </a:p>
          <a:p>
            <a:pPr lvl="0"/>
            <a:r>
              <a:rPr lang="en-US" dirty="0"/>
              <a:t>Title here</a:t>
            </a:r>
          </a:p>
        </p:txBody>
      </p:sp>
      <p:sp>
        <p:nvSpPr>
          <p:cNvPr id="30" name="Text Placeholder 11">
            <a:extLst>
              <a:ext uri="{FF2B5EF4-FFF2-40B4-BE49-F238E27FC236}">
                <a16:creationId xmlns:a16="http://schemas.microsoft.com/office/drawing/2014/main" id="{FE99D5BC-0B6D-0698-17AE-384B4D14B868}"/>
              </a:ext>
            </a:extLst>
          </p:cNvPr>
          <p:cNvSpPr>
            <a:spLocks noGrp="1"/>
          </p:cNvSpPr>
          <p:nvPr>
            <p:ph type="body" sz="quarter" idx="101"/>
          </p:nvPr>
        </p:nvSpPr>
        <p:spPr>
          <a:xfrm>
            <a:off x="3586402" y="2332812"/>
            <a:ext cx="1260000" cy="2912179"/>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32" name="Text Placeholder 11">
            <a:extLst>
              <a:ext uri="{FF2B5EF4-FFF2-40B4-BE49-F238E27FC236}">
                <a16:creationId xmlns:a16="http://schemas.microsoft.com/office/drawing/2014/main" id="{1F71D394-6B79-0DB8-45E6-58E388DFF323}"/>
              </a:ext>
            </a:extLst>
          </p:cNvPr>
          <p:cNvSpPr>
            <a:spLocks noGrp="1"/>
          </p:cNvSpPr>
          <p:nvPr>
            <p:ph type="body" sz="quarter" idx="103"/>
          </p:nvPr>
        </p:nvSpPr>
        <p:spPr>
          <a:xfrm>
            <a:off x="2742226" y="2328274"/>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FF44D407-F5B1-ADE7-F73A-9935DAD40708}"/>
              </a:ext>
            </a:extLst>
          </p:cNvPr>
          <p:cNvSpPr>
            <a:spLocks noGrp="1"/>
          </p:cNvSpPr>
          <p:nvPr>
            <p:ph type="body" sz="quarter" idx="104"/>
          </p:nvPr>
        </p:nvSpPr>
        <p:spPr>
          <a:xfrm>
            <a:off x="8869106" y="2271013"/>
            <a:ext cx="828000" cy="3046679"/>
          </a:xfrm>
          <a:prstGeom prst="roundRect">
            <a:avLst>
              <a:gd name="adj" fmla="val 2993"/>
            </a:avLst>
          </a:prstGeom>
          <a:noFill/>
          <a:ln w="12700">
            <a:solidFill>
              <a:schemeClr val="accent2"/>
            </a:solidFill>
          </a:ln>
        </p:spPr>
        <p:txBody>
          <a:bodyPr/>
          <a:lstStyle>
            <a:lvl1pPr>
              <a:buNone/>
              <a:defRPr>
                <a:noFill/>
              </a:defRPr>
            </a:lvl1pPr>
          </a:lstStyle>
          <a:p>
            <a:pPr lvl="0"/>
            <a:endParaRPr lang="en-GB" dirty="0"/>
          </a:p>
        </p:txBody>
      </p:sp>
      <p:sp>
        <p:nvSpPr>
          <p:cNvPr id="19" name="Text Placeholder 11">
            <a:extLst>
              <a:ext uri="{FF2B5EF4-FFF2-40B4-BE49-F238E27FC236}">
                <a16:creationId xmlns:a16="http://schemas.microsoft.com/office/drawing/2014/main" id="{AD786A00-61EE-D122-BACA-1346CD047300}"/>
              </a:ext>
            </a:extLst>
          </p:cNvPr>
          <p:cNvSpPr>
            <a:spLocks noGrp="1"/>
          </p:cNvSpPr>
          <p:nvPr>
            <p:ph type="body" sz="quarter" idx="90"/>
          </p:nvPr>
        </p:nvSpPr>
        <p:spPr>
          <a:xfrm>
            <a:off x="8924031" y="2335387"/>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7" name="Text Placeholder 21">
            <a:extLst>
              <a:ext uri="{FF2B5EF4-FFF2-40B4-BE49-F238E27FC236}">
                <a16:creationId xmlns:a16="http://schemas.microsoft.com/office/drawing/2014/main" id="{06F36A06-2054-FD54-6732-16F85B184D80}"/>
              </a:ext>
            </a:extLst>
          </p:cNvPr>
          <p:cNvSpPr>
            <a:spLocks noGrp="1"/>
          </p:cNvSpPr>
          <p:nvPr>
            <p:ph type="body" sz="quarter" idx="105" hasCustomPrompt="1"/>
          </p:nvPr>
        </p:nvSpPr>
        <p:spPr>
          <a:xfrm>
            <a:off x="9874918" y="2471423"/>
            <a:ext cx="1041238" cy="1697207"/>
          </a:xfrm>
        </p:spPr>
        <p:txBody>
          <a:bodyPr>
            <a:noAutofit/>
          </a:bodyPr>
          <a:lstStyle>
            <a:lvl1pPr>
              <a:buNone/>
              <a:defRPr sz="1000"/>
            </a:lvl1pPr>
          </a:lstStyle>
          <a:p>
            <a:pPr lvl="0"/>
            <a:r>
              <a:rPr lang="en-US" dirty="0"/>
              <a:t>9</a:t>
            </a:r>
          </a:p>
          <a:p>
            <a:pPr lvl="0"/>
            <a:r>
              <a:rPr lang="en-US" dirty="0"/>
              <a:t>Title here</a:t>
            </a:r>
          </a:p>
        </p:txBody>
      </p:sp>
      <p:sp>
        <p:nvSpPr>
          <p:cNvPr id="38" name="Text Placeholder 21">
            <a:extLst>
              <a:ext uri="{FF2B5EF4-FFF2-40B4-BE49-F238E27FC236}">
                <a16:creationId xmlns:a16="http://schemas.microsoft.com/office/drawing/2014/main" id="{7C741D11-FA2A-5188-A277-AED656D76E1E}"/>
              </a:ext>
            </a:extLst>
          </p:cNvPr>
          <p:cNvSpPr>
            <a:spLocks noGrp="1"/>
          </p:cNvSpPr>
          <p:nvPr>
            <p:ph type="body" sz="quarter" idx="106" hasCustomPrompt="1"/>
          </p:nvPr>
        </p:nvSpPr>
        <p:spPr>
          <a:xfrm>
            <a:off x="9011566" y="2471423"/>
            <a:ext cx="546907" cy="1697207"/>
          </a:xfrm>
        </p:spPr>
        <p:txBody>
          <a:bodyPr>
            <a:noAutofit/>
          </a:bodyPr>
          <a:lstStyle>
            <a:lvl1pPr>
              <a:buNone/>
              <a:defRPr sz="1000">
                <a:solidFill>
                  <a:schemeClr val="bg1"/>
                </a:solidFill>
              </a:defRPr>
            </a:lvl1pPr>
          </a:lstStyle>
          <a:p>
            <a:pPr lvl="0"/>
            <a:r>
              <a:rPr lang="en-US" dirty="0"/>
              <a:t>8</a:t>
            </a:r>
          </a:p>
          <a:p>
            <a:pPr lvl="0"/>
            <a:r>
              <a:rPr lang="en-US" dirty="0"/>
              <a:t>Title here</a:t>
            </a:r>
          </a:p>
        </p:txBody>
      </p:sp>
      <p:sp>
        <p:nvSpPr>
          <p:cNvPr id="39" name="Text Placeholder 21">
            <a:extLst>
              <a:ext uri="{FF2B5EF4-FFF2-40B4-BE49-F238E27FC236}">
                <a16:creationId xmlns:a16="http://schemas.microsoft.com/office/drawing/2014/main" id="{3A54531C-408E-6660-368F-9ED29DDF691F}"/>
              </a:ext>
            </a:extLst>
          </p:cNvPr>
          <p:cNvSpPr>
            <a:spLocks noGrp="1"/>
          </p:cNvSpPr>
          <p:nvPr>
            <p:ph type="body" sz="quarter" idx="107" hasCustomPrompt="1"/>
          </p:nvPr>
        </p:nvSpPr>
        <p:spPr>
          <a:xfrm>
            <a:off x="7618796" y="2471423"/>
            <a:ext cx="1076325" cy="1697207"/>
          </a:xfrm>
        </p:spPr>
        <p:txBody>
          <a:bodyPr>
            <a:noAutofit/>
          </a:bodyPr>
          <a:lstStyle>
            <a:lvl1pPr>
              <a:buNone/>
              <a:defRPr sz="1000"/>
            </a:lvl1pPr>
          </a:lstStyle>
          <a:p>
            <a:pPr lvl="0"/>
            <a:r>
              <a:rPr lang="en-US" dirty="0"/>
              <a:t>7</a:t>
            </a:r>
          </a:p>
          <a:p>
            <a:pPr lvl="0"/>
            <a:r>
              <a:rPr lang="en-US" dirty="0"/>
              <a:t>Title here</a:t>
            </a:r>
          </a:p>
        </p:txBody>
      </p:sp>
      <p:sp>
        <p:nvSpPr>
          <p:cNvPr id="40" name="Text Placeholder 21">
            <a:extLst>
              <a:ext uri="{FF2B5EF4-FFF2-40B4-BE49-F238E27FC236}">
                <a16:creationId xmlns:a16="http://schemas.microsoft.com/office/drawing/2014/main" id="{00444D88-A9FB-9181-9F66-F24E70547F4D}"/>
              </a:ext>
            </a:extLst>
          </p:cNvPr>
          <p:cNvSpPr>
            <a:spLocks noGrp="1"/>
          </p:cNvSpPr>
          <p:nvPr>
            <p:ph type="body" sz="quarter" idx="108" hasCustomPrompt="1"/>
          </p:nvPr>
        </p:nvSpPr>
        <p:spPr>
          <a:xfrm>
            <a:off x="6271587" y="2471423"/>
            <a:ext cx="1055837" cy="1697207"/>
          </a:xfrm>
        </p:spPr>
        <p:txBody>
          <a:bodyPr>
            <a:noAutofit/>
          </a:bodyPr>
          <a:lstStyle>
            <a:lvl1pPr>
              <a:buNone/>
              <a:defRPr sz="1000"/>
            </a:lvl1pPr>
          </a:lstStyle>
          <a:p>
            <a:pPr lvl="0"/>
            <a:r>
              <a:rPr lang="en-US" dirty="0"/>
              <a:t>6</a:t>
            </a:r>
          </a:p>
          <a:p>
            <a:pPr lvl="0"/>
            <a:r>
              <a:rPr lang="en-US" dirty="0"/>
              <a:t>Title here</a:t>
            </a:r>
          </a:p>
        </p:txBody>
      </p:sp>
      <p:sp>
        <p:nvSpPr>
          <p:cNvPr id="41" name="Text Placeholder 21">
            <a:extLst>
              <a:ext uri="{FF2B5EF4-FFF2-40B4-BE49-F238E27FC236}">
                <a16:creationId xmlns:a16="http://schemas.microsoft.com/office/drawing/2014/main" id="{F4A1A39B-D516-B698-65BB-CE6628451326}"/>
              </a:ext>
            </a:extLst>
          </p:cNvPr>
          <p:cNvSpPr>
            <a:spLocks noGrp="1"/>
          </p:cNvSpPr>
          <p:nvPr>
            <p:ph type="body" sz="quarter" idx="109" hasCustomPrompt="1"/>
          </p:nvPr>
        </p:nvSpPr>
        <p:spPr>
          <a:xfrm>
            <a:off x="5091164" y="2471423"/>
            <a:ext cx="845000" cy="1697207"/>
          </a:xfrm>
        </p:spPr>
        <p:txBody>
          <a:bodyPr>
            <a:noAutofit/>
          </a:bodyPr>
          <a:lstStyle>
            <a:lvl1pPr>
              <a:buNone/>
              <a:defRPr sz="1000"/>
            </a:lvl1pPr>
          </a:lstStyle>
          <a:p>
            <a:pPr lvl="0"/>
            <a:r>
              <a:rPr lang="en-US" dirty="0"/>
              <a:t>5</a:t>
            </a:r>
          </a:p>
          <a:p>
            <a:pPr lvl="0"/>
            <a:r>
              <a:rPr lang="en-US" dirty="0"/>
              <a:t>Title here</a:t>
            </a:r>
          </a:p>
        </p:txBody>
      </p:sp>
      <p:sp>
        <p:nvSpPr>
          <p:cNvPr id="42" name="Text Placeholder 21">
            <a:extLst>
              <a:ext uri="{FF2B5EF4-FFF2-40B4-BE49-F238E27FC236}">
                <a16:creationId xmlns:a16="http://schemas.microsoft.com/office/drawing/2014/main" id="{513D5DBA-2E45-A3F6-7E75-B83420CE0713}"/>
              </a:ext>
            </a:extLst>
          </p:cNvPr>
          <p:cNvSpPr>
            <a:spLocks noGrp="1"/>
          </p:cNvSpPr>
          <p:nvPr>
            <p:ph type="body" sz="quarter" idx="110" hasCustomPrompt="1"/>
          </p:nvPr>
        </p:nvSpPr>
        <p:spPr>
          <a:xfrm>
            <a:off x="3723901" y="2471423"/>
            <a:ext cx="1042227" cy="1697207"/>
          </a:xfrm>
        </p:spPr>
        <p:txBody>
          <a:bodyPr>
            <a:noAutofit/>
          </a:bodyPr>
          <a:lstStyle>
            <a:lvl1pPr>
              <a:buNone/>
              <a:defRPr sz="1000">
                <a:solidFill>
                  <a:schemeClr val="bg1"/>
                </a:solidFill>
              </a:defRPr>
            </a:lvl1pPr>
          </a:lstStyle>
          <a:p>
            <a:pPr lvl="0"/>
            <a:r>
              <a:rPr lang="en-US" dirty="0"/>
              <a:t>4</a:t>
            </a:r>
          </a:p>
          <a:p>
            <a:pPr lvl="0"/>
            <a:r>
              <a:rPr lang="en-US" dirty="0"/>
              <a:t>Title here</a:t>
            </a:r>
          </a:p>
        </p:txBody>
      </p:sp>
      <p:sp>
        <p:nvSpPr>
          <p:cNvPr id="43" name="Text Placeholder 21">
            <a:extLst>
              <a:ext uri="{FF2B5EF4-FFF2-40B4-BE49-F238E27FC236}">
                <a16:creationId xmlns:a16="http://schemas.microsoft.com/office/drawing/2014/main" id="{EDBC8FC4-FED1-8E8A-69D4-E0EB93D1CF0D}"/>
              </a:ext>
            </a:extLst>
          </p:cNvPr>
          <p:cNvSpPr>
            <a:spLocks noGrp="1"/>
          </p:cNvSpPr>
          <p:nvPr>
            <p:ph type="body" sz="quarter" idx="111" hasCustomPrompt="1"/>
          </p:nvPr>
        </p:nvSpPr>
        <p:spPr>
          <a:xfrm>
            <a:off x="2851355" y="2466885"/>
            <a:ext cx="537676" cy="1697207"/>
          </a:xfrm>
        </p:spPr>
        <p:txBody>
          <a:bodyPr>
            <a:noAutofit/>
          </a:bodyPr>
          <a:lstStyle>
            <a:lvl1pPr>
              <a:buNone/>
              <a:defRPr sz="1000">
                <a:solidFill>
                  <a:schemeClr val="bg1"/>
                </a:solidFill>
              </a:defRPr>
            </a:lvl1pPr>
          </a:lstStyle>
          <a:p>
            <a:pPr lvl="0"/>
            <a:r>
              <a:rPr lang="en-US" dirty="0"/>
              <a:t>3</a:t>
            </a:r>
          </a:p>
          <a:p>
            <a:pPr lvl="0"/>
            <a:r>
              <a:rPr lang="en-US" dirty="0"/>
              <a:t>Title here</a:t>
            </a:r>
          </a:p>
        </p:txBody>
      </p:sp>
      <p:sp>
        <p:nvSpPr>
          <p:cNvPr id="44" name="Text Placeholder 21">
            <a:extLst>
              <a:ext uri="{FF2B5EF4-FFF2-40B4-BE49-F238E27FC236}">
                <a16:creationId xmlns:a16="http://schemas.microsoft.com/office/drawing/2014/main" id="{74F88856-50D1-34E9-B8D2-05A46175CDDB}"/>
              </a:ext>
            </a:extLst>
          </p:cNvPr>
          <p:cNvSpPr>
            <a:spLocks noGrp="1"/>
          </p:cNvSpPr>
          <p:nvPr>
            <p:ph type="body" sz="quarter" idx="112" hasCustomPrompt="1"/>
          </p:nvPr>
        </p:nvSpPr>
        <p:spPr>
          <a:xfrm>
            <a:off x="1778503" y="2471423"/>
            <a:ext cx="744241" cy="1697207"/>
          </a:xfrm>
        </p:spPr>
        <p:txBody>
          <a:bodyPr>
            <a:noAutofit/>
          </a:bodyPr>
          <a:lstStyle>
            <a:lvl1pPr>
              <a:buNone/>
              <a:defRPr sz="1000"/>
            </a:lvl1pPr>
          </a:lstStyle>
          <a:p>
            <a:pPr lvl="0"/>
            <a:r>
              <a:rPr lang="en-US" dirty="0"/>
              <a:t>2</a:t>
            </a:r>
          </a:p>
          <a:p>
            <a:pPr lvl="0"/>
            <a:r>
              <a:rPr lang="en-US" dirty="0"/>
              <a:t>Title here</a:t>
            </a:r>
          </a:p>
        </p:txBody>
      </p:sp>
      <p:sp>
        <p:nvSpPr>
          <p:cNvPr id="45" name="Text Placeholder 21">
            <a:extLst>
              <a:ext uri="{FF2B5EF4-FFF2-40B4-BE49-F238E27FC236}">
                <a16:creationId xmlns:a16="http://schemas.microsoft.com/office/drawing/2014/main" id="{BFAC1C43-C18A-AE2C-01D3-1DCD58971573}"/>
              </a:ext>
            </a:extLst>
          </p:cNvPr>
          <p:cNvSpPr>
            <a:spLocks noGrp="1"/>
          </p:cNvSpPr>
          <p:nvPr>
            <p:ph type="body" sz="quarter" idx="113" hasCustomPrompt="1"/>
          </p:nvPr>
        </p:nvSpPr>
        <p:spPr>
          <a:xfrm>
            <a:off x="608177" y="2471423"/>
            <a:ext cx="853881" cy="1697207"/>
          </a:xfrm>
        </p:spPr>
        <p:txBody>
          <a:bodyPr>
            <a:noAutofit/>
          </a:bodyPr>
          <a:lstStyle>
            <a:lvl1pPr>
              <a:buNone/>
              <a:defRPr sz="1000"/>
            </a:lvl1pPr>
          </a:lstStyle>
          <a:p>
            <a:pPr lvl="0"/>
            <a:r>
              <a:rPr lang="en-US" dirty="0"/>
              <a:t>1</a:t>
            </a:r>
          </a:p>
          <a:p>
            <a:pPr lvl="0"/>
            <a:r>
              <a:rPr lang="en-US" dirty="0"/>
              <a:t>Title here</a:t>
            </a:r>
          </a:p>
        </p:txBody>
      </p:sp>
      <p:pic>
        <p:nvPicPr>
          <p:cNvPr id="2" name="Picture 1">
            <a:extLst>
              <a:ext uri="{FF2B5EF4-FFF2-40B4-BE49-F238E27FC236}">
                <a16:creationId xmlns:a16="http://schemas.microsoft.com/office/drawing/2014/main" id="{EA832404-0943-6C04-38A3-FF4B6B162AD7}"/>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0" name="Picture Placeholder 4">
            <a:extLst>
              <a:ext uri="{FF2B5EF4-FFF2-40B4-BE49-F238E27FC236}">
                <a16:creationId xmlns:a16="http://schemas.microsoft.com/office/drawing/2014/main" id="{F0024922-8C29-56D7-27A4-C84E1524197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D2C6BBF2-0279-30ED-E57B-DE2186CB452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17673242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Preshow extended v2 dark knight">
    <p:bg>
      <p:bgPr>
        <a:solidFill>
          <a:schemeClr val="tx1"/>
        </a:solid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C92C960E-F6AC-7CEA-94A5-E76055416437}"/>
              </a:ext>
            </a:extLst>
          </p:cNvPr>
          <p:cNvSpPr>
            <a:spLocks noGrp="1"/>
          </p:cNvSpPr>
          <p:nvPr>
            <p:ph type="body" sz="quarter" idx="85"/>
          </p:nvPr>
        </p:nvSpPr>
        <p:spPr>
          <a:xfrm>
            <a:off x="224105"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3" name="Text Placeholder 11">
            <a:extLst>
              <a:ext uri="{FF2B5EF4-FFF2-40B4-BE49-F238E27FC236}">
                <a16:creationId xmlns:a16="http://schemas.microsoft.com/office/drawing/2014/main" id="{AD2C3AC9-0873-239E-40DC-D44BF3612A48}"/>
              </a:ext>
            </a:extLst>
          </p:cNvPr>
          <p:cNvSpPr>
            <a:spLocks noGrp="1"/>
          </p:cNvSpPr>
          <p:nvPr>
            <p:ph type="body" sz="quarter" idx="87"/>
          </p:nvPr>
        </p:nvSpPr>
        <p:spPr>
          <a:xfrm>
            <a:off x="4803286" y="2332812"/>
            <a:ext cx="103877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14" name="Text Placeholder 11">
            <a:extLst>
              <a:ext uri="{FF2B5EF4-FFF2-40B4-BE49-F238E27FC236}">
                <a16:creationId xmlns:a16="http://schemas.microsoft.com/office/drawing/2014/main" id="{44D5F529-E7C3-C136-8C70-942F72CE1120}"/>
              </a:ext>
            </a:extLst>
          </p:cNvPr>
          <p:cNvSpPr>
            <a:spLocks noGrp="1"/>
          </p:cNvSpPr>
          <p:nvPr>
            <p:ph type="body" sz="quarter" idx="88"/>
          </p:nvPr>
        </p:nvSpPr>
        <p:spPr>
          <a:xfrm>
            <a:off x="5972064" y="2332812"/>
            <a:ext cx="1260000" cy="2912179"/>
          </a:xfrm>
          <a:prstGeom prst="roundRect">
            <a:avLst>
              <a:gd name="adj" fmla="val 2993"/>
            </a:avLst>
          </a:prstGeom>
          <a:solidFill>
            <a:srgbClr val="B2B4B2"/>
          </a:solidFill>
        </p:spPr>
        <p:txBody>
          <a:bodyPr/>
          <a:lstStyle>
            <a:lvl1pPr>
              <a:buNone/>
              <a:defRPr>
                <a:noFill/>
              </a:defRPr>
            </a:lvl1pPr>
          </a:lstStyle>
          <a:p>
            <a:pPr lvl="0"/>
            <a:endParaRPr lang="en-GB" dirty="0"/>
          </a:p>
        </p:txBody>
      </p:sp>
      <p:sp>
        <p:nvSpPr>
          <p:cNvPr id="17" name="Text Placeholder 11">
            <a:extLst>
              <a:ext uri="{FF2B5EF4-FFF2-40B4-BE49-F238E27FC236}">
                <a16:creationId xmlns:a16="http://schemas.microsoft.com/office/drawing/2014/main" id="{AE71655A-BB70-1A88-D7FA-634025E398E9}"/>
              </a:ext>
            </a:extLst>
          </p:cNvPr>
          <p:cNvSpPr>
            <a:spLocks noGrp="1"/>
          </p:cNvSpPr>
          <p:nvPr>
            <p:ph type="body" sz="quarter" idx="89"/>
          </p:nvPr>
        </p:nvSpPr>
        <p:spPr>
          <a:xfrm>
            <a:off x="7362065" y="2335387"/>
            <a:ext cx="12600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0" name="Text Placeholder 11">
            <a:extLst>
              <a:ext uri="{FF2B5EF4-FFF2-40B4-BE49-F238E27FC236}">
                <a16:creationId xmlns:a16="http://schemas.microsoft.com/office/drawing/2014/main" id="{CAB8CAA5-F38C-642A-92DF-F79E4B5CF527}"/>
              </a:ext>
            </a:extLst>
          </p:cNvPr>
          <p:cNvSpPr>
            <a:spLocks noGrp="1"/>
          </p:cNvSpPr>
          <p:nvPr>
            <p:ph type="body" sz="quarter" idx="91"/>
          </p:nvPr>
        </p:nvSpPr>
        <p:spPr>
          <a:xfrm>
            <a:off x="9602067" y="2332812"/>
            <a:ext cx="1260000" cy="2912179"/>
          </a:xfrm>
          <a:prstGeom prst="roundRect">
            <a:avLst>
              <a:gd name="adj" fmla="val 2993"/>
            </a:avLst>
          </a:prstGeom>
          <a:solidFill>
            <a:srgbClr val="BC955B"/>
          </a:solidFill>
        </p:spPr>
        <p:txBody>
          <a:bodyPr>
            <a:noAutofit/>
          </a:bodyPr>
          <a:lstStyle>
            <a:lvl1pPr>
              <a:buNone/>
              <a:defRPr>
                <a:noFill/>
              </a:defRPr>
            </a:lvl1pPr>
          </a:lstStyle>
          <a:p>
            <a:pPr lvl="0"/>
            <a:endParaRPr lang="en-GB" dirty="0"/>
          </a:p>
        </p:txBody>
      </p:sp>
      <p:sp>
        <p:nvSpPr>
          <p:cNvPr id="21" name="Text Placeholder 11">
            <a:extLst>
              <a:ext uri="{FF2B5EF4-FFF2-40B4-BE49-F238E27FC236}">
                <a16:creationId xmlns:a16="http://schemas.microsoft.com/office/drawing/2014/main" id="{00603E7C-02DF-7BE8-8F16-056B9F681AB2}"/>
              </a:ext>
            </a:extLst>
          </p:cNvPr>
          <p:cNvSpPr>
            <a:spLocks noGrp="1"/>
          </p:cNvSpPr>
          <p:nvPr>
            <p:ph type="body" sz="quarter" idx="92"/>
          </p:nvPr>
        </p:nvSpPr>
        <p:spPr>
          <a:xfrm>
            <a:off x="10992069" y="2332812"/>
            <a:ext cx="1005637"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29" name="Text Placeholder 21">
            <a:extLst>
              <a:ext uri="{FF2B5EF4-FFF2-40B4-BE49-F238E27FC236}">
                <a16:creationId xmlns:a16="http://schemas.microsoft.com/office/drawing/2014/main" id="{35051533-246B-BB0C-BFDC-92C209C1DE32}"/>
              </a:ext>
            </a:extLst>
          </p:cNvPr>
          <p:cNvSpPr>
            <a:spLocks noGrp="1"/>
          </p:cNvSpPr>
          <p:nvPr>
            <p:ph type="body" sz="quarter" idx="100" hasCustomPrompt="1"/>
          </p:nvPr>
        </p:nvSpPr>
        <p:spPr>
          <a:xfrm>
            <a:off x="11078687" y="2471423"/>
            <a:ext cx="814748" cy="1697207"/>
          </a:xfrm>
        </p:spPr>
        <p:txBody>
          <a:bodyPr>
            <a:noAutofit/>
          </a:bodyPr>
          <a:lstStyle>
            <a:lvl1pPr>
              <a:buNone/>
              <a:defRPr sz="1000"/>
            </a:lvl1pPr>
          </a:lstStyle>
          <a:p>
            <a:pPr lvl="0"/>
            <a:r>
              <a:rPr lang="en-US" dirty="0"/>
              <a:t>10</a:t>
            </a:r>
          </a:p>
          <a:p>
            <a:pPr lvl="0"/>
            <a:r>
              <a:rPr lang="en-US" dirty="0"/>
              <a:t>Title here</a:t>
            </a:r>
          </a:p>
        </p:txBody>
      </p:sp>
      <p:sp>
        <p:nvSpPr>
          <p:cNvPr id="30" name="Text Placeholder 11">
            <a:extLst>
              <a:ext uri="{FF2B5EF4-FFF2-40B4-BE49-F238E27FC236}">
                <a16:creationId xmlns:a16="http://schemas.microsoft.com/office/drawing/2014/main" id="{FE99D5BC-0B6D-0698-17AE-384B4D14B868}"/>
              </a:ext>
            </a:extLst>
          </p:cNvPr>
          <p:cNvSpPr>
            <a:spLocks noGrp="1"/>
          </p:cNvSpPr>
          <p:nvPr>
            <p:ph type="body" sz="quarter" idx="101"/>
          </p:nvPr>
        </p:nvSpPr>
        <p:spPr>
          <a:xfrm>
            <a:off x="3413285" y="2332812"/>
            <a:ext cx="1260000" cy="2912179"/>
          </a:xfrm>
          <a:prstGeom prst="roundRect">
            <a:avLst>
              <a:gd name="adj" fmla="val 2993"/>
            </a:avLst>
          </a:prstGeom>
          <a:solidFill>
            <a:srgbClr val="A8714E"/>
          </a:solidFill>
        </p:spPr>
        <p:txBody>
          <a:bodyPr/>
          <a:lstStyle>
            <a:lvl1pPr>
              <a:buNone/>
              <a:defRPr>
                <a:noFill/>
              </a:defRPr>
            </a:lvl1pPr>
          </a:lstStyle>
          <a:p>
            <a:pPr lvl="0"/>
            <a:endParaRPr lang="en-GB" dirty="0"/>
          </a:p>
        </p:txBody>
      </p:sp>
      <p:sp>
        <p:nvSpPr>
          <p:cNvPr id="36" name="Text Placeholder 11">
            <a:extLst>
              <a:ext uri="{FF2B5EF4-FFF2-40B4-BE49-F238E27FC236}">
                <a16:creationId xmlns:a16="http://schemas.microsoft.com/office/drawing/2014/main" id="{FF44D407-F5B1-ADE7-F73A-9935DAD40708}"/>
              </a:ext>
            </a:extLst>
          </p:cNvPr>
          <p:cNvSpPr>
            <a:spLocks noGrp="1"/>
          </p:cNvSpPr>
          <p:nvPr>
            <p:ph type="body" sz="quarter" idx="104"/>
          </p:nvPr>
        </p:nvSpPr>
        <p:spPr>
          <a:xfrm>
            <a:off x="8695759" y="2271013"/>
            <a:ext cx="828000" cy="3046679"/>
          </a:xfrm>
          <a:prstGeom prst="roundRect">
            <a:avLst>
              <a:gd name="adj" fmla="val 2993"/>
            </a:avLst>
          </a:prstGeom>
          <a:noFill/>
          <a:ln w="12700">
            <a:solidFill>
              <a:schemeClr val="accent2"/>
            </a:solidFill>
          </a:ln>
        </p:spPr>
        <p:txBody>
          <a:bodyPr/>
          <a:lstStyle>
            <a:lvl1pPr>
              <a:buNone/>
              <a:defRPr>
                <a:noFill/>
              </a:defRPr>
            </a:lvl1pPr>
          </a:lstStyle>
          <a:p>
            <a:pPr lvl="0"/>
            <a:endParaRPr lang="en-GB" dirty="0"/>
          </a:p>
        </p:txBody>
      </p:sp>
      <p:sp>
        <p:nvSpPr>
          <p:cNvPr id="19" name="Text Placeholder 11">
            <a:extLst>
              <a:ext uri="{FF2B5EF4-FFF2-40B4-BE49-F238E27FC236}">
                <a16:creationId xmlns:a16="http://schemas.microsoft.com/office/drawing/2014/main" id="{AD786A00-61EE-D122-BACA-1346CD047300}"/>
              </a:ext>
            </a:extLst>
          </p:cNvPr>
          <p:cNvSpPr>
            <a:spLocks noGrp="1"/>
          </p:cNvSpPr>
          <p:nvPr>
            <p:ph type="body" sz="quarter" idx="90"/>
          </p:nvPr>
        </p:nvSpPr>
        <p:spPr>
          <a:xfrm>
            <a:off x="8752066" y="2335387"/>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7" name="Text Placeholder 21">
            <a:extLst>
              <a:ext uri="{FF2B5EF4-FFF2-40B4-BE49-F238E27FC236}">
                <a16:creationId xmlns:a16="http://schemas.microsoft.com/office/drawing/2014/main" id="{06F36A06-2054-FD54-6732-16F85B184D80}"/>
              </a:ext>
            </a:extLst>
          </p:cNvPr>
          <p:cNvSpPr>
            <a:spLocks noGrp="1"/>
          </p:cNvSpPr>
          <p:nvPr>
            <p:ph type="body" sz="quarter" idx="105" hasCustomPrompt="1"/>
          </p:nvPr>
        </p:nvSpPr>
        <p:spPr>
          <a:xfrm>
            <a:off x="9670397" y="2471423"/>
            <a:ext cx="1128719" cy="1697207"/>
          </a:xfrm>
        </p:spPr>
        <p:txBody>
          <a:bodyPr>
            <a:normAutofit/>
          </a:bodyPr>
          <a:lstStyle>
            <a:lvl1pPr>
              <a:buNone/>
              <a:defRPr sz="1000"/>
            </a:lvl1pPr>
          </a:lstStyle>
          <a:p>
            <a:pPr lvl="0"/>
            <a:r>
              <a:rPr lang="en-US" dirty="0"/>
              <a:t>9</a:t>
            </a:r>
          </a:p>
          <a:p>
            <a:pPr lvl="0"/>
            <a:r>
              <a:rPr lang="en-US" dirty="0"/>
              <a:t>Title here</a:t>
            </a:r>
          </a:p>
        </p:txBody>
      </p:sp>
      <p:sp>
        <p:nvSpPr>
          <p:cNvPr id="38" name="Text Placeholder 21">
            <a:extLst>
              <a:ext uri="{FF2B5EF4-FFF2-40B4-BE49-F238E27FC236}">
                <a16:creationId xmlns:a16="http://schemas.microsoft.com/office/drawing/2014/main" id="{7C741D11-FA2A-5188-A277-AED656D76E1E}"/>
              </a:ext>
            </a:extLst>
          </p:cNvPr>
          <p:cNvSpPr>
            <a:spLocks noGrp="1"/>
          </p:cNvSpPr>
          <p:nvPr>
            <p:ph type="body" sz="quarter" idx="106" hasCustomPrompt="1"/>
          </p:nvPr>
        </p:nvSpPr>
        <p:spPr>
          <a:xfrm>
            <a:off x="8827828" y="2471423"/>
            <a:ext cx="546907" cy="1697207"/>
          </a:xfrm>
        </p:spPr>
        <p:txBody>
          <a:bodyPr>
            <a:noAutofit/>
          </a:bodyPr>
          <a:lstStyle>
            <a:lvl1pPr>
              <a:buNone/>
              <a:defRPr sz="1000">
                <a:solidFill>
                  <a:schemeClr val="bg1"/>
                </a:solidFill>
              </a:defRPr>
            </a:lvl1pPr>
          </a:lstStyle>
          <a:p>
            <a:pPr lvl="0"/>
            <a:r>
              <a:rPr lang="en-US" dirty="0"/>
              <a:t>8</a:t>
            </a:r>
          </a:p>
          <a:p>
            <a:pPr lvl="0"/>
            <a:r>
              <a:rPr lang="en-US" dirty="0"/>
              <a:t>Title here</a:t>
            </a:r>
          </a:p>
        </p:txBody>
      </p:sp>
      <p:sp>
        <p:nvSpPr>
          <p:cNvPr id="39" name="Text Placeholder 21">
            <a:extLst>
              <a:ext uri="{FF2B5EF4-FFF2-40B4-BE49-F238E27FC236}">
                <a16:creationId xmlns:a16="http://schemas.microsoft.com/office/drawing/2014/main" id="{3A54531C-408E-6660-368F-9ED29DDF691F}"/>
              </a:ext>
            </a:extLst>
          </p:cNvPr>
          <p:cNvSpPr>
            <a:spLocks noGrp="1"/>
          </p:cNvSpPr>
          <p:nvPr>
            <p:ph type="body" sz="quarter" idx="107" hasCustomPrompt="1"/>
          </p:nvPr>
        </p:nvSpPr>
        <p:spPr>
          <a:xfrm>
            <a:off x="7424667" y="2471423"/>
            <a:ext cx="1149587" cy="1697207"/>
          </a:xfrm>
        </p:spPr>
        <p:txBody>
          <a:bodyPr>
            <a:noAutofit/>
          </a:bodyPr>
          <a:lstStyle>
            <a:lvl1pPr>
              <a:buNone/>
              <a:defRPr sz="1000"/>
            </a:lvl1pPr>
          </a:lstStyle>
          <a:p>
            <a:pPr lvl="0"/>
            <a:r>
              <a:rPr lang="en-US" dirty="0"/>
              <a:t>7</a:t>
            </a:r>
          </a:p>
          <a:p>
            <a:pPr lvl="0"/>
            <a:r>
              <a:rPr lang="en-US" dirty="0"/>
              <a:t>Title here</a:t>
            </a:r>
          </a:p>
        </p:txBody>
      </p:sp>
      <p:sp>
        <p:nvSpPr>
          <p:cNvPr id="40" name="Text Placeholder 21">
            <a:extLst>
              <a:ext uri="{FF2B5EF4-FFF2-40B4-BE49-F238E27FC236}">
                <a16:creationId xmlns:a16="http://schemas.microsoft.com/office/drawing/2014/main" id="{00444D88-A9FB-9181-9F66-F24E70547F4D}"/>
              </a:ext>
            </a:extLst>
          </p:cNvPr>
          <p:cNvSpPr>
            <a:spLocks noGrp="1"/>
          </p:cNvSpPr>
          <p:nvPr>
            <p:ph type="body" sz="quarter" idx="108" hasCustomPrompt="1"/>
          </p:nvPr>
        </p:nvSpPr>
        <p:spPr>
          <a:xfrm>
            <a:off x="6035894" y="2471423"/>
            <a:ext cx="1148359" cy="1697207"/>
          </a:xfrm>
        </p:spPr>
        <p:txBody>
          <a:bodyPr>
            <a:noAutofit/>
          </a:bodyPr>
          <a:lstStyle>
            <a:lvl1pPr>
              <a:buNone/>
              <a:defRPr sz="1000"/>
            </a:lvl1pPr>
          </a:lstStyle>
          <a:p>
            <a:pPr lvl="0"/>
            <a:r>
              <a:rPr lang="en-US" dirty="0"/>
              <a:t>6</a:t>
            </a:r>
          </a:p>
          <a:p>
            <a:pPr lvl="0"/>
            <a:r>
              <a:rPr lang="en-US" dirty="0"/>
              <a:t>Title here</a:t>
            </a:r>
          </a:p>
        </p:txBody>
      </p:sp>
      <p:sp>
        <p:nvSpPr>
          <p:cNvPr id="41" name="Text Placeholder 21">
            <a:extLst>
              <a:ext uri="{FF2B5EF4-FFF2-40B4-BE49-F238E27FC236}">
                <a16:creationId xmlns:a16="http://schemas.microsoft.com/office/drawing/2014/main" id="{F4A1A39B-D516-B698-65BB-CE6628451326}"/>
              </a:ext>
            </a:extLst>
          </p:cNvPr>
          <p:cNvSpPr>
            <a:spLocks noGrp="1"/>
          </p:cNvSpPr>
          <p:nvPr>
            <p:ph type="body" sz="quarter" idx="109" hasCustomPrompt="1"/>
          </p:nvPr>
        </p:nvSpPr>
        <p:spPr>
          <a:xfrm>
            <a:off x="4865862" y="2471423"/>
            <a:ext cx="928390" cy="1697207"/>
          </a:xfrm>
        </p:spPr>
        <p:txBody>
          <a:bodyPr>
            <a:noAutofit/>
          </a:bodyPr>
          <a:lstStyle>
            <a:lvl1pPr>
              <a:buNone/>
              <a:defRPr sz="1000"/>
            </a:lvl1pPr>
          </a:lstStyle>
          <a:p>
            <a:pPr lvl="0"/>
            <a:r>
              <a:rPr lang="en-US" dirty="0"/>
              <a:t>5</a:t>
            </a:r>
          </a:p>
          <a:p>
            <a:pPr lvl="0"/>
            <a:r>
              <a:rPr lang="en-US" dirty="0"/>
              <a:t>Title here</a:t>
            </a:r>
          </a:p>
        </p:txBody>
      </p:sp>
      <p:sp>
        <p:nvSpPr>
          <p:cNvPr id="42" name="Text Placeholder 21">
            <a:extLst>
              <a:ext uri="{FF2B5EF4-FFF2-40B4-BE49-F238E27FC236}">
                <a16:creationId xmlns:a16="http://schemas.microsoft.com/office/drawing/2014/main" id="{513D5DBA-2E45-A3F6-7E75-B83420CE0713}"/>
              </a:ext>
            </a:extLst>
          </p:cNvPr>
          <p:cNvSpPr>
            <a:spLocks noGrp="1"/>
          </p:cNvSpPr>
          <p:nvPr>
            <p:ph type="body" sz="quarter" idx="110" hasCustomPrompt="1"/>
          </p:nvPr>
        </p:nvSpPr>
        <p:spPr>
          <a:xfrm>
            <a:off x="3461097" y="2471423"/>
            <a:ext cx="1122590" cy="1697207"/>
          </a:xfrm>
        </p:spPr>
        <p:txBody>
          <a:bodyPr>
            <a:noAutofit/>
          </a:bodyPr>
          <a:lstStyle>
            <a:lvl1pPr>
              <a:buNone/>
              <a:defRPr sz="1000">
                <a:solidFill>
                  <a:schemeClr val="bg1"/>
                </a:solidFill>
              </a:defRPr>
            </a:lvl1pPr>
          </a:lstStyle>
          <a:p>
            <a:pPr lvl="0"/>
            <a:r>
              <a:rPr lang="en-US" dirty="0"/>
              <a:t>4</a:t>
            </a:r>
          </a:p>
          <a:p>
            <a:pPr lvl="0"/>
            <a:r>
              <a:rPr lang="en-US" dirty="0"/>
              <a:t>Title here</a:t>
            </a:r>
          </a:p>
        </p:txBody>
      </p:sp>
      <p:sp>
        <p:nvSpPr>
          <p:cNvPr id="45" name="Text Placeholder 21">
            <a:extLst>
              <a:ext uri="{FF2B5EF4-FFF2-40B4-BE49-F238E27FC236}">
                <a16:creationId xmlns:a16="http://schemas.microsoft.com/office/drawing/2014/main" id="{BFAC1C43-C18A-AE2C-01D3-1DCD58971573}"/>
              </a:ext>
            </a:extLst>
          </p:cNvPr>
          <p:cNvSpPr>
            <a:spLocks noGrp="1"/>
          </p:cNvSpPr>
          <p:nvPr>
            <p:ph type="body" sz="quarter" idx="113" hasCustomPrompt="1"/>
          </p:nvPr>
        </p:nvSpPr>
        <p:spPr>
          <a:xfrm>
            <a:off x="323750" y="2471423"/>
            <a:ext cx="853881" cy="1697207"/>
          </a:xfrm>
        </p:spPr>
        <p:txBody>
          <a:bodyPr>
            <a:noAutofit/>
          </a:bodyPr>
          <a:lstStyle>
            <a:lvl1pPr>
              <a:buNone/>
              <a:defRPr sz="1000"/>
            </a:lvl1pPr>
          </a:lstStyle>
          <a:p>
            <a:pPr lvl="0"/>
            <a:r>
              <a:rPr lang="en-US" dirty="0"/>
              <a:t>1</a:t>
            </a:r>
          </a:p>
          <a:p>
            <a:pPr lvl="0"/>
            <a:r>
              <a:rPr lang="en-US" dirty="0"/>
              <a:t>Title here</a:t>
            </a:r>
          </a:p>
        </p:txBody>
      </p:sp>
      <p:sp>
        <p:nvSpPr>
          <p:cNvPr id="2" name="Subtitle 2">
            <a:extLst>
              <a:ext uri="{FF2B5EF4-FFF2-40B4-BE49-F238E27FC236}">
                <a16:creationId xmlns:a16="http://schemas.microsoft.com/office/drawing/2014/main" id="{D8178249-1AB4-336B-3058-C1CC6954263C}"/>
              </a:ext>
            </a:extLst>
          </p:cNvPr>
          <p:cNvSpPr>
            <a:spLocks noGrp="1"/>
          </p:cNvSpPr>
          <p:nvPr>
            <p:ph type="subTitle" idx="1" hasCustomPrompt="1"/>
          </p:nvPr>
        </p:nvSpPr>
        <p:spPr>
          <a:xfrm>
            <a:off x="199829" y="955470"/>
            <a:ext cx="5552995" cy="347555"/>
          </a:xfrm>
        </p:spPr>
        <p:txBody>
          <a:bodyPr>
            <a:norm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757069D-F0B6-3F6A-ABB4-3E93C68D7D65}"/>
              </a:ext>
            </a:extLst>
          </p:cNvPr>
          <p:cNvSpPr>
            <a:spLocks noGrp="1"/>
          </p:cNvSpPr>
          <p:nvPr>
            <p:ph type="title" hasCustomPrompt="1"/>
          </p:nvPr>
        </p:nvSpPr>
        <p:spPr>
          <a:xfrm>
            <a:off x="199829" y="239094"/>
            <a:ext cx="10882181" cy="525552"/>
          </a:xfrm>
        </p:spPr>
        <p:txBody>
          <a:bodyPr/>
          <a:lstStyle>
            <a:lvl1pPr>
              <a:defRPr>
                <a:solidFill>
                  <a:schemeClr val="bg1"/>
                </a:solidFill>
              </a:defRPr>
            </a:lvl1pPr>
          </a:lstStyle>
          <a:p>
            <a:r>
              <a:rPr lang="en-GB" dirty="0"/>
              <a:t>Heading goes here</a:t>
            </a:r>
            <a:endParaRPr lang="en-US" dirty="0"/>
          </a:p>
        </p:txBody>
      </p:sp>
      <p:pic>
        <p:nvPicPr>
          <p:cNvPr id="6" name="Picture 5">
            <a:extLst>
              <a:ext uri="{FF2B5EF4-FFF2-40B4-BE49-F238E27FC236}">
                <a16:creationId xmlns:a16="http://schemas.microsoft.com/office/drawing/2014/main" id="{1B8BB231-746C-6B69-B7BB-79132D992CA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11">
            <a:extLst>
              <a:ext uri="{FF2B5EF4-FFF2-40B4-BE49-F238E27FC236}">
                <a16:creationId xmlns:a16="http://schemas.microsoft.com/office/drawing/2014/main" id="{89194FB6-33C0-0D2A-CBA0-6B6983302CB3}"/>
              </a:ext>
            </a:extLst>
          </p:cNvPr>
          <p:cNvSpPr>
            <a:spLocks noGrp="1"/>
          </p:cNvSpPr>
          <p:nvPr>
            <p:ph type="body" sz="quarter" idx="86"/>
          </p:nvPr>
        </p:nvSpPr>
        <p:spPr>
          <a:xfrm>
            <a:off x="1392883" y="2328274"/>
            <a:ext cx="1040400" cy="2912179"/>
          </a:xfrm>
          <a:prstGeom prst="roundRect">
            <a:avLst>
              <a:gd name="adj" fmla="val 2993"/>
            </a:avLst>
          </a:prstGeom>
          <a:solidFill>
            <a:srgbClr val="EDEDED"/>
          </a:solidFill>
        </p:spPr>
        <p:txBody>
          <a:bodyPr/>
          <a:lstStyle>
            <a:lvl1pPr>
              <a:buNone/>
              <a:defRPr>
                <a:noFill/>
              </a:defRPr>
            </a:lvl1pPr>
          </a:lstStyle>
          <a:p>
            <a:pPr lvl="0"/>
            <a:endParaRPr lang="en-GB" dirty="0"/>
          </a:p>
        </p:txBody>
      </p:sp>
      <p:sp>
        <p:nvSpPr>
          <p:cNvPr id="7" name="Text Placeholder 11">
            <a:extLst>
              <a:ext uri="{FF2B5EF4-FFF2-40B4-BE49-F238E27FC236}">
                <a16:creationId xmlns:a16="http://schemas.microsoft.com/office/drawing/2014/main" id="{FF99C6A1-66CB-D939-EC35-DB1CD96DC3FE}"/>
              </a:ext>
            </a:extLst>
          </p:cNvPr>
          <p:cNvSpPr>
            <a:spLocks noGrp="1"/>
          </p:cNvSpPr>
          <p:nvPr>
            <p:ph type="body" sz="quarter" idx="103"/>
          </p:nvPr>
        </p:nvSpPr>
        <p:spPr>
          <a:xfrm>
            <a:off x="2563284" y="2328274"/>
            <a:ext cx="720000" cy="2912179"/>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8" name="Text Placeholder 21">
            <a:extLst>
              <a:ext uri="{FF2B5EF4-FFF2-40B4-BE49-F238E27FC236}">
                <a16:creationId xmlns:a16="http://schemas.microsoft.com/office/drawing/2014/main" id="{0542EB52-3598-8218-3927-044A579516A9}"/>
              </a:ext>
            </a:extLst>
          </p:cNvPr>
          <p:cNvSpPr>
            <a:spLocks noGrp="1"/>
          </p:cNvSpPr>
          <p:nvPr>
            <p:ph type="body" sz="quarter" idx="111" hasCustomPrompt="1"/>
          </p:nvPr>
        </p:nvSpPr>
        <p:spPr>
          <a:xfrm>
            <a:off x="2647111" y="2466885"/>
            <a:ext cx="537676" cy="1697207"/>
          </a:xfrm>
        </p:spPr>
        <p:txBody>
          <a:bodyPr>
            <a:noAutofit/>
          </a:bodyPr>
          <a:lstStyle>
            <a:lvl1pPr>
              <a:buNone/>
              <a:defRPr sz="1000">
                <a:solidFill>
                  <a:schemeClr val="bg1"/>
                </a:solidFill>
              </a:defRPr>
            </a:lvl1pPr>
          </a:lstStyle>
          <a:p>
            <a:pPr lvl="0"/>
            <a:r>
              <a:rPr lang="en-US" dirty="0"/>
              <a:t>3</a:t>
            </a:r>
          </a:p>
          <a:p>
            <a:pPr lvl="0"/>
            <a:r>
              <a:rPr lang="en-US" dirty="0"/>
              <a:t>Title here</a:t>
            </a:r>
          </a:p>
        </p:txBody>
      </p:sp>
      <p:sp>
        <p:nvSpPr>
          <p:cNvPr id="10" name="Text Placeholder 21">
            <a:extLst>
              <a:ext uri="{FF2B5EF4-FFF2-40B4-BE49-F238E27FC236}">
                <a16:creationId xmlns:a16="http://schemas.microsoft.com/office/drawing/2014/main" id="{EB213A13-1050-9A10-FDC2-ECA49F82FC32}"/>
              </a:ext>
            </a:extLst>
          </p:cNvPr>
          <p:cNvSpPr>
            <a:spLocks noGrp="1"/>
          </p:cNvSpPr>
          <p:nvPr>
            <p:ph type="body" sz="quarter" idx="112" hasCustomPrompt="1"/>
          </p:nvPr>
        </p:nvSpPr>
        <p:spPr>
          <a:xfrm>
            <a:off x="1473080" y="2466885"/>
            <a:ext cx="905422" cy="1697207"/>
          </a:xfrm>
        </p:spPr>
        <p:txBody>
          <a:bodyPr>
            <a:noAutofit/>
          </a:bodyPr>
          <a:lstStyle>
            <a:lvl1pPr>
              <a:buNone/>
              <a:defRPr sz="1000"/>
            </a:lvl1pPr>
          </a:lstStyle>
          <a:p>
            <a:pPr lvl="0"/>
            <a:r>
              <a:rPr lang="en-US" dirty="0"/>
              <a:t>2</a:t>
            </a:r>
          </a:p>
          <a:p>
            <a:pPr lvl="0"/>
            <a:r>
              <a:rPr lang="en-US" dirty="0"/>
              <a:t>Title here</a:t>
            </a:r>
          </a:p>
        </p:txBody>
      </p:sp>
      <p:sp>
        <p:nvSpPr>
          <p:cNvPr id="12" name="Picture Placeholder 4">
            <a:extLst>
              <a:ext uri="{FF2B5EF4-FFF2-40B4-BE49-F238E27FC236}">
                <a16:creationId xmlns:a16="http://schemas.microsoft.com/office/drawing/2014/main" id="{5802229B-04D0-F287-2C49-DD01CE3E7DB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EF5BDDE3-A73B-0BE6-6AF5-90D8FF85905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32263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Q1-Q4 dark knight">
    <p:bg>
      <p:bgPr>
        <a:solidFill>
          <a:schemeClr val="tx2"/>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CB624A-7977-AE07-85F5-32AF7B20FEF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199829" y="1416930"/>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6675" y="1535731"/>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Q1</a:t>
            </a:r>
          </a:p>
        </p:txBody>
      </p:sp>
      <p:sp>
        <p:nvSpPr>
          <p:cNvPr id="5" name="Picture Placeholder 38">
            <a:extLst>
              <a:ext uri="{FF2B5EF4-FFF2-40B4-BE49-F238E27FC236}">
                <a16:creationId xmlns:a16="http://schemas.microsoft.com/office/drawing/2014/main" id="{22379CB6-D13E-139B-AC7F-A264EA416434}"/>
              </a:ext>
            </a:extLst>
          </p:cNvPr>
          <p:cNvSpPr>
            <a:spLocks noGrp="1"/>
          </p:cNvSpPr>
          <p:nvPr>
            <p:ph type="pic" sz="quarter" idx="95"/>
          </p:nvPr>
        </p:nvSpPr>
        <p:spPr>
          <a:xfrm>
            <a:off x="1477702" y="1535731"/>
            <a:ext cx="1008000" cy="775988"/>
          </a:xfrm>
          <a:noFill/>
        </p:spPr>
        <p:txBody>
          <a:bodyPr>
            <a:noAutofit/>
          </a:bodyPr>
          <a:lstStyle>
            <a:lvl1pPr>
              <a:buNone/>
              <a:defRPr/>
            </a:lvl1pPr>
          </a:lstStyle>
          <a:p>
            <a:endParaRPr lang="en-US" dirty="0"/>
          </a:p>
        </p:txBody>
      </p:sp>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38">
            <a:extLst>
              <a:ext uri="{FF2B5EF4-FFF2-40B4-BE49-F238E27FC236}">
                <a16:creationId xmlns:a16="http://schemas.microsoft.com/office/drawing/2014/main" id="{796D875F-0FE4-92E9-B276-E296D59A3F2A}"/>
              </a:ext>
            </a:extLst>
          </p:cNvPr>
          <p:cNvSpPr>
            <a:spLocks noGrp="1"/>
          </p:cNvSpPr>
          <p:nvPr>
            <p:ph type="pic" sz="quarter" idx="130"/>
          </p:nvPr>
        </p:nvSpPr>
        <p:spPr>
          <a:xfrm>
            <a:off x="2649581" y="1535731"/>
            <a:ext cx="1008000" cy="775988"/>
          </a:xfrm>
          <a:noFill/>
        </p:spPr>
        <p:txBody>
          <a:bodyPr>
            <a:noAutofit/>
          </a:bodyPr>
          <a:lstStyle>
            <a:lvl1pPr>
              <a:buNone/>
              <a:defRPr/>
            </a:lvl1pPr>
          </a:lstStyle>
          <a:p>
            <a:endParaRPr lang="en-US" dirty="0"/>
          </a:p>
        </p:txBody>
      </p:sp>
      <p:sp>
        <p:nvSpPr>
          <p:cNvPr id="6" name="Picture Placeholder 38">
            <a:extLst>
              <a:ext uri="{FF2B5EF4-FFF2-40B4-BE49-F238E27FC236}">
                <a16:creationId xmlns:a16="http://schemas.microsoft.com/office/drawing/2014/main" id="{0EF3CB6F-4B19-D264-1F5A-14BC682BC936}"/>
              </a:ext>
            </a:extLst>
          </p:cNvPr>
          <p:cNvSpPr>
            <a:spLocks noGrp="1"/>
          </p:cNvSpPr>
          <p:nvPr>
            <p:ph type="pic" sz="quarter" idx="131"/>
          </p:nvPr>
        </p:nvSpPr>
        <p:spPr>
          <a:xfrm>
            <a:off x="3821460" y="1535731"/>
            <a:ext cx="1008000" cy="775988"/>
          </a:xfrm>
          <a:noFill/>
        </p:spPr>
        <p:txBody>
          <a:bodyPr>
            <a:noAutofit/>
          </a:bodyPr>
          <a:lstStyle>
            <a:lvl1pPr>
              <a:buNone/>
              <a:defRPr/>
            </a:lvl1pPr>
          </a:lstStyle>
          <a:p>
            <a:endParaRPr lang="en-US" dirty="0"/>
          </a:p>
        </p:txBody>
      </p:sp>
      <p:sp>
        <p:nvSpPr>
          <p:cNvPr id="7" name="Picture Placeholder 38">
            <a:extLst>
              <a:ext uri="{FF2B5EF4-FFF2-40B4-BE49-F238E27FC236}">
                <a16:creationId xmlns:a16="http://schemas.microsoft.com/office/drawing/2014/main" id="{2BBE32C6-A0D8-E447-CC5E-8E492BD93C86}"/>
              </a:ext>
            </a:extLst>
          </p:cNvPr>
          <p:cNvSpPr>
            <a:spLocks noGrp="1"/>
          </p:cNvSpPr>
          <p:nvPr>
            <p:ph type="pic" sz="quarter" idx="132"/>
          </p:nvPr>
        </p:nvSpPr>
        <p:spPr>
          <a:xfrm>
            <a:off x="4993339" y="1535731"/>
            <a:ext cx="1008000" cy="775988"/>
          </a:xfrm>
          <a:noFill/>
        </p:spPr>
        <p:txBody>
          <a:bodyPr>
            <a:noAutofit/>
          </a:bodyPr>
          <a:lstStyle>
            <a:lvl1pPr>
              <a:buNone/>
              <a:defRPr/>
            </a:lvl1pPr>
          </a:lstStyle>
          <a:p>
            <a:endParaRPr lang="en-US" dirty="0"/>
          </a:p>
        </p:txBody>
      </p:sp>
      <p:sp>
        <p:nvSpPr>
          <p:cNvPr id="26" name="Picture Placeholder 38">
            <a:extLst>
              <a:ext uri="{FF2B5EF4-FFF2-40B4-BE49-F238E27FC236}">
                <a16:creationId xmlns:a16="http://schemas.microsoft.com/office/drawing/2014/main" id="{F848DB7B-DB4E-EB1A-59DB-AE672614A53F}"/>
              </a:ext>
            </a:extLst>
          </p:cNvPr>
          <p:cNvSpPr>
            <a:spLocks noGrp="1"/>
          </p:cNvSpPr>
          <p:nvPr>
            <p:ph type="pic" sz="quarter" idx="133"/>
          </p:nvPr>
        </p:nvSpPr>
        <p:spPr>
          <a:xfrm>
            <a:off x="6165218" y="1535731"/>
            <a:ext cx="1008000" cy="775988"/>
          </a:xfrm>
          <a:noFill/>
        </p:spPr>
        <p:txBody>
          <a:bodyPr>
            <a:noAutofit/>
          </a:bodyPr>
          <a:lstStyle>
            <a:lvl1pPr>
              <a:buNone/>
              <a:defRPr/>
            </a:lvl1pPr>
          </a:lstStyle>
          <a:p>
            <a:endParaRPr lang="en-US" dirty="0"/>
          </a:p>
        </p:txBody>
      </p:sp>
      <p:sp>
        <p:nvSpPr>
          <p:cNvPr id="32" name="Picture Placeholder 38">
            <a:extLst>
              <a:ext uri="{FF2B5EF4-FFF2-40B4-BE49-F238E27FC236}">
                <a16:creationId xmlns:a16="http://schemas.microsoft.com/office/drawing/2014/main" id="{8B601E90-A015-3E97-F6A2-137146304C19}"/>
              </a:ext>
            </a:extLst>
          </p:cNvPr>
          <p:cNvSpPr>
            <a:spLocks noGrp="1"/>
          </p:cNvSpPr>
          <p:nvPr>
            <p:ph type="pic" sz="quarter" idx="134"/>
          </p:nvPr>
        </p:nvSpPr>
        <p:spPr>
          <a:xfrm>
            <a:off x="7337097" y="1535732"/>
            <a:ext cx="1008000" cy="775988"/>
          </a:xfrm>
          <a:noFill/>
        </p:spPr>
        <p:txBody>
          <a:bodyPr>
            <a:noAutofit/>
          </a:bodyPr>
          <a:lstStyle>
            <a:lvl1pPr>
              <a:buNone/>
              <a:defRPr/>
            </a:lvl1pPr>
          </a:lstStyle>
          <a:p>
            <a:endParaRPr lang="en-US" dirty="0"/>
          </a:p>
        </p:txBody>
      </p:sp>
      <p:sp>
        <p:nvSpPr>
          <p:cNvPr id="45" name="Picture Placeholder 38">
            <a:extLst>
              <a:ext uri="{FF2B5EF4-FFF2-40B4-BE49-F238E27FC236}">
                <a16:creationId xmlns:a16="http://schemas.microsoft.com/office/drawing/2014/main" id="{4D338D27-38D9-9266-2134-5D6528BD6AED}"/>
              </a:ext>
            </a:extLst>
          </p:cNvPr>
          <p:cNvSpPr>
            <a:spLocks noGrp="1"/>
          </p:cNvSpPr>
          <p:nvPr>
            <p:ph type="pic" sz="quarter" idx="135"/>
          </p:nvPr>
        </p:nvSpPr>
        <p:spPr>
          <a:xfrm>
            <a:off x="8508976" y="1535732"/>
            <a:ext cx="1008000" cy="775988"/>
          </a:xfrm>
          <a:noFill/>
        </p:spPr>
        <p:txBody>
          <a:bodyPr>
            <a:noAutofit/>
          </a:bodyPr>
          <a:lstStyle>
            <a:lvl1pPr>
              <a:buNone/>
              <a:defRPr/>
            </a:lvl1pPr>
          </a:lstStyle>
          <a:p>
            <a:endParaRPr lang="en-US" dirty="0"/>
          </a:p>
        </p:txBody>
      </p:sp>
      <p:sp>
        <p:nvSpPr>
          <p:cNvPr id="46" name="Picture Placeholder 38">
            <a:extLst>
              <a:ext uri="{FF2B5EF4-FFF2-40B4-BE49-F238E27FC236}">
                <a16:creationId xmlns:a16="http://schemas.microsoft.com/office/drawing/2014/main" id="{985F0DAF-60D3-2E59-D5A3-387D0AF636FA}"/>
              </a:ext>
            </a:extLst>
          </p:cNvPr>
          <p:cNvSpPr>
            <a:spLocks noGrp="1"/>
          </p:cNvSpPr>
          <p:nvPr>
            <p:ph type="pic" sz="quarter" idx="136"/>
          </p:nvPr>
        </p:nvSpPr>
        <p:spPr>
          <a:xfrm>
            <a:off x="9680855" y="1535732"/>
            <a:ext cx="1008000" cy="775988"/>
          </a:xfrm>
          <a:noFill/>
        </p:spPr>
        <p:txBody>
          <a:bodyPr>
            <a:noAutofit/>
          </a:bodyPr>
          <a:lstStyle>
            <a:lvl1pPr>
              <a:buNone/>
              <a:defRPr/>
            </a:lvl1pPr>
          </a:lstStyle>
          <a:p>
            <a:endParaRPr lang="en-US" dirty="0"/>
          </a:p>
        </p:txBody>
      </p:sp>
      <p:sp>
        <p:nvSpPr>
          <p:cNvPr id="47" name="Picture Placeholder 38">
            <a:extLst>
              <a:ext uri="{FF2B5EF4-FFF2-40B4-BE49-F238E27FC236}">
                <a16:creationId xmlns:a16="http://schemas.microsoft.com/office/drawing/2014/main" id="{A74DDFF2-C377-F892-2BBE-A0EA9377BE52}"/>
              </a:ext>
            </a:extLst>
          </p:cNvPr>
          <p:cNvSpPr>
            <a:spLocks noGrp="1"/>
          </p:cNvSpPr>
          <p:nvPr>
            <p:ph type="pic" sz="quarter" idx="137"/>
          </p:nvPr>
        </p:nvSpPr>
        <p:spPr>
          <a:xfrm>
            <a:off x="10852735" y="1535731"/>
            <a:ext cx="1008000" cy="775988"/>
          </a:xfrm>
          <a:noFill/>
        </p:spPr>
        <p:txBody>
          <a:bodyPr>
            <a:noAutofit/>
          </a:bodyPr>
          <a:lstStyle>
            <a:lvl1pPr>
              <a:buNone/>
              <a:defRPr/>
            </a:lvl1pPr>
          </a:lstStyle>
          <a:p>
            <a:endParaRPr lang="en-US" dirty="0"/>
          </a:p>
        </p:txBody>
      </p:sp>
      <p:sp>
        <p:nvSpPr>
          <p:cNvPr id="3" name="Picture Placeholder 4">
            <a:extLst>
              <a:ext uri="{FF2B5EF4-FFF2-40B4-BE49-F238E27FC236}">
                <a16:creationId xmlns:a16="http://schemas.microsoft.com/office/drawing/2014/main" id="{64CAAF76-8828-38E0-115D-F5C81D98F59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C4FBE928-9D1C-7E56-DCFD-380199D4E7C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11" name="Text Placeholder 11">
            <a:extLst>
              <a:ext uri="{FF2B5EF4-FFF2-40B4-BE49-F238E27FC236}">
                <a16:creationId xmlns:a16="http://schemas.microsoft.com/office/drawing/2014/main" id="{FB5A5550-32D0-A5CB-7BE6-972FB9E068B3}"/>
              </a:ext>
            </a:extLst>
          </p:cNvPr>
          <p:cNvSpPr>
            <a:spLocks noGrp="1"/>
          </p:cNvSpPr>
          <p:nvPr>
            <p:ph type="body" sz="quarter" idx="138"/>
          </p:nvPr>
        </p:nvSpPr>
        <p:spPr>
          <a:xfrm>
            <a:off x="199829" y="2559108"/>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2" name="Text Placeholder 20">
            <a:extLst>
              <a:ext uri="{FF2B5EF4-FFF2-40B4-BE49-F238E27FC236}">
                <a16:creationId xmlns:a16="http://schemas.microsoft.com/office/drawing/2014/main" id="{A58D7B8D-40DA-329D-FAE0-DA1A0B1CBBDE}"/>
              </a:ext>
            </a:extLst>
          </p:cNvPr>
          <p:cNvSpPr>
            <a:spLocks noGrp="1"/>
          </p:cNvSpPr>
          <p:nvPr>
            <p:ph type="body" sz="quarter" idx="139" hasCustomPrompt="1"/>
          </p:nvPr>
        </p:nvSpPr>
        <p:spPr>
          <a:xfrm>
            <a:off x="326675" y="2677909"/>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Q2</a:t>
            </a:r>
          </a:p>
        </p:txBody>
      </p:sp>
      <p:sp>
        <p:nvSpPr>
          <p:cNvPr id="13" name="Picture Placeholder 38">
            <a:extLst>
              <a:ext uri="{FF2B5EF4-FFF2-40B4-BE49-F238E27FC236}">
                <a16:creationId xmlns:a16="http://schemas.microsoft.com/office/drawing/2014/main" id="{EF101A4B-4632-BE04-B4F1-C9B2352CAD98}"/>
              </a:ext>
            </a:extLst>
          </p:cNvPr>
          <p:cNvSpPr>
            <a:spLocks noGrp="1"/>
          </p:cNvSpPr>
          <p:nvPr>
            <p:ph type="pic" sz="quarter" idx="140"/>
          </p:nvPr>
        </p:nvSpPr>
        <p:spPr>
          <a:xfrm>
            <a:off x="1477702" y="2677909"/>
            <a:ext cx="1008000" cy="775988"/>
          </a:xfrm>
          <a:noFill/>
        </p:spPr>
        <p:txBody>
          <a:bodyPr>
            <a:noAutofit/>
          </a:bodyPr>
          <a:lstStyle>
            <a:lvl1pPr>
              <a:buNone/>
              <a:defRPr/>
            </a:lvl1pPr>
          </a:lstStyle>
          <a:p>
            <a:endParaRPr lang="en-US" dirty="0"/>
          </a:p>
        </p:txBody>
      </p:sp>
      <p:sp>
        <p:nvSpPr>
          <p:cNvPr id="16" name="Picture Placeholder 38">
            <a:extLst>
              <a:ext uri="{FF2B5EF4-FFF2-40B4-BE49-F238E27FC236}">
                <a16:creationId xmlns:a16="http://schemas.microsoft.com/office/drawing/2014/main" id="{BE5326C2-A00E-4AFA-41CA-418945B8FEB3}"/>
              </a:ext>
            </a:extLst>
          </p:cNvPr>
          <p:cNvSpPr>
            <a:spLocks noGrp="1"/>
          </p:cNvSpPr>
          <p:nvPr>
            <p:ph type="pic" sz="quarter" idx="141"/>
          </p:nvPr>
        </p:nvSpPr>
        <p:spPr>
          <a:xfrm>
            <a:off x="2649581" y="2677909"/>
            <a:ext cx="1008000" cy="775988"/>
          </a:xfrm>
          <a:noFill/>
        </p:spPr>
        <p:txBody>
          <a:bodyPr>
            <a:noAutofit/>
          </a:bodyPr>
          <a:lstStyle>
            <a:lvl1pPr>
              <a:buNone/>
              <a:defRPr/>
            </a:lvl1pPr>
          </a:lstStyle>
          <a:p>
            <a:endParaRPr lang="en-US" dirty="0"/>
          </a:p>
        </p:txBody>
      </p:sp>
      <p:sp>
        <p:nvSpPr>
          <p:cNvPr id="17" name="Picture Placeholder 38">
            <a:extLst>
              <a:ext uri="{FF2B5EF4-FFF2-40B4-BE49-F238E27FC236}">
                <a16:creationId xmlns:a16="http://schemas.microsoft.com/office/drawing/2014/main" id="{760F22C7-342F-1A7C-1F1F-283BDFEF84FA}"/>
              </a:ext>
            </a:extLst>
          </p:cNvPr>
          <p:cNvSpPr>
            <a:spLocks noGrp="1"/>
          </p:cNvSpPr>
          <p:nvPr>
            <p:ph type="pic" sz="quarter" idx="142"/>
          </p:nvPr>
        </p:nvSpPr>
        <p:spPr>
          <a:xfrm>
            <a:off x="3821460" y="2677909"/>
            <a:ext cx="1008000" cy="775988"/>
          </a:xfrm>
          <a:noFill/>
        </p:spPr>
        <p:txBody>
          <a:bodyPr>
            <a:noAutofit/>
          </a:bodyPr>
          <a:lstStyle>
            <a:lvl1pPr>
              <a:buNone/>
              <a:defRPr/>
            </a:lvl1pPr>
          </a:lstStyle>
          <a:p>
            <a:endParaRPr lang="en-US" dirty="0"/>
          </a:p>
        </p:txBody>
      </p:sp>
      <p:sp>
        <p:nvSpPr>
          <p:cNvPr id="18" name="Picture Placeholder 38">
            <a:extLst>
              <a:ext uri="{FF2B5EF4-FFF2-40B4-BE49-F238E27FC236}">
                <a16:creationId xmlns:a16="http://schemas.microsoft.com/office/drawing/2014/main" id="{4892FAC3-77E7-B77D-CCFA-9A46F99587AC}"/>
              </a:ext>
            </a:extLst>
          </p:cNvPr>
          <p:cNvSpPr>
            <a:spLocks noGrp="1"/>
          </p:cNvSpPr>
          <p:nvPr>
            <p:ph type="pic" sz="quarter" idx="143"/>
          </p:nvPr>
        </p:nvSpPr>
        <p:spPr>
          <a:xfrm>
            <a:off x="4993339" y="2677909"/>
            <a:ext cx="1008000" cy="775988"/>
          </a:xfrm>
          <a:noFill/>
        </p:spPr>
        <p:txBody>
          <a:bodyPr>
            <a:noAutofit/>
          </a:bodyPr>
          <a:lstStyle>
            <a:lvl1pPr>
              <a:buNone/>
              <a:defRPr/>
            </a:lvl1pPr>
          </a:lstStyle>
          <a:p>
            <a:endParaRPr lang="en-US" dirty="0"/>
          </a:p>
        </p:txBody>
      </p:sp>
      <p:sp>
        <p:nvSpPr>
          <p:cNvPr id="19" name="Picture Placeholder 38">
            <a:extLst>
              <a:ext uri="{FF2B5EF4-FFF2-40B4-BE49-F238E27FC236}">
                <a16:creationId xmlns:a16="http://schemas.microsoft.com/office/drawing/2014/main" id="{563F9550-0B6E-8A3A-74FD-B0DBCEFDAE62}"/>
              </a:ext>
            </a:extLst>
          </p:cNvPr>
          <p:cNvSpPr>
            <a:spLocks noGrp="1"/>
          </p:cNvSpPr>
          <p:nvPr>
            <p:ph type="pic" sz="quarter" idx="144"/>
          </p:nvPr>
        </p:nvSpPr>
        <p:spPr>
          <a:xfrm>
            <a:off x="6165218" y="2677909"/>
            <a:ext cx="1008000" cy="775988"/>
          </a:xfrm>
          <a:noFill/>
        </p:spPr>
        <p:txBody>
          <a:bodyPr>
            <a:noAutofit/>
          </a:bodyPr>
          <a:lstStyle>
            <a:lvl1pPr>
              <a:buNone/>
              <a:defRPr/>
            </a:lvl1pPr>
          </a:lstStyle>
          <a:p>
            <a:endParaRPr lang="en-US" dirty="0"/>
          </a:p>
        </p:txBody>
      </p:sp>
      <p:sp>
        <p:nvSpPr>
          <p:cNvPr id="20" name="Picture Placeholder 38">
            <a:extLst>
              <a:ext uri="{FF2B5EF4-FFF2-40B4-BE49-F238E27FC236}">
                <a16:creationId xmlns:a16="http://schemas.microsoft.com/office/drawing/2014/main" id="{43F8C220-EBE6-54DD-31B6-385B67AB5577}"/>
              </a:ext>
            </a:extLst>
          </p:cNvPr>
          <p:cNvSpPr>
            <a:spLocks noGrp="1"/>
          </p:cNvSpPr>
          <p:nvPr>
            <p:ph type="pic" sz="quarter" idx="145"/>
          </p:nvPr>
        </p:nvSpPr>
        <p:spPr>
          <a:xfrm>
            <a:off x="7337097" y="2677910"/>
            <a:ext cx="1008000" cy="775988"/>
          </a:xfrm>
          <a:noFill/>
        </p:spPr>
        <p:txBody>
          <a:bodyPr>
            <a:noAutofit/>
          </a:bodyPr>
          <a:lstStyle>
            <a:lvl1pPr>
              <a:buNone/>
              <a:defRPr/>
            </a:lvl1pPr>
          </a:lstStyle>
          <a:p>
            <a:endParaRPr lang="en-US" dirty="0"/>
          </a:p>
        </p:txBody>
      </p:sp>
      <p:sp>
        <p:nvSpPr>
          <p:cNvPr id="21" name="Picture Placeholder 38">
            <a:extLst>
              <a:ext uri="{FF2B5EF4-FFF2-40B4-BE49-F238E27FC236}">
                <a16:creationId xmlns:a16="http://schemas.microsoft.com/office/drawing/2014/main" id="{D49A0A82-7278-4FAD-3786-46C38750F63B}"/>
              </a:ext>
            </a:extLst>
          </p:cNvPr>
          <p:cNvSpPr>
            <a:spLocks noGrp="1"/>
          </p:cNvSpPr>
          <p:nvPr>
            <p:ph type="pic" sz="quarter" idx="146"/>
          </p:nvPr>
        </p:nvSpPr>
        <p:spPr>
          <a:xfrm>
            <a:off x="8508976" y="2677910"/>
            <a:ext cx="1008000" cy="775988"/>
          </a:xfrm>
          <a:noFill/>
        </p:spPr>
        <p:txBody>
          <a:bodyPr>
            <a:noAutofit/>
          </a:bodyPr>
          <a:lstStyle>
            <a:lvl1pPr>
              <a:buNone/>
              <a:defRPr/>
            </a:lvl1pPr>
          </a:lstStyle>
          <a:p>
            <a:endParaRPr lang="en-US" dirty="0"/>
          </a:p>
        </p:txBody>
      </p:sp>
      <p:sp>
        <p:nvSpPr>
          <p:cNvPr id="22" name="Picture Placeholder 38">
            <a:extLst>
              <a:ext uri="{FF2B5EF4-FFF2-40B4-BE49-F238E27FC236}">
                <a16:creationId xmlns:a16="http://schemas.microsoft.com/office/drawing/2014/main" id="{784A7FFD-6D1C-72B6-DB51-38AEFCCB219D}"/>
              </a:ext>
            </a:extLst>
          </p:cNvPr>
          <p:cNvSpPr>
            <a:spLocks noGrp="1"/>
          </p:cNvSpPr>
          <p:nvPr>
            <p:ph type="pic" sz="quarter" idx="147"/>
          </p:nvPr>
        </p:nvSpPr>
        <p:spPr>
          <a:xfrm>
            <a:off x="9680855" y="2677910"/>
            <a:ext cx="1008000" cy="775988"/>
          </a:xfrm>
          <a:noFill/>
        </p:spPr>
        <p:txBody>
          <a:bodyPr>
            <a:noAutofit/>
          </a:bodyPr>
          <a:lstStyle>
            <a:lvl1pPr>
              <a:buNone/>
              <a:defRPr/>
            </a:lvl1pPr>
          </a:lstStyle>
          <a:p>
            <a:endParaRPr lang="en-US" dirty="0"/>
          </a:p>
        </p:txBody>
      </p:sp>
      <p:sp>
        <p:nvSpPr>
          <p:cNvPr id="23" name="Picture Placeholder 38">
            <a:extLst>
              <a:ext uri="{FF2B5EF4-FFF2-40B4-BE49-F238E27FC236}">
                <a16:creationId xmlns:a16="http://schemas.microsoft.com/office/drawing/2014/main" id="{F65D7974-4367-A91E-7BC3-53E0DE7FC86E}"/>
              </a:ext>
            </a:extLst>
          </p:cNvPr>
          <p:cNvSpPr>
            <a:spLocks noGrp="1"/>
          </p:cNvSpPr>
          <p:nvPr>
            <p:ph type="pic" sz="quarter" idx="148"/>
          </p:nvPr>
        </p:nvSpPr>
        <p:spPr>
          <a:xfrm>
            <a:off x="10852735" y="2677909"/>
            <a:ext cx="1008000" cy="775988"/>
          </a:xfrm>
          <a:noFill/>
        </p:spPr>
        <p:txBody>
          <a:bodyPr>
            <a:noAutofit/>
          </a:bodyPr>
          <a:lstStyle>
            <a:lvl1pPr>
              <a:buNone/>
              <a:defRPr/>
            </a:lvl1pPr>
          </a:lstStyle>
          <a:p>
            <a:endParaRPr lang="en-US" dirty="0"/>
          </a:p>
        </p:txBody>
      </p:sp>
      <p:sp>
        <p:nvSpPr>
          <p:cNvPr id="24" name="Text Placeholder 11">
            <a:extLst>
              <a:ext uri="{FF2B5EF4-FFF2-40B4-BE49-F238E27FC236}">
                <a16:creationId xmlns:a16="http://schemas.microsoft.com/office/drawing/2014/main" id="{0BDA7D88-2152-3088-6758-73F3601058E7}"/>
              </a:ext>
            </a:extLst>
          </p:cNvPr>
          <p:cNvSpPr>
            <a:spLocks noGrp="1"/>
          </p:cNvSpPr>
          <p:nvPr>
            <p:ph type="body" sz="quarter" idx="149"/>
          </p:nvPr>
        </p:nvSpPr>
        <p:spPr>
          <a:xfrm>
            <a:off x="199829" y="3701286"/>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B0F9B019-B83C-5C72-8B71-D42E133C3FEC}"/>
              </a:ext>
            </a:extLst>
          </p:cNvPr>
          <p:cNvSpPr>
            <a:spLocks noGrp="1"/>
          </p:cNvSpPr>
          <p:nvPr>
            <p:ph type="body" sz="quarter" idx="150" hasCustomPrompt="1"/>
          </p:nvPr>
        </p:nvSpPr>
        <p:spPr>
          <a:xfrm>
            <a:off x="326675" y="3820087"/>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Q3</a:t>
            </a:r>
          </a:p>
        </p:txBody>
      </p:sp>
      <p:sp>
        <p:nvSpPr>
          <p:cNvPr id="27" name="Picture Placeholder 38">
            <a:extLst>
              <a:ext uri="{FF2B5EF4-FFF2-40B4-BE49-F238E27FC236}">
                <a16:creationId xmlns:a16="http://schemas.microsoft.com/office/drawing/2014/main" id="{78A75D7B-9EEF-BBD2-4759-6A7F8B11DBE0}"/>
              </a:ext>
            </a:extLst>
          </p:cNvPr>
          <p:cNvSpPr>
            <a:spLocks noGrp="1"/>
          </p:cNvSpPr>
          <p:nvPr>
            <p:ph type="pic" sz="quarter" idx="151"/>
          </p:nvPr>
        </p:nvSpPr>
        <p:spPr>
          <a:xfrm>
            <a:off x="1477702" y="3820087"/>
            <a:ext cx="1008000" cy="775988"/>
          </a:xfrm>
          <a:noFill/>
        </p:spPr>
        <p:txBody>
          <a:bodyPr>
            <a:noAutofit/>
          </a:bodyPr>
          <a:lstStyle>
            <a:lvl1pPr>
              <a:buNone/>
              <a:defRPr/>
            </a:lvl1pPr>
          </a:lstStyle>
          <a:p>
            <a:endParaRPr lang="en-US" dirty="0"/>
          </a:p>
        </p:txBody>
      </p:sp>
      <p:sp>
        <p:nvSpPr>
          <p:cNvPr id="28" name="Picture Placeholder 38">
            <a:extLst>
              <a:ext uri="{FF2B5EF4-FFF2-40B4-BE49-F238E27FC236}">
                <a16:creationId xmlns:a16="http://schemas.microsoft.com/office/drawing/2014/main" id="{1937F35E-3692-AF6F-1CCB-EC281A14A65B}"/>
              </a:ext>
            </a:extLst>
          </p:cNvPr>
          <p:cNvSpPr>
            <a:spLocks noGrp="1"/>
          </p:cNvSpPr>
          <p:nvPr>
            <p:ph type="pic" sz="quarter" idx="152"/>
          </p:nvPr>
        </p:nvSpPr>
        <p:spPr>
          <a:xfrm>
            <a:off x="2649581" y="3820087"/>
            <a:ext cx="1008000" cy="775988"/>
          </a:xfrm>
          <a:noFill/>
        </p:spPr>
        <p:txBody>
          <a:bodyPr>
            <a:noAutofit/>
          </a:bodyPr>
          <a:lstStyle>
            <a:lvl1pPr>
              <a:buNone/>
              <a:defRPr/>
            </a:lvl1pPr>
          </a:lstStyle>
          <a:p>
            <a:endParaRPr lang="en-US" dirty="0"/>
          </a:p>
        </p:txBody>
      </p:sp>
      <p:sp>
        <p:nvSpPr>
          <p:cNvPr id="29" name="Picture Placeholder 38">
            <a:extLst>
              <a:ext uri="{FF2B5EF4-FFF2-40B4-BE49-F238E27FC236}">
                <a16:creationId xmlns:a16="http://schemas.microsoft.com/office/drawing/2014/main" id="{C220E429-4210-9AAC-3445-9F7804C688D7}"/>
              </a:ext>
            </a:extLst>
          </p:cNvPr>
          <p:cNvSpPr>
            <a:spLocks noGrp="1"/>
          </p:cNvSpPr>
          <p:nvPr>
            <p:ph type="pic" sz="quarter" idx="153"/>
          </p:nvPr>
        </p:nvSpPr>
        <p:spPr>
          <a:xfrm>
            <a:off x="3821460" y="3820087"/>
            <a:ext cx="1008000" cy="775988"/>
          </a:xfrm>
          <a:noFill/>
        </p:spPr>
        <p:txBody>
          <a:bodyPr>
            <a:noAutofit/>
          </a:bodyPr>
          <a:lstStyle>
            <a:lvl1pPr>
              <a:buNone/>
              <a:defRPr/>
            </a:lvl1pPr>
          </a:lstStyle>
          <a:p>
            <a:endParaRPr lang="en-US" dirty="0"/>
          </a:p>
        </p:txBody>
      </p:sp>
      <p:sp>
        <p:nvSpPr>
          <p:cNvPr id="30" name="Picture Placeholder 38">
            <a:extLst>
              <a:ext uri="{FF2B5EF4-FFF2-40B4-BE49-F238E27FC236}">
                <a16:creationId xmlns:a16="http://schemas.microsoft.com/office/drawing/2014/main" id="{0B99D75A-8694-19AF-1A8D-1D517F93F9A2}"/>
              </a:ext>
            </a:extLst>
          </p:cNvPr>
          <p:cNvSpPr>
            <a:spLocks noGrp="1"/>
          </p:cNvSpPr>
          <p:nvPr>
            <p:ph type="pic" sz="quarter" idx="154"/>
          </p:nvPr>
        </p:nvSpPr>
        <p:spPr>
          <a:xfrm>
            <a:off x="4993339" y="3820087"/>
            <a:ext cx="1008000" cy="775988"/>
          </a:xfrm>
          <a:noFill/>
        </p:spPr>
        <p:txBody>
          <a:bodyPr>
            <a:noAutofit/>
          </a:bodyPr>
          <a:lstStyle>
            <a:lvl1pPr>
              <a:buNone/>
              <a:defRPr/>
            </a:lvl1pPr>
          </a:lstStyle>
          <a:p>
            <a:endParaRPr lang="en-US" dirty="0"/>
          </a:p>
        </p:txBody>
      </p:sp>
      <p:sp>
        <p:nvSpPr>
          <p:cNvPr id="31" name="Picture Placeholder 38">
            <a:extLst>
              <a:ext uri="{FF2B5EF4-FFF2-40B4-BE49-F238E27FC236}">
                <a16:creationId xmlns:a16="http://schemas.microsoft.com/office/drawing/2014/main" id="{FDB3D256-6271-67A1-722D-97CB9D6890EF}"/>
              </a:ext>
            </a:extLst>
          </p:cNvPr>
          <p:cNvSpPr>
            <a:spLocks noGrp="1"/>
          </p:cNvSpPr>
          <p:nvPr>
            <p:ph type="pic" sz="quarter" idx="155"/>
          </p:nvPr>
        </p:nvSpPr>
        <p:spPr>
          <a:xfrm>
            <a:off x="6165218" y="3820087"/>
            <a:ext cx="1008000" cy="775988"/>
          </a:xfrm>
          <a:noFill/>
        </p:spPr>
        <p:txBody>
          <a:bodyPr>
            <a:noAutofit/>
          </a:bodyPr>
          <a:lstStyle>
            <a:lvl1pPr>
              <a:buNone/>
              <a:defRPr/>
            </a:lvl1pPr>
          </a:lstStyle>
          <a:p>
            <a:endParaRPr lang="en-US" dirty="0"/>
          </a:p>
        </p:txBody>
      </p:sp>
      <p:sp>
        <p:nvSpPr>
          <p:cNvPr id="33" name="Picture Placeholder 38">
            <a:extLst>
              <a:ext uri="{FF2B5EF4-FFF2-40B4-BE49-F238E27FC236}">
                <a16:creationId xmlns:a16="http://schemas.microsoft.com/office/drawing/2014/main" id="{8DE3E3E1-4DCA-7193-0C22-7407BAB903DC}"/>
              </a:ext>
            </a:extLst>
          </p:cNvPr>
          <p:cNvSpPr>
            <a:spLocks noGrp="1"/>
          </p:cNvSpPr>
          <p:nvPr>
            <p:ph type="pic" sz="quarter" idx="156"/>
          </p:nvPr>
        </p:nvSpPr>
        <p:spPr>
          <a:xfrm>
            <a:off x="7337097" y="3820088"/>
            <a:ext cx="1008000" cy="775988"/>
          </a:xfrm>
          <a:noFill/>
        </p:spPr>
        <p:txBody>
          <a:bodyPr>
            <a:noAutofit/>
          </a:bodyPr>
          <a:lstStyle>
            <a:lvl1pPr>
              <a:buNone/>
              <a:defRPr/>
            </a:lvl1pPr>
          </a:lstStyle>
          <a:p>
            <a:endParaRPr lang="en-US" dirty="0"/>
          </a:p>
        </p:txBody>
      </p:sp>
      <p:sp>
        <p:nvSpPr>
          <p:cNvPr id="34" name="Picture Placeholder 38">
            <a:extLst>
              <a:ext uri="{FF2B5EF4-FFF2-40B4-BE49-F238E27FC236}">
                <a16:creationId xmlns:a16="http://schemas.microsoft.com/office/drawing/2014/main" id="{5F224FDF-29F4-13A7-C4F7-179D5840A921}"/>
              </a:ext>
            </a:extLst>
          </p:cNvPr>
          <p:cNvSpPr>
            <a:spLocks noGrp="1"/>
          </p:cNvSpPr>
          <p:nvPr>
            <p:ph type="pic" sz="quarter" idx="157"/>
          </p:nvPr>
        </p:nvSpPr>
        <p:spPr>
          <a:xfrm>
            <a:off x="8508976" y="3820088"/>
            <a:ext cx="1008000" cy="775988"/>
          </a:xfrm>
          <a:noFill/>
        </p:spPr>
        <p:txBody>
          <a:bodyPr>
            <a:noAutofit/>
          </a:bodyPr>
          <a:lstStyle>
            <a:lvl1pPr>
              <a:buNone/>
              <a:defRPr/>
            </a:lvl1pPr>
          </a:lstStyle>
          <a:p>
            <a:endParaRPr lang="en-US" dirty="0"/>
          </a:p>
        </p:txBody>
      </p:sp>
      <p:sp>
        <p:nvSpPr>
          <p:cNvPr id="35" name="Picture Placeholder 38">
            <a:extLst>
              <a:ext uri="{FF2B5EF4-FFF2-40B4-BE49-F238E27FC236}">
                <a16:creationId xmlns:a16="http://schemas.microsoft.com/office/drawing/2014/main" id="{F0C82FB5-1789-4B03-D66A-00497D7279C3}"/>
              </a:ext>
            </a:extLst>
          </p:cNvPr>
          <p:cNvSpPr>
            <a:spLocks noGrp="1"/>
          </p:cNvSpPr>
          <p:nvPr>
            <p:ph type="pic" sz="quarter" idx="158"/>
          </p:nvPr>
        </p:nvSpPr>
        <p:spPr>
          <a:xfrm>
            <a:off x="9680855" y="3820088"/>
            <a:ext cx="1008000" cy="775988"/>
          </a:xfrm>
          <a:noFill/>
        </p:spPr>
        <p:txBody>
          <a:bodyPr>
            <a:noAutofit/>
          </a:bodyPr>
          <a:lstStyle>
            <a:lvl1pPr>
              <a:buNone/>
              <a:defRPr/>
            </a:lvl1pPr>
          </a:lstStyle>
          <a:p>
            <a:endParaRPr lang="en-US" dirty="0"/>
          </a:p>
        </p:txBody>
      </p:sp>
      <p:sp>
        <p:nvSpPr>
          <p:cNvPr id="36" name="Picture Placeholder 38">
            <a:extLst>
              <a:ext uri="{FF2B5EF4-FFF2-40B4-BE49-F238E27FC236}">
                <a16:creationId xmlns:a16="http://schemas.microsoft.com/office/drawing/2014/main" id="{A4259B03-1E7D-3BC3-9228-7F85DFEAA9C7}"/>
              </a:ext>
            </a:extLst>
          </p:cNvPr>
          <p:cNvSpPr>
            <a:spLocks noGrp="1"/>
          </p:cNvSpPr>
          <p:nvPr>
            <p:ph type="pic" sz="quarter" idx="159"/>
          </p:nvPr>
        </p:nvSpPr>
        <p:spPr>
          <a:xfrm>
            <a:off x="10852735" y="3820087"/>
            <a:ext cx="1008000" cy="775988"/>
          </a:xfrm>
          <a:noFill/>
        </p:spPr>
        <p:txBody>
          <a:bodyPr>
            <a:noAutofit/>
          </a:bodyPr>
          <a:lstStyle>
            <a:lvl1pPr>
              <a:buNone/>
              <a:defRPr/>
            </a:lvl1pPr>
          </a:lstStyle>
          <a:p>
            <a:endParaRPr lang="en-US" dirty="0"/>
          </a:p>
        </p:txBody>
      </p:sp>
      <p:sp>
        <p:nvSpPr>
          <p:cNvPr id="37" name="Text Placeholder 11">
            <a:extLst>
              <a:ext uri="{FF2B5EF4-FFF2-40B4-BE49-F238E27FC236}">
                <a16:creationId xmlns:a16="http://schemas.microsoft.com/office/drawing/2014/main" id="{742F79F7-4661-9BAF-2529-00F124FC554A}"/>
              </a:ext>
            </a:extLst>
          </p:cNvPr>
          <p:cNvSpPr>
            <a:spLocks noGrp="1"/>
          </p:cNvSpPr>
          <p:nvPr>
            <p:ph type="body" sz="quarter" idx="160"/>
          </p:nvPr>
        </p:nvSpPr>
        <p:spPr>
          <a:xfrm>
            <a:off x="199829" y="4843464"/>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 name="Text Placeholder 20">
            <a:extLst>
              <a:ext uri="{FF2B5EF4-FFF2-40B4-BE49-F238E27FC236}">
                <a16:creationId xmlns:a16="http://schemas.microsoft.com/office/drawing/2014/main" id="{61C7E2CE-699E-6D24-4C27-C648B8DB1308}"/>
              </a:ext>
            </a:extLst>
          </p:cNvPr>
          <p:cNvSpPr>
            <a:spLocks noGrp="1"/>
          </p:cNvSpPr>
          <p:nvPr>
            <p:ph type="body" sz="quarter" idx="161" hasCustomPrompt="1"/>
          </p:nvPr>
        </p:nvSpPr>
        <p:spPr>
          <a:xfrm>
            <a:off x="326675" y="4962265"/>
            <a:ext cx="1008000" cy="775988"/>
          </a:xfrm>
          <a:prstGeom prst="roundRect">
            <a:avLst>
              <a:gd name="adj" fmla="val 6343"/>
            </a:avLst>
          </a:prstGeom>
          <a:solidFill>
            <a:schemeClr val="accent2"/>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Q4</a:t>
            </a:r>
          </a:p>
        </p:txBody>
      </p:sp>
      <p:sp>
        <p:nvSpPr>
          <p:cNvPr id="39" name="Picture Placeholder 38">
            <a:extLst>
              <a:ext uri="{FF2B5EF4-FFF2-40B4-BE49-F238E27FC236}">
                <a16:creationId xmlns:a16="http://schemas.microsoft.com/office/drawing/2014/main" id="{F7B74056-FA8B-3B9C-C3AE-8C5456011D92}"/>
              </a:ext>
            </a:extLst>
          </p:cNvPr>
          <p:cNvSpPr>
            <a:spLocks noGrp="1"/>
          </p:cNvSpPr>
          <p:nvPr>
            <p:ph type="pic" sz="quarter" idx="162"/>
          </p:nvPr>
        </p:nvSpPr>
        <p:spPr>
          <a:xfrm>
            <a:off x="1477702" y="4962265"/>
            <a:ext cx="1008000" cy="775988"/>
          </a:xfrm>
          <a:noFill/>
        </p:spPr>
        <p:txBody>
          <a:bodyPr>
            <a:noAutofit/>
          </a:bodyPr>
          <a:lstStyle>
            <a:lvl1pPr>
              <a:buNone/>
              <a:defRPr/>
            </a:lvl1pPr>
          </a:lstStyle>
          <a:p>
            <a:endParaRPr lang="en-US" dirty="0"/>
          </a:p>
        </p:txBody>
      </p:sp>
      <p:sp>
        <p:nvSpPr>
          <p:cNvPr id="40" name="Picture Placeholder 38">
            <a:extLst>
              <a:ext uri="{FF2B5EF4-FFF2-40B4-BE49-F238E27FC236}">
                <a16:creationId xmlns:a16="http://schemas.microsoft.com/office/drawing/2014/main" id="{539208BF-4B92-568E-DAD5-1D749095BA42}"/>
              </a:ext>
            </a:extLst>
          </p:cNvPr>
          <p:cNvSpPr>
            <a:spLocks noGrp="1"/>
          </p:cNvSpPr>
          <p:nvPr>
            <p:ph type="pic" sz="quarter" idx="163"/>
          </p:nvPr>
        </p:nvSpPr>
        <p:spPr>
          <a:xfrm>
            <a:off x="2649581" y="4962265"/>
            <a:ext cx="1008000" cy="775988"/>
          </a:xfrm>
          <a:noFill/>
        </p:spPr>
        <p:txBody>
          <a:bodyPr>
            <a:noAutofit/>
          </a:bodyPr>
          <a:lstStyle>
            <a:lvl1pPr>
              <a:buNone/>
              <a:defRPr/>
            </a:lvl1pPr>
          </a:lstStyle>
          <a:p>
            <a:endParaRPr lang="en-US" dirty="0"/>
          </a:p>
        </p:txBody>
      </p:sp>
      <p:sp>
        <p:nvSpPr>
          <p:cNvPr id="41" name="Picture Placeholder 38">
            <a:extLst>
              <a:ext uri="{FF2B5EF4-FFF2-40B4-BE49-F238E27FC236}">
                <a16:creationId xmlns:a16="http://schemas.microsoft.com/office/drawing/2014/main" id="{B66B1064-BD95-5C94-03FB-C8A9A8CF0FF2}"/>
              </a:ext>
            </a:extLst>
          </p:cNvPr>
          <p:cNvSpPr>
            <a:spLocks noGrp="1"/>
          </p:cNvSpPr>
          <p:nvPr>
            <p:ph type="pic" sz="quarter" idx="164"/>
          </p:nvPr>
        </p:nvSpPr>
        <p:spPr>
          <a:xfrm>
            <a:off x="3821460" y="4962265"/>
            <a:ext cx="1008000" cy="775988"/>
          </a:xfrm>
          <a:noFill/>
        </p:spPr>
        <p:txBody>
          <a:bodyPr>
            <a:noAutofit/>
          </a:bodyPr>
          <a:lstStyle>
            <a:lvl1pPr>
              <a:buNone/>
              <a:defRPr/>
            </a:lvl1pPr>
          </a:lstStyle>
          <a:p>
            <a:endParaRPr lang="en-US" dirty="0"/>
          </a:p>
        </p:txBody>
      </p:sp>
      <p:sp>
        <p:nvSpPr>
          <p:cNvPr id="42" name="Picture Placeholder 38">
            <a:extLst>
              <a:ext uri="{FF2B5EF4-FFF2-40B4-BE49-F238E27FC236}">
                <a16:creationId xmlns:a16="http://schemas.microsoft.com/office/drawing/2014/main" id="{792C53F9-479D-9B1E-2C28-509173740A0F}"/>
              </a:ext>
            </a:extLst>
          </p:cNvPr>
          <p:cNvSpPr>
            <a:spLocks noGrp="1"/>
          </p:cNvSpPr>
          <p:nvPr>
            <p:ph type="pic" sz="quarter" idx="165"/>
          </p:nvPr>
        </p:nvSpPr>
        <p:spPr>
          <a:xfrm>
            <a:off x="4993339" y="4962265"/>
            <a:ext cx="1008000" cy="775988"/>
          </a:xfrm>
          <a:noFill/>
        </p:spPr>
        <p:txBody>
          <a:bodyPr>
            <a:noAutofit/>
          </a:bodyPr>
          <a:lstStyle>
            <a:lvl1pPr>
              <a:buNone/>
              <a:defRPr/>
            </a:lvl1pPr>
          </a:lstStyle>
          <a:p>
            <a:endParaRPr lang="en-US" dirty="0"/>
          </a:p>
        </p:txBody>
      </p:sp>
      <p:sp>
        <p:nvSpPr>
          <p:cNvPr id="43" name="Picture Placeholder 38">
            <a:extLst>
              <a:ext uri="{FF2B5EF4-FFF2-40B4-BE49-F238E27FC236}">
                <a16:creationId xmlns:a16="http://schemas.microsoft.com/office/drawing/2014/main" id="{78A1DE7F-22C9-37F1-41F3-D8537814EC74}"/>
              </a:ext>
            </a:extLst>
          </p:cNvPr>
          <p:cNvSpPr>
            <a:spLocks noGrp="1"/>
          </p:cNvSpPr>
          <p:nvPr>
            <p:ph type="pic" sz="quarter" idx="166"/>
          </p:nvPr>
        </p:nvSpPr>
        <p:spPr>
          <a:xfrm>
            <a:off x="6165218" y="4962265"/>
            <a:ext cx="1008000" cy="775988"/>
          </a:xfrm>
          <a:noFill/>
        </p:spPr>
        <p:txBody>
          <a:bodyPr>
            <a:noAutofit/>
          </a:bodyPr>
          <a:lstStyle>
            <a:lvl1pPr>
              <a:buNone/>
              <a:defRPr/>
            </a:lvl1pPr>
          </a:lstStyle>
          <a:p>
            <a:endParaRPr lang="en-US" dirty="0"/>
          </a:p>
        </p:txBody>
      </p:sp>
      <p:sp>
        <p:nvSpPr>
          <p:cNvPr id="44" name="Picture Placeholder 38">
            <a:extLst>
              <a:ext uri="{FF2B5EF4-FFF2-40B4-BE49-F238E27FC236}">
                <a16:creationId xmlns:a16="http://schemas.microsoft.com/office/drawing/2014/main" id="{745270CD-0112-141E-07BD-DEDA1DC9C2AE}"/>
              </a:ext>
            </a:extLst>
          </p:cNvPr>
          <p:cNvSpPr>
            <a:spLocks noGrp="1"/>
          </p:cNvSpPr>
          <p:nvPr>
            <p:ph type="pic" sz="quarter" idx="167"/>
          </p:nvPr>
        </p:nvSpPr>
        <p:spPr>
          <a:xfrm>
            <a:off x="7337097" y="4962266"/>
            <a:ext cx="1008000" cy="775988"/>
          </a:xfrm>
          <a:noFill/>
        </p:spPr>
        <p:txBody>
          <a:bodyPr>
            <a:noAutofit/>
          </a:bodyPr>
          <a:lstStyle>
            <a:lvl1pPr>
              <a:buNone/>
              <a:defRPr/>
            </a:lvl1pPr>
          </a:lstStyle>
          <a:p>
            <a:endParaRPr lang="en-US" dirty="0"/>
          </a:p>
        </p:txBody>
      </p:sp>
      <p:sp>
        <p:nvSpPr>
          <p:cNvPr id="51" name="Picture Placeholder 38">
            <a:extLst>
              <a:ext uri="{FF2B5EF4-FFF2-40B4-BE49-F238E27FC236}">
                <a16:creationId xmlns:a16="http://schemas.microsoft.com/office/drawing/2014/main" id="{A040CECD-F71C-8632-1B4B-26BBE1C1BFF5}"/>
              </a:ext>
            </a:extLst>
          </p:cNvPr>
          <p:cNvSpPr>
            <a:spLocks noGrp="1"/>
          </p:cNvSpPr>
          <p:nvPr>
            <p:ph type="pic" sz="quarter" idx="168"/>
          </p:nvPr>
        </p:nvSpPr>
        <p:spPr>
          <a:xfrm>
            <a:off x="8508976" y="4962266"/>
            <a:ext cx="1008000" cy="775988"/>
          </a:xfrm>
          <a:noFill/>
        </p:spPr>
        <p:txBody>
          <a:bodyPr>
            <a:noAutofit/>
          </a:bodyPr>
          <a:lstStyle>
            <a:lvl1pPr>
              <a:buNone/>
              <a:defRPr/>
            </a:lvl1pPr>
          </a:lstStyle>
          <a:p>
            <a:endParaRPr lang="en-US" dirty="0"/>
          </a:p>
        </p:txBody>
      </p:sp>
      <p:sp>
        <p:nvSpPr>
          <p:cNvPr id="55" name="Picture Placeholder 38">
            <a:extLst>
              <a:ext uri="{FF2B5EF4-FFF2-40B4-BE49-F238E27FC236}">
                <a16:creationId xmlns:a16="http://schemas.microsoft.com/office/drawing/2014/main" id="{38162E42-2204-C555-3161-6D3114C5B1E4}"/>
              </a:ext>
            </a:extLst>
          </p:cNvPr>
          <p:cNvSpPr>
            <a:spLocks noGrp="1"/>
          </p:cNvSpPr>
          <p:nvPr>
            <p:ph type="pic" sz="quarter" idx="169"/>
          </p:nvPr>
        </p:nvSpPr>
        <p:spPr>
          <a:xfrm>
            <a:off x="9680855" y="4962266"/>
            <a:ext cx="1008000" cy="775988"/>
          </a:xfrm>
          <a:noFill/>
        </p:spPr>
        <p:txBody>
          <a:bodyPr>
            <a:noAutofit/>
          </a:bodyPr>
          <a:lstStyle>
            <a:lvl1pPr>
              <a:buNone/>
              <a:defRPr/>
            </a:lvl1pPr>
          </a:lstStyle>
          <a:p>
            <a:endParaRPr lang="en-US" dirty="0"/>
          </a:p>
        </p:txBody>
      </p:sp>
      <p:sp>
        <p:nvSpPr>
          <p:cNvPr id="136" name="Picture Placeholder 38">
            <a:extLst>
              <a:ext uri="{FF2B5EF4-FFF2-40B4-BE49-F238E27FC236}">
                <a16:creationId xmlns:a16="http://schemas.microsoft.com/office/drawing/2014/main" id="{7B7C0903-418C-0D62-A5DC-6C7F3AF5A922}"/>
              </a:ext>
            </a:extLst>
          </p:cNvPr>
          <p:cNvSpPr>
            <a:spLocks noGrp="1"/>
          </p:cNvSpPr>
          <p:nvPr>
            <p:ph type="pic" sz="quarter" idx="170"/>
          </p:nvPr>
        </p:nvSpPr>
        <p:spPr>
          <a:xfrm>
            <a:off x="10852735" y="4962265"/>
            <a:ext cx="1008000" cy="775988"/>
          </a:xfrm>
          <a:noFill/>
        </p:spPr>
        <p:txBody>
          <a:bodyPr>
            <a:noAutofit/>
          </a:bodyPr>
          <a:lstStyle>
            <a:lvl1pPr>
              <a:buNone/>
              <a:defRPr/>
            </a:lvl1pPr>
          </a:lstStyle>
          <a:p>
            <a:endParaRPr lang="en-US" dirty="0"/>
          </a:p>
        </p:txBody>
      </p:sp>
    </p:spTree>
    <p:extLst>
      <p:ext uri="{BB962C8B-B14F-4D97-AF65-F5344CB8AC3E}">
        <p14:creationId xmlns:p14="http://schemas.microsoft.com/office/powerpoint/2010/main" val="20998858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Q1-Q4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F55EB9-C933-82F7-22FC-16C3D5F33A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a:noFill/>
        </p:spPr>
      </p:pic>
      <p:sp>
        <p:nvSpPr>
          <p:cNvPr id="14" name="Subtitle 2">
            <a:extLst>
              <a:ext uri="{FF2B5EF4-FFF2-40B4-BE49-F238E27FC236}">
                <a16:creationId xmlns:a16="http://schemas.microsoft.com/office/drawing/2014/main" id="{C23B1DC6-7937-B442-FD93-54CAE42FBB9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8" name="Text Placeholder 6">
            <a:extLst>
              <a:ext uri="{FF2B5EF4-FFF2-40B4-BE49-F238E27FC236}">
                <a16:creationId xmlns:a16="http://schemas.microsoft.com/office/drawing/2014/main" id="{CA227729-3771-F771-B352-B44DBA53DAB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9" name="Picture Placeholder 4">
            <a:extLst>
              <a:ext uri="{FF2B5EF4-FFF2-40B4-BE49-F238E27FC236}">
                <a16:creationId xmlns:a16="http://schemas.microsoft.com/office/drawing/2014/main" id="{23CBDEF2-1CF0-C71D-12C3-67BFE6D6C04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11">
            <a:extLst>
              <a:ext uri="{FF2B5EF4-FFF2-40B4-BE49-F238E27FC236}">
                <a16:creationId xmlns:a16="http://schemas.microsoft.com/office/drawing/2014/main" id="{F341DD64-EC40-BE3A-EF7B-86AC580655B5}"/>
              </a:ext>
            </a:extLst>
          </p:cNvPr>
          <p:cNvSpPr>
            <a:spLocks noGrp="1"/>
          </p:cNvSpPr>
          <p:nvPr>
            <p:ph type="body" sz="quarter" idx="129"/>
          </p:nvPr>
        </p:nvSpPr>
        <p:spPr>
          <a:xfrm>
            <a:off x="199829" y="1416930"/>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B7886E73-636B-BA45-0A3D-D614F8586914}"/>
              </a:ext>
            </a:extLst>
          </p:cNvPr>
          <p:cNvSpPr>
            <a:spLocks noGrp="1"/>
          </p:cNvSpPr>
          <p:nvPr>
            <p:ph type="body" sz="quarter" idx="59" hasCustomPrompt="1"/>
          </p:nvPr>
        </p:nvSpPr>
        <p:spPr>
          <a:xfrm>
            <a:off x="326675" y="1535731"/>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Q1</a:t>
            </a:r>
          </a:p>
        </p:txBody>
      </p:sp>
      <p:sp>
        <p:nvSpPr>
          <p:cNvPr id="12" name="Picture Placeholder 38">
            <a:extLst>
              <a:ext uri="{FF2B5EF4-FFF2-40B4-BE49-F238E27FC236}">
                <a16:creationId xmlns:a16="http://schemas.microsoft.com/office/drawing/2014/main" id="{F394A18B-C271-51B3-F1CB-E42F2C62BDCD}"/>
              </a:ext>
            </a:extLst>
          </p:cNvPr>
          <p:cNvSpPr>
            <a:spLocks noGrp="1"/>
          </p:cNvSpPr>
          <p:nvPr>
            <p:ph type="pic" sz="quarter" idx="95"/>
          </p:nvPr>
        </p:nvSpPr>
        <p:spPr>
          <a:xfrm>
            <a:off x="1477702" y="1535731"/>
            <a:ext cx="1008000" cy="775988"/>
          </a:xfrm>
          <a:noFill/>
        </p:spPr>
        <p:txBody>
          <a:bodyPr>
            <a:noAutofit/>
          </a:bodyPr>
          <a:lstStyle>
            <a:lvl1pPr>
              <a:buNone/>
              <a:defRPr/>
            </a:lvl1pPr>
          </a:lstStyle>
          <a:p>
            <a:endParaRPr lang="en-US" dirty="0"/>
          </a:p>
        </p:txBody>
      </p:sp>
      <p:sp>
        <p:nvSpPr>
          <p:cNvPr id="13" name="Picture Placeholder 38">
            <a:extLst>
              <a:ext uri="{FF2B5EF4-FFF2-40B4-BE49-F238E27FC236}">
                <a16:creationId xmlns:a16="http://schemas.microsoft.com/office/drawing/2014/main" id="{22FED6FA-72BC-F606-B70A-420C67E6E911}"/>
              </a:ext>
            </a:extLst>
          </p:cNvPr>
          <p:cNvSpPr>
            <a:spLocks noGrp="1"/>
          </p:cNvSpPr>
          <p:nvPr>
            <p:ph type="pic" sz="quarter" idx="130"/>
          </p:nvPr>
        </p:nvSpPr>
        <p:spPr>
          <a:xfrm>
            <a:off x="2649581" y="1535731"/>
            <a:ext cx="1008000" cy="775988"/>
          </a:xfrm>
          <a:noFill/>
        </p:spPr>
        <p:txBody>
          <a:bodyPr>
            <a:noAutofit/>
          </a:bodyPr>
          <a:lstStyle>
            <a:lvl1pPr>
              <a:buNone/>
              <a:defRPr/>
            </a:lvl1pPr>
          </a:lstStyle>
          <a:p>
            <a:endParaRPr lang="en-US" dirty="0"/>
          </a:p>
        </p:txBody>
      </p:sp>
      <p:sp>
        <p:nvSpPr>
          <p:cNvPr id="16" name="Picture Placeholder 38">
            <a:extLst>
              <a:ext uri="{FF2B5EF4-FFF2-40B4-BE49-F238E27FC236}">
                <a16:creationId xmlns:a16="http://schemas.microsoft.com/office/drawing/2014/main" id="{D077A326-8B38-EB66-5FD1-6445B37D6BB6}"/>
              </a:ext>
            </a:extLst>
          </p:cNvPr>
          <p:cNvSpPr>
            <a:spLocks noGrp="1"/>
          </p:cNvSpPr>
          <p:nvPr>
            <p:ph type="pic" sz="quarter" idx="131"/>
          </p:nvPr>
        </p:nvSpPr>
        <p:spPr>
          <a:xfrm>
            <a:off x="3821460" y="1535731"/>
            <a:ext cx="1008000" cy="775988"/>
          </a:xfrm>
          <a:noFill/>
        </p:spPr>
        <p:txBody>
          <a:bodyPr>
            <a:noAutofit/>
          </a:bodyPr>
          <a:lstStyle>
            <a:lvl1pPr>
              <a:buNone/>
              <a:defRPr/>
            </a:lvl1pPr>
          </a:lstStyle>
          <a:p>
            <a:endParaRPr lang="en-US" dirty="0"/>
          </a:p>
        </p:txBody>
      </p:sp>
      <p:sp>
        <p:nvSpPr>
          <p:cNvPr id="17" name="Picture Placeholder 38">
            <a:extLst>
              <a:ext uri="{FF2B5EF4-FFF2-40B4-BE49-F238E27FC236}">
                <a16:creationId xmlns:a16="http://schemas.microsoft.com/office/drawing/2014/main" id="{45B1BA51-A174-894C-A369-ADB6B181AAAF}"/>
              </a:ext>
            </a:extLst>
          </p:cNvPr>
          <p:cNvSpPr>
            <a:spLocks noGrp="1"/>
          </p:cNvSpPr>
          <p:nvPr>
            <p:ph type="pic" sz="quarter" idx="132"/>
          </p:nvPr>
        </p:nvSpPr>
        <p:spPr>
          <a:xfrm>
            <a:off x="4993339" y="1535731"/>
            <a:ext cx="1008000" cy="775988"/>
          </a:xfrm>
          <a:noFill/>
        </p:spPr>
        <p:txBody>
          <a:bodyPr>
            <a:noAutofit/>
          </a:bodyPr>
          <a:lstStyle>
            <a:lvl1pPr>
              <a:buNone/>
              <a:defRPr/>
            </a:lvl1pPr>
          </a:lstStyle>
          <a:p>
            <a:endParaRPr lang="en-US" dirty="0"/>
          </a:p>
        </p:txBody>
      </p:sp>
      <p:sp>
        <p:nvSpPr>
          <p:cNvPr id="18" name="Picture Placeholder 38">
            <a:extLst>
              <a:ext uri="{FF2B5EF4-FFF2-40B4-BE49-F238E27FC236}">
                <a16:creationId xmlns:a16="http://schemas.microsoft.com/office/drawing/2014/main" id="{90C195EA-80DC-C2DD-9FBA-7BF6FF82903B}"/>
              </a:ext>
            </a:extLst>
          </p:cNvPr>
          <p:cNvSpPr>
            <a:spLocks noGrp="1"/>
          </p:cNvSpPr>
          <p:nvPr>
            <p:ph type="pic" sz="quarter" idx="133"/>
          </p:nvPr>
        </p:nvSpPr>
        <p:spPr>
          <a:xfrm>
            <a:off x="6165218" y="1535731"/>
            <a:ext cx="1008000" cy="775988"/>
          </a:xfrm>
          <a:noFill/>
        </p:spPr>
        <p:txBody>
          <a:bodyPr>
            <a:noAutofit/>
          </a:bodyPr>
          <a:lstStyle>
            <a:lvl1pPr>
              <a:buNone/>
              <a:defRPr/>
            </a:lvl1pPr>
          </a:lstStyle>
          <a:p>
            <a:endParaRPr lang="en-US" dirty="0"/>
          </a:p>
        </p:txBody>
      </p:sp>
      <p:sp>
        <p:nvSpPr>
          <p:cNvPr id="19" name="Picture Placeholder 38">
            <a:extLst>
              <a:ext uri="{FF2B5EF4-FFF2-40B4-BE49-F238E27FC236}">
                <a16:creationId xmlns:a16="http://schemas.microsoft.com/office/drawing/2014/main" id="{F01535E2-A6C2-BE4B-3DA7-1FA6F00F04DE}"/>
              </a:ext>
            </a:extLst>
          </p:cNvPr>
          <p:cNvSpPr>
            <a:spLocks noGrp="1"/>
          </p:cNvSpPr>
          <p:nvPr>
            <p:ph type="pic" sz="quarter" idx="134"/>
          </p:nvPr>
        </p:nvSpPr>
        <p:spPr>
          <a:xfrm>
            <a:off x="7337097" y="1535732"/>
            <a:ext cx="1008000" cy="775988"/>
          </a:xfrm>
          <a:noFill/>
        </p:spPr>
        <p:txBody>
          <a:bodyPr>
            <a:noAutofit/>
          </a:bodyPr>
          <a:lstStyle>
            <a:lvl1pPr>
              <a:buNone/>
              <a:defRPr/>
            </a:lvl1pPr>
          </a:lstStyle>
          <a:p>
            <a:endParaRPr lang="en-US" dirty="0"/>
          </a:p>
        </p:txBody>
      </p:sp>
      <p:sp>
        <p:nvSpPr>
          <p:cNvPr id="20" name="Picture Placeholder 38">
            <a:extLst>
              <a:ext uri="{FF2B5EF4-FFF2-40B4-BE49-F238E27FC236}">
                <a16:creationId xmlns:a16="http://schemas.microsoft.com/office/drawing/2014/main" id="{547D8371-37F1-8498-46AC-39CDFBDE9057}"/>
              </a:ext>
            </a:extLst>
          </p:cNvPr>
          <p:cNvSpPr>
            <a:spLocks noGrp="1"/>
          </p:cNvSpPr>
          <p:nvPr>
            <p:ph type="pic" sz="quarter" idx="135"/>
          </p:nvPr>
        </p:nvSpPr>
        <p:spPr>
          <a:xfrm>
            <a:off x="8508976" y="1535732"/>
            <a:ext cx="1008000" cy="775988"/>
          </a:xfrm>
          <a:noFill/>
        </p:spPr>
        <p:txBody>
          <a:bodyPr>
            <a:noAutofit/>
          </a:bodyPr>
          <a:lstStyle>
            <a:lvl1pPr>
              <a:buNone/>
              <a:defRPr/>
            </a:lvl1pPr>
          </a:lstStyle>
          <a:p>
            <a:endParaRPr lang="en-US" dirty="0"/>
          </a:p>
        </p:txBody>
      </p:sp>
      <p:sp>
        <p:nvSpPr>
          <p:cNvPr id="21" name="Picture Placeholder 38">
            <a:extLst>
              <a:ext uri="{FF2B5EF4-FFF2-40B4-BE49-F238E27FC236}">
                <a16:creationId xmlns:a16="http://schemas.microsoft.com/office/drawing/2014/main" id="{034F7DE0-1DA7-4BEF-762E-D03A38C51B4B}"/>
              </a:ext>
            </a:extLst>
          </p:cNvPr>
          <p:cNvSpPr>
            <a:spLocks noGrp="1"/>
          </p:cNvSpPr>
          <p:nvPr>
            <p:ph type="pic" sz="quarter" idx="136"/>
          </p:nvPr>
        </p:nvSpPr>
        <p:spPr>
          <a:xfrm>
            <a:off x="9680855" y="1535732"/>
            <a:ext cx="1008000" cy="775988"/>
          </a:xfrm>
          <a:noFill/>
        </p:spPr>
        <p:txBody>
          <a:bodyPr>
            <a:noAutofit/>
          </a:bodyPr>
          <a:lstStyle>
            <a:lvl1pPr>
              <a:buNone/>
              <a:defRPr/>
            </a:lvl1pPr>
          </a:lstStyle>
          <a:p>
            <a:endParaRPr lang="en-US" dirty="0"/>
          </a:p>
        </p:txBody>
      </p:sp>
      <p:sp>
        <p:nvSpPr>
          <p:cNvPr id="22" name="Picture Placeholder 38">
            <a:extLst>
              <a:ext uri="{FF2B5EF4-FFF2-40B4-BE49-F238E27FC236}">
                <a16:creationId xmlns:a16="http://schemas.microsoft.com/office/drawing/2014/main" id="{BC176AE2-1D0F-62CA-E440-A0EC43D34BDB}"/>
              </a:ext>
            </a:extLst>
          </p:cNvPr>
          <p:cNvSpPr>
            <a:spLocks noGrp="1"/>
          </p:cNvSpPr>
          <p:nvPr>
            <p:ph type="pic" sz="quarter" idx="137"/>
          </p:nvPr>
        </p:nvSpPr>
        <p:spPr>
          <a:xfrm>
            <a:off x="10852735" y="1535731"/>
            <a:ext cx="1008000" cy="775988"/>
          </a:xfrm>
          <a:noFill/>
        </p:spPr>
        <p:txBody>
          <a:bodyPr>
            <a:noAutofit/>
          </a:bodyPr>
          <a:lstStyle>
            <a:lvl1pPr>
              <a:buNone/>
              <a:defRPr/>
            </a:lvl1pPr>
          </a:lstStyle>
          <a:p>
            <a:endParaRPr lang="en-US" dirty="0"/>
          </a:p>
        </p:txBody>
      </p:sp>
      <p:sp>
        <p:nvSpPr>
          <p:cNvPr id="23" name="Text Placeholder 11">
            <a:extLst>
              <a:ext uri="{FF2B5EF4-FFF2-40B4-BE49-F238E27FC236}">
                <a16:creationId xmlns:a16="http://schemas.microsoft.com/office/drawing/2014/main" id="{0FE37C06-35E1-8CAD-E0A9-F589BB56D99A}"/>
              </a:ext>
            </a:extLst>
          </p:cNvPr>
          <p:cNvSpPr>
            <a:spLocks noGrp="1"/>
          </p:cNvSpPr>
          <p:nvPr>
            <p:ph type="body" sz="quarter" idx="138"/>
          </p:nvPr>
        </p:nvSpPr>
        <p:spPr>
          <a:xfrm>
            <a:off x="199829" y="2559108"/>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4" name="Text Placeholder 20">
            <a:extLst>
              <a:ext uri="{FF2B5EF4-FFF2-40B4-BE49-F238E27FC236}">
                <a16:creationId xmlns:a16="http://schemas.microsoft.com/office/drawing/2014/main" id="{D5C85D3D-3A3E-F277-400B-EF230196CB4C}"/>
              </a:ext>
            </a:extLst>
          </p:cNvPr>
          <p:cNvSpPr>
            <a:spLocks noGrp="1"/>
          </p:cNvSpPr>
          <p:nvPr>
            <p:ph type="body" sz="quarter" idx="139" hasCustomPrompt="1"/>
          </p:nvPr>
        </p:nvSpPr>
        <p:spPr>
          <a:xfrm>
            <a:off x="326675" y="2677909"/>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Q2</a:t>
            </a:r>
          </a:p>
        </p:txBody>
      </p:sp>
      <p:sp>
        <p:nvSpPr>
          <p:cNvPr id="25" name="Picture Placeholder 38">
            <a:extLst>
              <a:ext uri="{FF2B5EF4-FFF2-40B4-BE49-F238E27FC236}">
                <a16:creationId xmlns:a16="http://schemas.microsoft.com/office/drawing/2014/main" id="{E199D624-ECD8-3122-1162-DEDDD9BFDAA5}"/>
              </a:ext>
            </a:extLst>
          </p:cNvPr>
          <p:cNvSpPr>
            <a:spLocks noGrp="1"/>
          </p:cNvSpPr>
          <p:nvPr>
            <p:ph type="pic" sz="quarter" idx="140"/>
          </p:nvPr>
        </p:nvSpPr>
        <p:spPr>
          <a:xfrm>
            <a:off x="1477702" y="2677909"/>
            <a:ext cx="1008000" cy="775988"/>
          </a:xfrm>
          <a:noFill/>
        </p:spPr>
        <p:txBody>
          <a:bodyPr>
            <a:noAutofit/>
          </a:bodyPr>
          <a:lstStyle>
            <a:lvl1pPr>
              <a:buNone/>
              <a:defRPr/>
            </a:lvl1pPr>
          </a:lstStyle>
          <a:p>
            <a:endParaRPr lang="en-US" dirty="0"/>
          </a:p>
        </p:txBody>
      </p:sp>
      <p:sp>
        <p:nvSpPr>
          <p:cNvPr id="27" name="Picture Placeholder 38">
            <a:extLst>
              <a:ext uri="{FF2B5EF4-FFF2-40B4-BE49-F238E27FC236}">
                <a16:creationId xmlns:a16="http://schemas.microsoft.com/office/drawing/2014/main" id="{7BFFB7F3-84C8-B8F2-AE22-4334BDB73C7B}"/>
              </a:ext>
            </a:extLst>
          </p:cNvPr>
          <p:cNvSpPr>
            <a:spLocks noGrp="1"/>
          </p:cNvSpPr>
          <p:nvPr>
            <p:ph type="pic" sz="quarter" idx="141"/>
          </p:nvPr>
        </p:nvSpPr>
        <p:spPr>
          <a:xfrm>
            <a:off x="2649581" y="2677909"/>
            <a:ext cx="1008000" cy="775988"/>
          </a:xfrm>
          <a:noFill/>
        </p:spPr>
        <p:txBody>
          <a:bodyPr>
            <a:noAutofit/>
          </a:bodyPr>
          <a:lstStyle>
            <a:lvl1pPr>
              <a:buNone/>
              <a:defRPr/>
            </a:lvl1pPr>
          </a:lstStyle>
          <a:p>
            <a:endParaRPr lang="en-US" dirty="0"/>
          </a:p>
        </p:txBody>
      </p:sp>
      <p:sp>
        <p:nvSpPr>
          <p:cNvPr id="28" name="Picture Placeholder 38">
            <a:extLst>
              <a:ext uri="{FF2B5EF4-FFF2-40B4-BE49-F238E27FC236}">
                <a16:creationId xmlns:a16="http://schemas.microsoft.com/office/drawing/2014/main" id="{7F939F3E-86F5-6149-6622-35D15B8A4CB9}"/>
              </a:ext>
            </a:extLst>
          </p:cNvPr>
          <p:cNvSpPr>
            <a:spLocks noGrp="1"/>
          </p:cNvSpPr>
          <p:nvPr>
            <p:ph type="pic" sz="quarter" idx="142"/>
          </p:nvPr>
        </p:nvSpPr>
        <p:spPr>
          <a:xfrm>
            <a:off x="3821460" y="2677909"/>
            <a:ext cx="1008000" cy="775988"/>
          </a:xfrm>
          <a:noFill/>
        </p:spPr>
        <p:txBody>
          <a:bodyPr>
            <a:noAutofit/>
          </a:bodyPr>
          <a:lstStyle>
            <a:lvl1pPr>
              <a:buNone/>
              <a:defRPr/>
            </a:lvl1pPr>
          </a:lstStyle>
          <a:p>
            <a:endParaRPr lang="en-US" dirty="0"/>
          </a:p>
        </p:txBody>
      </p:sp>
      <p:sp>
        <p:nvSpPr>
          <p:cNvPr id="29" name="Picture Placeholder 38">
            <a:extLst>
              <a:ext uri="{FF2B5EF4-FFF2-40B4-BE49-F238E27FC236}">
                <a16:creationId xmlns:a16="http://schemas.microsoft.com/office/drawing/2014/main" id="{8776EADC-3A0A-6D79-C073-E69840182B25}"/>
              </a:ext>
            </a:extLst>
          </p:cNvPr>
          <p:cNvSpPr>
            <a:spLocks noGrp="1"/>
          </p:cNvSpPr>
          <p:nvPr>
            <p:ph type="pic" sz="quarter" idx="143"/>
          </p:nvPr>
        </p:nvSpPr>
        <p:spPr>
          <a:xfrm>
            <a:off x="4993339" y="2677909"/>
            <a:ext cx="1008000" cy="775988"/>
          </a:xfrm>
          <a:noFill/>
        </p:spPr>
        <p:txBody>
          <a:bodyPr>
            <a:noAutofit/>
          </a:bodyPr>
          <a:lstStyle>
            <a:lvl1pPr>
              <a:buNone/>
              <a:defRPr/>
            </a:lvl1pPr>
          </a:lstStyle>
          <a:p>
            <a:endParaRPr lang="en-US" dirty="0"/>
          </a:p>
        </p:txBody>
      </p:sp>
      <p:sp>
        <p:nvSpPr>
          <p:cNvPr id="30" name="Picture Placeholder 38">
            <a:extLst>
              <a:ext uri="{FF2B5EF4-FFF2-40B4-BE49-F238E27FC236}">
                <a16:creationId xmlns:a16="http://schemas.microsoft.com/office/drawing/2014/main" id="{8F076A9B-54D9-548E-8D45-1ACF4026AE50}"/>
              </a:ext>
            </a:extLst>
          </p:cNvPr>
          <p:cNvSpPr>
            <a:spLocks noGrp="1"/>
          </p:cNvSpPr>
          <p:nvPr>
            <p:ph type="pic" sz="quarter" idx="144"/>
          </p:nvPr>
        </p:nvSpPr>
        <p:spPr>
          <a:xfrm>
            <a:off x="6165218" y="2677909"/>
            <a:ext cx="1008000" cy="775988"/>
          </a:xfrm>
          <a:noFill/>
        </p:spPr>
        <p:txBody>
          <a:bodyPr>
            <a:noAutofit/>
          </a:bodyPr>
          <a:lstStyle>
            <a:lvl1pPr>
              <a:buNone/>
              <a:defRPr/>
            </a:lvl1pPr>
          </a:lstStyle>
          <a:p>
            <a:endParaRPr lang="en-US" dirty="0"/>
          </a:p>
        </p:txBody>
      </p:sp>
      <p:sp>
        <p:nvSpPr>
          <p:cNvPr id="31" name="Picture Placeholder 38">
            <a:extLst>
              <a:ext uri="{FF2B5EF4-FFF2-40B4-BE49-F238E27FC236}">
                <a16:creationId xmlns:a16="http://schemas.microsoft.com/office/drawing/2014/main" id="{3E2B2CF5-D023-B9CF-9A8C-0F9672948939}"/>
              </a:ext>
            </a:extLst>
          </p:cNvPr>
          <p:cNvSpPr>
            <a:spLocks noGrp="1"/>
          </p:cNvSpPr>
          <p:nvPr>
            <p:ph type="pic" sz="quarter" idx="145"/>
          </p:nvPr>
        </p:nvSpPr>
        <p:spPr>
          <a:xfrm>
            <a:off x="7337097" y="2677910"/>
            <a:ext cx="1008000" cy="775988"/>
          </a:xfrm>
          <a:noFill/>
        </p:spPr>
        <p:txBody>
          <a:bodyPr>
            <a:noAutofit/>
          </a:bodyPr>
          <a:lstStyle>
            <a:lvl1pPr>
              <a:buNone/>
              <a:defRPr/>
            </a:lvl1pPr>
          </a:lstStyle>
          <a:p>
            <a:endParaRPr lang="en-US" dirty="0"/>
          </a:p>
        </p:txBody>
      </p:sp>
      <p:sp>
        <p:nvSpPr>
          <p:cNvPr id="33" name="Picture Placeholder 38">
            <a:extLst>
              <a:ext uri="{FF2B5EF4-FFF2-40B4-BE49-F238E27FC236}">
                <a16:creationId xmlns:a16="http://schemas.microsoft.com/office/drawing/2014/main" id="{474A3F58-0787-1A7E-518F-4095F2745B11}"/>
              </a:ext>
            </a:extLst>
          </p:cNvPr>
          <p:cNvSpPr>
            <a:spLocks noGrp="1"/>
          </p:cNvSpPr>
          <p:nvPr>
            <p:ph type="pic" sz="quarter" idx="146"/>
          </p:nvPr>
        </p:nvSpPr>
        <p:spPr>
          <a:xfrm>
            <a:off x="8508976" y="2677910"/>
            <a:ext cx="1008000" cy="775988"/>
          </a:xfrm>
          <a:noFill/>
        </p:spPr>
        <p:txBody>
          <a:bodyPr>
            <a:noAutofit/>
          </a:bodyPr>
          <a:lstStyle>
            <a:lvl1pPr>
              <a:buNone/>
              <a:defRPr/>
            </a:lvl1pPr>
          </a:lstStyle>
          <a:p>
            <a:endParaRPr lang="en-US" dirty="0"/>
          </a:p>
        </p:txBody>
      </p:sp>
      <p:sp>
        <p:nvSpPr>
          <p:cNvPr id="34" name="Picture Placeholder 38">
            <a:extLst>
              <a:ext uri="{FF2B5EF4-FFF2-40B4-BE49-F238E27FC236}">
                <a16:creationId xmlns:a16="http://schemas.microsoft.com/office/drawing/2014/main" id="{8652696D-2265-1D66-AEBA-2593D473960C}"/>
              </a:ext>
            </a:extLst>
          </p:cNvPr>
          <p:cNvSpPr>
            <a:spLocks noGrp="1"/>
          </p:cNvSpPr>
          <p:nvPr>
            <p:ph type="pic" sz="quarter" idx="147"/>
          </p:nvPr>
        </p:nvSpPr>
        <p:spPr>
          <a:xfrm>
            <a:off x="9680855" y="2677910"/>
            <a:ext cx="1008000" cy="775988"/>
          </a:xfrm>
          <a:noFill/>
        </p:spPr>
        <p:txBody>
          <a:bodyPr>
            <a:noAutofit/>
          </a:bodyPr>
          <a:lstStyle>
            <a:lvl1pPr>
              <a:buNone/>
              <a:defRPr/>
            </a:lvl1pPr>
          </a:lstStyle>
          <a:p>
            <a:endParaRPr lang="en-US" dirty="0"/>
          </a:p>
        </p:txBody>
      </p:sp>
      <p:sp>
        <p:nvSpPr>
          <p:cNvPr id="35" name="Picture Placeholder 38">
            <a:extLst>
              <a:ext uri="{FF2B5EF4-FFF2-40B4-BE49-F238E27FC236}">
                <a16:creationId xmlns:a16="http://schemas.microsoft.com/office/drawing/2014/main" id="{D38D5A80-72D6-1641-2CA8-93974187296F}"/>
              </a:ext>
            </a:extLst>
          </p:cNvPr>
          <p:cNvSpPr>
            <a:spLocks noGrp="1"/>
          </p:cNvSpPr>
          <p:nvPr>
            <p:ph type="pic" sz="quarter" idx="148"/>
          </p:nvPr>
        </p:nvSpPr>
        <p:spPr>
          <a:xfrm>
            <a:off x="10852735" y="2677909"/>
            <a:ext cx="1008000" cy="775988"/>
          </a:xfrm>
          <a:noFill/>
        </p:spPr>
        <p:txBody>
          <a:bodyPr>
            <a:noAutofit/>
          </a:bodyPr>
          <a:lstStyle>
            <a:lvl1pPr>
              <a:buNone/>
              <a:defRPr/>
            </a:lvl1pPr>
          </a:lstStyle>
          <a:p>
            <a:endParaRPr lang="en-US" dirty="0"/>
          </a:p>
        </p:txBody>
      </p:sp>
      <p:sp>
        <p:nvSpPr>
          <p:cNvPr id="36" name="Text Placeholder 11">
            <a:extLst>
              <a:ext uri="{FF2B5EF4-FFF2-40B4-BE49-F238E27FC236}">
                <a16:creationId xmlns:a16="http://schemas.microsoft.com/office/drawing/2014/main" id="{6B20CCB9-793B-8BD9-63FB-91F303999554}"/>
              </a:ext>
            </a:extLst>
          </p:cNvPr>
          <p:cNvSpPr>
            <a:spLocks noGrp="1"/>
          </p:cNvSpPr>
          <p:nvPr>
            <p:ph type="body" sz="quarter" idx="149"/>
          </p:nvPr>
        </p:nvSpPr>
        <p:spPr>
          <a:xfrm>
            <a:off x="199829" y="3701286"/>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20">
            <a:extLst>
              <a:ext uri="{FF2B5EF4-FFF2-40B4-BE49-F238E27FC236}">
                <a16:creationId xmlns:a16="http://schemas.microsoft.com/office/drawing/2014/main" id="{5513350E-1678-A43D-0ED7-3BD763A77BDE}"/>
              </a:ext>
            </a:extLst>
          </p:cNvPr>
          <p:cNvSpPr>
            <a:spLocks noGrp="1"/>
          </p:cNvSpPr>
          <p:nvPr>
            <p:ph type="body" sz="quarter" idx="150" hasCustomPrompt="1"/>
          </p:nvPr>
        </p:nvSpPr>
        <p:spPr>
          <a:xfrm>
            <a:off x="326675" y="3820087"/>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Q3</a:t>
            </a:r>
          </a:p>
        </p:txBody>
      </p:sp>
      <p:sp>
        <p:nvSpPr>
          <p:cNvPr id="38" name="Picture Placeholder 38">
            <a:extLst>
              <a:ext uri="{FF2B5EF4-FFF2-40B4-BE49-F238E27FC236}">
                <a16:creationId xmlns:a16="http://schemas.microsoft.com/office/drawing/2014/main" id="{22613C9D-47B7-2DA5-D3A7-FA44A2A81B46}"/>
              </a:ext>
            </a:extLst>
          </p:cNvPr>
          <p:cNvSpPr>
            <a:spLocks noGrp="1"/>
          </p:cNvSpPr>
          <p:nvPr>
            <p:ph type="pic" sz="quarter" idx="151"/>
          </p:nvPr>
        </p:nvSpPr>
        <p:spPr>
          <a:xfrm>
            <a:off x="1477702" y="3820087"/>
            <a:ext cx="1008000" cy="775988"/>
          </a:xfrm>
          <a:noFill/>
        </p:spPr>
        <p:txBody>
          <a:bodyPr>
            <a:noAutofit/>
          </a:bodyPr>
          <a:lstStyle>
            <a:lvl1pPr>
              <a:buNone/>
              <a:defRPr/>
            </a:lvl1pPr>
          </a:lstStyle>
          <a:p>
            <a:endParaRPr lang="en-US" dirty="0"/>
          </a:p>
        </p:txBody>
      </p:sp>
      <p:sp>
        <p:nvSpPr>
          <p:cNvPr id="39" name="Picture Placeholder 38">
            <a:extLst>
              <a:ext uri="{FF2B5EF4-FFF2-40B4-BE49-F238E27FC236}">
                <a16:creationId xmlns:a16="http://schemas.microsoft.com/office/drawing/2014/main" id="{B6D3EE80-F41B-4556-3032-E7A893D41D75}"/>
              </a:ext>
            </a:extLst>
          </p:cNvPr>
          <p:cNvSpPr>
            <a:spLocks noGrp="1"/>
          </p:cNvSpPr>
          <p:nvPr>
            <p:ph type="pic" sz="quarter" idx="152"/>
          </p:nvPr>
        </p:nvSpPr>
        <p:spPr>
          <a:xfrm>
            <a:off x="2649581" y="3820087"/>
            <a:ext cx="1008000" cy="775988"/>
          </a:xfrm>
          <a:noFill/>
        </p:spPr>
        <p:txBody>
          <a:bodyPr>
            <a:noAutofit/>
          </a:bodyPr>
          <a:lstStyle>
            <a:lvl1pPr>
              <a:buNone/>
              <a:defRPr/>
            </a:lvl1pPr>
          </a:lstStyle>
          <a:p>
            <a:endParaRPr lang="en-US" dirty="0"/>
          </a:p>
        </p:txBody>
      </p:sp>
      <p:sp>
        <p:nvSpPr>
          <p:cNvPr id="40" name="Picture Placeholder 38">
            <a:extLst>
              <a:ext uri="{FF2B5EF4-FFF2-40B4-BE49-F238E27FC236}">
                <a16:creationId xmlns:a16="http://schemas.microsoft.com/office/drawing/2014/main" id="{AA70B97D-3404-E427-278C-83F56C48D5A4}"/>
              </a:ext>
            </a:extLst>
          </p:cNvPr>
          <p:cNvSpPr>
            <a:spLocks noGrp="1"/>
          </p:cNvSpPr>
          <p:nvPr>
            <p:ph type="pic" sz="quarter" idx="153"/>
          </p:nvPr>
        </p:nvSpPr>
        <p:spPr>
          <a:xfrm>
            <a:off x="3821460" y="3820087"/>
            <a:ext cx="1008000" cy="775988"/>
          </a:xfrm>
          <a:noFill/>
        </p:spPr>
        <p:txBody>
          <a:bodyPr>
            <a:noAutofit/>
          </a:bodyPr>
          <a:lstStyle>
            <a:lvl1pPr>
              <a:buNone/>
              <a:defRPr/>
            </a:lvl1pPr>
          </a:lstStyle>
          <a:p>
            <a:endParaRPr lang="en-US" dirty="0"/>
          </a:p>
        </p:txBody>
      </p:sp>
      <p:sp>
        <p:nvSpPr>
          <p:cNvPr id="41" name="Picture Placeholder 38">
            <a:extLst>
              <a:ext uri="{FF2B5EF4-FFF2-40B4-BE49-F238E27FC236}">
                <a16:creationId xmlns:a16="http://schemas.microsoft.com/office/drawing/2014/main" id="{9D180D0D-F6CE-67A3-63E4-F4CC1E95C4EB}"/>
              </a:ext>
            </a:extLst>
          </p:cNvPr>
          <p:cNvSpPr>
            <a:spLocks noGrp="1"/>
          </p:cNvSpPr>
          <p:nvPr>
            <p:ph type="pic" sz="quarter" idx="154"/>
          </p:nvPr>
        </p:nvSpPr>
        <p:spPr>
          <a:xfrm>
            <a:off x="4993339" y="3820087"/>
            <a:ext cx="1008000" cy="775988"/>
          </a:xfrm>
          <a:noFill/>
        </p:spPr>
        <p:txBody>
          <a:bodyPr>
            <a:noAutofit/>
          </a:bodyPr>
          <a:lstStyle>
            <a:lvl1pPr>
              <a:buNone/>
              <a:defRPr/>
            </a:lvl1pPr>
          </a:lstStyle>
          <a:p>
            <a:endParaRPr lang="en-US" dirty="0"/>
          </a:p>
        </p:txBody>
      </p:sp>
      <p:sp>
        <p:nvSpPr>
          <p:cNvPr id="42" name="Picture Placeholder 38">
            <a:extLst>
              <a:ext uri="{FF2B5EF4-FFF2-40B4-BE49-F238E27FC236}">
                <a16:creationId xmlns:a16="http://schemas.microsoft.com/office/drawing/2014/main" id="{2BCB694A-B86D-634B-B060-EA56E8A76847}"/>
              </a:ext>
            </a:extLst>
          </p:cNvPr>
          <p:cNvSpPr>
            <a:spLocks noGrp="1"/>
          </p:cNvSpPr>
          <p:nvPr>
            <p:ph type="pic" sz="quarter" idx="155"/>
          </p:nvPr>
        </p:nvSpPr>
        <p:spPr>
          <a:xfrm>
            <a:off x="6165218" y="3820087"/>
            <a:ext cx="1008000" cy="775988"/>
          </a:xfrm>
          <a:noFill/>
        </p:spPr>
        <p:txBody>
          <a:bodyPr>
            <a:noAutofit/>
          </a:bodyPr>
          <a:lstStyle>
            <a:lvl1pPr>
              <a:buNone/>
              <a:defRPr/>
            </a:lvl1pPr>
          </a:lstStyle>
          <a:p>
            <a:endParaRPr lang="en-US" dirty="0"/>
          </a:p>
        </p:txBody>
      </p:sp>
      <p:sp>
        <p:nvSpPr>
          <p:cNvPr id="43" name="Picture Placeholder 38">
            <a:extLst>
              <a:ext uri="{FF2B5EF4-FFF2-40B4-BE49-F238E27FC236}">
                <a16:creationId xmlns:a16="http://schemas.microsoft.com/office/drawing/2014/main" id="{0AC08508-4A99-E3E6-E38F-5CD1EFC7B909}"/>
              </a:ext>
            </a:extLst>
          </p:cNvPr>
          <p:cNvSpPr>
            <a:spLocks noGrp="1"/>
          </p:cNvSpPr>
          <p:nvPr>
            <p:ph type="pic" sz="quarter" idx="156"/>
          </p:nvPr>
        </p:nvSpPr>
        <p:spPr>
          <a:xfrm>
            <a:off x="7337097" y="3820088"/>
            <a:ext cx="1008000" cy="775988"/>
          </a:xfrm>
          <a:noFill/>
        </p:spPr>
        <p:txBody>
          <a:bodyPr>
            <a:noAutofit/>
          </a:bodyPr>
          <a:lstStyle>
            <a:lvl1pPr>
              <a:buNone/>
              <a:defRPr/>
            </a:lvl1pPr>
          </a:lstStyle>
          <a:p>
            <a:endParaRPr lang="en-US" dirty="0"/>
          </a:p>
        </p:txBody>
      </p:sp>
      <p:sp>
        <p:nvSpPr>
          <p:cNvPr id="44" name="Picture Placeholder 38">
            <a:extLst>
              <a:ext uri="{FF2B5EF4-FFF2-40B4-BE49-F238E27FC236}">
                <a16:creationId xmlns:a16="http://schemas.microsoft.com/office/drawing/2014/main" id="{EDE1C6D8-F1EB-A1D6-B828-63F1BE43916F}"/>
              </a:ext>
            </a:extLst>
          </p:cNvPr>
          <p:cNvSpPr>
            <a:spLocks noGrp="1"/>
          </p:cNvSpPr>
          <p:nvPr>
            <p:ph type="pic" sz="quarter" idx="157"/>
          </p:nvPr>
        </p:nvSpPr>
        <p:spPr>
          <a:xfrm>
            <a:off x="8508976" y="3820088"/>
            <a:ext cx="1008000" cy="775988"/>
          </a:xfrm>
          <a:noFill/>
        </p:spPr>
        <p:txBody>
          <a:bodyPr>
            <a:noAutofit/>
          </a:bodyPr>
          <a:lstStyle>
            <a:lvl1pPr>
              <a:buNone/>
              <a:defRPr/>
            </a:lvl1pPr>
          </a:lstStyle>
          <a:p>
            <a:endParaRPr lang="en-US" dirty="0"/>
          </a:p>
        </p:txBody>
      </p:sp>
      <p:sp>
        <p:nvSpPr>
          <p:cNvPr id="51" name="Picture Placeholder 38">
            <a:extLst>
              <a:ext uri="{FF2B5EF4-FFF2-40B4-BE49-F238E27FC236}">
                <a16:creationId xmlns:a16="http://schemas.microsoft.com/office/drawing/2014/main" id="{075617E0-87A1-8981-B019-A96C0F4C528A}"/>
              </a:ext>
            </a:extLst>
          </p:cNvPr>
          <p:cNvSpPr>
            <a:spLocks noGrp="1"/>
          </p:cNvSpPr>
          <p:nvPr>
            <p:ph type="pic" sz="quarter" idx="158"/>
          </p:nvPr>
        </p:nvSpPr>
        <p:spPr>
          <a:xfrm>
            <a:off x="9680855" y="3820088"/>
            <a:ext cx="1008000" cy="775988"/>
          </a:xfrm>
          <a:noFill/>
        </p:spPr>
        <p:txBody>
          <a:bodyPr>
            <a:noAutofit/>
          </a:bodyPr>
          <a:lstStyle>
            <a:lvl1pPr>
              <a:buNone/>
              <a:defRPr/>
            </a:lvl1pPr>
          </a:lstStyle>
          <a:p>
            <a:endParaRPr lang="en-US" dirty="0"/>
          </a:p>
        </p:txBody>
      </p:sp>
      <p:sp>
        <p:nvSpPr>
          <p:cNvPr id="55" name="Picture Placeholder 38">
            <a:extLst>
              <a:ext uri="{FF2B5EF4-FFF2-40B4-BE49-F238E27FC236}">
                <a16:creationId xmlns:a16="http://schemas.microsoft.com/office/drawing/2014/main" id="{1A219AA2-0EB6-D6EC-6F93-069B8D4437E2}"/>
              </a:ext>
            </a:extLst>
          </p:cNvPr>
          <p:cNvSpPr>
            <a:spLocks noGrp="1"/>
          </p:cNvSpPr>
          <p:nvPr>
            <p:ph type="pic" sz="quarter" idx="159"/>
          </p:nvPr>
        </p:nvSpPr>
        <p:spPr>
          <a:xfrm>
            <a:off x="10852735" y="3820087"/>
            <a:ext cx="1008000" cy="775988"/>
          </a:xfrm>
          <a:noFill/>
        </p:spPr>
        <p:txBody>
          <a:bodyPr>
            <a:noAutofit/>
          </a:bodyPr>
          <a:lstStyle>
            <a:lvl1pPr>
              <a:buNone/>
              <a:defRPr/>
            </a:lvl1pPr>
          </a:lstStyle>
          <a:p>
            <a:endParaRPr lang="en-US" dirty="0"/>
          </a:p>
        </p:txBody>
      </p:sp>
      <p:sp>
        <p:nvSpPr>
          <p:cNvPr id="136" name="Text Placeholder 11">
            <a:extLst>
              <a:ext uri="{FF2B5EF4-FFF2-40B4-BE49-F238E27FC236}">
                <a16:creationId xmlns:a16="http://schemas.microsoft.com/office/drawing/2014/main" id="{54877878-9D68-FA81-D395-12689402D398}"/>
              </a:ext>
            </a:extLst>
          </p:cNvPr>
          <p:cNvSpPr>
            <a:spLocks noGrp="1"/>
          </p:cNvSpPr>
          <p:nvPr>
            <p:ph type="body" sz="quarter" idx="160"/>
          </p:nvPr>
        </p:nvSpPr>
        <p:spPr>
          <a:xfrm>
            <a:off x="199829" y="4843464"/>
            <a:ext cx="11807825" cy="1011112"/>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7" name="Text Placeholder 20">
            <a:extLst>
              <a:ext uri="{FF2B5EF4-FFF2-40B4-BE49-F238E27FC236}">
                <a16:creationId xmlns:a16="http://schemas.microsoft.com/office/drawing/2014/main" id="{4B41EBE0-F9B1-57FF-0A88-735EB7103CBA}"/>
              </a:ext>
            </a:extLst>
          </p:cNvPr>
          <p:cNvSpPr>
            <a:spLocks noGrp="1"/>
          </p:cNvSpPr>
          <p:nvPr>
            <p:ph type="body" sz="quarter" idx="161" hasCustomPrompt="1"/>
          </p:nvPr>
        </p:nvSpPr>
        <p:spPr>
          <a:xfrm>
            <a:off x="326675" y="4962265"/>
            <a:ext cx="1008000" cy="775988"/>
          </a:xfrm>
          <a:prstGeom prst="roundRect">
            <a:avLst>
              <a:gd name="adj" fmla="val 6343"/>
            </a:avLst>
          </a:prstGeom>
          <a:solidFill>
            <a:schemeClr val="tx1"/>
          </a:solidFill>
        </p:spPr>
        <p:txBody>
          <a:bodyPr vert="horz" lIns="108000" anchor="ctr">
            <a:noAutofit/>
          </a:bodyPr>
          <a:lstStyle>
            <a:lvl1pPr marL="92075" indent="0" algn="ctr" rtl="1">
              <a:buNone/>
              <a:tabLst/>
              <a:defRPr sz="1200">
                <a:solidFill>
                  <a:schemeClr val="bg1"/>
                </a:solidFill>
              </a:defRPr>
            </a:lvl1pPr>
            <a:lvl2pPr algn="thaiDist">
              <a:defRPr/>
            </a:lvl2pPr>
          </a:lstStyle>
          <a:p>
            <a:pPr lvl="0"/>
            <a:r>
              <a:rPr lang="en-US" dirty="0"/>
              <a:t>Q4</a:t>
            </a:r>
          </a:p>
        </p:txBody>
      </p:sp>
      <p:sp>
        <p:nvSpPr>
          <p:cNvPr id="139" name="Picture Placeholder 38">
            <a:extLst>
              <a:ext uri="{FF2B5EF4-FFF2-40B4-BE49-F238E27FC236}">
                <a16:creationId xmlns:a16="http://schemas.microsoft.com/office/drawing/2014/main" id="{11E28501-0580-A8C2-704E-7867582C7471}"/>
              </a:ext>
            </a:extLst>
          </p:cNvPr>
          <p:cNvSpPr>
            <a:spLocks noGrp="1"/>
          </p:cNvSpPr>
          <p:nvPr>
            <p:ph type="pic" sz="quarter" idx="162"/>
          </p:nvPr>
        </p:nvSpPr>
        <p:spPr>
          <a:xfrm>
            <a:off x="1477702" y="4962265"/>
            <a:ext cx="1008000" cy="775988"/>
          </a:xfrm>
          <a:noFill/>
        </p:spPr>
        <p:txBody>
          <a:bodyPr>
            <a:noAutofit/>
          </a:bodyPr>
          <a:lstStyle>
            <a:lvl1pPr>
              <a:buNone/>
              <a:defRPr/>
            </a:lvl1pPr>
          </a:lstStyle>
          <a:p>
            <a:endParaRPr lang="en-US" dirty="0"/>
          </a:p>
        </p:txBody>
      </p:sp>
      <p:sp>
        <p:nvSpPr>
          <p:cNvPr id="140" name="Picture Placeholder 38">
            <a:extLst>
              <a:ext uri="{FF2B5EF4-FFF2-40B4-BE49-F238E27FC236}">
                <a16:creationId xmlns:a16="http://schemas.microsoft.com/office/drawing/2014/main" id="{D1FC29F1-434B-F98A-B624-0C82AA11F8F3}"/>
              </a:ext>
            </a:extLst>
          </p:cNvPr>
          <p:cNvSpPr>
            <a:spLocks noGrp="1"/>
          </p:cNvSpPr>
          <p:nvPr>
            <p:ph type="pic" sz="quarter" idx="163"/>
          </p:nvPr>
        </p:nvSpPr>
        <p:spPr>
          <a:xfrm>
            <a:off x="2649581" y="4962265"/>
            <a:ext cx="1008000" cy="775988"/>
          </a:xfrm>
          <a:noFill/>
        </p:spPr>
        <p:txBody>
          <a:bodyPr>
            <a:noAutofit/>
          </a:bodyPr>
          <a:lstStyle>
            <a:lvl1pPr>
              <a:buNone/>
              <a:defRPr/>
            </a:lvl1pPr>
          </a:lstStyle>
          <a:p>
            <a:endParaRPr lang="en-US" dirty="0"/>
          </a:p>
        </p:txBody>
      </p:sp>
      <p:sp>
        <p:nvSpPr>
          <p:cNvPr id="152" name="Picture Placeholder 38">
            <a:extLst>
              <a:ext uri="{FF2B5EF4-FFF2-40B4-BE49-F238E27FC236}">
                <a16:creationId xmlns:a16="http://schemas.microsoft.com/office/drawing/2014/main" id="{79B0E53C-7063-1ED2-2662-9C9C1488D258}"/>
              </a:ext>
            </a:extLst>
          </p:cNvPr>
          <p:cNvSpPr>
            <a:spLocks noGrp="1"/>
          </p:cNvSpPr>
          <p:nvPr>
            <p:ph type="pic" sz="quarter" idx="164"/>
          </p:nvPr>
        </p:nvSpPr>
        <p:spPr>
          <a:xfrm>
            <a:off x="3821460" y="4962265"/>
            <a:ext cx="1008000" cy="775988"/>
          </a:xfrm>
          <a:noFill/>
        </p:spPr>
        <p:txBody>
          <a:bodyPr>
            <a:noAutofit/>
          </a:bodyPr>
          <a:lstStyle>
            <a:lvl1pPr>
              <a:buNone/>
              <a:defRPr/>
            </a:lvl1pPr>
          </a:lstStyle>
          <a:p>
            <a:endParaRPr lang="en-US" dirty="0"/>
          </a:p>
        </p:txBody>
      </p:sp>
      <p:sp>
        <p:nvSpPr>
          <p:cNvPr id="153" name="Picture Placeholder 38">
            <a:extLst>
              <a:ext uri="{FF2B5EF4-FFF2-40B4-BE49-F238E27FC236}">
                <a16:creationId xmlns:a16="http://schemas.microsoft.com/office/drawing/2014/main" id="{3246FD45-E4C7-F95E-04C4-C8F3EA6BA8E3}"/>
              </a:ext>
            </a:extLst>
          </p:cNvPr>
          <p:cNvSpPr>
            <a:spLocks noGrp="1"/>
          </p:cNvSpPr>
          <p:nvPr>
            <p:ph type="pic" sz="quarter" idx="165"/>
          </p:nvPr>
        </p:nvSpPr>
        <p:spPr>
          <a:xfrm>
            <a:off x="4993339" y="4962265"/>
            <a:ext cx="1008000" cy="775988"/>
          </a:xfrm>
          <a:noFill/>
        </p:spPr>
        <p:txBody>
          <a:bodyPr>
            <a:noAutofit/>
          </a:bodyPr>
          <a:lstStyle>
            <a:lvl1pPr>
              <a:buNone/>
              <a:defRPr/>
            </a:lvl1pPr>
          </a:lstStyle>
          <a:p>
            <a:endParaRPr lang="en-US" dirty="0"/>
          </a:p>
        </p:txBody>
      </p:sp>
      <p:sp>
        <p:nvSpPr>
          <p:cNvPr id="154" name="Picture Placeholder 38">
            <a:extLst>
              <a:ext uri="{FF2B5EF4-FFF2-40B4-BE49-F238E27FC236}">
                <a16:creationId xmlns:a16="http://schemas.microsoft.com/office/drawing/2014/main" id="{E5EED50C-5ACB-AC14-1676-3EE27C99D37F}"/>
              </a:ext>
            </a:extLst>
          </p:cNvPr>
          <p:cNvSpPr>
            <a:spLocks noGrp="1"/>
          </p:cNvSpPr>
          <p:nvPr>
            <p:ph type="pic" sz="quarter" idx="166"/>
          </p:nvPr>
        </p:nvSpPr>
        <p:spPr>
          <a:xfrm>
            <a:off x="6165218" y="4962265"/>
            <a:ext cx="1008000" cy="775988"/>
          </a:xfrm>
          <a:noFill/>
        </p:spPr>
        <p:txBody>
          <a:bodyPr>
            <a:noAutofit/>
          </a:bodyPr>
          <a:lstStyle>
            <a:lvl1pPr>
              <a:buNone/>
              <a:defRPr/>
            </a:lvl1pPr>
          </a:lstStyle>
          <a:p>
            <a:endParaRPr lang="en-US" dirty="0"/>
          </a:p>
        </p:txBody>
      </p:sp>
      <p:sp>
        <p:nvSpPr>
          <p:cNvPr id="155" name="Picture Placeholder 38">
            <a:extLst>
              <a:ext uri="{FF2B5EF4-FFF2-40B4-BE49-F238E27FC236}">
                <a16:creationId xmlns:a16="http://schemas.microsoft.com/office/drawing/2014/main" id="{A5EE7738-B562-A668-9BE2-D4F8A90043B6}"/>
              </a:ext>
            </a:extLst>
          </p:cNvPr>
          <p:cNvSpPr>
            <a:spLocks noGrp="1"/>
          </p:cNvSpPr>
          <p:nvPr>
            <p:ph type="pic" sz="quarter" idx="167"/>
          </p:nvPr>
        </p:nvSpPr>
        <p:spPr>
          <a:xfrm>
            <a:off x="7337097" y="4962266"/>
            <a:ext cx="1008000" cy="775988"/>
          </a:xfrm>
          <a:noFill/>
        </p:spPr>
        <p:txBody>
          <a:bodyPr>
            <a:noAutofit/>
          </a:bodyPr>
          <a:lstStyle>
            <a:lvl1pPr>
              <a:buNone/>
              <a:defRPr/>
            </a:lvl1pPr>
          </a:lstStyle>
          <a:p>
            <a:endParaRPr lang="en-US" dirty="0"/>
          </a:p>
        </p:txBody>
      </p:sp>
      <p:sp>
        <p:nvSpPr>
          <p:cNvPr id="156" name="Picture Placeholder 38">
            <a:extLst>
              <a:ext uri="{FF2B5EF4-FFF2-40B4-BE49-F238E27FC236}">
                <a16:creationId xmlns:a16="http://schemas.microsoft.com/office/drawing/2014/main" id="{23007D4F-EB36-72A5-D04B-8106A426814C}"/>
              </a:ext>
            </a:extLst>
          </p:cNvPr>
          <p:cNvSpPr>
            <a:spLocks noGrp="1"/>
          </p:cNvSpPr>
          <p:nvPr>
            <p:ph type="pic" sz="quarter" idx="168"/>
          </p:nvPr>
        </p:nvSpPr>
        <p:spPr>
          <a:xfrm>
            <a:off x="8508976" y="4962266"/>
            <a:ext cx="1008000" cy="775988"/>
          </a:xfrm>
          <a:noFill/>
        </p:spPr>
        <p:txBody>
          <a:bodyPr>
            <a:noAutofit/>
          </a:bodyPr>
          <a:lstStyle>
            <a:lvl1pPr>
              <a:buNone/>
              <a:defRPr/>
            </a:lvl1pPr>
          </a:lstStyle>
          <a:p>
            <a:endParaRPr lang="en-US" dirty="0"/>
          </a:p>
        </p:txBody>
      </p:sp>
      <p:sp>
        <p:nvSpPr>
          <p:cNvPr id="157" name="Picture Placeholder 38">
            <a:extLst>
              <a:ext uri="{FF2B5EF4-FFF2-40B4-BE49-F238E27FC236}">
                <a16:creationId xmlns:a16="http://schemas.microsoft.com/office/drawing/2014/main" id="{036689BD-701F-7C11-394F-6FD8006440FB}"/>
              </a:ext>
            </a:extLst>
          </p:cNvPr>
          <p:cNvSpPr>
            <a:spLocks noGrp="1"/>
          </p:cNvSpPr>
          <p:nvPr>
            <p:ph type="pic" sz="quarter" idx="169"/>
          </p:nvPr>
        </p:nvSpPr>
        <p:spPr>
          <a:xfrm>
            <a:off x="9680855" y="4962266"/>
            <a:ext cx="1008000" cy="775988"/>
          </a:xfrm>
          <a:noFill/>
        </p:spPr>
        <p:txBody>
          <a:bodyPr>
            <a:noAutofit/>
          </a:bodyPr>
          <a:lstStyle>
            <a:lvl1pPr>
              <a:buNone/>
              <a:defRPr/>
            </a:lvl1pPr>
          </a:lstStyle>
          <a:p>
            <a:endParaRPr lang="en-US" dirty="0"/>
          </a:p>
        </p:txBody>
      </p:sp>
      <p:sp>
        <p:nvSpPr>
          <p:cNvPr id="158" name="Picture Placeholder 38">
            <a:extLst>
              <a:ext uri="{FF2B5EF4-FFF2-40B4-BE49-F238E27FC236}">
                <a16:creationId xmlns:a16="http://schemas.microsoft.com/office/drawing/2014/main" id="{0FB20CBC-7BC3-1478-4CF4-CFE8D5382C8E}"/>
              </a:ext>
            </a:extLst>
          </p:cNvPr>
          <p:cNvSpPr>
            <a:spLocks noGrp="1"/>
          </p:cNvSpPr>
          <p:nvPr>
            <p:ph type="pic" sz="quarter" idx="170"/>
          </p:nvPr>
        </p:nvSpPr>
        <p:spPr>
          <a:xfrm>
            <a:off x="10852735" y="4962265"/>
            <a:ext cx="1008000" cy="775988"/>
          </a:xfrm>
          <a:noFill/>
        </p:spPr>
        <p:txBody>
          <a:bodyPr>
            <a:noAutofit/>
          </a:bodyPr>
          <a:lstStyle>
            <a:lvl1pPr>
              <a:buNone/>
              <a:defRPr/>
            </a:lvl1pPr>
          </a:lstStyle>
          <a:p>
            <a:endParaRPr lang="en-US" dirty="0"/>
          </a:p>
        </p:txBody>
      </p:sp>
    </p:spTree>
    <p:extLst>
      <p:ext uri="{BB962C8B-B14F-4D97-AF65-F5344CB8AC3E}">
        <p14:creationId xmlns:p14="http://schemas.microsoft.com/office/powerpoint/2010/main" val="52945498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Calendar 2 dark knight">
    <p:bg>
      <p:bgPr>
        <a:solidFill>
          <a:schemeClr val="tx1"/>
        </a:solidFill>
        <a:effectLst/>
      </p:bgPr>
    </p:bg>
    <p:spTree>
      <p:nvGrpSpPr>
        <p:cNvPr id="1" name=""/>
        <p:cNvGrpSpPr/>
        <p:nvPr/>
      </p:nvGrpSpPr>
      <p:grpSpPr>
        <a:xfrm>
          <a:off x="0" y="0"/>
          <a:ext cx="0" cy="0"/>
          <a:chOff x="0" y="0"/>
          <a:chExt cx="0" cy="0"/>
        </a:xfrm>
      </p:grpSpPr>
      <p:sp>
        <p:nvSpPr>
          <p:cNvPr id="136" name="Text Placeholder 11">
            <a:extLst>
              <a:ext uri="{FF2B5EF4-FFF2-40B4-BE49-F238E27FC236}">
                <a16:creationId xmlns:a16="http://schemas.microsoft.com/office/drawing/2014/main" id="{22A18E73-A795-38E7-5FEB-0280E8A7F40B}"/>
              </a:ext>
            </a:extLst>
          </p:cNvPr>
          <p:cNvSpPr>
            <a:spLocks noGrp="1"/>
          </p:cNvSpPr>
          <p:nvPr>
            <p:ph type="body" sz="quarter" idx="64"/>
          </p:nvPr>
        </p:nvSpPr>
        <p:spPr>
          <a:xfrm>
            <a:off x="205998" y="1479080"/>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61" name="Text Placeholder 11">
            <a:extLst>
              <a:ext uri="{FF2B5EF4-FFF2-40B4-BE49-F238E27FC236}">
                <a16:creationId xmlns:a16="http://schemas.microsoft.com/office/drawing/2014/main" id="{2534E822-23F4-60CF-CE14-10B5CAC12B40}"/>
              </a:ext>
            </a:extLst>
          </p:cNvPr>
          <p:cNvSpPr>
            <a:spLocks noGrp="1"/>
          </p:cNvSpPr>
          <p:nvPr>
            <p:ph type="body" sz="quarter" idx="128"/>
          </p:nvPr>
        </p:nvSpPr>
        <p:spPr>
          <a:xfrm>
            <a:off x="9181965" y="1479080"/>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62" name="Text Placeholder 11">
            <a:extLst>
              <a:ext uri="{FF2B5EF4-FFF2-40B4-BE49-F238E27FC236}">
                <a16:creationId xmlns:a16="http://schemas.microsoft.com/office/drawing/2014/main" id="{AB7104FA-587D-359B-218C-DA8D3D7923D8}"/>
              </a:ext>
            </a:extLst>
          </p:cNvPr>
          <p:cNvSpPr>
            <a:spLocks noGrp="1"/>
          </p:cNvSpPr>
          <p:nvPr>
            <p:ph type="body" sz="quarter" idx="129"/>
          </p:nvPr>
        </p:nvSpPr>
        <p:spPr>
          <a:xfrm>
            <a:off x="3201162"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83" name="Text Placeholder 11">
            <a:extLst>
              <a:ext uri="{FF2B5EF4-FFF2-40B4-BE49-F238E27FC236}">
                <a16:creationId xmlns:a16="http://schemas.microsoft.com/office/drawing/2014/main" id="{F6BA326F-F190-CA62-978A-4B53E92BA6C7}"/>
              </a:ext>
            </a:extLst>
          </p:cNvPr>
          <p:cNvSpPr>
            <a:spLocks noGrp="1"/>
          </p:cNvSpPr>
          <p:nvPr>
            <p:ph type="body" sz="quarter" idx="130"/>
          </p:nvPr>
        </p:nvSpPr>
        <p:spPr>
          <a:xfrm>
            <a:off x="6186801"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7" name="Text Placeholder 20">
            <a:extLst>
              <a:ext uri="{FF2B5EF4-FFF2-40B4-BE49-F238E27FC236}">
                <a16:creationId xmlns:a16="http://schemas.microsoft.com/office/drawing/2014/main" id="{68C89DF6-5DFB-44A2-05F3-79E9AFDB4559}"/>
              </a:ext>
            </a:extLst>
          </p:cNvPr>
          <p:cNvSpPr>
            <a:spLocks noGrp="1"/>
          </p:cNvSpPr>
          <p:nvPr>
            <p:ph type="body" sz="quarter" idx="58" hasCustomPrompt="1"/>
          </p:nvPr>
        </p:nvSpPr>
        <p:spPr>
          <a:xfrm>
            <a:off x="276177" y="1561291"/>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8" name="Text Placeholder 20">
            <a:extLst>
              <a:ext uri="{FF2B5EF4-FFF2-40B4-BE49-F238E27FC236}">
                <a16:creationId xmlns:a16="http://schemas.microsoft.com/office/drawing/2014/main" id="{81DCC885-4C82-5F92-A695-6AC191E67557}"/>
              </a:ext>
            </a:extLst>
          </p:cNvPr>
          <p:cNvSpPr>
            <a:spLocks noGrp="1"/>
          </p:cNvSpPr>
          <p:nvPr>
            <p:ph type="body" sz="quarter" idx="59" hasCustomPrompt="1"/>
          </p:nvPr>
        </p:nvSpPr>
        <p:spPr>
          <a:xfrm>
            <a:off x="3274399" y="1553907"/>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39" name="Text Placeholder 20">
            <a:extLst>
              <a:ext uri="{FF2B5EF4-FFF2-40B4-BE49-F238E27FC236}">
                <a16:creationId xmlns:a16="http://schemas.microsoft.com/office/drawing/2014/main" id="{C38F7472-7A95-A3B9-7EEF-9141D1E6D1A9}"/>
              </a:ext>
            </a:extLst>
          </p:cNvPr>
          <p:cNvSpPr>
            <a:spLocks noGrp="1"/>
          </p:cNvSpPr>
          <p:nvPr>
            <p:ph type="body" sz="quarter" idx="60" hasCustomPrompt="1"/>
          </p:nvPr>
        </p:nvSpPr>
        <p:spPr>
          <a:xfrm>
            <a:off x="6266479"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40" name="Text Placeholder 20">
            <a:extLst>
              <a:ext uri="{FF2B5EF4-FFF2-40B4-BE49-F238E27FC236}">
                <a16:creationId xmlns:a16="http://schemas.microsoft.com/office/drawing/2014/main" id="{2D9F7014-A391-5688-7189-CF1426F387B5}"/>
              </a:ext>
            </a:extLst>
          </p:cNvPr>
          <p:cNvSpPr>
            <a:spLocks noGrp="1"/>
          </p:cNvSpPr>
          <p:nvPr>
            <p:ph type="body" sz="quarter" idx="61" hasCustomPrompt="1"/>
          </p:nvPr>
        </p:nvSpPr>
        <p:spPr>
          <a:xfrm>
            <a:off x="9257705" y="1561291"/>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4" name="Text Placeholder 24">
            <a:extLst>
              <a:ext uri="{FF2B5EF4-FFF2-40B4-BE49-F238E27FC236}">
                <a16:creationId xmlns:a16="http://schemas.microsoft.com/office/drawing/2014/main" id="{668B6488-F226-64E6-FF34-87F9A0920EE3}"/>
              </a:ext>
            </a:extLst>
          </p:cNvPr>
          <p:cNvSpPr>
            <a:spLocks noGrp="1"/>
          </p:cNvSpPr>
          <p:nvPr>
            <p:ph type="body" sz="quarter" idx="139" hasCustomPrompt="1"/>
          </p:nvPr>
        </p:nvSpPr>
        <p:spPr>
          <a:xfrm>
            <a:off x="366526" y="2013088"/>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5" name="Text Placeholder 24">
            <a:extLst>
              <a:ext uri="{FF2B5EF4-FFF2-40B4-BE49-F238E27FC236}">
                <a16:creationId xmlns:a16="http://schemas.microsoft.com/office/drawing/2014/main" id="{91D63DB9-C19B-C7FE-B524-0D8878ACC4B1}"/>
              </a:ext>
            </a:extLst>
          </p:cNvPr>
          <p:cNvSpPr>
            <a:spLocks noGrp="1"/>
          </p:cNvSpPr>
          <p:nvPr>
            <p:ph type="body" sz="quarter" idx="140" hasCustomPrompt="1"/>
          </p:nvPr>
        </p:nvSpPr>
        <p:spPr>
          <a:xfrm>
            <a:off x="3341719" y="2013543"/>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6" name="Text Placeholder 24">
            <a:extLst>
              <a:ext uri="{FF2B5EF4-FFF2-40B4-BE49-F238E27FC236}">
                <a16:creationId xmlns:a16="http://schemas.microsoft.com/office/drawing/2014/main" id="{C89F5848-4CC6-4EA0-91C1-0E5091812B0F}"/>
              </a:ext>
            </a:extLst>
          </p:cNvPr>
          <p:cNvSpPr>
            <a:spLocks noGrp="1"/>
          </p:cNvSpPr>
          <p:nvPr>
            <p:ph type="body" sz="quarter" idx="141" hasCustomPrompt="1"/>
          </p:nvPr>
        </p:nvSpPr>
        <p:spPr>
          <a:xfrm>
            <a:off x="6348468" y="2020348"/>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2" name="Text Placeholder 24">
            <a:extLst>
              <a:ext uri="{FF2B5EF4-FFF2-40B4-BE49-F238E27FC236}">
                <a16:creationId xmlns:a16="http://schemas.microsoft.com/office/drawing/2014/main" id="{D3B8E712-D9B7-5668-04D8-38D48612221C}"/>
              </a:ext>
            </a:extLst>
          </p:cNvPr>
          <p:cNvSpPr>
            <a:spLocks noGrp="1"/>
          </p:cNvSpPr>
          <p:nvPr>
            <p:ph type="body" sz="quarter" idx="142" hasCustomPrompt="1"/>
          </p:nvPr>
        </p:nvSpPr>
        <p:spPr>
          <a:xfrm>
            <a:off x="9323661" y="2020803"/>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pic>
        <p:nvPicPr>
          <p:cNvPr id="5" name="Picture 4">
            <a:extLst>
              <a:ext uri="{FF2B5EF4-FFF2-40B4-BE49-F238E27FC236}">
                <a16:creationId xmlns:a16="http://schemas.microsoft.com/office/drawing/2014/main" id="{7F7CD56D-B577-18D7-1788-3A6C6ECB57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4">
            <a:extLst>
              <a:ext uri="{FF2B5EF4-FFF2-40B4-BE49-F238E27FC236}">
                <a16:creationId xmlns:a16="http://schemas.microsoft.com/office/drawing/2014/main" id="{C88DEB5F-DC11-42DB-1E3D-95FBB4B7FCC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D1C6B19-867A-1AB7-E21E-6CA356F8371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9" name="Text Placeholder 11">
            <a:extLst>
              <a:ext uri="{FF2B5EF4-FFF2-40B4-BE49-F238E27FC236}">
                <a16:creationId xmlns:a16="http://schemas.microsoft.com/office/drawing/2014/main" id="{F3335F63-6D0A-E935-69D3-F0768F4BE339}"/>
              </a:ext>
            </a:extLst>
          </p:cNvPr>
          <p:cNvSpPr>
            <a:spLocks noGrp="1"/>
          </p:cNvSpPr>
          <p:nvPr>
            <p:ph type="body" sz="quarter" idx="143"/>
          </p:nvPr>
        </p:nvSpPr>
        <p:spPr>
          <a:xfrm>
            <a:off x="205998" y="3035821"/>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11">
            <a:extLst>
              <a:ext uri="{FF2B5EF4-FFF2-40B4-BE49-F238E27FC236}">
                <a16:creationId xmlns:a16="http://schemas.microsoft.com/office/drawing/2014/main" id="{DD3E14DB-44A5-5C92-4A39-CBD1987D79BE}"/>
              </a:ext>
            </a:extLst>
          </p:cNvPr>
          <p:cNvSpPr>
            <a:spLocks noGrp="1"/>
          </p:cNvSpPr>
          <p:nvPr>
            <p:ph type="body" sz="quarter" idx="144"/>
          </p:nvPr>
        </p:nvSpPr>
        <p:spPr>
          <a:xfrm>
            <a:off x="9181965" y="3035821"/>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1" name="Text Placeholder 11">
            <a:extLst>
              <a:ext uri="{FF2B5EF4-FFF2-40B4-BE49-F238E27FC236}">
                <a16:creationId xmlns:a16="http://schemas.microsoft.com/office/drawing/2014/main" id="{4E82BA14-6FC2-AA77-F496-A1DEEC3C7B31}"/>
              </a:ext>
            </a:extLst>
          </p:cNvPr>
          <p:cNvSpPr>
            <a:spLocks noGrp="1"/>
          </p:cNvSpPr>
          <p:nvPr>
            <p:ph type="body" sz="quarter" idx="145"/>
          </p:nvPr>
        </p:nvSpPr>
        <p:spPr>
          <a:xfrm>
            <a:off x="3201162"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2" name="Text Placeholder 11">
            <a:extLst>
              <a:ext uri="{FF2B5EF4-FFF2-40B4-BE49-F238E27FC236}">
                <a16:creationId xmlns:a16="http://schemas.microsoft.com/office/drawing/2014/main" id="{2278821E-9B78-85A7-2180-0FC63CAA616C}"/>
              </a:ext>
            </a:extLst>
          </p:cNvPr>
          <p:cNvSpPr>
            <a:spLocks noGrp="1"/>
          </p:cNvSpPr>
          <p:nvPr>
            <p:ph type="body" sz="quarter" idx="146"/>
          </p:nvPr>
        </p:nvSpPr>
        <p:spPr>
          <a:xfrm>
            <a:off x="6186801"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Text Placeholder 20">
            <a:extLst>
              <a:ext uri="{FF2B5EF4-FFF2-40B4-BE49-F238E27FC236}">
                <a16:creationId xmlns:a16="http://schemas.microsoft.com/office/drawing/2014/main" id="{A3C0ED58-2C7B-AE07-8C2A-332B8DBB8E17}"/>
              </a:ext>
            </a:extLst>
          </p:cNvPr>
          <p:cNvSpPr>
            <a:spLocks noGrp="1"/>
          </p:cNvSpPr>
          <p:nvPr>
            <p:ph type="body" sz="quarter" idx="147" hasCustomPrompt="1"/>
          </p:nvPr>
        </p:nvSpPr>
        <p:spPr>
          <a:xfrm>
            <a:off x="276177" y="3118032"/>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May</a:t>
            </a:r>
          </a:p>
        </p:txBody>
      </p:sp>
      <p:sp>
        <p:nvSpPr>
          <p:cNvPr id="16" name="Text Placeholder 20">
            <a:extLst>
              <a:ext uri="{FF2B5EF4-FFF2-40B4-BE49-F238E27FC236}">
                <a16:creationId xmlns:a16="http://schemas.microsoft.com/office/drawing/2014/main" id="{899AAAE5-9244-0464-CF05-47BA28FF8654}"/>
              </a:ext>
            </a:extLst>
          </p:cNvPr>
          <p:cNvSpPr>
            <a:spLocks noGrp="1"/>
          </p:cNvSpPr>
          <p:nvPr>
            <p:ph type="body" sz="quarter" idx="148" hasCustomPrompt="1"/>
          </p:nvPr>
        </p:nvSpPr>
        <p:spPr>
          <a:xfrm>
            <a:off x="3274399" y="3110648"/>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17" name="Text Placeholder 20">
            <a:extLst>
              <a:ext uri="{FF2B5EF4-FFF2-40B4-BE49-F238E27FC236}">
                <a16:creationId xmlns:a16="http://schemas.microsoft.com/office/drawing/2014/main" id="{96EB9969-049F-F1DA-BD0C-D7DF3803365B}"/>
              </a:ext>
            </a:extLst>
          </p:cNvPr>
          <p:cNvSpPr>
            <a:spLocks noGrp="1"/>
          </p:cNvSpPr>
          <p:nvPr>
            <p:ph type="body" sz="quarter" idx="149" hasCustomPrompt="1"/>
          </p:nvPr>
        </p:nvSpPr>
        <p:spPr>
          <a:xfrm>
            <a:off x="6266479" y="311803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18" name="Text Placeholder 20">
            <a:extLst>
              <a:ext uri="{FF2B5EF4-FFF2-40B4-BE49-F238E27FC236}">
                <a16:creationId xmlns:a16="http://schemas.microsoft.com/office/drawing/2014/main" id="{07E11D9A-4EE5-55BA-B444-F0C8816F1F5F}"/>
              </a:ext>
            </a:extLst>
          </p:cNvPr>
          <p:cNvSpPr>
            <a:spLocks noGrp="1"/>
          </p:cNvSpPr>
          <p:nvPr>
            <p:ph type="body" sz="quarter" idx="150" hasCustomPrompt="1"/>
          </p:nvPr>
        </p:nvSpPr>
        <p:spPr>
          <a:xfrm>
            <a:off x="9257705" y="311803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19" name="Text Placeholder 24">
            <a:extLst>
              <a:ext uri="{FF2B5EF4-FFF2-40B4-BE49-F238E27FC236}">
                <a16:creationId xmlns:a16="http://schemas.microsoft.com/office/drawing/2014/main" id="{167EEEE1-CC93-EEC4-DFC2-BD1C704BAE67}"/>
              </a:ext>
            </a:extLst>
          </p:cNvPr>
          <p:cNvSpPr>
            <a:spLocks noGrp="1"/>
          </p:cNvSpPr>
          <p:nvPr>
            <p:ph type="body" sz="quarter" idx="151" hasCustomPrompt="1"/>
          </p:nvPr>
        </p:nvSpPr>
        <p:spPr>
          <a:xfrm>
            <a:off x="366526" y="3569829"/>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0" name="Text Placeholder 24">
            <a:extLst>
              <a:ext uri="{FF2B5EF4-FFF2-40B4-BE49-F238E27FC236}">
                <a16:creationId xmlns:a16="http://schemas.microsoft.com/office/drawing/2014/main" id="{B7F6C920-E73B-7711-2E4C-8962619D8581}"/>
              </a:ext>
            </a:extLst>
          </p:cNvPr>
          <p:cNvSpPr>
            <a:spLocks noGrp="1"/>
          </p:cNvSpPr>
          <p:nvPr>
            <p:ph type="body" sz="quarter" idx="152" hasCustomPrompt="1"/>
          </p:nvPr>
        </p:nvSpPr>
        <p:spPr>
          <a:xfrm>
            <a:off x="3341719" y="3570284"/>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1" name="Text Placeholder 24">
            <a:extLst>
              <a:ext uri="{FF2B5EF4-FFF2-40B4-BE49-F238E27FC236}">
                <a16:creationId xmlns:a16="http://schemas.microsoft.com/office/drawing/2014/main" id="{9F584D32-E344-34BF-571D-E10C3EAF7F17}"/>
              </a:ext>
            </a:extLst>
          </p:cNvPr>
          <p:cNvSpPr>
            <a:spLocks noGrp="1"/>
          </p:cNvSpPr>
          <p:nvPr>
            <p:ph type="body" sz="quarter" idx="153" hasCustomPrompt="1"/>
          </p:nvPr>
        </p:nvSpPr>
        <p:spPr>
          <a:xfrm>
            <a:off x="6348468" y="3577089"/>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2" name="Text Placeholder 24">
            <a:extLst>
              <a:ext uri="{FF2B5EF4-FFF2-40B4-BE49-F238E27FC236}">
                <a16:creationId xmlns:a16="http://schemas.microsoft.com/office/drawing/2014/main" id="{40C6FFB7-D954-8122-31D8-DD6A304AFA89}"/>
              </a:ext>
            </a:extLst>
          </p:cNvPr>
          <p:cNvSpPr>
            <a:spLocks noGrp="1"/>
          </p:cNvSpPr>
          <p:nvPr>
            <p:ph type="body" sz="quarter" idx="154" hasCustomPrompt="1"/>
          </p:nvPr>
        </p:nvSpPr>
        <p:spPr>
          <a:xfrm>
            <a:off x="9323661" y="3577544"/>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7" name="Text Placeholder 11">
            <a:extLst>
              <a:ext uri="{FF2B5EF4-FFF2-40B4-BE49-F238E27FC236}">
                <a16:creationId xmlns:a16="http://schemas.microsoft.com/office/drawing/2014/main" id="{47F0F623-57DC-193A-44E4-2976192650E5}"/>
              </a:ext>
            </a:extLst>
          </p:cNvPr>
          <p:cNvSpPr>
            <a:spLocks noGrp="1"/>
          </p:cNvSpPr>
          <p:nvPr>
            <p:ph type="body" sz="quarter" idx="155"/>
          </p:nvPr>
        </p:nvSpPr>
        <p:spPr>
          <a:xfrm>
            <a:off x="205998" y="4580965"/>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8" name="Text Placeholder 11">
            <a:extLst>
              <a:ext uri="{FF2B5EF4-FFF2-40B4-BE49-F238E27FC236}">
                <a16:creationId xmlns:a16="http://schemas.microsoft.com/office/drawing/2014/main" id="{D23AA5DD-3FD4-D939-F9BD-A6B201757EB3}"/>
              </a:ext>
            </a:extLst>
          </p:cNvPr>
          <p:cNvSpPr>
            <a:spLocks noGrp="1"/>
          </p:cNvSpPr>
          <p:nvPr>
            <p:ph type="body" sz="quarter" idx="156"/>
          </p:nvPr>
        </p:nvSpPr>
        <p:spPr>
          <a:xfrm>
            <a:off x="9181965" y="4580965"/>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9" name="Text Placeholder 11">
            <a:extLst>
              <a:ext uri="{FF2B5EF4-FFF2-40B4-BE49-F238E27FC236}">
                <a16:creationId xmlns:a16="http://schemas.microsoft.com/office/drawing/2014/main" id="{B3ADF530-B251-E24A-61D2-C9083D2B41B9}"/>
              </a:ext>
            </a:extLst>
          </p:cNvPr>
          <p:cNvSpPr>
            <a:spLocks noGrp="1"/>
          </p:cNvSpPr>
          <p:nvPr>
            <p:ph type="body" sz="quarter" idx="157"/>
          </p:nvPr>
        </p:nvSpPr>
        <p:spPr>
          <a:xfrm>
            <a:off x="3201162"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40" name="Text Placeholder 11">
            <a:extLst>
              <a:ext uri="{FF2B5EF4-FFF2-40B4-BE49-F238E27FC236}">
                <a16:creationId xmlns:a16="http://schemas.microsoft.com/office/drawing/2014/main" id="{6A101859-12DB-E31E-3916-7CC35821F32B}"/>
              </a:ext>
            </a:extLst>
          </p:cNvPr>
          <p:cNvSpPr>
            <a:spLocks noGrp="1"/>
          </p:cNvSpPr>
          <p:nvPr>
            <p:ph type="body" sz="quarter" idx="158"/>
          </p:nvPr>
        </p:nvSpPr>
        <p:spPr>
          <a:xfrm>
            <a:off x="6186801"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41" name="Text Placeholder 20">
            <a:extLst>
              <a:ext uri="{FF2B5EF4-FFF2-40B4-BE49-F238E27FC236}">
                <a16:creationId xmlns:a16="http://schemas.microsoft.com/office/drawing/2014/main" id="{272E2300-338C-68AD-BB66-2993606A0FE1}"/>
              </a:ext>
            </a:extLst>
          </p:cNvPr>
          <p:cNvSpPr>
            <a:spLocks noGrp="1"/>
          </p:cNvSpPr>
          <p:nvPr>
            <p:ph type="body" sz="quarter" idx="159" hasCustomPrompt="1"/>
          </p:nvPr>
        </p:nvSpPr>
        <p:spPr>
          <a:xfrm>
            <a:off x="276177" y="4663176"/>
            <a:ext cx="2641398" cy="306389"/>
          </a:xfrm>
          <a:prstGeom prst="roundRect">
            <a:avLst>
              <a:gd name="adj" fmla="val 13265"/>
            </a:avLst>
          </a:prstGeom>
          <a:solidFill>
            <a:schemeClr val="accent2"/>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September</a:t>
            </a:r>
          </a:p>
        </p:txBody>
      </p:sp>
      <p:sp>
        <p:nvSpPr>
          <p:cNvPr id="42" name="Text Placeholder 20">
            <a:extLst>
              <a:ext uri="{FF2B5EF4-FFF2-40B4-BE49-F238E27FC236}">
                <a16:creationId xmlns:a16="http://schemas.microsoft.com/office/drawing/2014/main" id="{E91BD36B-E2DA-CE6E-C978-D7352AE854BF}"/>
              </a:ext>
            </a:extLst>
          </p:cNvPr>
          <p:cNvSpPr>
            <a:spLocks noGrp="1"/>
          </p:cNvSpPr>
          <p:nvPr>
            <p:ph type="body" sz="quarter" idx="160" hasCustomPrompt="1"/>
          </p:nvPr>
        </p:nvSpPr>
        <p:spPr>
          <a:xfrm>
            <a:off x="3274399" y="4655792"/>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43" name="Text Placeholder 20">
            <a:extLst>
              <a:ext uri="{FF2B5EF4-FFF2-40B4-BE49-F238E27FC236}">
                <a16:creationId xmlns:a16="http://schemas.microsoft.com/office/drawing/2014/main" id="{3AD68611-0D44-521F-D6DC-6122E5AA2C95}"/>
              </a:ext>
            </a:extLst>
          </p:cNvPr>
          <p:cNvSpPr>
            <a:spLocks noGrp="1"/>
          </p:cNvSpPr>
          <p:nvPr>
            <p:ph type="body" sz="quarter" idx="161" hasCustomPrompt="1"/>
          </p:nvPr>
        </p:nvSpPr>
        <p:spPr>
          <a:xfrm>
            <a:off x="6266479" y="4663176"/>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44" name="Text Placeholder 20">
            <a:extLst>
              <a:ext uri="{FF2B5EF4-FFF2-40B4-BE49-F238E27FC236}">
                <a16:creationId xmlns:a16="http://schemas.microsoft.com/office/drawing/2014/main" id="{45107993-E7DE-FEDD-8D4B-25E9B9722B09}"/>
              </a:ext>
            </a:extLst>
          </p:cNvPr>
          <p:cNvSpPr>
            <a:spLocks noGrp="1"/>
          </p:cNvSpPr>
          <p:nvPr>
            <p:ph type="body" sz="quarter" idx="162" hasCustomPrompt="1"/>
          </p:nvPr>
        </p:nvSpPr>
        <p:spPr>
          <a:xfrm>
            <a:off x="9257705" y="4663176"/>
            <a:ext cx="2641398" cy="306389"/>
          </a:xfrm>
          <a:prstGeom prst="roundRect">
            <a:avLst>
              <a:gd name="adj" fmla="val 13265"/>
            </a:avLst>
          </a:prstGeom>
          <a:solidFill>
            <a:schemeClr val="accent2"/>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51" name="Text Placeholder 24">
            <a:extLst>
              <a:ext uri="{FF2B5EF4-FFF2-40B4-BE49-F238E27FC236}">
                <a16:creationId xmlns:a16="http://schemas.microsoft.com/office/drawing/2014/main" id="{13027AC5-D3CE-AD8E-7F6B-EEA680C4DBF7}"/>
              </a:ext>
            </a:extLst>
          </p:cNvPr>
          <p:cNvSpPr>
            <a:spLocks noGrp="1"/>
          </p:cNvSpPr>
          <p:nvPr>
            <p:ph type="body" sz="quarter" idx="163" hasCustomPrompt="1"/>
          </p:nvPr>
        </p:nvSpPr>
        <p:spPr>
          <a:xfrm>
            <a:off x="366526" y="5114973"/>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4" name="Text Placeholder 24">
            <a:extLst>
              <a:ext uri="{FF2B5EF4-FFF2-40B4-BE49-F238E27FC236}">
                <a16:creationId xmlns:a16="http://schemas.microsoft.com/office/drawing/2014/main" id="{85B38549-DDAB-EC9C-B33F-3C96AC84B42E}"/>
              </a:ext>
            </a:extLst>
          </p:cNvPr>
          <p:cNvSpPr>
            <a:spLocks noGrp="1"/>
          </p:cNvSpPr>
          <p:nvPr>
            <p:ph type="body" sz="quarter" idx="164" hasCustomPrompt="1"/>
          </p:nvPr>
        </p:nvSpPr>
        <p:spPr>
          <a:xfrm>
            <a:off x="3341719" y="5115428"/>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5" name="Text Placeholder 24">
            <a:extLst>
              <a:ext uri="{FF2B5EF4-FFF2-40B4-BE49-F238E27FC236}">
                <a16:creationId xmlns:a16="http://schemas.microsoft.com/office/drawing/2014/main" id="{794B723F-DF48-5CD7-7697-37CA3967FC5F}"/>
              </a:ext>
            </a:extLst>
          </p:cNvPr>
          <p:cNvSpPr>
            <a:spLocks noGrp="1"/>
          </p:cNvSpPr>
          <p:nvPr>
            <p:ph type="body" sz="quarter" idx="165" hasCustomPrompt="1"/>
          </p:nvPr>
        </p:nvSpPr>
        <p:spPr>
          <a:xfrm>
            <a:off x="6348468" y="5122233"/>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6" name="Text Placeholder 24">
            <a:extLst>
              <a:ext uri="{FF2B5EF4-FFF2-40B4-BE49-F238E27FC236}">
                <a16:creationId xmlns:a16="http://schemas.microsoft.com/office/drawing/2014/main" id="{51D25BA1-DDD5-1B5E-7FF5-47044047185B}"/>
              </a:ext>
            </a:extLst>
          </p:cNvPr>
          <p:cNvSpPr>
            <a:spLocks noGrp="1"/>
          </p:cNvSpPr>
          <p:nvPr>
            <p:ph type="body" sz="quarter" idx="166" hasCustomPrompt="1"/>
          </p:nvPr>
        </p:nvSpPr>
        <p:spPr>
          <a:xfrm>
            <a:off x="9323661" y="5122688"/>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Tree>
    <p:extLst>
      <p:ext uri="{BB962C8B-B14F-4D97-AF65-F5344CB8AC3E}">
        <p14:creationId xmlns:p14="http://schemas.microsoft.com/office/powerpoint/2010/main" val="338564983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Calendar 2 pink panther">
    <p:bg>
      <p:bgPr>
        <a:solidFill>
          <a:schemeClr val="accent4"/>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3BB83CD-61A2-B450-4DA3-F6373714D24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302A7517-3E03-5C2E-6B88-458875AC644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844658C-9315-F898-DA97-7FA6AC3B5CB0}"/>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 name="Text Placeholder 6">
            <a:extLst>
              <a:ext uri="{FF2B5EF4-FFF2-40B4-BE49-F238E27FC236}">
                <a16:creationId xmlns:a16="http://schemas.microsoft.com/office/drawing/2014/main" id="{690431CA-AA99-6F0E-9C1C-D1FA05566E3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5" name="Picture Placeholder 4">
            <a:extLst>
              <a:ext uri="{FF2B5EF4-FFF2-40B4-BE49-F238E27FC236}">
                <a16:creationId xmlns:a16="http://schemas.microsoft.com/office/drawing/2014/main" id="{445AFDF9-1B50-23D5-AFF5-FA5CD252E0B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11">
            <a:extLst>
              <a:ext uri="{FF2B5EF4-FFF2-40B4-BE49-F238E27FC236}">
                <a16:creationId xmlns:a16="http://schemas.microsoft.com/office/drawing/2014/main" id="{4450DA84-6827-7599-A907-82B598E275F4}"/>
              </a:ext>
            </a:extLst>
          </p:cNvPr>
          <p:cNvSpPr>
            <a:spLocks noGrp="1"/>
          </p:cNvSpPr>
          <p:nvPr>
            <p:ph type="body" sz="quarter" idx="64"/>
          </p:nvPr>
        </p:nvSpPr>
        <p:spPr>
          <a:xfrm>
            <a:off x="205998" y="1479080"/>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11">
            <a:extLst>
              <a:ext uri="{FF2B5EF4-FFF2-40B4-BE49-F238E27FC236}">
                <a16:creationId xmlns:a16="http://schemas.microsoft.com/office/drawing/2014/main" id="{5CC9F169-CB3C-B9DE-7237-4993B486381F}"/>
              </a:ext>
            </a:extLst>
          </p:cNvPr>
          <p:cNvSpPr>
            <a:spLocks noGrp="1"/>
          </p:cNvSpPr>
          <p:nvPr>
            <p:ph type="body" sz="quarter" idx="128"/>
          </p:nvPr>
        </p:nvSpPr>
        <p:spPr>
          <a:xfrm>
            <a:off x="9181965" y="1479080"/>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0" name="Text Placeholder 11">
            <a:extLst>
              <a:ext uri="{FF2B5EF4-FFF2-40B4-BE49-F238E27FC236}">
                <a16:creationId xmlns:a16="http://schemas.microsoft.com/office/drawing/2014/main" id="{236775D4-6D3C-3F40-4017-E328B60AA906}"/>
              </a:ext>
            </a:extLst>
          </p:cNvPr>
          <p:cNvSpPr>
            <a:spLocks noGrp="1"/>
          </p:cNvSpPr>
          <p:nvPr>
            <p:ph type="body" sz="quarter" idx="129"/>
          </p:nvPr>
        </p:nvSpPr>
        <p:spPr>
          <a:xfrm>
            <a:off x="3201162"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1" name="Text Placeholder 11">
            <a:extLst>
              <a:ext uri="{FF2B5EF4-FFF2-40B4-BE49-F238E27FC236}">
                <a16:creationId xmlns:a16="http://schemas.microsoft.com/office/drawing/2014/main" id="{83F2F198-AE15-660C-C8BE-1D0022D779F0}"/>
              </a:ext>
            </a:extLst>
          </p:cNvPr>
          <p:cNvSpPr>
            <a:spLocks noGrp="1"/>
          </p:cNvSpPr>
          <p:nvPr>
            <p:ph type="body" sz="quarter" idx="130"/>
          </p:nvPr>
        </p:nvSpPr>
        <p:spPr>
          <a:xfrm>
            <a:off x="6186801" y="1479080"/>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2" name="Text Placeholder 20">
            <a:extLst>
              <a:ext uri="{FF2B5EF4-FFF2-40B4-BE49-F238E27FC236}">
                <a16:creationId xmlns:a16="http://schemas.microsoft.com/office/drawing/2014/main" id="{4445F9DE-EF64-2043-26CF-A8AFB75BF51D}"/>
              </a:ext>
            </a:extLst>
          </p:cNvPr>
          <p:cNvSpPr>
            <a:spLocks noGrp="1"/>
          </p:cNvSpPr>
          <p:nvPr>
            <p:ph type="body" sz="quarter" idx="58" hasCustomPrompt="1"/>
          </p:nvPr>
        </p:nvSpPr>
        <p:spPr>
          <a:xfrm>
            <a:off x="276177" y="1561291"/>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January</a:t>
            </a:r>
          </a:p>
        </p:txBody>
      </p:sp>
      <p:sp>
        <p:nvSpPr>
          <p:cNvPr id="13" name="Text Placeholder 20">
            <a:extLst>
              <a:ext uri="{FF2B5EF4-FFF2-40B4-BE49-F238E27FC236}">
                <a16:creationId xmlns:a16="http://schemas.microsoft.com/office/drawing/2014/main" id="{14C98FF4-6FCD-6946-BC48-53308E358697}"/>
              </a:ext>
            </a:extLst>
          </p:cNvPr>
          <p:cNvSpPr>
            <a:spLocks noGrp="1"/>
          </p:cNvSpPr>
          <p:nvPr>
            <p:ph type="body" sz="quarter" idx="59" hasCustomPrompt="1"/>
          </p:nvPr>
        </p:nvSpPr>
        <p:spPr>
          <a:xfrm>
            <a:off x="3274399" y="1553907"/>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February</a:t>
            </a:r>
          </a:p>
        </p:txBody>
      </p:sp>
      <p:sp>
        <p:nvSpPr>
          <p:cNvPr id="16" name="Text Placeholder 20">
            <a:extLst>
              <a:ext uri="{FF2B5EF4-FFF2-40B4-BE49-F238E27FC236}">
                <a16:creationId xmlns:a16="http://schemas.microsoft.com/office/drawing/2014/main" id="{8FC4DBBC-824F-BA55-E102-074B68E8AD98}"/>
              </a:ext>
            </a:extLst>
          </p:cNvPr>
          <p:cNvSpPr>
            <a:spLocks noGrp="1"/>
          </p:cNvSpPr>
          <p:nvPr>
            <p:ph type="body" sz="quarter" idx="60" hasCustomPrompt="1"/>
          </p:nvPr>
        </p:nvSpPr>
        <p:spPr>
          <a:xfrm>
            <a:off x="6266479"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March</a:t>
            </a:r>
          </a:p>
        </p:txBody>
      </p:sp>
      <p:sp>
        <p:nvSpPr>
          <p:cNvPr id="17" name="Text Placeholder 20">
            <a:extLst>
              <a:ext uri="{FF2B5EF4-FFF2-40B4-BE49-F238E27FC236}">
                <a16:creationId xmlns:a16="http://schemas.microsoft.com/office/drawing/2014/main" id="{C806A300-5620-CE95-F5C2-A1AF966B53E4}"/>
              </a:ext>
            </a:extLst>
          </p:cNvPr>
          <p:cNvSpPr>
            <a:spLocks noGrp="1"/>
          </p:cNvSpPr>
          <p:nvPr>
            <p:ph type="body" sz="quarter" idx="61" hasCustomPrompt="1"/>
          </p:nvPr>
        </p:nvSpPr>
        <p:spPr>
          <a:xfrm>
            <a:off x="9257705" y="1561291"/>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April</a:t>
            </a:r>
          </a:p>
        </p:txBody>
      </p:sp>
      <p:sp>
        <p:nvSpPr>
          <p:cNvPr id="18" name="Text Placeholder 24">
            <a:extLst>
              <a:ext uri="{FF2B5EF4-FFF2-40B4-BE49-F238E27FC236}">
                <a16:creationId xmlns:a16="http://schemas.microsoft.com/office/drawing/2014/main" id="{7359BFD3-96F9-FBCD-DAEE-BB005003952F}"/>
              </a:ext>
            </a:extLst>
          </p:cNvPr>
          <p:cNvSpPr>
            <a:spLocks noGrp="1"/>
          </p:cNvSpPr>
          <p:nvPr>
            <p:ph type="body" sz="quarter" idx="139" hasCustomPrompt="1"/>
          </p:nvPr>
        </p:nvSpPr>
        <p:spPr>
          <a:xfrm>
            <a:off x="366526" y="2013088"/>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19" name="Text Placeholder 24">
            <a:extLst>
              <a:ext uri="{FF2B5EF4-FFF2-40B4-BE49-F238E27FC236}">
                <a16:creationId xmlns:a16="http://schemas.microsoft.com/office/drawing/2014/main" id="{AE5179C7-427B-F303-D120-A311A983CC16}"/>
              </a:ext>
            </a:extLst>
          </p:cNvPr>
          <p:cNvSpPr>
            <a:spLocks noGrp="1"/>
          </p:cNvSpPr>
          <p:nvPr>
            <p:ph type="body" sz="quarter" idx="140" hasCustomPrompt="1"/>
          </p:nvPr>
        </p:nvSpPr>
        <p:spPr>
          <a:xfrm>
            <a:off x="3341719" y="2013543"/>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0" name="Text Placeholder 24">
            <a:extLst>
              <a:ext uri="{FF2B5EF4-FFF2-40B4-BE49-F238E27FC236}">
                <a16:creationId xmlns:a16="http://schemas.microsoft.com/office/drawing/2014/main" id="{10A27855-4A60-A3E0-6CE8-F866929CE5C5}"/>
              </a:ext>
            </a:extLst>
          </p:cNvPr>
          <p:cNvSpPr>
            <a:spLocks noGrp="1"/>
          </p:cNvSpPr>
          <p:nvPr>
            <p:ph type="body" sz="quarter" idx="141" hasCustomPrompt="1"/>
          </p:nvPr>
        </p:nvSpPr>
        <p:spPr>
          <a:xfrm>
            <a:off x="6348468" y="2020348"/>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1" name="Text Placeholder 24">
            <a:extLst>
              <a:ext uri="{FF2B5EF4-FFF2-40B4-BE49-F238E27FC236}">
                <a16:creationId xmlns:a16="http://schemas.microsoft.com/office/drawing/2014/main" id="{C893B285-2BD2-C7CB-6481-87C3E85AABFE}"/>
              </a:ext>
            </a:extLst>
          </p:cNvPr>
          <p:cNvSpPr>
            <a:spLocks noGrp="1"/>
          </p:cNvSpPr>
          <p:nvPr>
            <p:ph type="body" sz="quarter" idx="142" hasCustomPrompt="1"/>
          </p:nvPr>
        </p:nvSpPr>
        <p:spPr>
          <a:xfrm>
            <a:off x="9323661" y="2020803"/>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22" name="Text Placeholder 11">
            <a:extLst>
              <a:ext uri="{FF2B5EF4-FFF2-40B4-BE49-F238E27FC236}">
                <a16:creationId xmlns:a16="http://schemas.microsoft.com/office/drawing/2014/main" id="{90B87A71-4758-20CA-67F7-57F034210773}"/>
              </a:ext>
            </a:extLst>
          </p:cNvPr>
          <p:cNvSpPr>
            <a:spLocks noGrp="1"/>
          </p:cNvSpPr>
          <p:nvPr>
            <p:ph type="body" sz="quarter" idx="143"/>
          </p:nvPr>
        </p:nvSpPr>
        <p:spPr>
          <a:xfrm>
            <a:off x="205998" y="3035821"/>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11">
            <a:extLst>
              <a:ext uri="{FF2B5EF4-FFF2-40B4-BE49-F238E27FC236}">
                <a16:creationId xmlns:a16="http://schemas.microsoft.com/office/drawing/2014/main" id="{526D084A-39DE-0DB6-0053-F536FBBF0EF6}"/>
              </a:ext>
            </a:extLst>
          </p:cNvPr>
          <p:cNvSpPr>
            <a:spLocks noGrp="1"/>
          </p:cNvSpPr>
          <p:nvPr>
            <p:ph type="body" sz="quarter" idx="144"/>
          </p:nvPr>
        </p:nvSpPr>
        <p:spPr>
          <a:xfrm>
            <a:off x="9181965" y="3035821"/>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24" name="Text Placeholder 11">
            <a:extLst>
              <a:ext uri="{FF2B5EF4-FFF2-40B4-BE49-F238E27FC236}">
                <a16:creationId xmlns:a16="http://schemas.microsoft.com/office/drawing/2014/main" id="{FBA0C8A7-8228-0083-5053-83E630682A64}"/>
              </a:ext>
            </a:extLst>
          </p:cNvPr>
          <p:cNvSpPr>
            <a:spLocks noGrp="1"/>
          </p:cNvSpPr>
          <p:nvPr>
            <p:ph type="body" sz="quarter" idx="145"/>
          </p:nvPr>
        </p:nvSpPr>
        <p:spPr>
          <a:xfrm>
            <a:off x="3201162"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25" name="Text Placeholder 11">
            <a:extLst>
              <a:ext uri="{FF2B5EF4-FFF2-40B4-BE49-F238E27FC236}">
                <a16:creationId xmlns:a16="http://schemas.microsoft.com/office/drawing/2014/main" id="{64CBD9C3-38A9-876D-902B-1EFA1E51D064}"/>
              </a:ext>
            </a:extLst>
          </p:cNvPr>
          <p:cNvSpPr>
            <a:spLocks noGrp="1"/>
          </p:cNvSpPr>
          <p:nvPr>
            <p:ph type="body" sz="quarter" idx="146"/>
          </p:nvPr>
        </p:nvSpPr>
        <p:spPr>
          <a:xfrm>
            <a:off x="6186801" y="3035821"/>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27" name="Text Placeholder 20">
            <a:extLst>
              <a:ext uri="{FF2B5EF4-FFF2-40B4-BE49-F238E27FC236}">
                <a16:creationId xmlns:a16="http://schemas.microsoft.com/office/drawing/2014/main" id="{E9D27AB2-6D6F-E794-5F47-189E37C3FB3E}"/>
              </a:ext>
            </a:extLst>
          </p:cNvPr>
          <p:cNvSpPr>
            <a:spLocks noGrp="1"/>
          </p:cNvSpPr>
          <p:nvPr>
            <p:ph type="body" sz="quarter" idx="147" hasCustomPrompt="1"/>
          </p:nvPr>
        </p:nvSpPr>
        <p:spPr>
          <a:xfrm>
            <a:off x="276177" y="3118032"/>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May</a:t>
            </a:r>
          </a:p>
        </p:txBody>
      </p:sp>
      <p:sp>
        <p:nvSpPr>
          <p:cNvPr id="28" name="Text Placeholder 20">
            <a:extLst>
              <a:ext uri="{FF2B5EF4-FFF2-40B4-BE49-F238E27FC236}">
                <a16:creationId xmlns:a16="http://schemas.microsoft.com/office/drawing/2014/main" id="{DED2FD4A-9E4B-7C85-A3B1-4E1DF914BDB5}"/>
              </a:ext>
            </a:extLst>
          </p:cNvPr>
          <p:cNvSpPr>
            <a:spLocks noGrp="1"/>
          </p:cNvSpPr>
          <p:nvPr>
            <p:ph type="body" sz="quarter" idx="148" hasCustomPrompt="1"/>
          </p:nvPr>
        </p:nvSpPr>
        <p:spPr>
          <a:xfrm>
            <a:off x="3274399" y="3110648"/>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June</a:t>
            </a:r>
          </a:p>
        </p:txBody>
      </p:sp>
      <p:sp>
        <p:nvSpPr>
          <p:cNvPr id="29" name="Text Placeholder 20">
            <a:extLst>
              <a:ext uri="{FF2B5EF4-FFF2-40B4-BE49-F238E27FC236}">
                <a16:creationId xmlns:a16="http://schemas.microsoft.com/office/drawing/2014/main" id="{5AC3F828-999D-1DA0-7BFB-9927D8334F59}"/>
              </a:ext>
            </a:extLst>
          </p:cNvPr>
          <p:cNvSpPr>
            <a:spLocks noGrp="1"/>
          </p:cNvSpPr>
          <p:nvPr>
            <p:ph type="body" sz="quarter" idx="149" hasCustomPrompt="1"/>
          </p:nvPr>
        </p:nvSpPr>
        <p:spPr>
          <a:xfrm>
            <a:off x="6266479" y="311803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July</a:t>
            </a:r>
          </a:p>
        </p:txBody>
      </p:sp>
      <p:sp>
        <p:nvSpPr>
          <p:cNvPr id="30" name="Text Placeholder 20">
            <a:extLst>
              <a:ext uri="{FF2B5EF4-FFF2-40B4-BE49-F238E27FC236}">
                <a16:creationId xmlns:a16="http://schemas.microsoft.com/office/drawing/2014/main" id="{6E9E999F-825F-8FA3-ADD4-A79F936270F4}"/>
              </a:ext>
            </a:extLst>
          </p:cNvPr>
          <p:cNvSpPr>
            <a:spLocks noGrp="1"/>
          </p:cNvSpPr>
          <p:nvPr>
            <p:ph type="body" sz="quarter" idx="150" hasCustomPrompt="1"/>
          </p:nvPr>
        </p:nvSpPr>
        <p:spPr>
          <a:xfrm>
            <a:off x="9257705" y="311803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August</a:t>
            </a:r>
          </a:p>
        </p:txBody>
      </p:sp>
      <p:sp>
        <p:nvSpPr>
          <p:cNvPr id="31" name="Text Placeholder 24">
            <a:extLst>
              <a:ext uri="{FF2B5EF4-FFF2-40B4-BE49-F238E27FC236}">
                <a16:creationId xmlns:a16="http://schemas.microsoft.com/office/drawing/2014/main" id="{D45A0D48-D6FA-75E7-40F2-5393AF959613}"/>
              </a:ext>
            </a:extLst>
          </p:cNvPr>
          <p:cNvSpPr>
            <a:spLocks noGrp="1"/>
          </p:cNvSpPr>
          <p:nvPr>
            <p:ph type="body" sz="quarter" idx="151" hasCustomPrompt="1"/>
          </p:nvPr>
        </p:nvSpPr>
        <p:spPr>
          <a:xfrm>
            <a:off x="366526" y="3569829"/>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3" name="Text Placeholder 24">
            <a:extLst>
              <a:ext uri="{FF2B5EF4-FFF2-40B4-BE49-F238E27FC236}">
                <a16:creationId xmlns:a16="http://schemas.microsoft.com/office/drawing/2014/main" id="{132FC6E1-27E9-DC5C-A617-161240E2436F}"/>
              </a:ext>
            </a:extLst>
          </p:cNvPr>
          <p:cNvSpPr>
            <a:spLocks noGrp="1"/>
          </p:cNvSpPr>
          <p:nvPr>
            <p:ph type="body" sz="quarter" idx="152" hasCustomPrompt="1"/>
          </p:nvPr>
        </p:nvSpPr>
        <p:spPr>
          <a:xfrm>
            <a:off x="3341719" y="3570284"/>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4" name="Text Placeholder 24">
            <a:extLst>
              <a:ext uri="{FF2B5EF4-FFF2-40B4-BE49-F238E27FC236}">
                <a16:creationId xmlns:a16="http://schemas.microsoft.com/office/drawing/2014/main" id="{CC5BBC9E-4360-7CA1-522C-5C72BE87D4D5}"/>
              </a:ext>
            </a:extLst>
          </p:cNvPr>
          <p:cNvSpPr>
            <a:spLocks noGrp="1"/>
          </p:cNvSpPr>
          <p:nvPr>
            <p:ph type="body" sz="quarter" idx="153" hasCustomPrompt="1"/>
          </p:nvPr>
        </p:nvSpPr>
        <p:spPr>
          <a:xfrm>
            <a:off x="6348468" y="3577089"/>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5" name="Text Placeholder 24">
            <a:extLst>
              <a:ext uri="{FF2B5EF4-FFF2-40B4-BE49-F238E27FC236}">
                <a16:creationId xmlns:a16="http://schemas.microsoft.com/office/drawing/2014/main" id="{D190920A-C20D-92AA-8BC6-ACC2C6956272}"/>
              </a:ext>
            </a:extLst>
          </p:cNvPr>
          <p:cNvSpPr>
            <a:spLocks noGrp="1"/>
          </p:cNvSpPr>
          <p:nvPr>
            <p:ph type="body" sz="quarter" idx="154" hasCustomPrompt="1"/>
          </p:nvPr>
        </p:nvSpPr>
        <p:spPr>
          <a:xfrm>
            <a:off x="9323661" y="3577544"/>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36" name="Text Placeholder 11">
            <a:extLst>
              <a:ext uri="{FF2B5EF4-FFF2-40B4-BE49-F238E27FC236}">
                <a16:creationId xmlns:a16="http://schemas.microsoft.com/office/drawing/2014/main" id="{AFEF6A5D-28D8-ECB1-C4B5-CFF5FD41F5D5}"/>
              </a:ext>
            </a:extLst>
          </p:cNvPr>
          <p:cNvSpPr>
            <a:spLocks noGrp="1"/>
          </p:cNvSpPr>
          <p:nvPr>
            <p:ph type="body" sz="quarter" idx="155"/>
          </p:nvPr>
        </p:nvSpPr>
        <p:spPr>
          <a:xfrm>
            <a:off x="205998" y="4580965"/>
            <a:ext cx="2798898" cy="140757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7" name="Text Placeholder 11">
            <a:extLst>
              <a:ext uri="{FF2B5EF4-FFF2-40B4-BE49-F238E27FC236}">
                <a16:creationId xmlns:a16="http://schemas.microsoft.com/office/drawing/2014/main" id="{7B30D024-4205-B63A-B83E-A0D43077F932}"/>
              </a:ext>
            </a:extLst>
          </p:cNvPr>
          <p:cNvSpPr>
            <a:spLocks noGrp="1"/>
          </p:cNvSpPr>
          <p:nvPr>
            <p:ph type="body" sz="quarter" idx="156"/>
          </p:nvPr>
        </p:nvSpPr>
        <p:spPr>
          <a:xfrm>
            <a:off x="9181965" y="4580965"/>
            <a:ext cx="2798898" cy="1407575"/>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8" name="Text Placeholder 11">
            <a:extLst>
              <a:ext uri="{FF2B5EF4-FFF2-40B4-BE49-F238E27FC236}">
                <a16:creationId xmlns:a16="http://schemas.microsoft.com/office/drawing/2014/main" id="{70B72997-9A32-479F-03A4-07C6FD084575}"/>
              </a:ext>
            </a:extLst>
          </p:cNvPr>
          <p:cNvSpPr>
            <a:spLocks noGrp="1"/>
          </p:cNvSpPr>
          <p:nvPr>
            <p:ph type="body" sz="quarter" idx="157"/>
          </p:nvPr>
        </p:nvSpPr>
        <p:spPr>
          <a:xfrm>
            <a:off x="3201162"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39" name="Text Placeholder 11">
            <a:extLst>
              <a:ext uri="{FF2B5EF4-FFF2-40B4-BE49-F238E27FC236}">
                <a16:creationId xmlns:a16="http://schemas.microsoft.com/office/drawing/2014/main" id="{06FE998D-6230-2C04-EF2E-6277B213E8B6}"/>
              </a:ext>
            </a:extLst>
          </p:cNvPr>
          <p:cNvSpPr>
            <a:spLocks noGrp="1"/>
          </p:cNvSpPr>
          <p:nvPr>
            <p:ph type="body" sz="quarter" idx="158"/>
          </p:nvPr>
        </p:nvSpPr>
        <p:spPr>
          <a:xfrm>
            <a:off x="6186801" y="4580965"/>
            <a:ext cx="2798898" cy="1399736"/>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40" name="Text Placeholder 20">
            <a:extLst>
              <a:ext uri="{FF2B5EF4-FFF2-40B4-BE49-F238E27FC236}">
                <a16:creationId xmlns:a16="http://schemas.microsoft.com/office/drawing/2014/main" id="{B6B56380-CD40-2676-E06F-3DE6900A6C93}"/>
              </a:ext>
            </a:extLst>
          </p:cNvPr>
          <p:cNvSpPr>
            <a:spLocks noGrp="1"/>
          </p:cNvSpPr>
          <p:nvPr>
            <p:ph type="body" sz="quarter" idx="159" hasCustomPrompt="1"/>
          </p:nvPr>
        </p:nvSpPr>
        <p:spPr>
          <a:xfrm>
            <a:off x="276177" y="4663176"/>
            <a:ext cx="2641398" cy="306389"/>
          </a:xfrm>
          <a:prstGeom prst="roundRect">
            <a:avLst>
              <a:gd name="adj" fmla="val 13265"/>
            </a:avLst>
          </a:prstGeom>
          <a:solidFill>
            <a:schemeClr val="tx1"/>
          </a:solidFill>
        </p:spPr>
        <p:txBody>
          <a:bodyPr vert="horz" lIns="108000" anchor="ctr">
            <a:noAutofit/>
          </a:bodyPr>
          <a:lstStyle>
            <a:lvl1pPr marL="6350" indent="0" algn="l" rtl="0">
              <a:buNone/>
              <a:tabLst/>
              <a:defRPr sz="1200">
                <a:solidFill>
                  <a:schemeClr val="bg1"/>
                </a:solidFill>
              </a:defRPr>
            </a:lvl1pPr>
            <a:lvl2pPr algn="thaiDist">
              <a:defRPr/>
            </a:lvl2pPr>
          </a:lstStyle>
          <a:p>
            <a:pPr lvl="0"/>
            <a:r>
              <a:rPr lang="en-US" dirty="0"/>
              <a:t>September</a:t>
            </a:r>
          </a:p>
        </p:txBody>
      </p:sp>
      <p:sp>
        <p:nvSpPr>
          <p:cNvPr id="41" name="Text Placeholder 20">
            <a:extLst>
              <a:ext uri="{FF2B5EF4-FFF2-40B4-BE49-F238E27FC236}">
                <a16:creationId xmlns:a16="http://schemas.microsoft.com/office/drawing/2014/main" id="{62B6149A-B89D-87DC-1D7B-85BDC3414F4E}"/>
              </a:ext>
            </a:extLst>
          </p:cNvPr>
          <p:cNvSpPr>
            <a:spLocks noGrp="1"/>
          </p:cNvSpPr>
          <p:nvPr>
            <p:ph type="body" sz="quarter" idx="160" hasCustomPrompt="1"/>
          </p:nvPr>
        </p:nvSpPr>
        <p:spPr>
          <a:xfrm>
            <a:off x="3274399" y="4655792"/>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October</a:t>
            </a:r>
          </a:p>
        </p:txBody>
      </p:sp>
      <p:sp>
        <p:nvSpPr>
          <p:cNvPr id="42" name="Text Placeholder 20">
            <a:extLst>
              <a:ext uri="{FF2B5EF4-FFF2-40B4-BE49-F238E27FC236}">
                <a16:creationId xmlns:a16="http://schemas.microsoft.com/office/drawing/2014/main" id="{D88A871A-39CA-F44F-C53C-DDC0E0B200E2}"/>
              </a:ext>
            </a:extLst>
          </p:cNvPr>
          <p:cNvSpPr>
            <a:spLocks noGrp="1"/>
          </p:cNvSpPr>
          <p:nvPr>
            <p:ph type="body" sz="quarter" idx="161" hasCustomPrompt="1"/>
          </p:nvPr>
        </p:nvSpPr>
        <p:spPr>
          <a:xfrm>
            <a:off x="6266479" y="4663176"/>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November</a:t>
            </a:r>
          </a:p>
        </p:txBody>
      </p:sp>
      <p:sp>
        <p:nvSpPr>
          <p:cNvPr id="43" name="Text Placeholder 20">
            <a:extLst>
              <a:ext uri="{FF2B5EF4-FFF2-40B4-BE49-F238E27FC236}">
                <a16:creationId xmlns:a16="http://schemas.microsoft.com/office/drawing/2014/main" id="{ADB09156-4333-95C7-0DD3-555145639E86}"/>
              </a:ext>
            </a:extLst>
          </p:cNvPr>
          <p:cNvSpPr>
            <a:spLocks noGrp="1"/>
          </p:cNvSpPr>
          <p:nvPr>
            <p:ph type="body" sz="quarter" idx="162" hasCustomPrompt="1"/>
          </p:nvPr>
        </p:nvSpPr>
        <p:spPr>
          <a:xfrm>
            <a:off x="9257705" y="4663176"/>
            <a:ext cx="2641398" cy="306389"/>
          </a:xfrm>
          <a:prstGeom prst="roundRect">
            <a:avLst>
              <a:gd name="adj" fmla="val 13265"/>
            </a:avLst>
          </a:prstGeom>
          <a:solidFill>
            <a:schemeClr val="tx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December</a:t>
            </a:r>
          </a:p>
        </p:txBody>
      </p:sp>
      <p:sp>
        <p:nvSpPr>
          <p:cNvPr id="44" name="Text Placeholder 24">
            <a:extLst>
              <a:ext uri="{FF2B5EF4-FFF2-40B4-BE49-F238E27FC236}">
                <a16:creationId xmlns:a16="http://schemas.microsoft.com/office/drawing/2014/main" id="{4FD05647-3A0E-E196-CDFD-23FA149C3414}"/>
              </a:ext>
            </a:extLst>
          </p:cNvPr>
          <p:cNvSpPr>
            <a:spLocks noGrp="1"/>
          </p:cNvSpPr>
          <p:nvPr>
            <p:ph type="body" sz="quarter" idx="163" hasCustomPrompt="1"/>
          </p:nvPr>
        </p:nvSpPr>
        <p:spPr>
          <a:xfrm>
            <a:off x="366526" y="5114973"/>
            <a:ext cx="2460699" cy="69659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1" name="Text Placeholder 24">
            <a:extLst>
              <a:ext uri="{FF2B5EF4-FFF2-40B4-BE49-F238E27FC236}">
                <a16:creationId xmlns:a16="http://schemas.microsoft.com/office/drawing/2014/main" id="{11ECD615-39FA-9A94-1074-065006F53213}"/>
              </a:ext>
            </a:extLst>
          </p:cNvPr>
          <p:cNvSpPr>
            <a:spLocks noGrp="1"/>
          </p:cNvSpPr>
          <p:nvPr>
            <p:ph type="body" sz="quarter" idx="164" hasCustomPrompt="1"/>
          </p:nvPr>
        </p:nvSpPr>
        <p:spPr>
          <a:xfrm>
            <a:off x="3341719" y="5115428"/>
            <a:ext cx="2460699" cy="69613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4" name="Text Placeholder 24">
            <a:extLst>
              <a:ext uri="{FF2B5EF4-FFF2-40B4-BE49-F238E27FC236}">
                <a16:creationId xmlns:a16="http://schemas.microsoft.com/office/drawing/2014/main" id="{D1C633AA-3491-6A1E-3302-0A7289E16E10}"/>
              </a:ext>
            </a:extLst>
          </p:cNvPr>
          <p:cNvSpPr>
            <a:spLocks noGrp="1"/>
          </p:cNvSpPr>
          <p:nvPr>
            <p:ph type="body" sz="quarter" idx="165" hasCustomPrompt="1"/>
          </p:nvPr>
        </p:nvSpPr>
        <p:spPr>
          <a:xfrm>
            <a:off x="6348468" y="5122233"/>
            <a:ext cx="2460699" cy="689332"/>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
        <p:nvSpPr>
          <p:cNvPr id="55" name="Text Placeholder 24">
            <a:extLst>
              <a:ext uri="{FF2B5EF4-FFF2-40B4-BE49-F238E27FC236}">
                <a16:creationId xmlns:a16="http://schemas.microsoft.com/office/drawing/2014/main" id="{7945D98B-63E7-801A-70B9-952DA915BD56}"/>
              </a:ext>
            </a:extLst>
          </p:cNvPr>
          <p:cNvSpPr>
            <a:spLocks noGrp="1"/>
          </p:cNvSpPr>
          <p:nvPr>
            <p:ph type="body" sz="quarter" idx="166" hasCustomPrompt="1"/>
          </p:nvPr>
        </p:nvSpPr>
        <p:spPr>
          <a:xfrm>
            <a:off x="9323661" y="5122688"/>
            <a:ext cx="2460699" cy="688877"/>
          </a:xfrm>
        </p:spPr>
        <p:txBody>
          <a:bodyPr>
            <a:noAutofit/>
          </a:bodyPr>
          <a:lstStyle>
            <a:lvl1pPr marL="0">
              <a:lnSpc>
                <a:spcPct val="150000"/>
              </a:lnSpc>
              <a:spcAft>
                <a:spcPts val="0"/>
              </a:spcAft>
              <a:buNone/>
              <a:defRPr sz="1200" b="0"/>
            </a:lvl1pPr>
          </a:lstStyle>
          <a:p>
            <a:r>
              <a:rPr lang="en-US" dirty="0">
                <a:sym typeface="Inter Tight"/>
              </a:rPr>
              <a:t>Event description goes here</a:t>
            </a:r>
          </a:p>
        </p:txBody>
      </p:sp>
    </p:spTree>
    <p:extLst>
      <p:ext uri="{BB962C8B-B14F-4D97-AF65-F5344CB8AC3E}">
        <p14:creationId xmlns:p14="http://schemas.microsoft.com/office/powerpoint/2010/main" val="13990227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meline films dark knight">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1EC59C-77D8-FD73-7257-40EC3573FF8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202681"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58" name="Text Placeholder 11">
            <a:extLst>
              <a:ext uri="{FF2B5EF4-FFF2-40B4-BE49-F238E27FC236}">
                <a16:creationId xmlns:a16="http://schemas.microsoft.com/office/drawing/2014/main" id="{EAB61640-7352-DFF2-3781-EE8A2F91342B}"/>
              </a:ext>
            </a:extLst>
          </p:cNvPr>
          <p:cNvSpPr>
            <a:spLocks noGrp="1"/>
          </p:cNvSpPr>
          <p:nvPr>
            <p:ph type="body" sz="quarter" idx="127" hasCustomPrompt="1"/>
          </p:nvPr>
        </p:nvSpPr>
        <p:spPr>
          <a:xfrm>
            <a:off x="202681" y="90371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134" name="Picture Placeholder 38">
            <a:extLst>
              <a:ext uri="{FF2B5EF4-FFF2-40B4-BE49-F238E27FC236}">
                <a16:creationId xmlns:a16="http://schemas.microsoft.com/office/drawing/2014/main" id="{07ADD4D4-6955-7DCE-4A0A-859D0AF2D1CE}"/>
              </a:ext>
            </a:extLst>
          </p:cNvPr>
          <p:cNvSpPr>
            <a:spLocks noGrp="1"/>
          </p:cNvSpPr>
          <p:nvPr>
            <p:ph type="pic" sz="quarter" idx="134"/>
          </p:nvPr>
        </p:nvSpPr>
        <p:spPr>
          <a:xfrm>
            <a:off x="256681" y="957717"/>
            <a:ext cx="792000" cy="504000"/>
          </a:xfrm>
          <a:noFill/>
        </p:spPr>
        <p:txBody>
          <a:bodyPr/>
          <a:lstStyle/>
          <a:p>
            <a:endParaRPr lang="en-US" dirty="0"/>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193338"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259" name="Text Placeholder 11">
            <a:extLst>
              <a:ext uri="{FF2B5EF4-FFF2-40B4-BE49-F238E27FC236}">
                <a16:creationId xmlns:a16="http://schemas.microsoft.com/office/drawing/2014/main" id="{745CE3EA-A97D-3D11-343C-D5C3B2796F98}"/>
              </a:ext>
            </a:extLst>
          </p:cNvPr>
          <p:cNvSpPr>
            <a:spLocks noGrp="1"/>
          </p:cNvSpPr>
          <p:nvPr>
            <p:ph type="body" sz="quarter" idx="224" hasCustomPrompt="1"/>
          </p:nvPr>
        </p:nvSpPr>
        <p:spPr>
          <a:xfrm>
            <a:off x="202681"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260" name="Picture Placeholder 38">
            <a:extLst>
              <a:ext uri="{FF2B5EF4-FFF2-40B4-BE49-F238E27FC236}">
                <a16:creationId xmlns:a16="http://schemas.microsoft.com/office/drawing/2014/main" id="{B4C3212F-393F-2A40-5E63-00099F30A357}"/>
              </a:ext>
            </a:extLst>
          </p:cNvPr>
          <p:cNvSpPr>
            <a:spLocks noGrp="1"/>
          </p:cNvSpPr>
          <p:nvPr>
            <p:ph type="pic" sz="quarter" idx="225"/>
          </p:nvPr>
        </p:nvSpPr>
        <p:spPr>
          <a:xfrm>
            <a:off x="256681" y="2403357"/>
            <a:ext cx="792000" cy="504000"/>
          </a:xfrm>
          <a:noFill/>
        </p:spPr>
        <p:txBody>
          <a:bodyPr/>
          <a:lstStyle/>
          <a:p>
            <a:endParaRPr lang="en-US" dirty="0"/>
          </a:p>
        </p:txBody>
      </p:sp>
      <p:sp>
        <p:nvSpPr>
          <p:cNvPr id="261" name="Text Placeholder 11">
            <a:extLst>
              <a:ext uri="{FF2B5EF4-FFF2-40B4-BE49-F238E27FC236}">
                <a16:creationId xmlns:a16="http://schemas.microsoft.com/office/drawing/2014/main" id="{3921D1B9-2571-6F0B-0D71-876B9C4D2579}"/>
              </a:ext>
            </a:extLst>
          </p:cNvPr>
          <p:cNvSpPr>
            <a:spLocks noGrp="1"/>
          </p:cNvSpPr>
          <p:nvPr>
            <p:ph type="body" sz="quarter" idx="226"/>
          </p:nvPr>
        </p:nvSpPr>
        <p:spPr>
          <a:xfrm>
            <a:off x="202681"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62" name="Picture Placeholder 38">
            <a:extLst>
              <a:ext uri="{FF2B5EF4-FFF2-40B4-BE49-F238E27FC236}">
                <a16:creationId xmlns:a16="http://schemas.microsoft.com/office/drawing/2014/main" id="{AD22071C-CD9A-1381-FA72-0474DD443505}"/>
              </a:ext>
            </a:extLst>
          </p:cNvPr>
          <p:cNvSpPr>
            <a:spLocks noGrp="1"/>
          </p:cNvSpPr>
          <p:nvPr>
            <p:ph type="pic" sz="quarter" idx="227"/>
          </p:nvPr>
        </p:nvSpPr>
        <p:spPr>
          <a:xfrm>
            <a:off x="256681" y="1680829"/>
            <a:ext cx="792000" cy="504000"/>
          </a:xfrm>
          <a:noFill/>
        </p:spPr>
        <p:txBody>
          <a:bodyPr/>
          <a:lstStyle>
            <a:lvl1pPr>
              <a:buNone/>
              <a:defRPr/>
            </a:lvl1pPr>
          </a:lstStyle>
          <a:p>
            <a:endParaRPr lang="en-US" dirty="0"/>
          </a:p>
        </p:txBody>
      </p:sp>
      <p:sp>
        <p:nvSpPr>
          <p:cNvPr id="263" name="Text Placeholder 11">
            <a:extLst>
              <a:ext uri="{FF2B5EF4-FFF2-40B4-BE49-F238E27FC236}">
                <a16:creationId xmlns:a16="http://schemas.microsoft.com/office/drawing/2014/main" id="{0875FA23-CD8F-0F39-B9B3-040572BBC5CE}"/>
              </a:ext>
            </a:extLst>
          </p:cNvPr>
          <p:cNvSpPr>
            <a:spLocks noGrp="1"/>
          </p:cNvSpPr>
          <p:nvPr>
            <p:ph type="body" sz="quarter" idx="228"/>
          </p:nvPr>
        </p:nvSpPr>
        <p:spPr>
          <a:xfrm>
            <a:off x="1195042"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64" name="Picture Placeholder 38">
            <a:extLst>
              <a:ext uri="{FF2B5EF4-FFF2-40B4-BE49-F238E27FC236}">
                <a16:creationId xmlns:a16="http://schemas.microsoft.com/office/drawing/2014/main" id="{20EFA75A-AD40-BD5A-E4CE-C5B16B36521A}"/>
              </a:ext>
            </a:extLst>
          </p:cNvPr>
          <p:cNvSpPr>
            <a:spLocks noGrp="1"/>
          </p:cNvSpPr>
          <p:nvPr>
            <p:ph type="pic" sz="quarter" idx="229"/>
          </p:nvPr>
        </p:nvSpPr>
        <p:spPr>
          <a:xfrm>
            <a:off x="1249042" y="3974287"/>
            <a:ext cx="792000" cy="504000"/>
          </a:xfrm>
          <a:noFill/>
        </p:spPr>
        <p:txBody>
          <a:bodyPr/>
          <a:lstStyle>
            <a:lvl1pPr>
              <a:buNone/>
              <a:defRPr/>
            </a:lvl1pPr>
          </a:lstStyle>
          <a:p>
            <a:endParaRPr lang="en-US" dirty="0"/>
          </a:p>
        </p:txBody>
      </p:sp>
      <p:sp>
        <p:nvSpPr>
          <p:cNvPr id="265" name="Text Placeholder 11">
            <a:extLst>
              <a:ext uri="{FF2B5EF4-FFF2-40B4-BE49-F238E27FC236}">
                <a16:creationId xmlns:a16="http://schemas.microsoft.com/office/drawing/2014/main" id="{1DECE995-14BB-94EB-7C7E-A51303522272}"/>
              </a:ext>
            </a:extLst>
          </p:cNvPr>
          <p:cNvSpPr>
            <a:spLocks noGrp="1"/>
          </p:cNvSpPr>
          <p:nvPr>
            <p:ph type="body" sz="quarter" idx="230"/>
          </p:nvPr>
        </p:nvSpPr>
        <p:spPr>
          <a:xfrm>
            <a:off x="1195042"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66" name="Picture Placeholder 38">
            <a:extLst>
              <a:ext uri="{FF2B5EF4-FFF2-40B4-BE49-F238E27FC236}">
                <a16:creationId xmlns:a16="http://schemas.microsoft.com/office/drawing/2014/main" id="{2DCBA4E4-EE23-50FF-DB6E-8258FCD17331}"/>
              </a:ext>
            </a:extLst>
          </p:cNvPr>
          <p:cNvSpPr>
            <a:spLocks noGrp="1"/>
          </p:cNvSpPr>
          <p:nvPr>
            <p:ph type="pic" sz="quarter" idx="231"/>
          </p:nvPr>
        </p:nvSpPr>
        <p:spPr>
          <a:xfrm>
            <a:off x="1249042" y="5419927"/>
            <a:ext cx="792000" cy="504000"/>
          </a:xfrm>
          <a:noFill/>
        </p:spPr>
        <p:txBody>
          <a:bodyPr/>
          <a:lstStyle>
            <a:lvl1pPr>
              <a:buNone/>
              <a:defRPr/>
            </a:lvl1pPr>
          </a:lstStyle>
          <a:p>
            <a:endParaRPr lang="en-US" dirty="0"/>
          </a:p>
        </p:txBody>
      </p:sp>
      <p:sp>
        <p:nvSpPr>
          <p:cNvPr id="267" name="Text Placeholder 11">
            <a:extLst>
              <a:ext uri="{FF2B5EF4-FFF2-40B4-BE49-F238E27FC236}">
                <a16:creationId xmlns:a16="http://schemas.microsoft.com/office/drawing/2014/main" id="{A17E1DAE-96A9-AEF9-BF91-637DB953D86C}"/>
              </a:ext>
            </a:extLst>
          </p:cNvPr>
          <p:cNvSpPr>
            <a:spLocks noGrp="1"/>
          </p:cNvSpPr>
          <p:nvPr>
            <p:ph type="body" sz="quarter" idx="232" hasCustomPrompt="1"/>
          </p:nvPr>
        </p:nvSpPr>
        <p:spPr>
          <a:xfrm>
            <a:off x="1195042"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268" name="Picture Placeholder 38">
            <a:extLst>
              <a:ext uri="{FF2B5EF4-FFF2-40B4-BE49-F238E27FC236}">
                <a16:creationId xmlns:a16="http://schemas.microsoft.com/office/drawing/2014/main" id="{21AB238F-F973-3659-A955-8D6DE3176E96}"/>
              </a:ext>
            </a:extLst>
          </p:cNvPr>
          <p:cNvSpPr>
            <a:spLocks noGrp="1"/>
          </p:cNvSpPr>
          <p:nvPr>
            <p:ph type="pic" sz="quarter" idx="233"/>
          </p:nvPr>
        </p:nvSpPr>
        <p:spPr>
          <a:xfrm>
            <a:off x="1249042" y="4697399"/>
            <a:ext cx="792000" cy="504000"/>
          </a:xfrm>
          <a:noFill/>
        </p:spPr>
        <p:txBody>
          <a:bodyPr/>
          <a:lstStyle>
            <a:lvl1pPr>
              <a:buNone/>
              <a:defRPr/>
            </a:lvl1pPr>
          </a:lstStyle>
          <a:p>
            <a:endParaRPr lang="en-US" dirty="0"/>
          </a:p>
        </p:txBody>
      </p:sp>
      <p:sp>
        <p:nvSpPr>
          <p:cNvPr id="342" name="Text Placeholder 11">
            <a:extLst>
              <a:ext uri="{FF2B5EF4-FFF2-40B4-BE49-F238E27FC236}">
                <a16:creationId xmlns:a16="http://schemas.microsoft.com/office/drawing/2014/main" id="{31DAF88C-A58C-A019-008D-2844585CAAF3}"/>
              </a:ext>
            </a:extLst>
          </p:cNvPr>
          <p:cNvSpPr>
            <a:spLocks noGrp="1"/>
          </p:cNvSpPr>
          <p:nvPr>
            <p:ph type="body" sz="quarter" idx="235"/>
          </p:nvPr>
        </p:nvSpPr>
        <p:spPr>
          <a:xfrm>
            <a:off x="2187403" y="90556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43" name="Picture Placeholder 38">
            <a:extLst>
              <a:ext uri="{FF2B5EF4-FFF2-40B4-BE49-F238E27FC236}">
                <a16:creationId xmlns:a16="http://schemas.microsoft.com/office/drawing/2014/main" id="{0875FFEB-267D-4F9C-D132-DA0DD616DFBA}"/>
              </a:ext>
            </a:extLst>
          </p:cNvPr>
          <p:cNvSpPr>
            <a:spLocks noGrp="1"/>
          </p:cNvSpPr>
          <p:nvPr>
            <p:ph type="pic" sz="quarter" idx="236"/>
          </p:nvPr>
        </p:nvSpPr>
        <p:spPr>
          <a:xfrm>
            <a:off x="2241403" y="959560"/>
            <a:ext cx="792000" cy="504000"/>
          </a:xfrm>
          <a:noFill/>
        </p:spPr>
        <p:txBody>
          <a:bodyPr/>
          <a:lstStyle>
            <a:lvl1pPr>
              <a:buNone/>
              <a:defRPr/>
            </a:lvl1pPr>
          </a:lstStyle>
          <a:p>
            <a:endParaRPr lang="en-US" dirty="0"/>
          </a:p>
        </p:txBody>
      </p:sp>
      <p:sp>
        <p:nvSpPr>
          <p:cNvPr id="345" name="Text Placeholder 11">
            <a:extLst>
              <a:ext uri="{FF2B5EF4-FFF2-40B4-BE49-F238E27FC236}">
                <a16:creationId xmlns:a16="http://schemas.microsoft.com/office/drawing/2014/main" id="{0798D8A2-8495-4E6C-360F-BA0065DA812A}"/>
              </a:ext>
            </a:extLst>
          </p:cNvPr>
          <p:cNvSpPr>
            <a:spLocks noGrp="1"/>
          </p:cNvSpPr>
          <p:nvPr>
            <p:ph type="body" sz="quarter" idx="238"/>
          </p:nvPr>
        </p:nvSpPr>
        <p:spPr>
          <a:xfrm>
            <a:off x="2187403" y="235120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46" name="Picture Placeholder 38">
            <a:extLst>
              <a:ext uri="{FF2B5EF4-FFF2-40B4-BE49-F238E27FC236}">
                <a16:creationId xmlns:a16="http://schemas.microsoft.com/office/drawing/2014/main" id="{D15A4807-7BE2-FE90-F298-F2A77CF133A4}"/>
              </a:ext>
            </a:extLst>
          </p:cNvPr>
          <p:cNvSpPr>
            <a:spLocks noGrp="1"/>
          </p:cNvSpPr>
          <p:nvPr>
            <p:ph type="pic" sz="quarter" idx="239"/>
          </p:nvPr>
        </p:nvSpPr>
        <p:spPr>
          <a:xfrm>
            <a:off x="2241403" y="2405200"/>
            <a:ext cx="792000" cy="504000"/>
          </a:xfrm>
          <a:noFill/>
        </p:spPr>
        <p:txBody>
          <a:bodyPr/>
          <a:lstStyle>
            <a:lvl1pPr>
              <a:buNone/>
              <a:defRPr/>
            </a:lvl1pPr>
          </a:lstStyle>
          <a:p>
            <a:endParaRPr lang="en-US" dirty="0"/>
          </a:p>
        </p:txBody>
      </p:sp>
      <p:sp>
        <p:nvSpPr>
          <p:cNvPr id="347" name="Text Placeholder 11">
            <a:extLst>
              <a:ext uri="{FF2B5EF4-FFF2-40B4-BE49-F238E27FC236}">
                <a16:creationId xmlns:a16="http://schemas.microsoft.com/office/drawing/2014/main" id="{53000753-F739-C371-0B43-072EFB8EC72E}"/>
              </a:ext>
            </a:extLst>
          </p:cNvPr>
          <p:cNvSpPr>
            <a:spLocks noGrp="1"/>
          </p:cNvSpPr>
          <p:nvPr>
            <p:ph type="body" sz="quarter" idx="240"/>
          </p:nvPr>
        </p:nvSpPr>
        <p:spPr>
          <a:xfrm>
            <a:off x="2187403" y="162838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48" name="Picture Placeholder 38">
            <a:extLst>
              <a:ext uri="{FF2B5EF4-FFF2-40B4-BE49-F238E27FC236}">
                <a16:creationId xmlns:a16="http://schemas.microsoft.com/office/drawing/2014/main" id="{DA193D08-8F74-D871-69AB-D3EAB719FB2E}"/>
              </a:ext>
            </a:extLst>
          </p:cNvPr>
          <p:cNvSpPr>
            <a:spLocks noGrp="1"/>
          </p:cNvSpPr>
          <p:nvPr>
            <p:ph type="pic" sz="quarter" idx="241"/>
          </p:nvPr>
        </p:nvSpPr>
        <p:spPr>
          <a:xfrm>
            <a:off x="2241403" y="1682672"/>
            <a:ext cx="792000" cy="504000"/>
          </a:xfrm>
          <a:noFill/>
        </p:spPr>
        <p:txBody>
          <a:bodyPr/>
          <a:lstStyle>
            <a:lvl1pPr>
              <a:buNone/>
              <a:defRPr/>
            </a:lvl1pPr>
          </a:lstStyle>
          <a:p>
            <a:endParaRPr lang="en-US" dirty="0"/>
          </a:p>
        </p:txBody>
      </p:sp>
      <p:sp>
        <p:nvSpPr>
          <p:cNvPr id="349" name="Text Placeholder 11">
            <a:extLst>
              <a:ext uri="{FF2B5EF4-FFF2-40B4-BE49-F238E27FC236}">
                <a16:creationId xmlns:a16="http://schemas.microsoft.com/office/drawing/2014/main" id="{F47DBB23-69D9-5BAE-0FE7-875BC9BA3001}"/>
              </a:ext>
            </a:extLst>
          </p:cNvPr>
          <p:cNvSpPr>
            <a:spLocks noGrp="1"/>
          </p:cNvSpPr>
          <p:nvPr>
            <p:ph type="body" sz="quarter" idx="242"/>
          </p:nvPr>
        </p:nvSpPr>
        <p:spPr>
          <a:xfrm>
            <a:off x="3179764" y="392213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50" name="Picture Placeholder 38">
            <a:extLst>
              <a:ext uri="{FF2B5EF4-FFF2-40B4-BE49-F238E27FC236}">
                <a16:creationId xmlns:a16="http://schemas.microsoft.com/office/drawing/2014/main" id="{9211EDE7-2521-D82E-5E1D-30180B49E389}"/>
              </a:ext>
            </a:extLst>
          </p:cNvPr>
          <p:cNvSpPr>
            <a:spLocks noGrp="1"/>
          </p:cNvSpPr>
          <p:nvPr>
            <p:ph type="pic" sz="quarter" idx="243"/>
          </p:nvPr>
        </p:nvSpPr>
        <p:spPr>
          <a:xfrm>
            <a:off x="3233764" y="3976130"/>
            <a:ext cx="792000" cy="504000"/>
          </a:xfrm>
          <a:noFill/>
        </p:spPr>
        <p:txBody>
          <a:bodyPr/>
          <a:lstStyle>
            <a:lvl1pPr>
              <a:buNone/>
              <a:defRPr/>
            </a:lvl1pPr>
          </a:lstStyle>
          <a:p>
            <a:endParaRPr lang="en-US" dirty="0"/>
          </a:p>
        </p:txBody>
      </p:sp>
      <p:sp>
        <p:nvSpPr>
          <p:cNvPr id="351" name="Text Placeholder 11">
            <a:extLst>
              <a:ext uri="{FF2B5EF4-FFF2-40B4-BE49-F238E27FC236}">
                <a16:creationId xmlns:a16="http://schemas.microsoft.com/office/drawing/2014/main" id="{602DF450-4A8A-3176-741E-1E4139B845C4}"/>
              </a:ext>
            </a:extLst>
          </p:cNvPr>
          <p:cNvSpPr>
            <a:spLocks noGrp="1"/>
          </p:cNvSpPr>
          <p:nvPr>
            <p:ph type="body" sz="quarter" idx="244" hasCustomPrompt="1"/>
          </p:nvPr>
        </p:nvSpPr>
        <p:spPr>
          <a:xfrm>
            <a:off x="3179764" y="536777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52" name="Picture Placeholder 38">
            <a:extLst>
              <a:ext uri="{FF2B5EF4-FFF2-40B4-BE49-F238E27FC236}">
                <a16:creationId xmlns:a16="http://schemas.microsoft.com/office/drawing/2014/main" id="{0C58ACB2-E6D2-3D09-EA57-D153B4C94B4D}"/>
              </a:ext>
            </a:extLst>
          </p:cNvPr>
          <p:cNvSpPr>
            <a:spLocks noGrp="1"/>
          </p:cNvSpPr>
          <p:nvPr>
            <p:ph type="pic" sz="quarter" idx="245"/>
          </p:nvPr>
        </p:nvSpPr>
        <p:spPr>
          <a:xfrm>
            <a:off x="3233764" y="5421770"/>
            <a:ext cx="792000" cy="504000"/>
          </a:xfrm>
          <a:noFill/>
        </p:spPr>
        <p:txBody>
          <a:bodyPr/>
          <a:lstStyle/>
          <a:p>
            <a:endParaRPr lang="en-US" dirty="0"/>
          </a:p>
        </p:txBody>
      </p:sp>
      <p:sp>
        <p:nvSpPr>
          <p:cNvPr id="353" name="Text Placeholder 11">
            <a:extLst>
              <a:ext uri="{FF2B5EF4-FFF2-40B4-BE49-F238E27FC236}">
                <a16:creationId xmlns:a16="http://schemas.microsoft.com/office/drawing/2014/main" id="{1763F252-A394-5FFB-358B-85E7BF4ED849}"/>
              </a:ext>
            </a:extLst>
          </p:cNvPr>
          <p:cNvSpPr>
            <a:spLocks noGrp="1"/>
          </p:cNvSpPr>
          <p:nvPr>
            <p:ph type="body" sz="quarter" idx="246" hasCustomPrompt="1"/>
          </p:nvPr>
        </p:nvSpPr>
        <p:spPr>
          <a:xfrm>
            <a:off x="3179764" y="464495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54" name="Picture Placeholder 38">
            <a:extLst>
              <a:ext uri="{FF2B5EF4-FFF2-40B4-BE49-F238E27FC236}">
                <a16:creationId xmlns:a16="http://schemas.microsoft.com/office/drawing/2014/main" id="{5DC6E2E0-FB93-A027-A590-634B6283880A}"/>
              </a:ext>
            </a:extLst>
          </p:cNvPr>
          <p:cNvSpPr>
            <a:spLocks noGrp="1"/>
          </p:cNvSpPr>
          <p:nvPr>
            <p:ph type="pic" sz="quarter" idx="247"/>
          </p:nvPr>
        </p:nvSpPr>
        <p:spPr>
          <a:xfrm>
            <a:off x="3233764" y="4699242"/>
            <a:ext cx="792000" cy="504000"/>
          </a:xfrm>
          <a:noFill/>
        </p:spPr>
        <p:txBody>
          <a:bodyPr/>
          <a:lstStyle>
            <a:lvl1pPr>
              <a:buNone/>
              <a:defRPr/>
            </a:lvl1pPr>
          </a:lstStyle>
          <a:p>
            <a:endParaRPr lang="en-US" dirty="0"/>
          </a:p>
        </p:txBody>
      </p:sp>
      <p:sp>
        <p:nvSpPr>
          <p:cNvPr id="356" name="Text Placeholder 11">
            <a:extLst>
              <a:ext uri="{FF2B5EF4-FFF2-40B4-BE49-F238E27FC236}">
                <a16:creationId xmlns:a16="http://schemas.microsoft.com/office/drawing/2014/main" id="{571D64AD-90B7-7703-60B5-77DA7436EA85}"/>
              </a:ext>
            </a:extLst>
          </p:cNvPr>
          <p:cNvSpPr>
            <a:spLocks noGrp="1"/>
          </p:cNvSpPr>
          <p:nvPr>
            <p:ph type="body" sz="quarter" idx="249" hasCustomPrompt="1"/>
          </p:nvPr>
        </p:nvSpPr>
        <p:spPr>
          <a:xfrm>
            <a:off x="4172125" y="90534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57" name="Picture Placeholder 38">
            <a:extLst>
              <a:ext uri="{FF2B5EF4-FFF2-40B4-BE49-F238E27FC236}">
                <a16:creationId xmlns:a16="http://schemas.microsoft.com/office/drawing/2014/main" id="{C20BEDFF-AEAC-0427-B787-3C8E1D827DB2}"/>
              </a:ext>
            </a:extLst>
          </p:cNvPr>
          <p:cNvSpPr>
            <a:spLocks noGrp="1"/>
          </p:cNvSpPr>
          <p:nvPr>
            <p:ph type="pic" sz="quarter" idx="250"/>
          </p:nvPr>
        </p:nvSpPr>
        <p:spPr>
          <a:xfrm>
            <a:off x="4226125" y="959347"/>
            <a:ext cx="792000" cy="504000"/>
          </a:xfrm>
          <a:noFill/>
        </p:spPr>
        <p:txBody>
          <a:bodyPr/>
          <a:lstStyle>
            <a:lvl1pPr>
              <a:buNone/>
              <a:defRPr/>
            </a:lvl1pPr>
          </a:lstStyle>
          <a:p>
            <a:endParaRPr lang="en-US" dirty="0"/>
          </a:p>
        </p:txBody>
      </p:sp>
      <p:sp>
        <p:nvSpPr>
          <p:cNvPr id="359" name="Text Placeholder 11">
            <a:extLst>
              <a:ext uri="{FF2B5EF4-FFF2-40B4-BE49-F238E27FC236}">
                <a16:creationId xmlns:a16="http://schemas.microsoft.com/office/drawing/2014/main" id="{3E69B4DF-ABC3-72CB-CCC0-B59B224A6980}"/>
              </a:ext>
            </a:extLst>
          </p:cNvPr>
          <p:cNvSpPr>
            <a:spLocks noGrp="1"/>
          </p:cNvSpPr>
          <p:nvPr>
            <p:ph type="body" sz="quarter" idx="252"/>
          </p:nvPr>
        </p:nvSpPr>
        <p:spPr>
          <a:xfrm>
            <a:off x="4172125" y="23509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0" name="Picture Placeholder 38">
            <a:extLst>
              <a:ext uri="{FF2B5EF4-FFF2-40B4-BE49-F238E27FC236}">
                <a16:creationId xmlns:a16="http://schemas.microsoft.com/office/drawing/2014/main" id="{77E5DBF2-AA5E-C239-0854-A70519A0B380}"/>
              </a:ext>
            </a:extLst>
          </p:cNvPr>
          <p:cNvSpPr>
            <a:spLocks noGrp="1"/>
          </p:cNvSpPr>
          <p:nvPr>
            <p:ph type="pic" sz="quarter" idx="253"/>
          </p:nvPr>
        </p:nvSpPr>
        <p:spPr>
          <a:xfrm>
            <a:off x="4226125" y="2404987"/>
            <a:ext cx="792000" cy="504000"/>
          </a:xfrm>
          <a:noFill/>
        </p:spPr>
        <p:txBody>
          <a:bodyPr/>
          <a:lstStyle>
            <a:lvl1pPr>
              <a:buNone/>
              <a:defRPr/>
            </a:lvl1pPr>
          </a:lstStyle>
          <a:p>
            <a:endParaRPr lang="en-US" dirty="0"/>
          </a:p>
        </p:txBody>
      </p:sp>
      <p:sp>
        <p:nvSpPr>
          <p:cNvPr id="361" name="Text Placeholder 11">
            <a:extLst>
              <a:ext uri="{FF2B5EF4-FFF2-40B4-BE49-F238E27FC236}">
                <a16:creationId xmlns:a16="http://schemas.microsoft.com/office/drawing/2014/main" id="{2B119974-5D53-5FAA-E5ED-8844373C7222}"/>
              </a:ext>
            </a:extLst>
          </p:cNvPr>
          <p:cNvSpPr>
            <a:spLocks noGrp="1"/>
          </p:cNvSpPr>
          <p:nvPr>
            <p:ph type="body" sz="quarter" idx="254" hasCustomPrompt="1"/>
          </p:nvPr>
        </p:nvSpPr>
        <p:spPr>
          <a:xfrm>
            <a:off x="4172125" y="162816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62" name="Picture Placeholder 38">
            <a:extLst>
              <a:ext uri="{FF2B5EF4-FFF2-40B4-BE49-F238E27FC236}">
                <a16:creationId xmlns:a16="http://schemas.microsoft.com/office/drawing/2014/main" id="{C3A68F6F-62B4-F904-78A1-52FDC7D1D22E}"/>
              </a:ext>
            </a:extLst>
          </p:cNvPr>
          <p:cNvSpPr>
            <a:spLocks noGrp="1"/>
          </p:cNvSpPr>
          <p:nvPr>
            <p:ph type="pic" sz="quarter" idx="255"/>
          </p:nvPr>
        </p:nvSpPr>
        <p:spPr>
          <a:xfrm>
            <a:off x="4226125" y="1682459"/>
            <a:ext cx="792000" cy="504000"/>
          </a:xfrm>
          <a:noFill/>
        </p:spPr>
        <p:txBody>
          <a:bodyPr/>
          <a:lstStyle>
            <a:lvl1pPr>
              <a:buNone/>
              <a:defRPr/>
            </a:lvl1pPr>
          </a:lstStyle>
          <a:p>
            <a:endParaRPr lang="en-US" dirty="0"/>
          </a:p>
        </p:txBody>
      </p:sp>
      <p:sp>
        <p:nvSpPr>
          <p:cNvPr id="363" name="Text Placeholder 11">
            <a:extLst>
              <a:ext uri="{FF2B5EF4-FFF2-40B4-BE49-F238E27FC236}">
                <a16:creationId xmlns:a16="http://schemas.microsoft.com/office/drawing/2014/main" id="{0B99B1F1-BB7E-F866-DAA2-E53B139C8FC1}"/>
              </a:ext>
            </a:extLst>
          </p:cNvPr>
          <p:cNvSpPr>
            <a:spLocks noGrp="1"/>
          </p:cNvSpPr>
          <p:nvPr>
            <p:ph type="body" sz="quarter" idx="256"/>
          </p:nvPr>
        </p:nvSpPr>
        <p:spPr>
          <a:xfrm>
            <a:off x="5164486"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4" name="Picture Placeholder 38">
            <a:extLst>
              <a:ext uri="{FF2B5EF4-FFF2-40B4-BE49-F238E27FC236}">
                <a16:creationId xmlns:a16="http://schemas.microsoft.com/office/drawing/2014/main" id="{1A3EBEA9-F6AD-57E0-40FA-E8BDF6A8A9CE}"/>
              </a:ext>
            </a:extLst>
          </p:cNvPr>
          <p:cNvSpPr>
            <a:spLocks noGrp="1"/>
          </p:cNvSpPr>
          <p:nvPr>
            <p:ph type="pic" sz="quarter" idx="257"/>
          </p:nvPr>
        </p:nvSpPr>
        <p:spPr>
          <a:xfrm>
            <a:off x="5218486" y="3975917"/>
            <a:ext cx="792000" cy="504000"/>
          </a:xfrm>
          <a:noFill/>
        </p:spPr>
        <p:txBody>
          <a:bodyPr/>
          <a:lstStyle>
            <a:lvl1pPr>
              <a:buNone/>
              <a:defRPr/>
            </a:lvl1pPr>
          </a:lstStyle>
          <a:p>
            <a:endParaRPr lang="en-US" dirty="0"/>
          </a:p>
        </p:txBody>
      </p:sp>
      <p:sp>
        <p:nvSpPr>
          <p:cNvPr id="365" name="Text Placeholder 11">
            <a:extLst>
              <a:ext uri="{FF2B5EF4-FFF2-40B4-BE49-F238E27FC236}">
                <a16:creationId xmlns:a16="http://schemas.microsoft.com/office/drawing/2014/main" id="{06231333-DF5E-1E28-9082-76F3F1DBDA66}"/>
              </a:ext>
            </a:extLst>
          </p:cNvPr>
          <p:cNvSpPr>
            <a:spLocks noGrp="1"/>
          </p:cNvSpPr>
          <p:nvPr>
            <p:ph type="body" sz="quarter" idx="258"/>
          </p:nvPr>
        </p:nvSpPr>
        <p:spPr>
          <a:xfrm>
            <a:off x="5164486"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6" name="Picture Placeholder 38">
            <a:extLst>
              <a:ext uri="{FF2B5EF4-FFF2-40B4-BE49-F238E27FC236}">
                <a16:creationId xmlns:a16="http://schemas.microsoft.com/office/drawing/2014/main" id="{302CE660-B86E-C04C-B267-E725FA8AE0B1}"/>
              </a:ext>
            </a:extLst>
          </p:cNvPr>
          <p:cNvSpPr>
            <a:spLocks noGrp="1"/>
          </p:cNvSpPr>
          <p:nvPr>
            <p:ph type="pic" sz="quarter" idx="259"/>
          </p:nvPr>
        </p:nvSpPr>
        <p:spPr>
          <a:xfrm>
            <a:off x="5218486" y="5421557"/>
            <a:ext cx="792000" cy="504000"/>
          </a:xfrm>
          <a:noFill/>
        </p:spPr>
        <p:txBody>
          <a:bodyPr/>
          <a:lstStyle>
            <a:lvl1pPr>
              <a:buNone/>
              <a:defRPr/>
            </a:lvl1pPr>
          </a:lstStyle>
          <a:p>
            <a:endParaRPr lang="en-US" dirty="0"/>
          </a:p>
        </p:txBody>
      </p:sp>
      <p:sp>
        <p:nvSpPr>
          <p:cNvPr id="367" name="Text Placeholder 11">
            <a:extLst>
              <a:ext uri="{FF2B5EF4-FFF2-40B4-BE49-F238E27FC236}">
                <a16:creationId xmlns:a16="http://schemas.microsoft.com/office/drawing/2014/main" id="{AF9339FD-8E4E-09F3-3F37-807284CA9049}"/>
              </a:ext>
            </a:extLst>
          </p:cNvPr>
          <p:cNvSpPr>
            <a:spLocks noGrp="1"/>
          </p:cNvSpPr>
          <p:nvPr>
            <p:ph type="body" sz="quarter" idx="260"/>
          </p:nvPr>
        </p:nvSpPr>
        <p:spPr>
          <a:xfrm>
            <a:off x="5164486" y="46447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68" name="Picture Placeholder 38">
            <a:extLst>
              <a:ext uri="{FF2B5EF4-FFF2-40B4-BE49-F238E27FC236}">
                <a16:creationId xmlns:a16="http://schemas.microsoft.com/office/drawing/2014/main" id="{933CD803-942C-1849-40A4-0DA3051D2B83}"/>
              </a:ext>
            </a:extLst>
          </p:cNvPr>
          <p:cNvSpPr>
            <a:spLocks noGrp="1"/>
          </p:cNvSpPr>
          <p:nvPr>
            <p:ph type="pic" sz="quarter" idx="261"/>
          </p:nvPr>
        </p:nvSpPr>
        <p:spPr>
          <a:xfrm>
            <a:off x="5218486" y="4699029"/>
            <a:ext cx="792000" cy="504000"/>
          </a:xfrm>
          <a:noFill/>
        </p:spPr>
        <p:txBody>
          <a:bodyPr/>
          <a:lstStyle>
            <a:lvl1pPr>
              <a:buNone/>
              <a:defRPr/>
            </a:lvl1pPr>
          </a:lstStyle>
          <a:p>
            <a:endParaRPr lang="en-US" dirty="0"/>
          </a:p>
        </p:txBody>
      </p:sp>
      <p:sp>
        <p:nvSpPr>
          <p:cNvPr id="384" name="Text Placeholder 11">
            <a:extLst>
              <a:ext uri="{FF2B5EF4-FFF2-40B4-BE49-F238E27FC236}">
                <a16:creationId xmlns:a16="http://schemas.microsoft.com/office/drawing/2014/main" id="{F53F9841-8887-D8E6-A5E3-E7A643E27B4B}"/>
              </a:ext>
            </a:extLst>
          </p:cNvPr>
          <p:cNvSpPr>
            <a:spLocks noGrp="1"/>
          </p:cNvSpPr>
          <p:nvPr>
            <p:ph type="body" sz="quarter" idx="263"/>
          </p:nvPr>
        </p:nvSpPr>
        <p:spPr>
          <a:xfrm>
            <a:off x="6159446"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85" name="Picture Placeholder 38">
            <a:extLst>
              <a:ext uri="{FF2B5EF4-FFF2-40B4-BE49-F238E27FC236}">
                <a16:creationId xmlns:a16="http://schemas.microsoft.com/office/drawing/2014/main" id="{0BD2C891-54D2-9639-9625-9E5DAF83C340}"/>
              </a:ext>
            </a:extLst>
          </p:cNvPr>
          <p:cNvSpPr>
            <a:spLocks noGrp="1"/>
          </p:cNvSpPr>
          <p:nvPr>
            <p:ph type="pic" sz="quarter" idx="264"/>
          </p:nvPr>
        </p:nvSpPr>
        <p:spPr>
          <a:xfrm>
            <a:off x="6213446" y="957717"/>
            <a:ext cx="792000" cy="504000"/>
          </a:xfrm>
          <a:noFill/>
        </p:spPr>
        <p:txBody>
          <a:bodyPr/>
          <a:lstStyle>
            <a:lvl1pPr>
              <a:buNone/>
              <a:defRPr/>
            </a:lvl1pPr>
          </a:lstStyle>
          <a:p>
            <a:endParaRPr lang="en-US" dirty="0"/>
          </a:p>
        </p:txBody>
      </p:sp>
      <p:sp>
        <p:nvSpPr>
          <p:cNvPr id="387" name="Text Placeholder 11">
            <a:extLst>
              <a:ext uri="{FF2B5EF4-FFF2-40B4-BE49-F238E27FC236}">
                <a16:creationId xmlns:a16="http://schemas.microsoft.com/office/drawing/2014/main" id="{D2C824BA-1459-E4D2-86DF-59048F37275E}"/>
              </a:ext>
            </a:extLst>
          </p:cNvPr>
          <p:cNvSpPr>
            <a:spLocks noGrp="1"/>
          </p:cNvSpPr>
          <p:nvPr>
            <p:ph type="body" sz="quarter" idx="266" hasCustomPrompt="1"/>
          </p:nvPr>
        </p:nvSpPr>
        <p:spPr>
          <a:xfrm>
            <a:off x="6159446"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388" name="Picture Placeholder 38">
            <a:extLst>
              <a:ext uri="{FF2B5EF4-FFF2-40B4-BE49-F238E27FC236}">
                <a16:creationId xmlns:a16="http://schemas.microsoft.com/office/drawing/2014/main" id="{161F05C2-B9C6-ED58-BCE0-2A42848526FC}"/>
              </a:ext>
            </a:extLst>
          </p:cNvPr>
          <p:cNvSpPr>
            <a:spLocks noGrp="1"/>
          </p:cNvSpPr>
          <p:nvPr>
            <p:ph type="pic" sz="quarter" idx="267"/>
          </p:nvPr>
        </p:nvSpPr>
        <p:spPr>
          <a:xfrm>
            <a:off x="6213446" y="2403357"/>
            <a:ext cx="792000" cy="504000"/>
          </a:xfrm>
          <a:noFill/>
        </p:spPr>
        <p:txBody>
          <a:bodyPr/>
          <a:lstStyle>
            <a:lvl1pPr>
              <a:buNone/>
              <a:defRPr/>
            </a:lvl1pPr>
          </a:lstStyle>
          <a:p>
            <a:endParaRPr lang="en-US" dirty="0"/>
          </a:p>
        </p:txBody>
      </p:sp>
      <p:sp>
        <p:nvSpPr>
          <p:cNvPr id="389" name="Text Placeholder 11">
            <a:extLst>
              <a:ext uri="{FF2B5EF4-FFF2-40B4-BE49-F238E27FC236}">
                <a16:creationId xmlns:a16="http://schemas.microsoft.com/office/drawing/2014/main" id="{1084B3CA-5EC4-0442-8F13-BA329F293B51}"/>
              </a:ext>
            </a:extLst>
          </p:cNvPr>
          <p:cNvSpPr>
            <a:spLocks noGrp="1"/>
          </p:cNvSpPr>
          <p:nvPr>
            <p:ph type="body" sz="quarter" idx="268"/>
          </p:nvPr>
        </p:nvSpPr>
        <p:spPr>
          <a:xfrm>
            <a:off x="6159446"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0" name="Picture Placeholder 38">
            <a:extLst>
              <a:ext uri="{FF2B5EF4-FFF2-40B4-BE49-F238E27FC236}">
                <a16:creationId xmlns:a16="http://schemas.microsoft.com/office/drawing/2014/main" id="{D972206F-4647-CBAD-A7CD-6FA5F0103BFB}"/>
              </a:ext>
            </a:extLst>
          </p:cNvPr>
          <p:cNvSpPr>
            <a:spLocks noGrp="1"/>
          </p:cNvSpPr>
          <p:nvPr>
            <p:ph type="pic" sz="quarter" idx="269"/>
          </p:nvPr>
        </p:nvSpPr>
        <p:spPr>
          <a:xfrm>
            <a:off x="6213446" y="1680829"/>
            <a:ext cx="792000" cy="504000"/>
          </a:xfrm>
          <a:noFill/>
        </p:spPr>
        <p:txBody>
          <a:bodyPr/>
          <a:lstStyle>
            <a:lvl1pPr>
              <a:buNone/>
              <a:defRPr/>
            </a:lvl1pPr>
          </a:lstStyle>
          <a:p>
            <a:endParaRPr lang="en-US" dirty="0"/>
          </a:p>
        </p:txBody>
      </p:sp>
      <p:sp>
        <p:nvSpPr>
          <p:cNvPr id="391" name="Text Placeholder 11">
            <a:extLst>
              <a:ext uri="{FF2B5EF4-FFF2-40B4-BE49-F238E27FC236}">
                <a16:creationId xmlns:a16="http://schemas.microsoft.com/office/drawing/2014/main" id="{D04DA6BE-3BC6-5295-065C-820134F6F3CA}"/>
              </a:ext>
            </a:extLst>
          </p:cNvPr>
          <p:cNvSpPr>
            <a:spLocks noGrp="1"/>
          </p:cNvSpPr>
          <p:nvPr>
            <p:ph type="body" sz="quarter" idx="270"/>
          </p:nvPr>
        </p:nvSpPr>
        <p:spPr>
          <a:xfrm>
            <a:off x="7151807"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2" name="Picture Placeholder 38">
            <a:extLst>
              <a:ext uri="{FF2B5EF4-FFF2-40B4-BE49-F238E27FC236}">
                <a16:creationId xmlns:a16="http://schemas.microsoft.com/office/drawing/2014/main" id="{42090AE1-945C-7203-860C-CD9DBDEC2A42}"/>
              </a:ext>
            </a:extLst>
          </p:cNvPr>
          <p:cNvSpPr>
            <a:spLocks noGrp="1"/>
          </p:cNvSpPr>
          <p:nvPr>
            <p:ph type="pic" sz="quarter" idx="271"/>
          </p:nvPr>
        </p:nvSpPr>
        <p:spPr>
          <a:xfrm>
            <a:off x="7205807" y="3974287"/>
            <a:ext cx="792000" cy="504000"/>
          </a:xfrm>
          <a:noFill/>
        </p:spPr>
        <p:txBody>
          <a:bodyPr/>
          <a:lstStyle>
            <a:lvl1pPr>
              <a:buNone/>
              <a:defRPr/>
            </a:lvl1pPr>
          </a:lstStyle>
          <a:p>
            <a:endParaRPr lang="en-US" dirty="0"/>
          </a:p>
        </p:txBody>
      </p:sp>
      <p:sp>
        <p:nvSpPr>
          <p:cNvPr id="393" name="Text Placeholder 11">
            <a:extLst>
              <a:ext uri="{FF2B5EF4-FFF2-40B4-BE49-F238E27FC236}">
                <a16:creationId xmlns:a16="http://schemas.microsoft.com/office/drawing/2014/main" id="{4B168201-C6DC-C00B-60B2-D66D8885FB8F}"/>
              </a:ext>
            </a:extLst>
          </p:cNvPr>
          <p:cNvSpPr>
            <a:spLocks noGrp="1"/>
          </p:cNvSpPr>
          <p:nvPr>
            <p:ph type="body" sz="quarter" idx="272"/>
          </p:nvPr>
        </p:nvSpPr>
        <p:spPr>
          <a:xfrm>
            <a:off x="7151807"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4" name="Picture Placeholder 38">
            <a:extLst>
              <a:ext uri="{FF2B5EF4-FFF2-40B4-BE49-F238E27FC236}">
                <a16:creationId xmlns:a16="http://schemas.microsoft.com/office/drawing/2014/main" id="{076F4591-0FDE-7429-BF00-B5B27D52F8AD}"/>
              </a:ext>
            </a:extLst>
          </p:cNvPr>
          <p:cNvSpPr>
            <a:spLocks noGrp="1"/>
          </p:cNvSpPr>
          <p:nvPr>
            <p:ph type="pic" sz="quarter" idx="273"/>
          </p:nvPr>
        </p:nvSpPr>
        <p:spPr>
          <a:xfrm>
            <a:off x="7205807" y="5419927"/>
            <a:ext cx="792000" cy="504000"/>
          </a:xfrm>
          <a:noFill/>
        </p:spPr>
        <p:txBody>
          <a:bodyPr/>
          <a:lstStyle>
            <a:lvl1pPr>
              <a:buNone/>
              <a:defRPr/>
            </a:lvl1pPr>
          </a:lstStyle>
          <a:p>
            <a:endParaRPr lang="en-US" dirty="0"/>
          </a:p>
        </p:txBody>
      </p:sp>
      <p:sp>
        <p:nvSpPr>
          <p:cNvPr id="395" name="Text Placeholder 11">
            <a:extLst>
              <a:ext uri="{FF2B5EF4-FFF2-40B4-BE49-F238E27FC236}">
                <a16:creationId xmlns:a16="http://schemas.microsoft.com/office/drawing/2014/main" id="{B34BFE8E-7FFD-37F8-2F43-DB8FD68F057E}"/>
              </a:ext>
            </a:extLst>
          </p:cNvPr>
          <p:cNvSpPr>
            <a:spLocks noGrp="1"/>
          </p:cNvSpPr>
          <p:nvPr>
            <p:ph type="body" sz="quarter" idx="274" hasCustomPrompt="1"/>
          </p:nvPr>
        </p:nvSpPr>
        <p:spPr>
          <a:xfrm>
            <a:off x="7151807"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96" name="Picture Placeholder 38">
            <a:extLst>
              <a:ext uri="{FF2B5EF4-FFF2-40B4-BE49-F238E27FC236}">
                <a16:creationId xmlns:a16="http://schemas.microsoft.com/office/drawing/2014/main" id="{2354062C-8217-1B4F-7D42-AE3C9803C839}"/>
              </a:ext>
            </a:extLst>
          </p:cNvPr>
          <p:cNvSpPr>
            <a:spLocks noGrp="1"/>
          </p:cNvSpPr>
          <p:nvPr>
            <p:ph type="pic" sz="quarter" idx="275"/>
          </p:nvPr>
        </p:nvSpPr>
        <p:spPr>
          <a:xfrm>
            <a:off x="7205807" y="4697399"/>
            <a:ext cx="792000" cy="504000"/>
          </a:xfrm>
          <a:noFill/>
        </p:spPr>
        <p:txBody>
          <a:bodyPr/>
          <a:lstStyle>
            <a:lvl1pPr>
              <a:buNone/>
              <a:defRPr/>
            </a:lvl1pPr>
          </a:lstStyle>
          <a:p>
            <a:endParaRPr lang="en-US" dirty="0"/>
          </a:p>
        </p:txBody>
      </p:sp>
      <p:sp>
        <p:nvSpPr>
          <p:cNvPr id="398" name="Text Placeholder 11">
            <a:extLst>
              <a:ext uri="{FF2B5EF4-FFF2-40B4-BE49-F238E27FC236}">
                <a16:creationId xmlns:a16="http://schemas.microsoft.com/office/drawing/2014/main" id="{3D9F3A36-7CAE-2EB4-6836-352AC0A68934}"/>
              </a:ext>
            </a:extLst>
          </p:cNvPr>
          <p:cNvSpPr>
            <a:spLocks noGrp="1"/>
          </p:cNvSpPr>
          <p:nvPr>
            <p:ph type="body" sz="quarter" idx="277"/>
          </p:nvPr>
        </p:nvSpPr>
        <p:spPr>
          <a:xfrm>
            <a:off x="8141569" y="90534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9" name="Picture Placeholder 38">
            <a:extLst>
              <a:ext uri="{FF2B5EF4-FFF2-40B4-BE49-F238E27FC236}">
                <a16:creationId xmlns:a16="http://schemas.microsoft.com/office/drawing/2014/main" id="{2C607564-E625-20A3-8AA7-E72D2FD93EC4}"/>
              </a:ext>
            </a:extLst>
          </p:cNvPr>
          <p:cNvSpPr>
            <a:spLocks noGrp="1"/>
          </p:cNvSpPr>
          <p:nvPr>
            <p:ph type="pic" sz="quarter" idx="278"/>
          </p:nvPr>
        </p:nvSpPr>
        <p:spPr>
          <a:xfrm>
            <a:off x="8195569" y="959347"/>
            <a:ext cx="792000" cy="504000"/>
          </a:xfrm>
          <a:noFill/>
        </p:spPr>
        <p:txBody>
          <a:bodyPr/>
          <a:lstStyle>
            <a:lvl1pPr>
              <a:buNone/>
              <a:defRPr/>
            </a:lvl1pPr>
          </a:lstStyle>
          <a:p>
            <a:endParaRPr lang="en-US" dirty="0"/>
          </a:p>
        </p:txBody>
      </p:sp>
      <p:sp>
        <p:nvSpPr>
          <p:cNvPr id="401" name="Text Placeholder 11">
            <a:extLst>
              <a:ext uri="{FF2B5EF4-FFF2-40B4-BE49-F238E27FC236}">
                <a16:creationId xmlns:a16="http://schemas.microsoft.com/office/drawing/2014/main" id="{24FAC869-4F62-7A02-F8CB-65B7A7AAF406}"/>
              </a:ext>
            </a:extLst>
          </p:cNvPr>
          <p:cNvSpPr>
            <a:spLocks noGrp="1"/>
          </p:cNvSpPr>
          <p:nvPr>
            <p:ph type="body" sz="quarter" idx="280" hasCustomPrompt="1"/>
          </p:nvPr>
        </p:nvSpPr>
        <p:spPr>
          <a:xfrm>
            <a:off x="8141569" y="235098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02" name="Picture Placeholder 38">
            <a:extLst>
              <a:ext uri="{FF2B5EF4-FFF2-40B4-BE49-F238E27FC236}">
                <a16:creationId xmlns:a16="http://schemas.microsoft.com/office/drawing/2014/main" id="{05D0D90B-B8C6-909E-27EA-18C2689BA29B}"/>
              </a:ext>
            </a:extLst>
          </p:cNvPr>
          <p:cNvSpPr>
            <a:spLocks noGrp="1"/>
          </p:cNvSpPr>
          <p:nvPr>
            <p:ph type="pic" sz="quarter" idx="281"/>
          </p:nvPr>
        </p:nvSpPr>
        <p:spPr>
          <a:xfrm>
            <a:off x="8195569" y="2404987"/>
            <a:ext cx="792000" cy="504000"/>
          </a:xfrm>
          <a:noFill/>
        </p:spPr>
        <p:txBody>
          <a:bodyPr/>
          <a:lstStyle>
            <a:lvl1pPr>
              <a:buNone/>
              <a:defRPr/>
            </a:lvl1pPr>
          </a:lstStyle>
          <a:p>
            <a:endParaRPr lang="en-US" dirty="0"/>
          </a:p>
        </p:txBody>
      </p:sp>
      <p:sp>
        <p:nvSpPr>
          <p:cNvPr id="403" name="Text Placeholder 11">
            <a:extLst>
              <a:ext uri="{FF2B5EF4-FFF2-40B4-BE49-F238E27FC236}">
                <a16:creationId xmlns:a16="http://schemas.microsoft.com/office/drawing/2014/main" id="{7CF01AC7-F237-8D00-668F-229617E53CF3}"/>
              </a:ext>
            </a:extLst>
          </p:cNvPr>
          <p:cNvSpPr>
            <a:spLocks noGrp="1"/>
          </p:cNvSpPr>
          <p:nvPr>
            <p:ph type="body" sz="quarter" idx="282"/>
          </p:nvPr>
        </p:nvSpPr>
        <p:spPr>
          <a:xfrm>
            <a:off x="8141569" y="162816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04" name="Picture Placeholder 38">
            <a:extLst>
              <a:ext uri="{FF2B5EF4-FFF2-40B4-BE49-F238E27FC236}">
                <a16:creationId xmlns:a16="http://schemas.microsoft.com/office/drawing/2014/main" id="{99B5F83B-2368-E602-93CB-25A456A0A24C}"/>
              </a:ext>
            </a:extLst>
          </p:cNvPr>
          <p:cNvSpPr>
            <a:spLocks noGrp="1"/>
          </p:cNvSpPr>
          <p:nvPr>
            <p:ph type="pic" sz="quarter" idx="283"/>
          </p:nvPr>
        </p:nvSpPr>
        <p:spPr>
          <a:xfrm>
            <a:off x="8195569" y="1682459"/>
            <a:ext cx="792000" cy="504000"/>
          </a:xfrm>
          <a:noFill/>
        </p:spPr>
        <p:txBody>
          <a:bodyPr/>
          <a:lstStyle>
            <a:lvl1pPr>
              <a:buNone/>
              <a:defRPr/>
            </a:lvl1pPr>
          </a:lstStyle>
          <a:p>
            <a:endParaRPr lang="en-US" dirty="0"/>
          </a:p>
        </p:txBody>
      </p:sp>
      <p:sp>
        <p:nvSpPr>
          <p:cNvPr id="405" name="Text Placeholder 11">
            <a:extLst>
              <a:ext uri="{FF2B5EF4-FFF2-40B4-BE49-F238E27FC236}">
                <a16:creationId xmlns:a16="http://schemas.microsoft.com/office/drawing/2014/main" id="{61F24946-315E-80C4-A664-957DBB12519E}"/>
              </a:ext>
            </a:extLst>
          </p:cNvPr>
          <p:cNvSpPr>
            <a:spLocks noGrp="1"/>
          </p:cNvSpPr>
          <p:nvPr>
            <p:ph type="body" sz="quarter" idx="284"/>
          </p:nvPr>
        </p:nvSpPr>
        <p:spPr>
          <a:xfrm>
            <a:off x="9133930"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06" name="Picture Placeholder 38">
            <a:extLst>
              <a:ext uri="{FF2B5EF4-FFF2-40B4-BE49-F238E27FC236}">
                <a16:creationId xmlns:a16="http://schemas.microsoft.com/office/drawing/2014/main" id="{4F1265E2-9C46-8EA2-9CC7-69C725FEB6C0}"/>
              </a:ext>
            </a:extLst>
          </p:cNvPr>
          <p:cNvSpPr>
            <a:spLocks noGrp="1"/>
          </p:cNvSpPr>
          <p:nvPr>
            <p:ph type="pic" sz="quarter" idx="285"/>
          </p:nvPr>
        </p:nvSpPr>
        <p:spPr>
          <a:xfrm>
            <a:off x="9187930" y="3975917"/>
            <a:ext cx="792000" cy="504000"/>
          </a:xfrm>
          <a:noFill/>
        </p:spPr>
        <p:txBody>
          <a:bodyPr/>
          <a:lstStyle>
            <a:lvl1pPr>
              <a:buNone/>
              <a:defRPr/>
            </a:lvl1pPr>
          </a:lstStyle>
          <a:p>
            <a:endParaRPr lang="en-US" dirty="0"/>
          </a:p>
        </p:txBody>
      </p:sp>
      <p:sp>
        <p:nvSpPr>
          <p:cNvPr id="407" name="Text Placeholder 11">
            <a:extLst>
              <a:ext uri="{FF2B5EF4-FFF2-40B4-BE49-F238E27FC236}">
                <a16:creationId xmlns:a16="http://schemas.microsoft.com/office/drawing/2014/main" id="{A478FC87-6AB3-2CF5-FD97-3C9CA7F5B64D}"/>
              </a:ext>
            </a:extLst>
          </p:cNvPr>
          <p:cNvSpPr>
            <a:spLocks noGrp="1"/>
          </p:cNvSpPr>
          <p:nvPr>
            <p:ph type="body" sz="quarter" idx="286"/>
          </p:nvPr>
        </p:nvSpPr>
        <p:spPr>
          <a:xfrm>
            <a:off x="9133930"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08" name="Picture Placeholder 38">
            <a:extLst>
              <a:ext uri="{FF2B5EF4-FFF2-40B4-BE49-F238E27FC236}">
                <a16:creationId xmlns:a16="http://schemas.microsoft.com/office/drawing/2014/main" id="{63727A78-DC8D-AD18-7C85-8392C746122B}"/>
              </a:ext>
            </a:extLst>
          </p:cNvPr>
          <p:cNvSpPr>
            <a:spLocks noGrp="1"/>
          </p:cNvSpPr>
          <p:nvPr>
            <p:ph type="pic" sz="quarter" idx="287"/>
          </p:nvPr>
        </p:nvSpPr>
        <p:spPr>
          <a:xfrm>
            <a:off x="9187930" y="5421557"/>
            <a:ext cx="792000" cy="504000"/>
          </a:xfrm>
          <a:noFill/>
        </p:spPr>
        <p:txBody>
          <a:bodyPr/>
          <a:lstStyle>
            <a:lvl1pPr>
              <a:buNone/>
              <a:defRPr/>
            </a:lvl1pPr>
          </a:lstStyle>
          <a:p>
            <a:endParaRPr lang="en-US" dirty="0"/>
          </a:p>
        </p:txBody>
      </p:sp>
      <p:sp>
        <p:nvSpPr>
          <p:cNvPr id="409" name="Text Placeholder 11">
            <a:extLst>
              <a:ext uri="{FF2B5EF4-FFF2-40B4-BE49-F238E27FC236}">
                <a16:creationId xmlns:a16="http://schemas.microsoft.com/office/drawing/2014/main" id="{03D46C1D-1061-5C2B-2F2F-0AB6D8893959}"/>
              </a:ext>
            </a:extLst>
          </p:cNvPr>
          <p:cNvSpPr>
            <a:spLocks noGrp="1"/>
          </p:cNvSpPr>
          <p:nvPr>
            <p:ph type="body" sz="quarter" idx="288" hasCustomPrompt="1"/>
          </p:nvPr>
        </p:nvSpPr>
        <p:spPr>
          <a:xfrm>
            <a:off x="9133930" y="464473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10" name="Picture Placeholder 38">
            <a:extLst>
              <a:ext uri="{FF2B5EF4-FFF2-40B4-BE49-F238E27FC236}">
                <a16:creationId xmlns:a16="http://schemas.microsoft.com/office/drawing/2014/main" id="{8CA6398B-4854-9103-DF7F-C3854B6797F1}"/>
              </a:ext>
            </a:extLst>
          </p:cNvPr>
          <p:cNvSpPr>
            <a:spLocks noGrp="1"/>
          </p:cNvSpPr>
          <p:nvPr>
            <p:ph type="pic" sz="quarter" idx="289"/>
          </p:nvPr>
        </p:nvSpPr>
        <p:spPr>
          <a:xfrm>
            <a:off x="9187930" y="4699029"/>
            <a:ext cx="792000" cy="504000"/>
          </a:xfrm>
          <a:noFill/>
        </p:spPr>
        <p:txBody>
          <a:bodyPr/>
          <a:lstStyle>
            <a:lvl1pPr>
              <a:buNone/>
              <a:defRPr/>
            </a:lvl1pPr>
          </a:lstStyle>
          <a:p>
            <a:endParaRPr lang="en-US" dirty="0"/>
          </a:p>
        </p:txBody>
      </p:sp>
      <p:sp>
        <p:nvSpPr>
          <p:cNvPr id="412" name="Text Placeholder 11">
            <a:extLst>
              <a:ext uri="{FF2B5EF4-FFF2-40B4-BE49-F238E27FC236}">
                <a16:creationId xmlns:a16="http://schemas.microsoft.com/office/drawing/2014/main" id="{2075FF0E-CBD4-C67E-9F77-30B3A636E8CD}"/>
              </a:ext>
            </a:extLst>
          </p:cNvPr>
          <p:cNvSpPr>
            <a:spLocks noGrp="1"/>
          </p:cNvSpPr>
          <p:nvPr>
            <p:ph type="body" sz="quarter" idx="291"/>
          </p:nvPr>
        </p:nvSpPr>
        <p:spPr>
          <a:xfrm>
            <a:off x="10107552"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13" name="Picture Placeholder 38">
            <a:extLst>
              <a:ext uri="{FF2B5EF4-FFF2-40B4-BE49-F238E27FC236}">
                <a16:creationId xmlns:a16="http://schemas.microsoft.com/office/drawing/2014/main" id="{E9407F42-572E-C82F-E76E-F338D9594EAA}"/>
              </a:ext>
            </a:extLst>
          </p:cNvPr>
          <p:cNvSpPr>
            <a:spLocks noGrp="1"/>
          </p:cNvSpPr>
          <p:nvPr>
            <p:ph type="pic" sz="quarter" idx="292"/>
          </p:nvPr>
        </p:nvSpPr>
        <p:spPr>
          <a:xfrm>
            <a:off x="10161552" y="957717"/>
            <a:ext cx="792000" cy="504000"/>
          </a:xfrm>
          <a:noFill/>
        </p:spPr>
        <p:txBody>
          <a:bodyPr/>
          <a:lstStyle>
            <a:lvl1pPr>
              <a:buNone/>
              <a:defRPr/>
            </a:lvl1pPr>
          </a:lstStyle>
          <a:p>
            <a:endParaRPr lang="en-US" dirty="0"/>
          </a:p>
        </p:txBody>
      </p:sp>
      <p:sp>
        <p:nvSpPr>
          <p:cNvPr id="415" name="Text Placeholder 11">
            <a:extLst>
              <a:ext uri="{FF2B5EF4-FFF2-40B4-BE49-F238E27FC236}">
                <a16:creationId xmlns:a16="http://schemas.microsoft.com/office/drawing/2014/main" id="{DC7C6C91-85FE-14AF-DD9D-E76281561D99}"/>
              </a:ext>
            </a:extLst>
          </p:cNvPr>
          <p:cNvSpPr>
            <a:spLocks noGrp="1"/>
          </p:cNvSpPr>
          <p:nvPr>
            <p:ph type="body" sz="quarter" idx="294" hasCustomPrompt="1"/>
          </p:nvPr>
        </p:nvSpPr>
        <p:spPr>
          <a:xfrm>
            <a:off x="10107552"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416" name="Picture Placeholder 38">
            <a:extLst>
              <a:ext uri="{FF2B5EF4-FFF2-40B4-BE49-F238E27FC236}">
                <a16:creationId xmlns:a16="http://schemas.microsoft.com/office/drawing/2014/main" id="{D8DA5178-C9F6-5BFE-8FC3-A7DE1405286C}"/>
              </a:ext>
            </a:extLst>
          </p:cNvPr>
          <p:cNvSpPr>
            <a:spLocks noGrp="1"/>
          </p:cNvSpPr>
          <p:nvPr>
            <p:ph type="pic" sz="quarter" idx="295"/>
          </p:nvPr>
        </p:nvSpPr>
        <p:spPr>
          <a:xfrm>
            <a:off x="10161552" y="2403357"/>
            <a:ext cx="792000" cy="504000"/>
          </a:xfrm>
          <a:noFill/>
        </p:spPr>
        <p:txBody>
          <a:bodyPr/>
          <a:lstStyle>
            <a:lvl1pPr>
              <a:buNone/>
              <a:defRPr/>
            </a:lvl1pPr>
          </a:lstStyle>
          <a:p>
            <a:endParaRPr lang="en-US" dirty="0"/>
          </a:p>
        </p:txBody>
      </p:sp>
      <p:sp>
        <p:nvSpPr>
          <p:cNvPr id="417" name="Text Placeholder 11">
            <a:extLst>
              <a:ext uri="{FF2B5EF4-FFF2-40B4-BE49-F238E27FC236}">
                <a16:creationId xmlns:a16="http://schemas.microsoft.com/office/drawing/2014/main" id="{04E95245-613F-01C8-28B4-C40B42198F2B}"/>
              </a:ext>
            </a:extLst>
          </p:cNvPr>
          <p:cNvSpPr>
            <a:spLocks noGrp="1"/>
          </p:cNvSpPr>
          <p:nvPr>
            <p:ph type="body" sz="quarter" idx="296"/>
          </p:nvPr>
        </p:nvSpPr>
        <p:spPr>
          <a:xfrm>
            <a:off x="10107552"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18" name="Picture Placeholder 38">
            <a:extLst>
              <a:ext uri="{FF2B5EF4-FFF2-40B4-BE49-F238E27FC236}">
                <a16:creationId xmlns:a16="http://schemas.microsoft.com/office/drawing/2014/main" id="{4D5F39FD-20BA-8675-4FC2-452312191AA2}"/>
              </a:ext>
            </a:extLst>
          </p:cNvPr>
          <p:cNvSpPr>
            <a:spLocks noGrp="1"/>
          </p:cNvSpPr>
          <p:nvPr>
            <p:ph type="pic" sz="quarter" idx="297"/>
          </p:nvPr>
        </p:nvSpPr>
        <p:spPr>
          <a:xfrm>
            <a:off x="10161552" y="1680829"/>
            <a:ext cx="792000" cy="504000"/>
          </a:xfrm>
          <a:noFill/>
        </p:spPr>
        <p:txBody>
          <a:bodyPr/>
          <a:lstStyle>
            <a:lvl1pPr>
              <a:buNone/>
              <a:defRPr/>
            </a:lvl1pPr>
          </a:lstStyle>
          <a:p>
            <a:endParaRPr lang="en-US" dirty="0"/>
          </a:p>
        </p:txBody>
      </p:sp>
      <p:sp>
        <p:nvSpPr>
          <p:cNvPr id="419" name="Text Placeholder 11">
            <a:extLst>
              <a:ext uri="{FF2B5EF4-FFF2-40B4-BE49-F238E27FC236}">
                <a16:creationId xmlns:a16="http://schemas.microsoft.com/office/drawing/2014/main" id="{81141BFC-2795-E94C-76EC-BAE7E7F5E1E2}"/>
              </a:ext>
            </a:extLst>
          </p:cNvPr>
          <p:cNvSpPr>
            <a:spLocks noGrp="1"/>
          </p:cNvSpPr>
          <p:nvPr>
            <p:ph type="body" sz="quarter" idx="298" hasCustomPrompt="1"/>
          </p:nvPr>
        </p:nvSpPr>
        <p:spPr>
          <a:xfrm>
            <a:off x="11099913" y="392028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420" name="Picture Placeholder 38">
            <a:extLst>
              <a:ext uri="{FF2B5EF4-FFF2-40B4-BE49-F238E27FC236}">
                <a16:creationId xmlns:a16="http://schemas.microsoft.com/office/drawing/2014/main" id="{C2911953-92D3-A076-771E-1F8139675DED}"/>
              </a:ext>
            </a:extLst>
          </p:cNvPr>
          <p:cNvSpPr>
            <a:spLocks noGrp="1"/>
          </p:cNvSpPr>
          <p:nvPr>
            <p:ph type="pic" sz="quarter" idx="299"/>
          </p:nvPr>
        </p:nvSpPr>
        <p:spPr>
          <a:xfrm>
            <a:off x="11153913" y="3974287"/>
            <a:ext cx="792000" cy="504000"/>
          </a:xfrm>
          <a:noFill/>
        </p:spPr>
        <p:txBody>
          <a:bodyPr/>
          <a:lstStyle>
            <a:lvl1pPr>
              <a:buNone/>
              <a:defRPr/>
            </a:lvl1pPr>
          </a:lstStyle>
          <a:p>
            <a:endParaRPr lang="en-US" dirty="0"/>
          </a:p>
        </p:txBody>
      </p:sp>
      <p:sp>
        <p:nvSpPr>
          <p:cNvPr id="421" name="Text Placeholder 11">
            <a:extLst>
              <a:ext uri="{FF2B5EF4-FFF2-40B4-BE49-F238E27FC236}">
                <a16:creationId xmlns:a16="http://schemas.microsoft.com/office/drawing/2014/main" id="{72F98636-2959-D0B2-F917-A2EC39CD2905}"/>
              </a:ext>
            </a:extLst>
          </p:cNvPr>
          <p:cNvSpPr>
            <a:spLocks noGrp="1"/>
          </p:cNvSpPr>
          <p:nvPr>
            <p:ph type="body" sz="quarter" idx="300"/>
          </p:nvPr>
        </p:nvSpPr>
        <p:spPr>
          <a:xfrm>
            <a:off x="11099913"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22" name="Picture Placeholder 38">
            <a:extLst>
              <a:ext uri="{FF2B5EF4-FFF2-40B4-BE49-F238E27FC236}">
                <a16:creationId xmlns:a16="http://schemas.microsoft.com/office/drawing/2014/main" id="{76806C31-58B4-4D66-656E-B0F116FF5CA3}"/>
              </a:ext>
            </a:extLst>
          </p:cNvPr>
          <p:cNvSpPr>
            <a:spLocks noGrp="1"/>
          </p:cNvSpPr>
          <p:nvPr>
            <p:ph type="pic" sz="quarter" idx="301"/>
          </p:nvPr>
        </p:nvSpPr>
        <p:spPr>
          <a:xfrm>
            <a:off x="11153913" y="5419927"/>
            <a:ext cx="792000" cy="504000"/>
          </a:xfrm>
          <a:noFill/>
        </p:spPr>
        <p:txBody>
          <a:bodyPr/>
          <a:lstStyle>
            <a:lvl1pPr>
              <a:buNone/>
              <a:defRPr/>
            </a:lvl1pPr>
          </a:lstStyle>
          <a:p>
            <a:endParaRPr lang="en-US" dirty="0"/>
          </a:p>
        </p:txBody>
      </p:sp>
      <p:sp>
        <p:nvSpPr>
          <p:cNvPr id="423" name="Text Placeholder 11">
            <a:extLst>
              <a:ext uri="{FF2B5EF4-FFF2-40B4-BE49-F238E27FC236}">
                <a16:creationId xmlns:a16="http://schemas.microsoft.com/office/drawing/2014/main" id="{3A95C265-1F2E-94BF-EFC0-D648EB70589D}"/>
              </a:ext>
            </a:extLst>
          </p:cNvPr>
          <p:cNvSpPr>
            <a:spLocks noGrp="1"/>
          </p:cNvSpPr>
          <p:nvPr>
            <p:ph type="body" sz="quarter" idx="302" hasCustomPrompt="1"/>
          </p:nvPr>
        </p:nvSpPr>
        <p:spPr>
          <a:xfrm>
            <a:off x="11099913"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24" name="Picture Placeholder 38">
            <a:extLst>
              <a:ext uri="{FF2B5EF4-FFF2-40B4-BE49-F238E27FC236}">
                <a16:creationId xmlns:a16="http://schemas.microsoft.com/office/drawing/2014/main" id="{C58C84D8-6B69-250D-F2EB-99482FA11DF7}"/>
              </a:ext>
            </a:extLst>
          </p:cNvPr>
          <p:cNvSpPr>
            <a:spLocks noGrp="1"/>
          </p:cNvSpPr>
          <p:nvPr>
            <p:ph type="pic" sz="quarter" idx="303"/>
          </p:nvPr>
        </p:nvSpPr>
        <p:spPr>
          <a:xfrm>
            <a:off x="11153913" y="4697399"/>
            <a:ext cx="792000" cy="504000"/>
          </a:xfrm>
          <a:noFill/>
        </p:spPr>
        <p:txBody>
          <a:bodyPr/>
          <a:lstStyle>
            <a:lvl1pPr>
              <a:buNone/>
              <a:defRPr/>
            </a:lvl1pPr>
          </a:lstStyle>
          <a:p>
            <a:endParaRPr lang="en-US" dirty="0"/>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183995"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174652"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165309"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55966"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46623" y="308794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137280" y="322546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8127937" y="3084734"/>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9118594" y="3222259"/>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10109251" y="3084252"/>
            <a:ext cx="900000" cy="525552"/>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1099913" y="3221777"/>
            <a:ext cx="900000" cy="525552"/>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3" name="Picture Placeholder 4">
            <a:extLst>
              <a:ext uri="{FF2B5EF4-FFF2-40B4-BE49-F238E27FC236}">
                <a16:creationId xmlns:a16="http://schemas.microsoft.com/office/drawing/2014/main" id="{64049A1E-B925-505B-224E-10D37A09A8D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BC8D43A3-3CD4-B653-8C95-C495BD9C3F4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36998429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meline films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F55EB9-C933-82F7-22FC-16C3D5F33AF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E0A31269-4169-073D-F3ED-8B9D87B807C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B8E6D0C3-4BDF-FEE0-85B7-9F52E6B5F38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7" name="Text Placeholder 20">
            <a:extLst>
              <a:ext uri="{FF2B5EF4-FFF2-40B4-BE49-F238E27FC236}">
                <a16:creationId xmlns:a16="http://schemas.microsoft.com/office/drawing/2014/main" id="{140AEC5F-BF52-23D0-4880-2972CF5BC66B}"/>
              </a:ext>
            </a:extLst>
          </p:cNvPr>
          <p:cNvSpPr>
            <a:spLocks noGrp="1"/>
          </p:cNvSpPr>
          <p:nvPr>
            <p:ph type="body" sz="quarter" idx="115" hasCustomPrompt="1"/>
          </p:nvPr>
        </p:nvSpPr>
        <p:spPr>
          <a:xfrm>
            <a:off x="202681"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8" name="Text Placeholder 11">
            <a:extLst>
              <a:ext uri="{FF2B5EF4-FFF2-40B4-BE49-F238E27FC236}">
                <a16:creationId xmlns:a16="http://schemas.microsoft.com/office/drawing/2014/main" id="{B668B947-27C9-0BCF-D736-B60E800E2FAB}"/>
              </a:ext>
            </a:extLst>
          </p:cNvPr>
          <p:cNvSpPr>
            <a:spLocks noGrp="1"/>
          </p:cNvSpPr>
          <p:nvPr>
            <p:ph type="body" sz="quarter" idx="127" hasCustomPrompt="1"/>
          </p:nvPr>
        </p:nvSpPr>
        <p:spPr>
          <a:xfrm>
            <a:off x="202681" y="90371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9" name="Picture Placeholder 38">
            <a:extLst>
              <a:ext uri="{FF2B5EF4-FFF2-40B4-BE49-F238E27FC236}">
                <a16:creationId xmlns:a16="http://schemas.microsoft.com/office/drawing/2014/main" id="{057C12A3-96FE-78B6-4E45-6323D0914544}"/>
              </a:ext>
            </a:extLst>
          </p:cNvPr>
          <p:cNvSpPr>
            <a:spLocks noGrp="1"/>
          </p:cNvSpPr>
          <p:nvPr>
            <p:ph type="pic" sz="quarter" idx="134"/>
          </p:nvPr>
        </p:nvSpPr>
        <p:spPr>
          <a:xfrm>
            <a:off x="256681" y="957717"/>
            <a:ext cx="792000" cy="504000"/>
          </a:xfrm>
          <a:noFill/>
        </p:spPr>
        <p:txBody>
          <a:bodyPr/>
          <a:lstStyle/>
          <a:p>
            <a:endParaRPr lang="en-US" dirty="0"/>
          </a:p>
        </p:txBody>
      </p:sp>
      <p:sp>
        <p:nvSpPr>
          <p:cNvPr id="10" name="Text Placeholder 20">
            <a:extLst>
              <a:ext uri="{FF2B5EF4-FFF2-40B4-BE49-F238E27FC236}">
                <a16:creationId xmlns:a16="http://schemas.microsoft.com/office/drawing/2014/main" id="{D407C105-3BD2-D72E-9925-541846999C6A}"/>
              </a:ext>
            </a:extLst>
          </p:cNvPr>
          <p:cNvSpPr>
            <a:spLocks noGrp="1"/>
          </p:cNvSpPr>
          <p:nvPr>
            <p:ph type="body" sz="quarter" idx="223" hasCustomPrompt="1"/>
          </p:nvPr>
        </p:nvSpPr>
        <p:spPr>
          <a:xfrm>
            <a:off x="1193338"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1" name="Text Placeholder 11">
            <a:extLst>
              <a:ext uri="{FF2B5EF4-FFF2-40B4-BE49-F238E27FC236}">
                <a16:creationId xmlns:a16="http://schemas.microsoft.com/office/drawing/2014/main" id="{4F55C845-7844-63EF-DBA5-351107E6AE84}"/>
              </a:ext>
            </a:extLst>
          </p:cNvPr>
          <p:cNvSpPr>
            <a:spLocks noGrp="1"/>
          </p:cNvSpPr>
          <p:nvPr>
            <p:ph type="body" sz="quarter" idx="224" hasCustomPrompt="1"/>
          </p:nvPr>
        </p:nvSpPr>
        <p:spPr>
          <a:xfrm>
            <a:off x="202681"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a:t>
            </a:r>
          </a:p>
        </p:txBody>
      </p:sp>
      <p:sp>
        <p:nvSpPr>
          <p:cNvPr id="12" name="Picture Placeholder 38">
            <a:extLst>
              <a:ext uri="{FF2B5EF4-FFF2-40B4-BE49-F238E27FC236}">
                <a16:creationId xmlns:a16="http://schemas.microsoft.com/office/drawing/2014/main" id="{8731E196-D3E5-1D19-868D-C66450AADE95}"/>
              </a:ext>
            </a:extLst>
          </p:cNvPr>
          <p:cNvSpPr>
            <a:spLocks noGrp="1"/>
          </p:cNvSpPr>
          <p:nvPr>
            <p:ph type="pic" sz="quarter" idx="225"/>
          </p:nvPr>
        </p:nvSpPr>
        <p:spPr>
          <a:xfrm>
            <a:off x="256681" y="2403357"/>
            <a:ext cx="792000" cy="504000"/>
          </a:xfrm>
          <a:noFill/>
        </p:spPr>
        <p:txBody>
          <a:bodyPr/>
          <a:lstStyle/>
          <a:p>
            <a:endParaRPr lang="en-US" dirty="0"/>
          </a:p>
        </p:txBody>
      </p:sp>
      <p:sp>
        <p:nvSpPr>
          <p:cNvPr id="13" name="Text Placeholder 11">
            <a:extLst>
              <a:ext uri="{FF2B5EF4-FFF2-40B4-BE49-F238E27FC236}">
                <a16:creationId xmlns:a16="http://schemas.microsoft.com/office/drawing/2014/main" id="{2E9F1B3E-E6C8-CAE7-26B6-1F54787CF8D8}"/>
              </a:ext>
            </a:extLst>
          </p:cNvPr>
          <p:cNvSpPr>
            <a:spLocks noGrp="1"/>
          </p:cNvSpPr>
          <p:nvPr>
            <p:ph type="body" sz="quarter" idx="226"/>
          </p:nvPr>
        </p:nvSpPr>
        <p:spPr>
          <a:xfrm>
            <a:off x="202681"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 name="Picture Placeholder 38">
            <a:extLst>
              <a:ext uri="{FF2B5EF4-FFF2-40B4-BE49-F238E27FC236}">
                <a16:creationId xmlns:a16="http://schemas.microsoft.com/office/drawing/2014/main" id="{B692AEAC-13D3-E013-A0FB-7772DA6A7637}"/>
              </a:ext>
            </a:extLst>
          </p:cNvPr>
          <p:cNvSpPr>
            <a:spLocks noGrp="1"/>
          </p:cNvSpPr>
          <p:nvPr>
            <p:ph type="pic" sz="quarter" idx="227"/>
          </p:nvPr>
        </p:nvSpPr>
        <p:spPr>
          <a:xfrm>
            <a:off x="256681" y="1680829"/>
            <a:ext cx="792000" cy="504000"/>
          </a:xfrm>
          <a:noFill/>
        </p:spPr>
        <p:txBody>
          <a:bodyPr/>
          <a:lstStyle>
            <a:lvl1pPr>
              <a:buNone/>
              <a:defRPr/>
            </a:lvl1pPr>
          </a:lstStyle>
          <a:p>
            <a:endParaRPr lang="en-US" dirty="0"/>
          </a:p>
        </p:txBody>
      </p:sp>
      <p:sp>
        <p:nvSpPr>
          <p:cNvPr id="16" name="Text Placeholder 11">
            <a:extLst>
              <a:ext uri="{FF2B5EF4-FFF2-40B4-BE49-F238E27FC236}">
                <a16:creationId xmlns:a16="http://schemas.microsoft.com/office/drawing/2014/main" id="{4C3904CC-E888-0F23-7833-1A66E15F463C}"/>
              </a:ext>
            </a:extLst>
          </p:cNvPr>
          <p:cNvSpPr>
            <a:spLocks noGrp="1"/>
          </p:cNvSpPr>
          <p:nvPr>
            <p:ph type="body" sz="quarter" idx="228"/>
          </p:nvPr>
        </p:nvSpPr>
        <p:spPr>
          <a:xfrm>
            <a:off x="1195042"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7" name="Picture Placeholder 38">
            <a:extLst>
              <a:ext uri="{FF2B5EF4-FFF2-40B4-BE49-F238E27FC236}">
                <a16:creationId xmlns:a16="http://schemas.microsoft.com/office/drawing/2014/main" id="{6E885E23-B9C7-25E1-6152-469D6DEA2668}"/>
              </a:ext>
            </a:extLst>
          </p:cNvPr>
          <p:cNvSpPr>
            <a:spLocks noGrp="1"/>
          </p:cNvSpPr>
          <p:nvPr>
            <p:ph type="pic" sz="quarter" idx="229"/>
          </p:nvPr>
        </p:nvSpPr>
        <p:spPr>
          <a:xfrm>
            <a:off x="1249042" y="3974287"/>
            <a:ext cx="792000" cy="504000"/>
          </a:xfrm>
          <a:noFill/>
        </p:spPr>
        <p:txBody>
          <a:bodyPr/>
          <a:lstStyle>
            <a:lvl1pPr>
              <a:buNone/>
              <a:defRPr/>
            </a:lvl1pPr>
          </a:lstStyle>
          <a:p>
            <a:endParaRPr lang="en-US" dirty="0"/>
          </a:p>
        </p:txBody>
      </p:sp>
      <p:sp>
        <p:nvSpPr>
          <p:cNvPr id="18" name="Text Placeholder 11">
            <a:extLst>
              <a:ext uri="{FF2B5EF4-FFF2-40B4-BE49-F238E27FC236}">
                <a16:creationId xmlns:a16="http://schemas.microsoft.com/office/drawing/2014/main" id="{D0418A60-3658-0C2A-316A-E06A539477CF}"/>
              </a:ext>
            </a:extLst>
          </p:cNvPr>
          <p:cNvSpPr>
            <a:spLocks noGrp="1"/>
          </p:cNvSpPr>
          <p:nvPr>
            <p:ph type="body" sz="quarter" idx="230"/>
          </p:nvPr>
        </p:nvSpPr>
        <p:spPr>
          <a:xfrm>
            <a:off x="1195042"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9" name="Picture Placeholder 38">
            <a:extLst>
              <a:ext uri="{FF2B5EF4-FFF2-40B4-BE49-F238E27FC236}">
                <a16:creationId xmlns:a16="http://schemas.microsoft.com/office/drawing/2014/main" id="{0A83A0F4-4549-1873-612C-93B53D167198}"/>
              </a:ext>
            </a:extLst>
          </p:cNvPr>
          <p:cNvSpPr>
            <a:spLocks noGrp="1"/>
          </p:cNvSpPr>
          <p:nvPr>
            <p:ph type="pic" sz="quarter" idx="231"/>
          </p:nvPr>
        </p:nvSpPr>
        <p:spPr>
          <a:xfrm>
            <a:off x="1249042" y="5419927"/>
            <a:ext cx="792000" cy="504000"/>
          </a:xfrm>
          <a:noFill/>
        </p:spPr>
        <p:txBody>
          <a:bodyPr/>
          <a:lstStyle>
            <a:lvl1pPr>
              <a:buNone/>
              <a:defRPr/>
            </a:lvl1pPr>
          </a:lstStyle>
          <a:p>
            <a:endParaRPr lang="en-US" dirty="0"/>
          </a:p>
        </p:txBody>
      </p:sp>
      <p:sp>
        <p:nvSpPr>
          <p:cNvPr id="20" name="Text Placeholder 11">
            <a:extLst>
              <a:ext uri="{FF2B5EF4-FFF2-40B4-BE49-F238E27FC236}">
                <a16:creationId xmlns:a16="http://schemas.microsoft.com/office/drawing/2014/main" id="{C32197D6-73EA-6344-60D7-9030575209F3}"/>
              </a:ext>
            </a:extLst>
          </p:cNvPr>
          <p:cNvSpPr>
            <a:spLocks noGrp="1"/>
          </p:cNvSpPr>
          <p:nvPr>
            <p:ph type="body" sz="quarter" idx="232" hasCustomPrompt="1"/>
          </p:nvPr>
        </p:nvSpPr>
        <p:spPr>
          <a:xfrm>
            <a:off x="1195042"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21" name="Picture Placeholder 38">
            <a:extLst>
              <a:ext uri="{FF2B5EF4-FFF2-40B4-BE49-F238E27FC236}">
                <a16:creationId xmlns:a16="http://schemas.microsoft.com/office/drawing/2014/main" id="{FE8EECC2-9C47-04F4-DBF0-B238333CF3DD}"/>
              </a:ext>
            </a:extLst>
          </p:cNvPr>
          <p:cNvSpPr>
            <a:spLocks noGrp="1"/>
          </p:cNvSpPr>
          <p:nvPr>
            <p:ph type="pic" sz="quarter" idx="233"/>
          </p:nvPr>
        </p:nvSpPr>
        <p:spPr>
          <a:xfrm>
            <a:off x="1249042" y="4697399"/>
            <a:ext cx="792000" cy="504000"/>
          </a:xfrm>
          <a:noFill/>
        </p:spPr>
        <p:txBody>
          <a:bodyPr/>
          <a:lstStyle>
            <a:lvl1pPr>
              <a:buNone/>
              <a:defRPr/>
            </a:lvl1pPr>
          </a:lstStyle>
          <a:p>
            <a:endParaRPr lang="en-US" dirty="0"/>
          </a:p>
        </p:txBody>
      </p:sp>
      <p:sp>
        <p:nvSpPr>
          <p:cNvPr id="22" name="Text Placeholder 11">
            <a:extLst>
              <a:ext uri="{FF2B5EF4-FFF2-40B4-BE49-F238E27FC236}">
                <a16:creationId xmlns:a16="http://schemas.microsoft.com/office/drawing/2014/main" id="{D37A9AA5-DC76-752A-FAD0-3BF5FFDA243C}"/>
              </a:ext>
            </a:extLst>
          </p:cNvPr>
          <p:cNvSpPr>
            <a:spLocks noGrp="1"/>
          </p:cNvSpPr>
          <p:nvPr>
            <p:ph type="body" sz="quarter" idx="235"/>
          </p:nvPr>
        </p:nvSpPr>
        <p:spPr>
          <a:xfrm>
            <a:off x="2187403" y="90556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3" name="Picture Placeholder 38">
            <a:extLst>
              <a:ext uri="{FF2B5EF4-FFF2-40B4-BE49-F238E27FC236}">
                <a16:creationId xmlns:a16="http://schemas.microsoft.com/office/drawing/2014/main" id="{358ADC21-B91B-6528-C303-0C3C8C3A7378}"/>
              </a:ext>
            </a:extLst>
          </p:cNvPr>
          <p:cNvSpPr>
            <a:spLocks noGrp="1"/>
          </p:cNvSpPr>
          <p:nvPr>
            <p:ph type="pic" sz="quarter" idx="236"/>
          </p:nvPr>
        </p:nvSpPr>
        <p:spPr>
          <a:xfrm>
            <a:off x="2241403" y="959560"/>
            <a:ext cx="792000" cy="504000"/>
          </a:xfrm>
          <a:noFill/>
        </p:spPr>
        <p:txBody>
          <a:bodyPr/>
          <a:lstStyle>
            <a:lvl1pPr>
              <a:buNone/>
              <a:defRPr/>
            </a:lvl1pPr>
          </a:lstStyle>
          <a:p>
            <a:endParaRPr lang="en-US" dirty="0"/>
          </a:p>
        </p:txBody>
      </p:sp>
      <p:sp>
        <p:nvSpPr>
          <p:cNvPr id="24" name="Text Placeholder 11">
            <a:extLst>
              <a:ext uri="{FF2B5EF4-FFF2-40B4-BE49-F238E27FC236}">
                <a16:creationId xmlns:a16="http://schemas.microsoft.com/office/drawing/2014/main" id="{E20F4160-F639-2829-B532-FFD8CFBC1E3B}"/>
              </a:ext>
            </a:extLst>
          </p:cNvPr>
          <p:cNvSpPr>
            <a:spLocks noGrp="1"/>
          </p:cNvSpPr>
          <p:nvPr>
            <p:ph type="body" sz="quarter" idx="238"/>
          </p:nvPr>
        </p:nvSpPr>
        <p:spPr>
          <a:xfrm>
            <a:off x="2187403" y="235120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5" name="Picture Placeholder 38">
            <a:extLst>
              <a:ext uri="{FF2B5EF4-FFF2-40B4-BE49-F238E27FC236}">
                <a16:creationId xmlns:a16="http://schemas.microsoft.com/office/drawing/2014/main" id="{7D6A10D2-2ECE-23D2-3602-E16230256951}"/>
              </a:ext>
            </a:extLst>
          </p:cNvPr>
          <p:cNvSpPr>
            <a:spLocks noGrp="1"/>
          </p:cNvSpPr>
          <p:nvPr>
            <p:ph type="pic" sz="quarter" idx="239"/>
          </p:nvPr>
        </p:nvSpPr>
        <p:spPr>
          <a:xfrm>
            <a:off x="2241403" y="2405200"/>
            <a:ext cx="792000" cy="504000"/>
          </a:xfrm>
          <a:noFill/>
        </p:spPr>
        <p:txBody>
          <a:bodyPr/>
          <a:lstStyle>
            <a:lvl1pPr>
              <a:buNone/>
              <a:defRPr/>
            </a:lvl1pPr>
          </a:lstStyle>
          <a:p>
            <a:endParaRPr lang="en-US" dirty="0"/>
          </a:p>
        </p:txBody>
      </p:sp>
      <p:sp>
        <p:nvSpPr>
          <p:cNvPr id="26" name="Text Placeholder 11">
            <a:extLst>
              <a:ext uri="{FF2B5EF4-FFF2-40B4-BE49-F238E27FC236}">
                <a16:creationId xmlns:a16="http://schemas.microsoft.com/office/drawing/2014/main" id="{09CD09B7-ED9F-3D09-9572-22AC47BC206E}"/>
              </a:ext>
            </a:extLst>
          </p:cNvPr>
          <p:cNvSpPr>
            <a:spLocks noGrp="1"/>
          </p:cNvSpPr>
          <p:nvPr>
            <p:ph type="body" sz="quarter" idx="240"/>
          </p:nvPr>
        </p:nvSpPr>
        <p:spPr>
          <a:xfrm>
            <a:off x="2187403" y="162838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7" name="Picture Placeholder 38">
            <a:extLst>
              <a:ext uri="{FF2B5EF4-FFF2-40B4-BE49-F238E27FC236}">
                <a16:creationId xmlns:a16="http://schemas.microsoft.com/office/drawing/2014/main" id="{AF376322-C21D-841B-24CD-054E904A032B}"/>
              </a:ext>
            </a:extLst>
          </p:cNvPr>
          <p:cNvSpPr>
            <a:spLocks noGrp="1"/>
          </p:cNvSpPr>
          <p:nvPr>
            <p:ph type="pic" sz="quarter" idx="241"/>
          </p:nvPr>
        </p:nvSpPr>
        <p:spPr>
          <a:xfrm>
            <a:off x="2241403" y="1682672"/>
            <a:ext cx="792000" cy="504000"/>
          </a:xfrm>
          <a:noFill/>
        </p:spPr>
        <p:txBody>
          <a:bodyPr/>
          <a:lstStyle>
            <a:lvl1pPr>
              <a:buNone/>
              <a:defRPr/>
            </a:lvl1pPr>
          </a:lstStyle>
          <a:p>
            <a:endParaRPr lang="en-US" dirty="0"/>
          </a:p>
        </p:txBody>
      </p:sp>
      <p:sp>
        <p:nvSpPr>
          <p:cNvPr id="28" name="Text Placeholder 11">
            <a:extLst>
              <a:ext uri="{FF2B5EF4-FFF2-40B4-BE49-F238E27FC236}">
                <a16:creationId xmlns:a16="http://schemas.microsoft.com/office/drawing/2014/main" id="{C23ABF9C-CC41-6A4B-0F5B-3D96D9C246E7}"/>
              </a:ext>
            </a:extLst>
          </p:cNvPr>
          <p:cNvSpPr>
            <a:spLocks noGrp="1"/>
          </p:cNvSpPr>
          <p:nvPr>
            <p:ph type="body" sz="quarter" idx="242"/>
          </p:nvPr>
        </p:nvSpPr>
        <p:spPr>
          <a:xfrm>
            <a:off x="3179764" y="3922130"/>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29" name="Picture Placeholder 38">
            <a:extLst>
              <a:ext uri="{FF2B5EF4-FFF2-40B4-BE49-F238E27FC236}">
                <a16:creationId xmlns:a16="http://schemas.microsoft.com/office/drawing/2014/main" id="{1D185D83-9AEF-DFFF-0C52-21FE062301B3}"/>
              </a:ext>
            </a:extLst>
          </p:cNvPr>
          <p:cNvSpPr>
            <a:spLocks noGrp="1"/>
          </p:cNvSpPr>
          <p:nvPr>
            <p:ph type="pic" sz="quarter" idx="243"/>
          </p:nvPr>
        </p:nvSpPr>
        <p:spPr>
          <a:xfrm>
            <a:off x="3233764" y="3976130"/>
            <a:ext cx="792000" cy="504000"/>
          </a:xfrm>
          <a:noFill/>
        </p:spPr>
        <p:txBody>
          <a:bodyPr/>
          <a:lstStyle>
            <a:lvl1pPr>
              <a:buNone/>
              <a:defRPr/>
            </a:lvl1pPr>
          </a:lstStyle>
          <a:p>
            <a:endParaRPr lang="en-US" dirty="0"/>
          </a:p>
        </p:txBody>
      </p:sp>
      <p:sp>
        <p:nvSpPr>
          <p:cNvPr id="30" name="Text Placeholder 11">
            <a:extLst>
              <a:ext uri="{FF2B5EF4-FFF2-40B4-BE49-F238E27FC236}">
                <a16:creationId xmlns:a16="http://schemas.microsoft.com/office/drawing/2014/main" id="{8433DED7-6F2A-6BFA-4D7B-C7945E560C39}"/>
              </a:ext>
            </a:extLst>
          </p:cNvPr>
          <p:cNvSpPr>
            <a:spLocks noGrp="1"/>
          </p:cNvSpPr>
          <p:nvPr>
            <p:ph type="body" sz="quarter" idx="244" hasCustomPrompt="1"/>
          </p:nvPr>
        </p:nvSpPr>
        <p:spPr>
          <a:xfrm>
            <a:off x="3179764" y="536777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1" name="Picture Placeholder 38">
            <a:extLst>
              <a:ext uri="{FF2B5EF4-FFF2-40B4-BE49-F238E27FC236}">
                <a16:creationId xmlns:a16="http://schemas.microsoft.com/office/drawing/2014/main" id="{B1F978B8-4044-9AB8-102D-87F2037349C3}"/>
              </a:ext>
            </a:extLst>
          </p:cNvPr>
          <p:cNvSpPr>
            <a:spLocks noGrp="1"/>
          </p:cNvSpPr>
          <p:nvPr>
            <p:ph type="pic" sz="quarter" idx="245"/>
          </p:nvPr>
        </p:nvSpPr>
        <p:spPr>
          <a:xfrm>
            <a:off x="3233764" y="5421770"/>
            <a:ext cx="792000" cy="504000"/>
          </a:xfrm>
          <a:noFill/>
        </p:spPr>
        <p:txBody>
          <a:bodyPr/>
          <a:lstStyle/>
          <a:p>
            <a:endParaRPr lang="en-US" dirty="0"/>
          </a:p>
        </p:txBody>
      </p:sp>
      <p:sp>
        <p:nvSpPr>
          <p:cNvPr id="32" name="Text Placeholder 11">
            <a:extLst>
              <a:ext uri="{FF2B5EF4-FFF2-40B4-BE49-F238E27FC236}">
                <a16:creationId xmlns:a16="http://schemas.microsoft.com/office/drawing/2014/main" id="{E8026FE7-9665-8DF9-8572-C90428ACAD1B}"/>
              </a:ext>
            </a:extLst>
          </p:cNvPr>
          <p:cNvSpPr>
            <a:spLocks noGrp="1"/>
          </p:cNvSpPr>
          <p:nvPr>
            <p:ph type="body" sz="quarter" idx="246" hasCustomPrompt="1"/>
          </p:nvPr>
        </p:nvSpPr>
        <p:spPr>
          <a:xfrm>
            <a:off x="3179764" y="4644950"/>
            <a:ext cx="900000" cy="612000"/>
          </a:xfrm>
          <a:prstGeom prst="roundRect">
            <a:avLst>
              <a:gd name="adj" fmla="val 2993"/>
            </a:avLst>
          </a:prstGeom>
          <a:solidFill>
            <a:schemeClr val="bg1"/>
          </a:solidFill>
        </p:spPr>
        <p:txBody>
          <a:bodyPr/>
          <a:lstStyle>
            <a:lvl1pPr>
              <a:buNone/>
              <a:defRPr>
                <a:noFill/>
              </a:defRPr>
            </a:lvl1pPr>
          </a:lstStyle>
          <a:p>
            <a:pPr lvl="0"/>
            <a:r>
              <a:rPr lang="en-GB" dirty="0"/>
              <a:t>es</a:t>
            </a:r>
          </a:p>
        </p:txBody>
      </p:sp>
      <p:sp>
        <p:nvSpPr>
          <p:cNvPr id="33" name="Picture Placeholder 38">
            <a:extLst>
              <a:ext uri="{FF2B5EF4-FFF2-40B4-BE49-F238E27FC236}">
                <a16:creationId xmlns:a16="http://schemas.microsoft.com/office/drawing/2014/main" id="{47D5A401-60C5-7CEF-50CE-B51FECDA121D}"/>
              </a:ext>
            </a:extLst>
          </p:cNvPr>
          <p:cNvSpPr>
            <a:spLocks noGrp="1"/>
          </p:cNvSpPr>
          <p:nvPr>
            <p:ph type="pic" sz="quarter" idx="247"/>
          </p:nvPr>
        </p:nvSpPr>
        <p:spPr>
          <a:xfrm>
            <a:off x="3233764" y="4699242"/>
            <a:ext cx="792000" cy="504000"/>
          </a:xfrm>
          <a:noFill/>
        </p:spPr>
        <p:txBody>
          <a:bodyPr/>
          <a:lstStyle>
            <a:lvl1pPr>
              <a:buNone/>
              <a:defRPr/>
            </a:lvl1pPr>
          </a:lstStyle>
          <a:p>
            <a:endParaRPr lang="en-US" dirty="0"/>
          </a:p>
        </p:txBody>
      </p:sp>
      <p:sp>
        <p:nvSpPr>
          <p:cNvPr id="34" name="Text Placeholder 11">
            <a:extLst>
              <a:ext uri="{FF2B5EF4-FFF2-40B4-BE49-F238E27FC236}">
                <a16:creationId xmlns:a16="http://schemas.microsoft.com/office/drawing/2014/main" id="{4B027D81-3A4A-7039-A64F-390E0A4250B4}"/>
              </a:ext>
            </a:extLst>
          </p:cNvPr>
          <p:cNvSpPr>
            <a:spLocks noGrp="1"/>
          </p:cNvSpPr>
          <p:nvPr>
            <p:ph type="body" sz="quarter" idx="249" hasCustomPrompt="1"/>
          </p:nvPr>
        </p:nvSpPr>
        <p:spPr>
          <a:xfrm>
            <a:off x="4172125" y="90534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5" name="Picture Placeholder 38">
            <a:extLst>
              <a:ext uri="{FF2B5EF4-FFF2-40B4-BE49-F238E27FC236}">
                <a16:creationId xmlns:a16="http://schemas.microsoft.com/office/drawing/2014/main" id="{B40D3628-C7FE-C2BF-6891-5BD7ED410C92}"/>
              </a:ext>
            </a:extLst>
          </p:cNvPr>
          <p:cNvSpPr>
            <a:spLocks noGrp="1"/>
          </p:cNvSpPr>
          <p:nvPr>
            <p:ph type="pic" sz="quarter" idx="250"/>
          </p:nvPr>
        </p:nvSpPr>
        <p:spPr>
          <a:xfrm>
            <a:off x="4226125" y="959347"/>
            <a:ext cx="792000" cy="504000"/>
          </a:xfrm>
          <a:noFill/>
        </p:spPr>
        <p:txBody>
          <a:bodyPr/>
          <a:lstStyle>
            <a:lvl1pPr>
              <a:buNone/>
              <a:defRPr/>
            </a:lvl1pPr>
          </a:lstStyle>
          <a:p>
            <a:endParaRPr lang="en-US" dirty="0"/>
          </a:p>
        </p:txBody>
      </p:sp>
      <p:sp>
        <p:nvSpPr>
          <p:cNvPr id="36" name="Text Placeholder 11">
            <a:extLst>
              <a:ext uri="{FF2B5EF4-FFF2-40B4-BE49-F238E27FC236}">
                <a16:creationId xmlns:a16="http://schemas.microsoft.com/office/drawing/2014/main" id="{24AA1FFA-6CEC-CA7D-36DA-018A6575A3F1}"/>
              </a:ext>
            </a:extLst>
          </p:cNvPr>
          <p:cNvSpPr>
            <a:spLocks noGrp="1"/>
          </p:cNvSpPr>
          <p:nvPr>
            <p:ph type="body" sz="quarter" idx="252"/>
          </p:nvPr>
        </p:nvSpPr>
        <p:spPr>
          <a:xfrm>
            <a:off x="4172125" y="23509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7" name="Picture Placeholder 38">
            <a:extLst>
              <a:ext uri="{FF2B5EF4-FFF2-40B4-BE49-F238E27FC236}">
                <a16:creationId xmlns:a16="http://schemas.microsoft.com/office/drawing/2014/main" id="{17031FD2-CB0F-90DD-37B7-6CA0B87281D3}"/>
              </a:ext>
            </a:extLst>
          </p:cNvPr>
          <p:cNvSpPr>
            <a:spLocks noGrp="1"/>
          </p:cNvSpPr>
          <p:nvPr>
            <p:ph type="pic" sz="quarter" idx="253"/>
          </p:nvPr>
        </p:nvSpPr>
        <p:spPr>
          <a:xfrm>
            <a:off x="4226125" y="2404987"/>
            <a:ext cx="792000" cy="504000"/>
          </a:xfrm>
          <a:noFill/>
        </p:spPr>
        <p:txBody>
          <a:bodyPr/>
          <a:lstStyle>
            <a:lvl1pPr>
              <a:buNone/>
              <a:defRPr/>
            </a:lvl1pPr>
          </a:lstStyle>
          <a:p>
            <a:endParaRPr lang="en-US" dirty="0"/>
          </a:p>
        </p:txBody>
      </p:sp>
      <p:sp>
        <p:nvSpPr>
          <p:cNvPr id="38" name="Text Placeholder 11">
            <a:extLst>
              <a:ext uri="{FF2B5EF4-FFF2-40B4-BE49-F238E27FC236}">
                <a16:creationId xmlns:a16="http://schemas.microsoft.com/office/drawing/2014/main" id="{A86C7269-40A2-32EB-716D-7DA73DB05119}"/>
              </a:ext>
            </a:extLst>
          </p:cNvPr>
          <p:cNvSpPr>
            <a:spLocks noGrp="1"/>
          </p:cNvSpPr>
          <p:nvPr>
            <p:ph type="body" sz="quarter" idx="254" hasCustomPrompt="1"/>
          </p:nvPr>
        </p:nvSpPr>
        <p:spPr>
          <a:xfrm>
            <a:off x="4172125" y="162816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9" name="Picture Placeholder 38">
            <a:extLst>
              <a:ext uri="{FF2B5EF4-FFF2-40B4-BE49-F238E27FC236}">
                <a16:creationId xmlns:a16="http://schemas.microsoft.com/office/drawing/2014/main" id="{53903D0C-5DFF-9D2F-1BF5-9E2D5DB11443}"/>
              </a:ext>
            </a:extLst>
          </p:cNvPr>
          <p:cNvSpPr>
            <a:spLocks noGrp="1"/>
          </p:cNvSpPr>
          <p:nvPr>
            <p:ph type="pic" sz="quarter" idx="255"/>
          </p:nvPr>
        </p:nvSpPr>
        <p:spPr>
          <a:xfrm>
            <a:off x="4226125" y="1682459"/>
            <a:ext cx="792000" cy="504000"/>
          </a:xfrm>
          <a:noFill/>
        </p:spPr>
        <p:txBody>
          <a:bodyPr/>
          <a:lstStyle>
            <a:lvl1pPr>
              <a:buNone/>
              <a:defRPr/>
            </a:lvl1pPr>
          </a:lstStyle>
          <a:p>
            <a:endParaRPr lang="en-US" dirty="0"/>
          </a:p>
        </p:txBody>
      </p:sp>
      <p:sp>
        <p:nvSpPr>
          <p:cNvPr id="40" name="Text Placeholder 11">
            <a:extLst>
              <a:ext uri="{FF2B5EF4-FFF2-40B4-BE49-F238E27FC236}">
                <a16:creationId xmlns:a16="http://schemas.microsoft.com/office/drawing/2014/main" id="{84106B70-BD81-6060-1FF0-02BCA7806CEE}"/>
              </a:ext>
            </a:extLst>
          </p:cNvPr>
          <p:cNvSpPr>
            <a:spLocks noGrp="1"/>
          </p:cNvSpPr>
          <p:nvPr>
            <p:ph type="body" sz="quarter" idx="256"/>
          </p:nvPr>
        </p:nvSpPr>
        <p:spPr>
          <a:xfrm>
            <a:off x="5164486"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1" name="Picture Placeholder 38">
            <a:extLst>
              <a:ext uri="{FF2B5EF4-FFF2-40B4-BE49-F238E27FC236}">
                <a16:creationId xmlns:a16="http://schemas.microsoft.com/office/drawing/2014/main" id="{755B33FB-CF89-7F16-8F9C-7211ADEA3CFE}"/>
              </a:ext>
            </a:extLst>
          </p:cNvPr>
          <p:cNvSpPr>
            <a:spLocks noGrp="1"/>
          </p:cNvSpPr>
          <p:nvPr>
            <p:ph type="pic" sz="quarter" idx="257"/>
          </p:nvPr>
        </p:nvSpPr>
        <p:spPr>
          <a:xfrm>
            <a:off x="5218486" y="3975917"/>
            <a:ext cx="792000" cy="504000"/>
          </a:xfrm>
          <a:noFill/>
        </p:spPr>
        <p:txBody>
          <a:bodyPr/>
          <a:lstStyle>
            <a:lvl1pPr>
              <a:buNone/>
              <a:defRPr/>
            </a:lvl1pPr>
          </a:lstStyle>
          <a:p>
            <a:endParaRPr lang="en-US" dirty="0"/>
          </a:p>
        </p:txBody>
      </p:sp>
      <p:sp>
        <p:nvSpPr>
          <p:cNvPr id="42" name="Text Placeholder 11">
            <a:extLst>
              <a:ext uri="{FF2B5EF4-FFF2-40B4-BE49-F238E27FC236}">
                <a16:creationId xmlns:a16="http://schemas.microsoft.com/office/drawing/2014/main" id="{8EC89777-140A-FEB5-F170-192DDAF227B2}"/>
              </a:ext>
            </a:extLst>
          </p:cNvPr>
          <p:cNvSpPr>
            <a:spLocks noGrp="1"/>
          </p:cNvSpPr>
          <p:nvPr>
            <p:ph type="body" sz="quarter" idx="258"/>
          </p:nvPr>
        </p:nvSpPr>
        <p:spPr>
          <a:xfrm>
            <a:off x="5164486"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3" name="Picture Placeholder 38">
            <a:extLst>
              <a:ext uri="{FF2B5EF4-FFF2-40B4-BE49-F238E27FC236}">
                <a16:creationId xmlns:a16="http://schemas.microsoft.com/office/drawing/2014/main" id="{3634CED4-CC16-9D56-C23C-AB39D5031887}"/>
              </a:ext>
            </a:extLst>
          </p:cNvPr>
          <p:cNvSpPr>
            <a:spLocks noGrp="1"/>
          </p:cNvSpPr>
          <p:nvPr>
            <p:ph type="pic" sz="quarter" idx="259"/>
          </p:nvPr>
        </p:nvSpPr>
        <p:spPr>
          <a:xfrm>
            <a:off x="5218486" y="5421557"/>
            <a:ext cx="792000" cy="504000"/>
          </a:xfrm>
          <a:noFill/>
        </p:spPr>
        <p:txBody>
          <a:bodyPr/>
          <a:lstStyle>
            <a:lvl1pPr>
              <a:buNone/>
              <a:defRPr/>
            </a:lvl1pPr>
          </a:lstStyle>
          <a:p>
            <a:endParaRPr lang="en-US" dirty="0"/>
          </a:p>
        </p:txBody>
      </p:sp>
      <p:sp>
        <p:nvSpPr>
          <p:cNvPr id="44" name="Text Placeholder 11">
            <a:extLst>
              <a:ext uri="{FF2B5EF4-FFF2-40B4-BE49-F238E27FC236}">
                <a16:creationId xmlns:a16="http://schemas.microsoft.com/office/drawing/2014/main" id="{C841968A-26D6-DD59-DDDE-E38618417E45}"/>
              </a:ext>
            </a:extLst>
          </p:cNvPr>
          <p:cNvSpPr>
            <a:spLocks noGrp="1"/>
          </p:cNvSpPr>
          <p:nvPr>
            <p:ph type="body" sz="quarter" idx="260"/>
          </p:nvPr>
        </p:nvSpPr>
        <p:spPr>
          <a:xfrm>
            <a:off x="5164486" y="46447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5" name="Picture Placeholder 38">
            <a:extLst>
              <a:ext uri="{FF2B5EF4-FFF2-40B4-BE49-F238E27FC236}">
                <a16:creationId xmlns:a16="http://schemas.microsoft.com/office/drawing/2014/main" id="{8A263D42-AEEE-D40F-41AB-9274032088C1}"/>
              </a:ext>
            </a:extLst>
          </p:cNvPr>
          <p:cNvSpPr>
            <a:spLocks noGrp="1"/>
          </p:cNvSpPr>
          <p:nvPr>
            <p:ph type="pic" sz="quarter" idx="261"/>
          </p:nvPr>
        </p:nvSpPr>
        <p:spPr>
          <a:xfrm>
            <a:off x="5218486" y="4699029"/>
            <a:ext cx="792000" cy="504000"/>
          </a:xfrm>
          <a:noFill/>
        </p:spPr>
        <p:txBody>
          <a:bodyPr/>
          <a:lstStyle>
            <a:lvl1pPr>
              <a:buNone/>
              <a:defRPr/>
            </a:lvl1pPr>
          </a:lstStyle>
          <a:p>
            <a:endParaRPr lang="en-US" dirty="0"/>
          </a:p>
        </p:txBody>
      </p:sp>
      <p:sp>
        <p:nvSpPr>
          <p:cNvPr id="46" name="Text Placeholder 11">
            <a:extLst>
              <a:ext uri="{FF2B5EF4-FFF2-40B4-BE49-F238E27FC236}">
                <a16:creationId xmlns:a16="http://schemas.microsoft.com/office/drawing/2014/main" id="{92FE4FA2-34B4-615C-01CF-661CD19EE636}"/>
              </a:ext>
            </a:extLst>
          </p:cNvPr>
          <p:cNvSpPr>
            <a:spLocks noGrp="1"/>
          </p:cNvSpPr>
          <p:nvPr>
            <p:ph type="body" sz="quarter" idx="263"/>
          </p:nvPr>
        </p:nvSpPr>
        <p:spPr>
          <a:xfrm>
            <a:off x="6159446"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47" name="Picture Placeholder 38">
            <a:extLst>
              <a:ext uri="{FF2B5EF4-FFF2-40B4-BE49-F238E27FC236}">
                <a16:creationId xmlns:a16="http://schemas.microsoft.com/office/drawing/2014/main" id="{CA089BE1-05E9-C299-E15C-333FB99011AD}"/>
              </a:ext>
            </a:extLst>
          </p:cNvPr>
          <p:cNvSpPr>
            <a:spLocks noGrp="1"/>
          </p:cNvSpPr>
          <p:nvPr>
            <p:ph type="pic" sz="quarter" idx="264"/>
          </p:nvPr>
        </p:nvSpPr>
        <p:spPr>
          <a:xfrm>
            <a:off x="6213446" y="957717"/>
            <a:ext cx="792000" cy="504000"/>
          </a:xfrm>
          <a:noFill/>
        </p:spPr>
        <p:txBody>
          <a:bodyPr/>
          <a:lstStyle>
            <a:lvl1pPr>
              <a:buNone/>
              <a:defRPr/>
            </a:lvl1pPr>
          </a:lstStyle>
          <a:p>
            <a:endParaRPr lang="en-US" dirty="0"/>
          </a:p>
        </p:txBody>
      </p:sp>
      <p:sp>
        <p:nvSpPr>
          <p:cNvPr id="48" name="Text Placeholder 11">
            <a:extLst>
              <a:ext uri="{FF2B5EF4-FFF2-40B4-BE49-F238E27FC236}">
                <a16:creationId xmlns:a16="http://schemas.microsoft.com/office/drawing/2014/main" id="{9599AB67-454D-7027-960E-D691B3286535}"/>
              </a:ext>
            </a:extLst>
          </p:cNvPr>
          <p:cNvSpPr>
            <a:spLocks noGrp="1"/>
          </p:cNvSpPr>
          <p:nvPr>
            <p:ph type="body" sz="quarter" idx="266" hasCustomPrompt="1"/>
          </p:nvPr>
        </p:nvSpPr>
        <p:spPr>
          <a:xfrm>
            <a:off x="6159446"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49" name="Picture Placeholder 38">
            <a:extLst>
              <a:ext uri="{FF2B5EF4-FFF2-40B4-BE49-F238E27FC236}">
                <a16:creationId xmlns:a16="http://schemas.microsoft.com/office/drawing/2014/main" id="{7C1BF712-6249-2760-F462-581E225642DB}"/>
              </a:ext>
            </a:extLst>
          </p:cNvPr>
          <p:cNvSpPr>
            <a:spLocks noGrp="1"/>
          </p:cNvSpPr>
          <p:nvPr>
            <p:ph type="pic" sz="quarter" idx="267"/>
          </p:nvPr>
        </p:nvSpPr>
        <p:spPr>
          <a:xfrm>
            <a:off x="6213446" y="2403357"/>
            <a:ext cx="792000" cy="504000"/>
          </a:xfrm>
          <a:noFill/>
        </p:spPr>
        <p:txBody>
          <a:bodyPr/>
          <a:lstStyle>
            <a:lvl1pPr>
              <a:buNone/>
              <a:defRPr/>
            </a:lvl1pPr>
          </a:lstStyle>
          <a:p>
            <a:endParaRPr lang="en-US" dirty="0"/>
          </a:p>
        </p:txBody>
      </p:sp>
      <p:sp>
        <p:nvSpPr>
          <p:cNvPr id="50" name="Text Placeholder 11">
            <a:extLst>
              <a:ext uri="{FF2B5EF4-FFF2-40B4-BE49-F238E27FC236}">
                <a16:creationId xmlns:a16="http://schemas.microsoft.com/office/drawing/2014/main" id="{052217C3-D155-19FA-5A93-CD65B344CD7C}"/>
              </a:ext>
            </a:extLst>
          </p:cNvPr>
          <p:cNvSpPr>
            <a:spLocks noGrp="1"/>
          </p:cNvSpPr>
          <p:nvPr>
            <p:ph type="body" sz="quarter" idx="268"/>
          </p:nvPr>
        </p:nvSpPr>
        <p:spPr>
          <a:xfrm>
            <a:off x="6159446"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1" name="Picture Placeholder 38">
            <a:extLst>
              <a:ext uri="{FF2B5EF4-FFF2-40B4-BE49-F238E27FC236}">
                <a16:creationId xmlns:a16="http://schemas.microsoft.com/office/drawing/2014/main" id="{CC65A266-C186-E5B5-0CD2-6ACA3D71BFF7}"/>
              </a:ext>
            </a:extLst>
          </p:cNvPr>
          <p:cNvSpPr>
            <a:spLocks noGrp="1"/>
          </p:cNvSpPr>
          <p:nvPr>
            <p:ph type="pic" sz="quarter" idx="269"/>
          </p:nvPr>
        </p:nvSpPr>
        <p:spPr>
          <a:xfrm>
            <a:off x="6213446" y="1680829"/>
            <a:ext cx="792000" cy="504000"/>
          </a:xfrm>
          <a:noFill/>
        </p:spPr>
        <p:txBody>
          <a:bodyPr/>
          <a:lstStyle>
            <a:lvl1pPr>
              <a:buNone/>
              <a:defRPr/>
            </a:lvl1pPr>
          </a:lstStyle>
          <a:p>
            <a:endParaRPr lang="en-US" dirty="0"/>
          </a:p>
        </p:txBody>
      </p:sp>
      <p:sp>
        <p:nvSpPr>
          <p:cNvPr id="52" name="Text Placeholder 11">
            <a:extLst>
              <a:ext uri="{FF2B5EF4-FFF2-40B4-BE49-F238E27FC236}">
                <a16:creationId xmlns:a16="http://schemas.microsoft.com/office/drawing/2014/main" id="{856A09E5-028B-7034-4443-A8AB96195B5F}"/>
              </a:ext>
            </a:extLst>
          </p:cNvPr>
          <p:cNvSpPr>
            <a:spLocks noGrp="1"/>
          </p:cNvSpPr>
          <p:nvPr>
            <p:ph type="body" sz="quarter" idx="270"/>
          </p:nvPr>
        </p:nvSpPr>
        <p:spPr>
          <a:xfrm>
            <a:off x="7151807" y="392028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3" name="Picture Placeholder 38">
            <a:extLst>
              <a:ext uri="{FF2B5EF4-FFF2-40B4-BE49-F238E27FC236}">
                <a16:creationId xmlns:a16="http://schemas.microsoft.com/office/drawing/2014/main" id="{CF3D73E5-0128-549E-B9A4-5A5384096A7E}"/>
              </a:ext>
            </a:extLst>
          </p:cNvPr>
          <p:cNvSpPr>
            <a:spLocks noGrp="1"/>
          </p:cNvSpPr>
          <p:nvPr>
            <p:ph type="pic" sz="quarter" idx="271"/>
          </p:nvPr>
        </p:nvSpPr>
        <p:spPr>
          <a:xfrm>
            <a:off x="7205807" y="3974287"/>
            <a:ext cx="792000" cy="504000"/>
          </a:xfrm>
          <a:noFill/>
        </p:spPr>
        <p:txBody>
          <a:bodyPr/>
          <a:lstStyle>
            <a:lvl1pPr>
              <a:buNone/>
              <a:defRPr/>
            </a:lvl1pPr>
          </a:lstStyle>
          <a:p>
            <a:endParaRPr lang="en-US" dirty="0"/>
          </a:p>
        </p:txBody>
      </p:sp>
      <p:sp>
        <p:nvSpPr>
          <p:cNvPr id="54" name="Text Placeholder 11">
            <a:extLst>
              <a:ext uri="{FF2B5EF4-FFF2-40B4-BE49-F238E27FC236}">
                <a16:creationId xmlns:a16="http://schemas.microsoft.com/office/drawing/2014/main" id="{F5C956D3-7A80-7902-16F9-2BAFF2D160BA}"/>
              </a:ext>
            </a:extLst>
          </p:cNvPr>
          <p:cNvSpPr>
            <a:spLocks noGrp="1"/>
          </p:cNvSpPr>
          <p:nvPr>
            <p:ph type="body" sz="quarter" idx="272"/>
          </p:nvPr>
        </p:nvSpPr>
        <p:spPr>
          <a:xfrm>
            <a:off x="7151807"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5" name="Picture Placeholder 38">
            <a:extLst>
              <a:ext uri="{FF2B5EF4-FFF2-40B4-BE49-F238E27FC236}">
                <a16:creationId xmlns:a16="http://schemas.microsoft.com/office/drawing/2014/main" id="{2CF8847A-C1ED-4D55-A25D-EFF235458B15}"/>
              </a:ext>
            </a:extLst>
          </p:cNvPr>
          <p:cNvSpPr>
            <a:spLocks noGrp="1"/>
          </p:cNvSpPr>
          <p:nvPr>
            <p:ph type="pic" sz="quarter" idx="273"/>
          </p:nvPr>
        </p:nvSpPr>
        <p:spPr>
          <a:xfrm>
            <a:off x="7205807" y="5419927"/>
            <a:ext cx="792000" cy="504000"/>
          </a:xfrm>
          <a:noFill/>
        </p:spPr>
        <p:txBody>
          <a:bodyPr/>
          <a:lstStyle>
            <a:lvl1pPr>
              <a:buNone/>
              <a:defRPr/>
            </a:lvl1pPr>
          </a:lstStyle>
          <a:p>
            <a:endParaRPr lang="en-US" dirty="0"/>
          </a:p>
        </p:txBody>
      </p:sp>
      <p:sp>
        <p:nvSpPr>
          <p:cNvPr id="56" name="Text Placeholder 11">
            <a:extLst>
              <a:ext uri="{FF2B5EF4-FFF2-40B4-BE49-F238E27FC236}">
                <a16:creationId xmlns:a16="http://schemas.microsoft.com/office/drawing/2014/main" id="{DBED2A85-26E8-40AB-6398-11C7219BDBBD}"/>
              </a:ext>
            </a:extLst>
          </p:cNvPr>
          <p:cNvSpPr>
            <a:spLocks noGrp="1"/>
          </p:cNvSpPr>
          <p:nvPr>
            <p:ph type="body" sz="quarter" idx="274" hasCustomPrompt="1"/>
          </p:nvPr>
        </p:nvSpPr>
        <p:spPr>
          <a:xfrm>
            <a:off x="7151807"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57" name="Picture Placeholder 38">
            <a:extLst>
              <a:ext uri="{FF2B5EF4-FFF2-40B4-BE49-F238E27FC236}">
                <a16:creationId xmlns:a16="http://schemas.microsoft.com/office/drawing/2014/main" id="{26813A33-5F84-CD4F-E119-37EA152A23D7}"/>
              </a:ext>
            </a:extLst>
          </p:cNvPr>
          <p:cNvSpPr>
            <a:spLocks noGrp="1"/>
          </p:cNvSpPr>
          <p:nvPr>
            <p:ph type="pic" sz="quarter" idx="275"/>
          </p:nvPr>
        </p:nvSpPr>
        <p:spPr>
          <a:xfrm>
            <a:off x="7205807" y="4697399"/>
            <a:ext cx="792000" cy="504000"/>
          </a:xfrm>
          <a:noFill/>
        </p:spPr>
        <p:txBody>
          <a:bodyPr/>
          <a:lstStyle>
            <a:lvl1pPr>
              <a:buNone/>
              <a:defRPr/>
            </a:lvl1pPr>
          </a:lstStyle>
          <a:p>
            <a:endParaRPr lang="en-US" dirty="0"/>
          </a:p>
        </p:txBody>
      </p:sp>
      <p:sp>
        <p:nvSpPr>
          <p:cNvPr id="59" name="Text Placeholder 11">
            <a:extLst>
              <a:ext uri="{FF2B5EF4-FFF2-40B4-BE49-F238E27FC236}">
                <a16:creationId xmlns:a16="http://schemas.microsoft.com/office/drawing/2014/main" id="{53A29FB0-964F-A8E5-9E38-7D9512A33449}"/>
              </a:ext>
            </a:extLst>
          </p:cNvPr>
          <p:cNvSpPr>
            <a:spLocks noGrp="1"/>
          </p:cNvSpPr>
          <p:nvPr>
            <p:ph type="body" sz="quarter" idx="277"/>
          </p:nvPr>
        </p:nvSpPr>
        <p:spPr>
          <a:xfrm>
            <a:off x="8141569" y="90534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60" name="Picture Placeholder 38">
            <a:extLst>
              <a:ext uri="{FF2B5EF4-FFF2-40B4-BE49-F238E27FC236}">
                <a16:creationId xmlns:a16="http://schemas.microsoft.com/office/drawing/2014/main" id="{9A097CF4-1346-290A-92DF-641DB1E15B9B}"/>
              </a:ext>
            </a:extLst>
          </p:cNvPr>
          <p:cNvSpPr>
            <a:spLocks noGrp="1"/>
          </p:cNvSpPr>
          <p:nvPr>
            <p:ph type="pic" sz="quarter" idx="278"/>
          </p:nvPr>
        </p:nvSpPr>
        <p:spPr>
          <a:xfrm>
            <a:off x="8195569" y="959347"/>
            <a:ext cx="792000" cy="504000"/>
          </a:xfrm>
          <a:noFill/>
        </p:spPr>
        <p:txBody>
          <a:bodyPr/>
          <a:lstStyle>
            <a:lvl1pPr>
              <a:buNone/>
              <a:defRPr/>
            </a:lvl1pPr>
          </a:lstStyle>
          <a:p>
            <a:endParaRPr lang="en-US" dirty="0"/>
          </a:p>
        </p:txBody>
      </p:sp>
      <p:sp>
        <p:nvSpPr>
          <p:cNvPr id="61" name="Text Placeholder 11">
            <a:extLst>
              <a:ext uri="{FF2B5EF4-FFF2-40B4-BE49-F238E27FC236}">
                <a16:creationId xmlns:a16="http://schemas.microsoft.com/office/drawing/2014/main" id="{3D4299DF-F216-7D2C-17D1-690D9CA7C5E2}"/>
              </a:ext>
            </a:extLst>
          </p:cNvPr>
          <p:cNvSpPr>
            <a:spLocks noGrp="1"/>
          </p:cNvSpPr>
          <p:nvPr>
            <p:ph type="body" sz="quarter" idx="280" hasCustomPrompt="1"/>
          </p:nvPr>
        </p:nvSpPr>
        <p:spPr>
          <a:xfrm>
            <a:off x="8141569" y="235098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62" name="Picture Placeholder 38">
            <a:extLst>
              <a:ext uri="{FF2B5EF4-FFF2-40B4-BE49-F238E27FC236}">
                <a16:creationId xmlns:a16="http://schemas.microsoft.com/office/drawing/2014/main" id="{D39A3CA2-0546-7839-803B-2863239848E7}"/>
              </a:ext>
            </a:extLst>
          </p:cNvPr>
          <p:cNvSpPr>
            <a:spLocks noGrp="1"/>
          </p:cNvSpPr>
          <p:nvPr>
            <p:ph type="pic" sz="quarter" idx="281"/>
          </p:nvPr>
        </p:nvSpPr>
        <p:spPr>
          <a:xfrm>
            <a:off x="8195569" y="2404987"/>
            <a:ext cx="792000" cy="504000"/>
          </a:xfrm>
          <a:noFill/>
        </p:spPr>
        <p:txBody>
          <a:bodyPr/>
          <a:lstStyle>
            <a:lvl1pPr>
              <a:buNone/>
              <a:defRPr/>
            </a:lvl1pPr>
          </a:lstStyle>
          <a:p>
            <a:endParaRPr lang="en-US" dirty="0"/>
          </a:p>
        </p:txBody>
      </p:sp>
      <p:sp>
        <p:nvSpPr>
          <p:cNvPr id="63" name="Text Placeholder 11">
            <a:extLst>
              <a:ext uri="{FF2B5EF4-FFF2-40B4-BE49-F238E27FC236}">
                <a16:creationId xmlns:a16="http://schemas.microsoft.com/office/drawing/2014/main" id="{32F63E7C-7F28-7F70-8079-384DA479BA36}"/>
              </a:ext>
            </a:extLst>
          </p:cNvPr>
          <p:cNvSpPr>
            <a:spLocks noGrp="1"/>
          </p:cNvSpPr>
          <p:nvPr>
            <p:ph type="body" sz="quarter" idx="282"/>
          </p:nvPr>
        </p:nvSpPr>
        <p:spPr>
          <a:xfrm>
            <a:off x="8141569" y="162816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28" name="Picture Placeholder 38">
            <a:extLst>
              <a:ext uri="{FF2B5EF4-FFF2-40B4-BE49-F238E27FC236}">
                <a16:creationId xmlns:a16="http://schemas.microsoft.com/office/drawing/2014/main" id="{6E6D82D0-1103-8852-A79E-DA8154C6379F}"/>
              </a:ext>
            </a:extLst>
          </p:cNvPr>
          <p:cNvSpPr>
            <a:spLocks noGrp="1"/>
          </p:cNvSpPr>
          <p:nvPr>
            <p:ph type="pic" sz="quarter" idx="283"/>
          </p:nvPr>
        </p:nvSpPr>
        <p:spPr>
          <a:xfrm>
            <a:off x="8195569" y="1682459"/>
            <a:ext cx="792000" cy="504000"/>
          </a:xfrm>
          <a:noFill/>
        </p:spPr>
        <p:txBody>
          <a:bodyPr/>
          <a:lstStyle>
            <a:lvl1pPr>
              <a:buNone/>
              <a:defRPr/>
            </a:lvl1pPr>
          </a:lstStyle>
          <a:p>
            <a:endParaRPr lang="en-US" dirty="0"/>
          </a:p>
        </p:txBody>
      </p:sp>
      <p:sp>
        <p:nvSpPr>
          <p:cNvPr id="129" name="Text Placeholder 11">
            <a:extLst>
              <a:ext uri="{FF2B5EF4-FFF2-40B4-BE49-F238E27FC236}">
                <a16:creationId xmlns:a16="http://schemas.microsoft.com/office/drawing/2014/main" id="{B59E0B7C-7E78-3537-C47A-F7CA8A24F5AC}"/>
              </a:ext>
            </a:extLst>
          </p:cNvPr>
          <p:cNvSpPr>
            <a:spLocks noGrp="1"/>
          </p:cNvSpPr>
          <p:nvPr>
            <p:ph type="body" sz="quarter" idx="284"/>
          </p:nvPr>
        </p:nvSpPr>
        <p:spPr>
          <a:xfrm>
            <a:off x="9133930" y="39219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0" name="Picture Placeholder 38">
            <a:extLst>
              <a:ext uri="{FF2B5EF4-FFF2-40B4-BE49-F238E27FC236}">
                <a16:creationId xmlns:a16="http://schemas.microsoft.com/office/drawing/2014/main" id="{F117FE79-EE50-90BF-D040-8CB74D897112}"/>
              </a:ext>
            </a:extLst>
          </p:cNvPr>
          <p:cNvSpPr>
            <a:spLocks noGrp="1"/>
          </p:cNvSpPr>
          <p:nvPr>
            <p:ph type="pic" sz="quarter" idx="285"/>
          </p:nvPr>
        </p:nvSpPr>
        <p:spPr>
          <a:xfrm>
            <a:off x="9187930" y="3975917"/>
            <a:ext cx="792000" cy="504000"/>
          </a:xfrm>
          <a:noFill/>
        </p:spPr>
        <p:txBody>
          <a:bodyPr/>
          <a:lstStyle>
            <a:lvl1pPr>
              <a:buNone/>
              <a:defRPr/>
            </a:lvl1pPr>
          </a:lstStyle>
          <a:p>
            <a:endParaRPr lang="en-US" dirty="0"/>
          </a:p>
        </p:txBody>
      </p:sp>
      <p:sp>
        <p:nvSpPr>
          <p:cNvPr id="131" name="Text Placeholder 11">
            <a:extLst>
              <a:ext uri="{FF2B5EF4-FFF2-40B4-BE49-F238E27FC236}">
                <a16:creationId xmlns:a16="http://schemas.microsoft.com/office/drawing/2014/main" id="{0943BCD8-E8CA-758C-9D93-2506FB4EAAD4}"/>
              </a:ext>
            </a:extLst>
          </p:cNvPr>
          <p:cNvSpPr>
            <a:spLocks noGrp="1"/>
          </p:cNvSpPr>
          <p:nvPr>
            <p:ph type="body" sz="quarter" idx="286"/>
          </p:nvPr>
        </p:nvSpPr>
        <p:spPr>
          <a:xfrm>
            <a:off x="9133930" y="536755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2" name="Picture Placeholder 38">
            <a:extLst>
              <a:ext uri="{FF2B5EF4-FFF2-40B4-BE49-F238E27FC236}">
                <a16:creationId xmlns:a16="http://schemas.microsoft.com/office/drawing/2014/main" id="{6B5858AD-9AFB-F5A0-58D9-5A843DE5F5DA}"/>
              </a:ext>
            </a:extLst>
          </p:cNvPr>
          <p:cNvSpPr>
            <a:spLocks noGrp="1"/>
          </p:cNvSpPr>
          <p:nvPr>
            <p:ph type="pic" sz="quarter" idx="287"/>
          </p:nvPr>
        </p:nvSpPr>
        <p:spPr>
          <a:xfrm>
            <a:off x="9187930" y="5421557"/>
            <a:ext cx="792000" cy="504000"/>
          </a:xfrm>
          <a:noFill/>
        </p:spPr>
        <p:txBody>
          <a:bodyPr/>
          <a:lstStyle>
            <a:lvl1pPr>
              <a:buNone/>
              <a:defRPr/>
            </a:lvl1pPr>
          </a:lstStyle>
          <a:p>
            <a:endParaRPr lang="en-US" dirty="0"/>
          </a:p>
        </p:txBody>
      </p:sp>
      <p:sp>
        <p:nvSpPr>
          <p:cNvPr id="133" name="Text Placeholder 11">
            <a:extLst>
              <a:ext uri="{FF2B5EF4-FFF2-40B4-BE49-F238E27FC236}">
                <a16:creationId xmlns:a16="http://schemas.microsoft.com/office/drawing/2014/main" id="{3B3AA627-BEC1-F2DA-092A-628EFDB44078}"/>
              </a:ext>
            </a:extLst>
          </p:cNvPr>
          <p:cNvSpPr>
            <a:spLocks noGrp="1"/>
          </p:cNvSpPr>
          <p:nvPr>
            <p:ph type="body" sz="quarter" idx="288" hasCustomPrompt="1"/>
          </p:nvPr>
        </p:nvSpPr>
        <p:spPr>
          <a:xfrm>
            <a:off x="9133930" y="464473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135" name="Picture Placeholder 38">
            <a:extLst>
              <a:ext uri="{FF2B5EF4-FFF2-40B4-BE49-F238E27FC236}">
                <a16:creationId xmlns:a16="http://schemas.microsoft.com/office/drawing/2014/main" id="{2AE807A2-826B-53B7-4992-C8FFFB36B2B9}"/>
              </a:ext>
            </a:extLst>
          </p:cNvPr>
          <p:cNvSpPr>
            <a:spLocks noGrp="1"/>
          </p:cNvSpPr>
          <p:nvPr>
            <p:ph type="pic" sz="quarter" idx="289"/>
          </p:nvPr>
        </p:nvSpPr>
        <p:spPr>
          <a:xfrm>
            <a:off x="9187930" y="4699029"/>
            <a:ext cx="792000" cy="504000"/>
          </a:xfrm>
          <a:noFill/>
        </p:spPr>
        <p:txBody>
          <a:bodyPr/>
          <a:lstStyle>
            <a:lvl1pPr>
              <a:buNone/>
              <a:defRPr/>
            </a:lvl1pPr>
          </a:lstStyle>
          <a:p>
            <a:endParaRPr lang="en-US" dirty="0"/>
          </a:p>
        </p:txBody>
      </p:sp>
      <p:sp>
        <p:nvSpPr>
          <p:cNvPr id="136" name="Text Placeholder 11">
            <a:extLst>
              <a:ext uri="{FF2B5EF4-FFF2-40B4-BE49-F238E27FC236}">
                <a16:creationId xmlns:a16="http://schemas.microsoft.com/office/drawing/2014/main" id="{CA228E50-5EE2-AAB2-57A5-16D81678CA3B}"/>
              </a:ext>
            </a:extLst>
          </p:cNvPr>
          <p:cNvSpPr>
            <a:spLocks noGrp="1"/>
          </p:cNvSpPr>
          <p:nvPr>
            <p:ph type="body" sz="quarter" idx="291"/>
          </p:nvPr>
        </p:nvSpPr>
        <p:spPr>
          <a:xfrm>
            <a:off x="10107552" y="90371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37" name="Picture Placeholder 38">
            <a:extLst>
              <a:ext uri="{FF2B5EF4-FFF2-40B4-BE49-F238E27FC236}">
                <a16:creationId xmlns:a16="http://schemas.microsoft.com/office/drawing/2014/main" id="{8C213BC5-E292-503D-D121-A639531EA794}"/>
              </a:ext>
            </a:extLst>
          </p:cNvPr>
          <p:cNvSpPr>
            <a:spLocks noGrp="1"/>
          </p:cNvSpPr>
          <p:nvPr>
            <p:ph type="pic" sz="quarter" idx="292"/>
          </p:nvPr>
        </p:nvSpPr>
        <p:spPr>
          <a:xfrm>
            <a:off x="10161552" y="957717"/>
            <a:ext cx="792000" cy="504000"/>
          </a:xfrm>
          <a:noFill/>
        </p:spPr>
        <p:txBody>
          <a:bodyPr/>
          <a:lstStyle>
            <a:lvl1pPr>
              <a:buNone/>
              <a:defRPr/>
            </a:lvl1pPr>
          </a:lstStyle>
          <a:p>
            <a:endParaRPr lang="en-US" dirty="0"/>
          </a:p>
        </p:txBody>
      </p:sp>
      <p:sp>
        <p:nvSpPr>
          <p:cNvPr id="138" name="Text Placeholder 11">
            <a:extLst>
              <a:ext uri="{FF2B5EF4-FFF2-40B4-BE49-F238E27FC236}">
                <a16:creationId xmlns:a16="http://schemas.microsoft.com/office/drawing/2014/main" id="{E75ED58A-B114-65A8-A5DD-658EC83603C9}"/>
              </a:ext>
            </a:extLst>
          </p:cNvPr>
          <p:cNvSpPr>
            <a:spLocks noGrp="1"/>
          </p:cNvSpPr>
          <p:nvPr>
            <p:ph type="body" sz="quarter" idx="294" hasCustomPrompt="1"/>
          </p:nvPr>
        </p:nvSpPr>
        <p:spPr>
          <a:xfrm>
            <a:off x="10107552" y="234935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139" name="Picture Placeholder 38">
            <a:extLst>
              <a:ext uri="{FF2B5EF4-FFF2-40B4-BE49-F238E27FC236}">
                <a16:creationId xmlns:a16="http://schemas.microsoft.com/office/drawing/2014/main" id="{6B813620-1E20-E7FB-78F9-1C1B5D6E4686}"/>
              </a:ext>
            </a:extLst>
          </p:cNvPr>
          <p:cNvSpPr>
            <a:spLocks noGrp="1"/>
          </p:cNvSpPr>
          <p:nvPr>
            <p:ph type="pic" sz="quarter" idx="295"/>
          </p:nvPr>
        </p:nvSpPr>
        <p:spPr>
          <a:xfrm>
            <a:off x="10161552" y="2403357"/>
            <a:ext cx="792000" cy="504000"/>
          </a:xfrm>
          <a:noFill/>
        </p:spPr>
        <p:txBody>
          <a:bodyPr/>
          <a:lstStyle>
            <a:lvl1pPr>
              <a:buNone/>
              <a:defRPr/>
            </a:lvl1pPr>
          </a:lstStyle>
          <a:p>
            <a:endParaRPr lang="en-US" dirty="0"/>
          </a:p>
        </p:txBody>
      </p:sp>
      <p:sp>
        <p:nvSpPr>
          <p:cNvPr id="140" name="Text Placeholder 11">
            <a:extLst>
              <a:ext uri="{FF2B5EF4-FFF2-40B4-BE49-F238E27FC236}">
                <a16:creationId xmlns:a16="http://schemas.microsoft.com/office/drawing/2014/main" id="{9E08C4B4-51BB-25B4-9434-A99A27B0B9A0}"/>
              </a:ext>
            </a:extLst>
          </p:cNvPr>
          <p:cNvSpPr>
            <a:spLocks noGrp="1"/>
          </p:cNvSpPr>
          <p:nvPr>
            <p:ph type="body" sz="quarter" idx="296"/>
          </p:nvPr>
        </p:nvSpPr>
        <p:spPr>
          <a:xfrm>
            <a:off x="10107552" y="162653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1" name="Picture Placeholder 38">
            <a:extLst>
              <a:ext uri="{FF2B5EF4-FFF2-40B4-BE49-F238E27FC236}">
                <a16:creationId xmlns:a16="http://schemas.microsoft.com/office/drawing/2014/main" id="{D244D8AD-635E-0820-12F4-E9ECF128909A}"/>
              </a:ext>
            </a:extLst>
          </p:cNvPr>
          <p:cNvSpPr>
            <a:spLocks noGrp="1"/>
          </p:cNvSpPr>
          <p:nvPr>
            <p:ph type="pic" sz="quarter" idx="297"/>
          </p:nvPr>
        </p:nvSpPr>
        <p:spPr>
          <a:xfrm>
            <a:off x="10161552" y="1680829"/>
            <a:ext cx="792000" cy="504000"/>
          </a:xfrm>
          <a:noFill/>
        </p:spPr>
        <p:txBody>
          <a:bodyPr/>
          <a:lstStyle>
            <a:lvl1pPr>
              <a:buNone/>
              <a:defRPr/>
            </a:lvl1pPr>
          </a:lstStyle>
          <a:p>
            <a:endParaRPr lang="en-US" dirty="0"/>
          </a:p>
        </p:txBody>
      </p:sp>
      <p:sp>
        <p:nvSpPr>
          <p:cNvPr id="142" name="Text Placeholder 11">
            <a:extLst>
              <a:ext uri="{FF2B5EF4-FFF2-40B4-BE49-F238E27FC236}">
                <a16:creationId xmlns:a16="http://schemas.microsoft.com/office/drawing/2014/main" id="{82B58799-CC69-77B4-B22C-DE25AC3D0D7A}"/>
              </a:ext>
            </a:extLst>
          </p:cNvPr>
          <p:cNvSpPr>
            <a:spLocks noGrp="1"/>
          </p:cNvSpPr>
          <p:nvPr>
            <p:ph type="body" sz="quarter" idx="298" hasCustomPrompt="1"/>
          </p:nvPr>
        </p:nvSpPr>
        <p:spPr>
          <a:xfrm>
            <a:off x="11099913" y="3920287"/>
            <a:ext cx="900000" cy="612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143" name="Picture Placeholder 38">
            <a:extLst>
              <a:ext uri="{FF2B5EF4-FFF2-40B4-BE49-F238E27FC236}">
                <a16:creationId xmlns:a16="http://schemas.microsoft.com/office/drawing/2014/main" id="{A9B18BA0-DB13-9386-D240-4D6B1BEBB963}"/>
              </a:ext>
            </a:extLst>
          </p:cNvPr>
          <p:cNvSpPr>
            <a:spLocks noGrp="1"/>
          </p:cNvSpPr>
          <p:nvPr>
            <p:ph type="pic" sz="quarter" idx="299"/>
          </p:nvPr>
        </p:nvSpPr>
        <p:spPr>
          <a:xfrm>
            <a:off x="11153913" y="3974287"/>
            <a:ext cx="792000" cy="504000"/>
          </a:xfrm>
          <a:noFill/>
        </p:spPr>
        <p:txBody>
          <a:bodyPr/>
          <a:lstStyle>
            <a:lvl1pPr>
              <a:buNone/>
              <a:defRPr/>
            </a:lvl1pPr>
          </a:lstStyle>
          <a:p>
            <a:endParaRPr lang="en-US" dirty="0"/>
          </a:p>
        </p:txBody>
      </p:sp>
      <p:sp>
        <p:nvSpPr>
          <p:cNvPr id="144" name="Text Placeholder 11">
            <a:extLst>
              <a:ext uri="{FF2B5EF4-FFF2-40B4-BE49-F238E27FC236}">
                <a16:creationId xmlns:a16="http://schemas.microsoft.com/office/drawing/2014/main" id="{337DAB2A-3797-F98F-A87F-3BF499C17E9F}"/>
              </a:ext>
            </a:extLst>
          </p:cNvPr>
          <p:cNvSpPr>
            <a:spLocks noGrp="1"/>
          </p:cNvSpPr>
          <p:nvPr>
            <p:ph type="body" sz="quarter" idx="300"/>
          </p:nvPr>
        </p:nvSpPr>
        <p:spPr>
          <a:xfrm>
            <a:off x="11099913" y="5365927"/>
            <a:ext cx="900000" cy="612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45" name="Picture Placeholder 38">
            <a:extLst>
              <a:ext uri="{FF2B5EF4-FFF2-40B4-BE49-F238E27FC236}">
                <a16:creationId xmlns:a16="http://schemas.microsoft.com/office/drawing/2014/main" id="{9D865D55-59C2-8DAA-FA8C-83060272F799}"/>
              </a:ext>
            </a:extLst>
          </p:cNvPr>
          <p:cNvSpPr>
            <a:spLocks noGrp="1"/>
          </p:cNvSpPr>
          <p:nvPr>
            <p:ph type="pic" sz="quarter" idx="301"/>
          </p:nvPr>
        </p:nvSpPr>
        <p:spPr>
          <a:xfrm>
            <a:off x="11153913" y="5419927"/>
            <a:ext cx="792000" cy="504000"/>
          </a:xfrm>
          <a:noFill/>
        </p:spPr>
        <p:txBody>
          <a:bodyPr/>
          <a:lstStyle>
            <a:lvl1pPr>
              <a:buNone/>
              <a:defRPr/>
            </a:lvl1pPr>
          </a:lstStyle>
          <a:p>
            <a:endParaRPr lang="en-US" dirty="0"/>
          </a:p>
        </p:txBody>
      </p:sp>
      <p:sp>
        <p:nvSpPr>
          <p:cNvPr id="146" name="Text Placeholder 11">
            <a:extLst>
              <a:ext uri="{FF2B5EF4-FFF2-40B4-BE49-F238E27FC236}">
                <a16:creationId xmlns:a16="http://schemas.microsoft.com/office/drawing/2014/main" id="{FE94A6C4-DC42-64A8-DD13-D4DABC519AE3}"/>
              </a:ext>
            </a:extLst>
          </p:cNvPr>
          <p:cNvSpPr>
            <a:spLocks noGrp="1"/>
          </p:cNvSpPr>
          <p:nvPr>
            <p:ph type="body" sz="quarter" idx="302" hasCustomPrompt="1"/>
          </p:nvPr>
        </p:nvSpPr>
        <p:spPr>
          <a:xfrm>
            <a:off x="11099913" y="4643107"/>
            <a:ext cx="900000" cy="612000"/>
          </a:xfrm>
          <a:prstGeom prst="roundRect">
            <a:avLst>
              <a:gd name="adj" fmla="val 2993"/>
            </a:avLst>
          </a:prstGeom>
          <a:solidFill>
            <a:schemeClr val="bg1"/>
          </a:solidFill>
        </p:spPr>
        <p:txBody>
          <a:bodyPr/>
          <a:lstStyle>
            <a:lvl1pPr>
              <a:buNone/>
              <a:defRPr>
                <a:noFill/>
              </a:defRPr>
            </a:lvl1pPr>
          </a:lstStyle>
          <a:p>
            <a:pPr lvl="0"/>
            <a:r>
              <a:rPr lang="en-GB" dirty="0"/>
              <a:t>text styles</a:t>
            </a:r>
          </a:p>
        </p:txBody>
      </p:sp>
      <p:sp>
        <p:nvSpPr>
          <p:cNvPr id="147" name="Picture Placeholder 38">
            <a:extLst>
              <a:ext uri="{FF2B5EF4-FFF2-40B4-BE49-F238E27FC236}">
                <a16:creationId xmlns:a16="http://schemas.microsoft.com/office/drawing/2014/main" id="{35BF33FC-C105-DC60-59A2-CF966436B027}"/>
              </a:ext>
            </a:extLst>
          </p:cNvPr>
          <p:cNvSpPr>
            <a:spLocks noGrp="1"/>
          </p:cNvSpPr>
          <p:nvPr>
            <p:ph type="pic" sz="quarter" idx="303"/>
          </p:nvPr>
        </p:nvSpPr>
        <p:spPr>
          <a:xfrm>
            <a:off x="11153913" y="4697399"/>
            <a:ext cx="792000" cy="504000"/>
          </a:xfrm>
          <a:noFill/>
        </p:spPr>
        <p:txBody>
          <a:bodyPr/>
          <a:lstStyle>
            <a:lvl1pPr>
              <a:buNone/>
              <a:defRPr/>
            </a:lvl1pPr>
          </a:lstStyle>
          <a:p>
            <a:endParaRPr lang="en-US" dirty="0"/>
          </a:p>
        </p:txBody>
      </p:sp>
      <p:sp>
        <p:nvSpPr>
          <p:cNvPr id="148" name="Text Placeholder 20">
            <a:extLst>
              <a:ext uri="{FF2B5EF4-FFF2-40B4-BE49-F238E27FC236}">
                <a16:creationId xmlns:a16="http://schemas.microsoft.com/office/drawing/2014/main" id="{1993FD09-C7DC-24E3-046B-DD408DEDFC55}"/>
              </a:ext>
            </a:extLst>
          </p:cNvPr>
          <p:cNvSpPr>
            <a:spLocks noGrp="1"/>
          </p:cNvSpPr>
          <p:nvPr>
            <p:ph type="body" sz="quarter" idx="304" hasCustomPrompt="1"/>
          </p:nvPr>
        </p:nvSpPr>
        <p:spPr>
          <a:xfrm>
            <a:off x="2183995"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49" name="Text Placeholder 20">
            <a:extLst>
              <a:ext uri="{FF2B5EF4-FFF2-40B4-BE49-F238E27FC236}">
                <a16:creationId xmlns:a16="http://schemas.microsoft.com/office/drawing/2014/main" id="{D4FD8DEE-A883-9732-C79B-319A59558558}"/>
              </a:ext>
            </a:extLst>
          </p:cNvPr>
          <p:cNvSpPr>
            <a:spLocks noGrp="1"/>
          </p:cNvSpPr>
          <p:nvPr>
            <p:ph type="body" sz="quarter" idx="305" hasCustomPrompt="1"/>
          </p:nvPr>
        </p:nvSpPr>
        <p:spPr>
          <a:xfrm>
            <a:off x="3174652"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0" name="Text Placeholder 20">
            <a:extLst>
              <a:ext uri="{FF2B5EF4-FFF2-40B4-BE49-F238E27FC236}">
                <a16:creationId xmlns:a16="http://schemas.microsoft.com/office/drawing/2014/main" id="{20DA1D31-123D-F67C-C67E-BD37178DC6A3}"/>
              </a:ext>
            </a:extLst>
          </p:cNvPr>
          <p:cNvSpPr>
            <a:spLocks noGrp="1"/>
          </p:cNvSpPr>
          <p:nvPr>
            <p:ph type="body" sz="quarter" idx="306" hasCustomPrompt="1"/>
          </p:nvPr>
        </p:nvSpPr>
        <p:spPr>
          <a:xfrm>
            <a:off x="4165309"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1" name="Text Placeholder 20">
            <a:extLst>
              <a:ext uri="{FF2B5EF4-FFF2-40B4-BE49-F238E27FC236}">
                <a16:creationId xmlns:a16="http://schemas.microsoft.com/office/drawing/2014/main" id="{ABE8E9E1-6DC1-F660-3C5C-DEAFCD23AF8A}"/>
              </a:ext>
            </a:extLst>
          </p:cNvPr>
          <p:cNvSpPr>
            <a:spLocks noGrp="1"/>
          </p:cNvSpPr>
          <p:nvPr>
            <p:ph type="body" sz="quarter" idx="307" hasCustomPrompt="1"/>
          </p:nvPr>
        </p:nvSpPr>
        <p:spPr>
          <a:xfrm>
            <a:off x="5155966"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2" name="Text Placeholder 20">
            <a:extLst>
              <a:ext uri="{FF2B5EF4-FFF2-40B4-BE49-F238E27FC236}">
                <a16:creationId xmlns:a16="http://schemas.microsoft.com/office/drawing/2014/main" id="{B4E19305-45B9-C299-8899-70AA0D429510}"/>
              </a:ext>
            </a:extLst>
          </p:cNvPr>
          <p:cNvSpPr>
            <a:spLocks noGrp="1"/>
          </p:cNvSpPr>
          <p:nvPr>
            <p:ph type="body" sz="quarter" idx="308" hasCustomPrompt="1"/>
          </p:nvPr>
        </p:nvSpPr>
        <p:spPr>
          <a:xfrm>
            <a:off x="6146623" y="308794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3" name="Text Placeholder 20">
            <a:extLst>
              <a:ext uri="{FF2B5EF4-FFF2-40B4-BE49-F238E27FC236}">
                <a16:creationId xmlns:a16="http://schemas.microsoft.com/office/drawing/2014/main" id="{6E3C6F12-960A-7D7C-89DC-213DFB0B5B4F}"/>
              </a:ext>
            </a:extLst>
          </p:cNvPr>
          <p:cNvSpPr>
            <a:spLocks noGrp="1"/>
          </p:cNvSpPr>
          <p:nvPr>
            <p:ph type="body" sz="quarter" idx="309" hasCustomPrompt="1"/>
          </p:nvPr>
        </p:nvSpPr>
        <p:spPr>
          <a:xfrm>
            <a:off x="7137280" y="322546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4" name="Text Placeholder 20">
            <a:extLst>
              <a:ext uri="{FF2B5EF4-FFF2-40B4-BE49-F238E27FC236}">
                <a16:creationId xmlns:a16="http://schemas.microsoft.com/office/drawing/2014/main" id="{39BB946A-0B8E-F317-CF2C-45E9A560CF05}"/>
              </a:ext>
            </a:extLst>
          </p:cNvPr>
          <p:cNvSpPr>
            <a:spLocks noGrp="1"/>
          </p:cNvSpPr>
          <p:nvPr>
            <p:ph type="body" sz="quarter" idx="310" hasCustomPrompt="1"/>
          </p:nvPr>
        </p:nvSpPr>
        <p:spPr>
          <a:xfrm>
            <a:off x="8127937" y="3084734"/>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5" name="Text Placeholder 20">
            <a:extLst>
              <a:ext uri="{FF2B5EF4-FFF2-40B4-BE49-F238E27FC236}">
                <a16:creationId xmlns:a16="http://schemas.microsoft.com/office/drawing/2014/main" id="{534FDD6A-A62F-DB49-034C-478E9AB419F3}"/>
              </a:ext>
            </a:extLst>
          </p:cNvPr>
          <p:cNvSpPr>
            <a:spLocks noGrp="1"/>
          </p:cNvSpPr>
          <p:nvPr>
            <p:ph type="body" sz="quarter" idx="311" hasCustomPrompt="1"/>
          </p:nvPr>
        </p:nvSpPr>
        <p:spPr>
          <a:xfrm>
            <a:off x="9118594" y="3222259"/>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6" name="Text Placeholder 20">
            <a:extLst>
              <a:ext uri="{FF2B5EF4-FFF2-40B4-BE49-F238E27FC236}">
                <a16:creationId xmlns:a16="http://schemas.microsoft.com/office/drawing/2014/main" id="{D49B20EF-CBE8-6816-F70D-ADA33A6F0267}"/>
              </a:ext>
            </a:extLst>
          </p:cNvPr>
          <p:cNvSpPr>
            <a:spLocks noGrp="1"/>
          </p:cNvSpPr>
          <p:nvPr>
            <p:ph type="body" sz="quarter" idx="312" hasCustomPrompt="1"/>
          </p:nvPr>
        </p:nvSpPr>
        <p:spPr>
          <a:xfrm>
            <a:off x="10109251" y="3084252"/>
            <a:ext cx="900000" cy="525552"/>
          </a:xfrm>
          <a:prstGeom prst="upArrowCallout">
            <a:avLst>
              <a:gd name="adj1" fmla="val 50000"/>
              <a:gd name="adj2" fmla="val 25000"/>
              <a:gd name="adj3" fmla="val 25000"/>
              <a:gd name="adj4" fmla="val 75000"/>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
        <p:nvSpPr>
          <p:cNvPr id="157" name="Text Placeholder 20">
            <a:extLst>
              <a:ext uri="{FF2B5EF4-FFF2-40B4-BE49-F238E27FC236}">
                <a16:creationId xmlns:a16="http://schemas.microsoft.com/office/drawing/2014/main" id="{A08CE04E-BBC1-71E3-2121-9F335028B48F}"/>
              </a:ext>
            </a:extLst>
          </p:cNvPr>
          <p:cNvSpPr>
            <a:spLocks noGrp="1"/>
          </p:cNvSpPr>
          <p:nvPr>
            <p:ph type="body" sz="quarter" idx="313" hasCustomPrompt="1"/>
          </p:nvPr>
        </p:nvSpPr>
        <p:spPr>
          <a:xfrm>
            <a:off x="11099913" y="3221777"/>
            <a:ext cx="900000" cy="525552"/>
          </a:xfrm>
          <a:prstGeom prst="downArrowCallout">
            <a:avLst>
              <a:gd name="adj1" fmla="val 50000"/>
              <a:gd name="adj2" fmla="val 25000"/>
              <a:gd name="adj3" fmla="val 25000"/>
              <a:gd name="adj4" fmla="val 74554"/>
            </a:avLst>
          </a:prstGeom>
          <a:solidFill>
            <a:schemeClr val="tx1"/>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dirty="0"/>
              <a:t>Month</a:t>
            </a:r>
          </a:p>
        </p:txBody>
      </p:sp>
    </p:spTree>
    <p:extLst>
      <p:ext uri="{BB962C8B-B14F-4D97-AF65-F5344CB8AC3E}">
        <p14:creationId xmlns:p14="http://schemas.microsoft.com/office/powerpoint/2010/main" val="16131028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meline events dark knight">
    <p:bg>
      <p:bgPr>
        <a:solidFill>
          <a:schemeClr val="tx1"/>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6"/>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6"/>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2"/>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chemeClr val="accent6"/>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p:nvPr>
        </p:nvSpPr>
        <p:spPr>
          <a:xfrm>
            <a:off x="228304"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Click to edit Master text 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p:nvPr>
        </p:nvSpPr>
        <p:spPr>
          <a:xfrm>
            <a:off x="2076620"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Click to edit Master text 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p:nvPr>
        </p:nvSpPr>
        <p:spPr>
          <a:xfrm>
            <a:off x="3924936"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Click to edit Master text 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Click to edit Master text styles</a:t>
            </a:r>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p:nvPr>
        </p:nvSpPr>
        <p:spPr>
          <a:xfrm>
            <a:off x="7621568"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Click to edit Master text 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Click to edit Master text styles</a:t>
            </a:r>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pic>
        <p:nvPicPr>
          <p:cNvPr id="272" name="Picture 271">
            <a:extLst>
              <a:ext uri="{FF2B5EF4-FFF2-40B4-BE49-F238E27FC236}">
                <a16:creationId xmlns:a16="http://schemas.microsoft.com/office/drawing/2014/main" id="{9C77B348-EF5B-3FFB-5D17-41996C724D29}"/>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 name="Picture Placeholder 4">
            <a:extLst>
              <a:ext uri="{FF2B5EF4-FFF2-40B4-BE49-F238E27FC236}">
                <a16:creationId xmlns:a16="http://schemas.microsoft.com/office/drawing/2014/main" id="{FE03DA58-C892-CF59-CDCD-4293ECEEC11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6" name="Text Placeholder 6">
            <a:extLst>
              <a:ext uri="{FF2B5EF4-FFF2-40B4-BE49-F238E27FC236}">
                <a16:creationId xmlns:a16="http://schemas.microsoft.com/office/drawing/2014/main" id="{62C1C29F-AE3A-30EC-066C-3FDB679B631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79553756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meline events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E9DF22-68DB-1DE3-2634-5D01B65FB626}"/>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1A96FDF7-6EB1-63AA-9CFD-0B118F8E1A33}"/>
              </a:ext>
            </a:extLst>
          </p:cNvPr>
          <p:cNvSpPr>
            <a:spLocks noGrp="1"/>
          </p:cNvSpPr>
          <p:nvPr>
            <p:ph type="body" sz="quarter" idx="115" hasCustomPrompt="1"/>
          </p:nvPr>
        </p:nvSpPr>
        <p:spPr>
          <a:xfrm>
            <a:off x="561394" y="3298089"/>
            <a:ext cx="900000" cy="504000"/>
          </a:xfrm>
          <a:prstGeom prst="upArrowCallout">
            <a:avLst>
              <a:gd name="adj1" fmla="val 50000"/>
              <a:gd name="adj2" fmla="val 25000"/>
              <a:gd name="adj3" fmla="val 25000"/>
              <a:gd name="adj4" fmla="val 75000"/>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258" name="Text Placeholder 20">
            <a:extLst>
              <a:ext uri="{FF2B5EF4-FFF2-40B4-BE49-F238E27FC236}">
                <a16:creationId xmlns:a16="http://schemas.microsoft.com/office/drawing/2014/main" id="{29E10F10-7FD5-D27A-0854-A87E222BC48B}"/>
              </a:ext>
            </a:extLst>
          </p:cNvPr>
          <p:cNvSpPr>
            <a:spLocks noGrp="1"/>
          </p:cNvSpPr>
          <p:nvPr>
            <p:ph type="body" sz="quarter" idx="223" hasCustomPrompt="1"/>
          </p:nvPr>
        </p:nvSpPr>
        <p:spPr>
          <a:xfrm>
            <a:off x="1486413"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27" name="Text Placeholder 20">
            <a:extLst>
              <a:ext uri="{FF2B5EF4-FFF2-40B4-BE49-F238E27FC236}">
                <a16:creationId xmlns:a16="http://schemas.microsoft.com/office/drawing/2014/main" id="{C40D5C85-E555-C130-A12E-63892F871F74}"/>
              </a:ext>
            </a:extLst>
          </p:cNvPr>
          <p:cNvSpPr>
            <a:spLocks noGrp="1"/>
          </p:cNvSpPr>
          <p:nvPr>
            <p:ph type="body" sz="quarter" idx="304" hasCustomPrompt="1"/>
          </p:nvPr>
        </p:nvSpPr>
        <p:spPr>
          <a:xfrm>
            <a:off x="2411432" y="3298089"/>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8" name="Text Placeholder 20">
            <a:extLst>
              <a:ext uri="{FF2B5EF4-FFF2-40B4-BE49-F238E27FC236}">
                <a16:creationId xmlns:a16="http://schemas.microsoft.com/office/drawing/2014/main" id="{D1ABFF69-59DD-70D7-07C3-014DEA4B0481}"/>
              </a:ext>
            </a:extLst>
          </p:cNvPr>
          <p:cNvSpPr>
            <a:spLocks noGrp="1"/>
          </p:cNvSpPr>
          <p:nvPr>
            <p:ph type="body" sz="quarter" idx="305" hasCustomPrompt="1"/>
          </p:nvPr>
        </p:nvSpPr>
        <p:spPr>
          <a:xfrm>
            <a:off x="3336451" y="3431221"/>
            <a:ext cx="900000" cy="504000"/>
          </a:xfrm>
          <a:prstGeom prst="downArrowCallout">
            <a:avLst>
              <a:gd name="adj1" fmla="val 50000"/>
              <a:gd name="adj2" fmla="val 25000"/>
              <a:gd name="adj3" fmla="val 25000"/>
              <a:gd name="adj4" fmla="val 74554"/>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29" name="Text Placeholder 20">
            <a:extLst>
              <a:ext uri="{FF2B5EF4-FFF2-40B4-BE49-F238E27FC236}">
                <a16:creationId xmlns:a16="http://schemas.microsoft.com/office/drawing/2014/main" id="{39F3B2FB-F369-E421-32B5-EA75C92AD9AC}"/>
              </a:ext>
            </a:extLst>
          </p:cNvPr>
          <p:cNvSpPr>
            <a:spLocks noGrp="1"/>
          </p:cNvSpPr>
          <p:nvPr>
            <p:ph type="body" sz="quarter" idx="306" hasCustomPrompt="1"/>
          </p:nvPr>
        </p:nvSpPr>
        <p:spPr>
          <a:xfrm>
            <a:off x="4261470" y="329808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0" name="Text Placeholder 20">
            <a:extLst>
              <a:ext uri="{FF2B5EF4-FFF2-40B4-BE49-F238E27FC236}">
                <a16:creationId xmlns:a16="http://schemas.microsoft.com/office/drawing/2014/main" id="{4132B96F-A292-1061-BF76-52599D3BB2F5}"/>
              </a:ext>
            </a:extLst>
          </p:cNvPr>
          <p:cNvSpPr>
            <a:spLocks noGrp="1"/>
          </p:cNvSpPr>
          <p:nvPr>
            <p:ph type="body" sz="quarter" idx="307" hasCustomPrompt="1"/>
          </p:nvPr>
        </p:nvSpPr>
        <p:spPr>
          <a:xfrm>
            <a:off x="5186489" y="3431221"/>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1" name="Text Placeholder 20">
            <a:extLst>
              <a:ext uri="{FF2B5EF4-FFF2-40B4-BE49-F238E27FC236}">
                <a16:creationId xmlns:a16="http://schemas.microsoft.com/office/drawing/2014/main" id="{F8E9CC2B-9BB7-4C0A-DF00-D96367B29FCF}"/>
              </a:ext>
            </a:extLst>
          </p:cNvPr>
          <p:cNvSpPr>
            <a:spLocks noGrp="1"/>
          </p:cNvSpPr>
          <p:nvPr>
            <p:ph type="body" sz="quarter" idx="308" hasCustomPrompt="1"/>
          </p:nvPr>
        </p:nvSpPr>
        <p:spPr>
          <a:xfrm>
            <a:off x="6111508" y="3298089"/>
            <a:ext cx="900000" cy="504000"/>
          </a:xfrm>
          <a:prstGeom prst="upArrowCallout">
            <a:avLst>
              <a:gd name="adj1" fmla="val 50000"/>
              <a:gd name="adj2" fmla="val 25000"/>
              <a:gd name="adj3" fmla="val 25000"/>
              <a:gd name="adj4" fmla="val 75000"/>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2" name="Text Placeholder 20">
            <a:extLst>
              <a:ext uri="{FF2B5EF4-FFF2-40B4-BE49-F238E27FC236}">
                <a16:creationId xmlns:a16="http://schemas.microsoft.com/office/drawing/2014/main" id="{A7357BD4-A939-DA16-9941-74C48119D448}"/>
              </a:ext>
            </a:extLst>
          </p:cNvPr>
          <p:cNvSpPr>
            <a:spLocks noGrp="1"/>
          </p:cNvSpPr>
          <p:nvPr>
            <p:ph type="body" sz="quarter" idx="309" hasCustomPrompt="1"/>
          </p:nvPr>
        </p:nvSpPr>
        <p:spPr>
          <a:xfrm>
            <a:off x="7036527" y="3431221"/>
            <a:ext cx="900000" cy="504000"/>
          </a:xfrm>
          <a:prstGeom prst="downArrowCallout">
            <a:avLst>
              <a:gd name="adj1" fmla="val 50000"/>
              <a:gd name="adj2" fmla="val 25000"/>
              <a:gd name="adj3" fmla="val 25000"/>
              <a:gd name="adj4" fmla="val 74554"/>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3" name="Text Placeholder 20">
            <a:extLst>
              <a:ext uri="{FF2B5EF4-FFF2-40B4-BE49-F238E27FC236}">
                <a16:creationId xmlns:a16="http://schemas.microsoft.com/office/drawing/2014/main" id="{E513E3B2-6B1C-4F2B-BB2A-A9DCD6D442A8}"/>
              </a:ext>
            </a:extLst>
          </p:cNvPr>
          <p:cNvSpPr>
            <a:spLocks noGrp="1"/>
          </p:cNvSpPr>
          <p:nvPr>
            <p:ph type="body" sz="quarter" idx="310" hasCustomPrompt="1"/>
          </p:nvPr>
        </p:nvSpPr>
        <p:spPr>
          <a:xfrm>
            <a:off x="7961546" y="3294881"/>
            <a:ext cx="900000" cy="504000"/>
          </a:xfrm>
          <a:prstGeom prst="upArrowCallout">
            <a:avLst>
              <a:gd name="adj1" fmla="val 50000"/>
              <a:gd name="adj2" fmla="val 25000"/>
              <a:gd name="adj3" fmla="val 25000"/>
              <a:gd name="adj4" fmla="val 75000"/>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4" name="Text Placeholder 20">
            <a:extLst>
              <a:ext uri="{FF2B5EF4-FFF2-40B4-BE49-F238E27FC236}">
                <a16:creationId xmlns:a16="http://schemas.microsoft.com/office/drawing/2014/main" id="{AC7433C5-D36A-0223-20B8-B276F7F68EE2}"/>
              </a:ext>
            </a:extLst>
          </p:cNvPr>
          <p:cNvSpPr>
            <a:spLocks noGrp="1"/>
          </p:cNvSpPr>
          <p:nvPr>
            <p:ph type="body" sz="quarter" idx="311" hasCustomPrompt="1"/>
          </p:nvPr>
        </p:nvSpPr>
        <p:spPr>
          <a:xfrm>
            <a:off x="8886565" y="3426923"/>
            <a:ext cx="900000" cy="504000"/>
          </a:xfrm>
          <a:prstGeom prst="downArrowCallout">
            <a:avLst>
              <a:gd name="adj1" fmla="val 50000"/>
              <a:gd name="adj2" fmla="val 25000"/>
              <a:gd name="adj3" fmla="val 25000"/>
              <a:gd name="adj4" fmla="val 74554"/>
            </a:avLst>
          </a:prstGeom>
          <a:solidFill>
            <a:schemeClr val="tx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435" name="Text Placeholder 20">
            <a:extLst>
              <a:ext uri="{FF2B5EF4-FFF2-40B4-BE49-F238E27FC236}">
                <a16:creationId xmlns:a16="http://schemas.microsoft.com/office/drawing/2014/main" id="{A23B74D4-2F9C-7584-BC9C-148F3C90E1CF}"/>
              </a:ext>
            </a:extLst>
          </p:cNvPr>
          <p:cNvSpPr>
            <a:spLocks noGrp="1"/>
          </p:cNvSpPr>
          <p:nvPr>
            <p:ph type="body" sz="quarter" idx="312" hasCustomPrompt="1"/>
          </p:nvPr>
        </p:nvSpPr>
        <p:spPr>
          <a:xfrm>
            <a:off x="9811584" y="3294399"/>
            <a:ext cx="900000" cy="504000"/>
          </a:xfrm>
          <a:prstGeom prst="upArrowCallout">
            <a:avLst>
              <a:gd name="adj1" fmla="val 50000"/>
              <a:gd name="adj2" fmla="val 25000"/>
              <a:gd name="adj3" fmla="val 25000"/>
              <a:gd name="adj4" fmla="val 75000"/>
            </a:avLst>
          </a:prstGeom>
          <a:solidFill>
            <a:schemeClr val="accent4"/>
          </a:solidFill>
        </p:spPr>
        <p:txBody>
          <a:bodyPr vert="horz" lIns="0" anchor="ctr">
            <a:noAutofit/>
          </a:bodyPr>
          <a:lstStyle>
            <a:lvl1pPr marL="6350" indent="0" algn="ctr" rtl="0">
              <a:buNone/>
              <a:tabLst/>
              <a:defRPr sz="1000" b="1">
                <a:solidFill>
                  <a:schemeClr val="tx1"/>
                </a:solidFill>
              </a:defRPr>
            </a:lvl1pPr>
            <a:lvl2pPr algn="thaiDist">
              <a:defRPr/>
            </a:lvl2pPr>
          </a:lstStyle>
          <a:p>
            <a:pPr lvl="0"/>
            <a:r>
              <a:rPr lang="en-US"/>
              <a:t>Month</a:t>
            </a:r>
          </a:p>
        </p:txBody>
      </p:sp>
      <p:sp>
        <p:nvSpPr>
          <p:cNvPr id="436" name="Text Placeholder 20">
            <a:extLst>
              <a:ext uri="{FF2B5EF4-FFF2-40B4-BE49-F238E27FC236}">
                <a16:creationId xmlns:a16="http://schemas.microsoft.com/office/drawing/2014/main" id="{9AC67F87-22CB-9078-28DB-E84AD6E37014}"/>
              </a:ext>
            </a:extLst>
          </p:cNvPr>
          <p:cNvSpPr>
            <a:spLocks noGrp="1"/>
          </p:cNvSpPr>
          <p:nvPr>
            <p:ph type="body" sz="quarter" idx="313" hasCustomPrompt="1"/>
          </p:nvPr>
        </p:nvSpPr>
        <p:spPr>
          <a:xfrm>
            <a:off x="10736600" y="3433601"/>
            <a:ext cx="900000" cy="504000"/>
          </a:xfrm>
          <a:prstGeom prst="downArrowCallout">
            <a:avLst>
              <a:gd name="adj1" fmla="val 50000"/>
              <a:gd name="adj2" fmla="val 25000"/>
              <a:gd name="adj3" fmla="val 25000"/>
              <a:gd name="adj4" fmla="val 74554"/>
            </a:avLst>
          </a:prstGeom>
          <a:solidFill>
            <a:schemeClr val="accent2"/>
          </a:solidFill>
        </p:spPr>
        <p:txBody>
          <a:bodyPr vert="horz" lIns="0" anchor="ctr">
            <a:noAutofit/>
          </a:bodyPr>
          <a:lstStyle>
            <a:lvl1pPr marL="6350" indent="0" algn="ctr" rtl="0">
              <a:buNone/>
              <a:tabLst/>
              <a:defRPr sz="1000" b="1">
                <a:solidFill>
                  <a:schemeClr val="bg1"/>
                </a:solidFill>
              </a:defRPr>
            </a:lvl1pPr>
            <a:lvl2pPr algn="thaiDist">
              <a:defRPr/>
            </a:lvl2pPr>
          </a:lstStyle>
          <a:p>
            <a:pPr lvl="0"/>
            <a:r>
              <a:rPr lang="en-US"/>
              <a:t>Month</a:t>
            </a:r>
          </a:p>
        </p:txBody>
      </p:sp>
      <p:sp>
        <p:nvSpPr>
          <p:cNvPr id="5" name="Text Placeholder 11">
            <a:extLst>
              <a:ext uri="{FF2B5EF4-FFF2-40B4-BE49-F238E27FC236}">
                <a16:creationId xmlns:a16="http://schemas.microsoft.com/office/drawing/2014/main" id="{CA4629F8-9F6C-DB12-1240-93E628F4F492}"/>
              </a:ext>
            </a:extLst>
          </p:cNvPr>
          <p:cNvSpPr>
            <a:spLocks noGrp="1"/>
          </p:cNvSpPr>
          <p:nvPr>
            <p:ph type="body" sz="quarter" idx="64" hasCustomPrompt="1"/>
          </p:nvPr>
        </p:nvSpPr>
        <p:spPr>
          <a:xfrm>
            <a:off x="228304"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styles</a:t>
            </a:r>
          </a:p>
        </p:txBody>
      </p:sp>
      <p:sp>
        <p:nvSpPr>
          <p:cNvPr id="42" name="Text Placeholder 11">
            <a:extLst>
              <a:ext uri="{FF2B5EF4-FFF2-40B4-BE49-F238E27FC236}">
                <a16:creationId xmlns:a16="http://schemas.microsoft.com/office/drawing/2014/main" id="{E201A10D-89CB-FCA2-1C1E-838D1D42F1BF}"/>
              </a:ext>
            </a:extLst>
          </p:cNvPr>
          <p:cNvSpPr>
            <a:spLocks noGrp="1"/>
          </p:cNvSpPr>
          <p:nvPr>
            <p:ph type="body" sz="quarter" idx="337" hasCustomPrompt="1"/>
          </p:nvPr>
        </p:nvSpPr>
        <p:spPr>
          <a:xfrm>
            <a:off x="2076620"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styles</a:t>
            </a:r>
          </a:p>
        </p:txBody>
      </p:sp>
      <p:sp>
        <p:nvSpPr>
          <p:cNvPr id="48" name="Text Placeholder 11">
            <a:extLst>
              <a:ext uri="{FF2B5EF4-FFF2-40B4-BE49-F238E27FC236}">
                <a16:creationId xmlns:a16="http://schemas.microsoft.com/office/drawing/2014/main" id="{95E79081-0903-9470-8FFD-448A34D92EA4}"/>
              </a:ext>
            </a:extLst>
          </p:cNvPr>
          <p:cNvSpPr>
            <a:spLocks noGrp="1"/>
          </p:cNvSpPr>
          <p:nvPr>
            <p:ph type="body" sz="quarter" idx="340" hasCustomPrompt="1"/>
          </p:nvPr>
        </p:nvSpPr>
        <p:spPr>
          <a:xfrm>
            <a:off x="3924936" y="1852812"/>
            <a:ext cx="1584000" cy="1296000"/>
          </a:xfrm>
          <a:prstGeom prst="roundRect">
            <a:avLst>
              <a:gd name="adj" fmla="val 2993"/>
            </a:avLst>
          </a:prstGeom>
          <a:solidFill>
            <a:schemeClr val="bg1"/>
          </a:solidFill>
        </p:spPr>
        <p:txBody>
          <a:bodyPr>
            <a:noAutofit/>
          </a:bodyPr>
          <a:lstStyle>
            <a:lvl1pPr>
              <a:buNone/>
              <a:defRPr>
                <a:noFill/>
              </a:defRPr>
            </a:lvl1pPr>
          </a:lstStyle>
          <a:p>
            <a:pPr lvl="0"/>
            <a:r>
              <a:rPr lang="en-GB"/>
              <a:t>styles</a:t>
            </a:r>
          </a:p>
        </p:txBody>
      </p:sp>
      <p:sp>
        <p:nvSpPr>
          <p:cNvPr id="129" name="Text Placeholder 24">
            <a:extLst>
              <a:ext uri="{FF2B5EF4-FFF2-40B4-BE49-F238E27FC236}">
                <a16:creationId xmlns:a16="http://schemas.microsoft.com/office/drawing/2014/main" id="{565548EF-B140-5D06-D268-4628F4A43D1A}"/>
              </a:ext>
            </a:extLst>
          </p:cNvPr>
          <p:cNvSpPr>
            <a:spLocks noGrp="1"/>
          </p:cNvSpPr>
          <p:nvPr>
            <p:ph type="body" sz="quarter" idx="353" hasCustomPrompt="1"/>
          </p:nvPr>
        </p:nvSpPr>
        <p:spPr>
          <a:xfrm>
            <a:off x="32897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30" name="Text Placeholder 20">
            <a:extLst>
              <a:ext uri="{FF2B5EF4-FFF2-40B4-BE49-F238E27FC236}">
                <a16:creationId xmlns:a16="http://schemas.microsoft.com/office/drawing/2014/main" id="{BA4CF917-B97E-EDC6-3B26-0A4707BA6999}"/>
              </a:ext>
            </a:extLst>
          </p:cNvPr>
          <p:cNvSpPr>
            <a:spLocks noGrp="1"/>
          </p:cNvSpPr>
          <p:nvPr>
            <p:ph type="body" sz="quarter" idx="354" hasCustomPrompt="1"/>
          </p:nvPr>
        </p:nvSpPr>
        <p:spPr>
          <a:xfrm>
            <a:off x="274872" y="1903098"/>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5" name="Text Placeholder 24">
            <a:extLst>
              <a:ext uri="{FF2B5EF4-FFF2-40B4-BE49-F238E27FC236}">
                <a16:creationId xmlns:a16="http://schemas.microsoft.com/office/drawing/2014/main" id="{37EA59CA-2269-D8DD-D93D-8B83967700CF}"/>
              </a:ext>
            </a:extLst>
          </p:cNvPr>
          <p:cNvSpPr>
            <a:spLocks noGrp="1"/>
          </p:cNvSpPr>
          <p:nvPr>
            <p:ph type="body" sz="quarter" idx="370" hasCustomPrompt="1"/>
          </p:nvPr>
        </p:nvSpPr>
        <p:spPr>
          <a:xfrm>
            <a:off x="217638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6" name="Text Placeholder 20">
            <a:extLst>
              <a:ext uri="{FF2B5EF4-FFF2-40B4-BE49-F238E27FC236}">
                <a16:creationId xmlns:a16="http://schemas.microsoft.com/office/drawing/2014/main" id="{D68FBF64-7FB0-6C8A-3798-5A0DE1324235}"/>
              </a:ext>
            </a:extLst>
          </p:cNvPr>
          <p:cNvSpPr>
            <a:spLocks noGrp="1"/>
          </p:cNvSpPr>
          <p:nvPr>
            <p:ph type="body" sz="quarter" idx="371" hasCustomPrompt="1"/>
          </p:nvPr>
        </p:nvSpPr>
        <p:spPr>
          <a:xfrm>
            <a:off x="2123099"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7" name="Text Placeholder 24">
            <a:extLst>
              <a:ext uri="{FF2B5EF4-FFF2-40B4-BE49-F238E27FC236}">
                <a16:creationId xmlns:a16="http://schemas.microsoft.com/office/drawing/2014/main" id="{71480B55-15C2-E2B3-D57C-21E513663232}"/>
              </a:ext>
            </a:extLst>
          </p:cNvPr>
          <p:cNvSpPr>
            <a:spLocks noGrp="1"/>
          </p:cNvSpPr>
          <p:nvPr>
            <p:ph type="body" sz="quarter" idx="372" hasCustomPrompt="1"/>
          </p:nvPr>
        </p:nvSpPr>
        <p:spPr>
          <a:xfrm>
            <a:off x="4039756"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68" name="Text Placeholder 20">
            <a:extLst>
              <a:ext uri="{FF2B5EF4-FFF2-40B4-BE49-F238E27FC236}">
                <a16:creationId xmlns:a16="http://schemas.microsoft.com/office/drawing/2014/main" id="{E35836D4-1F20-839E-48FA-11C8A601D67C}"/>
              </a:ext>
            </a:extLst>
          </p:cNvPr>
          <p:cNvSpPr>
            <a:spLocks noGrp="1"/>
          </p:cNvSpPr>
          <p:nvPr>
            <p:ph type="body" sz="quarter" idx="373" hasCustomPrompt="1"/>
          </p:nvPr>
        </p:nvSpPr>
        <p:spPr>
          <a:xfrm>
            <a:off x="3971326"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69" name="Text Placeholder 11">
            <a:extLst>
              <a:ext uri="{FF2B5EF4-FFF2-40B4-BE49-F238E27FC236}">
                <a16:creationId xmlns:a16="http://schemas.microsoft.com/office/drawing/2014/main" id="{2EA9667A-7A99-B102-77B1-BEBAD1839FBA}"/>
              </a:ext>
            </a:extLst>
          </p:cNvPr>
          <p:cNvSpPr>
            <a:spLocks noGrp="1"/>
          </p:cNvSpPr>
          <p:nvPr>
            <p:ph type="body" sz="quarter" idx="374"/>
          </p:nvPr>
        </p:nvSpPr>
        <p:spPr>
          <a:xfrm>
            <a:off x="5773252" y="1852812"/>
            <a:ext cx="1584000" cy="1296000"/>
          </a:xfrm>
          <a:prstGeom prst="roundRect">
            <a:avLst>
              <a:gd name="adj" fmla="val 2993"/>
            </a:avLst>
          </a:prstGeom>
          <a:solidFill>
            <a:schemeClr val="bg1"/>
          </a:solidFill>
        </p:spPr>
        <p:txBody>
          <a:bodyPr>
            <a:noAutofit/>
          </a:bodyPr>
          <a:lstStyle>
            <a:lvl1pPr>
              <a:buNone/>
              <a:defRPr>
                <a:noFill/>
              </a:defRPr>
            </a:lvl1pPr>
          </a:lstStyle>
          <a:p>
            <a:pPr lvl="0"/>
            <a:endParaRPr lang="en-GB"/>
          </a:p>
        </p:txBody>
      </p:sp>
      <p:sp>
        <p:nvSpPr>
          <p:cNvPr id="170" name="Text Placeholder 11">
            <a:extLst>
              <a:ext uri="{FF2B5EF4-FFF2-40B4-BE49-F238E27FC236}">
                <a16:creationId xmlns:a16="http://schemas.microsoft.com/office/drawing/2014/main" id="{24A08368-481E-6F86-9201-7C2165298A61}"/>
              </a:ext>
            </a:extLst>
          </p:cNvPr>
          <p:cNvSpPr>
            <a:spLocks noGrp="1"/>
          </p:cNvSpPr>
          <p:nvPr>
            <p:ph type="body" sz="quarter" idx="375" hasCustomPrompt="1"/>
          </p:nvPr>
        </p:nvSpPr>
        <p:spPr>
          <a:xfrm>
            <a:off x="7621568" y="1852812"/>
            <a:ext cx="1584000" cy="1296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171" name="Text Placeholder 11">
            <a:extLst>
              <a:ext uri="{FF2B5EF4-FFF2-40B4-BE49-F238E27FC236}">
                <a16:creationId xmlns:a16="http://schemas.microsoft.com/office/drawing/2014/main" id="{6707B914-4283-1D88-784F-E31D14E19536}"/>
              </a:ext>
            </a:extLst>
          </p:cNvPr>
          <p:cNvSpPr>
            <a:spLocks noGrp="1"/>
          </p:cNvSpPr>
          <p:nvPr>
            <p:ph type="body" sz="quarter" idx="376"/>
          </p:nvPr>
        </p:nvSpPr>
        <p:spPr>
          <a:xfrm>
            <a:off x="9469886" y="1852812"/>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72" name="Text Placeholder 24">
            <a:extLst>
              <a:ext uri="{FF2B5EF4-FFF2-40B4-BE49-F238E27FC236}">
                <a16:creationId xmlns:a16="http://schemas.microsoft.com/office/drawing/2014/main" id="{A048C2B8-516A-991D-EF9F-1E106B9475F8}"/>
              </a:ext>
            </a:extLst>
          </p:cNvPr>
          <p:cNvSpPr>
            <a:spLocks noGrp="1"/>
          </p:cNvSpPr>
          <p:nvPr>
            <p:ph type="body" sz="quarter" idx="377" hasCustomPrompt="1"/>
          </p:nvPr>
        </p:nvSpPr>
        <p:spPr>
          <a:xfrm>
            <a:off x="5878895"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3" name="Text Placeholder 20">
            <a:extLst>
              <a:ext uri="{FF2B5EF4-FFF2-40B4-BE49-F238E27FC236}">
                <a16:creationId xmlns:a16="http://schemas.microsoft.com/office/drawing/2014/main" id="{88FCE4D9-2638-9934-63E6-25BFD230E5A2}"/>
              </a:ext>
            </a:extLst>
          </p:cNvPr>
          <p:cNvSpPr>
            <a:spLocks noGrp="1"/>
          </p:cNvSpPr>
          <p:nvPr>
            <p:ph type="body" sz="quarter" idx="378" hasCustomPrompt="1"/>
          </p:nvPr>
        </p:nvSpPr>
        <p:spPr>
          <a:xfrm>
            <a:off x="5819553" y="1903098"/>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4" name="Text Placeholder 24">
            <a:extLst>
              <a:ext uri="{FF2B5EF4-FFF2-40B4-BE49-F238E27FC236}">
                <a16:creationId xmlns:a16="http://schemas.microsoft.com/office/drawing/2014/main" id="{9E609A12-AE7F-B140-60D3-AA6FED5EB63C}"/>
              </a:ext>
            </a:extLst>
          </p:cNvPr>
          <p:cNvSpPr>
            <a:spLocks noGrp="1"/>
          </p:cNvSpPr>
          <p:nvPr>
            <p:ph type="body" sz="quarter" idx="379" hasCustomPrompt="1"/>
          </p:nvPr>
        </p:nvSpPr>
        <p:spPr>
          <a:xfrm>
            <a:off x="7728169"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5" name="Text Placeholder 20">
            <a:extLst>
              <a:ext uri="{FF2B5EF4-FFF2-40B4-BE49-F238E27FC236}">
                <a16:creationId xmlns:a16="http://schemas.microsoft.com/office/drawing/2014/main" id="{6A64EC74-C008-39F7-7CC5-6D904F96943B}"/>
              </a:ext>
            </a:extLst>
          </p:cNvPr>
          <p:cNvSpPr>
            <a:spLocks noGrp="1"/>
          </p:cNvSpPr>
          <p:nvPr>
            <p:ph type="body" sz="quarter" idx="380" hasCustomPrompt="1"/>
          </p:nvPr>
        </p:nvSpPr>
        <p:spPr>
          <a:xfrm>
            <a:off x="7667780" y="1903098"/>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6" name="Text Placeholder 24">
            <a:extLst>
              <a:ext uri="{FF2B5EF4-FFF2-40B4-BE49-F238E27FC236}">
                <a16:creationId xmlns:a16="http://schemas.microsoft.com/office/drawing/2014/main" id="{29951C60-3871-DF86-AF4D-A33F3C433B5D}"/>
              </a:ext>
            </a:extLst>
          </p:cNvPr>
          <p:cNvSpPr>
            <a:spLocks noGrp="1"/>
          </p:cNvSpPr>
          <p:nvPr>
            <p:ph type="body" sz="quarter" idx="381" hasCustomPrompt="1"/>
          </p:nvPr>
        </p:nvSpPr>
        <p:spPr>
          <a:xfrm>
            <a:off x="9570112" y="2460365"/>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77" name="Text Placeholder 20">
            <a:extLst>
              <a:ext uri="{FF2B5EF4-FFF2-40B4-BE49-F238E27FC236}">
                <a16:creationId xmlns:a16="http://schemas.microsoft.com/office/drawing/2014/main" id="{EE155B42-1F6B-C4D9-3E95-386F28FA71A5}"/>
              </a:ext>
            </a:extLst>
          </p:cNvPr>
          <p:cNvSpPr>
            <a:spLocks noGrp="1"/>
          </p:cNvSpPr>
          <p:nvPr>
            <p:ph type="body" sz="quarter" idx="382" hasCustomPrompt="1"/>
          </p:nvPr>
        </p:nvSpPr>
        <p:spPr>
          <a:xfrm>
            <a:off x="9516005" y="1903098"/>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78" name="Text Placeholder 11">
            <a:extLst>
              <a:ext uri="{FF2B5EF4-FFF2-40B4-BE49-F238E27FC236}">
                <a16:creationId xmlns:a16="http://schemas.microsoft.com/office/drawing/2014/main" id="{BF86A3E0-8473-842B-5468-C346C0E574F9}"/>
              </a:ext>
            </a:extLst>
          </p:cNvPr>
          <p:cNvSpPr>
            <a:spLocks noGrp="1"/>
          </p:cNvSpPr>
          <p:nvPr>
            <p:ph type="body" sz="quarter" idx="383"/>
          </p:nvPr>
        </p:nvSpPr>
        <p:spPr>
          <a:xfrm>
            <a:off x="115332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79" name="Text Placeholder 11">
            <a:extLst>
              <a:ext uri="{FF2B5EF4-FFF2-40B4-BE49-F238E27FC236}">
                <a16:creationId xmlns:a16="http://schemas.microsoft.com/office/drawing/2014/main" id="{A73DB0BA-B805-4CCC-8919-5E816DC511C8}"/>
              </a:ext>
            </a:extLst>
          </p:cNvPr>
          <p:cNvSpPr>
            <a:spLocks noGrp="1"/>
          </p:cNvSpPr>
          <p:nvPr>
            <p:ph type="body" sz="quarter" idx="384"/>
          </p:nvPr>
        </p:nvSpPr>
        <p:spPr>
          <a:xfrm>
            <a:off x="3001578"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0" name="Text Placeholder 11">
            <a:extLst>
              <a:ext uri="{FF2B5EF4-FFF2-40B4-BE49-F238E27FC236}">
                <a16:creationId xmlns:a16="http://schemas.microsoft.com/office/drawing/2014/main" id="{D6E27780-8CFF-E13F-32DA-AD974807C453}"/>
              </a:ext>
            </a:extLst>
          </p:cNvPr>
          <p:cNvSpPr>
            <a:spLocks noGrp="1"/>
          </p:cNvSpPr>
          <p:nvPr>
            <p:ph type="body" sz="quarter" idx="385"/>
          </p:nvPr>
        </p:nvSpPr>
        <p:spPr>
          <a:xfrm>
            <a:off x="484983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1" name="Text Placeholder 24">
            <a:extLst>
              <a:ext uri="{FF2B5EF4-FFF2-40B4-BE49-F238E27FC236}">
                <a16:creationId xmlns:a16="http://schemas.microsoft.com/office/drawing/2014/main" id="{C541CA12-2DB3-08FB-4CBF-6E252F404095}"/>
              </a:ext>
            </a:extLst>
          </p:cNvPr>
          <p:cNvSpPr>
            <a:spLocks noGrp="1"/>
          </p:cNvSpPr>
          <p:nvPr>
            <p:ph type="body" sz="quarter" idx="386" hasCustomPrompt="1"/>
          </p:nvPr>
        </p:nvSpPr>
        <p:spPr>
          <a:xfrm>
            <a:off x="1253998"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2" name="Text Placeholder 20">
            <a:extLst>
              <a:ext uri="{FF2B5EF4-FFF2-40B4-BE49-F238E27FC236}">
                <a16:creationId xmlns:a16="http://schemas.microsoft.com/office/drawing/2014/main" id="{846C2CAA-6E9C-30C3-9105-3A9ADC3D28FB}"/>
              </a:ext>
            </a:extLst>
          </p:cNvPr>
          <p:cNvSpPr>
            <a:spLocks noGrp="1"/>
          </p:cNvSpPr>
          <p:nvPr>
            <p:ph type="body" sz="quarter" idx="387" hasCustomPrompt="1"/>
          </p:nvPr>
        </p:nvSpPr>
        <p:spPr>
          <a:xfrm>
            <a:off x="1199891"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3" name="Text Placeholder 24">
            <a:extLst>
              <a:ext uri="{FF2B5EF4-FFF2-40B4-BE49-F238E27FC236}">
                <a16:creationId xmlns:a16="http://schemas.microsoft.com/office/drawing/2014/main" id="{C9926F43-E362-2B84-06BB-375FF4440121}"/>
              </a:ext>
            </a:extLst>
          </p:cNvPr>
          <p:cNvSpPr>
            <a:spLocks noGrp="1"/>
          </p:cNvSpPr>
          <p:nvPr>
            <p:ph type="body" sz="quarter" idx="388" hasCustomPrompt="1"/>
          </p:nvPr>
        </p:nvSpPr>
        <p:spPr>
          <a:xfrm>
            <a:off x="3100304"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4" name="Text Placeholder 20">
            <a:extLst>
              <a:ext uri="{FF2B5EF4-FFF2-40B4-BE49-F238E27FC236}">
                <a16:creationId xmlns:a16="http://schemas.microsoft.com/office/drawing/2014/main" id="{A25AE97B-F621-30D0-D35D-55DEA1A2A1D1}"/>
              </a:ext>
            </a:extLst>
          </p:cNvPr>
          <p:cNvSpPr>
            <a:spLocks noGrp="1"/>
          </p:cNvSpPr>
          <p:nvPr>
            <p:ph type="body" sz="quarter" idx="389" hasCustomPrompt="1"/>
          </p:nvPr>
        </p:nvSpPr>
        <p:spPr>
          <a:xfrm>
            <a:off x="3048083" y="4146711"/>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5" name="Text Placeholder 24">
            <a:extLst>
              <a:ext uri="{FF2B5EF4-FFF2-40B4-BE49-F238E27FC236}">
                <a16:creationId xmlns:a16="http://schemas.microsoft.com/office/drawing/2014/main" id="{E9C9C894-5924-A337-0722-B88915B2864E}"/>
              </a:ext>
            </a:extLst>
          </p:cNvPr>
          <p:cNvSpPr>
            <a:spLocks noGrp="1"/>
          </p:cNvSpPr>
          <p:nvPr>
            <p:ph type="body" sz="quarter" idx="390" hasCustomPrompt="1"/>
          </p:nvPr>
        </p:nvSpPr>
        <p:spPr>
          <a:xfrm>
            <a:off x="49565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86" name="Text Placeholder 20">
            <a:extLst>
              <a:ext uri="{FF2B5EF4-FFF2-40B4-BE49-F238E27FC236}">
                <a16:creationId xmlns:a16="http://schemas.microsoft.com/office/drawing/2014/main" id="{34B1B1EF-9A02-57F9-D8A8-2FE7F0C30107}"/>
              </a:ext>
            </a:extLst>
          </p:cNvPr>
          <p:cNvSpPr>
            <a:spLocks noGrp="1"/>
          </p:cNvSpPr>
          <p:nvPr>
            <p:ph type="body" sz="quarter" idx="391" hasCustomPrompt="1"/>
          </p:nvPr>
        </p:nvSpPr>
        <p:spPr>
          <a:xfrm>
            <a:off x="4896275"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187" name="Text Placeholder 11">
            <a:extLst>
              <a:ext uri="{FF2B5EF4-FFF2-40B4-BE49-F238E27FC236}">
                <a16:creationId xmlns:a16="http://schemas.microsoft.com/office/drawing/2014/main" id="{6A7A7720-5FB7-2F9F-4404-F238FEF67DB3}"/>
              </a:ext>
            </a:extLst>
          </p:cNvPr>
          <p:cNvSpPr>
            <a:spLocks noGrp="1"/>
          </p:cNvSpPr>
          <p:nvPr>
            <p:ph type="body" sz="quarter" idx="392"/>
          </p:nvPr>
        </p:nvSpPr>
        <p:spPr>
          <a:xfrm>
            <a:off x="6698088"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8" name="Text Placeholder 11">
            <a:extLst>
              <a:ext uri="{FF2B5EF4-FFF2-40B4-BE49-F238E27FC236}">
                <a16:creationId xmlns:a16="http://schemas.microsoft.com/office/drawing/2014/main" id="{19435D05-ABA0-BA2B-C2FF-0108CB41146B}"/>
              </a:ext>
            </a:extLst>
          </p:cNvPr>
          <p:cNvSpPr>
            <a:spLocks noGrp="1"/>
          </p:cNvSpPr>
          <p:nvPr>
            <p:ph type="body" sz="quarter" idx="393"/>
          </p:nvPr>
        </p:nvSpPr>
        <p:spPr>
          <a:xfrm>
            <a:off x="8546343" y="4096425"/>
            <a:ext cx="1584000" cy="1296000"/>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89" name="Text Placeholder 11">
            <a:extLst>
              <a:ext uri="{FF2B5EF4-FFF2-40B4-BE49-F238E27FC236}">
                <a16:creationId xmlns:a16="http://schemas.microsoft.com/office/drawing/2014/main" id="{1D29C662-406B-EAA3-89F5-7E7EA974D1EE}"/>
              </a:ext>
            </a:extLst>
          </p:cNvPr>
          <p:cNvSpPr>
            <a:spLocks noGrp="1"/>
          </p:cNvSpPr>
          <p:nvPr>
            <p:ph type="body" sz="quarter" idx="394" hasCustomPrompt="1"/>
          </p:nvPr>
        </p:nvSpPr>
        <p:spPr>
          <a:xfrm>
            <a:off x="10394600" y="4096425"/>
            <a:ext cx="1584000" cy="1296000"/>
          </a:xfrm>
          <a:prstGeom prst="roundRect">
            <a:avLst>
              <a:gd name="adj" fmla="val 2993"/>
            </a:avLst>
          </a:prstGeom>
          <a:solidFill>
            <a:schemeClr val="bg1"/>
          </a:solidFill>
        </p:spPr>
        <p:txBody>
          <a:bodyPr/>
          <a:lstStyle>
            <a:lvl1pPr>
              <a:buNone/>
              <a:defRPr>
                <a:noFill/>
              </a:defRPr>
            </a:lvl1pPr>
          </a:lstStyle>
          <a:p>
            <a:pPr lvl="0"/>
            <a:r>
              <a:rPr lang="en-GB"/>
              <a:t>styles</a:t>
            </a:r>
          </a:p>
        </p:txBody>
      </p:sp>
      <p:sp>
        <p:nvSpPr>
          <p:cNvPr id="190" name="Text Placeholder 24">
            <a:extLst>
              <a:ext uri="{FF2B5EF4-FFF2-40B4-BE49-F238E27FC236}">
                <a16:creationId xmlns:a16="http://schemas.microsoft.com/office/drawing/2014/main" id="{94BF0F50-0E43-197C-B895-0A05AF99AEDE}"/>
              </a:ext>
            </a:extLst>
          </p:cNvPr>
          <p:cNvSpPr>
            <a:spLocks noGrp="1"/>
          </p:cNvSpPr>
          <p:nvPr>
            <p:ph type="body" sz="quarter" idx="395" hasCustomPrompt="1"/>
          </p:nvPr>
        </p:nvSpPr>
        <p:spPr>
          <a:xfrm>
            <a:off x="679567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191" name="Text Placeholder 20">
            <a:extLst>
              <a:ext uri="{FF2B5EF4-FFF2-40B4-BE49-F238E27FC236}">
                <a16:creationId xmlns:a16="http://schemas.microsoft.com/office/drawing/2014/main" id="{65B6F0D9-1C19-2288-7D58-084A22D4D264}"/>
              </a:ext>
            </a:extLst>
          </p:cNvPr>
          <p:cNvSpPr>
            <a:spLocks noGrp="1"/>
          </p:cNvSpPr>
          <p:nvPr>
            <p:ph type="body" sz="quarter" idx="396" hasCustomPrompt="1"/>
          </p:nvPr>
        </p:nvSpPr>
        <p:spPr>
          <a:xfrm>
            <a:off x="6744467" y="4146711"/>
            <a:ext cx="1491502" cy="429422"/>
          </a:xfrm>
          <a:prstGeom prst="roundRect">
            <a:avLst>
              <a:gd name="adj" fmla="val 7892"/>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tx2"/>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56" name="Text Placeholder 24">
            <a:extLst>
              <a:ext uri="{FF2B5EF4-FFF2-40B4-BE49-F238E27FC236}">
                <a16:creationId xmlns:a16="http://schemas.microsoft.com/office/drawing/2014/main" id="{8E8947C0-B082-F0ED-3BE1-98F41B29D5B2}"/>
              </a:ext>
            </a:extLst>
          </p:cNvPr>
          <p:cNvSpPr>
            <a:spLocks noGrp="1"/>
          </p:cNvSpPr>
          <p:nvPr>
            <p:ph type="body" sz="quarter" idx="397" hasCustomPrompt="1"/>
          </p:nvPr>
        </p:nvSpPr>
        <p:spPr>
          <a:xfrm>
            <a:off x="8659237"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57" name="Text Placeholder 20">
            <a:extLst>
              <a:ext uri="{FF2B5EF4-FFF2-40B4-BE49-F238E27FC236}">
                <a16:creationId xmlns:a16="http://schemas.microsoft.com/office/drawing/2014/main" id="{815DE7BE-9827-F53A-88A8-780132DDBFE4}"/>
              </a:ext>
            </a:extLst>
          </p:cNvPr>
          <p:cNvSpPr>
            <a:spLocks noGrp="1"/>
          </p:cNvSpPr>
          <p:nvPr>
            <p:ph type="body" sz="quarter" idx="398" hasCustomPrompt="1"/>
          </p:nvPr>
        </p:nvSpPr>
        <p:spPr>
          <a:xfrm>
            <a:off x="8592659" y="4146711"/>
            <a:ext cx="1491502" cy="429422"/>
          </a:xfrm>
          <a:prstGeom prst="roundRect">
            <a:avLst>
              <a:gd name="adj" fmla="val 7892"/>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69" name="Text Placeholder 24">
            <a:extLst>
              <a:ext uri="{FF2B5EF4-FFF2-40B4-BE49-F238E27FC236}">
                <a16:creationId xmlns:a16="http://schemas.microsoft.com/office/drawing/2014/main" id="{F047C47E-91CF-6F2D-1D03-824CBA066F2B}"/>
              </a:ext>
            </a:extLst>
          </p:cNvPr>
          <p:cNvSpPr>
            <a:spLocks noGrp="1"/>
          </p:cNvSpPr>
          <p:nvPr>
            <p:ph type="body" sz="quarter" idx="399" hasCustomPrompt="1"/>
          </p:nvPr>
        </p:nvSpPr>
        <p:spPr>
          <a:xfrm>
            <a:off x="10494826" y="4703978"/>
            <a:ext cx="1364830" cy="495408"/>
          </a:xfrm>
        </p:spPr>
        <p:txBody>
          <a:bodyPr>
            <a:noAutofit/>
          </a:bodyPr>
          <a:lstStyle>
            <a:lvl1pPr marL="0">
              <a:lnSpc>
                <a:spcPct val="100000"/>
              </a:lnSpc>
              <a:spcAft>
                <a:spcPts val="0"/>
              </a:spcAft>
              <a:buNone/>
              <a:defRPr sz="1000" b="0"/>
            </a:lvl1pPr>
          </a:lstStyle>
          <a:p>
            <a:r>
              <a:rPr lang="en-US">
                <a:sym typeface="Inter Tight"/>
              </a:rPr>
              <a:t>Event description goes here</a:t>
            </a:r>
          </a:p>
        </p:txBody>
      </p:sp>
      <p:sp>
        <p:nvSpPr>
          <p:cNvPr id="270" name="Text Placeholder 20">
            <a:extLst>
              <a:ext uri="{FF2B5EF4-FFF2-40B4-BE49-F238E27FC236}">
                <a16:creationId xmlns:a16="http://schemas.microsoft.com/office/drawing/2014/main" id="{AA7D3AAD-6307-A72F-4B05-D664FE90877A}"/>
              </a:ext>
            </a:extLst>
          </p:cNvPr>
          <p:cNvSpPr>
            <a:spLocks noGrp="1"/>
          </p:cNvSpPr>
          <p:nvPr>
            <p:ph type="body" sz="quarter" idx="400" hasCustomPrompt="1"/>
          </p:nvPr>
        </p:nvSpPr>
        <p:spPr>
          <a:xfrm>
            <a:off x="10440849" y="4146711"/>
            <a:ext cx="1491502" cy="429422"/>
          </a:xfrm>
          <a:prstGeom prst="roundRect">
            <a:avLst>
              <a:gd name="adj" fmla="val 7892"/>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Event title here</a:t>
            </a:r>
          </a:p>
        </p:txBody>
      </p:sp>
      <p:sp>
        <p:nvSpPr>
          <p:cNvPr id="273" name="Subtitle 2">
            <a:extLst>
              <a:ext uri="{FF2B5EF4-FFF2-40B4-BE49-F238E27FC236}">
                <a16:creationId xmlns:a16="http://schemas.microsoft.com/office/drawing/2014/main" id="{5F083180-341C-A819-44C1-471EFC49BE7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4" name="Picture Placeholder 4">
            <a:extLst>
              <a:ext uri="{FF2B5EF4-FFF2-40B4-BE49-F238E27FC236}">
                <a16:creationId xmlns:a16="http://schemas.microsoft.com/office/drawing/2014/main" id="{4DDA1DF5-8DD4-CF87-28A4-CA5F1E75EEDD}"/>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6" name="Text Placeholder 6">
            <a:extLst>
              <a:ext uri="{FF2B5EF4-FFF2-40B4-BE49-F238E27FC236}">
                <a16:creationId xmlns:a16="http://schemas.microsoft.com/office/drawing/2014/main" id="{61CD1C43-26CB-195E-DA47-2F8FB03D40F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4895069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 Summary v1 dark knight">
    <p:bg>
      <p:bgPr>
        <a:solidFill>
          <a:schemeClr val="tx1"/>
        </a:solidFill>
        <a:effectLst/>
      </p:bgPr>
    </p:bg>
    <p:spTree>
      <p:nvGrpSpPr>
        <p:cNvPr id="1" name=""/>
        <p:cNvGrpSpPr/>
        <p:nvPr/>
      </p:nvGrpSpPr>
      <p:grpSpPr>
        <a:xfrm>
          <a:off x="0" y="0"/>
          <a:ext cx="0" cy="0"/>
          <a:chOff x="0" y="0"/>
          <a:chExt cx="0" cy="0"/>
        </a:xfrm>
      </p:grpSpPr>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86301"/>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pic>
        <p:nvPicPr>
          <p:cNvPr id="11" name="Picture 10">
            <a:extLst>
              <a:ext uri="{FF2B5EF4-FFF2-40B4-BE49-F238E27FC236}">
                <a16:creationId xmlns:a16="http://schemas.microsoft.com/office/drawing/2014/main" id="{5EDA8CBF-12CA-F8DD-8A63-8B1680C48A7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Picture Placeholder 4">
            <a:extLst>
              <a:ext uri="{FF2B5EF4-FFF2-40B4-BE49-F238E27FC236}">
                <a16:creationId xmlns:a16="http://schemas.microsoft.com/office/drawing/2014/main" id="{8895950E-7053-264D-D8BE-B8210DFB39E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6" name="Text Placeholder 6">
            <a:extLst>
              <a:ext uri="{FF2B5EF4-FFF2-40B4-BE49-F238E27FC236}">
                <a16:creationId xmlns:a16="http://schemas.microsoft.com/office/drawing/2014/main" id="{8601CA46-4DC7-9A82-A0A2-5045208073D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83069311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Film Slate dark knight">
    <p:bg>
      <p:bgPr>
        <a:solidFill>
          <a:srgbClr val="000000"/>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28D222-FCE4-73C7-4137-AB68E1590BB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8" name="Text Placeholder 20">
            <a:extLst>
              <a:ext uri="{FF2B5EF4-FFF2-40B4-BE49-F238E27FC236}">
                <a16:creationId xmlns:a16="http://schemas.microsoft.com/office/drawing/2014/main" id="{F5D485C2-572E-0981-E47D-F33EDF8D369B}"/>
              </a:ext>
            </a:extLst>
          </p:cNvPr>
          <p:cNvSpPr>
            <a:spLocks noGrp="1"/>
          </p:cNvSpPr>
          <p:nvPr>
            <p:ph type="body" sz="quarter" idx="75" hasCustomPrompt="1"/>
          </p:nvPr>
        </p:nvSpPr>
        <p:spPr>
          <a:xfrm>
            <a:off x="246000" y="3458409"/>
            <a:ext cx="11699999" cy="324000"/>
          </a:xfrm>
          <a:prstGeom prst="roundRect">
            <a:avLst>
              <a:gd name="adj" fmla="val 13265"/>
            </a:avLst>
          </a:prstGeom>
          <a:solidFill>
            <a:schemeClr val="bg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  </a:t>
            </a:r>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6" name="Subtitle 2">
            <a:extLst>
              <a:ext uri="{FF2B5EF4-FFF2-40B4-BE49-F238E27FC236}">
                <a16:creationId xmlns:a16="http://schemas.microsoft.com/office/drawing/2014/main" id="{1AC3EE46-C191-4596-85EB-914B5B030C20}"/>
              </a:ext>
            </a:extLst>
          </p:cNvPr>
          <p:cNvSpPr>
            <a:spLocks noGrp="1"/>
          </p:cNvSpPr>
          <p:nvPr>
            <p:ph type="subTitle" idx="1" hasCustomPrompt="1"/>
          </p:nvPr>
        </p:nvSpPr>
        <p:spPr>
          <a:xfrm>
            <a:off x="385088" y="3538225"/>
            <a:ext cx="588347" cy="197391"/>
          </a:xfrm>
        </p:spPr>
        <p:txBody>
          <a:bodyPr>
            <a:noAutofit/>
          </a:bodyPr>
          <a:lstStyle>
            <a:lvl1pPr marL="0" indent="0" algn="ctr">
              <a:buNone/>
              <a:defRPr sz="1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Jan</a:t>
            </a:r>
          </a:p>
        </p:txBody>
      </p:sp>
      <p:sp>
        <p:nvSpPr>
          <p:cNvPr id="5" name="Picture Placeholder 4">
            <a:extLst>
              <a:ext uri="{FF2B5EF4-FFF2-40B4-BE49-F238E27FC236}">
                <a16:creationId xmlns:a16="http://schemas.microsoft.com/office/drawing/2014/main" id="{A42AB4C5-D3FD-2D63-C6F8-FB6DEC97B61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20" name="Text Placeholder 6">
            <a:extLst>
              <a:ext uri="{FF2B5EF4-FFF2-40B4-BE49-F238E27FC236}">
                <a16:creationId xmlns:a16="http://schemas.microsoft.com/office/drawing/2014/main" id="{A9ACCF8F-C55F-8A46-B02F-2CA56AA37BA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24" name="Text Placeholder 23">
            <a:extLst>
              <a:ext uri="{FF2B5EF4-FFF2-40B4-BE49-F238E27FC236}">
                <a16:creationId xmlns:a16="http://schemas.microsoft.com/office/drawing/2014/main" id="{6805D6E4-28CD-1E11-434C-94DE9CEB6645}"/>
              </a:ext>
            </a:extLst>
          </p:cNvPr>
          <p:cNvSpPr>
            <a:spLocks noGrp="1"/>
          </p:cNvSpPr>
          <p:nvPr>
            <p:ph type="body" sz="quarter" idx="76" hasCustomPrompt="1"/>
          </p:nvPr>
        </p:nvSpPr>
        <p:spPr>
          <a:xfrm>
            <a:off x="1321508" y="3538225"/>
            <a:ext cx="588347" cy="197391"/>
          </a:xfrm>
        </p:spPr>
        <p:txBody>
          <a:bodyPr>
            <a:noAutofit/>
          </a:bodyPr>
          <a:lstStyle>
            <a:lvl1pPr algn="ctr">
              <a:buNone/>
              <a:defRPr sz="1200"/>
            </a:lvl1pPr>
            <a:lvl2pPr>
              <a:defRPr sz="1200"/>
            </a:lvl2pPr>
          </a:lstStyle>
          <a:p>
            <a:pPr lvl="0"/>
            <a:r>
              <a:rPr lang="en-GB" dirty="0"/>
              <a:t>Feb</a:t>
            </a:r>
          </a:p>
        </p:txBody>
      </p:sp>
      <p:sp>
        <p:nvSpPr>
          <p:cNvPr id="27" name="Text Placeholder 23">
            <a:extLst>
              <a:ext uri="{FF2B5EF4-FFF2-40B4-BE49-F238E27FC236}">
                <a16:creationId xmlns:a16="http://schemas.microsoft.com/office/drawing/2014/main" id="{631B57F1-6388-7BA4-3DD2-686311598FF0}"/>
              </a:ext>
            </a:extLst>
          </p:cNvPr>
          <p:cNvSpPr>
            <a:spLocks noGrp="1"/>
          </p:cNvSpPr>
          <p:nvPr>
            <p:ph type="body" sz="quarter" idx="77" hasCustomPrompt="1"/>
          </p:nvPr>
        </p:nvSpPr>
        <p:spPr>
          <a:xfrm>
            <a:off x="2257928" y="3538225"/>
            <a:ext cx="588347" cy="197391"/>
          </a:xfrm>
        </p:spPr>
        <p:txBody>
          <a:bodyPr>
            <a:noAutofit/>
          </a:bodyPr>
          <a:lstStyle>
            <a:lvl1pPr algn="ctr">
              <a:buNone/>
              <a:defRPr sz="1200"/>
            </a:lvl1pPr>
            <a:lvl2pPr>
              <a:defRPr sz="1200"/>
            </a:lvl2pPr>
          </a:lstStyle>
          <a:p>
            <a:pPr lvl="0"/>
            <a:r>
              <a:rPr lang="en-GB" dirty="0"/>
              <a:t>Mar</a:t>
            </a:r>
          </a:p>
        </p:txBody>
      </p:sp>
      <p:sp>
        <p:nvSpPr>
          <p:cNvPr id="28" name="Text Placeholder 23">
            <a:extLst>
              <a:ext uri="{FF2B5EF4-FFF2-40B4-BE49-F238E27FC236}">
                <a16:creationId xmlns:a16="http://schemas.microsoft.com/office/drawing/2014/main" id="{911BEE75-6BB1-D93B-9E50-D7D72DFB57BB}"/>
              </a:ext>
            </a:extLst>
          </p:cNvPr>
          <p:cNvSpPr>
            <a:spLocks noGrp="1"/>
          </p:cNvSpPr>
          <p:nvPr>
            <p:ph type="body" sz="quarter" idx="78" hasCustomPrompt="1"/>
          </p:nvPr>
        </p:nvSpPr>
        <p:spPr>
          <a:xfrm>
            <a:off x="3194348" y="3538225"/>
            <a:ext cx="588347" cy="197391"/>
          </a:xfrm>
        </p:spPr>
        <p:txBody>
          <a:bodyPr>
            <a:noAutofit/>
          </a:bodyPr>
          <a:lstStyle>
            <a:lvl1pPr algn="ctr">
              <a:buNone/>
              <a:defRPr sz="1200"/>
            </a:lvl1pPr>
            <a:lvl2pPr>
              <a:defRPr sz="1200"/>
            </a:lvl2pPr>
          </a:lstStyle>
          <a:p>
            <a:pPr lvl="0"/>
            <a:r>
              <a:rPr lang="en-GB" dirty="0"/>
              <a:t>Apr</a:t>
            </a:r>
          </a:p>
        </p:txBody>
      </p:sp>
      <p:sp>
        <p:nvSpPr>
          <p:cNvPr id="29" name="Text Placeholder 23">
            <a:extLst>
              <a:ext uri="{FF2B5EF4-FFF2-40B4-BE49-F238E27FC236}">
                <a16:creationId xmlns:a16="http://schemas.microsoft.com/office/drawing/2014/main" id="{655F33E0-35AF-F6FA-85AF-E4D8FD6A34BC}"/>
              </a:ext>
            </a:extLst>
          </p:cNvPr>
          <p:cNvSpPr>
            <a:spLocks noGrp="1"/>
          </p:cNvSpPr>
          <p:nvPr>
            <p:ph type="body" sz="quarter" idx="79" hasCustomPrompt="1"/>
          </p:nvPr>
        </p:nvSpPr>
        <p:spPr>
          <a:xfrm>
            <a:off x="4130768" y="3538225"/>
            <a:ext cx="588347" cy="197391"/>
          </a:xfrm>
        </p:spPr>
        <p:txBody>
          <a:bodyPr>
            <a:noAutofit/>
          </a:bodyPr>
          <a:lstStyle>
            <a:lvl1pPr algn="ctr">
              <a:buNone/>
              <a:defRPr sz="1200"/>
            </a:lvl1pPr>
            <a:lvl2pPr>
              <a:defRPr sz="1200"/>
            </a:lvl2pPr>
          </a:lstStyle>
          <a:p>
            <a:pPr lvl="0"/>
            <a:r>
              <a:rPr lang="en-GB" dirty="0"/>
              <a:t>May</a:t>
            </a:r>
          </a:p>
        </p:txBody>
      </p:sp>
      <p:sp>
        <p:nvSpPr>
          <p:cNvPr id="30" name="Text Placeholder 23">
            <a:extLst>
              <a:ext uri="{FF2B5EF4-FFF2-40B4-BE49-F238E27FC236}">
                <a16:creationId xmlns:a16="http://schemas.microsoft.com/office/drawing/2014/main" id="{E31330B3-48F1-1666-EBDA-957373960BC5}"/>
              </a:ext>
            </a:extLst>
          </p:cNvPr>
          <p:cNvSpPr>
            <a:spLocks noGrp="1"/>
          </p:cNvSpPr>
          <p:nvPr>
            <p:ph type="body" sz="quarter" idx="80" hasCustomPrompt="1"/>
          </p:nvPr>
        </p:nvSpPr>
        <p:spPr>
          <a:xfrm>
            <a:off x="5067188" y="3538225"/>
            <a:ext cx="588347" cy="197391"/>
          </a:xfrm>
        </p:spPr>
        <p:txBody>
          <a:bodyPr>
            <a:noAutofit/>
          </a:bodyPr>
          <a:lstStyle>
            <a:lvl1pPr algn="ctr">
              <a:buNone/>
              <a:defRPr sz="1200"/>
            </a:lvl1pPr>
            <a:lvl2pPr>
              <a:defRPr sz="1200"/>
            </a:lvl2pPr>
          </a:lstStyle>
          <a:p>
            <a:pPr lvl="0"/>
            <a:r>
              <a:rPr lang="en-GB" dirty="0"/>
              <a:t>Jun</a:t>
            </a:r>
          </a:p>
        </p:txBody>
      </p:sp>
      <p:sp>
        <p:nvSpPr>
          <p:cNvPr id="31" name="Text Placeholder 23">
            <a:extLst>
              <a:ext uri="{FF2B5EF4-FFF2-40B4-BE49-F238E27FC236}">
                <a16:creationId xmlns:a16="http://schemas.microsoft.com/office/drawing/2014/main" id="{CC37D8AC-60AD-9772-CF96-354CC6367884}"/>
              </a:ext>
            </a:extLst>
          </p:cNvPr>
          <p:cNvSpPr>
            <a:spLocks noGrp="1"/>
          </p:cNvSpPr>
          <p:nvPr>
            <p:ph type="body" sz="quarter" idx="81" hasCustomPrompt="1"/>
          </p:nvPr>
        </p:nvSpPr>
        <p:spPr>
          <a:xfrm>
            <a:off x="6003608" y="3538225"/>
            <a:ext cx="588347" cy="197391"/>
          </a:xfrm>
        </p:spPr>
        <p:txBody>
          <a:bodyPr>
            <a:noAutofit/>
          </a:bodyPr>
          <a:lstStyle>
            <a:lvl1pPr algn="ctr">
              <a:buNone/>
              <a:defRPr sz="1200"/>
            </a:lvl1pPr>
            <a:lvl2pPr>
              <a:defRPr sz="1200"/>
            </a:lvl2pPr>
          </a:lstStyle>
          <a:p>
            <a:pPr lvl="0"/>
            <a:r>
              <a:rPr lang="en-GB" dirty="0"/>
              <a:t>Jul</a:t>
            </a:r>
          </a:p>
        </p:txBody>
      </p:sp>
      <p:sp>
        <p:nvSpPr>
          <p:cNvPr id="32" name="Text Placeholder 23">
            <a:extLst>
              <a:ext uri="{FF2B5EF4-FFF2-40B4-BE49-F238E27FC236}">
                <a16:creationId xmlns:a16="http://schemas.microsoft.com/office/drawing/2014/main" id="{AAD21E46-578D-D2A9-8173-17511453B201}"/>
              </a:ext>
            </a:extLst>
          </p:cNvPr>
          <p:cNvSpPr>
            <a:spLocks noGrp="1"/>
          </p:cNvSpPr>
          <p:nvPr>
            <p:ph type="body" sz="quarter" idx="82" hasCustomPrompt="1"/>
          </p:nvPr>
        </p:nvSpPr>
        <p:spPr>
          <a:xfrm>
            <a:off x="6940028" y="3538225"/>
            <a:ext cx="588347" cy="197391"/>
          </a:xfrm>
        </p:spPr>
        <p:txBody>
          <a:bodyPr>
            <a:noAutofit/>
          </a:bodyPr>
          <a:lstStyle>
            <a:lvl1pPr algn="ctr">
              <a:buNone/>
              <a:defRPr sz="1200"/>
            </a:lvl1pPr>
            <a:lvl2pPr>
              <a:defRPr sz="1200"/>
            </a:lvl2pPr>
          </a:lstStyle>
          <a:p>
            <a:pPr lvl="0"/>
            <a:r>
              <a:rPr lang="en-GB" dirty="0"/>
              <a:t>Aug</a:t>
            </a:r>
          </a:p>
        </p:txBody>
      </p:sp>
      <p:sp>
        <p:nvSpPr>
          <p:cNvPr id="33" name="Text Placeholder 23">
            <a:extLst>
              <a:ext uri="{FF2B5EF4-FFF2-40B4-BE49-F238E27FC236}">
                <a16:creationId xmlns:a16="http://schemas.microsoft.com/office/drawing/2014/main" id="{96989040-616A-3CC5-90A5-03E12D366F0D}"/>
              </a:ext>
            </a:extLst>
          </p:cNvPr>
          <p:cNvSpPr>
            <a:spLocks noGrp="1"/>
          </p:cNvSpPr>
          <p:nvPr>
            <p:ph type="body" sz="quarter" idx="83" hasCustomPrompt="1"/>
          </p:nvPr>
        </p:nvSpPr>
        <p:spPr>
          <a:xfrm>
            <a:off x="7876448" y="3538225"/>
            <a:ext cx="588347" cy="197391"/>
          </a:xfrm>
        </p:spPr>
        <p:txBody>
          <a:bodyPr>
            <a:noAutofit/>
          </a:bodyPr>
          <a:lstStyle>
            <a:lvl1pPr algn="ctr">
              <a:buNone/>
              <a:defRPr sz="1200"/>
            </a:lvl1pPr>
            <a:lvl2pPr>
              <a:defRPr sz="1200"/>
            </a:lvl2pPr>
          </a:lstStyle>
          <a:p>
            <a:pPr lvl="0"/>
            <a:r>
              <a:rPr lang="en-GB" dirty="0"/>
              <a:t>Sep</a:t>
            </a:r>
          </a:p>
        </p:txBody>
      </p:sp>
      <p:sp>
        <p:nvSpPr>
          <p:cNvPr id="34" name="Text Placeholder 23">
            <a:extLst>
              <a:ext uri="{FF2B5EF4-FFF2-40B4-BE49-F238E27FC236}">
                <a16:creationId xmlns:a16="http://schemas.microsoft.com/office/drawing/2014/main" id="{994AE379-A17E-7051-3E5F-27F3ADB41130}"/>
              </a:ext>
            </a:extLst>
          </p:cNvPr>
          <p:cNvSpPr>
            <a:spLocks noGrp="1"/>
          </p:cNvSpPr>
          <p:nvPr>
            <p:ph type="body" sz="quarter" idx="84" hasCustomPrompt="1"/>
          </p:nvPr>
        </p:nvSpPr>
        <p:spPr>
          <a:xfrm>
            <a:off x="8812868" y="3538225"/>
            <a:ext cx="588347" cy="197391"/>
          </a:xfrm>
        </p:spPr>
        <p:txBody>
          <a:bodyPr>
            <a:noAutofit/>
          </a:bodyPr>
          <a:lstStyle>
            <a:lvl1pPr algn="ctr">
              <a:buNone/>
              <a:defRPr sz="1200"/>
            </a:lvl1pPr>
            <a:lvl2pPr>
              <a:defRPr sz="1200"/>
            </a:lvl2pPr>
          </a:lstStyle>
          <a:p>
            <a:pPr lvl="0"/>
            <a:r>
              <a:rPr lang="en-GB" dirty="0"/>
              <a:t>Oct</a:t>
            </a:r>
          </a:p>
        </p:txBody>
      </p:sp>
      <p:sp>
        <p:nvSpPr>
          <p:cNvPr id="51" name="Text Placeholder 23">
            <a:extLst>
              <a:ext uri="{FF2B5EF4-FFF2-40B4-BE49-F238E27FC236}">
                <a16:creationId xmlns:a16="http://schemas.microsoft.com/office/drawing/2014/main" id="{17D22224-C500-F4D6-E309-6FE725512F38}"/>
              </a:ext>
            </a:extLst>
          </p:cNvPr>
          <p:cNvSpPr>
            <a:spLocks noGrp="1"/>
          </p:cNvSpPr>
          <p:nvPr>
            <p:ph type="body" sz="quarter" idx="85" hasCustomPrompt="1"/>
          </p:nvPr>
        </p:nvSpPr>
        <p:spPr>
          <a:xfrm>
            <a:off x="9749288" y="3538225"/>
            <a:ext cx="588347" cy="197391"/>
          </a:xfrm>
        </p:spPr>
        <p:txBody>
          <a:bodyPr>
            <a:noAutofit/>
          </a:bodyPr>
          <a:lstStyle>
            <a:lvl1pPr algn="ctr">
              <a:buNone/>
              <a:defRPr sz="1200"/>
            </a:lvl1pPr>
            <a:lvl2pPr>
              <a:defRPr sz="1200"/>
            </a:lvl2pPr>
          </a:lstStyle>
          <a:p>
            <a:pPr lvl="0"/>
            <a:r>
              <a:rPr lang="en-GB" dirty="0"/>
              <a:t>Nov</a:t>
            </a:r>
          </a:p>
        </p:txBody>
      </p:sp>
      <p:sp>
        <p:nvSpPr>
          <p:cNvPr id="52" name="Text Placeholder 23">
            <a:extLst>
              <a:ext uri="{FF2B5EF4-FFF2-40B4-BE49-F238E27FC236}">
                <a16:creationId xmlns:a16="http://schemas.microsoft.com/office/drawing/2014/main" id="{B737ECB9-8ED8-F986-B8B8-6A2A3A992B03}"/>
              </a:ext>
            </a:extLst>
          </p:cNvPr>
          <p:cNvSpPr>
            <a:spLocks noGrp="1"/>
          </p:cNvSpPr>
          <p:nvPr>
            <p:ph type="body" sz="quarter" idx="86" hasCustomPrompt="1"/>
          </p:nvPr>
        </p:nvSpPr>
        <p:spPr>
          <a:xfrm>
            <a:off x="10685709" y="3538225"/>
            <a:ext cx="588347" cy="197391"/>
          </a:xfrm>
        </p:spPr>
        <p:txBody>
          <a:bodyPr>
            <a:noAutofit/>
          </a:bodyPr>
          <a:lstStyle>
            <a:lvl1pPr algn="ctr">
              <a:buNone/>
              <a:defRPr sz="1200"/>
            </a:lvl1pPr>
            <a:lvl2pPr>
              <a:defRPr sz="1200"/>
            </a:lvl2pPr>
          </a:lstStyle>
          <a:p>
            <a:pPr lvl="0"/>
            <a:r>
              <a:rPr lang="en-GB" dirty="0"/>
              <a:t>Dec</a:t>
            </a:r>
          </a:p>
        </p:txBody>
      </p:sp>
    </p:spTree>
    <p:extLst>
      <p:ext uri="{BB962C8B-B14F-4D97-AF65-F5344CB8AC3E}">
        <p14:creationId xmlns:p14="http://schemas.microsoft.com/office/powerpoint/2010/main" val="10125744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imeline films and campaign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28D222-FCE4-73C7-4137-AB68E1590BB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9" name="Picture Placeholder 12">
            <a:extLst>
              <a:ext uri="{FF2B5EF4-FFF2-40B4-BE49-F238E27FC236}">
                <a16:creationId xmlns:a16="http://schemas.microsoft.com/office/drawing/2014/main" id="{572A7B85-2A3B-D6E9-A423-5E088797D50F}"/>
              </a:ext>
            </a:extLst>
          </p:cNvPr>
          <p:cNvSpPr>
            <a:spLocks noGrp="1"/>
          </p:cNvSpPr>
          <p:nvPr>
            <p:ph type="pic" sz="quarter" idx="10"/>
          </p:nvPr>
        </p:nvSpPr>
        <p:spPr>
          <a:xfrm>
            <a:off x="340541"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23" name="Picture Placeholder 12">
            <a:extLst>
              <a:ext uri="{FF2B5EF4-FFF2-40B4-BE49-F238E27FC236}">
                <a16:creationId xmlns:a16="http://schemas.microsoft.com/office/drawing/2014/main" id="{30DECA7E-92B1-5972-D38C-E6CCF8B89E36}"/>
              </a:ext>
            </a:extLst>
          </p:cNvPr>
          <p:cNvSpPr>
            <a:spLocks noGrp="1"/>
          </p:cNvSpPr>
          <p:nvPr>
            <p:ph type="pic" sz="quarter" idx="98"/>
          </p:nvPr>
        </p:nvSpPr>
        <p:spPr>
          <a:xfrm>
            <a:off x="3154387"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26" name="Text Placeholder 11">
            <a:extLst>
              <a:ext uri="{FF2B5EF4-FFF2-40B4-BE49-F238E27FC236}">
                <a16:creationId xmlns:a16="http://schemas.microsoft.com/office/drawing/2014/main" id="{B6FA15A1-8903-44CA-BC66-CB9973D27FE3}"/>
              </a:ext>
            </a:extLst>
          </p:cNvPr>
          <p:cNvSpPr>
            <a:spLocks noGrp="1"/>
          </p:cNvSpPr>
          <p:nvPr>
            <p:ph type="body" sz="quarter" idx="91" hasCustomPrompt="1"/>
          </p:nvPr>
        </p:nvSpPr>
        <p:spPr>
          <a:xfrm>
            <a:off x="340541" y="5309259"/>
            <a:ext cx="853332" cy="639999"/>
          </a:xfrm>
          <a:prstGeom prst="roundRect">
            <a:avLst>
              <a:gd name="adj" fmla="val 4800"/>
            </a:avLst>
          </a:prstGeom>
          <a:solidFill>
            <a:schemeClr val="accent6"/>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36" name="Picture Placeholder 12">
            <a:extLst>
              <a:ext uri="{FF2B5EF4-FFF2-40B4-BE49-F238E27FC236}">
                <a16:creationId xmlns:a16="http://schemas.microsoft.com/office/drawing/2014/main" id="{99DC5FAC-E7D6-2D1A-67F3-A58B9CB4920B}"/>
              </a:ext>
            </a:extLst>
          </p:cNvPr>
          <p:cNvSpPr>
            <a:spLocks noGrp="1"/>
          </p:cNvSpPr>
          <p:nvPr>
            <p:ph type="pic" sz="quarter" idx="106"/>
          </p:nvPr>
        </p:nvSpPr>
        <p:spPr>
          <a:xfrm>
            <a:off x="1278490"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7" name="Picture Placeholder 12">
            <a:extLst>
              <a:ext uri="{FF2B5EF4-FFF2-40B4-BE49-F238E27FC236}">
                <a16:creationId xmlns:a16="http://schemas.microsoft.com/office/drawing/2014/main" id="{100530A1-B00C-184C-FCEA-FCC9FA43CE6C}"/>
              </a:ext>
            </a:extLst>
          </p:cNvPr>
          <p:cNvSpPr>
            <a:spLocks noGrp="1"/>
          </p:cNvSpPr>
          <p:nvPr>
            <p:ph type="pic" sz="quarter" idx="107"/>
          </p:nvPr>
        </p:nvSpPr>
        <p:spPr>
          <a:xfrm>
            <a:off x="2216439"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8" name="Picture Placeholder 12">
            <a:extLst>
              <a:ext uri="{FF2B5EF4-FFF2-40B4-BE49-F238E27FC236}">
                <a16:creationId xmlns:a16="http://schemas.microsoft.com/office/drawing/2014/main" id="{78B20645-B621-60F9-719D-A7B6D81B2BCE}"/>
              </a:ext>
            </a:extLst>
          </p:cNvPr>
          <p:cNvSpPr>
            <a:spLocks noGrp="1"/>
          </p:cNvSpPr>
          <p:nvPr>
            <p:ph type="pic" sz="quarter" idx="108"/>
          </p:nvPr>
        </p:nvSpPr>
        <p:spPr>
          <a:xfrm>
            <a:off x="5019368"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39" name="Picture Placeholder 12">
            <a:extLst>
              <a:ext uri="{FF2B5EF4-FFF2-40B4-BE49-F238E27FC236}">
                <a16:creationId xmlns:a16="http://schemas.microsoft.com/office/drawing/2014/main" id="{B8B90946-53B7-C806-93B6-068CEB642E61}"/>
              </a:ext>
            </a:extLst>
          </p:cNvPr>
          <p:cNvSpPr>
            <a:spLocks noGrp="1"/>
          </p:cNvSpPr>
          <p:nvPr>
            <p:ph type="pic" sz="quarter" idx="109"/>
          </p:nvPr>
        </p:nvSpPr>
        <p:spPr>
          <a:xfrm>
            <a:off x="6884354"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0" name="Picture Placeholder 12">
            <a:extLst>
              <a:ext uri="{FF2B5EF4-FFF2-40B4-BE49-F238E27FC236}">
                <a16:creationId xmlns:a16="http://schemas.microsoft.com/office/drawing/2014/main" id="{E2676C6E-9057-D242-E780-1AB679CC2D16}"/>
              </a:ext>
            </a:extLst>
          </p:cNvPr>
          <p:cNvSpPr>
            <a:spLocks noGrp="1"/>
          </p:cNvSpPr>
          <p:nvPr>
            <p:ph type="pic" sz="quarter" idx="110"/>
          </p:nvPr>
        </p:nvSpPr>
        <p:spPr>
          <a:xfrm>
            <a:off x="7822303"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1" name="Picture Placeholder 12">
            <a:extLst>
              <a:ext uri="{FF2B5EF4-FFF2-40B4-BE49-F238E27FC236}">
                <a16:creationId xmlns:a16="http://schemas.microsoft.com/office/drawing/2014/main" id="{CAB094FC-06D4-C0AB-1BA9-A913A654D28A}"/>
              </a:ext>
            </a:extLst>
          </p:cNvPr>
          <p:cNvSpPr>
            <a:spLocks noGrp="1"/>
          </p:cNvSpPr>
          <p:nvPr>
            <p:ph type="pic" sz="quarter" idx="111"/>
          </p:nvPr>
        </p:nvSpPr>
        <p:spPr>
          <a:xfrm>
            <a:off x="8760252" y="4536978"/>
            <a:ext cx="1780366" cy="639999"/>
          </a:xfrm>
          <a:prstGeom prst="roundRect">
            <a:avLst>
              <a:gd name="adj" fmla="val 1469"/>
            </a:avLst>
          </a:prstGeom>
          <a:noFill/>
        </p:spPr>
        <p:txBody>
          <a:bodyPr>
            <a:noAutofit/>
          </a:bodyPr>
          <a:lstStyle>
            <a:lvl1pPr>
              <a:buNone/>
              <a:defRPr/>
            </a:lvl1pPr>
          </a:lstStyle>
          <a:p>
            <a:endParaRPr lang="en-US" dirty="0"/>
          </a:p>
        </p:txBody>
      </p:sp>
      <p:sp>
        <p:nvSpPr>
          <p:cNvPr id="42" name="Picture Placeholder 12">
            <a:extLst>
              <a:ext uri="{FF2B5EF4-FFF2-40B4-BE49-F238E27FC236}">
                <a16:creationId xmlns:a16="http://schemas.microsoft.com/office/drawing/2014/main" id="{3231599B-6E42-5D78-EA1F-9A2CBFA690CD}"/>
              </a:ext>
            </a:extLst>
          </p:cNvPr>
          <p:cNvSpPr>
            <a:spLocks noGrp="1"/>
          </p:cNvSpPr>
          <p:nvPr>
            <p:ph type="pic" sz="quarter" idx="112"/>
          </p:nvPr>
        </p:nvSpPr>
        <p:spPr>
          <a:xfrm>
            <a:off x="10625236"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3" name="Text Placeholder 11">
            <a:extLst>
              <a:ext uri="{FF2B5EF4-FFF2-40B4-BE49-F238E27FC236}">
                <a16:creationId xmlns:a16="http://schemas.microsoft.com/office/drawing/2014/main" id="{697BA8BC-AC5A-B10B-D071-744CB7D6147C}"/>
              </a:ext>
            </a:extLst>
          </p:cNvPr>
          <p:cNvSpPr>
            <a:spLocks noGrp="1"/>
          </p:cNvSpPr>
          <p:nvPr>
            <p:ph type="body" sz="quarter" idx="113" hasCustomPrompt="1"/>
          </p:nvPr>
        </p:nvSpPr>
        <p:spPr>
          <a:xfrm>
            <a:off x="1278490" y="5309259"/>
            <a:ext cx="853332"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4" name="Text Placeholder 11">
            <a:extLst>
              <a:ext uri="{FF2B5EF4-FFF2-40B4-BE49-F238E27FC236}">
                <a16:creationId xmlns:a16="http://schemas.microsoft.com/office/drawing/2014/main" id="{3FE71B69-573D-1313-231E-B1EF679F1987}"/>
              </a:ext>
            </a:extLst>
          </p:cNvPr>
          <p:cNvSpPr>
            <a:spLocks noGrp="1"/>
          </p:cNvSpPr>
          <p:nvPr>
            <p:ph type="body" sz="quarter" idx="114" hasCustomPrompt="1"/>
          </p:nvPr>
        </p:nvSpPr>
        <p:spPr>
          <a:xfrm>
            <a:off x="2216439"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5" name="Text Placeholder 11">
            <a:extLst>
              <a:ext uri="{FF2B5EF4-FFF2-40B4-BE49-F238E27FC236}">
                <a16:creationId xmlns:a16="http://schemas.microsoft.com/office/drawing/2014/main" id="{A3E4FF22-33EA-BBA3-D500-3B28AF644D99}"/>
              </a:ext>
            </a:extLst>
          </p:cNvPr>
          <p:cNvSpPr>
            <a:spLocks noGrp="1"/>
          </p:cNvSpPr>
          <p:nvPr>
            <p:ph type="body" sz="quarter" idx="115" hasCustomPrompt="1"/>
          </p:nvPr>
        </p:nvSpPr>
        <p:spPr>
          <a:xfrm>
            <a:off x="3154387" y="5309259"/>
            <a:ext cx="1780365" cy="639999"/>
          </a:xfrm>
          <a:prstGeom prst="roundRect">
            <a:avLst>
              <a:gd name="adj" fmla="val 4800"/>
            </a:avLst>
          </a:prstGeom>
          <a:solidFill>
            <a:schemeClr val="accent6"/>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6" name="Text Placeholder 11">
            <a:extLst>
              <a:ext uri="{FF2B5EF4-FFF2-40B4-BE49-F238E27FC236}">
                <a16:creationId xmlns:a16="http://schemas.microsoft.com/office/drawing/2014/main" id="{721FD123-2862-3311-B622-99A9B0069599}"/>
              </a:ext>
            </a:extLst>
          </p:cNvPr>
          <p:cNvSpPr>
            <a:spLocks noGrp="1"/>
          </p:cNvSpPr>
          <p:nvPr>
            <p:ph type="body" sz="quarter" idx="116" hasCustomPrompt="1"/>
          </p:nvPr>
        </p:nvSpPr>
        <p:spPr>
          <a:xfrm>
            <a:off x="5019368" y="5309259"/>
            <a:ext cx="1780365"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7" name="Text Placeholder 11">
            <a:extLst>
              <a:ext uri="{FF2B5EF4-FFF2-40B4-BE49-F238E27FC236}">
                <a16:creationId xmlns:a16="http://schemas.microsoft.com/office/drawing/2014/main" id="{2D76737A-BEBE-A911-9F00-2A0DC03E323B}"/>
              </a:ext>
            </a:extLst>
          </p:cNvPr>
          <p:cNvSpPr>
            <a:spLocks noGrp="1"/>
          </p:cNvSpPr>
          <p:nvPr>
            <p:ph type="body" sz="quarter" idx="117" hasCustomPrompt="1"/>
          </p:nvPr>
        </p:nvSpPr>
        <p:spPr>
          <a:xfrm>
            <a:off x="6884354"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8" name="Text Placeholder 11">
            <a:extLst>
              <a:ext uri="{FF2B5EF4-FFF2-40B4-BE49-F238E27FC236}">
                <a16:creationId xmlns:a16="http://schemas.microsoft.com/office/drawing/2014/main" id="{AE03BE0C-1F0B-0298-C41E-CB7D4BC2F44F}"/>
              </a:ext>
            </a:extLst>
          </p:cNvPr>
          <p:cNvSpPr>
            <a:spLocks noGrp="1"/>
          </p:cNvSpPr>
          <p:nvPr>
            <p:ph type="body" sz="quarter" idx="118" hasCustomPrompt="1"/>
          </p:nvPr>
        </p:nvSpPr>
        <p:spPr>
          <a:xfrm>
            <a:off x="7822303" y="5309259"/>
            <a:ext cx="853332" cy="639999"/>
          </a:xfrm>
          <a:prstGeom prst="roundRect">
            <a:avLst>
              <a:gd name="adj" fmla="val 4800"/>
            </a:avLst>
          </a:prstGeom>
          <a:solidFill>
            <a:schemeClr val="accent6"/>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9" name="Text Placeholder 11">
            <a:extLst>
              <a:ext uri="{FF2B5EF4-FFF2-40B4-BE49-F238E27FC236}">
                <a16:creationId xmlns:a16="http://schemas.microsoft.com/office/drawing/2014/main" id="{64A8CAED-5B69-BF4F-4A1A-4B13EA2BCDE3}"/>
              </a:ext>
            </a:extLst>
          </p:cNvPr>
          <p:cNvSpPr>
            <a:spLocks noGrp="1"/>
          </p:cNvSpPr>
          <p:nvPr>
            <p:ph type="body" sz="quarter" idx="119" hasCustomPrompt="1"/>
          </p:nvPr>
        </p:nvSpPr>
        <p:spPr>
          <a:xfrm>
            <a:off x="8760252" y="5309259"/>
            <a:ext cx="1780365"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50" name="Text Placeholder 11">
            <a:extLst>
              <a:ext uri="{FF2B5EF4-FFF2-40B4-BE49-F238E27FC236}">
                <a16:creationId xmlns:a16="http://schemas.microsoft.com/office/drawing/2014/main" id="{B02BD97B-4AF1-4601-1C7E-D856108F361F}"/>
              </a:ext>
            </a:extLst>
          </p:cNvPr>
          <p:cNvSpPr>
            <a:spLocks noGrp="1"/>
          </p:cNvSpPr>
          <p:nvPr>
            <p:ph type="body" sz="quarter" idx="120" hasCustomPrompt="1"/>
          </p:nvPr>
        </p:nvSpPr>
        <p:spPr>
          <a:xfrm>
            <a:off x="10625236"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5" name="Picture Placeholder 4">
            <a:extLst>
              <a:ext uri="{FF2B5EF4-FFF2-40B4-BE49-F238E27FC236}">
                <a16:creationId xmlns:a16="http://schemas.microsoft.com/office/drawing/2014/main" id="{A42AB4C5-D3FD-2D63-C6F8-FB6DEC97B61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20" name="Text Placeholder 6">
            <a:extLst>
              <a:ext uri="{FF2B5EF4-FFF2-40B4-BE49-F238E27FC236}">
                <a16:creationId xmlns:a16="http://schemas.microsoft.com/office/drawing/2014/main" id="{A9ACCF8F-C55F-8A46-B02F-2CA56AA37BA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21" name="Text Placeholder 20">
            <a:extLst>
              <a:ext uri="{FF2B5EF4-FFF2-40B4-BE49-F238E27FC236}">
                <a16:creationId xmlns:a16="http://schemas.microsoft.com/office/drawing/2014/main" id="{FB331EA9-62C4-0B07-F7A8-EEB6E4258931}"/>
              </a:ext>
            </a:extLst>
          </p:cNvPr>
          <p:cNvSpPr>
            <a:spLocks noGrp="1"/>
          </p:cNvSpPr>
          <p:nvPr>
            <p:ph type="body" sz="quarter" idx="121" hasCustomPrompt="1"/>
          </p:nvPr>
        </p:nvSpPr>
        <p:spPr>
          <a:xfrm>
            <a:off x="199829" y="4080696"/>
            <a:ext cx="11699999" cy="324000"/>
          </a:xfrm>
          <a:prstGeom prst="roundRect">
            <a:avLst>
              <a:gd name="adj" fmla="val 13265"/>
            </a:avLst>
          </a:prstGeom>
          <a:solidFill>
            <a:schemeClr val="bg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  </a:t>
            </a:r>
          </a:p>
        </p:txBody>
      </p:sp>
      <p:sp>
        <p:nvSpPr>
          <p:cNvPr id="24" name="Text Placeholder 23">
            <a:extLst>
              <a:ext uri="{FF2B5EF4-FFF2-40B4-BE49-F238E27FC236}">
                <a16:creationId xmlns:a16="http://schemas.microsoft.com/office/drawing/2014/main" id="{90F322E3-35CF-1845-A681-D03B7A69267B}"/>
              </a:ext>
            </a:extLst>
          </p:cNvPr>
          <p:cNvSpPr>
            <a:spLocks noGrp="1"/>
          </p:cNvSpPr>
          <p:nvPr>
            <p:ph type="body" sz="quarter" idx="76" hasCustomPrompt="1"/>
          </p:nvPr>
        </p:nvSpPr>
        <p:spPr>
          <a:xfrm>
            <a:off x="1275337" y="4160512"/>
            <a:ext cx="588347" cy="197391"/>
          </a:xfrm>
        </p:spPr>
        <p:txBody>
          <a:bodyPr>
            <a:noAutofit/>
          </a:bodyPr>
          <a:lstStyle>
            <a:lvl1pPr algn="ctr">
              <a:buNone/>
              <a:defRPr sz="1200"/>
            </a:lvl1pPr>
            <a:lvl2pPr>
              <a:defRPr sz="1200"/>
            </a:lvl2pPr>
          </a:lstStyle>
          <a:p>
            <a:pPr lvl="0"/>
            <a:r>
              <a:rPr lang="en-GB" dirty="0"/>
              <a:t>Feb</a:t>
            </a:r>
          </a:p>
        </p:txBody>
      </p:sp>
      <p:sp>
        <p:nvSpPr>
          <p:cNvPr id="25" name="Text Placeholder 23">
            <a:extLst>
              <a:ext uri="{FF2B5EF4-FFF2-40B4-BE49-F238E27FC236}">
                <a16:creationId xmlns:a16="http://schemas.microsoft.com/office/drawing/2014/main" id="{4380C319-8C73-D714-9B55-3C980A0EEF06}"/>
              </a:ext>
            </a:extLst>
          </p:cNvPr>
          <p:cNvSpPr>
            <a:spLocks noGrp="1"/>
          </p:cNvSpPr>
          <p:nvPr>
            <p:ph type="body" sz="quarter" idx="77" hasCustomPrompt="1"/>
          </p:nvPr>
        </p:nvSpPr>
        <p:spPr>
          <a:xfrm>
            <a:off x="2211757" y="4160512"/>
            <a:ext cx="588347" cy="197391"/>
          </a:xfrm>
        </p:spPr>
        <p:txBody>
          <a:bodyPr>
            <a:noAutofit/>
          </a:bodyPr>
          <a:lstStyle>
            <a:lvl1pPr algn="ctr">
              <a:buNone/>
              <a:defRPr sz="1200"/>
            </a:lvl1pPr>
            <a:lvl2pPr>
              <a:defRPr sz="1200"/>
            </a:lvl2pPr>
          </a:lstStyle>
          <a:p>
            <a:pPr lvl="0"/>
            <a:r>
              <a:rPr lang="en-GB" dirty="0"/>
              <a:t>Mar</a:t>
            </a:r>
          </a:p>
        </p:txBody>
      </p:sp>
      <p:sp>
        <p:nvSpPr>
          <p:cNvPr id="27" name="Text Placeholder 23">
            <a:extLst>
              <a:ext uri="{FF2B5EF4-FFF2-40B4-BE49-F238E27FC236}">
                <a16:creationId xmlns:a16="http://schemas.microsoft.com/office/drawing/2014/main" id="{D49FBEDE-0308-55E0-EA97-9089F428FC88}"/>
              </a:ext>
            </a:extLst>
          </p:cNvPr>
          <p:cNvSpPr>
            <a:spLocks noGrp="1"/>
          </p:cNvSpPr>
          <p:nvPr>
            <p:ph type="body" sz="quarter" idx="78" hasCustomPrompt="1"/>
          </p:nvPr>
        </p:nvSpPr>
        <p:spPr>
          <a:xfrm>
            <a:off x="3148177" y="4160512"/>
            <a:ext cx="588347" cy="197391"/>
          </a:xfrm>
        </p:spPr>
        <p:txBody>
          <a:bodyPr>
            <a:noAutofit/>
          </a:bodyPr>
          <a:lstStyle>
            <a:lvl1pPr algn="ctr">
              <a:buNone/>
              <a:defRPr sz="1200"/>
            </a:lvl1pPr>
            <a:lvl2pPr>
              <a:defRPr sz="1200"/>
            </a:lvl2pPr>
          </a:lstStyle>
          <a:p>
            <a:pPr lvl="0"/>
            <a:r>
              <a:rPr lang="en-GB" dirty="0"/>
              <a:t>Apr</a:t>
            </a:r>
          </a:p>
        </p:txBody>
      </p:sp>
      <p:sp>
        <p:nvSpPr>
          <p:cNvPr id="28" name="Text Placeholder 23">
            <a:extLst>
              <a:ext uri="{FF2B5EF4-FFF2-40B4-BE49-F238E27FC236}">
                <a16:creationId xmlns:a16="http://schemas.microsoft.com/office/drawing/2014/main" id="{6516DEC2-110B-B216-BF73-96B2F4A64920}"/>
              </a:ext>
            </a:extLst>
          </p:cNvPr>
          <p:cNvSpPr>
            <a:spLocks noGrp="1"/>
          </p:cNvSpPr>
          <p:nvPr>
            <p:ph type="body" sz="quarter" idx="79" hasCustomPrompt="1"/>
          </p:nvPr>
        </p:nvSpPr>
        <p:spPr>
          <a:xfrm>
            <a:off x="4084597" y="4160512"/>
            <a:ext cx="588347" cy="197391"/>
          </a:xfrm>
        </p:spPr>
        <p:txBody>
          <a:bodyPr>
            <a:noAutofit/>
          </a:bodyPr>
          <a:lstStyle>
            <a:lvl1pPr algn="ctr">
              <a:buNone/>
              <a:defRPr sz="1200"/>
            </a:lvl1pPr>
            <a:lvl2pPr>
              <a:defRPr sz="1200"/>
            </a:lvl2pPr>
          </a:lstStyle>
          <a:p>
            <a:pPr lvl="0"/>
            <a:r>
              <a:rPr lang="en-GB" dirty="0"/>
              <a:t>May</a:t>
            </a:r>
          </a:p>
        </p:txBody>
      </p:sp>
      <p:sp>
        <p:nvSpPr>
          <p:cNvPr id="29" name="Text Placeholder 23">
            <a:extLst>
              <a:ext uri="{FF2B5EF4-FFF2-40B4-BE49-F238E27FC236}">
                <a16:creationId xmlns:a16="http://schemas.microsoft.com/office/drawing/2014/main" id="{8C11348F-582A-EDE3-4B03-5CC1AEE62098}"/>
              </a:ext>
            </a:extLst>
          </p:cNvPr>
          <p:cNvSpPr>
            <a:spLocks noGrp="1"/>
          </p:cNvSpPr>
          <p:nvPr>
            <p:ph type="body" sz="quarter" idx="80" hasCustomPrompt="1"/>
          </p:nvPr>
        </p:nvSpPr>
        <p:spPr>
          <a:xfrm>
            <a:off x="5021017" y="4160512"/>
            <a:ext cx="588347" cy="197391"/>
          </a:xfrm>
        </p:spPr>
        <p:txBody>
          <a:bodyPr>
            <a:noAutofit/>
          </a:bodyPr>
          <a:lstStyle>
            <a:lvl1pPr algn="ctr">
              <a:buNone/>
              <a:defRPr sz="1200"/>
            </a:lvl1pPr>
            <a:lvl2pPr>
              <a:defRPr sz="1200"/>
            </a:lvl2pPr>
          </a:lstStyle>
          <a:p>
            <a:pPr lvl="0"/>
            <a:r>
              <a:rPr lang="en-GB" dirty="0"/>
              <a:t>Jun</a:t>
            </a:r>
          </a:p>
        </p:txBody>
      </p:sp>
      <p:sp>
        <p:nvSpPr>
          <p:cNvPr id="30" name="Text Placeholder 23">
            <a:extLst>
              <a:ext uri="{FF2B5EF4-FFF2-40B4-BE49-F238E27FC236}">
                <a16:creationId xmlns:a16="http://schemas.microsoft.com/office/drawing/2014/main" id="{E15C1245-A268-493E-26E2-8D4AF0C069A2}"/>
              </a:ext>
            </a:extLst>
          </p:cNvPr>
          <p:cNvSpPr>
            <a:spLocks noGrp="1"/>
          </p:cNvSpPr>
          <p:nvPr>
            <p:ph type="body" sz="quarter" idx="81" hasCustomPrompt="1"/>
          </p:nvPr>
        </p:nvSpPr>
        <p:spPr>
          <a:xfrm>
            <a:off x="5957437" y="4160512"/>
            <a:ext cx="588347" cy="197391"/>
          </a:xfrm>
        </p:spPr>
        <p:txBody>
          <a:bodyPr>
            <a:noAutofit/>
          </a:bodyPr>
          <a:lstStyle>
            <a:lvl1pPr algn="ctr">
              <a:buNone/>
              <a:defRPr sz="1200"/>
            </a:lvl1pPr>
            <a:lvl2pPr>
              <a:defRPr sz="1200"/>
            </a:lvl2pPr>
          </a:lstStyle>
          <a:p>
            <a:pPr lvl="0"/>
            <a:r>
              <a:rPr lang="en-GB" dirty="0"/>
              <a:t>Jul</a:t>
            </a:r>
          </a:p>
        </p:txBody>
      </p:sp>
      <p:sp>
        <p:nvSpPr>
          <p:cNvPr id="31" name="Text Placeholder 23">
            <a:extLst>
              <a:ext uri="{FF2B5EF4-FFF2-40B4-BE49-F238E27FC236}">
                <a16:creationId xmlns:a16="http://schemas.microsoft.com/office/drawing/2014/main" id="{132E052D-6ACD-AD62-ADD7-B8C9663AC5ED}"/>
              </a:ext>
            </a:extLst>
          </p:cNvPr>
          <p:cNvSpPr>
            <a:spLocks noGrp="1"/>
          </p:cNvSpPr>
          <p:nvPr>
            <p:ph type="body" sz="quarter" idx="82" hasCustomPrompt="1"/>
          </p:nvPr>
        </p:nvSpPr>
        <p:spPr>
          <a:xfrm>
            <a:off x="6893857" y="4160512"/>
            <a:ext cx="588347" cy="197391"/>
          </a:xfrm>
        </p:spPr>
        <p:txBody>
          <a:bodyPr>
            <a:noAutofit/>
          </a:bodyPr>
          <a:lstStyle>
            <a:lvl1pPr algn="ctr">
              <a:buNone/>
              <a:defRPr sz="1200"/>
            </a:lvl1pPr>
            <a:lvl2pPr>
              <a:defRPr sz="1200"/>
            </a:lvl2pPr>
          </a:lstStyle>
          <a:p>
            <a:pPr lvl="0"/>
            <a:r>
              <a:rPr lang="en-GB" dirty="0"/>
              <a:t>Aug</a:t>
            </a:r>
          </a:p>
        </p:txBody>
      </p:sp>
      <p:sp>
        <p:nvSpPr>
          <p:cNvPr id="32" name="Text Placeholder 23">
            <a:extLst>
              <a:ext uri="{FF2B5EF4-FFF2-40B4-BE49-F238E27FC236}">
                <a16:creationId xmlns:a16="http://schemas.microsoft.com/office/drawing/2014/main" id="{D97EFFCF-E944-185D-5CB3-54DA728525F1}"/>
              </a:ext>
            </a:extLst>
          </p:cNvPr>
          <p:cNvSpPr>
            <a:spLocks noGrp="1"/>
          </p:cNvSpPr>
          <p:nvPr>
            <p:ph type="body" sz="quarter" idx="83" hasCustomPrompt="1"/>
          </p:nvPr>
        </p:nvSpPr>
        <p:spPr>
          <a:xfrm>
            <a:off x="7830277" y="4160512"/>
            <a:ext cx="588347" cy="197391"/>
          </a:xfrm>
        </p:spPr>
        <p:txBody>
          <a:bodyPr>
            <a:noAutofit/>
          </a:bodyPr>
          <a:lstStyle>
            <a:lvl1pPr algn="ctr">
              <a:buNone/>
              <a:defRPr sz="1200"/>
            </a:lvl1pPr>
            <a:lvl2pPr>
              <a:defRPr sz="1200"/>
            </a:lvl2pPr>
          </a:lstStyle>
          <a:p>
            <a:pPr lvl="0"/>
            <a:r>
              <a:rPr lang="en-GB" dirty="0"/>
              <a:t>Sep</a:t>
            </a:r>
          </a:p>
        </p:txBody>
      </p:sp>
      <p:sp>
        <p:nvSpPr>
          <p:cNvPr id="33" name="Text Placeholder 23">
            <a:extLst>
              <a:ext uri="{FF2B5EF4-FFF2-40B4-BE49-F238E27FC236}">
                <a16:creationId xmlns:a16="http://schemas.microsoft.com/office/drawing/2014/main" id="{49BBB561-0E20-EBE8-FEF3-098A5488FF02}"/>
              </a:ext>
            </a:extLst>
          </p:cNvPr>
          <p:cNvSpPr>
            <a:spLocks noGrp="1"/>
          </p:cNvSpPr>
          <p:nvPr>
            <p:ph type="body" sz="quarter" idx="84" hasCustomPrompt="1"/>
          </p:nvPr>
        </p:nvSpPr>
        <p:spPr>
          <a:xfrm>
            <a:off x="8766697" y="4160512"/>
            <a:ext cx="588347" cy="197391"/>
          </a:xfrm>
        </p:spPr>
        <p:txBody>
          <a:bodyPr>
            <a:noAutofit/>
          </a:bodyPr>
          <a:lstStyle>
            <a:lvl1pPr algn="ctr">
              <a:buNone/>
              <a:defRPr sz="1200"/>
            </a:lvl1pPr>
            <a:lvl2pPr>
              <a:defRPr sz="1200"/>
            </a:lvl2pPr>
          </a:lstStyle>
          <a:p>
            <a:pPr lvl="0"/>
            <a:r>
              <a:rPr lang="en-GB" dirty="0"/>
              <a:t>Oct</a:t>
            </a:r>
          </a:p>
        </p:txBody>
      </p:sp>
      <p:sp>
        <p:nvSpPr>
          <p:cNvPr id="34" name="Text Placeholder 23">
            <a:extLst>
              <a:ext uri="{FF2B5EF4-FFF2-40B4-BE49-F238E27FC236}">
                <a16:creationId xmlns:a16="http://schemas.microsoft.com/office/drawing/2014/main" id="{95DC9620-4EB5-83C1-9F66-9FD5C66492F2}"/>
              </a:ext>
            </a:extLst>
          </p:cNvPr>
          <p:cNvSpPr>
            <a:spLocks noGrp="1"/>
          </p:cNvSpPr>
          <p:nvPr>
            <p:ph type="body" sz="quarter" idx="85" hasCustomPrompt="1"/>
          </p:nvPr>
        </p:nvSpPr>
        <p:spPr>
          <a:xfrm>
            <a:off x="9703117" y="4160512"/>
            <a:ext cx="588347" cy="197391"/>
          </a:xfrm>
        </p:spPr>
        <p:txBody>
          <a:bodyPr>
            <a:noAutofit/>
          </a:bodyPr>
          <a:lstStyle>
            <a:lvl1pPr algn="ctr">
              <a:buNone/>
              <a:defRPr sz="1200"/>
            </a:lvl1pPr>
            <a:lvl2pPr>
              <a:defRPr sz="1200"/>
            </a:lvl2pPr>
          </a:lstStyle>
          <a:p>
            <a:pPr lvl="0"/>
            <a:r>
              <a:rPr lang="en-GB" dirty="0"/>
              <a:t>Nov</a:t>
            </a:r>
          </a:p>
        </p:txBody>
      </p:sp>
      <p:sp>
        <p:nvSpPr>
          <p:cNvPr id="51" name="Text Placeholder 23">
            <a:extLst>
              <a:ext uri="{FF2B5EF4-FFF2-40B4-BE49-F238E27FC236}">
                <a16:creationId xmlns:a16="http://schemas.microsoft.com/office/drawing/2014/main" id="{ABABFBAA-F62A-6077-2249-D4B42A7369D8}"/>
              </a:ext>
            </a:extLst>
          </p:cNvPr>
          <p:cNvSpPr>
            <a:spLocks noGrp="1"/>
          </p:cNvSpPr>
          <p:nvPr>
            <p:ph type="body" sz="quarter" idx="86" hasCustomPrompt="1"/>
          </p:nvPr>
        </p:nvSpPr>
        <p:spPr>
          <a:xfrm>
            <a:off x="10639538" y="4160512"/>
            <a:ext cx="588347" cy="197391"/>
          </a:xfrm>
        </p:spPr>
        <p:txBody>
          <a:bodyPr>
            <a:noAutofit/>
          </a:bodyPr>
          <a:lstStyle>
            <a:lvl1pPr algn="ctr">
              <a:buNone/>
              <a:defRPr sz="1200"/>
            </a:lvl1pPr>
            <a:lvl2pPr>
              <a:defRPr sz="1200"/>
            </a:lvl2pPr>
          </a:lstStyle>
          <a:p>
            <a:pPr lvl="0"/>
            <a:r>
              <a:rPr lang="en-GB" dirty="0"/>
              <a:t>Dec</a:t>
            </a:r>
          </a:p>
        </p:txBody>
      </p:sp>
      <p:sp>
        <p:nvSpPr>
          <p:cNvPr id="52" name="Text Placeholder 23">
            <a:extLst>
              <a:ext uri="{FF2B5EF4-FFF2-40B4-BE49-F238E27FC236}">
                <a16:creationId xmlns:a16="http://schemas.microsoft.com/office/drawing/2014/main" id="{B4C64F83-4643-D265-09A4-8B3319F11B00}"/>
              </a:ext>
            </a:extLst>
          </p:cNvPr>
          <p:cNvSpPr>
            <a:spLocks noGrp="1"/>
          </p:cNvSpPr>
          <p:nvPr>
            <p:ph type="body" sz="quarter" idx="122" hasCustomPrompt="1"/>
          </p:nvPr>
        </p:nvSpPr>
        <p:spPr>
          <a:xfrm>
            <a:off x="338917" y="4160511"/>
            <a:ext cx="588347" cy="197391"/>
          </a:xfrm>
        </p:spPr>
        <p:txBody>
          <a:bodyPr>
            <a:noAutofit/>
          </a:bodyPr>
          <a:lstStyle>
            <a:lvl1pPr algn="ctr">
              <a:buNone/>
              <a:defRPr sz="1200"/>
            </a:lvl1pPr>
            <a:lvl2pPr>
              <a:defRPr sz="1200"/>
            </a:lvl2pPr>
          </a:lstStyle>
          <a:p>
            <a:pPr lvl="0"/>
            <a:r>
              <a:rPr lang="en-GB" dirty="0"/>
              <a:t>Jan</a:t>
            </a:r>
          </a:p>
        </p:txBody>
      </p:sp>
    </p:spTree>
    <p:extLst>
      <p:ext uri="{BB962C8B-B14F-4D97-AF65-F5344CB8AC3E}">
        <p14:creationId xmlns:p14="http://schemas.microsoft.com/office/powerpoint/2010/main" val="43254771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imeline films and campaign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0D8131-DB16-8FFC-D4AE-D966DA199184}"/>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9" name="Picture Placeholder 12">
            <a:extLst>
              <a:ext uri="{FF2B5EF4-FFF2-40B4-BE49-F238E27FC236}">
                <a16:creationId xmlns:a16="http://schemas.microsoft.com/office/drawing/2014/main" id="{572A7B85-2A3B-D6E9-A423-5E088797D50F}"/>
              </a:ext>
            </a:extLst>
          </p:cNvPr>
          <p:cNvSpPr>
            <a:spLocks noGrp="1"/>
          </p:cNvSpPr>
          <p:nvPr>
            <p:ph type="pic" sz="quarter" idx="10"/>
          </p:nvPr>
        </p:nvSpPr>
        <p:spPr>
          <a:xfrm>
            <a:off x="340541"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23" name="Picture Placeholder 12">
            <a:extLst>
              <a:ext uri="{FF2B5EF4-FFF2-40B4-BE49-F238E27FC236}">
                <a16:creationId xmlns:a16="http://schemas.microsoft.com/office/drawing/2014/main" id="{30DECA7E-92B1-5972-D38C-E6CCF8B89E36}"/>
              </a:ext>
            </a:extLst>
          </p:cNvPr>
          <p:cNvSpPr>
            <a:spLocks noGrp="1"/>
          </p:cNvSpPr>
          <p:nvPr>
            <p:ph type="pic" sz="quarter" idx="98"/>
          </p:nvPr>
        </p:nvSpPr>
        <p:spPr>
          <a:xfrm>
            <a:off x="3154387"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26" name="Text Placeholder 11">
            <a:extLst>
              <a:ext uri="{FF2B5EF4-FFF2-40B4-BE49-F238E27FC236}">
                <a16:creationId xmlns:a16="http://schemas.microsoft.com/office/drawing/2014/main" id="{B6FA15A1-8903-44CA-BC66-CB9973D27FE3}"/>
              </a:ext>
            </a:extLst>
          </p:cNvPr>
          <p:cNvSpPr>
            <a:spLocks noGrp="1"/>
          </p:cNvSpPr>
          <p:nvPr>
            <p:ph type="body" sz="quarter" idx="91" hasCustomPrompt="1"/>
          </p:nvPr>
        </p:nvSpPr>
        <p:spPr>
          <a:xfrm>
            <a:off x="340541" y="5309259"/>
            <a:ext cx="853332" cy="639999"/>
          </a:xfrm>
          <a:prstGeom prst="roundRect">
            <a:avLst>
              <a:gd name="adj" fmla="val 4800"/>
            </a:avLst>
          </a:prstGeom>
          <a:solidFill>
            <a:schemeClr val="tx1"/>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36" name="Picture Placeholder 12">
            <a:extLst>
              <a:ext uri="{FF2B5EF4-FFF2-40B4-BE49-F238E27FC236}">
                <a16:creationId xmlns:a16="http://schemas.microsoft.com/office/drawing/2014/main" id="{99DC5FAC-E7D6-2D1A-67F3-A58B9CB4920B}"/>
              </a:ext>
            </a:extLst>
          </p:cNvPr>
          <p:cNvSpPr>
            <a:spLocks noGrp="1"/>
          </p:cNvSpPr>
          <p:nvPr>
            <p:ph type="pic" sz="quarter" idx="106"/>
          </p:nvPr>
        </p:nvSpPr>
        <p:spPr>
          <a:xfrm>
            <a:off x="1278490"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7" name="Picture Placeholder 12">
            <a:extLst>
              <a:ext uri="{FF2B5EF4-FFF2-40B4-BE49-F238E27FC236}">
                <a16:creationId xmlns:a16="http://schemas.microsoft.com/office/drawing/2014/main" id="{100530A1-B00C-184C-FCEA-FCC9FA43CE6C}"/>
              </a:ext>
            </a:extLst>
          </p:cNvPr>
          <p:cNvSpPr>
            <a:spLocks noGrp="1"/>
          </p:cNvSpPr>
          <p:nvPr>
            <p:ph type="pic" sz="quarter" idx="107"/>
          </p:nvPr>
        </p:nvSpPr>
        <p:spPr>
          <a:xfrm>
            <a:off x="2216439" y="4536981"/>
            <a:ext cx="853332" cy="639999"/>
          </a:xfrm>
          <a:prstGeom prst="roundRect">
            <a:avLst>
              <a:gd name="adj" fmla="val 1469"/>
            </a:avLst>
          </a:prstGeom>
          <a:noFill/>
        </p:spPr>
        <p:txBody>
          <a:bodyPr>
            <a:noAutofit/>
          </a:bodyPr>
          <a:lstStyle>
            <a:lvl1pPr>
              <a:buNone/>
              <a:defRPr/>
            </a:lvl1pPr>
          </a:lstStyle>
          <a:p>
            <a:endParaRPr lang="en-US" dirty="0"/>
          </a:p>
        </p:txBody>
      </p:sp>
      <p:sp>
        <p:nvSpPr>
          <p:cNvPr id="38" name="Picture Placeholder 12">
            <a:extLst>
              <a:ext uri="{FF2B5EF4-FFF2-40B4-BE49-F238E27FC236}">
                <a16:creationId xmlns:a16="http://schemas.microsoft.com/office/drawing/2014/main" id="{78B20645-B621-60F9-719D-A7B6D81B2BCE}"/>
              </a:ext>
            </a:extLst>
          </p:cNvPr>
          <p:cNvSpPr>
            <a:spLocks noGrp="1"/>
          </p:cNvSpPr>
          <p:nvPr>
            <p:ph type="pic" sz="quarter" idx="108"/>
          </p:nvPr>
        </p:nvSpPr>
        <p:spPr>
          <a:xfrm>
            <a:off x="5019368" y="4536981"/>
            <a:ext cx="1780366" cy="639999"/>
          </a:xfrm>
          <a:prstGeom prst="roundRect">
            <a:avLst>
              <a:gd name="adj" fmla="val 1469"/>
            </a:avLst>
          </a:prstGeom>
          <a:noFill/>
        </p:spPr>
        <p:txBody>
          <a:bodyPr>
            <a:noAutofit/>
          </a:bodyPr>
          <a:lstStyle>
            <a:lvl1pPr>
              <a:buNone/>
              <a:defRPr/>
            </a:lvl1pPr>
          </a:lstStyle>
          <a:p>
            <a:endParaRPr lang="en-US" dirty="0"/>
          </a:p>
        </p:txBody>
      </p:sp>
      <p:sp>
        <p:nvSpPr>
          <p:cNvPr id="39" name="Picture Placeholder 12">
            <a:extLst>
              <a:ext uri="{FF2B5EF4-FFF2-40B4-BE49-F238E27FC236}">
                <a16:creationId xmlns:a16="http://schemas.microsoft.com/office/drawing/2014/main" id="{B8B90946-53B7-C806-93B6-068CEB642E61}"/>
              </a:ext>
            </a:extLst>
          </p:cNvPr>
          <p:cNvSpPr>
            <a:spLocks noGrp="1"/>
          </p:cNvSpPr>
          <p:nvPr>
            <p:ph type="pic" sz="quarter" idx="109"/>
          </p:nvPr>
        </p:nvSpPr>
        <p:spPr>
          <a:xfrm>
            <a:off x="6884354"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0" name="Picture Placeholder 12">
            <a:extLst>
              <a:ext uri="{FF2B5EF4-FFF2-40B4-BE49-F238E27FC236}">
                <a16:creationId xmlns:a16="http://schemas.microsoft.com/office/drawing/2014/main" id="{E2676C6E-9057-D242-E780-1AB679CC2D16}"/>
              </a:ext>
            </a:extLst>
          </p:cNvPr>
          <p:cNvSpPr>
            <a:spLocks noGrp="1"/>
          </p:cNvSpPr>
          <p:nvPr>
            <p:ph type="pic" sz="quarter" idx="110"/>
          </p:nvPr>
        </p:nvSpPr>
        <p:spPr>
          <a:xfrm>
            <a:off x="7822303"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1" name="Picture Placeholder 12">
            <a:extLst>
              <a:ext uri="{FF2B5EF4-FFF2-40B4-BE49-F238E27FC236}">
                <a16:creationId xmlns:a16="http://schemas.microsoft.com/office/drawing/2014/main" id="{CAB094FC-06D4-C0AB-1BA9-A913A654D28A}"/>
              </a:ext>
            </a:extLst>
          </p:cNvPr>
          <p:cNvSpPr>
            <a:spLocks noGrp="1"/>
          </p:cNvSpPr>
          <p:nvPr>
            <p:ph type="pic" sz="quarter" idx="111"/>
          </p:nvPr>
        </p:nvSpPr>
        <p:spPr>
          <a:xfrm>
            <a:off x="8760252" y="4536978"/>
            <a:ext cx="1780366" cy="639999"/>
          </a:xfrm>
          <a:prstGeom prst="roundRect">
            <a:avLst>
              <a:gd name="adj" fmla="val 1469"/>
            </a:avLst>
          </a:prstGeom>
          <a:noFill/>
        </p:spPr>
        <p:txBody>
          <a:bodyPr>
            <a:noAutofit/>
          </a:bodyPr>
          <a:lstStyle>
            <a:lvl1pPr>
              <a:buNone/>
              <a:defRPr/>
            </a:lvl1pPr>
          </a:lstStyle>
          <a:p>
            <a:endParaRPr lang="en-US" dirty="0"/>
          </a:p>
        </p:txBody>
      </p:sp>
      <p:sp>
        <p:nvSpPr>
          <p:cNvPr id="42" name="Picture Placeholder 12">
            <a:extLst>
              <a:ext uri="{FF2B5EF4-FFF2-40B4-BE49-F238E27FC236}">
                <a16:creationId xmlns:a16="http://schemas.microsoft.com/office/drawing/2014/main" id="{3231599B-6E42-5D78-EA1F-9A2CBFA690CD}"/>
              </a:ext>
            </a:extLst>
          </p:cNvPr>
          <p:cNvSpPr>
            <a:spLocks noGrp="1"/>
          </p:cNvSpPr>
          <p:nvPr>
            <p:ph type="pic" sz="quarter" idx="112"/>
          </p:nvPr>
        </p:nvSpPr>
        <p:spPr>
          <a:xfrm>
            <a:off x="10625236" y="4536978"/>
            <a:ext cx="853332" cy="639999"/>
          </a:xfrm>
          <a:prstGeom prst="roundRect">
            <a:avLst>
              <a:gd name="adj" fmla="val 1469"/>
            </a:avLst>
          </a:prstGeom>
          <a:noFill/>
        </p:spPr>
        <p:txBody>
          <a:bodyPr>
            <a:noAutofit/>
          </a:bodyPr>
          <a:lstStyle>
            <a:lvl1pPr>
              <a:buNone/>
              <a:defRPr/>
            </a:lvl1pPr>
          </a:lstStyle>
          <a:p>
            <a:endParaRPr lang="en-US" dirty="0"/>
          </a:p>
        </p:txBody>
      </p:sp>
      <p:sp>
        <p:nvSpPr>
          <p:cNvPr id="43" name="Text Placeholder 11">
            <a:extLst>
              <a:ext uri="{FF2B5EF4-FFF2-40B4-BE49-F238E27FC236}">
                <a16:creationId xmlns:a16="http://schemas.microsoft.com/office/drawing/2014/main" id="{697BA8BC-AC5A-B10B-D071-744CB7D6147C}"/>
              </a:ext>
            </a:extLst>
          </p:cNvPr>
          <p:cNvSpPr>
            <a:spLocks noGrp="1"/>
          </p:cNvSpPr>
          <p:nvPr>
            <p:ph type="body" sz="quarter" idx="113" hasCustomPrompt="1"/>
          </p:nvPr>
        </p:nvSpPr>
        <p:spPr>
          <a:xfrm>
            <a:off x="1278490" y="5309259"/>
            <a:ext cx="853332"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4" name="Text Placeholder 11">
            <a:extLst>
              <a:ext uri="{FF2B5EF4-FFF2-40B4-BE49-F238E27FC236}">
                <a16:creationId xmlns:a16="http://schemas.microsoft.com/office/drawing/2014/main" id="{3FE71B69-573D-1313-231E-B1EF679F1987}"/>
              </a:ext>
            </a:extLst>
          </p:cNvPr>
          <p:cNvSpPr>
            <a:spLocks noGrp="1"/>
          </p:cNvSpPr>
          <p:nvPr>
            <p:ph type="body" sz="quarter" idx="114" hasCustomPrompt="1"/>
          </p:nvPr>
        </p:nvSpPr>
        <p:spPr>
          <a:xfrm>
            <a:off x="2216439"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5" name="Text Placeholder 11">
            <a:extLst>
              <a:ext uri="{FF2B5EF4-FFF2-40B4-BE49-F238E27FC236}">
                <a16:creationId xmlns:a16="http://schemas.microsoft.com/office/drawing/2014/main" id="{A3E4FF22-33EA-BBA3-D500-3B28AF644D99}"/>
              </a:ext>
            </a:extLst>
          </p:cNvPr>
          <p:cNvSpPr>
            <a:spLocks noGrp="1"/>
          </p:cNvSpPr>
          <p:nvPr>
            <p:ph type="body" sz="quarter" idx="115" hasCustomPrompt="1"/>
          </p:nvPr>
        </p:nvSpPr>
        <p:spPr>
          <a:xfrm>
            <a:off x="3154387" y="5309259"/>
            <a:ext cx="1780365" cy="639999"/>
          </a:xfrm>
          <a:prstGeom prst="roundRect">
            <a:avLst>
              <a:gd name="adj" fmla="val 4800"/>
            </a:avLst>
          </a:prstGeom>
          <a:solidFill>
            <a:schemeClr val="bg1"/>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6" name="Text Placeholder 11">
            <a:extLst>
              <a:ext uri="{FF2B5EF4-FFF2-40B4-BE49-F238E27FC236}">
                <a16:creationId xmlns:a16="http://schemas.microsoft.com/office/drawing/2014/main" id="{721FD123-2862-3311-B622-99A9B0069599}"/>
              </a:ext>
            </a:extLst>
          </p:cNvPr>
          <p:cNvSpPr>
            <a:spLocks noGrp="1"/>
          </p:cNvSpPr>
          <p:nvPr>
            <p:ph type="body" sz="quarter" idx="116" hasCustomPrompt="1"/>
          </p:nvPr>
        </p:nvSpPr>
        <p:spPr>
          <a:xfrm>
            <a:off x="5019368" y="5309259"/>
            <a:ext cx="1780365" cy="639999"/>
          </a:xfrm>
          <a:prstGeom prst="roundRect">
            <a:avLst>
              <a:gd name="adj" fmla="val 4800"/>
            </a:avLst>
          </a:prstGeom>
          <a:solidFill>
            <a:schemeClr val="tx1"/>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7" name="Text Placeholder 11">
            <a:extLst>
              <a:ext uri="{FF2B5EF4-FFF2-40B4-BE49-F238E27FC236}">
                <a16:creationId xmlns:a16="http://schemas.microsoft.com/office/drawing/2014/main" id="{2D76737A-BEBE-A911-9F00-2A0DC03E323B}"/>
              </a:ext>
            </a:extLst>
          </p:cNvPr>
          <p:cNvSpPr>
            <a:spLocks noGrp="1"/>
          </p:cNvSpPr>
          <p:nvPr>
            <p:ph type="body" sz="quarter" idx="117" hasCustomPrompt="1"/>
          </p:nvPr>
        </p:nvSpPr>
        <p:spPr>
          <a:xfrm>
            <a:off x="6884354" y="5309259"/>
            <a:ext cx="853332" cy="639999"/>
          </a:xfrm>
          <a:prstGeom prst="roundRect">
            <a:avLst>
              <a:gd name="adj" fmla="val 4800"/>
            </a:avLst>
          </a:prstGeom>
          <a:solidFill>
            <a:schemeClr val="accent2"/>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48" name="Text Placeholder 11">
            <a:extLst>
              <a:ext uri="{FF2B5EF4-FFF2-40B4-BE49-F238E27FC236}">
                <a16:creationId xmlns:a16="http://schemas.microsoft.com/office/drawing/2014/main" id="{AE03BE0C-1F0B-0298-C41E-CB7D4BC2F44F}"/>
              </a:ext>
            </a:extLst>
          </p:cNvPr>
          <p:cNvSpPr>
            <a:spLocks noGrp="1"/>
          </p:cNvSpPr>
          <p:nvPr>
            <p:ph type="body" sz="quarter" idx="118" hasCustomPrompt="1"/>
          </p:nvPr>
        </p:nvSpPr>
        <p:spPr>
          <a:xfrm>
            <a:off x="7822303" y="5309259"/>
            <a:ext cx="853332" cy="639999"/>
          </a:xfrm>
          <a:prstGeom prst="roundRect">
            <a:avLst>
              <a:gd name="adj" fmla="val 4800"/>
            </a:avLst>
          </a:prstGeom>
          <a:solidFill>
            <a:schemeClr val="accent4"/>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49" name="Text Placeholder 11">
            <a:extLst>
              <a:ext uri="{FF2B5EF4-FFF2-40B4-BE49-F238E27FC236}">
                <a16:creationId xmlns:a16="http://schemas.microsoft.com/office/drawing/2014/main" id="{64A8CAED-5B69-BF4F-4A1A-4B13EA2BCDE3}"/>
              </a:ext>
            </a:extLst>
          </p:cNvPr>
          <p:cNvSpPr>
            <a:spLocks noGrp="1"/>
          </p:cNvSpPr>
          <p:nvPr>
            <p:ph type="body" sz="quarter" idx="119" hasCustomPrompt="1"/>
          </p:nvPr>
        </p:nvSpPr>
        <p:spPr>
          <a:xfrm>
            <a:off x="8760252" y="5309259"/>
            <a:ext cx="1780365" cy="639999"/>
          </a:xfrm>
          <a:prstGeom prst="roundRect">
            <a:avLst>
              <a:gd name="adj" fmla="val 4800"/>
            </a:avLst>
          </a:prstGeom>
          <a:solidFill>
            <a:schemeClr val="bg1"/>
          </a:solidFill>
        </p:spPr>
        <p:txBody>
          <a:bodyPr anchor="ctr" anchorCtr="1">
            <a:noAutofit/>
          </a:bodyPr>
          <a:lstStyle>
            <a:lvl1pPr algn="ctr">
              <a:lnSpc>
                <a:spcPct val="100000"/>
              </a:lnSpc>
              <a:spcBef>
                <a:spcPts val="0"/>
              </a:spcBef>
              <a:buNone/>
              <a:defRPr sz="1050">
                <a:solidFill>
                  <a:schemeClr val="tx2"/>
                </a:solidFill>
              </a:defRPr>
            </a:lvl1pPr>
          </a:lstStyle>
          <a:p>
            <a:pPr lvl="0"/>
            <a:r>
              <a:rPr lang="en-GB" dirty="0"/>
              <a:t>Text </a:t>
            </a:r>
          </a:p>
          <a:p>
            <a:pPr lvl="0"/>
            <a:r>
              <a:rPr lang="en-GB" dirty="0"/>
              <a:t>goes </a:t>
            </a:r>
          </a:p>
          <a:p>
            <a:pPr lvl="0"/>
            <a:r>
              <a:rPr lang="en-GB" dirty="0"/>
              <a:t>here</a:t>
            </a:r>
          </a:p>
        </p:txBody>
      </p:sp>
      <p:sp>
        <p:nvSpPr>
          <p:cNvPr id="50" name="Text Placeholder 11">
            <a:extLst>
              <a:ext uri="{FF2B5EF4-FFF2-40B4-BE49-F238E27FC236}">
                <a16:creationId xmlns:a16="http://schemas.microsoft.com/office/drawing/2014/main" id="{B02BD97B-4AF1-4601-1C7E-D856108F361F}"/>
              </a:ext>
            </a:extLst>
          </p:cNvPr>
          <p:cNvSpPr>
            <a:spLocks noGrp="1"/>
          </p:cNvSpPr>
          <p:nvPr>
            <p:ph type="body" sz="quarter" idx="120" hasCustomPrompt="1"/>
          </p:nvPr>
        </p:nvSpPr>
        <p:spPr>
          <a:xfrm>
            <a:off x="10625236" y="5309259"/>
            <a:ext cx="853332" cy="639999"/>
          </a:xfrm>
          <a:prstGeom prst="roundRect">
            <a:avLst>
              <a:gd name="adj" fmla="val 4800"/>
            </a:avLst>
          </a:prstGeom>
          <a:solidFill>
            <a:schemeClr val="tx1"/>
          </a:solidFill>
        </p:spPr>
        <p:txBody>
          <a:bodyPr anchor="ctr" anchorCtr="1">
            <a:noAutofit/>
          </a:bodyPr>
          <a:lstStyle>
            <a:lvl1pPr algn="ctr">
              <a:lnSpc>
                <a:spcPct val="100000"/>
              </a:lnSpc>
              <a:spcBef>
                <a:spcPts val="0"/>
              </a:spcBef>
              <a:buNone/>
              <a:defRPr sz="1050">
                <a:solidFill>
                  <a:schemeClr val="bg1"/>
                </a:solidFill>
              </a:defRPr>
            </a:lvl1pPr>
          </a:lstStyle>
          <a:p>
            <a:pPr lvl="0"/>
            <a:r>
              <a:rPr lang="en-GB" dirty="0"/>
              <a:t>Text </a:t>
            </a:r>
          </a:p>
          <a:p>
            <a:pPr lvl="0"/>
            <a:r>
              <a:rPr lang="en-GB" dirty="0"/>
              <a:t>goes </a:t>
            </a:r>
          </a:p>
          <a:p>
            <a:pPr lvl="0"/>
            <a:r>
              <a:rPr lang="en-GB" dirty="0"/>
              <a:t>here</a:t>
            </a:r>
          </a:p>
        </p:txBody>
      </p:sp>
      <p:sp>
        <p:nvSpPr>
          <p:cNvPr id="5" name="Picture Placeholder 4">
            <a:extLst>
              <a:ext uri="{FF2B5EF4-FFF2-40B4-BE49-F238E27FC236}">
                <a16:creationId xmlns:a16="http://schemas.microsoft.com/office/drawing/2014/main" id="{2EAB2F1A-DD7E-EF3A-1F87-74E422EBF97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FF1DFED0-61DE-47D9-1B83-091BC0B0B81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20" name="Text Placeholder 20">
            <a:extLst>
              <a:ext uri="{FF2B5EF4-FFF2-40B4-BE49-F238E27FC236}">
                <a16:creationId xmlns:a16="http://schemas.microsoft.com/office/drawing/2014/main" id="{F0E3CC15-C8C6-03A8-5FB9-42053AE00789}"/>
              </a:ext>
            </a:extLst>
          </p:cNvPr>
          <p:cNvSpPr>
            <a:spLocks noGrp="1"/>
          </p:cNvSpPr>
          <p:nvPr>
            <p:ph type="body" sz="quarter" idx="121" hasCustomPrompt="1"/>
          </p:nvPr>
        </p:nvSpPr>
        <p:spPr>
          <a:xfrm>
            <a:off x="199829" y="4080696"/>
            <a:ext cx="11699999" cy="324000"/>
          </a:xfrm>
          <a:prstGeom prst="roundRect">
            <a:avLst>
              <a:gd name="adj" fmla="val 13265"/>
            </a:avLst>
          </a:prstGeom>
          <a:solidFill>
            <a:schemeClr val="bg1"/>
          </a:solidFill>
        </p:spPr>
        <p:txBody>
          <a:bodyPr vert="horz" lIns="108000" anchor="ctr">
            <a:noAutofit/>
          </a:bodyPr>
          <a:lstStyle>
            <a:lvl1pPr marL="92075" indent="0" algn="l" rtl="1">
              <a:buNone/>
              <a:tabLst/>
              <a:defRPr sz="1200">
                <a:solidFill>
                  <a:schemeClr val="bg1"/>
                </a:solidFill>
              </a:defRPr>
            </a:lvl1pPr>
            <a:lvl2pPr algn="thaiDist">
              <a:defRPr/>
            </a:lvl2pPr>
          </a:lstStyle>
          <a:p>
            <a:pPr lvl="0"/>
            <a:r>
              <a:rPr lang="en-US" dirty="0"/>
              <a:t>  </a:t>
            </a:r>
          </a:p>
        </p:txBody>
      </p:sp>
      <p:sp>
        <p:nvSpPr>
          <p:cNvPr id="22" name="Text Placeholder 23">
            <a:extLst>
              <a:ext uri="{FF2B5EF4-FFF2-40B4-BE49-F238E27FC236}">
                <a16:creationId xmlns:a16="http://schemas.microsoft.com/office/drawing/2014/main" id="{4CC6513E-ABAB-2002-0B7B-A12660B8DD1D}"/>
              </a:ext>
            </a:extLst>
          </p:cNvPr>
          <p:cNvSpPr>
            <a:spLocks noGrp="1"/>
          </p:cNvSpPr>
          <p:nvPr>
            <p:ph type="body" sz="quarter" idx="76" hasCustomPrompt="1"/>
          </p:nvPr>
        </p:nvSpPr>
        <p:spPr>
          <a:xfrm>
            <a:off x="1275337" y="4160512"/>
            <a:ext cx="588347" cy="197391"/>
          </a:xfrm>
        </p:spPr>
        <p:txBody>
          <a:bodyPr>
            <a:noAutofit/>
          </a:bodyPr>
          <a:lstStyle>
            <a:lvl1pPr algn="ctr">
              <a:buNone/>
              <a:defRPr sz="1200"/>
            </a:lvl1pPr>
            <a:lvl2pPr>
              <a:defRPr sz="1200"/>
            </a:lvl2pPr>
          </a:lstStyle>
          <a:p>
            <a:pPr lvl="0"/>
            <a:r>
              <a:rPr lang="en-GB" dirty="0"/>
              <a:t>Feb</a:t>
            </a:r>
          </a:p>
        </p:txBody>
      </p:sp>
      <p:sp>
        <p:nvSpPr>
          <p:cNvPr id="24" name="Text Placeholder 23">
            <a:extLst>
              <a:ext uri="{FF2B5EF4-FFF2-40B4-BE49-F238E27FC236}">
                <a16:creationId xmlns:a16="http://schemas.microsoft.com/office/drawing/2014/main" id="{86B47F1D-B2DF-338B-A7B0-F39233460169}"/>
              </a:ext>
            </a:extLst>
          </p:cNvPr>
          <p:cNvSpPr>
            <a:spLocks noGrp="1"/>
          </p:cNvSpPr>
          <p:nvPr>
            <p:ph type="body" sz="quarter" idx="77" hasCustomPrompt="1"/>
          </p:nvPr>
        </p:nvSpPr>
        <p:spPr>
          <a:xfrm>
            <a:off x="2211757" y="4160512"/>
            <a:ext cx="588347" cy="197391"/>
          </a:xfrm>
        </p:spPr>
        <p:txBody>
          <a:bodyPr>
            <a:noAutofit/>
          </a:bodyPr>
          <a:lstStyle>
            <a:lvl1pPr algn="ctr">
              <a:buNone/>
              <a:defRPr sz="1200"/>
            </a:lvl1pPr>
            <a:lvl2pPr>
              <a:defRPr sz="1200"/>
            </a:lvl2pPr>
          </a:lstStyle>
          <a:p>
            <a:pPr lvl="0"/>
            <a:r>
              <a:rPr lang="en-GB" dirty="0"/>
              <a:t>Mar</a:t>
            </a:r>
          </a:p>
        </p:txBody>
      </p:sp>
      <p:sp>
        <p:nvSpPr>
          <p:cNvPr id="25" name="Text Placeholder 23">
            <a:extLst>
              <a:ext uri="{FF2B5EF4-FFF2-40B4-BE49-F238E27FC236}">
                <a16:creationId xmlns:a16="http://schemas.microsoft.com/office/drawing/2014/main" id="{ACCB4A68-2299-E5F2-71E1-508CB0D9A20A}"/>
              </a:ext>
            </a:extLst>
          </p:cNvPr>
          <p:cNvSpPr>
            <a:spLocks noGrp="1"/>
          </p:cNvSpPr>
          <p:nvPr>
            <p:ph type="body" sz="quarter" idx="78" hasCustomPrompt="1"/>
          </p:nvPr>
        </p:nvSpPr>
        <p:spPr>
          <a:xfrm>
            <a:off x="3148177" y="4160512"/>
            <a:ext cx="588347" cy="197391"/>
          </a:xfrm>
        </p:spPr>
        <p:txBody>
          <a:bodyPr>
            <a:noAutofit/>
          </a:bodyPr>
          <a:lstStyle>
            <a:lvl1pPr algn="ctr">
              <a:buNone/>
              <a:defRPr sz="1200"/>
            </a:lvl1pPr>
            <a:lvl2pPr>
              <a:defRPr sz="1200"/>
            </a:lvl2pPr>
          </a:lstStyle>
          <a:p>
            <a:pPr lvl="0"/>
            <a:r>
              <a:rPr lang="en-GB" dirty="0"/>
              <a:t>Apr</a:t>
            </a:r>
          </a:p>
        </p:txBody>
      </p:sp>
      <p:sp>
        <p:nvSpPr>
          <p:cNvPr id="27" name="Text Placeholder 23">
            <a:extLst>
              <a:ext uri="{FF2B5EF4-FFF2-40B4-BE49-F238E27FC236}">
                <a16:creationId xmlns:a16="http://schemas.microsoft.com/office/drawing/2014/main" id="{7FB23DC3-C054-CD0B-6EDE-67E8839FD71F}"/>
              </a:ext>
            </a:extLst>
          </p:cNvPr>
          <p:cNvSpPr>
            <a:spLocks noGrp="1"/>
          </p:cNvSpPr>
          <p:nvPr>
            <p:ph type="body" sz="quarter" idx="79" hasCustomPrompt="1"/>
          </p:nvPr>
        </p:nvSpPr>
        <p:spPr>
          <a:xfrm>
            <a:off x="4084597" y="4160512"/>
            <a:ext cx="588347" cy="197391"/>
          </a:xfrm>
        </p:spPr>
        <p:txBody>
          <a:bodyPr>
            <a:noAutofit/>
          </a:bodyPr>
          <a:lstStyle>
            <a:lvl1pPr algn="ctr">
              <a:buNone/>
              <a:defRPr sz="1200"/>
            </a:lvl1pPr>
            <a:lvl2pPr>
              <a:defRPr sz="1200"/>
            </a:lvl2pPr>
          </a:lstStyle>
          <a:p>
            <a:pPr lvl="0"/>
            <a:r>
              <a:rPr lang="en-GB" dirty="0"/>
              <a:t>May</a:t>
            </a:r>
          </a:p>
        </p:txBody>
      </p:sp>
      <p:sp>
        <p:nvSpPr>
          <p:cNvPr id="28" name="Text Placeholder 23">
            <a:extLst>
              <a:ext uri="{FF2B5EF4-FFF2-40B4-BE49-F238E27FC236}">
                <a16:creationId xmlns:a16="http://schemas.microsoft.com/office/drawing/2014/main" id="{9F663EEA-C3D3-1CEB-7C9B-B16C003C5B37}"/>
              </a:ext>
            </a:extLst>
          </p:cNvPr>
          <p:cNvSpPr>
            <a:spLocks noGrp="1"/>
          </p:cNvSpPr>
          <p:nvPr>
            <p:ph type="body" sz="quarter" idx="80" hasCustomPrompt="1"/>
          </p:nvPr>
        </p:nvSpPr>
        <p:spPr>
          <a:xfrm>
            <a:off x="5021017" y="4160512"/>
            <a:ext cx="588347" cy="197391"/>
          </a:xfrm>
        </p:spPr>
        <p:txBody>
          <a:bodyPr>
            <a:noAutofit/>
          </a:bodyPr>
          <a:lstStyle>
            <a:lvl1pPr algn="ctr">
              <a:buNone/>
              <a:defRPr sz="1200"/>
            </a:lvl1pPr>
            <a:lvl2pPr>
              <a:defRPr sz="1200"/>
            </a:lvl2pPr>
          </a:lstStyle>
          <a:p>
            <a:pPr lvl="0"/>
            <a:r>
              <a:rPr lang="en-GB" dirty="0"/>
              <a:t>Jun</a:t>
            </a:r>
          </a:p>
        </p:txBody>
      </p:sp>
      <p:sp>
        <p:nvSpPr>
          <p:cNvPr id="29" name="Text Placeholder 23">
            <a:extLst>
              <a:ext uri="{FF2B5EF4-FFF2-40B4-BE49-F238E27FC236}">
                <a16:creationId xmlns:a16="http://schemas.microsoft.com/office/drawing/2014/main" id="{100F71F1-8134-3EE6-590F-F2EAB5CA42CD}"/>
              </a:ext>
            </a:extLst>
          </p:cNvPr>
          <p:cNvSpPr>
            <a:spLocks noGrp="1"/>
          </p:cNvSpPr>
          <p:nvPr>
            <p:ph type="body" sz="quarter" idx="81" hasCustomPrompt="1"/>
          </p:nvPr>
        </p:nvSpPr>
        <p:spPr>
          <a:xfrm>
            <a:off x="5957437" y="4160512"/>
            <a:ext cx="588347" cy="197391"/>
          </a:xfrm>
        </p:spPr>
        <p:txBody>
          <a:bodyPr>
            <a:noAutofit/>
          </a:bodyPr>
          <a:lstStyle>
            <a:lvl1pPr algn="ctr">
              <a:buNone/>
              <a:defRPr sz="1200"/>
            </a:lvl1pPr>
            <a:lvl2pPr>
              <a:defRPr sz="1200"/>
            </a:lvl2pPr>
          </a:lstStyle>
          <a:p>
            <a:pPr lvl="0"/>
            <a:r>
              <a:rPr lang="en-GB" dirty="0"/>
              <a:t>Jul</a:t>
            </a:r>
          </a:p>
        </p:txBody>
      </p:sp>
      <p:sp>
        <p:nvSpPr>
          <p:cNvPr id="30" name="Text Placeholder 23">
            <a:extLst>
              <a:ext uri="{FF2B5EF4-FFF2-40B4-BE49-F238E27FC236}">
                <a16:creationId xmlns:a16="http://schemas.microsoft.com/office/drawing/2014/main" id="{09251CC5-CBEC-6104-4559-C28FECEF4310}"/>
              </a:ext>
            </a:extLst>
          </p:cNvPr>
          <p:cNvSpPr>
            <a:spLocks noGrp="1"/>
          </p:cNvSpPr>
          <p:nvPr>
            <p:ph type="body" sz="quarter" idx="82" hasCustomPrompt="1"/>
          </p:nvPr>
        </p:nvSpPr>
        <p:spPr>
          <a:xfrm>
            <a:off x="6893857" y="4160512"/>
            <a:ext cx="588347" cy="197391"/>
          </a:xfrm>
        </p:spPr>
        <p:txBody>
          <a:bodyPr>
            <a:noAutofit/>
          </a:bodyPr>
          <a:lstStyle>
            <a:lvl1pPr algn="ctr">
              <a:buNone/>
              <a:defRPr sz="1200"/>
            </a:lvl1pPr>
            <a:lvl2pPr>
              <a:defRPr sz="1200"/>
            </a:lvl2pPr>
          </a:lstStyle>
          <a:p>
            <a:pPr lvl="0"/>
            <a:r>
              <a:rPr lang="en-GB" dirty="0"/>
              <a:t>Aug</a:t>
            </a:r>
          </a:p>
        </p:txBody>
      </p:sp>
      <p:sp>
        <p:nvSpPr>
          <p:cNvPr id="31" name="Text Placeholder 23">
            <a:extLst>
              <a:ext uri="{FF2B5EF4-FFF2-40B4-BE49-F238E27FC236}">
                <a16:creationId xmlns:a16="http://schemas.microsoft.com/office/drawing/2014/main" id="{8B5A8ABD-293B-4F12-B0FD-AA8203EDBA9A}"/>
              </a:ext>
            </a:extLst>
          </p:cNvPr>
          <p:cNvSpPr>
            <a:spLocks noGrp="1"/>
          </p:cNvSpPr>
          <p:nvPr>
            <p:ph type="body" sz="quarter" idx="83" hasCustomPrompt="1"/>
          </p:nvPr>
        </p:nvSpPr>
        <p:spPr>
          <a:xfrm>
            <a:off x="7830277" y="4160512"/>
            <a:ext cx="588347" cy="197391"/>
          </a:xfrm>
        </p:spPr>
        <p:txBody>
          <a:bodyPr>
            <a:noAutofit/>
          </a:bodyPr>
          <a:lstStyle>
            <a:lvl1pPr algn="ctr">
              <a:buNone/>
              <a:defRPr sz="1200"/>
            </a:lvl1pPr>
            <a:lvl2pPr>
              <a:defRPr sz="1200"/>
            </a:lvl2pPr>
          </a:lstStyle>
          <a:p>
            <a:pPr lvl="0"/>
            <a:r>
              <a:rPr lang="en-GB" dirty="0"/>
              <a:t>Sep</a:t>
            </a:r>
          </a:p>
        </p:txBody>
      </p:sp>
      <p:sp>
        <p:nvSpPr>
          <p:cNvPr id="32" name="Text Placeholder 23">
            <a:extLst>
              <a:ext uri="{FF2B5EF4-FFF2-40B4-BE49-F238E27FC236}">
                <a16:creationId xmlns:a16="http://schemas.microsoft.com/office/drawing/2014/main" id="{9D2DE502-4219-0B16-3D21-45E831D96042}"/>
              </a:ext>
            </a:extLst>
          </p:cNvPr>
          <p:cNvSpPr>
            <a:spLocks noGrp="1"/>
          </p:cNvSpPr>
          <p:nvPr>
            <p:ph type="body" sz="quarter" idx="84" hasCustomPrompt="1"/>
          </p:nvPr>
        </p:nvSpPr>
        <p:spPr>
          <a:xfrm>
            <a:off x="8766697" y="4160512"/>
            <a:ext cx="588347" cy="197391"/>
          </a:xfrm>
        </p:spPr>
        <p:txBody>
          <a:bodyPr>
            <a:noAutofit/>
          </a:bodyPr>
          <a:lstStyle>
            <a:lvl1pPr algn="ctr">
              <a:buNone/>
              <a:defRPr sz="1200"/>
            </a:lvl1pPr>
            <a:lvl2pPr>
              <a:defRPr sz="1200"/>
            </a:lvl2pPr>
          </a:lstStyle>
          <a:p>
            <a:pPr lvl="0"/>
            <a:r>
              <a:rPr lang="en-GB" dirty="0"/>
              <a:t>Oct</a:t>
            </a:r>
          </a:p>
        </p:txBody>
      </p:sp>
      <p:sp>
        <p:nvSpPr>
          <p:cNvPr id="33" name="Text Placeholder 23">
            <a:extLst>
              <a:ext uri="{FF2B5EF4-FFF2-40B4-BE49-F238E27FC236}">
                <a16:creationId xmlns:a16="http://schemas.microsoft.com/office/drawing/2014/main" id="{3C15B05B-ED30-05C4-5A69-0F3D5C3485CE}"/>
              </a:ext>
            </a:extLst>
          </p:cNvPr>
          <p:cNvSpPr>
            <a:spLocks noGrp="1"/>
          </p:cNvSpPr>
          <p:nvPr>
            <p:ph type="body" sz="quarter" idx="85" hasCustomPrompt="1"/>
          </p:nvPr>
        </p:nvSpPr>
        <p:spPr>
          <a:xfrm>
            <a:off x="9703117" y="4160512"/>
            <a:ext cx="588347" cy="197391"/>
          </a:xfrm>
        </p:spPr>
        <p:txBody>
          <a:bodyPr>
            <a:noAutofit/>
          </a:bodyPr>
          <a:lstStyle>
            <a:lvl1pPr algn="ctr">
              <a:buNone/>
              <a:defRPr sz="1200"/>
            </a:lvl1pPr>
            <a:lvl2pPr>
              <a:defRPr sz="1200"/>
            </a:lvl2pPr>
          </a:lstStyle>
          <a:p>
            <a:pPr lvl="0"/>
            <a:r>
              <a:rPr lang="en-GB" dirty="0"/>
              <a:t>Nov</a:t>
            </a:r>
          </a:p>
        </p:txBody>
      </p:sp>
      <p:sp>
        <p:nvSpPr>
          <p:cNvPr id="51" name="Text Placeholder 23">
            <a:extLst>
              <a:ext uri="{FF2B5EF4-FFF2-40B4-BE49-F238E27FC236}">
                <a16:creationId xmlns:a16="http://schemas.microsoft.com/office/drawing/2014/main" id="{56F81F4D-5BAA-C63C-6862-D6B93B5438E7}"/>
              </a:ext>
            </a:extLst>
          </p:cNvPr>
          <p:cNvSpPr>
            <a:spLocks noGrp="1"/>
          </p:cNvSpPr>
          <p:nvPr>
            <p:ph type="body" sz="quarter" idx="122" hasCustomPrompt="1"/>
          </p:nvPr>
        </p:nvSpPr>
        <p:spPr>
          <a:xfrm>
            <a:off x="338917" y="4160511"/>
            <a:ext cx="588347" cy="197391"/>
          </a:xfrm>
        </p:spPr>
        <p:txBody>
          <a:bodyPr>
            <a:noAutofit/>
          </a:bodyPr>
          <a:lstStyle>
            <a:lvl1pPr algn="ctr">
              <a:buNone/>
              <a:defRPr sz="1200"/>
            </a:lvl1pPr>
            <a:lvl2pPr>
              <a:defRPr sz="1200"/>
            </a:lvl2pPr>
          </a:lstStyle>
          <a:p>
            <a:pPr lvl="0"/>
            <a:r>
              <a:rPr lang="en-GB" dirty="0"/>
              <a:t>Jan</a:t>
            </a:r>
          </a:p>
        </p:txBody>
      </p:sp>
      <p:sp>
        <p:nvSpPr>
          <p:cNvPr id="34" name="Text Placeholder 23">
            <a:extLst>
              <a:ext uri="{FF2B5EF4-FFF2-40B4-BE49-F238E27FC236}">
                <a16:creationId xmlns:a16="http://schemas.microsoft.com/office/drawing/2014/main" id="{179D185D-851B-29E8-58DD-78ACFAAA2759}"/>
              </a:ext>
            </a:extLst>
          </p:cNvPr>
          <p:cNvSpPr>
            <a:spLocks noGrp="1"/>
          </p:cNvSpPr>
          <p:nvPr>
            <p:ph type="body" sz="quarter" idx="86" hasCustomPrompt="1"/>
          </p:nvPr>
        </p:nvSpPr>
        <p:spPr>
          <a:xfrm>
            <a:off x="10639538" y="4160512"/>
            <a:ext cx="588347" cy="197391"/>
          </a:xfrm>
        </p:spPr>
        <p:txBody>
          <a:bodyPr>
            <a:noAutofit/>
          </a:bodyPr>
          <a:lstStyle>
            <a:lvl1pPr algn="ctr">
              <a:buNone/>
              <a:defRPr sz="1200"/>
            </a:lvl1pPr>
            <a:lvl2pPr>
              <a:defRPr sz="1200"/>
            </a:lvl2pPr>
          </a:lstStyle>
          <a:p>
            <a:pPr lvl="0"/>
            <a:r>
              <a:rPr lang="en-GB" dirty="0"/>
              <a:t>Dec</a:t>
            </a:r>
          </a:p>
        </p:txBody>
      </p:sp>
    </p:spTree>
    <p:extLst>
      <p:ext uri="{BB962C8B-B14F-4D97-AF65-F5344CB8AC3E}">
        <p14:creationId xmlns:p14="http://schemas.microsoft.com/office/powerpoint/2010/main" val="3725426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Project timeline 1 dark knight">
    <p:bg>
      <p:bgPr>
        <a:solidFill>
          <a:schemeClr val="tx2"/>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pic>
        <p:nvPicPr>
          <p:cNvPr id="3" name="Picture 2">
            <a:extLst>
              <a:ext uri="{FF2B5EF4-FFF2-40B4-BE49-F238E27FC236}">
                <a16:creationId xmlns:a16="http://schemas.microsoft.com/office/drawing/2014/main" id="{E5B0123D-7C0C-99D5-663F-C9A2C50BABF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EA6C687D-F804-D43B-731D-597715D5AB1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BD36D69B-DF92-3AF7-8CA1-3C618D8B258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5451629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Project timeline 1 pink panther">
    <p:bg>
      <p:bgPr>
        <a:solidFill>
          <a:schemeClr val="accent4"/>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7A61B-4644-EEFB-F7F6-4CBB74D356B6}"/>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EF42F6B-DBCA-3906-A708-2CD42D242A89}"/>
              </a:ext>
            </a:extLst>
          </p:cNvPr>
          <p:cNvCxnSpPr>
            <a:cxnSpLocks/>
          </p:cNvCxnSpPr>
          <p:nvPr/>
        </p:nvCxnSpPr>
        <p:spPr>
          <a:xfrm>
            <a:off x="2725842" y="1703624"/>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50046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6129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212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295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377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4607"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65435"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26263"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87091"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47919"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08744" y="1730128"/>
            <a:ext cx="0" cy="417600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36" name="Text Placeholder 20">
            <a:extLst>
              <a:ext uri="{FF2B5EF4-FFF2-40B4-BE49-F238E27FC236}">
                <a16:creationId xmlns:a16="http://schemas.microsoft.com/office/drawing/2014/main" id="{8B2A5BCE-6171-2D25-DFC2-0277225A6D7A}"/>
              </a:ext>
            </a:extLst>
          </p:cNvPr>
          <p:cNvSpPr>
            <a:spLocks noGrp="1"/>
          </p:cNvSpPr>
          <p:nvPr>
            <p:ph type="body" sz="quarter" idx="58" hasCustomPrompt="1"/>
          </p:nvPr>
        </p:nvSpPr>
        <p:spPr>
          <a:xfrm>
            <a:off x="338862" y="215247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7" name="Text Placeholder 20">
            <a:extLst>
              <a:ext uri="{FF2B5EF4-FFF2-40B4-BE49-F238E27FC236}">
                <a16:creationId xmlns:a16="http://schemas.microsoft.com/office/drawing/2014/main" id="{621D4DC0-4D18-087D-ABC3-FF477ECCEF72}"/>
              </a:ext>
            </a:extLst>
          </p:cNvPr>
          <p:cNvSpPr>
            <a:spLocks noGrp="1"/>
          </p:cNvSpPr>
          <p:nvPr>
            <p:ph type="body" sz="quarter" idx="102" hasCustomPrompt="1"/>
          </p:nvPr>
        </p:nvSpPr>
        <p:spPr>
          <a:xfrm>
            <a:off x="338862" y="3163451"/>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38" name="Text Placeholder 20">
            <a:extLst>
              <a:ext uri="{FF2B5EF4-FFF2-40B4-BE49-F238E27FC236}">
                <a16:creationId xmlns:a16="http://schemas.microsoft.com/office/drawing/2014/main" id="{4875E2B9-D276-01D9-15EF-577991B1C58D}"/>
              </a:ext>
            </a:extLst>
          </p:cNvPr>
          <p:cNvSpPr>
            <a:spLocks noGrp="1"/>
          </p:cNvSpPr>
          <p:nvPr>
            <p:ph type="body" sz="quarter" idx="103" hasCustomPrompt="1"/>
          </p:nvPr>
        </p:nvSpPr>
        <p:spPr>
          <a:xfrm>
            <a:off x="338862" y="4174426"/>
            <a:ext cx="2223557" cy="679592"/>
          </a:xfrm>
          <a:prstGeom prst="roundRect">
            <a:avLst>
              <a:gd name="adj" fmla="val 13265"/>
            </a:avLst>
          </a:prstGeom>
          <a:solidFill>
            <a:schemeClr val="accent2"/>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dirty="0"/>
              <a:t>Title here</a:t>
            </a:r>
          </a:p>
        </p:txBody>
      </p:sp>
      <p:sp>
        <p:nvSpPr>
          <p:cNvPr id="39" name="Text Placeholder 20">
            <a:extLst>
              <a:ext uri="{FF2B5EF4-FFF2-40B4-BE49-F238E27FC236}">
                <a16:creationId xmlns:a16="http://schemas.microsoft.com/office/drawing/2014/main" id="{F1E555C1-D7A0-E59D-CCFA-60F42940D108}"/>
              </a:ext>
            </a:extLst>
          </p:cNvPr>
          <p:cNvSpPr>
            <a:spLocks noGrp="1"/>
          </p:cNvSpPr>
          <p:nvPr>
            <p:ph type="body" sz="quarter" idx="104" hasCustomPrompt="1"/>
          </p:nvPr>
        </p:nvSpPr>
        <p:spPr>
          <a:xfrm>
            <a:off x="338862" y="5163629"/>
            <a:ext cx="2223557" cy="679592"/>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dirty="0"/>
              <a:t>Title here</a:t>
            </a:r>
          </a:p>
        </p:txBody>
      </p: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3557214"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49846787-1BFA-51B3-4D39-7A48D3BD816D}"/>
              </a:ext>
            </a:extLst>
          </p:cNvPr>
          <p:cNvSpPr>
            <a:spLocks noGrp="1"/>
          </p:cNvSpPr>
          <p:nvPr>
            <p:ph type="body" sz="quarter" idx="106" hasCustomPrompt="1"/>
          </p:nvPr>
        </p:nvSpPr>
        <p:spPr>
          <a:xfrm>
            <a:off x="5089976"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66" name="Text Placeholder 20">
            <a:extLst>
              <a:ext uri="{FF2B5EF4-FFF2-40B4-BE49-F238E27FC236}">
                <a16:creationId xmlns:a16="http://schemas.microsoft.com/office/drawing/2014/main" id="{5B7799D9-175E-236A-91E3-58C1EC469EFF}"/>
              </a:ext>
            </a:extLst>
          </p:cNvPr>
          <p:cNvSpPr>
            <a:spLocks noGrp="1"/>
          </p:cNvSpPr>
          <p:nvPr>
            <p:ph type="body" sz="quarter" idx="107" hasCustomPrompt="1"/>
          </p:nvPr>
        </p:nvSpPr>
        <p:spPr>
          <a:xfrm>
            <a:off x="10428473" y="2150748"/>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1" name="Text Placeholder 20">
            <a:extLst>
              <a:ext uri="{FF2B5EF4-FFF2-40B4-BE49-F238E27FC236}">
                <a16:creationId xmlns:a16="http://schemas.microsoft.com/office/drawing/2014/main" id="{178378D2-7075-7E25-1E56-F287601EDEDF}"/>
              </a:ext>
            </a:extLst>
          </p:cNvPr>
          <p:cNvSpPr>
            <a:spLocks noGrp="1"/>
          </p:cNvSpPr>
          <p:nvPr>
            <p:ph type="body" sz="quarter" idx="108" hasCustomPrompt="1"/>
          </p:nvPr>
        </p:nvSpPr>
        <p:spPr>
          <a:xfrm>
            <a:off x="3006201" y="3169544"/>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72" name="Text Placeholder 20">
            <a:extLst>
              <a:ext uri="{FF2B5EF4-FFF2-40B4-BE49-F238E27FC236}">
                <a16:creationId xmlns:a16="http://schemas.microsoft.com/office/drawing/2014/main" id="{A3DB68D3-BF35-D95C-98E8-2E329554B049}"/>
              </a:ext>
            </a:extLst>
          </p:cNvPr>
          <p:cNvSpPr>
            <a:spLocks noGrp="1"/>
          </p:cNvSpPr>
          <p:nvPr>
            <p:ph type="body" sz="quarter" idx="109" hasCustomPrompt="1"/>
          </p:nvPr>
        </p:nvSpPr>
        <p:spPr>
          <a:xfrm>
            <a:off x="5865807" y="3175636"/>
            <a:ext cx="2830113"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92" name="Text Placeholder 20">
            <a:extLst>
              <a:ext uri="{FF2B5EF4-FFF2-40B4-BE49-F238E27FC236}">
                <a16:creationId xmlns:a16="http://schemas.microsoft.com/office/drawing/2014/main" id="{4364747A-A28A-D5FD-72A8-146CFB7D0E30}"/>
              </a:ext>
            </a:extLst>
          </p:cNvPr>
          <p:cNvSpPr>
            <a:spLocks noGrp="1"/>
          </p:cNvSpPr>
          <p:nvPr>
            <p:ph type="body" sz="quarter" idx="110" hasCustomPrompt="1"/>
          </p:nvPr>
        </p:nvSpPr>
        <p:spPr>
          <a:xfrm>
            <a:off x="5096480" y="4192333"/>
            <a:ext cx="1385240"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09" name="Text Placeholder 20">
            <a:extLst>
              <a:ext uri="{FF2B5EF4-FFF2-40B4-BE49-F238E27FC236}">
                <a16:creationId xmlns:a16="http://schemas.microsoft.com/office/drawing/2014/main" id="{9EAB3188-A98A-7EA1-09ED-AE58F0A508EF}"/>
              </a:ext>
            </a:extLst>
          </p:cNvPr>
          <p:cNvSpPr>
            <a:spLocks noGrp="1"/>
          </p:cNvSpPr>
          <p:nvPr>
            <p:ph type="body" sz="quarter" idx="111" hasCustomPrompt="1"/>
          </p:nvPr>
        </p:nvSpPr>
        <p:spPr>
          <a:xfrm>
            <a:off x="6619906" y="4199052"/>
            <a:ext cx="2886632" cy="679592"/>
          </a:xfrm>
          <a:prstGeom prst="roundRect">
            <a:avLst>
              <a:gd name="adj" fmla="val 13265"/>
            </a:avLst>
          </a:prstGeom>
          <a:solidFill>
            <a:srgbClr val="F2C3C7"/>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0" name="Text Placeholder 20">
            <a:extLst>
              <a:ext uri="{FF2B5EF4-FFF2-40B4-BE49-F238E27FC236}">
                <a16:creationId xmlns:a16="http://schemas.microsoft.com/office/drawing/2014/main" id="{1D463D42-8EDE-A06C-DD56-35EFD02371DF}"/>
              </a:ext>
            </a:extLst>
          </p:cNvPr>
          <p:cNvSpPr>
            <a:spLocks noGrp="1"/>
          </p:cNvSpPr>
          <p:nvPr>
            <p:ph type="body" sz="quarter" idx="112" hasCustomPrompt="1"/>
          </p:nvPr>
        </p:nvSpPr>
        <p:spPr>
          <a:xfrm>
            <a:off x="3557214" y="516362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1" name="Text Placeholder 20">
            <a:extLst>
              <a:ext uri="{FF2B5EF4-FFF2-40B4-BE49-F238E27FC236}">
                <a16:creationId xmlns:a16="http://schemas.microsoft.com/office/drawing/2014/main" id="{BD0E9A6A-5A98-8326-3E9C-7D5D311CEE0D}"/>
              </a:ext>
            </a:extLst>
          </p:cNvPr>
          <p:cNvSpPr>
            <a:spLocks noGrp="1"/>
          </p:cNvSpPr>
          <p:nvPr>
            <p:ph type="body" sz="quarter" idx="113" hasCustomPrompt="1"/>
          </p:nvPr>
        </p:nvSpPr>
        <p:spPr>
          <a:xfrm>
            <a:off x="5103870" y="5175459"/>
            <a:ext cx="1385240"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2" name="Text Placeholder 20">
            <a:extLst>
              <a:ext uri="{FF2B5EF4-FFF2-40B4-BE49-F238E27FC236}">
                <a16:creationId xmlns:a16="http://schemas.microsoft.com/office/drawing/2014/main" id="{DB4CD55B-EC8F-8AEE-2C9C-0ABF17DA446E}"/>
              </a:ext>
            </a:extLst>
          </p:cNvPr>
          <p:cNvSpPr>
            <a:spLocks noGrp="1"/>
          </p:cNvSpPr>
          <p:nvPr>
            <p:ph type="body" sz="quarter" idx="114" hasCustomPrompt="1"/>
          </p:nvPr>
        </p:nvSpPr>
        <p:spPr>
          <a:xfrm>
            <a:off x="9671536" y="5175459"/>
            <a:ext cx="2164864" cy="679592"/>
          </a:xfrm>
          <a:prstGeom prst="roundRect">
            <a:avLst>
              <a:gd name="adj" fmla="val 13265"/>
            </a:avLst>
          </a:prstGeom>
          <a:solidFill>
            <a:srgbClr val="D4DDE5"/>
          </a:solidFill>
        </p:spPr>
        <p:txBody>
          <a:bodyPr vert="horz" lIns="0" anchor="ctr">
            <a:noAutofit/>
          </a:bodyPr>
          <a:lstStyle>
            <a:lvl1pPr marL="6350" indent="0" algn="ctr" rtl="0">
              <a:buNone/>
              <a:tabLst/>
              <a:defRPr sz="100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B56A5423-0D35-E2FF-25D7-18BE19ED231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A1B86794-1EF0-A951-FEA3-0FD0428986F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32162612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Buying Route Chart dark knight">
    <p:bg>
      <p:bgPr>
        <a:solidFill>
          <a:schemeClr val="tx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76A2414-C7D6-D79C-8871-23AABB51BEB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accent6"/>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accent6"/>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accent6"/>
          </a:solidFill>
        </p:spPr>
        <p:txBody>
          <a:bodyPr vert="horz" lIns="0" anchor="ctr">
            <a:noAutofit/>
          </a:bodyPr>
          <a:lstStyle>
            <a:lvl1pPr marL="6350" indent="0" algn="ctr" rtl="0">
              <a:buNone/>
              <a:tabLst/>
              <a:defRPr sz="1400">
                <a:solidFill>
                  <a:schemeClr val="tx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accent6"/>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tx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3" name="Picture Placeholder 4">
            <a:extLst>
              <a:ext uri="{FF2B5EF4-FFF2-40B4-BE49-F238E27FC236}">
                <a16:creationId xmlns:a16="http://schemas.microsoft.com/office/drawing/2014/main" id="{77EB7917-E262-CB0D-AAC1-ABF9C605DA35}"/>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4" name="Text Placeholder 6">
            <a:extLst>
              <a:ext uri="{FF2B5EF4-FFF2-40B4-BE49-F238E27FC236}">
                <a16:creationId xmlns:a16="http://schemas.microsoft.com/office/drawing/2014/main" id="{9DDDCA0A-C514-87DE-33D5-7676AF1DCA0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33111885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uying Route Chart pink panther">
    <p:bg>
      <p:bgPr>
        <a:solidFill>
          <a:schemeClr val="accent4"/>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7066BC00-B31F-7720-F6D1-2240FC81C154}"/>
              </a:ext>
            </a:extLst>
          </p:cNvPr>
          <p:cNvSpPr>
            <a:spLocks noGrp="1"/>
          </p:cNvSpPr>
          <p:nvPr>
            <p:ph type="body" sz="quarter" idx="64"/>
          </p:nvPr>
        </p:nvSpPr>
        <p:spPr>
          <a:xfrm>
            <a:off x="210652" y="1563890"/>
            <a:ext cx="11789261" cy="4437277"/>
          </a:xfrm>
          <a:prstGeom prst="roundRect">
            <a:avLst>
              <a:gd name="adj" fmla="val 1848"/>
            </a:avLst>
          </a:prstGeom>
          <a:solidFill>
            <a:schemeClr val="bg1"/>
          </a:solidFill>
        </p:spPr>
        <p:txBody>
          <a:bodyPr/>
          <a:lstStyle>
            <a:lvl1pPr>
              <a:buNone/>
              <a:defRPr>
                <a:noFill/>
              </a:defRPr>
            </a:lvl1pPr>
          </a:lstStyle>
          <a:p>
            <a:pPr lvl="0"/>
            <a:r>
              <a:rPr lang="en-GB"/>
              <a:t>Click to edit Master text styles</a:t>
            </a:r>
          </a:p>
        </p:txBody>
      </p:sp>
      <p:cxnSp>
        <p:nvCxnSpPr>
          <p:cNvPr id="4" name="Straight Connector 3">
            <a:extLst>
              <a:ext uri="{FF2B5EF4-FFF2-40B4-BE49-F238E27FC236}">
                <a16:creationId xmlns:a16="http://schemas.microsoft.com/office/drawing/2014/main" id="{BDB84998-0B02-89B7-B983-66DF96DD3D00}"/>
              </a:ext>
            </a:extLst>
          </p:cNvPr>
          <p:cNvCxnSpPr>
            <a:cxnSpLocks/>
          </p:cNvCxnSpPr>
          <p:nvPr/>
        </p:nvCxnSpPr>
        <p:spPr>
          <a:xfrm>
            <a:off x="381008" y="3986392"/>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F2600D4-EDEA-8946-A7AF-C2C456C9AA2A}"/>
              </a:ext>
            </a:extLst>
          </p:cNvPr>
          <p:cNvCxnSpPr>
            <a:cxnSpLocks/>
          </p:cNvCxnSpPr>
          <p:nvPr/>
        </p:nvCxnSpPr>
        <p:spPr>
          <a:xfrm>
            <a:off x="381008" y="4637230"/>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DDEB2ADC-61F2-F4FC-8B7F-6B6363B95841}"/>
              </a:ext>
            </a:extLst>
          </p:cNvPr>
          <p:cNvCxnSpPr>
            <a:cxnSpLocks/>
          </p:cNvCxnSpPr>
          <p:nvPr/>
        </p:nvCxnSpPr>
        <p:spPr>
          <a:xfrm>
            <a:off x="381008" y="52844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5569A08-ED69-F2A8-80F8-AED54F98D287}"/>
              </a:ext>
            </a:extLst>
          </p:cNvPr>
          <p:cNvCxnSpPr>
            <a:cxnSpLocks/>
          </p:cNvCxnSpPr>
          <p:nvPr/>
        </p:nvCxnSpPr>
        <p:spPr>
          <a:xfrm>
            <a:off x="381008" y="3346415"/>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31B3893D-5886-AA6F-A37F-FFFCDC520A7D}"/>
              </a:ext>
            </a:extLst>
          </p:cNvPr>
          <p:cNvCxnSpPr>
            <a:cxnSpLocks/>
          </p:cNvCxnSpPr>
          <p:nvPr/>
        </p:nvCxnSpPr>
        <p:spPr>
          <a:xfrm>
            <a:off x="381008" y="2696567"/>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E9853D6B-8EDD-FC05-07A6-68F2363CBF04}"/>
              </a:ext>
            </a:extLst>
          </p:cNvPr>
          <p:cNvCxnSpPr>
            <a:cxnSpLocks/>
          </p:cNvCxnSpPr>
          <p:nvPr/>
        </p:nvCxnSpPr>
        <p:spPr>
          <a:xfrm>
            <a:off x="381008" y="2042363"/>
            <a:ext cx="11477163"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0E5E7A8C-B22C-E076-7CF1-BA30F438E157}"/>
              </a:ext>
            </a:extLst>
          </p:cNvPr>
          <p:cNvCxnSpPr>
            <a:cxnSpLocks/>
          </p:cNvCxnSpPr>
          <p:nvPr/>
        </p:nvCxnSpPr>
        <p:spPr>
          <a:xfrm>
            <a:off x="2603637"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9D43675B-C084-9FA0-CB24-34F13621D38B}"/>
              </a:ext>
            </a:extLst>
          </p:cNvPr>
          <p:cNvCxnSpPr>
            <a:cxnSpLocks/>
          </p:cNvCxnSpPr>
          <p:nvPr/>
        </p:nvCxnSpPr>
        <p:spPr>
          <a:xfrm>
            <a:off x="378195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B4BBDEBE-DF2E-6538-0A58-CE4129F8AE16}"/>
              </a:ext>
            </a:extLst>
          </p:cNvPr>
          <p:cNvCxnSpPr>
            <a:cxnSpLocks/>
          </p:cNvCxnSpPr>
          <p:nvPr/>
        </p:nvCxnSpPr>
        <p:spPr>
          <a:xfrm>
            <a:off x="4904505"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E6A8F6B8-9F01-9807-6234-3C24C8B752EB}"/>
              </a:ext>
            </a:extLst>
          </p:cNvPr>
          <p:cNvCxnSpPr>
            <a:cxnSpLocks/>
          </p:cNvCxnSpPr>
          <p:nvPr/>
        </p:nvCxnSpPr>
        <p:spPr>
          <a:xfrm>
            <a:off x="608281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6883C6-9864-1423-5CC6-48586DF23E9E}"/>
              </a:ext>
            </a:extLst>
          </p:cNvPr>
          <p:cNvCxnSpPr>
            <a:cxnSpLocks/>
          </p:cNvCxnSpPr>
          <p:nvPr/>
        </p:nvCxnSpPr>
        <p:spPr>
          <a:xfrm>
            <a:off x="7216280"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78ED926A-3E0B-9635-DB49-3BE8368047BA}"/>
              </a:ext>
            </a:extLst>
          </p:cNvPr>
          <p:cNvCxnSpPr>
            <a:cxnSpLocks/>
          </p:cNvCxnSpPr>
          <p:nvPr/>
        </p:nvCxnSpPr>
        <p:spPr>
          <a:xfrm>
            <a:off x="8394593"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F4C5194F-0B34-4D1C-944C-E7059D96D94B}"/>
              </a:ext>
            </a:extLst>
          </p:cNvPr>
          <p:cNvCxnSpPr>
            <a:cxnSpLocks/>
          </p:cNvCxnSpPr>
          <p:nvPr/>
        </p:nvCxnSpPr>
        <p:spPr>
          <a:xfrm>
            <a:off x="9517148"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C14410E7-6C28-BF34-C064-02484CAA76C2}"/>
              </a:ext>
            </a:extLst>
          </p:cNvPr>
          <p:cNvCxnSpPr>
            <a:cxnSpLocks/>
          </p:cNvCxnSpPr>
          <p:nvPr/>
        </p:nvCxnSpPr>
        <p:spPr>
          <a:xfrm>
            <a:off x="10695461" y="1644849"/>
            <a:ext cx="0" cy="4230304"/>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sp>
        <p:nvSpPr>
          <p:cNvPr id="8" name="Text Placeholder 20">
            <a:extLst>
              <a:ext uri="{FF2B5EF4-FFF2-40B4-BE49-F238E27FC236}">
                <a16:creationId xmlns:a16="http://schemas.microsoft.com/office/drawing/2014/main" id="{4EA3A474-B376-4981-39E3-6F985D503B6E}"/>
              </a:ext>
            </a:extLst>
          </p:cNvPr>
          <p:cNvSpPr>
            <a:spLocks noGrp="1"/>
          </p:cNvSpPr>
          <p:nvPr>
            <p:ph type="body" sz="quarter" idx="58" hasCustomPrompt="1"/>
          </p:nvPr>
        </p:nvSpPr>
        <p:spPr>
          <a:xfrm>
            <a:off x="398103" y="211496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9" name="Text Placeholder 20">
            <a:extLst>
              <a:ext uri="{FF2B5EF4-FFF2-40B4-BE49-F238E27FC236}">
                <a16:creationId xmlns:a16="http://schemas.microsoft.com/office/drawing/2014/main" id="{CC3DE4C1-A804-207D-A34B-7F18FC1EA2E3}"/>
              </a:ext>
            </a:extLst>
          </p:cNvPr>
          <p:cNvSpPr>
            <a:spLocks noGrp="1"/>
          </p:cNvSpPr>
          <p:nvPr>
            <p:ph type="body" sz="quarter" idx="115" hasCustomPrompt="1"/>
          </p:nvPr>
        </p:nvSpPr>
        <p:spPr>
          <a:xfrm>
            <a:off x="287793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16" name="Text Placeholder 20">
            <a:extLst>
              <a:ext uri="{FF2B5EF4-FFF2-40B4-BE49-F238E27FC236}">
                <a16:creationId xmlns:a16="http://schemas.microsoft.com/office/drawing/2014/main" id="{50DFB79E-DB08-A9F6-9701-41C3FA8E1D1E}"/>
              </a:ext>
            </a:extLst>
          </p:cNvPr>
          <p:cNvSpPr>
            <a:spLocks noGrp="1"/>
          </p:cNvSpPr>
          <p:nvPr>
            <p:ph type="body" sz="quarter" idx="116" hasCustomPrompt="1"/>
          </p:nvPr>
        </p:nvSpPr>
        <p:spPr>
          <a:xfrm>
            <a:off x="381008" y="276141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1" name="Text Placeholder 20">
            <a:extLst>
              <a:ext uri="{FF2B5EF4-FFF2-40B4-BE49-F238E27FC236}">
                <a16:creationId xmlns:a16="http://schemas.microsoft.com/office/drawing/2014/main" id="{3E846771-FDAB-A226-2EB8-F14E35F24674}"/>
              </a:ext>
            </a:extLst>
          </p:cNvPr>
          <p:cNvSpPr>
            <a:spLocks noGrp="1"/>
          </p:cNvSpPr>
          <p:nvPr>
            <p:ph type="body" sz="quarter" idx="117" hasCustomPrompt="1"/>
          </p:nvPr>
        </p:nvSpPr>
        <p:spPr>
          <a:xfrm>
            <a:off x="383469" y="3422128"/>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5" name="Text Placeholder 20">
            <a:extLst>
              <a:ext uri="{FF2B5EF4-FFF2-40B4-BE49-F238E27FC236}">
                <a16:creationId xmlns:a16="http://schemas.microsoft.com/office/drawing/2014/main" id="{79E29133-330D-CD58-B516-C14D6A8B796E}"/>
              </a:ext>
            </a:extLst>
          </p:cNvPr>
          <p:cNvSpPr>
            <a:spLocks noGrp="1"/>
          </p:cNvSpPr>
          <p:nvPr>
            <p:ph type="body" sz="quarter" idx="118" hasCustomPrompt="1"/>
          </p:nvPr>
        </p:nvSpPr>
        <p:spPr>
          <a:xfrm>
            <a:off x="366374" y="4068580"/>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6" name="Text Placeholder 20">
            <a:extLst>
              <a:ext uri="{FF2B5EF4-FFF2-40B4-BE49-F238E27FC236}">
                <a16:creationId xmlns:a16="http://schemas.microsoft.com/office/drawing/2014/main" id="{580ECB49-819E-AB77-DC4D-9579AEE6F246}"/>
              </a:ext>
            </a:extLst>
          </p:cNvPr>
          <p:cNvSpPr>
            <a:spLocks noGrp="1"/>
          </p:cNvSpPr>
          <p:nvPr>
            <p:ph type="body" sz="quarter" idx="119" hasCustomPrompt="1"/>
          </p:nvPr>
        </p:nvSpPr>
        <p:spPr>
          <a:xfrm>
            <a:off x="374050" y="4719417"/>
            <a:ext cx="2138244" cy="509284"/>
          </a:xfrm>
          <a:prstGeom prst="roundRect">
            <a:avLst>
              <a:gd name="adj" fmla="val 13265"/>
            </a:avLst>
          </a:prstGeom>
          <a:solidFill>
            <a:schemeClr val="tx1"/>
          </a:solidFill>
        </p:spPr>
        <p:txBody>
          <a:bodyPr vert="horz" lIns="0" anchor="ctr">
            <a:noAutofit/>
          </a:bodyPr>
          <a:lstStyle>
            <a:lvl1pPr marL="6350" indent="0" algn="ctr" rtl="0">
              <a:buNone/>
              <a:tabLst/>
              <a:defRPr sz="1400">
                <a:solidFill>
                  <a:schemeClr val="bg1"/>
                </a:solidFill>
              </a:defRPr>
            </a:lvl1pPr>
            <a:lvl2pPr algn="thaiDist">
              <a:defRPr/>
            </a:lvl2pPr>
          </a:lstStyle>
          <a:p>
            <a:pPr lvl="0"/>
            <a:r>
              <a:rPr lang="en-US"/>
              <a:t>Buying Route</a:t>
            </a:r>
          </a:p>
        </p:txBody>
      </p:sp>
      <p:sp>
        <p:nvSpPr>
          <p:cNvPr id="27" name="Text Placeholder 20">
            <a:extLst>
              <a:ext uri="{FF2B5EF4-FFF2-40B4-BE49-F238E27FC236}">
                <a16:creationId xmlns:a16="http://schemas.microsoft.com/office/drawing/2014/main" id="{12435279-4F6C-4FBF-4E74-61962C7609AD}"/>
              </a:ext>
            </a:extLst>
          </p:cNvPr>
          <p:cNvSpPr>
            <a:spLocks noGrp="1"/>
          </p:cNvSpPr>
          <p:nvPr>
            <p:ph type="body" sz="quarter" idx="120" hasCustomPrompt="1"/>
          </p:nvPr>
        </p:nvSpPr>
        <p:spPr>
          <a:xfrm>
            <a:off x="356955" y="5365869"/>
            <a:ext cx="2138244" cy="509284"/>
          </a:xfrm>
          <a:prstGeom prst="roundRect">
            <a:avLst>
              <a:gd name="adj" fmla="val 13265"/>
            </a:avLst>
          </a:prstGeom>
          <a:solidFill>
            <a:schemeClr val="tx1"/>
          </a:solidFill>
        </p:spPr>
        <p:txBody>
          <a:bodyPr vert="horz" lIns="0" anchor="ctr">
            <a:noAutofit/>
          </a:bodyPr>
          <a:lstStyle>
            <a:lvl1pPr marL="6350" marR="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400">
                <a:solidFill>
                  <a:schemeClr val="bg1"/>
                </a:solidFill>
              </a:defRPr>
            </a:lvl1pPr>
            <a:lvl2pPr algn="thaiDist">
              <a:defRPr/>
            </a:lvl2pPr>
          </a:lstStyle>
          <a:p>
            <a:pPr marL="6350" marR="0" lvl="0" indent="0" algn="ctr"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Buying Route</a:t>
            </a:r>
          </a:p>
        </p:txBody>
      </p:sp>
      <p:sp>
        <p:nvSpPr>
          <p:cNvPr id="28" name="Text Placeholder 20">
            <a:extLst>
              <a:ext uri="{FF2B5EF4-FFF2-40B4-BE49-F238E27FC236}">
                <a16:creationId xmlns:a16="http://schemas.microsoft.com/office/drawing/2014/main" id="{950E550F-3132-73CD-6E66-DA247DD29F6A}"/>
              </a:ext>
            </a:extLst>
          </p:cNvPr>
          <p:cNvSpPr>
            <a:spLocks noGrp="1"/>
          </p:cNvSpPr>
          <p:nvPr>
            <p:ph type="body" sz="quarter" idx="121" hasCustomPrompt="1"/>
          </p:nvPr>
        </p:nvSpPr>
        <p:spPr>
          <a:xfrm>
            <a:off x="403505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7" name="Text Placeholder 20">
            <a:extLst>
              <a:ext uri="{FF2B5EF4-FFF2-40B4-BE49-F238E27FC236}">
                <a16:creationId xmlns:a16="http://schemas.microsoft.com/office/drawing/2014/main" id="{D424B124-3876-CB42-B0C0-07D456E76AC9}"/>
              </a:ext>
            </a:extLst>
          </p:cNvPr>
          <p:cNvSpPr>
            <a:spLocks noGrp="1"/>
          </p:cNvSpPr>
          <p:nvPr>
            <p:ph type="body" sz="quarter" idx="122" hasCustomPrompt="1"/>
          </p:nvPr>
        </p:nvSpPr>
        <p:spPr>
          <a:xfrm>
            <a:off x="9820641"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38" name="Text Placeholder 20">
            <a:extLst>
              <a:ext uri="{FF2B5EF4-FFF2-40B4-BE49-F238E27FC236}">
                <a16:creationId xmlns:a16="http://schemas.microsoft.com/office/drawing/2014/main" id="{8168A48A-53F3-FDDC-ACCC-F45E0D4E1023}"/>
              </a:ext>
            </a:extLst>
          </p:cNvPr>
          <p:cNvSpPr>
            <a:spLocks noGrp="1"/>
          </p:cNvSpPr>
          <p:nvPr>
            <p:ph type="body" sz="quarter" idx="123" hasCustomPrompt="1"/>
          </p:nvPr>
        </p:nvSpPr>
        <p:spPr>
          <a:xfrm>
            <a:off x="10977758"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59" name="Text Placeholder 20">
            <a:extLst>
              <a:ext uri="{FF2B5EF4-FFF2-40B4-BE49-F238E27FC236}">
                <a16:creationId xmlns:a16="http://schemas.microsoft.com/office/drawing/2014/main" id="{92F462FA-A3C5-D2ED-BFC2-8171335DF439}"/>
              </a:ext>
            </a:extLst>
          </p:cNvPr>
          <p:cNvSpPr>
            <a:spLocks noGrp="1"/>
          </p:cNvSpPr>
          <p:nvPr>
            <p:ph type="body" sz="quarter" idx="124" hasCustomPrompt="1"/>
          </p:nvPr>
        </p:nvSpPr>
        <p:spPr>
          <a:xfrm>
            <a:off x="5192169"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0" name="Text Placeholder 20">
            <a:extLst>
              <a:ext uri="{FF2B5EF4-FFF2-40B4-BE49-F238E27FC236}">
                <a16:creationId xmlns:a16="http://schemas.microsoft.com/office/drawing/2014/main" id="{80AFD7A4-2301-A9BA-8FC9-DA1EBC302108}"/>
              </a:ext>
            </a:extLst>
          </p:cNvPr>
          <p:cNvSpPr>
            <a:spLocks noGrp="1"/>
          </p:cNvSpPr>
          <p:nvPr>
            <p:ph type="body" sz="quarter" idx="125" hasCustomPrompt="1"/>
          </p:nvPr>
        </p:nvSpPr>
        <p:spPr>
          <a:xfrm>
            <a:off x="6349287"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62" name="Text Placeholder 20">
            <a:extLst>
              <a:ext uri="{FF2B5EF4-FFF2-40B4-BE49-F238E27FC236}">
                <a16:creationId xmlns:a16="http://schemas.microsoft.com/office/drawing/2014/main" id="{9CEFB243-D85B-B4F0-006D-47DCFEF5D8F5}"/>
              </a:ext>
            </a:extLst>
          </p:cNvPr>
          <p:cNvSpPr>
            <a:spLocks noGrp="1"/>
          </p:cNvSpPr>
          <p:nvPr>
            <p:ph type="body" sz="quarter" idx="126" hasCustomPrompt="1"/>
          </p:nvPr>
        </p:nvSpPr>
        <p:spPr>
          <a:xfrm>
            <a:off x="7506405"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sp>
        <p:nvSpPr>
          <p:cNvPr id="84" name="Text Placeholder 20">
            <a:extLst>
              <a:ext uri="{FF2B5EF4-FFF2-40B4-BE49-F238E27FC236}">
                <a16:creationId xmlns:a16="http://schemas.microsoft.com/office/drawing/2014/main" id="{1CCB87E9-6D3F-946C-CF7E-AC45FBF5AB55}"/>
              </a:ext>
            </a:extLst>
          </p:cNvPr>
          <p:cNvSpPr>
            <a:spLocks noGrp="1"/>
          </p:cNvSpPr>
          <p:nvPr>
            <p:ph type="body" sz="quarter" idx="127" hasCustomPrompt="1"/>
          </p:nvPr>
        </p:nvSpPr>
        <p:spPr>
          <a:xfrm>
            <a:off x="8663523" y="1694056"/>
            <a:ext cx="635873" cy="221877"/>
          </a:xfrm>
          <a:prstGeom prst="roundRect">
            <a:avLst>
              <a:gd name="adj" fmla="val 13265"/>
            </a:avLst>
          </a:prstGeom>
          <a:solidFill>
            <a:srgbClr val="EDEDED"/>
          </a:solidFill>
        </p:spPr>
        <p:txBody>
          <a:bodyPr vert="horz" lIns="0" anchor="ctr">
            <a:noAutofit/>
          </a:bodyPr>
          <a:lstStyle>
            <a:lvl1pPr marL="6350" indent="0" algn="ctr" rtl="0">
              <a:buNone/>
              <a:tabLst/>
              <a:defRPr sz="800" b="0">
                <a:solidFill>
                  <a:schemeClr val="tx1"/>
                </a:solidFill>
              </a:defRPr>
            </a:lvl1pPr>
            <a:lvl2pPr algn="thaiDist">
              <a:defRPr/>
            </a:lvl2pPr>
          </a:lstStyle>
          <a:p>
            <a:pPr lvl="0"/>
            <a:r>
              <a:rPr lang="en-US"/>
              <a:t>Week</a:t>
            </a:r>
          </a:p>
        </p:txBody>
      </p:sp>
      <p:pic>
        <p:nvPicPr>
          <p:cNvPr id="3" name="Picture 2">
            <a:extLst>
              <a:ext uri="{FF2B5EF4-FFF2-40B4-BE49-F238E27FC236}">
                <a16:creationId xmlns:a16="http://schemas.microsoft.com/office/drawing/2014/main" id="{CBABBDE2-6DC7-4789-EDC1-062F976F9BC2}"/>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Subtitle 2">
            <a:extLst>
              <a:ext uri="{FF2B5EF4-FFF2-40B4-BE49-F238E27FC236}">
                <a16:creationId xmlns:a16="http://schemas.microsoft.com/office/drawing/2014/main" id="{074F64EF-ED00-9F17-C542-36A5FBAE8BE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itle 1">
            <a:extLst>
              <a:ext uri="{FF2B5EF4-FFF2-40B4-BE49-F238E27FC236}">
                <a16:creationId xmlns:a16="http://schemas.microsoft.com/office/drawing/2014/main" id="{FA87AE5D-1049-BA07-63A8-57592B0238C2}"/>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13" name="Picture Placeholder 4">
            <a:extLst>
              <a:ext uri="{FF2B5EF4-FFF2-40B4-BE49-F238E27FC236}">
                <a16:creationId xmlns:a16="http://schemas.microsoft.com/office/drawing/2014/main" id="{CEAD8488-2AFD-76F6-5030-E30233D6EB86}"/>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2" name="Text Placeholder 6">
            <a:extLst>
              <a:ext uri="{FF2B5EF4-FFF2-40B4-BE49-F238E27FC236}">
                <a16:creationId xmlns:a16="http://schemas.microsoft.com/office/drawing/2014/main" id="{88BA1B6E-7B06-82CC-CD88-5FD1651373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511982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Project timeline 2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EEEA6F-1AC2-E8C8-238C-56BE1C3A390A}"/>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dirty="0"/>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49592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58418"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0911"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3404"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5897"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8390"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70883"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33376"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95869"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58362"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2085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2796743" y="2084627"/>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20">
            <a:extLst>
              <a:ext uri="{FF2B5EF4-FFF2-40B4-BE49-F238E27FC236}">
                <a16:creationId xmlns:a16="http://schemas.microsoft.com/office/drawing/2014/main" id="{73682ED5-5FF7-628B-77AC-D29B18752E87}"/>
              </a:ext>
            </a:extLst>
          </p:cNvPr>
          <p:cNvSpPr>
            <a:spLocks noGrp="1"/>
          </p:cNvSpPr>
          <p:nvPr>
            <p:ph type="body" sz="quarter" idx="127" hasCustomPrompt="1"/>
          </p:nvPr>
        </p:nvSpPr>
        <p:spPr>
          <a:xfrm>
            <a:off x="2796742" y="2681048"/>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3" name="Text Placeholder 20">
            <a:extLst>
              <a:ext uri="{FF2B5EF4-FFF2-40B4-BE49-F238E27FC236}">
                <a16:creationId xmlns:a16="http://schemas.microsoft.com/office/drawing/2014/main" id="{5F8B01E6-950E-8697-7476-B1E6355C7B07}"/>
              </a:ext>
            </a:extLst>
          </p:cNvPr>
          <p:cNvSpPr>
            <a:spLocks noGrp="1"/>
          </p:cNvSpPr>
          <p:nvPr>
            <p:ph type="body" sz="quarter" idx="128" hasCustomPrompt="1"/>
          </p:nvPr>
        </p:nvSpPr>
        <p:spPr>
          <a:xfrm>
            <a:off x="3158835" y="2382837"/>
            <a:ext cx="820881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3E576848-3C3B-CC9B-C318-9609E4D6A2CF}"/>
              </a:ext>
            </a:extLst>
          </p:cNvPr>
          <p:cNvSpPr>
            <a:spLocks noGrp="1"/>
          </p:cNvSpPr>
          <p:nvPr>
            <p:ph type="body" sz="quarter" idx="129" hasCustomPrompt="1"/>
          </p:nvPr>
        </p:nvSpPr>
        <p:spPr>
          <a:xfrm>
            <a:off x="3158835" y="3110455"/>
            <a:ext cx="5285509"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5" name="Text Placeholder 20">
            <a:extLst>
              <a:ext uri="{FF2B5EF4-FFF2-40B4-BE49-F238E27FC236}">
                <a16:creationId xmlns:a16="http://schemas.microsoft.com/office/drawing/2014/main" id="{66773F2B-9D19-076B-C8DD-B7809A1438CC}"/>
              </a:ext>
            </a:extLst>
          </p:cNvPr>
          <p:cNvSpPr>
            <a:spLocks noGrp="1"/>
          </p:cNvSpPr>
          <p:nvPr>
            <p:ph type="body" sz="quarter" idx="130" hasCustomPrompt="1"/>
          </p:nvPr>
        </p:nvSpPr>
        <p:spPr>
          <a:xfrm>
            <a:off x="3158832" y="3706876"/>
            <a:ext cx="820882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6" name="Text Placeholder 20">
            <a:extLst>
              <a:ext uri="{FF2B5EF4-FFF2-40B4-BE49-F238E27FC236}">
                <a16:creationId xmlns:a16="http://schemas.microsoft.com/office/drawing/2014/main" id="{81670E84-CA8F-2539-F3AF-3A4A737EBAD9}"/>
              </a:ext>
            </a:extLst>
          </p:cNvPr>
          <p:cNvSpPr>
            <a:spLocks noGrp="1"/>
          </p:cNvSpPr>
          <p:nvPr>
            <p:ph type="body" sz="quarter" idx="131" hasCustomPrompt="1"/>
          </p:nvPr>
        </p:nvSpPr>
        <p:spPr>
          <a:xfrm>
            <a:off x="3158832" y="3408665"/>
            <a:ext cx="528550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7" name="Text Placeholder 20">
            <a:extLst>
              <a:ext uri="{FF2B5EF4-FFF2-40B4-BE49-F238E27FC236}">
                <a16:creationId xmlns:a16="http://schemas.microsoft.com/office/drawing/2014/main" id="{1A057B40-BC1E-795C-23EF-9A551DD56173}"/>
              </a:ext>
            </a:extLst>
          </p:cNvPr>
          <p:cNvSpPr>
            <a:spLocks noGrp="1"/>
          </p:cNvSpPr>
          <p:nvPr>
            <p:ph type="body" sz="quarter" idx="132" hasCustomPrompt="1"/>
          </p:nvPr>
        </p:nvSpPr>
        <p:spPr>
          <a:xfrm>
            <a:off x="2796742" y="4111253"/>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35D19F36-D033-EF42-9F21-C16A223E14FD}"/>
              </a:ext>
            </a:extLst>
          </p:cNvPr>
          <p:cNvSpPr>
            <a:spLocks noGrp="1"/>
          </p:cNvSpPr>
          <p:nvPr>
            <p:ph type="body" sz="quarter" idx="133" hasCustomPrompt="1"/>
          </p:nvPr>
        </p:nvSpPr>
        <p:spPr>
          <a:xfrm>
            <a:off x="3158833" y="4707674"/>
            <a:ext cx="3013604"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129603E4-3B20-DE7E-8D07-90995E1E2B71}"/>
              </a:ext>
            </a:extLst>
          </p:cNvPr>
          <p:cNvSpPr>
            <a:spLocks noGrp="1"/>
          </p:cNvSpPr>
          <p:nvPr>
            <p:ph type="body" sz="quarter" idx="134" hasCustomPrompt="1"/>
          </p:nvPr>
        </p:nvSpPr>
        <p:spPr>
          <a:xfrm>
            <a:off x="3158833" y="4409463"/>
            <a:ext cx="3013604"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E9067CBD-D535-F668-DF61-55FA8108C0B4}"/>
              </a:ext>
            </a:extLst>
          </p:cNvPr>
          <p:cNvSpPr>
            <a:spLocks noGrp="1"/>
          </p:cNvSpPr>
          <p:nvPr>
            <p:ph type="body" sz="quarter" idx="135" hasCustomPrompt="1"/>
          </p:nvPr>
        </p:nvSpPr>
        <p:spPr>
          <a:xfrm>
            <a:off x="3158832" y="5095801"/>
            <a:ext cx="5285507"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1" name="Text Placeholder 20">
            <a:extLst>
              <a:ext uri="{FF2B5EF4-FFF2-40B4-BE49-F238E27FC236}">
                <a16:creationId xmlns:a16="http://schemas.microsoft.com/office/drawing/2014/main" id="{5ED3E8EE-9559-01C2-9D33-278FE4B8342C}"/>
              </a:ext>
            </a:extLst>
          </p:cNvPr>
          <p:cNvSpPr>
            <a:spLocks noGrp="1"/>
          </p:cNvSpPr>
          <p:nvPr>
            <p:ph type="body" sz="quarter" idx="136" hasCustomPrompt="1"/>
          </p:nvPr>
        </p:nvSpPr>
        <p:spPr>
          <a:xfrm>
            <a:off x="2796743" y="5692222"/>
            <a:ext cx="8570900"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2" name="Text Placeholder 20">
            <a:extLst>
              <a:ext uri="{FF2B5EF4-FFF2-40B4-BE49-F238E27FC236}">
                <a16:creationId xmlns:a16="http://schemas.microsoft.com/office/drawing/2014/main" id="{24664DCC-5F2E-1A58-B5D3-C5EE62C6FA8F}"/>
              </a:ext>
            </a:extLst>
          </p:cNvPr>
          <p:cNvSpPr>
            <a:spLocks noGrp="1"/>
          </p:cNvSpPr>
          <p:nvPr>
            <p:ph type="body" sz="quarter" idx="137" hasCustomPrompt="1"/>
          </p:nvPr>
        </p:nvSpPr>
        <p:spPr>
          <a:xfrm>
            <a:off x="3158831" y="5394011"/>
            <a:ext cx="8208817"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3" name="Picture Placeholder 12">
            <a:extLst>
              <a:ext uri="{FF2B5EF4-FFF2-40B4-BE49-F238E27FC236}">
                <a16:creationId xmlns:a16="http://schemas.microsoft.com/office/drawing/2014/main" id="{BFCAF6DC-6AA7-291A-B25A-D39B8B6D9AA5}"/>
              </a:ext>
            </a:extLst>
          </p:cNvPr>
          <p:cNvSpPr>
            <a:spLocks noGrp="1"/>
          </p:cNvSpPr>
          <p:nvPr>
            <p:ph type="pic" sz="quarter" idx="90"/>
          </p:nvPr>
        </p:nvSpPr>
        <p:spPr>
          <a:xfrm>
            <a:off x="631079" y="2084627"/>
            <a:ext cx="1765264" cy="848419"/>
          </a:xfrm>
          <a:prstGeom prst="roundRect">
            <a:avLst>
              <a:gd name="adj" fmla="val 1469"/>
            </a:avLst>
          </a:prstGeom>
          <a:noFill/>
        </p:spPr>
        <p:txBody>
          <a:bodyPr>
            <a:noAutofit/>
          </a:bodyPr>
          <a:lstStyle>
            <a:lvl1pPr>
              <a:buNone/>
              <a:defRPr/>
            </a:lvl1pPr>
          </a:lstStyle>
          <a:p>
            <a:endParaRPr lang="en-US" dirty="0"/>
          </a:p>
        </p:txBody>
      </p:sp>
      <p:sp>
        <p:nvSpPr>
          <p:cNvPr id="25" name="Picture Placeholder 12">
            <a:extLst>
              <a:ext uri="{FF2B5EF4-FFF2-40B4-BE49-F238E27FC236}">
                <a16:creationId xmlns:a16="http://schemas.microsoft.com/office/drawing/2014/main" id="{34CF5BF2-C13F-4BA2-E7A5-3CC744014874}"/>
              </a:ext>
            </a:extLst>
          </p:cNvPr>
          <p:cNvSpPr>
            <a:spLocks noGrp="1"/>
          </p:cNvSpPr>
          <p:nvPr>
            <p:ph type="pic" sz="quarter" idx="138"/>
          </p:nvPr>
        </p:nvSpPr>
        <p:spPr>
          <a:xfrm>
            <a:off x="631079" y="3110455"/>
            <a:ext cx="1765264" cy="848419"/>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0C3D6E05-1570-7D51-3598-8DF796D55A47}"/>
              </a:ext>
            </a:extLst>
          </p:cNvPr>
          <p:cNvSpPr>
            <a:spLocks noGrp="1"/>
          </p:cNvSpPr>
          <p:nvPr>
            <p:ph type="pic" sz="quarter" idx="139"/>
          </p:nvPr>
        </p:nvSpPr>
        <p:spPr>
          <a:xfrm>
            <a:off x="631079" y="4110914"/>
            <a:ext cx="1765264" cy="848419"/>
          </a:xfrm>
          <a:prstGeom prst="roundRect">
            <a:avLst>
              <a:gd name="adj" fmla="val 1469"/>
            </a:avLst>
          </a:prstGeom>
          <a:noFill/>
        </p:spPr>
        <p:txBody>
          <a:bodyPr>
            <a:noAutofit/>
          </a:bodyPr>
          <a:lstStyle>
            <a:lvl1pPr>
              <a:buNone/>
              <a:defRPr/>
            </a:lvl1pPr>
          </a:lstStyle>
          <a:p>
            <a:endParaRPr lang="en-US" dirty="0"/>
          </a:p>
        </p:txBody>
      </p:sp>
      <p:sp>
        <p:nvSpPr>
          <p:cNvPr id="27" name="Picture Placeholder 12">
            <a:extLst>
              <a:ext uri="{FF2B5EF4-FFF2-40B4-BE49-F238E27FC236}">
                <a16:creationId xmlns:a16="http://schemas.microsoft.com/office/drawing/2014/main" id="{0536ACB7-13FA-E201-7AF5-306D5C6EFC22}"/>
              </a:ext>
            </a:extLst>
          </p:cNvPr>
          <p:cNvSpPr>
            <a:spLocks noGrp="1"/>
          </p:cNvSpPr>
          <p:nvPr>
            <p:ph type="pic" sz="quarter" idx="140"/>
          </p:nvPr>
        </p:nvSpPr>
        <p:spPr>
          <a:xfrm>
            <a:off x="631079" y="5083289"/>
            <a:ext cx="1765264" cy="848419"/>
          </a:xfrm>
          <a:prstGeom prst="roundRect">
            <a:avLst>
              <a:gd name="adj" fmla="val 1469"/>
            </a:avLst>
          </a:prstGeom>
          <a:noFill/>
        </p:spPr>
        <p:txBody>
          <a:bodyPr>
            <a:noAutofit/>
          </a:bodyPr>
          <a:lstStyle>
            <a:lvl1pPr>
              <a:buNone/>
              <a:defRPr/>
            </a:lvl1pPr>
          </a:lstStyle>
          <a:p>
            <a:endParaRPr lang="en-US" dirty="0"/>
          </a:p>
        </p:txBody>
      </p:sp>
      <p:sp>
        <p:nvSpPr>
          <p:cNvPr id="3" name="Picture Placeholder 4">
            <a:extLst>
              <a:ext uri="{FF2B5EF4-FFF2-40B4-BE49-F238E27FC236}">
                <a16:creationId xmlns:a16="http://schemas.microsoft.com/office/drawing/2014/main" id="{65518320-5BF6-A8B3-F1AA-8A385D6F0B3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13A83B3-28AC-9558-8064-00D8C2B3DD9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3985376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Project timeline 2 pink panther">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74C809-C5AA-9CBC-38B4-EE069F2BA47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Text Placeholder 11">
            <a:extLst>
              <a:ext uri="{FF2B5EF4-FFF2-40B4-BE49-F238E27FC236}">
                <a16:creationId xmlns:a16="http://schemas.microsoft.com/office/drawing/2014/main" id="{E9375524-7722-1A69-A8E0-E42A81F2BF9C}"/>
              </a:ext>
            </a:extLst>
          </p:cNvPr>
          <p:cNvSpPr>
            <a:spLocks noGrp="1"/>
          </p:cNvSpPr>
          <p:nvPr>
            <p:ph type="body" sz="quarter" idx="64"/>
          </p:nvPr>
        </p:nvSpPr>
        <p:spPr>
          <a:xfrm>
            <a:off x="210652" y="1569820"/>
            <a:ext cx="11789261" cy="4437277"/>
          </a:xfrm>
          <a:prstGeom prst="roundRect">
            <a:avLst>
              <a:gd name="adj" fmla="val 1848"/>
            </a:avLst>
          </a:prstGeom>
          <a:solidFill>
            <a:schemeClr val="bg1"/>
          </a:solidFill>
        </p:spPr>
        <p:txBody>
          <a:bodyPr/>
          <a:lstStyle>
            <a:lvl1pPr>
              <a:buNone/>
              <a:defRPr>
                <a:noFill/>
              </a:defRPr>
            </a:lvl1pPr>
          </a:lstStyle>
          <a:p>
            <a:pPr lvl="0"/>
            <a:r>
              <a:rPr lang="en-GB" dirty="0"/>
              <a:t>Click to edit Master text styles</a:t>
            </a:r>
          </a:p>
        </p:txBody>
      </p:sp>
      <p:cxnSp>
        <p:nvCxnSpPr>
          <p:cNvPr id="67" name="Straight Connector 66">
            <a:extLst>
              <a:ext uri="{FF2B5EF4-FFF2-40B4-BE49-F238E27FC236}">
                <a16:creationId xmlns:a16="http://schemas.microsoft.com/office/drawing/2014/main" id="{5B53D56D-11AF-5655-9241-DF68CD22297B}"/>
              </a:ext>
            </a:extLst>
          </p:cNvPr>
          <p:cNvCxnSpPr>
            <a:cxnSpLocks/>
          </p:cNvCxnSpPr>
          <p:nvPr/>
        </p:nvCxnSpPr>
        <p:spPr>
          <a:xfrm>
            <a:off x="358723" y="3009235"/>
            <a:ext cx="114692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E606AB45-225C-F2F4-09BC-771C4FCB2F49}"/>
              </a:ext>
            </a:extLst>
          </p:cNvPr>
          <p:cNvCxnSpPr>
            <a:cxnSpLocks/>
          </p:cNvCxnSpPr>
          <p:nvPr/>
        </p:nvCxnSpPr>
        <p:spPr>
          <a:xfrm>
            <a:off x="358723" y="4035064"/>
            <a:ext cx="11494610"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69" name="Straight Connector 68">
            <a:extLst>
              <a:ext uri="{FF2B5EF4-FFF2-40B4-BE49-F238E27FC236}">
                <a16:creationId xmlns:a16="http://schemas.microsoft.com/office/drawing/2014/main" id="{6A898D49-9EB5-DA73-C366-24AB96FC5047}"/>
              </a:ext>
            </a:extLst>
          </p:cNvPr>
          <p:cNvCxnSpPr>
            <a:cxnSpLocks/>
          </p:cNvCxnSpPr>
          <p:nvPr/>
        </p:nvCxnSpPr>
        <p:spPr>
          <a:xfrm>
            <a:off x="358723" y="5021136"/>
            <a:ext cx="11477677" cy="0"/>
          </a:xfrm>
          <a:prstGeom prst="line">
            <a:avLst/>
          </a:prstGeom>
          <a:ln w="6350">
            <a:solidFill>
              <a:srgbClr val="051D2E">
                <a:alpha val="24706"/>
              </a:srgbClr>
            </a:solidFill>
          </a:ln>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088B487F-DD56-B9DB-7E79-7273F3C700DE}"/>
              </a:ext>
            </a:extLst>
          </p:cNvPr>
          <p:cNvCxnSpPr>
            <a:cxnSpLocks/>
          </p:cNvCxnSpPr>
          <p:nvPr/>
        </p:nvCxnSpPr>
        <p:spPr>
          <a:xfrm>
            <a:off x="349592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E960CD78-6376-42DE-93E2-FAF12502D014}"/>
              </a:ext>
            </a:extLst>
          </p:cNvPr>
          <p:cNvCxnSpPr>
            <a:cxnSpLocks/>
          </p:cNvCxnSpPr>
          <p:nvPr/>
        </p:nvCxnSpPr>
        <p:spPr>
          <a:xfrm>
            <a:off x="4258418"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AC87CD0A-2B75-CC81-BFE7-130B64950BDE}"/>
              </a:ext>
            </a:extLst>
          </p:cNvPr>
          <p:cNvCxnSpPr>
            <a:cxnSpLocks/>
          </p:cNvCxnSpPr>
          <p:nvPr/>
        </p:nvCxnSpPr>
        <p:spPr>
          <a:xfrm>
            <a:off x="5020911"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3C99D9BE-E7F4-A793-B9A5-F63B59598DD6}"/>
              </a:ext>
            </a:extLst>
          </p:cNvPr>
          <p:cNvCxnSpPr>
            <a:cxnSpLocks/>
          </p:cNvCxnSpPr>
          <p:nvPr/>
        </p:nvCxnSpPr>
        <p:spPr>
          <a:xfrm>
            <a:off x="5783404"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73A3B768-52D2-59DD-D551-892E3462D92F}"/>
              </a:ext>
            </a:extLst>
          </p:cNvPr>
          <p:cNvCxnSpPr>
            <a:cxnSpLocks/>
          </p:cNvCxnSpPr>
          <p:nvPr/>
        </p:nvCxnSpPr>
        <p:spPr>
          <a:xfrm>
            <a:off x="6545897"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8" name="Straight Connector 77">
            <a:extLst>
              <a:ext uri="{FF2B5EF4-FFF2-40B4-BE49-F238E27FC236}">
                <a16:creationId xmlns:a16="http://schemas.microsoft.com/office/drawing/2014/main" id="{AEB88A4E-D7AB-A277-87CF-19CD5F0803DD}"/>
              </a:ext>
            </a:extLst>
          </p:cNvPr>
          <p:cNvCxnSpPr>
            <a:cxnSpLocks/>
          </p:cNvCxnSpPr>
          <p:nvPr/>
        </p:nvCxnSpPr>
        <p:spPr>
          <a:xfrm>
            <a:off x="7308390"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79" name="Straight Connector 78">
            <a:extLst>
              <a:ext uri="{FF2B5EF4-FFF2-40B4-BE49-F238E27FC236}">
                <a16:creationId xmlns:a16="http://schemas.microsoft.com/office/drawing/2014/main" id="{F399A12B-98F9-833F-11FD-0AD706867385}"/>
              </a:ext>
            </a:extLst>
          </p:cNvPr>
          <p:cNvCxnSpPr>
            <a:cxnSpLocks/>
          </p:cNvCxnSpPr>
          <p:nvPr/>
        </p:nvCxnSpPr>
        <p:spPr>
          <a:xfrm>
            <a:off x="8070883"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8A4FB4BA-A074-0F1D-2F84-1A0DD3782F95}"/>
              </a:ext>
            </a:extLst>
          </p:cNvPr>
          <p:cNvCxnSpPr>
            <a:cxnSpLocks/>
          </p:cNvCxnSpPr>
          <p:nvPr/>
        </p:nvCxnSpPr>
        <p:spPr>
          <a:xfrm>
            <a:off x="8833376"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0A000A45-F003-873D-7ED7-C0E34B9A5A34}"/>
              </a:ext>
            </a:extLst>
          </p:cNvPr>
          <p:cNvCxnSpPr>
            <a:cxnSpLocks/>
          </p:cNvCxnSpPr>
          <p:nvPr/>
        </p:nvCxnSpPr>
        <p:spPr>
          <a:xfrm>
            <a:off x="9595869"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8F5DB61D-BE57-8FE4-C43D-3BEFB980E90A}"/>
              </a:ext>
            </a:extLst>
          </p:cNvPr>
          <p:cNvCxnSpPr>
            <a:cxnSpLocks/>
          </p:cNvCxnSpPr>
          <p:nvPr/>
        </p:nvCxnSpPr>
        <p:spPr>
          <a:xfrm>
            <a:off x="10358362"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cxnSp>
        <p:nvCxnSpPr>
          <p:cNvPr id="83" name="Straight Connector 82">
            <a:extLst>
              <a:ext uri="{FF2B5EF4-FFF2-40B4-BE49-F238E27FC236}">
                <a16:creationId xmlns:a16="http://schemas.microsoft.com/office/drawing/2014/main" id="{A32DE4BD-43D5-BCDE-F996-5B7F418DC203}"/>
              </a:ext>
            </a:extLst>
          </p:cNvPr>
          <p:cNvCxnSpPr>
            <a:cxnSpLocks/>
          </p:cNvCxnSpPr>
          <p:nvPr/>
        </p:nvCxnSpPr>
        <p:spPr>
          <a:xfrm>
            <a:off x="11120855" y="1730128"/>
            <a:ext cx="0" cy="4176000"/>
          </a:xfrm>
          <a:prstGeom prst="line">
            <a:avLst/>
          </a:prstGeom>
          <a:ln w="12700">
            <a:solidFill>
              <a:srgbClr val="B2B4BB">
                <a:alpha val="80000"/>
              </a:srgbClr>
            </a:solidFill>
            <a:prstDash val="dash"/>
          </a:ln>
        </p:spPr>
        <p:style>
          <a:lnRef idx="2">
            <a:schemeClr val="accent1"/>
          </a:lnRef>
          <a:fillRef idx="0">
            <a:schemeClr val="accent1"/>
          </a:fillRef>
          <a:effectRef idx="1">
            <a:schemeClr val="accent1"/>
          </a:effectRef>
          <a:fontRef idx="minor">
            <a:schemeClr val="tx1"/>
          </a:fontRef>
        </p:style>
      </p:cxnSp>
      <p:sp>
        <p:nvSpPr>
          <p:cNvPr id="42" name="Text Placeholder 20">
            <a:extLst>
              <a:ext uri="{FF2B5EF4-FFF2-40B4-BE49-F238E27FC236}">
                <a16:creationId xmlns:a16="http://schemas.microsoft.com/office/drawing/2014/main" id="{52272AE7-E44B-E1B2-3336-341A1CBBA802}"/>
              </a:ext>
            </a:extLst>
          </p:cNvPr>
          <p:cNvSpPr>
            <a:spLocks noGrp="1"/>
          </p:cNvSpPr>
          <p:nvPr>
            <p:ph type="body" sz="quarter" idx="105" hasCustomPrompt="1"/>
          </p:nvPr>
        </p:nvSpPr>
        <p:spPr>
          <a:xfrm>
            <a:off x="2796743" y="2084627"/>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13" name="Text Placeholder 20">
            <a:extLst>
              <a:ext uri="{FF2B5EF4-FFF2-40B4-BE49-F238E27FC236}">
                <a16:creationId xmlns:a16="http://schemas.microsoft.com/office/drawing/2014/main" id="{87C6B30B-267A-5614-7778-E7DF76CE40D1}"/>
              </a:ext>
            </a:extLst>
          </p:cNvPr>
          <p:cNvSpPr>
            <a:spLocks noGrp="1"/>
          </p:cNvSpPr>
          <p:nvPr>
            <p:ph type="body" sz="quarter" idx="115" hasCustomPrompt="1"/>
          </p:nvPr>
        </p:nvSpPr>
        <p:spPr>
          <a:xfrm>
            <a:off x="279674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4" name="Text Placeholder 20">
            <a:extLst>
              <a:ext uri="{FF2B5EF4-FFF2-40B4-BE49-F238E27FC236}">
                <a16:creationId xmlns:a16="http://schemas.microsoft.com/office/drawing/2014/main" id="{052142F6-BBB6-BC5C-0BBB-192770949FAD}"/>
              </a:ext>
            </a:extLst>
          </p:cNvPr>
          <p:cNvSpPr>
            <a:spLocks noGrp="1"/>
          </p:cNvSpPr>
          <p:nvPr>
            <p:ph type="body" sz="quarter" idx="116" hasCustomPrompt="1"/>
          </p:nvPr>
        </p:nvSpPr>
        <p:spPr>
          <a:xfrm>
            <a:off x="3559235"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5" name="Text Placeholder 20">
            <a:extLst>
              <a:ext uri="{FF2B5EF4-FFF2-40B4-BE49-F238E27FC236}">
                <a16:creationId xmlns:a16="http://schemas.microsoft.com/office/drawing/2014/main" id="{4FD737CD-4317-04E9-998C-35AE318740A8}"/>
              </a:ext>
            </a:extLst>
          </p:cNvPr>
          <p:cNvSpPr>
            <a:spLocks noGrp="1"/>
          </p:cNvSpPr>
          <p:nvPr>
            <p:ph type="body" sz="quarter" idx="117" hasCustomPrompt="1"/>
          </p:nvPr>
        </p:nvSpPr>
        <p:spPr>
          <a:xfrm>
            <a:off x="4321728"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6" name="Text Placeholder 20">
            <a:extLst>
              <a:ext uri="{FF2B5EF4-FFF2-40B4-BE49-F238E27FC236}">
                <a16:creationId xmlns:a16="http://schemas.microsoft.com/office/drawing/2014/main" id="{54440E1C-59EE-16BB-81A5-A0A0D0793D13}"/>
              </a:ext>
            </a:extLst>
          </p:cNvPr>
          <p:cNvSpPr>
            <a:spLocks noGrp="1"/>
          </p:cNvSpPr>
          <p:nvPr>
            <p:ph type="body" sz="quarter" idx="118" hasCustomPrompt="1"/>
          </p:nvPr>
        </p:nvSpPr>
        <p:spPr>
          <a:xfrm>
            <a:off x="5084221"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7" name="Text Placeholder 20">
            <a:extLst>
              <a:ext uri="{FF2B5EF4-FFF2-40B4-BE49-F238E27FC236}">
                <a16:creationId xmlns:a16="http://schemas.microsoft.com/office/drawing/2014/main" id="{62E8D0D0-AF42-DC74-25CF-713C778E9211}"/>
              </a:ext>
            </a:extLst>
          </p:cNvPr>
          <p:cNvSpPr>
            <a:spLocks noGrp="1"/>
          </p:cNvSpPr>
          <p:nvPr>
            <p:ph type="body" sz="quarter" idx="119" hasCustomPrompt="1"/>
          </p:nvPr>
        </p:nvSpPr>
        <p:spPr>
          <a:xfrm>
            <a:off x="5846714"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8" name="Text Placeholder 20">
            <a:extLst>
              <a:ext uri="{FF2B5EF4-FFF2-40B4-BE49-F238E27FC236}">
                <a16:creationId xmlns:a16="http://schemas.microsoft.com/office/drawing/2014/main" id="{11F5B329-F513-DC5D-A84D-A1F3BBE2759E}"/>
              </a:ext>
            </a:extLst>
          </p:cNvPr>
          <p:cNvSpPr>
            <a:spLocks noGrp="1"/>
          </p:cNvSpPr>
          <p:nvPr>
            <p:ph type="body" sz="quarter" idx="120" hasCustomPrompt="1"/>
          </p:nvPr>
        </p:nvSpPr>
        <p:spPr>
          <a:xfrm>
            <a:off x="6609207"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19" name="Text Placeholder 20">
            <a:extLst>
              <a:ext uri="{FF2B5EF4-FFF2-40B4-BE49-F238E27FC236}">
                <a16:creationId xmlns:a16="http://schemas.microsoft.com/office/drawing/2014/main" id="{83F9F288-D8C1-2FA6-1F1D-C48E3E915381}"/>
              </a:ext>
            </a:extLst>
          </p:cNvPr>
          <p:cNvSpPr>
            <a:spLocks noGrp="1"/>
          </p:cNvSpPr>
          <p:nvPr>
            <p:ph type="body" sz="quarter" idx="121" hasCustomPrompt="1"/>
          </p:nvPr>
        </p:nvSpPr>
        <p:spPr>
          <a:xfrm>
            <a:off x="7371700"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0" name="Text Placeholder 20">
            <a:extLst>
              <a:ext uri="{FF2B5EF4-FFF2-40B4-BE49-F238E27FC236}">
                <a16:creationId xmlns:a16="http://schemas.microsoft.com/office/drawing/2014/main" id="{3521A734-671A-548F-001E-EEEA27F25BE7}"/>
              </a:ext>
            </a:extLst>
          </p:cNvPr>
          <p:cNvSpPr>
            <a:spLocks noGrp="1"/>
          </p:cNvSpPr>
          <p:nvPr>
            <p:ph type="body" sz="quarter" idx="122" hasCustomPrompt="1"/>
          </p:nvPr>
        </p:nvSpPr>
        <p:spPr>
          <a:xfrm>
            <a:off x="8134193"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1" name="Text Placeholder 20">
            <a:extLst>
              <a:ext uri="{FF2B5EF4-FFF2-40B4-BE49-F238E27FC236}">
                <a16:creationId xmlns:a16="http://schemas.microsoft.com/office/drawing/2014/main" id="{D286EEEC-BC0E-D9AE-2A9F-68E600A445E6}"/>
              </a:ext>
            </a:extLst>
          </p:cNvPr>
          <p:cNvSpPr>
            <a:spLocks noGrp="1"/>
          </p:cNvSpPr>
          <p:nvPr>
            <p:ph type="body" sz="quarter" idx="123" hasCustomPrompt="1"/>
          </p:nvPr>
        </p:nvSpPr>
        <p:spPr>
          <a:xfrm>
            <a:off x="889668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22" name="Text Placeholder 20">
            <a:extLst>
              <a:ext uri="{FF2B5EF4-FFF2-40B4-BE49-F238E27FC236}">
                <a16:creationId xmlns:a16="http://schemas.microsoft.com/office/drawing/2014/main" id="{EDED96FA-2149-B55C-32D3-127EFB97DDEF}"/>
              </a:ext>
            </a:extLst>
          </p:cNvPr>
          <p:cNvSpPr>
            <a:spLocks noGrp="1"/>
          </p:cNvSpPr>
          <p:nvPr>
            <p:ph type="body" sz="quarter" idx="124" hasCustomPrompt="1"/>
          </p:nvPr>
        </p:nvSpPr>
        <p:spPr>
          <a:xfrm>
            <a:off x="9659179"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1" name="Text Placeholder 20">
            <a:extLst>
              <a:ext uri="{FF2B5EF4-FFF2-40B4-BE49-F238E27FC236}">
                <a16:creationId xmlns:a16="http://schemas.microsoft.com/office/drawing/2014/main" id="{548D22C4-31CB-C4CD-CECA-98AE7C2919E7}"/>
              </a:ext>
            </a:extLst>
          </p:cNvPr>
          <p:cNvSpPr>
            <a:spLocks noGrp="1"/>
          </p:cNvSpPr>
          <p:nvPr>
            <p:ph type="body" sz="quarter" idx="125" hasCustomPrompt="1"/>
          </p:nvPr>
        </p:nvSpPr>
        <p:spPr>
          <a:xfrm>
            <a:off x="10421672"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132" name="Text Placeholder 20">
            <a:extLst>
              <a:ext uri="{FF2B5EF4-FFF2-40B4-BE49-F238E27FC236}">
                <a16:creationId xmlns:a16="http://schemas.microsoft.com/office/drawing/2014/main" id="{82EF4C9B-54C5-61D1-3AD5-8D8BBD2E7382}"/>
              </a:ext>
            </a:extLst>
          </p:cNvPr>
          <p:cNvSpPr>
            <a:spLocks noGrp="1"/>
          </p:cNvSpPr>
          <p:nvPr>
            <p:ph type="body" sz="quarter" idx="126" hasCustomPrompt="1"/>
          </p:nvPr>
        </p:nvSpPr>
        <p:spPr>
          <a:xfrm>
            <a:off x="11184166" y="1730128"/>
            <a:ext cx="635873" cy="221877"/>
          </a:xfrm>
          <a:prstGeom prst="roundRect">
            <a:avLst>
              <a:gd name="adj" fmla="val 13265"/>
            </a:avLst>
          </a:prstGeom>
          <a:solidFill>
            <a:schemeClr val="accent2"/>
          </a:solidFill>
        </p:spPr>
        <p:txBody>
          <a:bodyPr vert="horz" lIns="0" anchor="ctr">
            <a:noAutofit/>
          </a:bodyPr>
          <a:lstStyle>
            <a:lvl1pPr marL="6350" indent="0" algn="ctr" rtl="0">
              <a:buNone/>
              <a:tabLst/>
              <a:defRPr sz="800" b="1">
                <a:solidFill>
                  <a:schemeClr val="bg1"/>
                </a:solidFill>
              </a:defRPr>
            </a:lvl1pPr>
            <a:lvl2pPr algn="thaiDist">
              <a:defRPr/>
            </a:lvl2pPr>
          </a:lstStyle>
          <a:p>
            <a:pPr lvl="0"/>
            <a:r>
              <a:rPr lang="en-US" dirty="0"/>
              <a:t>Month</a:t>
            </a:r>
          </a:p>
        </p:txBody>
      </p:sp>
      <p:sp>
        <p:nvSpPr>
          <p:cNvPr id="8" name="Subtitle 2">
            <a:extLst>
              <a:ext uri="{FF2B5EF4-FFF2-40B4-BE49-F238E27FC236}">
                <a16:creationId xmlns:a16="http://schemas.microsoft.com/office/drawing/2014/main" id="{ADDCB7F7-6553-6423-0B6C-9B8665C7F38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33DF8C55-AAE4-07EC-6435-C9644F66F714}"/>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Text Placeholder 20">
            <a:extLst>
              <a:ext uri="{FF2B5EF4-FFF2-40B4-BE49-F238E27FC236}">
                <a16:creationId xmlns:a16="http://schemas.microsoft.com/office/drawing/2014/main" id="{73682ED5-5FF7-628B-77AC-D29B18752E87}"/>
              </a:ext>
            </a:extLst>
          </p:cNvPr>
          <p:cNvSpPr>
            <a:spLocks noGrp="1"/>
          </p:cNvSpPr>
          <p:nvPr>
            <p:ph type="body" sz="quarter" idx="127" hasCustomPrompt="1"/>
          </p:nvPr>
        </p:nvSpPr>
        <p:spPr>
          <a:xfrm>
            <a:off x="2796742" y="2681048"/>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3" name="Text Placeholder 20">
            <a:extLst>
              <a:ext uri="{FF2B5EF4-FFF2-40B4-BE49-F238E27FC236}">
                <a16:creationId xmlns:a16="http://schemas.microsoft.com/office/drawing/2014/main" id="{5F8B01E6-950E-8697-7476-B1E6355C7B07}"/>
              </a:ext>
            </a:extLst>
          </p:cNvPr>
          <p:cNvSpPr>
            <a:spLocks noGrp="1"/>
          </p:cNvSpPr>
          <p:nvPr>
            <p:ph type="body" sz="quarter" idx="128" hasCustomPrompt="1"/>
          </p:nvPr>
        </p:nvSpPr>
        <p:spPr>
          <a:xfrm>
            <a:off x="3158835" y="2382837"/>
            <a:ext cx="820881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3E576848-3C3B-CC9B-C318-9609E4D6A2CF}"/>
              </a:ext>
            </a:extLst>
          </p:cNvPr>
          <p:cNvSpPr>
            <a:spLocks noGrp="1"/>
          </p:cNvSpPr>
          <p:nvPr>
            <p:ph type="body" sz="quarter" idx="129" hasCustomPrompt="1"/>
          </p:nvPr>
        </p:nvSpPr>
        <p:spPr>
          <a:xfrm>
            <a:off x="3158835" y="3110455"/>
            <a:ext cx="5285509"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5" name="Text Placeholder 20">
            <a:extLst>
              <a:ext uri="{FF2B5EF4-FFF2-40B4-BE49-F238E27FC236}">
                <a16:creationId xmlns:a16="http://schemas.microsoft.com/office/drawing/2014/main" id="{66773F2B-9D19-076B-C8DD-B7809A1438CC}"/>
              </a:ext>
            </a:extLst>
          </p:cNvPr>
          <p:cNvSpPr>
            <a:spLocks noGrp="1"/>
          </p:cNvSpPr>
          <p:nvPr>
            <p:ph type="body" sz="quarter" idx="130" hasCustomPrompt="1"/>
          </p:nvPr>
        </p:nvSpPr>
        <p:spPr>
          <a:xfrm>
            <a:off x="3158832" y="3706876"/>
            <a:ext cx="820882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6" name="Text Placeholder 20">
            <a:extLst>
              <a:ext uri="{FF2B5EF4-FFF2-40B4-BE49-F238E27FC236}">
                <a16:creationId xmlns:a16="http://schemas.microsoft.com/office/drawing/2014/main" id="{81670E84-CA8F-2539-F3AF-3A4A737EBAD9}"/>
              </a:ext>
            </a:extLst>
          </p:cNvPr>
          <p:cNvSpPr>
            <a:spLocks noGrp="1"/>
          </p:cNvSpPr>
          <p:nvPr>
            <p:ph type="body" sz="quarter" idx="131" hasCustomPrompt="1"/>
          </p:nvPr>
        </p:nvSpPr>
        <p:spPr>
          <a:xfrm>
            <a:off x="3158832" y="3408665"/>
            <a:ext cx="5285509"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7" name="Text Placeholder 20">
            <a:extLst>
              <a:ext uri="{FF2B5EF4-FFF2-40B4-BE49-F238E27FC236}">
                <a16:creationId xmlns:a16="http://schemas.microsoft.com/office/drawing/2014/main" id="{1A057B40-BC1E-795C-23EF-9A551DD56173}"/>
              </a:ext>
            </a:extLst>
          </p:cNvPr>
          <p:cNvSpPr>
            <a:spLocks noGrp="1"/>
          </p:cNvSpPr>
          <p:nvPr>
            <p:ph type="body" sz="quarter" idx="132" hasCustomPrompt="1"/>
          </p:nvPr>
        </p:nvSpPr>
        <p:spPr>
          <a:xfrm>
            <a:off x="2796742" y="4111253"/>
            <a:ext cx="8570912"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35D19F36-D033-EF42-9F21-C16A223E14FD}"/>
              </a:ext>
            </a:extLst>
          </p:cNvPr>
          <p:cNvSpPr>
            <a:spLocks noGrp="1"/>
          </p:cNvSpPr>
          <p:nvPr>
            <p:ph type="body" sz="quarter" idx="133" hasCustomPrompt="1"/>
          </p:nvPr>
        </p:nvSpPr>
        <p:spPr>
          <a:xfrm>
            <a:off x="3158833" y="4707674"/>
            <a:ext cx="3013604"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129603E4-3B20-DE7E-8D07-90995E1E2B71}"/>
              </a:ext>
            </a:extLst>
          </p:cNvPr>
          <p:cNvSpPr>
            <a:spLocks noGrp="1"/>
          </p:cNvSpPr>
          <p:nvPr>
            <p:ph type="body" sz="quarter" idx="134" hasCustomPrompt="1"/>
          </p:nvPr>
        </p:nvSpPr>
        <p:spPr>
          <a:xfrm>
            <a:off x="3158833" y="4409463"/>
            <a:ext cx="3013604"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E9067CBD-D535-F668-DF61-55FA8108C0B4}"/>
              </a:ext>
            </a:extLst>
          </p:cNvPr>
          <p:cNvSpPr>
            <a:spLocks noGrp="1"/>
          </p:cNvSpPr>
          <p:nvPr>
            <p:ph type="body" sz="quarter" idx="135" hasCustomPrompt="1"/>
          </p:nvPr>
        </p:nvSpPr>
        <p:spPr>
          <a:xfrm>
            <a:off x="3158832" y="5095801"/>
            <a:ext cx="5285507"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1" name="Text Placeholder 20">
            <a:extLst>
              <a:ext uri="{FF2B5EF4-FFF2-40B4-BE49-F238E27FC236}">
                <a16:creationId xmlns:a16="http://schemas.microsoft.com/office/drawing/2014/main" id="{5ED3E8EE-9559-01C2-9D33-278FE4B8342C}"/>
              </a:ext>
            </a:extLst>
          </p:cNvPr>
          <p:cNvSpPr>
            <a:spLocks noGrp="1"/>
          </p:cNvSpPr>
          <p:nvPr>
            <p:ph type="body" sz="quarter" idx="136" hasCustomPrompt="1"/>
          </p:nvPr>
        </p:nvSpPr>
        <p:spPr>
          <a:xfrm>
            <a:off x="2796743" y="5692222"/>
            <a:ext cx="8570900" cy="252000"/>
          </a:xfrm>
          <a:prstGeom prst="roundRect">
            <a:avLst>
              <a:gd name="adj" fmla="val 13265"/>
            </a:avLst>
          </a:prstGeom>
          <a:solidFill>
            <a:schemeClr val="accent6"/>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2" name="Text Placeholder 20">
            <a:extLst>
              <a:ext uri="{FF2B5EF4-FFF2-40B4-BE49-F238E27FC236}">
                <a16:creationId xmlns:a16="http://schemas.microsoft.com/office/drawing/2014/main" id="{24664DCC-5F2E-1A58-B5D3-C5EE62C6FA8F}"/>
              </a:ext>
            </a:extLst>
          </p:cNvPr>
          <p:cNvSpPr>
            <a:spLocks noGrp="1"/>
          </p:cNvSpPr>
          <p:nvPr>
            <p:ph type="body" sz="quarter" idx="137" hasCustomPrompt="1"/>
          </p:nvPr>
        </p:nvSpPr>
        <p:spPr>
          <a:xfrm>
            <a:off x="3158831" y="5394011"/>
            <a:ext cx="8208817" cy="252000"/>
          </a:xfrm>
          <a:prstGeom prst="roundRect">
            <a:avLst>
              <a:gd name="adj" fmla="val 13265"/>
            </a:avLst>
          </a:prstGeom>
          <a:solidFill>
            <a:schemeClr val="accent6">
              <a:lumMod val="40000"/>
              <a:lumOff val="60000"/>
            </a:schemeClr>
          </a:solidFill>
        </p:spPr>
        <p:txBody>
          <a:bodyPr vert="horz" lIns="0" anchor="ctr" anchorCtr="1">
            <a:noAutofit/>
          </a:bodyPr>
          <a:lstStyle>
            <a:lvl1pPr marL="6350" indent="0" algn="ctr" rtl="0">
              <a:buNone/>
              <a:tabLst/>
              <a:defRPr sz="1100" b="0">
                <a:solidFill>
                  <a:schemeClr val="tx1"/>
                </a:solidFill>
              </a:defRPr>
            </a:lvl1pPr>
            <a:lvl2pPr algn="thaiDist">
              <a:defRPr/>
            </a:lvl2pPr>
          </a:lstStyle>
          <a:p>
            <a:pPr lvl="0"/>
            <a:r>
              <a:rPr lang="en-US" dirty="0"/>
              <a:t>Text here</a:t>
            </a:r>
          </a:p>
        </p:txBody>
      </p:sp>
      <p:sp>
        <p:nvSpPr>
          <p:cNvPr id="23" name="Picture Placeholder 12">
            <a:extLst>
              <a:ext uri="{FF2B5EF4-FFF2-40B4-BE49-F238E27FC236}">
                <a16:creationId xmlns:a16="http://schemas.microsoft.com/office/drawing/2014/main" id="{BFCAF6DC-6AA7-291A-B25A-D39B8B6D9AA5}"/>
              </a:ext>
            </a:extLst>
          </p:cNvPr>
          <p:cNvSpPr>
            <a:spLocks noGrp="1"/>
          </p:cNvSpPr>
          <p:nvPr>
            <p:ph type="pic" sz="quarter" idx="90"/>
          </p:nvPr>
        </p:nvSpPr>
        <p:spPr>
          <a:xfrm>
            <a:off x="631079" y="2084627"/>
            <a:ext cx="1765264" cy="848419"/>
          </a:xfrm>
          <a:prstGeom prst="roundRect">
            <a:avLst>
              <a:gd name="adj" fmla="val 1469"/>
            </a:avLst>
          </a:prstGeom>
          <a:noFill/>
        </p:spPr>
        <p:txBody>
          <a:bodyPr>
            <a:noAutofit/>
          </a:bodyPr>
          <a:lstStyle>
            <a:lvl1pPr>
              <a:buNone/>
              <a:defRPr/>
            </a:lvl1pPr>
          </a:lstStyle>
          <a:p>
            <a:endParaRPr lang="en-US" dirty="0"/>
          </a:p>
        </p:txBody>
      </p:sp>
      <p:sp>
        <p:nvSpPr>
          <p:cNvPr id="25" name="Picture Placeholder 12">
            <a:extLst>
              <a:ext uri="{FF2B5EF4-FFF2-40B4-BE49-F238E27FC236}">
                <a16:creationId xmlns:a16="http://schemas.microsoft.com/office/drawing/2014/main" id="{34CF5BF2-C13F-4BA2-E7A5-3CC744014874}"/>
              </a:ext>
            </a:extLst>
          </p:cNvPr>
          <p:cNvSpPr>
            <a:spLocks noGrp="1"/>
          </p:cNvSpPr>
          <p:nvPr>
            <p:ph type="pic" sz="quarter" idx="138"/>
          </p:nvPr>
        </p:nvSpPr>
        <p:spPr>
          <a:xfrm>
            <a:off x="631079" y="3110455"/>
            <a:ext cx="1765264" cy="848419"/>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0C3D6E05-1570-7D51-3598-8DF796D55A47}"/>
              </a:ext>
            </a:extLst>
          </p:cNvPr>
          <p:cNvSpPr>
            <a:spLocks noGrp="1"/>
          </p:cNvSpPr>
          <p:nvPr>
            <p:ph type="pic" sz="quarter" idx="139"/>
          </p:nvPr>
        </p:nvSpPr>
        <p:spPr>
          <a:xfrm>
            <a:off x="631079" y="4110914"/>
            <a:ext cx="1765264" cy="848419"/>
          </a:xfrm>
          <a:prstGeom prst="roundRect">
            <a:avLst>
              <a:gd name="adj" fmla="val 1469"/>
            </a:avLst>
          </a:prstGeom>
          <a:noFill/>
        </p:spPr>
        <p:txBody>
          <a:bodyPr>
            <a:noAutofit/>
          </a:bodyPr>
          <a:lstStyle>
            <a:lvl1pPr>
              <a:buNone/>
              <a:defRPr/>
            </a:lvl1pPr>
          </a:lstStyle>
          <a:p>
            <a:endParaRPr lang="en-US" dirty="0"/>
          </a:p>
        </p:txBody>
      </p:sp>
      <p:sp>
        <p:nvSpPr>
          <p:cNvPr id="27" name="Picture Placeholder 12">
            <a:extLst>
              <a:ext uri="{FF2B5EF4-FFF2-40B4-BE49-F238E27FC236}">
                <a16:creationId xmlns:a16="http://schemas.microsoft.com/office/drawing/2014/main" id="{0536ACB7-13FA-E201-7AF5-306D5C6EFC22}"/>
              </a:ext>
            </a:extLst>
          </p:cNvPr>
          <p:cNvSpPr>
            <a:spLocks noGrp="1"/>
          </p:cNvSpPr>
          <p:nvPr>
            <p:ph type="pic" sz="quarter" idx="140"/>
          </p:nvPr>
        </p:nvSpPr>
        <p:spPr>
          <a:xfrm>
            <a:off x="631079" y="5083289"/>
            <a:ext cx="1765264" cy="848419"/>
          </a:xfrm>
          <a:prstGeom prst="roundRect">
            <a:avLst>
              <a:gd name="adj" fmla="val 1469"/>
            </a:avLst>
          </a:prstGeom>
          <a:noFill/>
        </p:spPr>
        <p:txBody>
          <a:bodyPr>
            <a:noAutofit/>
          </a:bodyPr>
          <a:lstStyle>
            <a:lvl1pPr>
              <a:buNone/>
              <a:defRPr/>
            </a:lvl1pPr>
          </a:lstStyle>
          <a:p>
            <a:endParaRPr lang="en-US" dirty="0"/>
          </a:p>
        </p:txBody>
      </p:sp>
      <p:sp>
        <p:nvSpPr>
          <p:cNvPr id="5" name="Picture Placeholder 4">
            <a:extLst>
              <a:ext uri="{FF2B5EF4-FFF2-40B4-BE49-F238E27FC236}">
                <a16:creationId xmlns:a16="http://schemas.microsoft.com/office/drawing/2014/main" id="{BDAE96B5-46CF-5C5F-1F19-9770E3C0589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3DB75343-FB2A-5855-DA1A-2E98C810307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46254144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Project timeline 3 v1 dark knight">
    <p:bg>
      <p:bgPr>
        <a:solidFill>
          <a:schemeClr val="tx1"/>
        </a:solidFill>
        <a:effectLst/>
      </p:bgPr>
    </p:bg>
    <p:spTree>
      <p:nvGrpSpPr>
        <p:cNvPr id="1" name=""/>
        <p:cNvGrpSpPr/>
        <p:nvPr/>
      </p:nvGrpSpPr>
      <p:grpSpPr>
        <a:xfrm>
          <a:off x="0" y="0"/>
          <a:ext cx="0" cy="0"/>
          <a:chOff x="0" y="0"/>
          <a:chExt cx="0" cy="0"/>
        </a:xfrm>
      </p:grpSpPr>
      <p:sp>
        <p:nvSpPr>
          <p:cNvPr id="10" name="Rounded Rectangle 27">
            <a:extLst>
              <a:ext uri="{FF2B5EF4-FFF2-40B4-BE49-F238E27FC236}">
                <a16:creationId xmlns:a16="http://schemas.microsoft.com/office/drawing/2014/main" id="{208A6A4D-348F-67A1-964F-0D9CAD1B687F}"/>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ext Placeholder 20">
            <a:extLst>
              <a:ext uri="{FF2B5EF4-FFF2-40B4-BE49-F238E27FC236}">
                <a16:creationId xmlns:a16="http://schemas.microsoft.com/office/drawing/2014/main" id="{CB849D60-7ABF-3985-A942-21D3994B09BD}"/>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1" name="Text Placeholder 20">
            <a:extLst>
              <a:ext uri="{FF2B5EF4-FFF2-40B4-BE49-F238E27FC236}">
                <a16:creationId xmlns:a16="http://schemas.microsoft.com/office/drawing/2014/main" id="{268087D2-A0B2-0189-6745-77E3303244A7}"/>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2" name="Text Placeholder 20">
            <a:extLst>
              <a:ext uri="{FF2B5EF4-FFF2-40B4-BE49-F238E27FC236}">
                <a16:creationId xmlns:a16="http://schemas.microsoft.com/office/drawing/2014/main" id="{EFB3C6AB-FD8F-108E-D8B8-7C78D0B88E8E}"/>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3" name="Text Placeholder 20">
            <a:extLst>
              <a:ext uri="{FF2B5EF4-FFF2-40B4-BE49-F238E27FC236}">
                <a16:creationId xmlns:a16="http://schemas.microsoft.com/office/drawing/2014/main" id="{BCF2B453-3378-9C37-1F77-83737558DBC4}"/>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6" name="Text Placeholder 20">
            <a:extLst>
              <a:ext uri="{FF2B5EF4-FFF2-40B4-BE49-F238E27FC236}">
                <a16:creationId xmlns:a16="http://schemas.microsoft.com/office/drawing/2014/main" id="{0A60CE1B-5BF6-4254-E0A2-C82243B5DE57}"/>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3" name="Text Placeholder 20">
            <a:extLst>
              <a:ext uri="{FF2B5EF4-FFF2-40B4-BE49-F238E27FC236}">
                <a16:creationId xmlns:a16="http://schemas.microsoft.com/office/drawing/2014/main" id="{988A043A-471E-5A5F-BF47-65AC34BF3FEF}"/>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35" name="Text Placeholder 20">
            <a:extLst>
              <a:ext uri="{FF2B5EF4-FFF2-40B4-BE49-F238E27FC236}">
                <a16:creationId xmlns:a16="http://schemas.microsoft.com/office/drawing/2014/main" id="{8C5A1F6D-4FE8-7CF4-5F48-4DE5463A5002}"/>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accent6"/>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6" name="Text Placeholder 20">
            <a:extLst>
              <a:ext uri="{FF2B5EF4-FFF2-40B4-BE49-F238E27FC236}">
                <a16:creationId xmlns:a16="http://schemas.microsoft.com/office/drawing/2014/main" id="{239C0A1E-FECF-7D8C-5026-4EBA7AC15193}"/>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7" name="Text Placeholder 20">
            <a:extLst>
              <a:ext uri="{FF2B5EF4-FFF2-40B4-BE49-F238E27FC236}">
                <a16:creationId xmlns:a16="http://schemas.microsoft.com/office/drawing/2014/main" id="{88882F05-B9B5-477D-706D-E409209DBB50}"/>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8" name="Text Placeholder 20">
            <a:extLst>
              <a:ext uri="{FF2B5EF4-FFF2-40B4-BE49-F238E27FC236}">
                <a16:creationId xmlns:a16="http://schemas.microsoft.com/office/drawing/2014/main" id="{31367985-B2D5-27D2-D93A-0383CF43E958}"/>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4" name="Text Placeholder 20">
            <a:extLst>
              <a:ext uri="{FF2B5EF4-FFF2-40B4-BE49-F238E27FC236}">
                <a16:creationId xmlns:a16="http://schemas.microsoft.com/office/drawing/2014/main" id="{140FDB3A-3142-5ED9-CDCB-8EAD6095757C}"/>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5" name="Text Placeholder 20">
            <a:extLst>
              <a:ext uri="{FF2B5EF4-FFF2-40B4-BE49-F238E27FC236}">
                <a16:creationId xmlns:a16="http://schemas.microsoft.com/office/drawing/2014/main" id="{BC7BDF34-9697-EF63-3A94-B76FB1F09E19}"/>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6" name="Text Placeholder 20">
            <a:extLst>
              <a:ext uri="{FF2B5EF4-FFF2-40B4-BE49-F238E27FC236}">
                <a16:creationId xmlns:a16="http://schemas.microsoft.com/office/drawing/2014/main" id="{10D4AC48-B219-39CE-9AC3-2D06E8B02E68}"/>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7" name="Text Placeholder 20">
            <a:extLst>
              <a:ext uri="{FF2B5EF4-FFF2-40B4-BE49-F238E27FC236}">
                <a16:creationId xmlns:a16="http://schemas.microsoft.com/office/drawing/2014/main" id="{835E91F3-188D-BEE6-03F7-15CE3E35007A}"/>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8" name="Text Placeholder 20">
            <a:extLst>
              <a:ext uri="{FF2B5EF4-FFF2-40B4-BE49-F238E27FC236}">
                <a16:creationId xmlns:a16="http://schemas.microsoft.com/office/drawing/2014/main" id="{CFA44121-557D-F488-93CD-DD8FD71B03C8}"/>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9" name="Text Placeholder 20">
            <a:extLst>
              <a:ext uri="{FF2B5EF4-FFF2-40B4-BE49-F238E27FC236}">
                <a16:creationId xmlns:a16="http://schemas.microsoft.com/office/drawing/2014/main" id="{4D04FCFC-CE4B-FDB5-5433-E6A3CE6CA738}"/>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0" name="Text Placeholder 20">
            <a:extLst>
              <a:ext uri="{FF2B5EF4-FFF2-40B4-BE49-F238E27FC236}">
                <a16:creationId xmlns:a16="http://schemas.microsoft.com/office/drawing/2014/main" id="{E5A51A1F-3A37-0B3B-3CA2-E05F534ADBDF}"/>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9" name="Text Placeholder 20">
            <a:extLst>
              <a:ext uri="{FF2B5EF4-FFF2-40B4-BE49-F238E27FC236}">
                <a16:creationId xmlns:a16="http://schemas.microsoft.com/office/drawing/2014/main" id="{BC98D812-DF9A-9ED7-DEEC-870D63BDCC42}"/>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0" name="Text Placeholder 20">
            <a:extLst>
              <a:ext uri="{FF2B5EF4-FFF2-40B4-BE49-F238E27FC236}">
                <a16:creationId xmlns:a16="http://schemas.microsoft.com/office/drawing/2014/main" id="{5B995895-F20C-5B59-D6AF-C8C81084C266}"/>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1" name="Text Placeholder 20">
            <a:extLst>
              <a:ext uri="{FF2B5EF4-FFF2-40B4-BE49-F238E27FC236}">
                <a16:creationId xmlns:a16="http://schemas.microsoft.com/office/drawing/2014/main" id="{21C1C1A8-CBD3-ED92-0F6E-028F58589E7E}"/>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2" name="Text Placeholder 20">
            <a:extLst>
              <a:ext uri="{FF2B5EF4-FFF2-40B4-BE49-F238E27FC236}">
                <a16:creationId xmlns:a16="http://schemas.microsoft.com/office/drawing/2014/main" id="{F52DDB94-C135-B33A-5944-77617D6E5C30}"/>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3" name="Text Placeholder 20">
            <a:extLst>
              <a:ext uri="{FF2B5EF4-FFF2-40B4-BE49-F238E27FC236}">
                <a16:creationId xmlns:a16="http://schemas.microsoft.com/office/drawing/2014/main" id="{A36D8DEB-0EFF-B4A8-379D-FF71C7E81153}"/>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69" name="Straight Connector 68">
            <a:extLst>
              <a:ext uri="{FF2B5EF4-FFF2-40B4-BE49-F238E27FC236}">
                <a16:creationId xmlns:a16="http://schemas.microsoft.com/office/drawing/2014/main" id="{4F253558-D77B-8490-15A5-C8684F040A92}"/>
              </a:ext>
            </a:extLst>
          </p:cNvPr>
          <p:cNvCxnSpPr>
            <a:cxnSpLocks/>
          </p:cNvCxnSpPr>
          <p:nvPr userDrawn="1"/>
        </p:nvCxnSpPr>
        <p:spPr>
          <a:xfrm>
            <a:off x="6426027" y="1714500"/>
            <a:ext cx="0" cy="4042064"/>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96D66D5-C042-724E-1AE9-6C272BF2827C}"/>
              </a:ext>
            </a:extLst>
          </p:cNvPr>
          <p:cNvCxnSpPr>
            <a:cxnSpLocks/>
          </p:cNvCxnSpPr>
          <p:nvPr userDrawn="1"/>
        </p:nvCxnSpPr>
        <p:spPr>
          <a:xfrm>
            <a:off x="9231664" y="1634800"/>
            <a:ext cx="0" cy="4132155"/>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05EA3F0E-3D9C-F66F-A64B-0CE35C5A7F53}"/>
              </a:ext>
            </a:extLst>
          </p:cNvPr>
          <p:cNvCxnSpPr>
            <a:cxnSpLocks/>
          </p:cNvCxnSpPr>
          <p:nvPr userDrawn="1"/>
        </p:nvCxnSpPr>
        <p:spPr>
          <a:xfrm>
            <a:off x="3573186" y="1714500"/>
            <a:ext cx="0" cy="4021282"/>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41" name="Text Placeholder 20">
            <a:extLst>
              <a:ext uri="{FF2B5EF4-FFF2-40B4-BE49-F238E27FC236}">
                <a16:creationId xmlns:a16="http://schemas.microsoft.com/office/drawing/2014/main" id="{09EF19C0-E77C-69FB-37B1-C11F4443461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EBBDE16D-D39E-E2C5-D7BB-01052A6383EA}"/>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7" name="Text Placeholder 20">
            <a:extLst>
              <a:ext uri="{FF2B5EF4-FFF2-40B4-BE49-F238E27FC236}">
                <a16:creationId xmlns:a16="http://schemas.microsoft.com/office/drawing/2014/main" id="{0ABB158E-A5EF-3AD2-75B1-B190BB5F61CA}"/>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4" name="Text Placeholder 20">
            <a:extLst>
              <a:ext uri="{FF2B5EF4-FFF2-40B4-BE49-F238E27FC236}">
                <a16:creationId xmlns:a16="http://schemas.microsoft.com/office/drawing/2014/main" id="{FCA61632-D55C-1EB2-5A7A-8BECB63064E2}"/>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5" name="Text Placeholder 20">
            <a:extLst>
              <a:ext uri="{FF2B5EF4-FFF2-40B4-BE49-F238E27FC236}">
                <a16:creationId xmlns:a16="http://schemas.microsoft.com/office/drawing/2014/main" id="{14CD1D22-F1C1-4BD8-1FC7-8488997E7C3D}"/>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pic>
        <p:nvPicPr>
          <p:cNvPr id="2" name="Picture 1">
            <a:extLst>
              <a:ext uri="{FF2B5EF4-FFF2-40B4-BE49-F238E27FC236}">
                <a16:creationId xmlns:a16="http://schemas.microsoft.com/office/drawing/2014/main" id="{12C880F2-C025-AA07-E892-30D82722E68C}"/>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9" name="Picture Placeholder 4">
            <a:extLst>
              <a:ext uri="{FF2B5EF4-FFF2-40B4-BE49-F238E27FC236}">
                <a16:creationId xmlns:a16="http://schemas.microsoft.com/office/drawing/2014/main" id="{18743120-2D9A-7CD9-6D28-BF1800B2AA5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4BB05CB1-0459-4F76-D135-E1531426B8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040095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 Summary v2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100A89-633A-90B1-489C-FA202676623B}"/>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22" name="Picture Placeholder 12">
            <a:extLst>
              <a:ext uri="{FF2B5EF4-FFF2-40B4-BE49-F238E27FC236}">
                <a16:creationId xmlns:a16="http://schemas.microsoft.com/office/drawing/2014/main" id="{8FA999A0-37EA-70A2-CC44-3D1C7E4F2D13}"/>
              </a:ext>
            </a:extLst>
          </p:cNvPr>
          <p:cNvSpPr>
            <a:spLocks noGrp="1"/>
          </p:cNvSpPr>
          <p:nvPr>
            <p:ph type="pic" sz="quarter" idx="21"/>
          </p:nvPr>
        </p:nvSpPr>
        <p:spPr>
          <a:xfrm>
            <a:off x="6400800" y="1411696"/>
            <a:ext cx="5600473" cy="4540372"/>
          </a:xfrm>
          <a:prstGeom prst="roundRect">
            <a:avLst>
              <a:gd name="adj" fmla="val 1469"/>
            </a:avLst>
          </a:prstGeom>
          <a:noFill/>
        </p:spPr>
        <p:txBody>
          <a:bodyPr/>
          <a:lstStyle/>
          <a:p>
            <a:endParaRPr lang="en-US"/>
          </a:p>
        </p:txBody>
      </p:sp>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6" name="Picture Placeholder 4">
            <a:extLst>
              <a:ext uri="{FF2B5EF4-FFF2-40B4-BE49-F238E27FC236}">
                <a16:creationId xmlns:a16="http://schemas.microsoft.com/office/drawing/2014/main" id="{9C08C1E6-8C1D-C2FB-7C09-6B612CB5D76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86673D25-8D0B-2009-5BC6-D2A0EDB4925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32645712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roject timeline 3 v2 dark knight">
    <p:bg>
      <p:bgPr>
        <a:solidFill>
          <a:schemeClr val="tx1"/>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695FEFDE-859C-893C-C13C-866C585F0DE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4BB5240-086B-13AF-4765-052B161EF9C3}"/>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pic>
        <p:nvPicPr>
          <p:cNvPr id="9" name="Picture 8">
            <a:extLst>
              <a:ext uri="{FF2B5EF4-FFF2-40B4-BE49-F238E27FC236}">
                <a16:creationId xmlns:a16="http://schemas.microsoft.com/office/drawing/2014/main" id="{62D6FFC9-2350-A4A4-DC2A-3EDD7F2C2924}"/>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20">
            <a:extLst>
              <a:ext uri="{FF2B5EF4-FFF2-40B4-BE49-F238E27FC236}">
                <a16:creationId xmlns:a16="http://schemas.microsoft.com/office/drawing/2014/main" id="{F23B2F0D-B9C3-F454-466D-ECB48324479B}"/>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0" name="Text Placeholder 20">
            <a:extLst>
              <a:ext uri="{FF2B5EF4-FFF2-40B4-BE49-F238E27FC236}">
                <a16:creationId xmlns:a16="http://schemas.microsoft.com/office/drawing/2014/main" id="{35271EB0-2B3C-81AB-30E1-2DEC1CE35549}"/>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1" name="Text Placeholder 20">
            <a:extLst>
              <a:ext uri="{FF2B5EF4-FFF2-40B4-BE49-F238E27FC236}">
                <a16:creationId xmlns:a16="http://schemas.microsoft.com/office/drawing/2014/main" id="{DFD65BEA-6DDB-A0BE-42D6-AA68BF3BA0CB}"/>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2" name="Text Placeholder 20">
            <a:extLst>
              <a:ext uri="{FF2B5EF4-FFF2-40B4-BE49-F238E27FC236}">
                <a16:creationId xmlns:a16="http://schemas.microsoft.com/office/drawing/2014/main" id="{561FEC1C-B6DF-60BA-EA64-931249674205}"/>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3" name="Text Placeholder 20">
            <a:extLst>
              <a:ext uri="{FF2B5EF4-FFF2-40B4-BE49-F238E27FC236}">
                <a16:creationId xmlns:a16="http://schemas.microsoft.com/office/drawing/2014/main" id="{96C21165-376C-6154-DE11-040FCC5023BC}"/>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DD677154-52BD-A0CC-10BA-9DD01A9811EA}"/>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15" name="Text Placeholder 20">
            <a:extLst>
              <a:ext uri="{FF2B5EF4-FFF2-40B4-BE49-F238E27FC236}">
                <a16:creationId xmlns:a16="http://schemas.microsoft.com/office/drawing/2014/main" id="{BC6FD9DD-16BD-DFEF-D36C-D8FDD16CB04C}"/>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accent6"/>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6" name="Text Placeholder 20">
            <a:extLst>
              <a:ext uri="{FF2B5EF4-FFF2-40B4-BE49-F238E27FC236}">
                <a16:creationId xmlns:a16="http://schemas.microsoft.com/office/drawing/2014/main" id="{DAD16592-C4DC-66C3-E55E-A9E34A710B80}"/>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7" name="Text Placeholder 20">
            <a:extLst>
              <a:ext uri="{FF2B5EF4-FFF2-40B4-BE49-F238E27FC236}">
                <a16:creationId xmlns:a16="http://schemas.microsoft.com/office/drawing/2014/main" id="{37570698-298C-64F0-466A-0B89C672C34B}"/>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5ECBF88C-F8EE-4EA2-2AD7-69176237C7C3}"/>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B3013B06-5B3D-277C-7F8F-D93012E05EA2}"/>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A886A18C-26F0-6FFA-E2AD-730F38FC64BF}"/>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4" name="Text Placeholder 20">
            <a:extLst>
              <a:ext uri="{FF2B5EF4-FFF2-40B4-BE49-F238E27FC236}">
                <a16:creationId xmlns:a16="http://schemas.microsoft.com/office/drawing/2014/main" id="{813A66CE-6D52-63DF-82AA-137862447CE4}"/>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5" name="Text Placeholder 20">
            <a:extLst>
              <a:ext uri="{FF2B5EF4-FFF2-40B4-BE49-F238E27FC236}">
                <a16:creationId xmlns:a16="http://schemas.microsoft.com/office/drawing/2014/main" id="{8ACB9B36-26E0-31E2-9068-0B7E51950802}"/>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7" name="Text Placeholder 20">
            <a:extLst>
              <a:ext uri="{FF2B5EF4-FFF2-40B4-BE49-F238E27FC236}">
                <a16:creationId xmlns:a16="http://schemas.microsoft.com/office/drawing/2014/main" id="{67782EC5-8E7C-CA10-4147-4C82FCBEA931}"/>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8" name="Text Placeholder 20">
            <a:extLst>
              <a:ext uri="{FF2B5EF4-FFF2-40B4-BE49-F238E27FC236}">
                <a16:creationId xmlns:a16="http://schemas.microsoft.com/office/drawing/2014/main" id="{AB8B90E0-3D86-00C8-57CC-A14D19B90857}"/>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29" name="Text Placeholder 20">
            <a:extLst>
              <a:ext uri="{FF2B5EF4-FFF2-40B4-BE49-F238E27FC236}">
                <a16:creationId xmlns:a16="http://schemas.microsoft.com/office/drawing/2014/main" id="{8DC497F6-0986-9D8C-6D3E-C6B230244FDD}"/>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0" name="Text Placeholder 20">
            <a:extLst>
              <a:ext uri="{FF2B5EF4-FFF2-40B4-BE49-F238E27FC236}">
                <a16:creationId xmlns:a16="http://schemas.microsoft.com/office/drawing/2014/main" id="{C8DDA0D2-7C20-E002-3675-369E47D63E48}"/>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1" name="Text Placeholder 20">
            <a:extLst>
              <a:ext uri="{FF2B5EF4-FFF2-40B4-BE49-F238E27FC236}">
                <a16:creationId xmlns:a16="http://schemas.microsoft.com/office/drawing/2014/main" id="{80387077-BB4E-0FDE-4C2F-857674012CF2}"/>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2" name="Text Placeholder 20">
            <a:extLst>
              <a:ext uri="{FF2B5EF4-FFF2-40B4-BE49-F238E27FC236}">
                <a16:creationId xmlns:a16="http://schemas.microsoft.com/office/drawing/2014/main" id="{0D01E220-3090-3A84-BCC5-9074E62E4E83}"/>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4" name="Text Placeholder 20">
            <a:extLst>
              <a:ext uri="{FF2B5EF4-FFF2-40B4-BE49-F238E27FC236}">
                <a16:creationId xmlns:a16="http://schemas.microsoft.com/office/drawing/2014/main" id="{41420468-C9FF-E549-E275-C23F78D665A1}"/>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9" name="Text Placeholder 20">
            <a:extLst>
              <a:ext uri="{FF2B5EF4-FFF2-40B4-BE49-F238E27FC236}">
                <a16:creationId xmlns:a16="http://schemas.microsoft.com/office/drawing/2014/main" id="{80426D25-E68A-A618-880C-742D074AEC78}"/>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40" name="Straight Connector 39">
            <a:extLst>
              <a:ext uri="{FF2B5EF4-FFF2-40B4-BE49-F238E27FC236}">
                <a16:creationId xmlns:a16="http://schemas.microsoft.com/office/drawing/2014/main" id="{885306C7-B898-2892-25AA-ACFFF96BF908}"/>
              </a:ext>
            </a:extLst>
          </p:cNvPr>
          <p:cNvCxnSpPr>
            <a:cxnSpLocks/>
          </p:cNvCxnSpPr>
          <p:nvPr userDrawn="1"/>
        </p:nvCxnSpPr>
        <p:spPr>
          <a:xfrm>
            <a:off x="9231664" y="1634800"/>
            <a:ext cx="0" cy="4132155"/>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1" name="Text Placeholder 20">
            <a:extLst>
              <a:ext uri="{FF2B5EF4-FFF2-40B4-BE49-F238E27FC236}">
                <a16:creationId xmlns:a16="http://schemas.microsoft.com/office/drawing/2014/main" id="{CCA5DD6C-F7D2-AEB4-3E3F-EE2125F6527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2" name="Text Placeholder 20">
            <a:extLst>
              <a:ext uri="{FF2B5EF4-FFF2-40B4-BE49-F238E27FC236}">
                <a16:creationId xmlns:a16="http://schemas.microsoft.com/office/drawing/2014/main" id="{2E97711B-2981-67A6-92E2-B86B3E4C589F}"/>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3" name="Text Placeholder 20">
            <a:extLst>
              <a:ext uri="{FF2B5EF4-FFF2-40B4-BE49-F238E27FC236}">
                <a16:creationId xmlns:a16="http://schemas.microsoft.com/office/drawing/2014/main" id="{C818D435-51B8-6970-D1FC-30EC0D62D139}"/>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4" name="Text Placeholder 20">
            <a:extLst>
              <a:ext uri="{FF2B5EF4-FFF2-40B4-BE49-F238E27FC236}">
                <a16:creationId xmlns:a16="http://schemas.microsoft.com/office/drawing/2014/main" id="{0FBD860F-F594-A886-3402-59651C08296B}"/>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5" name="Text Placeholder 20">
            <a:extLst>
              <a:ext uri="{FF2B5EF4-FFF2-40B4-BE49-F238E27FC236}">
                <a16:creationId xmlns:a16="http://schemas.microsoft.com/office/drawing/2014/main" id="{A0844A2A-1CFB-7459-D49E-1E0A4CA78A77}"/>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56" name="Straight Connector 55">
            <a:extLst>
              <a:ext uri="{FF2B5EF4-FFF2-40B4-BE49-F238E27FC236}">
                <a16:creationId xmlns:a16="http://schemas.microsoft.com/office/drawing/2014/main" id="{0EC45D25-FFFC-0F1F-AD85-724CC137BD08}"/>
              </a:ext>
            </a:extLst>
          </p:cNvPr>
          <p:cNvCxnSpPr>
            <a:cxnSpLocks/>
          </p:cNvCxnSpPr>
          <p:nvPr userDrawn="1"/>
        </p:nvCxnSpPr>
        <p:spPr>
          <a:xfrm>
            <a:off x="6426027" y="1714500"/>
            <a:ext cx="0" cy="4042064"/>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544EFFA-E500-7146-A7B5-D35AB2F70BFF}"/>
              </a:ext>
            </a:extLst>
          </p:cNvPr>
          <p:cNvCxnSpPr>
            <a:cxnSpLocks/>
          </p:cNvCxnSpPr>
          <p:nvPr userDrawn="1"/>
        </p:nvCxnSpPr>
        <p:spPr>
          <a:xfrm>
            <a:off x="3573186" y="1714500"/>
            <a:ext cx="0" cy="4021282"/>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71" name="Picture Placeholder 4">
            <a:extLst>
              <a:ext uri="{FF2B5EF4-FFF2-40B4-BE49-F238E27FC236}">
                <a16:creationId xmlns:a16="http://schemas.microsoft.com/office/drawing/2014/main" id="{6A787B14-DF6D-ACD1-C333-891B82AFE9C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682A506C-4A42-2F8F-3936-CCF4EEEC099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30711734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Project timeline 3 v1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73D8030-A67F-3AAE-2363-28C5C4C1016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Rounded Rectangle 27">
            <a:extLst>
              <a:ext uri="{FF2B5EF4-FFF2-40B4-BE49-F238E27FC236}">
                <a16:creationId xmlns:a16="http://schemas.microsoft.com/office/drawing/2014/main" id="{208A6A4D-348F-67A1-964F-0D9CAD1B687F}"/>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ext Placeholder 20">
            <a:extLst>
              <a:ext uri="{FF2B5EF4-FFF2-40B4-BE49-F238E27FC236}">
                <a16:creationId xmlns:a16="http://schemas.microsoft.com/office/drawing/2014/main" id="{CB849D60-7ABF-3985-A942-21D3994B09BD}"/>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1" name="Text Placeholder 20">
            <a:extLst>
              <a:ext uri="{FF2B5EF4-FFF2-40B4-BE49-F238E27FC236}">
                <a16:creationId xmlns:a16="http://schemas.microsoft.com/office/drawing/2014/main" id="{268087D2-A0B2-0189-6745-77E3303244A7}"/>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2" name="Text Placeholder 20">
            <a:extLst>
              <a:ext uri="{FF2B5EF4-FFF2-40B4-BE49-F238E27FC236}">
                <a16:creationId xmlns:a16="http://schemas.microsoft.com/office/drawing/2014/main" id="{EFB3C6AB-FD8F-108E-D8B8-7C78D0B88E8E}"/>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3" name="Text Placeholder 20">
            <a:extLst>
              <a:ext uri="{FF2B5EF4-FFF2-40B4-BE49-F238E27FC236}">
                <a16:creationId xmlns:a16="http://schemas.microsoft.com/office/drawing/2014/main" id="{BCF2B453-3378-9C37-1F77-83737558DBC4}"/>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tx1"/>
          </a:solidFill>
        </p:spPr>
        <p:txBody>
          <a:bodyPr vert="horz" lIns="108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26" name="Text Placeholder 20">
            <a:extLst>
              <a:ext uri="{FF2B5EF4-FFF2-40B4-BE49-F238E27FC236}">
                <a16:creationId xmlns:a16="http://schemas.microsoft.com/office/drawing/2014/main" id="{0A60CE1B-5BF6-4254-E0A2-C82243B5DE57}"/>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3" name="Text Placeholder 20">
            <a:extLst>
              <a:ext uri="{FF2B5EF4-FFF2-40B4-BE49-F238E27FC236}">
                <a16:creationId xmlns:a16="http://schemas.microsoft.com/office/drawing/2014/main" id="{988A043A-471E-5A5F-BF47-65AC34BF3FEF}"/>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35" name="Text Placeholder 20">
            <a:extLst>
              <a:ext uri="{FF2B5EF4-FFF2-40B4-BE49-F238E27FC236}">
                <a16:creationId xmlns:a16="http://schemas.microsoft.com/office/drawing/2014/main" id="{8C5A1F6D-4FE8-7CF4-5F48-4DE5463A5002}"/>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accent6"/>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6" name="Text Placeholder 20">
            <a:extLst>
              <a:ext uri="{FF2B5EF4-FFF2-40B4-BE49-F238E27FC236}">
                <a16:creationId xmlns:a16="http://schemas.microsoft.com/office/drawing/2014/main" id="{239C0A1E-FECF-7D8C-5026-4EBA7AC15193}"/>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37" name="Text Placeholder 20">
            <a:extLst>
              <a:ext uri="{FF2B5EF4-FFF2-40B4-BE49-F238E27FC236}">
                <a16:creationId xmlns:a16="http://schemas.microsoft.com/office/drawing/2014/main" id="{88882F05-B9B5-477D-706D-E409209DBB50}"/>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8" name="Text Placeholder 20">
            <a:extLst>
              <a:ext uri="{FF2B5EF4-FFF2-40B4-BE49-F238E27FC236}">
                <a16:creationId xmlns:a16="http://schemas.microsoft.com/office/drawing/2014/main" id="{31367985-B2D5-27D2-D93A-0383CF43E958}"/>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4" name="Text Placeholder 20">
            <a:extLst>
              <a:ext uri="{FF2B5EF4-FFF2-40B4-BE49-F238E27FC236}">
                <a16:creationId xmlns:a16="http://schemas.microsoft.com/office/drawing/2014/main" id="{140FDB3A-3142-5ED9-CDCB-8EAD6095757C}"/>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5" name="Text Placeholder 20">
            <a:extLst>
              <a:ext uri="{FF2B5EF4-FFF2-40B4-BE49-F238E27FC236}">
                <a16:creationId xmlns:a16="http://schemas.microsoft.com/office/drawing/2014/main" id="{BC7BDF34-9697-EF63-3A94-B76FB1F09E19}"/>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6" name="Text Placeholder 20">
            <a:extLst>
              <a:ext uri="{FF2B5EF4-FFF2-40B4-BE49-F238E27FC236}">
                <a16:creationId xmlns:a16="http://schemas.microsoft.com/office/drawing/2014/main" id="{10D4AC48-B219-39CE-9AC3-2D06E8B02E68}"/>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7" name="Text Placeholder 20">
            <a:extLst>
              <a:ext uri="{FF2B5EF4-FFF2-40B4-BE49-F238E27FC236}">
                <a16:creationId xmlns:a16="http://schemas.microsoft.com/office/drawing/2014/main" id="{835E91F3-188D-BEE6-03F7-15CE3E35007A}"/>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8" name="Text Placeholder 20">
            <a:extLst>
              <a:ext uri="{FF2B5EF4-FFF2-40B4-BE49-F238E27FC236}">
                <a16:creationId xmlns:a16="http://schemas.microsoft.com/office/drawing/2014/main" id="{CFA44121-557D-F488-93CD-DD8FD71B03C8}"/>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49" name="Text Placeholder 20">
            <a:extLst>
              <a:ext uri="{FF2B5EF4-FFF2-40B4-BE49-F238E27FC236}">
                <a16:creationId xmlns:a16="http://schemas.microsoft.com/office/drawing/2014/main" id="{4D04FCFC-CE4B-FDB5-5433-E6A3CE6CA738}"/>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0" name="Text Placeholder 20">
            <a:extLst>
              <a:ext uri="{FF2B5EF4-FFF2-40B4-BE49-F238E27FC236}">
                <a16:creationId xmlns:a16="http://schemas.microsoft.com/office/drawing/2014/main" id="{E5A51A1F-3A37-0B3B-3CA2-E05F534ADBDF}"/>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9" name="Text Placeholder 20">
            <a:extLst>
              <a:ext uri="{FF2B5EF4-FFF2-40B4-BE49-F238E27FC236}">
                <a16:creationId xmlns:a16="http://schemas.microsoft.com/office/drawing/2014/main" id="{BC98D812-DF9A-9ED7-DEEC-870D63BDCC42}"/>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0" name="Text Placeholder 20">
            <a:extLst>
              <a:ext uri="{FF2B5EF4-FFF2-40B4-BE49-F238E27FC236}">
                <a16:creationId xmlns:a16="http://schemas.microsoft.com/office/drawing/2014/main" id="{5B995895-F20C-5B59-D6AF-C8C81084C266}"/>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1" name="Text Placeholder 20">
            <a:extLst>
              <a:ext uri="{FF2B5EF4-FFF2-40B4-BE49-F238E27FC236}">
                <a16:creationId xmlns:a16="http://schemas.microsoft.com/office/drawing/2014/main" id="{21C1C1A8-CBD3-ED92-0F6E-028F58589E7E}"/>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2" name="Text Placeholder 20">
            <a:extLst>
              <a:ext uri="{FF2B5EF4-FFF2-40B4-BE49-F238E27FC236}">
                <a16:creationId xmlns:a16="http://schemas.microsoft.com/office/drawing/2014/main" id="{F52DDB94-C135-B33A-5944-77617D6E5C30}"/>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3" name="Text Placeholder 20">
            <a:extLst>
              <a:ext uri="{FF2B5EF4-FFF2-40B4-BE49-F238E27FC236}">
                <a16:creationId xmlns:a16="http://schemas.microsoft.com/office/drawing/2014/main" id="{A36D8DEB-0EFF-B4A8-379D-FF71C7E81153}"/>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69" name="Straight Connector 68">
            <a:extLst>
              <a:ext uri="{FF2B5EF4-FFF2-40B4-BE49-F238E27FC236}">
                <a16:creationId xmlns:a16="http://schemas.microsoft.com/office/drawing/2014/main" id="{4F253558-D77B-8490-15A5-C8684F040A92}"/>
              </a:ext>
            </a:extLst>
          </p:cNvPr>
          <p:cNvCxnSpPr>
            <a:cxnSpLocks/>
          </p:cNvCxnSpPr>
          <p:nvPr userDrawn="1"/>
        </p:nvCxnSpPr>
        <p:spPr>
          <a:xfrm>
            <a:off x="6426027" y="1714500"/>
            <a:ext cx="0" cy="4042064"/>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496D66D5-C042-724E-1AE9-6C272BF2827C}"/>
              </a:ext>
            </a:extLst>
          </p:cNvPr>
          <p:cNvCxnSpPr>
            <a:cxnSpLocks/>
          </p:cNvCxnSpPr>
          <p:nvPr userDrawn="1"/>
        </p:nvCxnSpPr>
        <p:spPr>
          <a:xfrm>
            <a:off x="9231664" y="1634800"/>
            <a:ext cx="0" cy="4132155"/>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05EA3F0E-3D9C-F66F-A64B-0CE35C5A7F53}"/>
              </a:ext>
            </a:extLst>
          </p:cNvPr>
          <p:cNvCxnSpPr>
            <a:cxnSpLocks/>
          </p:cNvCxnSpPr>
          <p:nvPr userDrawn="1"/>
        </p:nvCxnSpPr>
        <p:spPr>
          <a:xfrm>
            <a:off x="3573186" y="1714500"/>
            <a:ext cx="0" cy="4021282"/>
          </a:xfrm>
          <a:prstGeom prst="line">
            <a:avLst/>
          </a:prstGeom>
          <a:ln w="12700">
            <a:solidFill>
              <a:schemeClr val="bg1">
                <a:lumMod val="50000"/>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41" name="Text Placeholder 20">
            <a:extLst>
              <a:ext uri="{FF2B5EF4-FFF2-40B4-BE49-F238E27FC236}">
                <a16:creationId xmlns:a16="http://schemas.microsoft.com/office/drawing/2014/main" id="{09EF19C0-E77C-69FB-37B1-C11F4443461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43" name="Text Placeholder 20">
            <a:extLst>
              <a:ext uri="{FF2B5EF4-FFF2-40B4-BE49-F238E27FC236}">
                <a16:creationId xmlns:a16="http://schemas.microsoft.com/office/drawing/2014/main" id="{EBBDE16D-D39E-E2C5-D7BB-01052A6383EA}"/>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7" name="Text Placeholder 20">
            <a:extLst>
              <a:ext uri="{FF2B5EF4-FFF2-40B4-BE49-F238E27FC236}">
                <a16:creationId xmlns:a16="http://schemas.microsoft.com/office/drawing/2014/main" id="{0ABB158E-A5EF-3AD2-75B1-B190BB5F61CA}"/>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accent6"/>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4" name="Text Placeholder 20">
            <a:extLst>
              <a:ext uri="{FF2B5EF4-FFF2-40B4-BE49-F238E27FC236}">
                <a16:creationId xmlns:a16="http://schemas.microsoft.com/office/drawing/2014/main" id="{FCA61632-D55C-1EB2-5A7A-8BECB63064E2}"/>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65" name="Text Placeholder 20">
            <a:extLst>
              <a:ext uri="{FF2B5EF4-FFF2-40B4-BE49-F238E27FC236}">
                <a16:creationId xmlns:a16="http://schemas.microsoft.com/office/drawing/2014/main" id="{14CD1D22-F1C1-4BD8-1FC7-8488997E7C3D}"/>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9" name="Picture Placeholder 4">
            <a:extLst>
              <a:ext uri="{FF2B5EF4-FFF2-40B4-BE49-F238E27FC236}">
                <a16:creationId xmlns:a16="http://schemas.microsoft.com/office/drawing/2014/main" id="{18743120-2D9A-7CD9-6D28-BF1800B2AA5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4AF380B8-3ED5-5F35-B70C-4DD2F59E0E2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797171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Project timeline 3 v2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283958-49BD-60D5-A9D8-2F3718E1765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Subtitle 2">
            <a:extLst>
              <a:ext uri="{FF2B5EF4-FFF2-40B4-BE49-F238E27FC236}">
                <a16:creationId xmlns:a16="http://schemas.microsoft.com/office/drawing/2014/main" id="{695FEFDE-859C-893C-C13C-866C585F0DE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Title 1">
            <a:extLst>
              <a:ext uri="{FF2B5EF4-FFF2-40B4-BE49-F238E27FC236}">
                <a16:creationId xmlns:a16="http://schemas.microsoft.com/office/drawing/2014/main" id="{B4BB5240-086B-13AF-4765-052B161EF9C3}"/>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ext Placeholder 20">
            <a:extLst>
              <a:ext uri="{FF2B5EF4-FFF2-40B4-BE49-F238E27FC236}">
                <a16:creationId xmlns:a16="http://schemas.microsoft.com/office/drawing/2014/main" id="{F23B2F0D-B9C3-F454-466D-ECB48324479B}"/>
              </a:ext>
            </a:extLst>
          </p:cNvPr>
          <p:cNvSpPr>
            <a:spLocks noGrp="1"/>
          </p:cNvSpPr>
          <p:nvPr>
            <p:ph type="body" sz="quarter" idx="74" hasCustomPrompt="1"/>
          </p:nvPr>
        </p:nvSpPr>
        <p:spPr>
          <a:xfrm>
            <a:off x="1053029"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0" name="Text Placeholder 20">
            <a:extLst>
              <a:ext uri="{FF2B5EF4-FFF2-40B4-BE49-F238E27FC236}">
                <a16:creationId xmlns:a16="http://schemas.microsoft.com/office/drawing/2014/main" id="{35271EB0-2B3C-81AB-30E1-2DEC1CE35549}"/>
              </a:ext>
            </a:extLst>
          </p:cNvPr>
          <p:cNvSpPr>
            <a:spLocks noGrp="1"/>
          </p:cNvSpPr>
          <p:nvPr>
            <p:ph type="body" sz="quarter" idx="120" hasCustomPrompt="1"/>
          </p:nvPr>
        </p:nvSpPr>
        <p:spPr>
          <a:xfrm>
            <a:off x="3873480"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1" name="Text Placeholder 20">
            <a:extLst>
              <a:ext uri="{FF2B5EF4-FFF2-40B4-BE49-F238E27FC236}">
                <a16:creationId xmlns:a16="http://schemas.microsoft.com/office/drawing/2014/main" id="{DFD65BEA-6DDB-A0BE-42D6-AA68BF3BA0CB}"/>
              </a:ext>
            </a:extLst>
          </p:cNvPr>
          <p:cNvSpPr>
            <a:spLocks noGrp="1"/>
          </p:cNvSpPr>
          <p:nvPr>
            <p:ph type="body" sz="quarter" idx="121" hasCustomPrompt="1"/>
          </p:nvPr>
        </p:nvSpPr>
        <p:spPr>
          <a:xfrm>
            <a:off x="6693931"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2" name="Text Placeholder 20">
            <a:extLst>
              <a:ext uri="{FF2B5EF4-FFF2-40B4-BE49-F238E27FC236}">
                <a16:creationId xmlns:a16="http://schemas.microsoft.com/office/drawing/2014/main" id="{561FEC1C-B6DF-60BA-EA64-931249674205}"/>
              </a:ext>
            </a:extLst>
          </p:cNvPr>
          <p:cNvSpPr>
            <a:spLocks noGrp="1"/>
          </p:cNvSpPr>
          <p:nvPr>
            <p:ph type="body" sz="quarter" idx="122" hasCustomPrompt="1"/>
          </p:nvPr>
        </p:nvSpPr>
        <p:spPr>
          <a:xfrm>
            <a:off x="9514382" y="1634800"/>
            <a:ext cx="2232000" cy="324000"/>
          </a:xfrm>
          <a:prstGeom prst="roundRect">
            <a:avLst>
              <a:gd name="adj" fmla="val 13265"/>
            </a:avLst>
          </a:prstGeom>
          <a:solidFill>
            <a:schemeClr val="bg1"/>
          </a:solidFill>
        </p:spPr>
        <p:txBody>
          <a:bodyPr vert="horz" lIns="108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3" name="Text Placeholder 20">
            <a:extLst>
              <a:ext uri="{FF2B5EF4-FFF2-40B4-BE49-F238E27FC236}">
                <a16:creationId xmlns:a16="http://schemas.microsoft.com/office/drawing/2014/main" id="{96C21165-376C-6154-DE11-040FCC5023BC}"/>
              </a:ext>
            </a:extLst>
          </p:cNvPr>
          <p:cNvSpPr>
            <a:spLocks noGrp="1"/>
          </p:cNvSpPr>
          <p:nvPr>
            <p:ph type="body" sz="quarter" idx="71" hasCustomPrompt="1"/>
          </p:nvPr>
        </p:nvSpPr>
        <p:spPr>
          <a:xfrm>
            <a:off x="1053029" y="21377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4" name="Text Placeholder 20">
            <a:extLst>
              <a:ext uri="{FF2B5EF4-FFF2-40B4-BE49-F238E27FC236}">
                <a16:creationId xmlns:a16="http://schemas.microsoft.com/office/drawing/2014/main" id="{DD677154-52BD-A0CC-10BA-9DD01A9811EA}"/>
              </a:ext>
            </a:extLst>
          </p:cNvPr>
          <p:cNvSpPr>
            <a:spLocks noGrp="1"/>
          </p:cNvSpPr>
          <p:nvPr>
            <p:ph type="body" sz="quarter" idx="129" hasCustomPrompt="1"/>
          </p:nvPr>
        </p:nvSpPr>
        <p:spPr>
          <a:xfrm rot="16200000">
            <a:off x="129587" y="2506381"/>
            <a:ext cx="1080000" cy="323053"/>
          </a:xfrm>
          <a:prstGeom prst="roundRect">
            <a:avLst>
              <a:gd name="adj" fmla="val 13265"/>
            </a:avLst>
          </a:prstGeom>
          <a:solidFill>
            <a:schemeClr val="accent2"/>
          </a:solidFill>
        </p:spPr>
        <p:txBody>
          <a:bodyPr vert="horz" lIns="180000" rIns="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15" name="Text Placeholder 20">
            <a:extLst>
              <a:ext uri="{FF2B5EF4-FFF2-40B4-BE49-F238E27FC236}">
                <a16:creationId xmlns:a16="http://schemas.microsoft.com/office/drawing/2014/main" id="{BC6FD9DD-16BD-DFEF-D36C-D8FDD16CB04C}"/>
              </a:ext>
            </a:extLst>
          </p:cNvPr>
          <p:cNvSpPr>
            <a:spLocks noGrp="1"/>
          </p:cNvSpPr>
          <p:nvPr>
            <p:ph type="body" sz="quarter" idx="130" hasCustomPrompt="1"/>
          </p:nvPr>
        </p:nvSpPr>
        <p:spPr>
          <a:xfrm rot="16200000">
            <a:off x="129586" y="3736088"/>
            <a:ext cx="1080000" cy="324000"/>
          </a:xfrm>
          <a:prstGeom prst="roundRect">
            <a:avLst>
              <a:gd name="adj" fmla="val 13265"/>
            </a:avLst>
          </a:prstGeom>
          <a:solidFill>
            <a:schemeClr val="tx1"/>
          </a:solidFill>
        </p:spPr>
        <p:txBody>
          <a:bodyPr vert="horz" lIns="180000" anchor="ctr">
            <a:noAutofit/>
          </a:bodyPr>
          <a:lstStyle>
            <a:lvl1pPr marL="216000" algn="ctr" rtl="1">
              <a:buNone/>
              <a:defRPr sz="1600">
                <a:solidFill>
                  <a:schemeClr val="bg1"/>
                </a:solidFill>
              </a:defRPr>
            </a:lvl1pPr>
            <a:lvl2pPr algn="thaiDist">
              <a:defRPr/>
            </a:lvl2pPr>
          </a:lstStyle>
          <a:p>
            <a:pPr lvl="0"/>
            <a:r>
              <a:rPr lang="en-US" dirty="0"/>
              <a:t>Title</a:t>
            </a:r>
          </a:p>
        </p:txBody>
      </p:sp>
      <p:sp>
        <p:nvSpPr>
          <p:cNvPr id="16" name="Text Placeholder 20">
            <a:extLst>
              <a:ext uri="{FF2B5EF4-FFF2-40B4-BE49-F238E27FC236}">
                <a16:creationId xmlns:a16="http://schemas.microsoft.com/office/drawing/2014/main" id="{DAD16592-C4DC-66C3-E55E-A9E34A710B80}"/>
              </a:ext>
            </a:extLst>
          </p:cNvPr>
          <p:cNvSpPr>
            <a:spLocks noGrp="1"/>
          </p:cNvSpPr>
          <p:nvPr>
            <p:ph type="body" sz="quarter" idx="131" hasCustomPrompt="1"/>
          </p:nvPr>
        </p:nvSpPr>
        <p:spPr>
          <a:xfrm rot="16200000">
            <a:off x="130060" y="4924703"/>
            <a:ext cx="1080000" cy="324000"/>
          </a:xfrm>
          <a:prstGeom prst="roundRect">
            <a:avLst>
              <a:gd name="adj" fmla="val 13265"/>
            </a:avLst>
          </a:prstGeom>
          <a:solidFill>
            <a:schemeClr val="accent4"/>
          </a:solidFill>
        </p:spPr>
        <p:txBody>
          <a:bodyPr vert="horz" lIns="180000" anchor="ctr">
            <a:noAutofit/>
          </a:bodyPr>
          <a:lstStyle>
            <a:lvl1pPr marL="216000" algn="ctr" rtl="1">
              <a:buNone/>
              <a:defRPr sz="1600">
                <a:solidFill>
                  <a:schemeClr val="tx1"/>
                </a:solidFill>
              </a:defRPr>
            </a:lvl1pPr>
            <a:lvl2pPr algn="thaiDist">
              <a:defRPr/>
            </a:lvl2pPr>
          </a:lstStyle>
          <a:p>
            <a:pPr lvl="0"/>
            <a:r>
              <a:rPr lang="en-US" dirty="0"/>
              <a:t>Title</a:t>
            </a:r>
          </a:p>
        </p:txBody>
      </p:sp>
      <p:sp>
        <p:nvSpPr>
          <p:cNvPr id="17" name="Text Placeholder 20">
            <a:extLst>
              <a:ext uri="{FF2B5EF4-FFF2-40B4-BE49-F238E27FC236}">
                <a16:creationId xmlns:a16="http://schemas.microsoft.com/office/drawing/2014/main" id="{37570698-298C-64F0-466A-0B89C672C34B}"/>
              </a:ext>
            </a:extLst>
          </p:cNvPr>
          <p:cNvSpPr>
            <a:spLocks noGrp="1"/>
          </p:cNvSpPr>
          <p:nvPr>
            <p:ph type="body" sz="quarter" idx="132" hasCustomPrompt="1"/>
          </p:nvPr>
        </p:nvSpPr>
        <p:spPr>
          <a:xfrm>
            <a:off x="1053029" y="239437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8" name="Text Placeholder 20">
            <a:extLst>
              <a:ext uri="{FF2B5EF4-FFF2-40B4-BE49-F238E27FC236}">
                <a16:creationId xmlns:a16="http://schemas.microsoft.com/office/drawing/2014/main" id="{5ECBF88C-F8EE-4EA2-2AD7-69176237C7C3}"/>
              </a:ext>
            </a:extLst>
          </p:cNvPr>
          <p:cNvSpPr>
            <a:spLocks noGrp="1"/>
          </p:cNvSpPr>
          <p:nvPr>
            <p:ph type="body" sz="quarter" idx="133" hasCustomPrompt="1"/>
          </p:nvPr>
        </p:nvSpPr>
        <p:spPr>
          <a:xfrm>
            <a:off x="1053029" y="2651027"/>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19" name="Text Placeholder 20">
            <a:extLst>
              <a:ext uri="{FF2B5EF4-FFF2-40B4-BE49-F238E27FC236}">
                <a16:creationId xmlns:a16="http://schemas.microsoft.com/office/drawing/2014/main" id="{B3013B06-5B3D-277C-7F8F-D93012E05EA2}"/>
              </a:ext>
            </a:extLst>
          </p:cNvPr>
          <p:cNvSpPr>
            <a:spLocks noGrp="1"/>
          </p:cNvSpPr>
          <p:nvPr>
            <p:ph type="body" sz="quarter" idx="137" hasCustomPrompt="1"/>
          </p:nvPr>
        </p:nvSpPr>
        <p:spPr>
          <a:xfrm>
            <a:off x="3873480" y="2124074"/>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0" name="Text Placeholder 20">
            <a:extLst>
              <a:ext uri="{FF2B5EF4-FFF2-40B4-BE49-F238E27FC236}">
                <a16:creationId xmlns:a16="http://schemas.microsoft.com/office/drawing/2014/main" id="{A886A18C-26F0-6FFA-E2AD-730F38FC64BF}"/>
              </a:ext>
            </a:extLst>
          </p:cNvPr>
          <p:cNvSpPr>
            <a:spLocks noGrp="1"/>
          </p:cNvSpPr>
          <p:nvPr>
            <p:ph type="body" sz="quarter" idx="138" hasCustomPrompt="1"/>
          </p:nvPr>
        </p:nvSpPr>
        <p:spPr>
          <a:xfrm>
            <a:off x="1053029" y="33708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4" name="Text Placeholder 20">
            <a:extLst>
              <a:ext uri="{FF2B5EF4-FFF2-40B4-BE49-F238E27FC236}">
                <a16:creationId xmlns:a16="http://schemas.microsoft.com/office/drawing/2014/main" id="{813A66CE-6D52-63DF-82AA-137862447CE4}"/>
              </a:ext>
            </a:extLst>
          </p:cNvPr>
          <p:cNvSpPr>
            <a:spLocks noGrp="1"/>
          </p:cNvSpPr>
          <p:nvPr>
            <p:ph type="body" sz="quarter" idx="139" hasCustomPrompt="1"/>
          </p:nvPr>
        </p:nvSpPr>
        <p:spPr>
          <a:xfrm>
            <a:off x="1053029" y="362749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5" name="Text Placeholder 20">
            <a:extLst>
              <a:ext uri="{FF2B5EF4-FFF2-40B4-BE49-F238E27FC236}">
                <a16:creationId xmlns:a16="http://schemas.microsoft.com/office/drawing/2014/main" id="{8ACB9B36-26E0-31E2-9068-0B7E51950802}"/>
              </a:ext>
            </a:extLst>
          </p:cNvPr>
          <p:cNvSpPr>
            <a:spLocks noGrp="1"/>
          </p:cNvSpPr>
          <p:nvPr>
            <p:ph type="body" sz="quarter" idx="140" hasCustomPrompt="1"/>
          </p:nvPr>
        </p:nvSpPr>
        <p:spPr>
          <a:xfrm>
            <a:off x="1053029" y="38841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7" name="Text Placeholder 20">
            <a:extLst>
              <a:ext uri="{FF2B5EF4-FFF2-40B4-BE49-F238E27FC236}">
                <a16:creationId xmlns:a16="http://schemas.microsoft.com/office/drawing/2014/main" id="{67782EC5-8E7C-CA10-4147-4C82FCBEA931}"/>
              </a:ext>
            </a:extLst>
          </p:cNvPr>
          <p:cNvSpPr>
            <a:spLocks noGrp="1"/>
          </p:cNvSpPr>
          <p:nvPr>
            <p:ph type="body" sz="quarter" idx="141" hasCustomPrompt="1"/>
          </p:nvPr>
        </p:nvSpPr>
        <p:spPr>
          <a:xfrm>
            <a:off x="9514382" y="33708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8" name="Text Placeholder 20">
            <a:extLst>
              <a:ext uri="{FF2B5EF4-FFF2-40B4-BE49-F238E27FC236}">
                <a16:creationId xmlns:a16="http://schemas.microsoft.com/office/drawing/2014/main" id="{AB8B90E0-3D86-00C8-57CC-A14D19B90857}"/>
              </a:ext>
            </a:extLst>
          </p:cNvPr>
          <p:cNvSpPr>
            <a:spLocks noGrp="1"/>
          </p:cNvSpPr>
          <p:nvPr>
            <p:ph type="body" sz="quarter" idx="142" hasCustomPrompt="1"/>
          </p:nvPr>
        </p:nvSpPr>
        <p:spPr>
          <a:xfrm>
            <a:off x="9514382" y="362749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29" name="Text Placeholder 20">
            <a:extLst>
              <a:ext uri="{FF2B5EF4-FFF2-40B4-BE49-F238E27FC236}">
                <a16:creationId xmlns:a16="http://schemas.microsoft.com/office/drawing/2014/main" id="{8DC497F6-0986-9D8C-6D3E-C6B230244FDD}"/>
              </a:ext>
            </a:extLst>
          </p:cNvPr>
          <p:cNvSpPr>
            <a:spLocks noGrp="1"/>
          </p:cNvSpPr>
          <p:nvPr>
            <p:ph type="body" sz="quarter" idx="143" hasCustomPrompt="1"/>
          </p:nvPr>
        </p:nvSpPr>
        <p:spPr>
          <a:xfrm>
            <a:off x="9514382" y="388414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30" name="Text Placeholder 20">
            <a:extLst>
              <a:ext uri="{FF2B5EF4-FFF2-40B4-BE49-F238E27FC236}">
                <a16:creationId xmlns:a16="http://schemas.microsoft.com/office/drawing/2014/main" id="{C8DDA0D2-7C20-E002-3675-369E47D63E48}"/>
              </a:ext>
            </a:extLst>
          </p:cNvPr>
          <p:cNvSpPr>
            <a:spLocks noGrp="1"/>
          </p:cNvSpPr>
          <p:nvPr>
            <p:ph type="body" sz="quarter" idx="145" hasCustomPrompt="1"/>
          </p:nvPr>
        </p:nvSpPr>
        <p:spPr>
          <a:xfrm>
            <a:off x="3864000" y="45467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1" name="Text Placeholder 20">
            <a:extLst>
              <a:ext uri="{FF2B5EF4-FFF2-40B4-BE49-F238E27FC236}">
                <a16:creationId xmlns:a16="http://schemas.microsoft.com/office/drawing/2014/main" id="{80387077-BB4E-0FDE-4C2F-857674012CF2}"/>
              </a:ext>
            </a:extLst>
          </p:cNvPr>
          <p:cNvSpPr>
            <a:spLocks noGrp="1"/>
          </p:cNvSpPr>
          <p:nvPr>
            <p:ph type="body" sz="quarter" idx="146" hasCustomPrompt="1"/>
          </p:nvPr>
        </p:nvSpPr>
        <p:spPr>
          <a:xfrm>
            <a:off x="3864000" y="480335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2" name="Text Placeholder 20">
            <a:extLst>
              <a:ext uri="{FF2B5EF4-FFF2-40B4-BE49-F238E27FC236}">
                <a16:creationId xmlns:a16="http://schemas.microsoft.com/office/drawing/2014/main" id="{0D01E220-3090-3A84-BCC5-9074E62E4E83}"/>
              </a:ext>
            </a:extLst>
          </p:cNvPr>
          <p:cNvSpPr>
            <a:spLocks noGrp="1"/>
          </p:cNvSpPr>
          <p:nvPr>
            <p:ph type="body" sz="quarter" idx="147" hasCustomPrompt="1"/>
          </p:nvPr>
        </p:nvSpPr>
        <p:spPr>
          <a:xfrm>
            <a:off x="3864000" y="5060003"/>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4" name="Text Placeholder 20">
            <a:extLst>
              <a:ext uri="{FF2B5EF4-FFF2-40B4-BE49-F238E27FC236}">
                <a16:creationId xmlns:a16="http://schemas.microsoft.com/office/drawing/2014/main" id="{41420468-C9FF-E549-E275-C23F78D665A1}"/>
              </a:ext>
            </a:extLst>
          </p:cNvPr>
          <p:cNvSpPr>
            <a:spLocks noGrp="1"/>
          </p:cNvSpPr>
          <p:nvPr>
            <p:ph type="body" sz="quarter" idx="148" hasCustomPrompt="1"/>
          </p:nvPr>
        </p:nvSpPr>
        <p:spPr>
          <a:xfrm>
            <a:off x="6723557" y="454611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39" name="Text Placeholder 20">
            <a:extLst>
              <a:ext uri="{FF2B5EF4-FFF2-40B4-BE49-F238E27FC236}">
                <a16:creationId xmlns:a16="http://schemas.microsoft.com/office/drawing/2014/main" id="{80426D25-E68A-A618-880C-742D074AEC78}"/>
              </a:ext>
            </a:extLst>
          </p:cNvPr>
          <p:cNvSpPr>
            <a:spLocks noGrp="1"/>
          </p:cNvSpPr>
          <p:nvPr>
            <p:ph type="body" sz="quarter" idx="149" hasCustomPrompt="1"/>
          </p:nvPr>
        </p:nvSpPr>
        <p:spPr>
          <a:xfrm>
            <a:off x="6723557" y="4802769"/>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40" name="Straight Connector 39">
            <a:extLst>
              <a:ext uri="{FF2B5EF4-FFF2-40B4-BE49-F238E27FC236}">
                <a16:creationId xmlns:a16="http://schemas.microsoft.com/office/drawing/2014/main" id="{885306C7-B898-2892-25AA-ACFFF96BF908}"/>
              </a:ext>
            </a:extLst>
          </p:cNvPr>
          <p:cNvCxnSpPr>
            <a:cxnSpLocks/>
          </p:cNvCxnSpPr>
          <p:nvPr userDrawn="1"/>
        </p:nvCxnSpPr>
        <p:spPr>
          <a:xfrm>
            <a:off x="9231664" y="1634800"/>
            <a:ext cx="0" cy="4132155"/>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51" name="Text Placeholder 20">
            <a:extLst>
              <a:ext uri="{FF2B5EF4-FFF2-40B4-BE49-F238E27FC236}">
                <a16:creationId xmlns:a16="http://schemas.microsoft.com/office/drawing/2014/main" id="{CCA5DD6C-F7D2-AEB4-3E3F-EE2125F65276}"/>
              </a:ext>
            </a:extLst>
          </p:cNvPr>
          <p:cNvSpPr>
            <a:spLocks noGrp="1"/>
          </p:cNvSpPr>
          <p:nvPr>
            <p:ph type="body" sz="quarter" idx="134" hasCustomPrompt="1"/>
          </p:nvPr>
        </p:nvSpPr>
        <p:spPr>
          <a:xfrm>
            <a:off x="2395605" y="2907676"/>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2" name="Text Placeholder 20">
            <a:extLst>
              <a:ext uri="{FF2B5EF4-FFF2-40B4-BE49-F238E27FC236}">
                <a16:creationId xmlns:a16="http://schemas.microsoft.com/office/drawing/2014/main" id="{2E97711B-2981-67A6-92E2-B86B3E4C589F}"/>
              </a:ext>
            </a:extLst>
          </p:cNvPr>
          <p:cNvSpPr>
            <a:spLocks noGrp="1"/>
          </p:cNvSpPr>
          <p:nvPr>
            <p:ph type="body" sz="quarter" idx="136" hasCustomPrompt="1"/>
          </p:nvPr>
        </p:nvSpPr>
        <p:spPr>
          <a:xfrm>
            <a:off x="5300223" y="2379511"/>
            <a:ext cx="2232000" cy="180000"/>
          </a:xfrm>
          <a:prstGeom prst="roundRect">
            <a:avLst>
              <a:gd name="adj" fmla="val 13265"/>
            </a:avLst>
          </a:prstGeom>
          <a:solidFill>
            <a:schemeClr val="accent2"/>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3" name="Text Placeholder 20">
            <a:extLst>
              <a:ext uri="{FF2B5EF4-FFF2-40B4-BE49-F238E27FC236}">
                <a16:creationId xmlns:a16="http://schemas.microsoft.com/office/drawing/2014/main" id="{C818D435-51B8-6970-D1FC-30EC0D62D139}"/>
              </a:ext>
            </a:extLst>
          </p:cNvPr>
          <p:cNvSpPr>
            <a:spLocks noGrp="1"/>
          </p:cNvSpPr>
          <p:nvPr>
            <p:ph type="body" sz="quarter" idx="144" hasCustomPrompt="1"/>
          </p:nvPr>
        </p:nvSpPr>
        <p:spPr>
          <a:xfrm>
            <a:off x="8210216" y="4140794"/>
            <a:ext cx="2232000" cy="180000"/>
          </a:xfrm>
          <a:prstGeom prst="roundRect">
            <a:avLst>
              <a:gd name="adj" fmla="val 13265"/>
            </a:avLst>
          </a:prstGeom>
          <a:solidFill>
            <a:schemeClr val="tx1"/>
          </a:solidFill>
        </p:spPr>
        <p:txBody>
          <a:bodyPr vert="horz" anchor="ctr">
            <a:noAutofit/>
          </a:bodyPr>
          <a:lstStyle>
            <a:lvl1pPr marL="216000" algn="ctr" rtl="1">
              <a:buNone/>
              <a:defRPr sz="1050" b="0">
                <a:solidFill>
                  <a:schemeClr val="bg1"/>
                </a:solidFill>
              </a:defRPr>
            </a:lvl1pPr>
            <a:lvl2pPr algn="thaiDist">
              <a:defRPr/>
            </a:lvl2pPr>
          </a:lstStyle>
          <a:p>
            <a:pPr lvl="0"/>
            <a:r>
              <a:rPr lang="en-US" dirty="0"/>
              <a:t>Text here</a:t>
            </a:r>
          </a:p>
        </p:txBody>
      </p:sp>
      <p:sp>
        <p:nvSpPr>
          <p:cNvPr id="54" name="Text Placeholder 20">
            <a:extLst>
              <a:ext uri="{FF2B5EF4-FFF2-40B4-BE49-F238E27FC236}">
                <a16:creationId xmlns:a16="http://schemas.microsoft.com/office/drawing/2014/main" id="{0FBD860F-F594-A886-3402-59651C08296B}"/>
              </a:ext>
            </a:extLst>
          </p:cNvPr>
          <p:cNvSpPr>
            <a:spLocks noGrp="1"/>
          </p:cNvSpPr>
          <p:nvPr>
            <p:ph type="body" sz="quarter" idx="150" hasCustomPrompt="1"/>
          </p:nvPr>
        </p:nvSpPr>
        <p:spPr>
          <a:xfrm>
            <a:off x="5290269" y="5304071"/>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sp>
        <p:nvSpPr>
          <p:cNvPr id="55" name="Text Placeholder 20">
            <a:extLst>
              <a:ext uri="{FF2B5EF4-FFF2-40B4-BE49-F238E27FC236}">
                <a16:creationId xmlns:a16="http://schemas.microsoft.com/office/drawing/2014/main" id="{A0844A2A-1CFB-7459-D49E-1E0A4CA78A77}"/>
              </a:ext>
            </a:extLst>
          </p:cNvPr>
          <p:cNvSpPr>
            <a:spLocks noGrp="1"/>
          </p:cNvSpPr>
          <p:nvPr>
            <p:ph type="body" sz="quarter" idx="151" hasCustomPrompt="1"/>
          </p:nvPr>
        </p:nvSpPr>
        <p:spPr>
          <a:xfrm>
            <a:off x="8200736" y="5270535"/>
            <a:ext cx="2232000" cy="180000"/>
          </a:xfrm>
          <a:prstGeom prst="roundRect">
            <a:avLst>
              <a:gd name="adj" fmla="val 13265"/>
            </a:avLst>
          </a:prstGeom>
          <a:solidFill>
            <a:schemeClr val="accent4"/>
          </a:solidFill>
        </p:spPr>
        <p:txBody>
          <a:bodyPr vert="horz" anchor="ctr">
            <a:noAutofit/>
          </a:bodyPr>
          <a:lstStyle>
            <a:lvl1pPr marL="216000" algn="ctr" rtl="1">
              <a:buNone/>
              <a:defRPr sz="1050" b="0">
                <a:solidFill>
                  <a:schemeClr val="tx1"/>
                </a:solidFill>
              </a:defRPr>
            </a:lvl1pPr>
            <a:lvl2pPr algn="thaiDist">
              <a:defRPr/>
            </a:lvl2pPr>
          </a:lstStyle>
          <a:p>
            <a:pPr lvl="0"/>
            <a:r>
              <a:rPr lang="en-US" dirty="0"/>
              <a:t>Text here</a:t>
            </a:r>
          </a:p>
        </p:txBody>
      </p:sp>
      <p:cxnSp>
        <p:nvCxnSpPr>
          <p:cNvPr id="56" name="Straight Connector 55">
            <a:extLst>
              <a:ext uri="{FF2B5EF4-FFF2-40B4-BE49-F238E27FC236}">
                <a16:creationId xmlns:a16="http://schemas.microsoft.com/office/drawing/2014/main" id="{0EC45D25-FFFC-0F1F-AD85-724CC137BD08}"/>
              </a:ext>
            </a:extLst>
          </p:cNvPr>
          <p:cNvCxnSpPr>
            <a:cxnSpLocks/>
          </p:cNvCxnSpPr>
          <p:nvPr userDrawn="1"/>
        </p:nvCxnSpPr>
        <p:spPr>
          <a:xfrm>
            <a:off x="6426027" y="1714500"/>
            <a:ext cx="0" cy="4042064"/>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544EFFA-E500-7146-A7B5-D35AB2F70BFF}"/>
              </a:ext>
            </a:extLst>
          </p:cNvPr>
          <p:cNvCxnSpPr>
            <a:cxnSpLocks/>
          </p:cNvCxnSpPr>
          <p:nvPr userDrawn="1"/>
        </p:nvCxnSpPr>
        <p:spPr>
          <a:xfrm>
            <a:off x="3573186" y="1714500"/>
            <a:ext cx="0" cy="4021282"/>
          </a:xfrm>
          <a:prstGeom prst="line">
            <a:avLst/>
          </a:prstGeom>
          <a:ln w="12700">
            <a:solidFill>
              <a:schemeClr val="bg1">
                <a:alpha val="50000"/>
              </a:schemeClr>
            </a:solidFill>
            <a:prstDash val="dash"/>
          </a:ln>
        </p:spPr>
        <p:style>
          <a:lnRef idx="2">
            <a:schemeClr val="accent1"/>
          </a:lnRef>
          <a:fillRef idx="0">
            <a:schemeClr val="accent1"/>
          </a:fillRef>
          <a:effectRef idx="1">
            <a:schemeClr val="accent1"/>
          </a:effectRef>
          <a:fontRef idx="minor">
            <a:schemeClr val="tx1"/>
          </a:fontRef>
        </p:style>
      </p:cxnSp>
      <p:sp>
        <p:nvSpPr>
          <p:cNvPr id="71" name="Picture Placeholder 4">
            <a:extLst>
              <a:ext uri="{FF2B5EF4-FFF2-40B4-BE49-F238E27FC236}">
                <a16:creationId xmlns:a16="http://schemas.microsoft.com/office/drawing/2014/main" id="{6A787B14-DF6D-ACD1-C333-891B82AFE9C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3" name="Text Placeholder 6">
            <a:extLst>
              <a:ext uri="{FF2B5EF4-FFF2-40B4-BE49-F238E27FC236}">
                <a16:creationId xmlns:a16="http://schemas.microsoft.com/office/drawing/2014/main" id="{6E484195-4AAC-07CE-0A90-15E93D5DF0F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15584455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tacked timeline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149AEB6-C613-C23A-95FE-42FDBA60179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4" name="Text Placeholder 11">
            <a:extLst>
              <a:ext uri="{FF2B5EF4-FFF2-40B4-BE49-F238E27FC236}">
                <a16:creationId xmlns:a16="http://schemas.microsoft.com/office/drawing/2014/main" id="{73C6D8C1-8D5A-A785-1F49-C32D0DA88093}"/>
              </a:ext>
            </a:extLst>
          </p:cNvPr>
          <p:cNvSpPr>
            <a:spLocks noGrp="1"/>
          </p:cNvSpPr>
          <p:nvPr>
            <p:ph type="body" sz="quarter" idx="89" hasCustomPrompt="1"/>
          </p:nvPr>
        </p:nvSpPr>
        <p:spPr>
          <a:xfrm>
            <a:off x="736226" y="1628180"/>
            <a:ext cx="10711479" cy="1051392"/>
          </a:xfrm>
          <a:prstGeom prst="roundRect">
            <a:avLst>
              <a:gd name="adj" fmla="val 11183"/>
            </a:avLst>
          </a:prstGeom>
          <a:solidFill>
            <a:schemeClr val="accent4"/>
          </a:solidFill>
        </p:spPr>
        <p:txBody>
          <a:bodyPr anchor="ctr" anchorCtr="1">
            <a:noAutofit/>
          </a:bodyPr>
          <a:lstStyle>
            <a:lvl1pPr algn="ctr">
              <a:buNone/>
              <a:defRPr sz="2400" b="1">
                <a:solidFill>
                  <a:schemeClr val="tx1"/>
                </a:solidFill>
              </a:defRPr>
            </a:lvl1pPr>
          </a:lstStyle>
          <a:p>
            <a:pPr lvl="0"/>
            <a:r>
              <a:rPr lang="en-GB" dirty="0"/>
              <a:t> </a:t>
            </a:r>
          </a:p>
        </p:txBody>
      </p:sp>
      <p:sp>
        <p:nvSpPr>
          <p:cNvPr id="30" name="Text Placeholder 20">
            <a:extLst>
              <a:ext uri="{FF2B5EF4-FFF2-40B4-BE49-F238E27FC236}">
                <a16:creationId xmlns:a16="http://schemas.microsoft.com/office/drawing/2014/main" id="{3E2F453C-3ED0-D693-6902-BA60A01020C5}"/>
              </a:ext>
            </a:extLst>
          </p:cNvPr>
          <p:cNvSpPr>
            <a:spLocks noGrp="1"/>
          </p:cNvSpPr>
          <p:nvPr>
            <p:ph type="body" sz="quarter" idx="58" hasCustomPrompt="1"/>
          </p:nvPr>
        </p:nvSpPr>
        <p:spPr>
          <a:xfrm>
            <a:off x="73622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1" name="Text Placeholder 20">
            <a:extLst>
              <a:ext uri="{FF2B5EF4-FFF2-40B4-BE49-F238E27FC236}">
                <a16:creationId xmlns:a16="http://schemas.microsoft.com/office/drawing/2014/main" id="{C4CC2843-0308-2520-AE77-57A103D63F27}"/>
              </a:ext>
            </a:extLst>
          </p:cNvPr>
          <p:cNvSpPr>
            <a:spLocks noGrp="1"/>
          </p:cNvSpPr>
          <p:nvPr>
            <p:ph type="body" sz="quarter" idx="95" hasCustomPrompt="1"/>
          </p:nvPr>
        </p:nvSpPr>
        <p:spPr>
          <a:xfrm>
            <a:off x="342978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2" name="Text Placeholder 20">
            <a:extLst>
              <a:ext uri="{FF2B5EF4-FFF2-40B4-BE49-F238E27FC236}">
                <a16:creationId xmlns:a16="http://schemas.microsoft.com/office/drawing/2014/main" id="{8FCBCD6B-E5C1-80FD-72D1-747C9F318B11}"/>
              </a:ext>
            </a:extLst>
          </p:cNvPr>
          <p:cNvSpPr>
            <a:spLocks noGrp="1"/>
          </p:cNvSpPr>
          <p:nvPr>
            <p:ph type="body" sz="quarter" idx="96" hasCustomPrompt="1"/>
          </p:nvPr>
        </p:nvSpPr>
        <p:spPr>
          <a:xfrm>
            <a:off x="612333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3" name="Text Placeholder 20">
            <a:extLst>
              <a:ext uri="{FF2B5EF4-FFF2-40B4-BE49-F238E27FC236}">
                <a16:creationId xmlns:a16="http://schemas.microsoft.com/office/drawing/2014/main" id="{5482BCD0-8473-F3F0-7E96-5D007712885F}"/>
              </a:ext>
            </a:extLst>
          </p:cNvPr>
          <p:cNvSpPr>
            <a:spLocks noGrp="1"/>
          </p:cNvSpPr>
          <p:nvPr>
            <p:ph type="body" sz="quarter" idx="97" hasCustomPrompt="1"/>
          </p:nvPr>
        </p:nvSpPr>
        <p:spPr>
          <a:xfrm>
            <a:off x="881689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1" name="Text Placeholder 28">
            <a:extLst>
              <a:ext uri="{FF2B5EF4-FFF2-40B4-BE49-F238E27FC236}">
                <a16:creationId xmlns:a16="http://schemas.microsoft.com/office/drawing/2014/main" id="{18E51F03-14EF-9951-987E-173F0F4D32F1}"/>
              </a:ext>
            </a:extLst>
          </p:cNvPr>
          <p:cNvSpPr>
            <a:spLocks noGrp="1"/>
          </p:cNvSpPr>
          <p:nvPr>
            <p:ph type="body" sz="quarter" idx="98" hasCustomPrompt="1"/>
          </p:nvPr>
        </p:nvSpPr>
        <p:spPr>
          <a:xfrm>
            <a:off x="2136557" y="1683090"/>
            <a:ext cx="7910817" cy="375216"/>
          </a:xfrm>
        </p:spPr>
        <p:txBody>
          <a:bodyPr>
            <a:noAutofit/>
          </a:bodyPr>
          <a:lstStyle>
            <a:lvl1pPr algn="ctr">
              <a:lnSpc>
                <a:spcPct val="100000"/>
              </a:lnSpc>
              <a:buNone/>
              <a:defRPr sz="240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
        <p:nvSpPr>
          <p:cNvPr id="52" name="Text Placeholder 28">
            <a:extLst>
              <a:ext uri="{FF2B5EF4-FFF2-40B4-BE49-F238E27FC236}">
                <a16:creationId xmlns:a16="http://schemas.microsoft.com/office/drawing/2014/main" id="{42BBFCDC-EF29-E514-6942-6B4D6BE8D079}"/>
              </a:ext>
            </a:extLst>
          </p:cNvPr>
          <p:cNvSpPr>
            <a:spLocks noGrp="1"/>
          </p:cNvSpPr>
          <p:nvPr>
            <p:ph type="body" sz="quarter" idx="99" hasCustomPrompt="1"/>
          </p:nvPr>
        </p:nvSpPr>
        <p:spPr>
          <a:xfrm>
            <a:off x="1989050" y="2149486"/>
            <a:ext cx="8205830" cy="468000"/>
          </a:xfrm>
        </p:spPr>
        <p:txBody>
          <a:bodyPr>
            <a:noAutofit/>
          </a:bodyPr>
          <a:lstStyle>
            <a:lvl1pPr marL="0" algn="ctr">
              <a:lnSpc>
                <a:spcPct val="100000"/>
              </a:lnSpc>
              <a:spcBef>
                <a:spcPts val="0"/>
              </a:spcBef>
              <a:buNone/>
              <a:defRPr sz="1400" b="0"/>
            </a:lvl1pPr>
          </a:lstStyle>
          <a:p>
            <a:pPr lvl="0"/>
            <a:r>
              <a:rPr lang="en-US" dirty="0"/>
              <a:t>Ut </a:t>
            </a:r>
            <a:r>
              <a:rPr lang="en-US" dirty="0" err="1"/>
              <a:t>enim</a:t>
            </a:r>
            <a:r>
              <a:rPr lang="en-US" dirty="0"/>
              <a:t> ad minim </a:t>
            </a:r>
            <a:r>
              <a:rPr lang="en-US" dirty="0" err="1"/>
              <a:t>veniam</a:t>
            </a:r>
            <a:r>
              <a:rPr lang="en-US" dirty="0"/>
              <a:t>, quis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a:t>
            </a:r>
          </a:p>
        </p:txBody>
      </p:sp>
      <p:sp>
        <p:nvSpPr>
          <p:cNvPr id="53" name="Text Placeholder 11">
            <a:extLst>
              <a:ext uri="{FF2B5EF4-FFF2-40B4-BE49-F238E27FC236}">
                <a16:creationId xmlns:a16="http://schemas.microsoft.com/office/drawing/2014/main" id="{DE4F34F3-B3B1-FE36-38FB-14E1974339E6}"/>
              </a:ext>
            </a:extLst>
          </p:cNvPr>
          <p:cNvSpPr>
            <a:spLocks noGrp="1"/>
          </p:cNvSpPr>
          <p:nvPr>
            <p:ph type="body" sz="quarter" idx="100" hasCustomPrompt="1"/>
          </p:nvPr>
        </p:nvSpPr>
        <p:spPr>
          <a:xfrm>
            <a:off x="752356" y="2825737"/>
            <a:ext cx="10711479" cy="1051392"/>
          </a:xfrm>
          <a:prstGeom prst="roundRect">
            <a:avLst>
              <a:gd name="adj" fmla="val 11183"/>
            </a:avLst>
          </a:prstGeom>
          <a:solidFill>
            <a:schemeClr val="accent6"/>
          </a:solidFill>
        </p:spPr>
        <p:txBody>
          <a:bodyPr anchor="ctr" anchorCtr="1">
            <a:noAutofit/>
          </a:bodyPr>
          <a:lstStyle>
            <a:lvl1pPr algn="ctr">
              <a:buNone/>
              <a:defRPr sz="2400" b="1">
                <a:solidFill>
                  <a:schemeClr val="tx1"/>
                </a:solidFill>
              </a:defRPr>
            </a:lvl1pPr>
          </a:lstStyle>
          <a:p>
            <a:pPr lvl="0"/>
            <a:r>
              <a:rPr lang="en-GB" dirty="0"/>
              <a:t> </a:t>
            </a:r>
          </a:p>
        </p:txBody>
      </p:sp>
      <p:sp>
        <p:nvSpPr>
          <p:cNvPr id="54" name="Text Placeholder 28">
            <a:extLst>
              <a:ext uri="{FF2B5EF4-FFF2-40B4-BE49-F238E27FC236}">
                <a16:creationId xmlns:a16="http://schemas.microsoft.com/office/drawing/2014/main" id="{0BB4C5C5-AF7C-BF83-4FDA-582E309FFFA6}"/>
              </a:ext>
            </a:extLst>
          </p:cNvPr>
          <p:cNvSpPr>
            <a:spLocks noGrp="1"/>
          </p:cNvSpPr>
          <p:nvPr>
            <p:ph type="body" sz="quarter" idx="101" hasCustomPrompt="1"/>
          </p:nvPr>
        </p:nvSpPr>
        <p:spPr>
          <a:xfrm>
            <a:off x="2136557" y="2889284"/>
            <a:ext cx="7910817" cy="375216"/>
          </a:xfrm>
        </p:spPr>
        <p:txBody>
          <a:bodyPr>
            <a:noAutofit/>
          </a:bodyPr>
          <a:lstStyle>
            <a:lvl1pPr algn="ctr">
              <a:lnSpc>
                <a:spcPct val="100000"/>
              </a:lnSpc>
              <a:buNone/>
              <a:defRPr sz="2400"/>
            </a:lvl1pPr>
          </a:lstStyle>
          <a:p>
            <a:pPr lvl="0"/>
            <a:r>
              <a:rPr lang="fr-FR" dirty="0"/>
              <a:t>Excepteur sint occaecat cupidatat</a:t>
            </a:r>
            <a:endParaRPr lang="en-US" dirty="0"/>
          </a:p>
        </p:txBody>
      </p:sp>
      <p:sp>
        <p:nvSpPr>
          <p:cNvPr id="55" name="Text Placeholder 28">
            <a:extLst>
              <a:ext uri="{FF2B5EF4-FFF2-40B4-BE49-F238E27FC236}">
                <a16:creationId xmlns:a16="http://schemas.microsoft.com/office/drawing/2014/main" id="{B2203175-A840-E546-93FE-21DB94E3E071}"/>
              </a:ext>
            </a:extLst>
          </p:cNvPr>
          <p:cNvSpPr>
            <a:spLocks noGrp="1"/>
          </p:cNvSpPr>
          <p:nvPr>
            <p:ph type="body" sz="quarter" idx="102" hasCustomPrompt="1"/>
          </p:nvPr>
        </p:nvSpPr>
        <p:spPr>
          <a:xfrm>
            <a:off x="1989050" y="3355681"/>
            <a:ext cx="8205830" cy="468000"/>
          </a:xfrm>
        </p:spPr>
        <p:txBody>
          <a:bodyPr>
            <a:noAutofit/>
          </a:bodyPr>
          <a:lstStyle>
            <a:lvl1pPr marL="0" algn="ctr">
              <a:lnSpc>
                <a:spcPct val="100000"/>
              </a:lnSpc>
              <a:spcBef>
                <a:spcPts val="0"/>
              </a:spcBef>
              <a:buNone/>
              <a:defRPr lang="en-GB" sz="1400" b="0" i="0" smtClean="0">
                <a:effectLst/>
                <a:latin typeface="+mn-lt"/>
              </a:defRPr>
            </a:lvl1pPr>
          </a:lstStyle>
          <a:p>
            <a:pPr lvl="0"/>
            <a:r>
              <a:rPr lang="en-US" dirty="0"/>
              <a:t>Sunt in culpa </a:t>
            </a:r>
            <a:r>
              <a:rPr lang="en-GB" b="0" i="0" dirty="0">
                <a:solidFill>
                  <a:srgbClr val="000000"/>
                </a:solidFill>
                <a:effectLst/>
                <a:latin typeface="Open Sans" panose="020B0606030504020204" pitchFamily="34" charset="0"/>
              </a:rPr>
              <a:t>qui </a:t>
            </a:r>
            <a:r>
              <a:rPr lang="en-GB" b="0" i="0" dirty="0" err="1">
                <a:solidFill>
                  <a:srgbClr val="000000"/>
                </a:solidFill>
                <a:effectLst/>
                <a:latin typeface="Open Sans" panose="020B0606030504020204" pitchFamily="34" charset="0"/>
              </a:rPr>
              <a:t>officia</a:t>
            </a:r>
            <a:endParaRPr lang="en-US" dirty="0"/>
          </a:p>
          <a:p>
            <a:pPr lvl="0"/>
            <a:r>
              <a:rPr lang="fr-FR" dirty="0"/>
              <a:t>Deserunt mollit anim id est laborum</a:t>
            </a:r>
            <a:endParaRPr lang="en-US" dirty="0"/>
          </a:p>
        </p:txBody>
      </p:sp>
      <p:sp>
        <p:nvSpPr>
          <p:cNvPr id="56" name="Text Placeholder 11">
            <a:extLst>
              <a:ext uri="{FF2B5EF4-FFF2-40B4-BE49-F238E27FC236}">
                <a16:creationId xmlns:a16="http://schemas.microsoft.com/office/drawing/2014/main" id="{A2429222-8E24-0038-B780-430E18E22B40}"/>
              </a:ext>
            </a:extLst>
          </p:cNvPr>
          <p:cNvSpPr>
            <a:spLocks noGrp="1"/>
          </p:cNvSpPr>
          <p:nvPr>
            <p:ph type="body" sz="quarter" idx="103" hasCustomPrompt="1"/>
          </p:nvPr>
        </p:nvSpPr>
        <p:spPr>
          <a:xfrm>
            <a:off x="6176564"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57" name="Text Placeholder 28">
            <a:extLst>
              <a:ext uri="{FF2B5EF4-FFF2-40B4-BE49-F238E27FC236}">
                <a16:creationId xmlns:a16="http://schemas.microsoft.com/office/drawing/2014/main" id="{12AE7338-95D6-7A14-4593-6BBDE8546227}"/>
              </a:ext>
            </a:extLst>
          </p:cNvPr>
          <p:cNvSpPr>
            <a:spLocks noGrp="1"/>
          </p:cNvSpPr>
          <p:nvPr>
            <p:ph type="body" sz="quarter" idx="104" hasCustomPrompt="1"/>
          </p:nvPr>
        </p:nvSpPr>
        <p:spPr>
          <a:xfrm>
            <a:off x="6555865"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58" name="Text Placeholder 28">
            <a:extLst>
              <a:ext uri="{FF2B5EF4-FFF2-40B4-BE49-F238E27FC236}">
                <a16:creationId xmlns:a16="http://schemas.microsoft.com/office/drawing/2014/main" id="{17ED02D4-45FE-A182-55BC-B08992EF5F86}"/>
              </a:ext>
            </a:extLst>
          </p:cNvPr>
          <p:cNvSpPr>
            <a:spLocks noGrp="1"/>
          </p:cNvSpPr>
          <p:nvPr>
            <p:ph type="body" sz="quarter" idx="105" hasCustomPrompt="1"/>
          </p:nvPr>
        </p:nvSpPr>
        <p:spPr>
          <a:xfrm>
            <a:off x="7280930" y="4584758"/>
            <a:ext cx="3078538" cy="673813"/>
          </a:xfrm>
        </p:spPr>
        <p:txBody>
          <a:bodyPr>
            <a:noAutofit/>
          </a:bodyPr>
          <a:lstStyle>
            <a:lvl1pPr marL="0" algn="ctr">
              <a:lnSpc>
                <a:spcPct val="100000"/>
              </a:lnSpc>
              <a:spcBef>
                <a:spcPts val="0"/>
              </a:spcBef>
              <a:buNone/>
              <a:defRPr lang="en-GB" sz="1400" b="0" i="0" smtClean="0">
                <a:solidFill>
                  <a:schemeClr val="bg1"/>
                </a:solidFill>
                <a:effectLs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59" name="Text Placeholder 11">
            <a:extLst>
              <a:ext uri="{FF2B5EF4-FFF2-40B4-BE49-F238E27FC236}">
                <a16:creationId xmlns:a16="http://schemas.microsoft.com/office/drawing/2014/main" id="{F0E9CC68-E3D3-E520-1B62-48D7AF821311}"/>
              </a:ext>
            </a:extLst>
          </p:cNvPr>
          <p:cNvSpPr>
            <a:spLocks noGrp="1"/>
          </p:cNvSpPr>
          <p:nvPr>
            <p:ph type="body" sz="quarter" idx="106" hasCustomPrompt="1"/>
          </p:nvPr>
        </p:nvSpPr>
        <p:spPr>
          <a:xfrm>
            <a:off x="752356"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60" name="Text Placeholder 28">
            <a:extLst>
              <a:ext uri="{FF2B5EF4-FFF2-40B4-BE49-F238E27FC236}">
                <a16:creationId xmlns:a16="http://schemas.microsoft.com/office/drawing/2014/main" id="{4EDDB70C-B723-6106-E670-D9A454F972C1}"/>
              </a:ext>
            </a:extLst>
          </p:cNvPr>
          <p:cNvSpPr>
            <a:spLocks noGrp="1"/>
          </p:cNvSpPr>
          <p:nvPr>
            <p:ph type="body" sz="quarter" idx="107" hasCustomPrompt="1"/>
          </p:nvPr>
        </p:nvSpPr>
        <p:spPr>
          <a:xfrm>
            <a:off x="1131657"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61" name="Text Placeholder 28">
            <a:extLst>
              <a:ext uri="{FF2B5EF4-FFF2-40B4-BE49-F238E27FC236}">
                <a16:creationId xmlns:a16="http://schemas.microsoft.com/office/drawing/2014/main" id="{32F79973-995F-7427-04B1-113DDC4389D7}"/>
              </a:ext>
            </a:extLst>
          </p:cNvPr>
          <p:cNvSpPr>
            <a:spLocks noGrp="1"/>
          </p:cNvSpPr>
          <p:nvPr>
            <p:ph type="body" sz="quarter" idx="108" hasCustomPrompt="1"/>
          </p:nvPr>
        </p:nvSpPr>
        <p:spPr>
          <a:xfrm>
            <a:off x="1856722" y="4584758"/>
            <a:ext cx="3078538" cy="673813"/>
          </a:xfrm>
        </p:spPr>
        <p:txBody>
          <a:bodyPr>
            <a:noAutofit/>
          </a:bodyPr>
          <a:lstStyle>
            <a:lvl1pPr marL="0" algn="ctr">
              <a:lnSpc>
                <a:spcPct val="100000"/>
              </a:lnSpc>
              <a:spcBef>
                <a:spcPts val="0"/>
              </a:spcBef>
              <a:buNone/>
              <a:defRPr lang="en-GB" sz="1400" b="0" i="0" smtClean="0">
                <a:solidFill>
                  <a:schemeClr val="bg1"/>
                </a:solidFill>
                <a:effectLst/>
                <a:latin typeface="+mn-l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62" name="Text Placeholder 20">
            <a:extLst>
              <a:ext uri="{FF2B5EF4-FFF2-40B4-BE49-F238E27FC236}">
                <a16:creationId xmlns:a16="http://schemas.microsoft.com/office/drawing/2014/main" id="{4567B5C7-F5BA-ABE8-D05D-910DCF9EF311}"/>
              </a:ext>
            </a:extLst>
          </p:cNvPr>
          <p:cNvSpPr>
            <a:spLocks noGrp="1"/>
          </p:cNvSpPr>
          <p:nvPr>
            <p:ph type="body" sz="quarter" idx="109" hasCustomPrompt="1"/>
          </p:nvPr>
        </p:nvSpPr>
        <p:spPr>
          <a:xfrm>
            <a:off x="2985878" y="5506769"/>
            <a:ext cx="6244433" cy="540000"/>
          </a:xfrm>
          <a:prstGeom prst="roundRect">
            <a:avLst>
              <a:gd name="adj" fmla="val 13265"/>
            </a:avLst>
          </a:prstGeom>
          <a:solidFill>
            <a:schemeClr val="bg1"/>
          </a:solidFill>
        </p:spPr>
        <p:txBody>
          <a:bodyPr vert="horz" lIns="108000" anchor="ctr">
            <a:noAutofit/>
          </a:bodyPr>
          <a:lstStyle>
            <a:lvl1pPr marL="6350" indent="0" algn="ctr" rtl="0">
              <a:buNone/>
              <a:tabLst/>
              <a:defRPr sz="2400"/>
            </a:lvl1pPr>
            <a:lvl2pPr algn="thaiDist">
              <a:defRPr/>
            </a:lvl2pPr>
          </a:lstStyle>
          <a:p>
            <a:pPr lvl="0"/>
            <a:r>
              <a:rPr lang="en-US" dirty="0"/>
              <a:t>Total Net Cost: £</a:t>
            </a:r>
          </a:p>
        </p:txBody>
      </p:sp>
      <p:sp>
        <p:nvSpPr>
          <p:cNvPr id="5" name="Picture Placeholder 4">
            <a:extLst>
              <a:ext uri="{FF2B5EF4-FFF2-40B4-BE49-F238E27FC236}">
                <a16:creationId xmlns:a16="http://schemas.microsoft.com/office/drawing/2014/main" id="{49C76F73-BBED-A359-396F-C300EC466E6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D900D34C-73E2-B9E1-44C6-A40741F82A8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2881000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Stacked timeline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979A16-57F4-FD28-C2B1-5C45563A9BA5}"/>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34" name="Text Placeholder 11">
            <a:extLst>
              <a:ext uri="{FF2B5EF4-FFF2-40B4-BE49-F238E27FC236}">
                <a16:creationId xmlns:a16="http://schemas.microsoft.com/office/drawing/2014/main" id="{73C6D8C1-8D5A-A785-1F49-C32D0DA88093}"/>
              </a:ext>
            </a:extLst>
          </p:cNvPr>
          <p:cNvSpPr>
            <a:spLocks noGrp="1"/>
          </p:cNvSpPr>
          <p:nvPr>
            <p:ph type="body" sz="quarter" idx="89" hasCustomPrompt="1"/>
          </p:nvPr>
        </p:nvSpPr>
        <p:spPr>
          <a:xfrm>
            <a:off x="736226" y="1628180"/>
            <a:ext cx="10711479" cy="1051392"/>
          </a:xfrm>
          <a:prstGeom prst="roundRect">
            <a:avLst>
              <a:gd name="adj" fmla="val 11183"/>
            </a:avLst>
          </a:prstGeom>
          <a:solidFill>
            <a:schemeClr val="tx2"/>
          </a:solidFill>
        </p:spPr>
        <p:txBody>
          <a:bodyPr anchor="ctr" anchorCtr="1">
            <a:noAutofit/>
          </a:bodyPr>
          <a:lstStyle>
            <a:lvl1pPr algn="ctr">
              <a:buNone/>
              <a:defRPr sz="2400" b="1">
                <a:solidFill>
                  <a:schemeClr val="tx1"/>
                </a:solidFill>
              </a:defRPr>
            </a:lvl1pPr>
          </a:lstStyle>
          <a:p>
            <a:pPr lvl="0"/>
            <a:r>
              <a:rPr lang="en-GB" dirty="0"/>
              <a:t> </a:t>
            </a:r>
          </a:p>
        </p:txBody>
      </p:sp>
      <p:sp>
        <p:nvSpPr>
          <p:cNvPr id="30" name="Text Placeholder 20">
            <a:extLst>
              <a:ext uri="{FF2B5EF4-FFF2-40B4-BE49-F238E27FC236}">
                <a16:creationId xmlns:a16="http://schemas.microsoft.com/office/drawing/2014/main" id="{3E2F453C-3ED0-D693-6902-BA60A01020C5}"/>
              </a:ext>
            </a:extLst>
          </p:cNvPr>
          <p:cNvSpPr>
            <a:spLocks noGrp="1"/>
          </p:cNvSpPr>
          <p:nvPr>
            <p:ph type="body" sz="quarter" idx="58" hasCustomPrompt="1"/>
          </p:nvPr>
        </p:nvSpPr>
        <p:spPr>
          <a:xfrm>
            <a:off x="73622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1" name="Text Placeholder 20">
            <a:extLst>
              <a:ext uri="{FF2B5EF4-FFF2-40B4-BE49-F238E27FC236}">
                <a16:creationId xmlns:a16="http://schemas.microsoft.com/office/drawing/2014/main" id="{C4CC2843-0308-2520-AE77-57A103D63F27}"/>
              </a:ext>
            </a:extLst>
          </p:cNvPr>
          <p:cNvSpPr>
            <a:spLocks noGrp="1"/>
          </p:cNvSpPr>
          <p:nvPr>
            <p:ph type="body" sz="quarter" idx="95" hasCustomPrompt="1"/>
          </p:nvPr>
        </p:nvSpPr>
        <p:spPr>
          <a:xfrm>
            <a:off x="342978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2" name="Text Placeholder 20">
            <a:extLst>
              <a:ext uri="{FF2B5EF4-FFF2-40B4-BE49-F238E27FC236}">
                <a16:creationId xmlns:a16="http://schemas.microsoft.com/office/drawing/2014/main" id="{8FCBCD6B-E5C1-80FD-72D1-747C9F318B11}"/>
              </a:ext>
            </a:extLst>
          </p:cNvPr>
          <p:cNvSpPr>
            <a:spLocks noGrp="1"/>
          </p:cNvSpPr>
          <p:nvPr>
            <p:ph type="body" sz="quarter" idx="96" hasCustomPrompt="1"/>
          </p:nvPr>
        </p:nvSpPr>
        <p:spPr>
          <a:xfrm>
            <a:off x="6123336"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33" name="Text Placeholder 20">
            <a:extLst>
              <a:ext uri="{FF2B5EF4-FFF2-40B4-BE49-F238E27FC236}">
                <a16:creationId xmlns:a16="http://schemas.microsoft.com/office/drawing/2014/main" id="{5482BCD0-8473-F3F0-7E96-5D007712885F}"/>
              </a:ext>
            </a:extLst>
          </p:cNvPr>
          <p:cNvSpPr>
            <a:spLocks noGrp="1"/>
          </p:cNvSpPr>
          <p:nvPr>
            <p:ph type="body" sz="quarter" idx="97" hasCustomPrompt="1"/>
          </p:nvPr>
        </p:nvSpPr>
        <p:spPr>
          <a:xfrm>
            <a:off x="8816891" y="1070652"/>
            <a:ext cx="2630814" cy="411363"/>
          </a:xfrm>
          <a:prstGeom prst="roundRect">
            <a:avLst>
              <a:gd name="adj" fmla="val 13265"/>
            </a:avLst>
          </a:prstGeom>
          <a:solidFill>
            <a:schemeClr val="bg1"/>
          </a:solidFill>
        </p:spPr>
        <p:txBody>
          <a:bodyPr vert="horz" lIns="108000" anchor="ctr">
            <a:noAutofit/>
          </a:bodyPr>
          <a:lstStyle>
            <a:lvl1pPr marL="6350" indent="0" algn="ctr" rtl="0">
              <a:buNone/>
              <a:tabLst/>
              <a:defRPr sz="1600"/>
            </a:lvl1pPr>
            <a:lvl2pPr algn="thaiDist">
              <a:defRPr/>
            </a:lvl2pPr>
          </a:lstStyle>
          <a:p>
            <a:pPr lvl="0"/>
            <a:r>
              <a:rPr lang="en-US" dirty="0"/>
              <a:t>Month</a:t>
            </a:r>
          </a:p>
        </p:txBody>
      </p:sp>
      <p:sp>
        <p:nvSpPr>
          <p:cNvPr id="15" name="Title 1">
            <a:extLst>
              <a:ext uri="{FF2B5EF4-FFF2-40B4-BE49-F238E27FC236}">
                <a16:creationId xmlns:a16="http://schemas.microsoft.com/office/drawing/2014/main" id="{A8976E41-B379-D1D7-983A-266060688769}"/>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1" name="Text Placeholder 28">
            <a:extLst>
              <a:ext uri="{FF2B5EF4-FFF2-40B4-BE49-F238E27FC236}">
                <a16:creationId xmlns:a16="http://schemas.microsoft.com/office/drawing/2014/main" id="{18E51F03-14EF-9951-987E-173F0F4D32F1}"/>
              </a:ext>
            </a:extLst>
          </p:cNvPr>
          <p:cNvSpPr>
            <a:spLocks noGrp="1"/>
          </p:cNvSpPr>
          <p:nvPr>
            <p:ph type="body" sz="quarter" idx="98" hasCustomPrompt="1"/>
          </p:nvPr>
        </p:nvSpPr>
        <p:spPr>
          <a:xfrm>
            <a:off x="2136557" y="1683090"/>
            <a:ext cx="7910817" cy="375216"/>
          </a:xfrm>
        </p:spPr>
        <p:txBody>
          <a:bodyPr>
            <a:noAutofit/>
          </a:bodyPr>
          <a:lstStyle>
            <a:lvl1pPr algn="ctr">
              <a:lnSpc>
                <a:spcPct val="100000"/>
              </a:lnSpc>
              <a:buNone/>
              <a:defRPr sz="2400">
                <a:solidFill>
                  <a:schemeClr val="bg1"/>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endParaRPr lang="en-US" dirty="0"/>
          </a:p>
        </p:txBody>
      </p:sp>
      <p:sp>
        <p:nvSpPr>
          <p:cNvPr id="52" name="Text Placeholder 28">
            <a:extLst>
              <a:ext uri="{FF2B5EF4-FFF2-40B4-BE49-F238E27FC236}">
                <a16:creationId xmlns:a16="http://schemas.microsoft.com/office/drawing/2014/main" id="{42BBFCDC-EF29-E514-6942-6B4D6BE8D079}"/>
              </a:ext>
            </a:extLst>
          </p:cNvPr>
          <p:cNvSpPr>
            <a:spLocks noGrp="1"/>
          </p:cNvSpPr>
          <p:nvPr>
            <p:ph type="body" sz="quarter" idx="99" hasCustomPrompt="1"/>
          </p:nvPr>
        </p:nvSpPr>
        <p:spPr>
          <a:xfrm>
            <a:off x="1989050" y="2149486"/>
            <a:ext cx="8205830" cy="468000"/>
          </a:xfrm>
        </p:spPr>
        <p:txBody>
          <a:bodyPr>
            <a:noAutofit/>
          </a:bodyPr>
          <a:lstStyle>
            <a:lvl1pPr marL="0" algn="ctr">
              <a:lnSpc>
                <a:spcPct val="100000"/>
              </a:lnSpc>
              <a:spcBef>
                <a:spcPts val="0"/>
              </a:spcBef>
              <a:buNone/>
              <a:defRPr sz="1400" b="0">
                <a:solidFill>
                  <a:schemeClr val="bg1"/>
                </a:solidFill>
              </a:defRPr>
            </a:lvl1pPr>
          </a:lstStyle>
          <a:p>
            <a:pPr lvl="0"/>
            <a:r>
              <a:rPr lang="en-US" dirty="0"/>
              <a:t>Ut </a:t>
            </a:r>
            <a:r>
              <a:rPr lang="en-US" dirty="0" err="1"/>
              <a:t>enim</a:t>
            </a:r>
            <a:r>
              <a:rPr lang="en-US" dirty="0"/>
              <a:t> ad minim </a:t>
            </a:r>
            <a:r>
              <a:rPr lang="en-US" dirty="0" err="1"/>
              <a:t>veniam</a:t>
            </a:r>
            <a:r>
              <a:rPr lang="en-US" dirty="0"/>
              <a:t>, quis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esse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a:t>
            </a:r>
          </a:p>
        </p:txBody>
      </p:sp>
      <p:sp>
        <p:nvSpPr>
          <p:cNvPr id="53" name="Text Placeholder 11">
            <a:extLst>
              <a:ext uri="{FF2B5EF4-FFF2-40B4-BE49-F238E27FC236}">
                <a16:creationId xmlns:a16="http://schemas.microsoft.com/office/drawing/2014/main" id="{DE4F34F3-B3B1-FE36-38FB-14E1974339E6}"/>
              </a:ext>
            </a:extLst>
          </p:cNvPr>
          <p:cNvSpPr>
            <a:spLocks noGrp="1"/>
          </p:cNvSpPr>
          <p:nvPr>
            <p:ph type="body" sz="quarter" idx="100" hasCustomPrompt="1"/>
          </p:nvPr>
        </p:nvSpPr>
        <p:spPr>
          <a:xfrm>
            <a:off x="752356" y="2825737"/>
            <a:ext cx="10711479" cy="1051392"/>
          </a:xfrm>
          <a:prstGeom prst="roundRect">
            <a:avLst>
              <a:gd name="adj" fmla="val 11183"/>
            </a:avLst>
          </a:prstGeom>
          <a:solidFill>
            <a:schemeClr val="bg1"/>
          </a:solidFill>
        </p:spPr>
        <p:txBody>
          <a:bodyPr anchor="ctr" anchorCtr="1">
            <a:noAutofit/>
          </a:bodyPr>
          <a:lstStyle>
            <a:lvl1pPr algn="ctr">
              <a:buNone/>
              <a:defRPr sz="2400" b="1">
                <a:solidFill>
                  <a:schemeClr val="tx1"/>
                </a:solidFill>
              </a:defRPr>
            </a:lvl1pPr>
          </a:lstStyle>
          <a:p>
            <a:pPr lvl="0"/>
            <a:r>
              <a:rPr lang="en-GB" dirty="0"/>
              <a:t> </a:t>
            </a:r>
          </a:p>
        </p:txBody>
      </p:sp>
      <p:sp>
        <p:nvSpPr>
          <p:cNvPr id="54" name="Text Placeholder 28">
            <a:extLst>
              <a:ext uri="{FF2B5EF4-FFF2-40B4-BE49-F238E27FC236}">
                <a16:creationId xmlns:a16="http://schemas.microsoft.com/office/drawing/2014/main" id="{0BB4C5C5-AF7C-BF83-4FDA-582E309FFFA6}"/>
              </a:ext>
            </a:extLst>
          </p:cNvPr>
          <p:cNvSpPr>
            <a:spLocks noGrp="1"/>
          </p:cNvSpPr>
          <p:nvPr>
            <p:ph type="body" sz="quarter" idx="101" hasCustomPrompt="1"/>
          </p:nvPr>
        </p:nvSpPr>
        <p:spPr>
          <a:xfrm>
            <a:off x="2136557" y="2889284"/>
            <a:ext cx="7910817" cy="375216"/>
          </a:xfrm>
        </p:spPr>
        <p:txBody>
          <a:bodyPr>
            <a:noAutofit/>
          </a:bodyPr>
          <a:lstStyle>
            <a:lvl1pPr algn="ctr">
              <a:lnSpc>
                <a:spcPct val="100000"/>
              </a:lnSpc>
              <a:buNone/>
              <a:defRPr sz="2400"/>
            </a:lvl1pPr>
          </a:lstStyle>
          <a:p>
            <a:pPr lvl="0"/>
            <a:r>
              <a:rPr lang="fr-FR" dirty="0"/>
              <a:t>Excepteur sint occaecat cupidatat</a:t>
            </a:r>
            <a:endParaRPr lang="en-US" dirty="0"/>
          </a:p>
        </p:txBody>
      </p:sp>
      <p:sp>
        <p:nvSpPr>
          <p:cNvPr id="55" name="Text Placeholder 28">
            <a:extLst>
              <a:ext uri="{FF2B5EF4-FFF2-40B4-BE49-F238E27FC236}">
                <a16:creationId xmlns:a16="http://schemas.microsoft.com/office/drawing/2014/main" id="{B2203175-A840-E546-93FE-21DB94E3E071}"/>
              </a:ext>
            </a:extLst>
          </p:cNvPr>
          <p:cNvSpPr>
            <a:spLocks noGrp="1"/>
          </p:cNvSpPr>
          <p:nvPr>
            <p:ph type="body" sz="quarter" idx="102" hasCustomPrompt="1"/>
          </p:nvPr>
        </p:nvSpPr>
        <p:spPr>
          <a:xfrm>
            <a:off x="1989050" y="3355681"/>
            <a:ext cx="8205830" cy="468000"/>
          </a:xfrm>
        </p:spPr>
        <p:txBody>
          <a:bodyPr>
            <a:noAutofit/>
          </a:bodyPr>
          <a:lstStyle>
            <a:lvl1pPr marL="0" algn="ctr">
              <a:lnSpc>
                <a:spcPct val="100000"/>
              </a:lnSpc>
              <a:spcBef>
                <a:spcPts val="0"/>
              </a:spcBef>
              <a:buNone/>
              <a:defRPr lang="en-GB" sz="1400" b="0" i="0" smtClean="0">
                <a:effectLst/>
                <a:latin typeface="+mn-lt"/>
              </a:defRPr>
            </a:lvl1pPr>
          </a:lstStyle>
          <a:p>
            <a:pPr lvl="0"/>
            <a:r>
              <a:rPr lang="en-US" dirty="0"/>
              <a:t>Sunt in culpa </a:t>
            </a:r>
            <a:r>
              <a:rPr lang="en-GB" b="0" i="0" dirty="0">
                <a:solidFill>
                  <a:srgbClr val="000000"/>
                </a:solidFill>
                <a:effectLst/>
                <a:latin typeface="Open Sans" panose="020B0606030504020204" pitchFamily="34" charset="0"/>
              </a:rPr>
              <a:t>qui </a:t>
            </a:r>
            <a:r>
              <a:rPr lang="en-GB" b="0" i="0" dirty="0" err="1">
                <a:solidFill>
                  <a:srgbClr val="000000"/>
                </a:solidFill>
                <a:effectLst/>
                <a:latin typeface="Open Sans" panose="020B0606030504020204" pitchFamily="34" charset="0"/>
              </a:rPr>
              <a:t>officia</a:t>
            </a:r>
            <a:endParaRPr lang="en-US" dirty="0"/>
          </a:p>
          <a:p>
            <a:pPr lvl="0"/>
            <a:r>
              <a:rPr lang="fr-FR" dirty="0"/>
              <a:t>Deserunt mollit anim id est laborum</a:t>
            </a:r>
            <a:endParaRPr lang="en-US" dirty="0"/>
          </a:p>
        </p:txBody>
      </p:sp>
      <p:sp>
        <p:nvSpPr>
          <p:cNvPr id="56" name="Text Placeholder 11">
            <a:extLst>
              <a:ext uri="{FF2B5EF4-FFF2-40B4-BE49-F238E27FC236}">
                <a16:creationId xmlns:a16="http://schemas.microsoft.com/office/drawing/2014/main" id="{A2429222-8E24-0038-B780-430E18E22B40}"/>
              </a:ext>
            </a:extLst>
          </p:cNvPr>
          <p:cNvSpPr>
            <a:spLocks noGrp="1"/>
          </p:cNvSpPr>
          <p:nvPr>
            <p:ph type="body" sz="quarter" idx="103" hasCustomPrompt="1"/>
          </p:nvPr>
        </p:nvSpPr>
        <p:spPr>
          <a:xfrm>
            <a:off x="6176564"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57" name="Text Placeholder 28">
            <a:extLst>
              <a:ext uri="{FF2B5EF4-FFF2-40B4-BE49-F238E27FC236}">
                <a16:creationId xmlns:a16="http://schemas.microsoft.com/office/drawing/2014/main" id="{12AE7338-95D6-7A14-4593-6BBDE8546227}"/>
              </a:ext>
            </a:extLst>
          </p:cNvPr>
          <p:cNvSpPr>
            <a:spLocks noGrp="1"/>
          </p:cNvSpPr>
          <p:nvPr>
            <p:ph type="body" sz="quarter" idx="104" hasCustomPrompt="1"/>
          </p:nvPr>
        </p:nvSpPr>
        <p:spPr>
          <a:xfrm>
            <a:off x="6555865"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58" name="Text Placeholder 28">
            <a:extLst>
              <a:ext uri="{FF2B5EF4-FFF2-40B4-BE49-F238E27FC236}">
                <a16:creationId xmlns:a16="http://schemas.microsoft.com/office/drawing/2014/main" id="{17ED02D4-45FE-A182-55BC-B08992EF5F86}"/>
              </a:ext>
            </a:extLst>
          </p:cNvPr>
          <p:cNvSpPr>
            <a:spLocks noGrp="1"/>
          </p:cNvSpPr>
          <p:nvPr>
            <p:ph type="body" sz="quarter" idx="105" hasCustomPrompt="1"/>
          </p:nvPr>
        </p:nvSpPr>
        <p:spPr>
          <a:xfrm>
            <a:off x="7280930" y="4584758"/>
            <a:ext cx="3078538" cy="673813"/>
          </a:xfrm>
        </p:spPr>
        <p:txBody>
          <a:bodyPr>
            <a:noAutofit/>
          </a:bodyPr>
          <a:lstStyle>
            <a:lvl1pPr marL="0" algn="ctr">
              <a:lnSpc>
                <a:spcPct val="100000"/>
              </a:lnSpc>
              <a:spcBef>
                <a:spcPts val="0"/>
              </a:spcBef>
              <a:buNone/>
              <a:defRPr lang="en-GB" sz="1400" b="0" i="0" smtClean="0">
                <a:solidFill>
                  <a:schemeClr val="bg1"/>
                </a:solidFill>
                <a:effectLs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59" name="Text Placeholder 11">
            <a:extLst>
              <a:ext uri="{FF2B5EF4-FFF2-40B4-BE49-F238E27FC236}">
                <a16:creationId xmlns:a16="http://schemas.microsoft.com/office/drawing/2014/main" id="{F0E9CC68-E3D3-E520-1B62-48D7AF821311}"/>
              </a:ext>
            </a:extLst>
          </p:cNvPr>
          <p:cNvSpPr>
            <a:spLocks noGrp="1"/>
          </p:cNvSpPr>
          <p:nvPr>
            <p:ph type="body" sz="quarter" idx="106" hasCustomPrompt="1"/>
          </p:nvPr>
        </p:nvSpPr>
        <p:spPr>
          <a:xfrm>
            <a:off x="752356" y="4023294"/>
            <a:ext cx="5287271" cy="1337310"/>
          </a:xfrm>
          <a:prstGeom prst="roundRect">
            <a:avLst>
              <a:gd name="adj" fmla="val 11183"/>
            </a:avLst>
          </a:prstGeom>
          <a:solidFill>
            <a:schemeClr val="accent2"/>
          </a:solidFill>
        </p:spPr>
        <p:txBody>
          <a:bodyPr anchor="ctr" anchorCtr="1">
            <a:noAutofit/>
          </a:bodyPr>
          <a:lstStyle>
            <a:lvl1pPr algn="ctr">
              <a:buNone/>
              <a:defRPr sz="2400" b="1">
                <a:solidFill>
                  <a:schemeClr val="tx1"/>
                </a:solidFill>
              </a:defRPr>
            </a:lvl1pPr>
          </a:lstStyle>
          <a:p>
            <a:pPr lvl="0"/>
            <a:r>
              <a:rPr lang="en-GB" dirty="0"/>
              <a:t> </a:t>
            </a:r>
          </a:p>
        </p:txBody>
      </p:sp>
      <p:sp>
        <p:nvSpPr>
          <p:cNvPr id="60" name="Text Placeholder 28">
            <a:extLst>
              <a:ext uri="{FF2B5EF4-FFF2-40B4-BE49-F238E27FC236}">
                <a16:creationId xmlns:a16="http://schemas.microsoft.com/office/drawing/2014/main" id="{4EDDB70C-B723-6106-E670-D9A454F972C1}"/>
              </a:ext>
            </a:extLst>
          </p:cNvPr>
          <p:cNvSpPr>
            <a:spLocks noGrp="1"/>
          </p:cNvSpPr>
          <p:nvPr>
            <p:ph type="body" sz="quarter" idx="107" hasCustomPrompt="1"/>
          </p:nvPr>
        </p:nvSpPr>
        <p:spPr>
          <a:xfrm>
            <a:off x="1131657" y="4107509"/>
            <a:ext cx="4528669" cy="375216"/>
          </a:xfrm>
        </p:spPr>
        <p:txBody>
          <a:bodyPr>
            <a:noAutofit/>
          </a:bodyPr>
          <a:lstStyle>
            <a:lvl1pPr algn="ctr">
              <a:lnSpc>
                <a:spcPct val="100000"/>
              </a:lnSpc>
              <a:buNone/>
              <a:defRPr sz="2400">
                <a:solidFill>
                  <a:schemeClr val="bg1"/>
                </a:solidFill>
              </a:defRPr>
            </a:lvl1pPr>
          </a:lstStyle>
          <a:p>
            <a:pPr lvl="0"/>
            <a:r>
              <a:rPr lang="fr-FR" dirty="0"/>
              <a:t>Sed ut perspiciatis unde omnis</a:t>
            </a:r>
            <a:endParaRPr lang="en-US" dirty="0"/>
          </a:p>
        </p:txBody>
      </p:sp>
      <p:sp>
        <p:nvSpPr>
          <p:cNvPr id="61" name="Text Placeholder 28">
            <a:extLst>
              <a:ext uri="{FF2B5EF4-FFF2-40B4-BE49-F238E27FC236}">
                <a16:creationId xmlns:a16="http://schemas.microsoft.com/office/drawing/2014/main" id="{32F79973-995F-7427-04B1-113DDC4389D7}"/>
              </a:ext>
            </a:extLst>
          </p:cNvPr>
          <p:cNvSpPr>
            <a:spLocks noGrp="1"/>
          </p:cNvSpPr>
          <p:nvPr>
            <p:ph type="body" sz="quarter" idx="108" hasCustomPrompt="1"/>
          </p:nvPr>
        </p:nvSpPr>
        <p:spPr>
          <a:xfrm>
            <a:off x="1856722" y="4584758"/>
            <a:ext cx="3078538" cy="673813"/>
          </a:xfrm>
        </p:spPr>
        <p:txBody>
          <a:bodyPr>
            <a:noAutofit/>
          </a:bodyPr>
          <a:lstStyle>
            <a:lvl1pPr marL="0" algn="ctr">
              <a:lnSpc>
                <a:spcPct val="100000"/>
              </a:lnSpc>
              <a:spcBef>
                <a:spcPts val="0"/>
              </a:spcBef>
              <a:buNone/>
              <a:defRPr lang="en-GB" sz="1400" b="0" i="0" smtClean="0">
                <a:solidFill>
                  <a:schemeClr val="bg1"/>
                </a:solidFill>
                <a:effectLst/>
              </a:defRPr>
            </a:lvl1pPr>
          </a:lstStyle>
          <a:p>
            <a:pPr lvl="0"/>
            <a:r>
              <a:rPr lang="en-US" dirty="0"/>
              <a:t>Nemo </a:t>
            </a:r>
            <a:r>
              <a:rPr lang="en-US" dirty="0" err="1"/>
              <a:t>enim</a:t>
            </a:r>
            <a:r>
              <a:rPr lang="en-US" dirty="0"/>
              <a:t> </a:t>
            </a:r>
            <a:r>
              <a:rPr lang="en-US" dirty="0" err="1"/>
              <a:t>ipsam</a:t>
            </a:r>
            <a:endParaRPr lang="en-US" dirty="0"/>
          </a:p>
          <a:p>
            <a:pPr lvl="0"/>
            <a:r>
              <a:rPr lang="fr-FR" dirty="0"/>
              <a:t>Voluptatem quia voluptas</a:t>
            </a:r>
          </a:p>
          <a:p>
            <a:pPr lvl="0"/>
            <a:r>
              <a:rPr lang="fr-FR" dirty="0"/>
              <a:t>Sit aspernatur aut odit aut fugit</a:t>
            </a:r>
            <a:endParaRPr lang="en-US" dirty="0"/>
          </a:p>
        </p:txBody>
      </p:sp>
      <p:sp>
        <p:nvSpPr>
          <p:cNvPr id="62" name="Text Placeholder 20">
            <a:extLst>
              <a:ext uri="{FF2B5EF4-FFF2-40B4-BE49-F238E27FC236}">
                <a16:creationId xmlns:a16="http://schemas.microsoft.com/office/drawing/2014/main" id="{4567B5C7-F5BA-ABE8-D05D-910DCF9EF311}"/>
              </a:ext>
            </a:extLst>
          </p:cNvPr>
          <p:cNvSpPr>
            <a:spLocks noGrp="1"/>
          </p:cNvSpPr>
          <p:nvPr>
            <p:ph type="body" sz="quarter" idx="109" hasCustomPrompt="1"/>
          </p:nvPr>
        </p:nvSpPr>
        <p:spPr>
          <a:xfrm>
            <a:off x="2985878" y="5506769"/>
            <a:ext cx="6244433" cy="540000"/>
          </a:xfrm>
          <a:prstGeom prst="roundRect">
            <a:avLst>
              <a:gd name="adj" fmla="val 13265"/>
            </a:avLst>
          </a:prstGeom>
          <a:solidFill>
            <a:schemeClr val="bg1"/>
          </a:solidFill>
        </p:spPr>
        <p:txBody>
          <a:bodyPr vert="horz" lIns="108000" anchor="ctr">
            <a:noAutofit/>
          </a:bodyPr>
          <a:lstStyle>
            <a:lvl1pPr marL="6350" indent="0" algn="ctr" rtl="0">
              <a:buNone/>
              <a:tabLst/>
              <a:defRPr sz="2400"/>
            </a:lvl1pPr>
            <a:lvl2pPr algn="thaiDist">
              <a:defRPr/>
            </a:lvl2pPr>
          </a:lstStyle>
          <a:p>
            <a:pPr lvl="0"/>
            <a:r>
              <a:rPr lang="en-US" dirty="0"/>
              <a:t>Total Net Cost: £</a:t>
            </a:r>
          </a:p>
        </p:txBody>
      </p:sp>
      <p:sp>
        <p:nvSpPr>
          <p:cNvPr id="5" name="Picture Placeholder 4">
            <a:extLst>
              <a:ext uri="{FF2B5EF4-FFF2-40B4-BE49-F238E27FC236}">
                <a16:creationId xmlns:a16="http://schemas.microsoft.com/office/drawing/2014/main" id="{52A3DE5D-06C1-2840-21BD-975DDB5A231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21E84B40-CB79-9579-BB8A-D74A4AE83945}"/>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44735525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Gold and silver v1 dark knight">
    <p:bg>
      <p:bgPr>
        <a:solidFill>
          <a:schemeClr val="tx2"/>
        </a:solidFill>
        <a:effectLst/>
      </p:bgPr>
    </p:bg>
    <p:spTree>
      <p:nvGrpSpPr>
        <p:cNvPr id="1" name=""/>
        <p:cNvGrpSpPr/>
        <p:nvPr/>
      </p:nvGrpSpPr>
      <p:grpSpPr>
        <a:xfrm>
          <a:off x="0" y="0"/>
          <a:ext cx="0" cy="0"/>
          <a:chOff x="0" y="0"/>
          <a:chExt cx="0" cy="0"/>
        </a:xfrm>
      </p:grpSpPr>
      <p:sp>
        <p:nvSpPr>
          <p:cNvPr id="3" name="Rounded Rectangle 27">
            <a:extLst>
              <a:ext uri="{FF2B5EF4-FFF2-40B4-BE49-F238E27FC236}">
                <a16:creationId xmlns:a16="http://schemas.microsoft.com/office/drawing/2014/main" id="{981F0A11-F311-CC58-D2E3-CD6C1E20873B}"/>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08531"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1"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0" name="Text Placeholder 11">
            <a:extLst>
              <a:ext uri="{FF2B5EF4-FFF2-40B4-BE49-F238E27FC236}">
                <a16:creationId xmlns:a16="http://schemas.microsoft.com/office/drawing/2014/main" id="{4D0B5647-9F25-BA17-1777-D52A0FC4AB4F}"/>
              </a:ext>
            </a:extLst>
          </p:cNvPr>
          <p:cNvSpPr>
            <a:spLocks noGrp="1"/>
          </p:cNvSpPr>
          <p:nvPr>
            <p:ph type="body" sz="quarter" idx="93"/>
          </p:nvPr>
        </p:nvSpPr>
        <p:spPr>
          <a:xfrm>
            <a:off x="4510552" y="1705071"/>
            <a:ext cx="2051106" cy="1904781"/>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2" name="Text Placeholder 11">
            <a:extLst>
              <a:ext uri="{FF2B5EF4-FFF2-40B4-BE49-F238E27FC236}">
                <a16:creationId xmlns:a16="http://schemas.microsoft.com/office/drawing/2014/main" id="{30864D77-C19A-6C44-3447-E3A4861ED238}"/>
              </a:ext>
            </a:extLst>
          </p:cNvPr>
          <p:cNvSpPr>
            <a:spLocks noGrp="1"/>
          </p:cNvSpPr>
          <p:nvPr>
            <p:ph type="body" sz="quarter" idx="94"/>
          </p:nvPr>
        </p:nvSpPr>
        <p:spPr>
          <a:xfrm>
            <a:off x="7108835"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9D11DCB7-0652-1C95-50B2-93BE70238E17}"/>
              </a:ext>
            </a:extLst>
          </p:cNvPr>
          <p:cNvSpPr>
            <a:spLocks noGrp="1"/>
          </p:cNvSpPr>
          <p:nvPr>
            <p:ph type="body" sz="quarter" idx="95"/>
          </p:nvPr>
        </p:nvSpPr>
        <p:spPr>
          <a:xfrm>
            <a:off x="9707118"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6" name="Text Placeholder 20">
            <a:extLst>
              <a:ext uri="{FF2B5EF4-FFF2-40B4-BE49-F238E27FC236}">
                <a16:creationId xmlns:a16="http://schemas.microsoft.com/office/drawing/2014/main" id="{FF582CCF-B981-E77B-73D2-E533FCCC6288}"/>
              </a:ext>
            </a:extLst>
          </p:cNvPr>
          <p:cNvSpPr>
            <a:spLocks noGrp="1"/>
          </p:cNvSpPr>
          <p:nvPr>
            <p:ph type="body" sz="quarter" idx="58" hasCustomPrompt="1"/>
          </p:nvPr>
        </p:nvSpPr>
        <p:spPr>
          <a:xfrm>
            <a:off x="508531" y="1702157"/>
            <a:ext cx="3383737" cy="1907696"/>
          </a:xfrm>
          <a:prstGeom prst="roundRect">
            <a:avLst>
              <a:gd name="adj" fmla="val 2280"/>
            </a:avLst>
          </a:prstGeom>
          <a:solidFill>
            <a:srgbClr val="BC955B"/>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7" name="Text Placeholder 28">
            <a:extLst>
              <a:ext uri="{FF2B5EF4-FFF2-40B4-BE49-F238E27FC236}">
                <a16:creationId xmlns:a16="http://schemas.microsoft.com/office/drawing/2014/main" id="{CA1672CB-C339-B962-A86A-44F06436D228}"/>
              </a:ext>
            </a:extLst>
          </p:cNvPr>
          <p:cNvSpPr>
            <a:spLocks noGrp="1"/>
          </p:cNvSpPr>
          <p:nvPr>
            <p:ph type="body" sz="quarter" idx="100" hasCustomPrompt="1"/>
          </p:nvPr>
        </p:nvSpPr>
        <p:spPr>
          <a:xfrm>
            <a:off x="4660672" y="1941422"/>
            <a:ext cx="1744766" cy="558729"/>
          </a:xfrm>
        </p:spPr>
        <p:txBody>
          <a:bodyPr>
            <a:noAutofit/>
          </a:bodyPr>
          <a:lstStyle>
            <a:lvl1pPr algn="ctr">
              <a:buNone/>
              <a:defRPr sz="3600">
                <a:solidFill>
                  <a:schemeClr val="tx1"/>
                </a:solidFill>
              </a:defRPr>
            </a:lvl1pPr>
          </a:lstStyle>
          <a:p>
            <a:pPr lvl="0"/>
            <a:r>
              <a:rPr lang="en-US" dirty="0"/>
              <a:t>XX%</a:t>
            </a:r>
          </a:p>
        </p:txBody>
      </p:sp>
      <p:sp>
        <p:nvSpPr>
          <p:cNvPr id="28" name="Text Placeholder 28">
            <a:extLst>
              <a:ext uri="{FF2B5EF4-FFF2-40B4-BE49-F238E27FC236}">
                <a16:creationId xmlns:a16="http://schemas.microsoft.com/office/drawing/2014/main" id="{ECFDB9A6-69D5-6C09-5574-43801077D4E4}"/>
              </a:ext>
            </a:extLst>
          </p:cNvPr>
          <p:cNvSpPr>
            <a:spLocks noGrp="1"/>
          </p:cNvSpPr>
          <p:nvPr>
            <p:ph type="body" sz="quarter" idx="96" hasCustomPrompt="1"/>
          </p:nvPr>
        </p:nvSpPr>
        <p:spPr>
          <a:xfrm>
            <a:off x="4660672"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29" name="Text Placeholder 28">
            <a:extLst>
              <a:ext uri="{FF2B5EF4-FFF2-40B4-BE49-F238E27FC236}">
                <a16:creationId xmlns:a16="http://schemas.microsoft.com/office/drawing/2014/main" id="{B3B86E38-3E86-1F2C-FDB9-6171CB1C415A}"/>
              </a:ext>
            </a:extLst>
          </p:cNvPr>
          <p:cNvSpPr>
            <a:spLocks noGrp="1"/>
          </p:cNvSpPr>
          <p:nvPr>
            <p:ph type="body" sz="quarter" idx="101" hasCustomPrompt="1"/>
          </p:nvPr>
        </p:nvSpPr>
        <p:spPr>
          <a:xfrm>
            <a:off x="7263963" y="1941422"/>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30" name="Text Placeholder 28">
            <a:extLst>
              <a:ext uri="{FF2B5EF4-FFF2-40B4-BE49-F238E27FC236}">
                <a16:creationId xmlns:a16="http://schemas.microsoft.com/office/drawing/2014/main" id="{7684A527-6CCE-D8B0-52EC-2CE7A9F1B4CF}"/>
              </a:ext>
            </a:extLst>
          </p:cNvPr>
          <p:cNvSpPr>
            <a:spLocks noGrp="1"/>
          </p:cNvSpPr>
          <p:nvPr>
            <p:ph type="body" sz="quarter" idx="102" hasCustomPrompt="1"/>
          </p:nvPr>
        </p:nvSpPr>
        <p:spPr>
          <a:xfrm>
            <a:off x="7263963"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1" name="Text Placeholder 28">
            <a:extLst>
              <a:ext uri="{FF2B5EF4-FFF2-40B4-BE49-F238E27FC236}">
                <a16:creationId xmlns:a16="http://schemas.microsoft.com/office/drawing/2014/main" id="{1560C2D1-F5E6-7181-4036-0ED34AE63274}"/>
              </a:ext>
            </a:extLst>
          </p:cNvPr>
          <p:cNvSpPr>
            <a:spLocks noGrp="1"/>
          </p:cNvSpPr>
          <p:nvPr>
            <p:ph type="body" sz="quarter" idx="103" hasCustomPrompt="1"/>
          </p:nvPr>
        </p:nvSpPr>
        <p:spPr>
          <a:xfrm>
            <a:off x="9866679" y="1941422"/>
            <a:ext cx="1744766" cy="558729"/>
          </a:xfrm>
        </p:spPr>
        <p:txBody>
          <a:bodyPr>
            <a:noAutofit/>
          </a:bodyPr>
          <a:lstStyle>
            <a:lvl1pPr algn="ctr">
              <a:buNone/>
              <a:defRPr sz="3600">
                <a:solidFill>
                  <a:schemeClr val="tx1"/>
                </a:solidFill>
              </a:defRPr>
            </a:lvl1pPr>
          </a:lstStyle>
          <a:p>
            <a:pPr lvl="0"/>
            <a:r>
              <a:rPr lang="en-US" dirty="0"/>
              <a:t>£XXXk</a:t>
            </a:r>
          </a:p>
        </p:txBody>
      </p:sp>
      <p:sp>
        <p:nvSpPr>
          <p:cNvPr id="32" name="Text Placeholder 28">
            <a:extLst>
              <a:ext uri="{FF2B5EF4-FFF2-40B4-BE49-F238E27FC236}">
                <a16:creationId xmlns:a16="http://schemas.microsoft.com/office/drawing/2014/main" id="{DEA089BF-1B0A-4667-0A3A-EF2EF6AFB8E5}"/>
              </a:ext>
            </a:extLst>
          </p:cNvPr>
          <p:cNvSpPr>
            <a:spLocks noGrp="1"/>
          </p:cNvSpPr>
          <p:nvPr>
            <p:ph type="body" sz="quarter" idx="104" hasCustomPrompt="1"/>
          </p:nvPr>
        </p:nvSpPr>
        <p:spPr>
          <a:xfrm>
            <a:off x="9866679"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3" name="Text Placeholder 11">
            <a:extLst>
              <a:ext uri="{FF2B5EF4-FFF2-40B4-BE49-F238E27FC236}">
                <a16:creationId xmlns:a16="http://schemas.microsoft.com/office/drawing/2014/main" id="{AC137FB8-CD0C-CBEA-8FA4-1032E0E6AB6C}"/>
              </a:ext>
            </a:extLst>
          </p:cNvPr>
          <p:cNvSpPr>
            <a:spLocks noGrp="1"/>
          </p:cNvSpPr>
          <p:nvPr>
            <p:ph type="body" sz="quarter" idx="105"/>
          </p:nvPr>
        </p:nvSpPr>
        <p:spPr>
          <a:xfrm>
            <a:off x="4510552" y="3802362"/>
            <a:ext cx="2051106" cy="1904781"/>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5" name="Text Placeholder 11">
            <a:extLst>
              <a:ext uri="{FF2B5EF4-FFF2-40B4-BE49-F238E27FC236}">
                <a16:creationId xmlns:a16="http://schemas.microsoft.com/office/drawing/2014/main" id="{7BAB7044-1D11-3293-87C7-2FC64ADF7EDE}"/>
              </a:ext>
            </a:extLst>
          </p:cNvPr>
          <p:cNvSpPr>
            <a:spLocks noGrp="1"/>
          </p:cNvSpPr>
          <p:nvPr>
            <p:ph type="body" sz="quarter" idx="106"/>
          </p:nvPr>
        </p:nvSpPr>
        <p:spPr>
          <a:xfrm>
            <a:off x="7108835"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7" name="Text Placeholder 11">
            <a:extLst>
              <a:ext uri="{FF2B5EF4-FFF2-40B4-BE49-F238E27FC236}">
                <a16:creationId xmlns:a16="http://schemas.microsoft.com/office/drawing/2014/main" id="{D0C401FD-A789-E625-52F8-D521097AF678}"/>
              </a:ext>
            </a:extLst>
          </p:cNvPr>
          <p:cNvSpPr>
            <a:spLocks noGrp="1"/>
          </p:cNvSpPr>
          <p:nvPr>
            <p:ph type="body" sz="quarter" idx="107"/>
          </p:nvPr>
        </p:nvSpPr>
        <p:spPr>
          <a:xfrm>
            <a:off x="9707118"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9" name="Text Placeholder 20">
            <a:extLst>
              <a:ext uri="{FF2B5EF4-FFF2-40B4-BE49-F238E27FC236}">
                <a16:creationId xmlns:a16="http://schemas.microsoft.com/office/drawing/2014/main" id="{748ADCCD-1AFB-AE9B-B3E0-01B369C988E9}"/>
              </a:ext>
            </a:extLst>
          </p:cNvPr>
          <p:cNvSpPr>
            <a:spLocks noGrp="1"/>
          </p:cNvSpPr>
          <p:nvPr>
            <p:ph type="body" sz="quarter" idx="108" hasCustomPrompt="1"/>
          </p:nvPr>
        </p:nvSpPr>
        <p:spPr>
          <a:xfrm>
            <a:off x="508531" y="3790776"/>
            <a:ext cx="3383737" cy="1907696"/>
          </a:xfrm>
          <a:prstGeom prst="roundRect">
            <a:avLst>
              <a:gd name="adj" fmla="val 2280"/>
            </a:avLst>
          </a:prstGeom>
          <a:solidFill>
            <a:srgbClr val="B2B4B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0" name="Text Placeholder 28">
            <a:extLst>
              <a:ext uri="{FF2B5EF4-FFF2-40B4-BE49-F238E27FC236}">
                <a16:creationId xmlns:a16="http://schemas.microsoft.com/office/drawing/2014/main" id="{1E5C606C-EF1D-3B4B-E72C-56B74ECE475A}"/>
              </a:ext>
            </a:extLst>
          </p:cNvPr>
          <p:cNvSpPr>
            <a:spLocks noGrp="1"/>
          </p:cNvSpPr>
          <p:nvPr>
            <p:ph type="body" sz="quarter" idx="109" hasCustomPrompt="1"/>
          </p:nvPr>
        </p:nvSpPr>
        <p:spPr>
          <a:xfrm>
            <a:off x="4660672" y="4038713"/>
            <a:ext cx="1744766" cy="558729"/>
          </a:xfrm>
        </p:spPr>
        <p:txBody>
          <a:bodyPr>
            <a:noAutofit/>
          </a:bodyPr>
          <a:lstStyle>
            <a:lvl1pPr algn="ctr">
              <a:buNone/>
              <a:defRPr sz="3600">
                <a:solidFill>
                  <a:schemeClr val="tx1"/>
                </a:solidFill>
              </a:defRPr>
            </a:lvl1pPr>
          </a:lstStyle>
          <a:p>
            <a:pPr lvl="0"/>
            <a:r>
              <a:rPr lang="en-US" dirty="0"/>
              <a:t>XX%</a:t>
            </a:r>
          </a:p>
        </p:txBody>
      </p:sp>
      <p:sp>
        <p:nvSpPr>
          <p:cNvPr id="41" name="Text Placeholder 28">
            <a:extLst>
              <a:ext uri="{FF2B5EF4-FFF2-40B4-BE49-F238E27FC236}">
                <a16:creationId xmlns:a16="http://schemas.microsoft.com/office/drawing/2014/main" id="{CBAB1AC2-8C1E-7D2E-3096-61BF3A852493}"/>
              </a:ext>
            </a:extLst>
          </p:cNvPr>
          <p:cNvSpPr>
            <a:spLocks noGrp="1"/>
          </p:cNvSpPr>
          <p:nvPr>
            <p:ph type="body" sz="quarter" idx="110" hasCustomPrompt="1"/>
          </p:nvPr>
        </p:nvSpPr>
        <p:spPr>
          <a:xfrm>
            <a:off x="4660672"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2" name="Text Placeholder 28">
            <a:extLst>
              <a:ext uri="{FF2B5EF4-FFF2-40B4-BE49-F238E27FC236}">
                <a16:creationId xmlns:a16="http://schemas.microsoft.com/office/drawing/2014/main" id="{177D6395-A42D-33B4-6067-4473FDC8B6B9}"/>
              </a:ext>
            </a:extLst>
          </p:cNvPr>
          <p:cNvSpPr>
            <a:spLocks noGrp="1"/>
          </p:cNvSpPr>
          <p:nvPr>
            <p:ph type="body" sz="quarter" idx="111" hasCustomPrompt="1"/>
          </p:nvPr>
        </p:nvSpPr>
        <p:spPr>
          <a:xfrm>
            <a:off x="7263963" y="4038713"/>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43" name="Text Placeholder 28">
            <a:extLst>
              <a:ext uri="{FF2B5EF4-FFF2-40B4-BE49-F238E27FC236}">
                <a16:creationId xmlns:a16="http://schemas.microsoft.com/office/drawing/2014/main" id="{03A10C7A-CE49-A3C2-5DFF-F8D7DF3A4775}"/>
              </a:ext>
            </a:extLst>
          </p:cNvPr>
          <p:cNvSpPr>
            <a:spLocks noGrp="1"/>
          </p:cNvSpPr>
          <p:nvPr>
            <p:ph type="body" sz="quarter" idx="112" hasCustomPrompt="1"/>
          </p:nvPr>
        </p:nvSpPr>
        <p:spPr>
          <a:xfrm>
            <a:off x="7263963"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4" name="Text Placeholder 28">
            <a:extLst>
              <a:ext uri="{FF2B5EF4-FFF2-40B4-BE49-F238E27FC236}">
                <a16:creationId xmlns:a16="http://schemas.microsoft.com/office/drawing/2014/main" id="{884C60DA-6DFB-3248-7F5C-F0EBFD5BCEBD}"/>
              </a:ext>
            </a:extLst>
          </p:cNvPr>
          <p:cNvSpPr>
            <a:spLocks noGrp="1"/>
          </p:cNvSpPr>
          <p:nvPr>
            <p:ph type="body" sz="quarter" idx="113" hasCustomPrompt="1"/>
          </p:nvPr>
        </p:nvSpPr>
        <p:spPr>
          <a:xfrm>
            <a:off x="9866679" y="4038713"/>
            <a:ext cx="1744766" cy="558729"/>
          </a:xfrm>
        </p:spPr>
        <p:txBody>
          <a:bodyPr>
            <a:noAutofit/>
          </a:bodyPr>
          <a:lstStyle>
            <a:lvl1pPr algn="ctr">
              <a:buNone/>
              <a:defRPr sz="3600">
                <a:solidFill>
                  <a:schemeClr val="tx1"/>
                </a:solidFill>
              </a:defRPr>
            </a:lvl1pPr>
          </a:lstStyle>
          <a:p>
            <a:pPr lvl="0"/>
            <a:r>
              <a:rPr lang="en-US" dirty="0"/>
              <a:t>£XXXk</a:t>
            </a:r>
          </a:p>
        </p:txBody>
      </p:sp>
      <p:sp>
        <p:nvSpPr>
          <p:cNvPr id="45" name="Text Placeholder 28">
            <a:extLst>
              <a:ext uri="{FF2B5EF4-FFF2-40B4-BE49-F238E27FC236}">
                <a16:creationId xmlns:a16="http://schemas.microsoft.com/office/drawing/2014/main" id="{51D57E51-337B-1B3F-9EF0-709A770A08AF}"/>
              </a:ext>
            </a:extLst>
          </p:cNvPr>
          <p:cNvSpPr>
            <a:spLocks noGrp="1"/>
          </p:cNvSpPr>
          <p:nvPr>
            <p:ph type="body" sz="quarter" idx="114" hasCustomPrompt="1"/>
          </p:nvPr>
        </p:nvSpPr>
        <p:spPr>
          <a:xfrm>
            <a:off x="9866679"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6" name="Right Arrow 45">
            <a:extLst>
              <a:ext uri="{FF2B5EF4-FFF2-40B4-BE49-F238E27FC236}">
                <a16:creationId xmlns:a16="http://schemas.microsoft.com/office/drawing/2014/main" id="{53F9BE53-F227-B044-3BAE-FABC5FC8F68A}"/>
              </a:ext>
            </a:extLst>
          </p:cNvPr>
          <p:cNvSpPr/>
          <p:nvPr userDrawn="1"/>
        </p:nvSpPr>
        <p:spPr>
          <a:xfrm>
            <a:off x="40999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7" name="Right Arrow 46">
            <a:extLst>
              <a:ext uri="{FF2B5EF4-FFF2-40B4-BE49-F238E27FC236}">
                <a16:creationId xmlns:a16="http://schemas.microsoft.com/office/drawing/2014/main" id="{9A19A5BC-D073-CFF1-6746-80AC1DF34A8E}"/>
              </a:ext>
            </a:extLst>
          </p:cNvPr>
          <p:cNvSpPr/>
          <p:nvPr userDrawn="1"/>
        </p:nvSpPr>
        <p:spPr>
          <a:xfrm>
            <a:off x="67464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8" name="Right Arrow 47">
            <a:extLst>
              <a:ext uri="{FF2B5EF4-FFF2-40B4-BE49-F238E27FC236}">
                <a16:creationId xmlns:a16="http://schemas.microsoft.com/office/drawing/2014/main" id="{5EF90359-DD7D-3FF2-295E-8CA039EE7A17}"/>
              </a:ext>
            </a:extLst>
          </p:cNvPr>
          <p:cNvSpPr/>
          <p:nvPr userDrawn="1"/>
        </p:nvSpPr>
        <p:spPr>
          <a:xfrm>
            <a:off x="9320702"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9" name="Right Arrow 48">
            <a:extLst>
              <a:ext uri="{FF2B5EF4-FFF2-40B4-BE49-F238E27FC236}">
                <a16:creationId xmlns:a16="http://schemas.microsoft.com/office/drawing/2014/main" id="{C1B4460B-6321-DF0C-2285-6A267CEA9968}"/>
              </a:ext>
            </a:extLst>
          </p:cNvPr>
          <p:cNvSpPr/>
          <p:nvPr userDrawn="1"/>
        </p:nvSpPr>
        <p:spPr>
          <a:xfrm>
            <a:off x="41172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0" name="Right Arrow 49">
            <a:extLst>
              <a:ext uri="{FF2B5EF4-FFF2-40B4-BE49-F238E27FC236}">
                <a16:creationId xmlns:a16="http://schemas.microsoft.com/office/drawing/2014/main" id="{C516AE1F-3C56-C83A-C892-043361E126A1}"/>
              </a:ext>
            </a:extLst>
          </p:cNvPr>
          <p:cNvSpPr/>
          <p:nvPr userDrawn="1"/>
        </p:nvSpPr>
        <p:spPr>
          <a:xfrm>
            <a:off x="67637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1" name="Right Arrow 50">
            <a:extLst>
              <a:ext uri="{FF2B5EF4-FFF2-40B4-BE49-F238E27FC236}">
                <a16:creationId xmlns:a16="http://schemas.microsoft.com/office/drawing/2014/main" id="{32D02B90-7CCF-F978-0C87-6FDE7C719305}"/>
              </a:ext>
            </a:extLst>
          </p:cNvPr>
          <p:cNvSpPr/>
          <p:nvPr userDrawn="1"/>
        </p:nvSpPr>
        <p:spPr>
          <a:xfrm>
            <a:off x="9338018"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pic>
        <p:nvPicPr>
          <p:cNvPr id="2" name="Picture 1">
            <a:extLst>
              <a:ext uri="{FF2B5EF4-FFF2-40B4-BE49-F238E27FC236}">
                <a16:creationId xmlns:a16="http://schemas.microsoft.com/office/drawing/2014/main" id="{7279E92C-5ED4-5704-81E5-A147C663F70D}"/>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6" name="Text Placeholder 6">
            <a:extLst>
              <a:ext uri="{FF2B5EF4-FFF2-40B4-BE49-F238E27FC236}">
                <a16:creationId xmlns:a16="http://schemas.microsoft.com/office/drawing/2014/main" id="{35A9D3C6-997C-FBC3-D452-8DF50E7CEC4B}"/>
              </a:ext>
            </a:extLst>
          </p:cNvPr>
          <p:cNvSpPr>
            <a:spLocks noGrp="1"/>
          </p:cNvSpPr>
          <p:nvPr>
            <p:ph type="body" sz="quarter" idx="115"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457389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Gold and silver v2 dark knight">
    <p:bg>
      <p:bgPr>
        <a:solidFill>
          <a:schemeClr val="tx2"/>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6835BE5-42B3-F517-DA1B-440DE07342BE}"/>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D8F7411B-D681-AE11-8ABC-3E076394AB9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4" name="Text Placeholder 11">
            <a:extLst>
              <a:ext uri="{FF2B5EF4-FFF2-40B4-BE49-F238E27FC236}">
                <a16:creationId xmlns:a16="http://schemas.microsoft.com/office/drawing/2014/main" id="{448BF417-BD9C-BF25-0FA1-8EC5EB59F814}"/>
              </a:ext>
            </a:extLst>
          </p:cNvPr>
          <p:cNvSpPr>
            <a:spLocks noGrp="1"/>
          </p:cNvSpPr>
          <p:nvPr>
            <p:ph type="body" sz="quarter" idx="93"/>
          </p:nvPr>
        </p:nvSpPr>
        <p:spPr>
          <a:xfrm>
            <a:off x="4546375" y="1524219"/>
            <a:ext cx="2051106" cy="1904781"/>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18" name="Right Arrow 17">
            <a:extLst>
              <a:ext uri="{FF2B5EF4-FFF2-40B4-BE49-F238E27FC236}">
                <a16:creationId xmlns:a16="http://schemas.microsoft.com/office/drawing/2014/main" id="{3AFF3808-059C-8100-278C-85A3FF33A15C}"/>
              </a:ext>
            </a:extLst>
          </p:cNvPr>
          <p:cNvSpPr/>
          <p:nvPr userDrawn="1"/>
        </p:nvSpPr>
        <p:spPr>
          <a:xfrm>
            <a:off x="4100976" y="2343772"/>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19" name="Text Placeholder 11">
            <a:extLst>
              <a:ext uri="{FF2B5EF4-FFF2-40B4-BE49-F238E27FC236}">
                <a16:creationId xmlns:a16="http://schemas.microsoft.com/office/drawing/2014/main" id="{57886287-5852-FCD0-614A-BE62A4BA58A2}"/>
              </a:ext>
            </a:extLst>
          </p:cNvPr>
          <p:cNvSpPr>
            <a:spLocks noGrp="1"/>
          </p:cNvSpPr>
          <p:nvPr>
            <p:ph type="body" sz="quarter" idx="94"/>
          </p:nvPr>
        </p:nvSpPr>
        <p:spPr>
          <a:xfrm>
            <a:off x="7243720" y="1521305"/>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0" name="Right Arrow 19">
            <a:extLst>
              <a:ext uri="{FF2B5EF4-FFF2-40B4-BE49-F238E27FC236}">
                <a16:creationId xmlns:a16="http://schemas.microsoft.com/office/drawing/2014/main" id="{D3F7ED5A-CE0A-03E9-2CBF-A7A0B08C2818}"/>
              </a:ext>
            </a:extLst>
          </p:cNvPr>
          <p:cNvSpPr/>
          <p:nvPr userDrawn="1"/>
        </p:nvSpPr>
        <p:spPr>
          <a:xfrm>
            <a:off x="6795605" y="2343772"/>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21" name="Text Placeholder 11">
            <a:extLst>
              <a:ext uri="{FF2B5EF4-FFF2-40B4-BE49-F238E27FC236}">
                <a16:creationId xmlns:a16="http://schemas.microsoft.com/office/drawing/2014/main" id="{3027A4AF-11B0-B9DE-5616-E3FC627BC652}"/>
              </a:ext>
            </a:extLst>
          </p:cNvPr>
          <p:cNvSpPr>
            <a:spLocks noGrp="1"/>
          </p:cNvSpPr>
          <p:nvPr>
            <p:ph type="body" sz="quarter" idx="95"/>
          </p:nvPr>
        </p:nvSpPr>
        <p:spPr>
          <a:xfrm>
            <a:off x="9941065" y="1521305"/>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2" name="Right Arrow 21">
            <a:extLst>
              <a:ext uri="{FF2B5EF4-FFF2-40B4-BE49-F238E27FC236}">
                <a16:creationId xmlns:a16="http://schemas.microsoft.com/office/drawing/2014/main" id="{5E630C28-BC47-FE5C-BFEA-8B2D33E6BDD8}"/>
              </a:ext>
            </a:extLst>
          </p:cNvPr>
          <p:cNvSpPr/>
          <p:nvPr userDrawn="1"/>
        </p:nvSpPr>
        <p:spPr>
          <a:xfrm>
            <a:off x="9492950" y="2343772"/>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23" name="Text Placeholder 20">
            <a:extLst>
              <a:ext uri="{FF2B5EF4-FFF2-40B4-BE49-F238E27FC236}">
                <a16:creationId xmlns:a16="http://schemas.microsoft.com/office/drawing/2014/main" id="{D508BF16-F4D4-B791-1421-0DD5B49AC24B}"/>
              </a:ext>
            </a:extLst>
          </p:cNvPr>
          <p:cNvSpPr>
            <a:spLocks noGrp="1"/>
          </p:cNvSpPr>
          <p:nvPr>
            <p:ph type="body" sz="quarter" idx="58" hasCustomPrompt="1"/>
          </p:nvPr>
        </p:nvSpPr>
        <p:spPr>
          <a:xfrm>
            <a:off x="192088" y="1521305"/>
            <a:ext cx="3708047" cy="1907696"/>
          </a:xfrm>
          <a:prstGeom prst="roundRect">
            <a:avLst>
              <a:gd name="adj" fmla="val 2280"/>
            </a:avLst>
          </a:prstGeom>
          <a:solidFill>
            <a:srgbClr val="BC955B"/>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4" name="Text Placeholder 28">
            <a:extLst>
              <a:ext uri="{FF2B5EF4-FFF2-40B4-BE49-F238E27FC236}">
                <a16:creationId xmlns:a16="http://schemas.microsoft.com/office/drawing/2014/main" id="{5FBF6A41-5D45-11C9-07B8-C058D64439E7}"/>
              </a:ext>
            </a:extLst>
          </p:cNvPr>
          <p:cNvSpPr>
            <a:spLocks noGrp="1"/>
          </p:cNvSpPr>
          <p:nvPr>
            <p:ph type="body" sz="quarter" idx="100" hasCustomPrompt="1"/>
          </p:nvPr>
        </p:nvSpPr>
        <p:spPr>
          <a:xfrm>
            <a:off x="4696495" y="1760570"/>
            <a:ext cx="1744766" cy="558729"/>
          </a:xfrm>
        </p:spPr>
        <p:txBody>
          <a:bodyPr>
            <a:noAutofit/>
          </a:bodyPr>
          <a:lstStyle>
            <a:lvl1pPr algn="ctr">
              <a:buNone/>
              <a:defRPr sz="3600">
                <a:solidFill>
                  <a:srgbClr val="BC955B"/>
                </a:solidFill>
              </a:defRPr>
            </a:lvl1pPr>
          </a:lstStyle>
          <a:p>
            <a:pPr lvl="0"/>
            <a:r>
              <a:rPr lang="en-US" dirty="0"/>
              <a:t>XX%</a:t>
            </a:r>
          </a:p>
        </p:txBody>
      </p:sp>
      <p:sp>
        <p:nvSpPr>
          <p:cNvPr id="25" name="Text Placeholder 28">
            <a:extLst>
              <a:ext uri="{FF2B5EF4-FFF2-40B4-BE49-F238E27FC236}">
                <a16:creationId xmlns:a16="http://schemas.microsoft.com/office/drawing/2014/main" id="{05AF3634-CC1A-970B-B7AE-50090AFDD0A1}"/>
              </a:ext>
            </a:extLst>
          </p:cNvPr>
          <p:cNvSpPr>
            <a:spLocks noGrp="1"/>
          </p:cNvSpPr>
          <p:nvPr>
            <p:ph type="body" sz="quarter" idx="96" hasCustomPrompt="1"/>
          </p:nvPr>
        </p:nvSpPr>
        <p:spPr>
          <a:xfrm>
            <a:off x="4696495" y="2529367"/>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26" name="Text Placeholder 28">
            <a:extLst>
              <a:ext uri="{FF2B5EF4-FFF2-40B4-BE49-F238E27FC236}">
                <a16:creationId xmlns:a16="http://schemas.microsoft.com/office/drawing/2014/main" id="{186A9948-55C4-AC6B-E25D-F84112EC5926}"/>
              </a:ext>
            </a:extLst>
          </p:cNvPr>
          <p:cNvSpPr>
            <a:spLocks noGrp="1"/>
          </p:cNvSpPr>
          <p:nvPr>
            <p:ph type="body" sz="quarter" idx="101" hasCustomPrompt="1"/>
          </p:nvPr>
        </p:nvSpPr>
        <p:spPr>
          <a:xfrm>
            <a:off x="7396890" y="1760570"/>
            <a:ext cx="1744766" cy="558729"/>
          </a:xfrm>
        </p:spPr>
        <p:txBody>
          <a:bodyPr>
            <a:noAutofit/>
          </a:bodyPr>
          <a:lstStyle>
            <a:lvl1pPr algn="ctr">
              <a:buNone/>
              <a:defRPr sz="3600">
                <a:solidFill>
                  <a:srgbClr val="BC955B"/>
                </a:solidFill>
              </a:defRPr>
            </a:lvl1pPr>
          </a:lstStyle>
          <a:p>
            <a:pPr lvl="0"/>
            <a:r>
              <a:rPr lang="en-US" dirty="0" err="1"/>
              <a:t>X.Xm</a:t>
            </a:r>
            <a:endParaRPr lang="en-US" dirty="0"/>
          </a:p>
        </p:txBody>
      </p:sp>
      <p:sp>
        <p:nvSpPr>
          <p:cNvPr id="27" name="Text Placeholder 28">
            <a:extLst>
              <a:ext uri="{FF2B5EF4-FFF2-40B4-BE49-F238E27FC236}">
                <a16:creationId xmlns:a16="http://schemas.microsoft.com/office/drawing/2014/main" id="{D6BDB1D1-0536-E489-D538-9A4F02CE0AFD}"/>
              </a:ext>
            </a:extLst>
          </p:cNvPr>
          <p:cNvSpPr>
            <a:spLocks noGrp="1"/>
          </p:cNvSpPr>
          <p:nvPr>
            <p:ph type="body" sz="quarter" idx="102" hasCustomPrompt="1"/>
          </p:nvPr>
        </p:nvSpPr>
        <p:spPr>
          <a:xfrm>
            <a:off x="7396890" y="2529367"/>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28" name="Text Placeholder 28">
            <a:extLst>
              <a:ext uri="{FF2B5EF4-FFF2-40B4-BE49-F238E27FC236}">
                <a16:creationId xmlns:a16="http://schemas.microsoft.com/office/drawing/2014/main" id="{FE2E6922-3469-6112-662F-AC5C4FD97D73}"/>
              </a:ext>
            </a:extLst>
          </p:cNvPr>
          <p:cNvSpPr>
            <a:spLocks noGrp="1"/>
          </p:cNvSpPr>
          <p:nvPr>
            <p:ph type="body" sz="quarter" idx="103" hasCustomPrompt="1"/>
          </p:nvPr>
        </p:nvSpPr>
        <p:spPr>
          <a:xfrm>
            <a:off x="10100626" y="1760570"/>
            <a:ext cx="1744766" cy="558729"/>
          </a:xfrm>
        </p:spPr>
        <p:txBody>
          <a:bodyPr>
            <a:noAutofit/>
          </a:bodyPr>
          <a:lstStyle>
            <a:lvl1pPr algn="ctr">
              <a:buNone/>
              <a:defRPr sz="3600">
                <a:solidFill>
                  <a:srgbClr val="BC955B"/>
                </a:solidFill>
              </a:defRPr>
            </a:lvl1pPr>
          </a:lstStyle>
          <a:p>
            <a:pPr lvl="0"/>
            <a:r>
              <a:rPr lang="en-US" dirty="0"/>
              <a:t>£XXXk</a:t>
            </a:r>
          </a:p>
        </p:txBody>
      </p:sp>
      <p:sp>
        <p:nvSpPr>
          <p:cNvPr id="29" name="Text Placeholder 28">
            <a:extLst>
              <a:ext uri="{FF2B5EF4-FFF2-40B4-BE49-F238E27FC236}">
                <a16:creationId xmlns:a16="http://schemas.microsoft.com/office/drawing/2014/main" id="{E8987B46-0DDE-3F5C-6177-DF467ECE1289}"/>
              </a:ext>
            </a:extLst>
          </p:cNvPr>
          <p:cNvSpPr>
            <a:spLocks noGrp="1"/>
          </p:cNvSpPr>
          <p:nvPr>
            <p:ph type="body" sz="quarter" idx="104" hasCustomPrompt="1"/>
          </p:nvPr>
        </p:nvSpPr>
        <p:spPr>
          <a:xfrm>
            <a:off x="10100626" y="2529367"/>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30" name="Text Placeholder 11">
            <a:extLst>
              <a:ext uri="{FF2B5EF4-FFF2-40B4-BE49-F238E27FC236}">
                <a16:creationId xmlns:a16="http://schemas.microsoft.com/office/drawing/2014/main" id="{FA95823F-4697-E2DE-20E5-84BE959590B7}"/>
              </a:ext>
            </a:extLst>
          </p:cNvPr>
          <p:cNvSpPr>
            <a:spLocks noGrp="1"/>
          </p:cNvSpPr>
          <p:nvPr>
            <p:ph type="body" sz="quarter" idx="105"/>
          </p:nvPr>
        </p:nvSpPr>
        <p:spPr>
          <a:xfrm>
            <a:off x="4546375" y="3744466"/>
            <a:ext cx="2051106" cy="1904781"/>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1" name="Right Arrow 30">
            <a:extLst>
              <a:ext uri="{FF2B5EF4-FFF2-40B4-BE49-F238E27FC236}">
                <a16:creationId xmlns:a16="http://schemas.microsoft.com/office/drawing/2014/main" id="{7B238F90-864C-BF14-A01D-13BCE35B7DFC}"/>
              </a:ext>
            </a:extLst>
          </p:cNvPr>
          <p:cNvSpPr/>
          <p:nvPr userDrawn="1"/>
        </p:nvSpPr>
        <p:spPr>
          <a:xfrm>
            <a:off x="4100976" y="4564019"/>
            <a:ext cx="249991" cy="262763"/>
          </a:xfrm>
          <a:prstGeom prst="rightArrow">
            <a:avLst/>
          </a:prstGeom>
          <a:solidFill>
            <a:srgbClr val="B2B4B2"/>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2" name="Text Placeholder 11">
            <a:extLst>
              <a:ext uri="{FF2B5EF4-FFF2-40B4-BE49-F238E27FC236}">
                <a16:creationId xmlns:a16="http://schemas.microsoft.com/office/drawing/2014/main" id="{4E2A9B63-7DC4-867F-7910-4B3A91CBAF18}"/>
              </a:ext>
            </a:extLst>
          </p:cNvPr>
          <p:cNvSpPr>
            <a:spLocks noGrp="1"/>
          </p:cNvSpPr>
          <p:nvPr>
            <p:ph type="body" sz="quarter" idx="106"/>
          </p:nvPr>
        </p:nvSpPr>
        <p:spPr>
          <a:xfrm>
            <a:off x="7243720" y="3741552"/>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3" name="Right Arrow 32">
            <a:extLst>
              <a:ext uri="{FF2B5EF4-FFF2-40B4-BE49-F238E27FC236}">
                <a16:creationId xmlns:a16="http://schemas.microsoft.com/office/drawing/2014/main" id="{FB4EB3F1-307C-5163-F790-DEAA26BE46C2}"/>
              </a:ext>
            </a:extLst>
          </p:cNvPr>
          <p:cNvSpPr/>
          <p:nvPr userDrawn="1"/>
        </p:nvSpPr>
        <p:spPr>
          <a:xfrm>
            <a:off x="6795605" y="4564019"/>
            <a:ext cx="249991" cy="262763"/>
          </a:xfrm>
          <a:prstGeom prst="rightArrow">
            <a:avLst/>
          </a:prstGeom>
          <a:solidFill>
            <a:srgbClr val="B2B4B2"/>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4" name="Text Placeholder 11">
            <a:extLst>
              <a:ext uri="{FF2B5EF4-FFF2-40B4-BE49-F238E27FC236}">
                <a16:creationId xmlns:a16="http://schemas.microsoft.com/office/drawing/2014/main" id="{ACA24A4E-0574-4B54-A132-362F50020D3D}"/>
              </a:ext>
            </a:extLst>
          </p:cNvPr>
          <p:cNvSpPr>
            <a:spLocks noGrp="1"/>
          </p:cNvSpPr>
          <p:nvPr>
            <p:ph type="body" sz="quarter" idx="107"/>
          </p:nvPr>
        </p:nvSpPr>
        <p:spPr>
          <a:xfrm>
            <a:off x="9941065" y="3741552"/>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5" name="Right Arrow 34">
            <a:extLst>
              <a:ext uri="{FF2B5EF4-FFF2-40B4-BE49-F238E27FC236}">
                <a16:creationId xmlns:a16="http://schemas.microsoft.com/office/drawing/2014/main" id="{75A3A891-B429-C7A8-EE39-F96AB0EBED37}"/>
              </a:ext>
            </a:extLst>
          </p:cNvPr>
          <p:cNvSpPr/>
          <p:nvPr userDrawn="1"/>
        </p:nvSpPr>
        <p:spPr>
          <a:xfrm>
            <a:off x="9492950" y="4564019"/>
            <a:ext cx="249991" cy="262763"/>
          </a:xfrm>
          <a:prstGeom prst="rightArrow">
            <a:avLst/>
          </a:prstGeom>
          <a:solidFill>
            <a:srgbClr val="B2B4B2"/>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36" name="Text Placeholder 20">
            <a:extLst>
              <a:ext uri="{FF2B5EF4-FFF2-40B4-BE49-F238E27FC236}">
                <a16:creationId xmlns:a16="http://schemas.microsoft.com/office/drawing/2014/main" id="{5B1850F1-CABA-C326-87B2-C55D0E235DEB}"/>
              </a:ext>
            </a:extLst>
          </p:cNvPr>
          <p:cNvSpPr>
            <a:spLocks noGrp="1"/>
          </p:cNvSpPr>
          <p:nvPr>
            <p:ph type="body" sz="quarter" idx="108" hasCustomPrompt="1"/>
          </p:nvPr>
        </p:nvSpPr>
        <p:spPr>
          <a:xfrm>
            <a:off x="152589" y="3795766"/>
            <a:ext cx="3708047" cy="1907696"/>
          </a:xfrm>
          <a:prstGeom prst="roundRect">
            <a:avLst>
              <a:gd name="adj" fmla="val 2280"/>
            </a:avLst>
          </a:prstGeom>
          <a:solidFill>
            <a:srgbClr val="B2B4B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37" name="Text Placeholder 28">
            <a:extLst>
              <a:ext uri="{FF2B5EF4-FFF2-40B4-BE49-F238E27FC236}">
                <a16:creationId xmlns:a16="http://schemas.microsoft.com/office/drawing/2014/main" id="{95D17CF2-9150-02A5-B5E5-2857C093C8A5}"/>
              </a:ext>
            </a:extLst>
          </p:cNvPr>
          <p:cNvSpPr>
            <a:spLocks noGrp="1"/>
          </p:cNvSpPr>
          <p:nvPr>
            <p:ph type="body" sz="quarter" idx="109" hasCustomPrompt="1"/>
          </p:nvPr>
        </p:nvSpPr>
        <p:spPr>
          <a:xfrm>
            <a:off x="4696495" y="3980817"/>
            <a:ext cx="1744766" cy="558729"/>
          </a:xfrm>
        </p:spPr>
        <p:txBody>
          <a:bodyPr>
            <a:noAutofit/>
          </a:bodyPr>
          <a:lstStyle>
            <a:lvl1pPr algn="ctr">
              <a:buNone/>
              <a:defRPr sz="3600">
                <a:solidFill>
                  <a:srgbClr val="B2B4B2"/>
                </a:solidFill>
              </a:defRPr>
            </a:lvl1pPr>
          </a:lstStyle>
          <a:p>
            <a:pPr lvl="0"/>
            <a:r>
              <a:rPr lang="en-US" dirty="0"/>
              <a:t>XX%</a:t>
            </a:r>
          </a:p>
        </p:txBody>
      </p:sp>
      <p:sp>
        <p:nvSpPr>
          <p:cNvPr id="38" name="Text Placeholder 28">
            <a:extLst>
              <a:ext uri="{FF2B5EF4-FFF2-40B4-BE49-F238E27FC236}">
                <a16:creationId xmlns:a16="http://schemas.microsoft.com/office/drawing/2014/main" id="{7241FDD8-D3EF-0611-C71A-9807FF54B2E6}"/>
              </a:ext>
            </a:extLst>
          </p:cNvPr>
          <p:cNvSpPr>
            <a:spLocks noGrp="1"/>
          </p:cNvSpPr>
          <p:nvPr>
            <p:ph type="body" sz="quarter" idx="110" hasCustomPrompt="1"/>
          </p:nvPr>
        </p:nvSpPr>
        <p:spPr>
          <a:xfrm>
            <a:off x="4696495" y="4749614"/>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39" name="Text Placeholder 28">
            <a:extLst>
              <a:ext uri="{FF2B5EF4-FFF2-40B4-BE49-F238E27FC236}">
                <a16:creationId xmlns:a16="http://schemas.microsoft.com/office/drawing/2014/main" id="{E6BA1A69-4B22-D849-FC7B-EBA4607669EC}"/>
              </a:ext>
            </a:extLst>
          </p:cNvPr>
          <p:cNvSpPr>
            <a:spLocks noGrp="1"/>
          </p:cNvSpPr>
          <p:nvPr>
            <p:ph type="body" sz="quarter" idx="111" hasCustomPrompt="1"/>
          </p:nvPr>
        </p:nvSpPr>
        <p:spPr>
          <a:xfrm>
            <a:off x="7396890" y="3980817"/>
            <a:ext cx="1744766" cy="558729"/>
          </a:xfrm>
        </p:spPr>
        <p:txBody>
          <a:bodyPr>
            <a:noAutofit/>
          </a:bodyPr>
          <a:lstStyle>
            <a:lvl1pPr algn="ctr">
              <a:buNone/>
              <a:defRPr sz="3600">
                <a:solidFill>
                  <a:srgbClr val="B2B4B2"/>
                </a:solidFill>
              </a:defRPr>
            </a:lvl1pPr>
          </a:lstStyle>
          <a:p>
            <a:pPr lvl="0"/>
            <a:r>
              <a:rPr lang="en-US" dirty="0" err="1"/>
              <a:t>X.Xm</a:t>
            </a:r>
            <a:endParaRPr lang="en-US" dirty="0"/>
          </a:p>
        </p:txBody>
      </p:sp>
      <p:sp>
        <p:nvSpPr>
          <p:cNvPr id="40" name="Text Placeholder 28">
            <a:extLst>
              <a:ext uri="{FF2B5EF4-FFF2-40B4-BE49-F238E27FC236}">
                <a16:creationId xmlns:a16="http://schemas.microsoft.com/office/drawing/2014/main" id="{DF27E6BF-A0F6-81E1-A3CE-417DCCF1B74F}"/>
              </a:ext>
            </a:extLst>
          </p:cNvPr>
          <p:cNvSpPr>
            <a:spLocks noGrp="1"/>
          </p:cNvSpPr>
          <p:nvPr>
            <p:ph type="body" sz="quarter" idx="112" hasCustomPrompt="1"/>
          </p:nvPr>
        </p:nvSpPr>
        <p:spPr>
          <a:xfrm>
            <a:off x="7396890" y="4749614"/>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41" name="Text Placeholder 28">
            <a:extLst>
              <a:ext uri="{FF2B5EF4-FFF2-40B4-BE49-F238E27FC236}">
                <a16:creationId xmlns:a16="http://schemas.microsoft.com/office/drawing/2014/main" id="{DF4CA8DB-D41C-99B0-9D7A-772414BE6DF1}"/>
              </a:ext>
            </a:extLst>
          </p:cNvPr>
          <p:cNvSpPr>
            <a:spLocks noGrp="1"/>
          </p:cNvSpPr>
          <p:nvPr>
            <p:ph type="body" sz="quarter" idx="113" hasCustomPrompt="1"/>
          </p:nvPr>
        </p:nvSpPr>
        <p:spPr>
          <a:xfrm>
            <a:off x="10100626" y="3980817"/>
            <a:ext cx="1744766" cy="558729"/>
          </a:xfrm>
        </p:spPr>
        <p:txBody>
          <a:bodyPr>
            <a:noAutofit/>
          </a:bodyPr>
          <a:lstStyle>
            <a:lvl1pPr algn="ctr">
              <a:buNone/>
              <a:defRPr sz="3600">
                <a:solidFill>
                  <a:srgbClr val="B2B4B2"/>
                </a:solidFill>
              </a:defRPr>
            </a:lvl1pPr>
          </a:lstStyle>
          <a:p>
            <a:pPr lvl="0"/>
            <a:r>
              <a:rPr lang="en-US" dirty="0"/>
              <a:t>£XXXk</a:t>
            </a:r>
          </a:p>
        </p:txBody>
      </p:sp>
      <p:sp>
        <p:nvSpPr>
          <p:cNvPr id="42" name="Text Placeholder 28">
            <a:extLst>
              <a:ext uri="{FF2B5EF4-FFF2-40B4-BE49-F238E27FC236}">
                <a16:creationId xmlns:a16="http://schemas.microsoft.com/office/drawing/2014/main" id="{23E42B13-A9C3-93FE-4D12-B0CDAC17B951}"/>
              </a:ext>
            </a:extLst>
          </p:cNvPr>
          <p:cNvSpPr>
            <a:spLocks noGrp="1"/>
          </p:cNvSpPr>
          <p:nvPr>
            <p:ph type="body" sz="quarter" idx="114" hasCustomPrompt="1"/>
          </p:nvPr>
        </p:nvSpPr>
        <p:spPr>
          <a:xfrm>
            <a:off x="10100626" y="4749614"/>
            <a:ext cx="1744766" cy="780275"/>
          </a:xfrm>
        </p:spPr>
        <p:txBody>
          <a:bodyPr>
            <a:noAutofit/>
          </a:bodyPr>
          <a:lstStyle>
            <a:lvl1pPr algn="ctr">
              <a:lnSpc>
                <a:spcPct val="100000"/>
              </a:lnSpc>
              <a:buNone/>
              <a:defRPr sz="1600">
                <a:solidFill>
                  <a:schemeClr val="bg1"/>
                </a:solidFill>
              </a:defRPr>
            </a:lvl1pPr>
          </a:lstStyle>
          <a:p>
            <a:pPr lvl="0"/>
            <a:r>
              <a:rPr lang="en-US" dirty="0"/>
              <a:t>Text goes here</a:t>
            </a:r>
          </a:p>
        </p:txBody>
      </p:sp>
      <p:sp>
        <p:nvSpPr>
          <p:cNvPr id="4" name="Picture Placeholder 4">
            <a:extLst>
              <a:ext uri="{FF2B5EF4-FFF2-40B4-BE49-F238E27FC236}">
                <a16:creationId xmlns:a16="http://schemas.microsoft.com/office/drawing/2014/main" id="{FCF2BF09-8FFC-E61A-0780-BE0EFB43425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pic>
        <p:nvPicPr>
          <p:cNvPr id="5" name="Picture 4">
            <a:extLst>
              <a:ext uri="{FF2B5EF4-FFF2-40B4-BE49-F238E27FC236}">
                <a16:creationId xmlns:a16="http://schemas.microsoft.com/office/drawing/2014/main" id="{00395A66-76FB-A1DE-447A-BD1CAA79F892}"/>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530E402C-E162-1091-1713-E9C708209284}"/>
              </a:ext>
            </a:extLst>
          </p:cNvPr>
          <p:cNvSpPr>
            <a:spLocks noGrp="1"/>
          </p:cNvSpPr>
          <p:nvPr>
            <p:ph type="body" sz="quarter" idx="115"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174313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Gold and silver v1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01AFCC-BCCE-089D-5938-70E8BEBB4AEB}"/>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3" name="Rounded Rectangle 27">
            <a:extLst>
              <a:ext uri="{FF2B5EF4-FFF2-40B4-BE49-F238E27FC236}">
                <a16:creationId xmlns:a16="http://schemas.microsoft.com/office/drawing/2014/main" id="{981F0A11-F311-CC58-D2E3-CD6C1E20873B}"/>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08531"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1"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0" name="Text Placeholder 11">
            <a:extLst>
              <a:ext uri="{FF2B5EF4-FFF2-40B4-BE49-F238E27FC236}">
                <a16:creationId xmlns:a16="http://schemas.microsoft.com/office/drawing/2014/main" id="{4D0B5647-9F25-BA17-1777-D52A0FC4AB4F}"/>
              </a:ext>
            </a:extLst>
          </p:cNvPr>
          <p:cNvSpPr>
            <a:spLocks noGrp="1"/>
          </p:cNvSpPr>
          <p:nvPr>
            <p:ph type="body" sz="quarter" idx="93"/>
          </p:nvPr>
        </p:nvSpPr>
        <p:spPr>
          <a:xfrm>
            <a:off x="4510552" y="1705071"/>
            <a:ext cx="2051106" cy="1904781"/>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2" name="Text Placeholder 11">
            <a:extLst>
              <a:ext uri="{FF2B5EF4-FFF2-40B4-BE49-F238E27FC236}">
                <a16:creationId xmlns:a16="http://schemas.microsoft.com/office/drawing/2014/main" id="{30864D77-C19A-6C44-3447-E3A4861ED238}"/>
              </a:ext>
            </a:extLst>
          </p:cNvPr>
          <p:cNvSpPr>
            <a:spLocks noGrp="1"/>
          </p:cNvSpPr>
          <p:nvPr>
            <p:ph type="body" sz="quarter" idx="94"/>
          </p:nvPr>
        </p:nvSpPr>
        <p:spPr>
          <a:xfrm>
            <a:off x="7108835"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9D11DCB7-0652-1C95-50B2-93BE70238E17}"/>
              </a:ext>
            </a:extLst>
          </p:cNvPr>
          <p:cNvSpPr>
            <a:spLocks noGrp="1"/>
          </p:cNvSpPr>
          <p:nvPr>
            <p:ph type="body" sz="quarter" idx="95"/>
          </p:nvPr>
        </p:nvSpPr>
        <p:spPr>
          <a:xfrm>
            <a:off x="9707118" y="1702157"/>
            <a:ext cx="2051106" cy="1907696"/>
          </a:xfrm>
          <a:prstGeom prst="roundRect">
            <a:avLst>
              <a:gd name="adj" fmla="val 2993"/>
            </a:avLst>
          </a:prstGeom>
          <a:noFill/>
          <a:ln>
            <a:solidFill>
              <a:srgbClr val="BC955B"/>
            </a:solidFill>
          </a:ln>
        </p:spPr>
        <p:txBody>
          <a:bodyPr/>
          <a:lstStyle>
            <a:lvl1pPr>
              <a:buNone/>
              <a:defRPr>
                <a:noFill/>
              </a:defRPr>
            </a:lvl1pPr>
          </a:lstStyle>
          <a:p>
            <a:pPr lvl="0"/>
            <a:endParaRPr lang="en-GB" dirty="0"/>
          </a:p>
        </p:txBody>
      </p:sp>
      <p:sp>
        <p:nvSpPr>
          <p:cNvPr id="26" name="Text Placeholder 20">
            <a:extLst>
              <a:ext uri="{FF2B5EF4-FFF2-40B4-BE49-F238E27FC236}">
                <a16:creationId xmlns:a16="http://schemas.microsoft.com/office/drawing/2014/main" id="{FF582CCF-B981-E77B-73D2-E533FCCC6288}"/>
              </a:ext>
            </a:extLst>
          </p:cNvPr>
          <p:cNvSpPr>
            <a:spLocks noGrp="1"/>
          </p:cNvSpPr>
          <p:nvPr>
            <p:ph type="body" sz="quarter" idx="58" hasCustomPrompt="1"/>
          </p:nvPr>
        </p:nvSpPr>
        <p:spPr>
          <a:xfrm>
            <a:off x="508531" y="1702157"/>
            <a:ext cx="3383737" cy="1907696"/>
          </a:xfrm>
          <a:prstGeom prst="roundRect">
            <a:avLst>
              <a:gd name="adj" fmla="val 2280"/>
            </a:avLst>
          </a:prstGeom>
          <a:solidFill>
            <a:srgbClr val="BC955B"/>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7" name="Text Placeholder 28">
            <a:extLst>
              <a:ext uri="{FF2B5EF4-FFF2-40B4-BE49-F238E27FC236}">
                <a16:creationId xmlns:a16="http://schemas.microsoft.com/office/drawing/2014/main" id="{CA1672CB-C339-B962-A86A-44F06436D228}"/>
              </a:ext>
            </a:extLst>
          </p:cNvPr>
          <p:cNvSpPr>
            <a:spLocks noGrp="1"/>
          </p:cNvSpPr>
          <p:nvPr>
            <p:ph type="body" sz="quarter" idx="100" hasCustomPrompt="1"/>
          </p:nvPr>
        </p:nvSpPr>
        <p:spPr>
          <a:xfrm>
            <a:off x="4660672" y="1941422"/>
            <a:ext cx="1744766" cy="558729"/>
          </a:xfrm>
        </p:spPr>
        <p:txBody>
          <a:bodyPr>
            <a:noAutofit/>
          </a:bodyPr>
          <a:lstStyle>
            <a:lvl1pPr algn="ctr">
              <a:buNone/>
              <a:defRPr sz="3600">
                <a:solidFill>
                  <a:schemeClr val="tx1"/>
                </a:solidFill>
              </a:defRPr>
            </a:lvl1pPr>
          </a:lstStyle>
          <a:p>
            <a:pPr lvl="0"/>
            <a:r>
              <a:rPr lang="en-US" dirty="0"/>
              <a:t>XX%</a:t>
            </a:r>
          </a:p>
        </p:txBody>
      </p:sp>
      <p:sp>
        <p:nvSpPr>
          <p:cNvPr id="28" name="Text Placeholder 28">
            <a:extLst>
              <a:ext uri="{FF2B5EF4-FFF2-40B4-BE49-F238E27FC236}">
                <a16:creationId xmlns:a16="http://schemas.microsoft.com/office/drawing/2014/main" id="{ECFDB9A6-69D5-6C09-5574-43801077D4E4}"/>
              </a:ext>
            </a:extLst>
          </p:cNvPr>
          <p:cNvSpPr>
            <a:spLocks noGrp="1"/>
          </p:cNvSpPr>
          <p:nvPr>
            <p:ph type="body" sz="quarter" idx="96" hasCustomPrompt="1"/>
          </p:nvPr>
        </p:nvSpPr>
        <p:spPr>
          <a:xfrm>
            <a:off x="4660672"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29" name="Text Placeholder 28">
            <a:extLst>
              <a:ext uri="{FF2B5EF4-FFF2-40B4-BE49-F238E27FC236}">
                <a16:creationId xmlns:a16="http://schemas.microsoft.com/office/drawing/2014/main" id="{B3B86E38-3E86-1F2C-FDB9-6171CB1C415A}"/>
              </a:ext>
            </a:extLst>
          </p:cNvPr>
          <p:cNvSpPr>
            <a:spLocks noGrp="1"/>
          </p:cNvSpPr>
          <p:nvPr>
            <p:ph type="body" sz="quarter" idx="101" hasCustomPrompt="1"/>
          </p:nvPr>
        </p:nvSpPr>
        <p:spPr>
          <a:xfrm>
            <a:off x="7263963" y="1941422"/>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30" name="Text Placeholder 28">
            <a:extLst>
              <a:ext uri="{FF2B5EF4-FFF2-40B4-BE49-F238E27FC236}">
                <a16:creationId xmlns:a16="http://schemas.microsoft.com/office/drawing/2014/main" id="{7684A527-6CCE-D8B0-52EC-2CE7A9F1B4CF}"/>
              </a:ext>
            </a:extLst>
          </p:cNvPr>
          <p:cNvSpPr>
            <a:spLocks noGrp="1"/>
          </p:cNvSpPr>
          <p:nvPr>
            <p:ph type="body" sz="quarter" idx="102" hasCustomPrompt="1"/>
          </p:nvPr>
        </p:nvSpPr>
        <p:spPr>
          <a:xfrm>
            <a:off x="7263963"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1" name="Text Placeholder 28">
            <a:extLst>
              <a:ext uri="{FF2B5EF4-FFF2-40B4-BE49-F238E27FC236}">
                <a16:creationId xmlns:a16="http://schemas.microsoft.com/office/drawing/2014/main" id="{1560C2D1-F5E6-7181-4036-0ED34AE63274}"/>
              </a:ext>
            </a:extLst>
          </p:cNvPr>
          <p:cNvSpPr>
            <a:spLocks noGrp="1"/>
          </p:cNvSpPr>
          <p:nvPr>
            <p:ph type="body" sz="quarter" idx="103" hasCustomPrompt="1"/>
          </p:nvPr>
        </p:nvSpPr>
        <p:spPr>
          <a:xfrm>
            <a:off x="9866679" y="1941422"/>
            <a:ext cx="1744766" cy="558729"/>
          </a:xfrm>
        </p:spPr>
        <p:txBody>
          <a:bodyPr>
            <a:noAutofit/>
          </a:bodyPr>
          <a:lstStyle>
            <a:lvl1pPr algn="ctr">
              <a:buNone/>
              <a:defRPr sz="3600">
                <a:solidFill>
                  <a:schemeClr val="tx1"/>
                </a:solidFill>
              </a:defRPr>
            </a:lvl1pPr>
          </a:lstStyle>
          <a:p>
            <a:pPr lvl="0"/>
            <a:r>
              <a:rPr lang="en-US" dirty="0"/>
              <a:t>£XXXk</a:t>
            </a:r>
          </a:p>
        </p:txBody>
      </p:sp>
      <p:sp>
        <p:nvSpPr>
          <p:cNvPr id="32" name="Text Placeholder 28">
            <a:extLst>
              <a:ext uri="{FF2B5EF4-FFF2-40B4-BE49-F238E27FC236}">
                <a16:creationId xmlns:a16="http://schemas.microsoft.com/office/drawing/2014/main" id="{DEA089BF-1B0A-4667-0A3A-EF2EF6AFB8E5}"/>
              </a:ext>
            </a:extLst>
          </p:cNvPr>
          <p:cNvSpPr>
            <a:spLocks noGrp="1"/>
          </p:cNvSpPr>
          <p:nvPr>
            <p:ph type="body" sz="quarter" idx="104" hasCustomPrompt="1"/>
          </p:nvPr>
        </p:nvSpPr>
        <p:spPr>
          <a:xfrm>
            <a:off x="9866679" y="2710219"/>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33" name="Text Placeholder 11">
            <a:extLst>
              <a:ext uri="{FF2B5EF4-FFF2-40B4-BE49-F238E27FC236}">
                <a16:creationId xmlns:a16="http://schemas.microsoft.com/office/drawing/2014/main" id="{AC137FB8-CD0C-CBEA-8FA4-1032E0E6AB6C}"/>
              </a:ext>
            </a:extLst>
          </p:cNvPr>
          <p:cNvSpPr>
            <a:spLocks noGrp="1"/>
          </p:cNvSpPr>
          <p:nvPr>
            <p:ph type="body" sz="quarter" idx="105"/>
          </p:nvPr>
        </p:nvSpPr>
        <p:spPr>
          <a:xfrm>
            <a:off x="4510552" y="3802362"/>
            <a:ext cx="2051106" cy="1904781"/>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5" name="Text Placeholder 11">
            <a:extLst>
              <a:ext uri="{FF2B5EF4-FFF2-40B4-BE49-F238E27FC236}">
                <a16:creationId xmlns:a16="http://schemas.microsoft.com/office/drawing/2014/main" id="{7BAB7044-1D11-3293-87C7-2FC64ADF7EDE}"/>
              </a:ext>
            </a:extLst>
          </p:cNvPr>
          <p:cNvSpPr>
            <a:spLocks noGrp="1"/>
          </p:cNvSpPr>
          <p:nvPr>
            <p:ph type="body" sz="quarter" idx="106"/>
          </p:nvPr>
        </p:nvSpPr>
        <p:spPr>
          <a:xfrm>
            <a:off x="7108835"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7" name="Text Placeholder 11">
            <a:extLst>
              <a:ext uri="{FF2B5EF4-FFF2-40B4-BE49-F238E27FC236}">
                <a16:creationId xmlns:a16="http://schemas.microsoft.com/office/drawing/2014/main" id="{D0C401FD-A789-E625-52F8-D521097AF678}"/>
              </a:ext>
            </a:extLst>
          </p:cNvPr>
          <p:cNvSpPr>
            <a:spLocks noGrp="1"/>
          </p:cNvSpPr>
          <p:nvPr>
            <p:ph type="body" sz="quarter" idx="107"/>
          </p:nvPr>
        </p:nvSpPr>
        <p:spPr>
          <a:xfrm>
            <a:off x="9707118" y="3799448"/>
            <a:ext cx="2051106" cy="1907696"/>
          </a:xfrm>
          <a:prstGeom prst="roundRect">
            <a:avLst>
              <a:gd name="adj" fmla="val 2993"/>
            </a:avLst>
          </a:prstGeom>
          <a:noFill/>
          <a:ln>
            <a:solidFill>
              <a:srgbClr val="B2B4B2"/>
            </a:solidFill>
          </a:ln>
        </p:spPr>
        <p:txBody>
          <a:bodyPr/>
          <a:lstStyle>
            <a:lvl1pPr>
              <a:buNone/>
              <a:defRPr>
                <a:noFill/>
              </a:defRPr>
            </a:lvl1pPr>
          </a:lstStyle>
          <a:p>
            <a:pPr lvl="0"/>
            <a:endParaRPr lang="en-GB" dirty="0"/>
          </a:p>
        </p:txBody>
      </p:sp>
      <p:sp>
        <p:nvSpPr>
          <p:cNvPr id="39" name="Text Placeholder 20">
            <a:extLst>
              <a:ext uri="{FF2B5EF4-FFF2-40B4-BE49-F238E27FC236}">
                <a16:creationId xmlns:a16="http://schemas.microsoft.com/office/drawing/2014/main" id="{748ADCCD-1AFB-AE9B-B3E0-01B369C988E9}"/>
              </a:ext>
            </a:extLst>
          </p:cNvPr>
          <p:cNvSpPr>
            <a:spLocks noGrp="1"/>
          </p:cNvSpPr>
          <p:nvPr>
            <p:ph type="body" sz="quarter" idx="108" hasCustomPrompt="1"/>
          </p:nvPr>
        </p:nvSpPr>
        <p:spPr>
          <a:xfrm>
            <a:off x="508531" y="3790776"/>
            <a:ext cx="3383737" cy="1907696"/>
          </a:xfrm>
          <a:prstGeom prst="roundRect">
            <a:avLst>
              <a:gd name="adj" fmla="val 2280"/>
            </a:avLst>
          </a:prstGeom>
          <a:solidFill>
            <a:srgbClr val="B2B4B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0" name="Text Placeholder 28">
            <a:extLst>
              <a:ext uri="{FF2B5EF4-FFF2-40B4-BE49-F238E27FC236}">
                <a16:creationId xmlns:a16="http://schemas.microsoft.com/office/drawing/2014/main" id="{1E5C606C-EF1D-3B4B-E72C-56B74ECE475A}"/>
              </a:ext>
            </a:extLst>
          </p:cNvPr>
          <p:cNvSpPr>
            <a:spLocks noGrp="1"/>
          </p:cNvSpPr>
          <p:nvPr>
            <p:ph type="body" sz="quarter" idx="109" hasCustomPrompt="1"/>
          </p:nvPr>
        </p:nvSpPr>
        <p:spPr>
          <a:xfrm>
            <a:off x="4660672" y="4038713"/>
            <a:ext cx="1744766" cy="558729"/>
          </a:xfrm>
        </p:spPr>
        <p:txBody>
          <a:bodyPr>
            <a:noAutofit/>
          </a:bodyPr>
          <a:lstStyle>
            <a:lvl1pPr algn="ctr">
              <a:buNone/>
              <a:defRPr sz="3600">
                <a:solidFill>
                  <a:schemeClr val="tx1"/>
                </a:solidFill>
              </a:defRPr>
            </a:lvl1pPr>
          </a:lstStyle>
          <a:p>
            <a:pPr lvl="0"/>
            <a:r>
              <a:rPr lang="en-US" dirty="0"/>
              <a:t>XX%</a:t>
            </a:r>
          </a:p>
        </p:txBody>
      </p:sp>
      <p:sp>
        <p:nvSpPr>
          <p:cNvPr id="41" name="Text Placeholder 28">
            <a:extLst>
              <a:ext uri="{FF2B5EF4-FFF2-40B4-BE49-F238E27FC236}">
                <a16:creationId xmlns:a16="http://schemas.microsoft.com/office/drawing/2014/main" id="{CBAB1AC2-8C1E-7D2E-3096-61BF3A852493}"/>
              </a:ext>
            </a:extLst>
          </p:cNvPr>
          <p:cNvSpPr>
            <a:spLocks noGrp="1"/>
          </p:cNvSpPr>
          <p:nvPr>
            <p:ph type="body" sz="quarter" idx="110" hasCustomPrompt="1"/>
          </p:nvPr>
        </p:nvSpPr>
        <p:spPr>
          <a:xfrm>
            <a:off x="4660672"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2" name="Text Placeholder 28">
            <a:extLst>
              <a:ext uri="{FF2B5EF4-FFF2-40B4-BE49-F238E27FC236}">
                <a16:creationId xmlns:a16="http://schemas.microsoft.com/office/drawing/2014/main" id="{177D6395-A42D-33B4-6067-4473FDC8B6B9}"/>
              </a:ext>
            </a:extLst>
          </p:cNvPr>
          <p:cNvSpPr>
            <a:spLocks noGrp="1"/>
          </p:cNvSpPr>
          <p:nvPr>
            <p:ph type="body" sz="quarter" idx="111" hasCustomPrompt="1"/>
          </p:nvPr>
        </p:nvSpPr>
        <p:spPr>
          <a:xfrm>
            <a:off x="7263963" y="4038713"/>
            <a:ext cx="1744766" cy="558729"/>
          </a:xfrm>
        </p:spPr>
        <p:txBody>
          <a:bodyPr>
            <a:noAutofit/>
          </a:bodyPr>
          <a:lstStyle>
            <a:lvl1pPr algn="ctr">
              <a:buNone/>
              <a:defRPr sz="3600">
                <a:solidFill>
                  <a:schemeClr val="tx1"/>
                </a:solidFill>
              </a:defRPr>
            </a:lvl1pPr>
          </a:lstStyle>
          <a:p>
            <a:pPr lvl="0"/>
            <a:r>
              <a:rPr lang="en-US" dirty="0" err="1"/>
              <a:t>X.Xm</a:t>
            </a:r>
            <a:endParaRPr lang="en-US" dirty="0"/>
          </a:p>
        </p:txBody>
      </p:sp>
      <p:sp>
        <p:nvSpPr>
          <p:cNvPr id="43" name="Text Placeholder 28">
            <a:extLst>
              <a:ext uri="{FF2B5EF4-FFF2-40B4-BE49-F238E27FC236}">
                <a16:creationId xmlns:a16="http://schemas.microsoft.com/office/drawing/2014/main" id="{03A10C7A-CE49-A3C2-5DFF-F8D7DF3A4775}"/>
              </a:ext>
            </a:extLst>
          </p:cNvPr>
          <p:cNvSpPr>
            <a:spLocks noGrp="1"/>
          </p:cNvSpPr>
          <p:nvPr>
            <p:ph type="body" sz="quarter" idx="112" hasCustomPrompt="1"/>
          </p:nvPr>
        </p:nvSpPr>
        <p:spPr>
          <a:xfrm>
            <a:off x="7263963"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4" name="Text Placeholder 28">
            <a:extLst>
              <a:ext uri="{FF2B5EF4-FFF2-40B4-BE49-F238E27FC236}">
                <a16:creationId xmlns:a16="http://schemas.microsoft.com/office/drawing/2014/main" id="{884C60DA-6DFB-3248-7F5C-F0EBFD5BCEBD}"/>
              </a:ext>
            </a:extLst>
          </p:cNvPr>
          <p:cNvSpPr>
            <a:spLocks noGrp="1"/>
          </p:cNvSpPr>
          <p:nvPr>
            <p:ph type="body" sz="quarter" idx="113" hasCustomPrompt="1"/>
          </p:nvPr>
        </p:nvSpPr>
        <p:spPr>
          <a:xfrm>
            <a:off x="9866679" y="4038713"/>
            <a:ext cx="1744766" cy="558729"/>
          </a:xfrm>
        </p:spPr>
        <p:txBody>
          <a:bodyPr>
            <a:noAutofit/>
          </a:bodyPr>
          <a:lstStyle>
            <a:lvl1pPr algn="ctr">
              <a:buNone/>
              <a:defRPr sz="3600">
                <a:solidFill>
                  <a:schemeClr val="tx1"/>
                </a:solidFill>
              </a:defRPr>
            </a:lvl1pPr>
          </a:lstStyle>
          <a:p>
            <a:pPr lvl="0"/>
            <a:r>
              <a:rPr lang="en-US" dirty="0"/>
              <a:t>£XXXk</a:t>
            </a:r>
          </a:p>
        </p:txBody>
      </p:sp>
      <p:sp>
        <p:nvSpPr>
          <p:cNvPr id="45" name="Text Placeholder 28">
            <a:extLst>
              <a:ext uri="{FF2B5EF4-FFF2-40B4-BE49-F238E27FC236}">
                <a16:creationId xmlns:a16="http://schemas.microsoft.com/office/drawing/2014/main" id="{51D57E51-337B-1B3F-9EF0-709A770A08AF}"/>
              </a:ext>
            </a:extLst>
          </p:cNvPr>
          <p:cNvSpPr>
            <a:spLocks noGrp="1"/>
          </p:cNvSpPr>
          <p:nvPr>
            <p:ph type="body" sz="quarter" idx="114" hasCustomPrompt="1"/>
          </p:nvPr>
        </p:nvSpPr>
        <p:spPr>
          <a:xfrm>
            <a:off x="9866679" y="4807510"/>
            <a:ext cx="1744766" cy="780275"/>
          </a:xfrm>
        </p:spPr>
        <p:txBody>
          <a:bodyPr>
            <a:noAutofit/>
          </a:bodyPr>
          <a:lstStyle>
            <a:lvl1pPr algn="ctr">
              <a:lnSpc>
                <a:spcPct val="100000"/>
              </a:lnSpc>
              <a:buNone/>
              <a:defRPr sz="1600">
                <a:solidFill>
                  <a:schemeClr val="tx1"/>
                </a:solidFill>
              </a:defRPr>
            </a:lvl1pPr>
          </a:lstStyle>
          <a:p>
            <a:pPr lvl="0"/>
            <a:r>
              <a:rPr lang="en-US" dirty="0"/>
              <a:t>Text goes here</a:t>
            </a:r>
          </a:p>
        </p:txBody>
      </p:sp>
      <p:sp>
        <p:nvSpPr>
          <p:cNvPr id="46" name="Right Arrow 45">
            <a:extLst>
              <a:ext uri="{FF2B5EF4-FFF2-40B4-BE49-F238E27FC236}">
                <a16:creationId xmlns:a16="http://schemas.microsoft.com/office/drawing/2014/main" id="{53F9BE53-F227-B044-3BAE-FABC5FC8F68A}"/>
              </a:ext>
            </a:extLst>
          </p:cNvPr>
          <p:cNvSpPr/>
          <p:nvPr userDrawn="1"/>
        </p:nvSpPr>
        <p:spPr>
          <a:xfrm>
            <a:off x="40999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7" name="Right Arrow 46">
            <a:extLst>
              <a:ext uri="{FF2B5EF4-FFF2-40B4-BE49-F238E27FC236}">
                <a16:creationId xmlns:a16="http://schemas.microsoft.com/office/drawing/2014/main" id="{9A19A5BC-D073-CFF1-6746-80AC1DF34A8E}"/>
              </a:ext>
            </a:extLst>
          </p:cNvPr>
          <p:cNvSpPr/>
          <p:nvPr userDrawn="1"/>
        </p:nvSpPr>
        <p:spPr>
          <a:xfrm>
            <a:off x="6746459"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8" name="Right Arrow 47">
            <a:extLst>
              <a:ext uri="{FF2B5EF4-FFF2-40B4-BE49-F238E27FC236}">
                <a16:creationId xmlns:a16="http://schemas.microsoft.com/office/drawing/2014/main" id="{5EF90359-DD7D-3FF2-295E-8CA039EE7A17}"/>
              </a:ext>
            </a:extLst>
          </p:cNvPr>
          <p:cNvSpPr/>
          <p:nvPr userDrawn="1"/>
        </p:nvSpPr>
        <p:spPr>
          <a:xfrm>
            <a:off x="9320702" y="2529296"/>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Inter Tight"/>
              <a:ea typeface="+mn-ea"/>
              <a:cs typeface="+mn-cs"/>
            </a:endParaRPr>
          </a:p>
        </p:txBody>
      </p:sp>
      <p:sp>
        <p:nvSpPr>
          <p:cNvPr id="49" name="Right Arrow 48">
            <a:extLst>
              <a:ext uri="{FF2B5EF4-FFF2-40B4-BE49-F238E27FC236}">
                <a16:creationId xmlns:a16="http://schemas.microsoft.com/office/drawing/2014/main" id="{C1B4460B-6321-DF0C-2285-6A267CEA9968}"/>
              </a:ext>
            </a:extLst>
          </p:cNvPr>
          <p:cNvSpPr/>
          <p:nvPr userDrawn="1"/>
        </p:nvSpPr>
        <p:spPr>
          <a:xfrm>
            <a:off x="41172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0" name="Right Arrow 49">
            <a:extLst>
              <a:ext uri="{FF2B5EF4-FFF2-40B4-BE49-F238E27FC236}">
                <a16:creationId xmlns:a16="http://schemas.microsoft.com/office/drawing/2014/main" id="{C516AE1F-3C56-C83A-C892-043361E126A1}"/>
              </a:ext>
            </a:extLst>
          </p:cNvPr>
          <p:cNvSpPr/>
          <p:nvPr userDrawn="1"/>
        </p:nvSpPr>
        <p:spPr>
          <a:xfrm>
            <a:off x="6763775"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51" name="Right Arrow 50">
            <a:extLst>
              <a:ext uri="{FF2B5EF4-FFF2-40B4-BE49-F238E27FC236}">
                <a16:creationId xmlns:a16="http://schemas.microsoft.com/office/drawing/2014/main" id="{32D02B90-7CCF-F978-0C87-6FDE7C719305}"/>
              </a:ext>
            </a:extLst>
          </p:cNvPr>
          <p:cNvSpPr/>
          <p:nvPr userDrawn="1"/>
        </p:nvSpPr>
        <p:spPr>
          <a:xfrm>
            <a:off x="9338018" y="4655655"/>
            <a:ext cx="249991" cy="262763"/>
          </a:xfrm>
          <a:prstGeom prst="rightArrow">
            <a:avLst/>
          </a:prstGeom>
          <a:solidFill>
            <a:srgbClr val="BC955B"/>
          </a:solidFill>
          <a:ln>
            <a:noFill/>
          </a:ln>
        </p:spPr>
        <p:style>
          <a:lnRef idx="1">
            <a:schemeClr val="accent1"/>
          </a:lnRef>
          <a:fillRef idx="2">
            <a:schemeClr val="accent1"/>
          </a:fillRef>
          <a:effectRef idx="1">
            <a:schemeClr val="accent1"/>
          </a:effectRef>
          <a:fontRef idx="minor">
            <a:schemeClr val="dk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B2B4B2"/>
              </a:solidFill>
              <a:effectLst/>
              <a:uLnTx/>
              <a:uFillTx/>
              <a:latin typeface="Inter Tight"/>
              <a:ea typeface="+mn-ea"/>
              <a:cs typeface="+mn-cs"/>
            </a:endParaRPr>
          </a:p>
        </p:txBody>
      </p:sp>
      <p:sp>
        <p:nvSpPr>
          <p:cNvPr id="2" name="Text Placeholder 6">
            <a:extLst>
              <a:ext uri="{FF2B5EF4-FFF2-40B4-BE49-F238E27FC236}">
                <a16:creationId xmlns:a16="http://schemas.microsoft.com/office/drawing/2014/main" id="{9EDB66B4-1048-1161-A3D1-2DBB109BC5F6}"/>
              </a:ext>
            </a:extLst>
          </p:cNvPr>
          <p:cNvSpPr>
            <a:spLocks noGrp="1"/>
          </p:cNvSpPr>
          <p:nvPr>
            <p:ph type="body" sz="quarter" idx="115"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3000041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rrows v1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8DB3E97A-62B7-7854-38D9-E93E2E7D4523}"/>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3" name="Text Placeholder 20">
            <a:extLst>
              <a:ext uri="{FF2B5EF4-FFF2-40B4-BE49-F238E27FC236}">
                <a16:creationId xmlns:a16="http://schemas.microsoft.com/office/drawing/2014/main" id="{F78446F7-956C-A422-5911-CDA5F202B478}"/>
              </a:ext>
            </a:extLst>
          </p:cNvPr>
          <p:cNvSpPr>
            <a:spLocks noGrp="1"/>
          </p:cNvSpPr>
          <p:nvPr>
            <p:ph type="body" sz="quarter" idx="58" hasCustomPrompt="1"/>
          </p:nvPr>
        </p:nvSpPr>
        <p:spPr>
          <a:xfrm>
            <a:off x="508532"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9" name="Text Placeholder 20">
            <a:extLst>
              <a:ext uri="{FF2B5EF4-FFF2-40B4-BE49-F238E27FC236}">
                <a16:creationId xmlns:a16="http://schemas.microsoft.com/office/drawing/2014/main" id="{5ABF1E2E-A316-BD90-3D71-02D95ABF4682}"/>
              </a:ext>
            </a:extLst>
          </p:cNvPr>
          <p:cNvSpPr>
            <a:spLocks noGrp="1"/>
          </p:cNvSpPr>
          <p:nvPr>
            <p:ph type="body" sz="quarter" idx="59" hasCustomPrompt="1"/>
          </p:nvPr>
        </p:nvSpPr>
        <p:spPr>
          <a:xfrm>
            <a:off x="4419446" y="1711992"/>
            <a:ext cx="3391603" cy="1907696"/>
          </a:xfrm>
          <a:prstGeom prst="flowChartOffpageConnector">
            <a:avLst/>
          </a:prstGeom>
          <a:solidFill>
            <a:schemeClr val="accent6"/>
          </a:solidFill>
        </p:spPr>
        <p:txBody>
          <a:bodyPr vert="horz" lIns="108000" tIns="108000" rIns="108000" bIns="108000" anchor="ctr">
            <a:noAutofit/>
          </a:bodyPr>
          <a:lstStyle>
            <a:lvl1pPr marL="6350" indent="0" algn="ctr" rtl="0">
              <a:buNone/>
              <a:tabLst/>
              <a:defRPr sz="2000">
                <a:solidFill>
                  <a:schemeClr val="tx1"/>
                </a:solidFill>
              </a:defRPr>
            </a:lvl1pPr>
            <a:lvl2pPr algn="thaiDist">
              <a:defRPr/>
            </a:lvl2pPr>
          </a:lstStyle>
          <a:p>
            <a:pPr lvl="0"/>
            <a:r>
              <a:rPr lang="en-US" dirty="0"/>
              <a:t>Title here</a:t>
            </a:r>
          </a:p>
        </p:txBody>
      </p:sp>
      <p:sp>
        <p:nvSpPr>
          <p:cNvPr id="13" name="Text Placeholder 20">
            <a:extLst>
              <a:ext uri="{FF2B5EF4-FFF2-40B4-BE49-F238E27FC236}">
                <a16:creationId xmlns:a16="http://schemas.microsoft.com/office/drawing/2014/main" id="{0513BF2E-C39F-4EFE-473E-4EF16ED2C272}"/>
              </a:ext>
            </a:extLst>
          </p:cNvPr>
          <p:cNvSpPr>
            <a:spLocks noGrp="1"/>
          </p:cNvSpPr>
          <p:nvPr>
            <p:ph type="body" sz="quarter" idx="60" hasCustomPrompt="1"/>
          </p:nvPr>
        </p:nvSpPr>
        <p:spPr>
          <a:xfrm>
            <a:off x="8330359"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 name="Text Placeholder 20">
            <a:extLst>
              <a:ext uri="{FF2B5EF4-FFF2-40B4-BE49-F238E27FC236}">
                <a16:creationId xmlns:a16="http://schemas.microsoft.com/office/drawing/2014/main" id="{451F70F7-873D-AD9E-59D9-162DC7DC8B13}"/>
              </a:ext>
            </a:extLst>
          </p:cNvPr>
          <p:cNvSpPr>
            <a:spLocks noGrp="1"/>
          </p:cNvSpPr>
          <p:nvPr>
            <p:ph type="body" sz="quarter" idx="67" hasCustomPrompt="1"/>
          </p:nvPr>
        </p:nvSpPr>
        <p:spPr>
          <a:xfrm>
            <a:off x="512411"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1" name="Text Placeholder 20">
            <a:extLst>
              <a:ext uri="{FF2B5EF4-FFF2-40B4-BE49-F238E27FC236}">
                <a16:creationId xmlns:a16="http://schemas.microsoft.com/office/drawing/2014/main" id="{03B29B54-ADF4-7D75-EBF1-F127545C411D}"/>
              </a:ext>
            </a:extLst>
          </p:cNvPr>
          <p:cNvSpPr>
            <a:spLocks noGrp="1"/>
          </p:cNvSpPr>
          <p:nvPr>
            <p:ph type="body" sz="quarter" idx="68" hasCustomPrompt="1"/>
          </p:nvPr>
        </p:nvSpPr>
        <p:spPr>
          <a:xfrm>
            <a:off x="8330359"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BE998A77-74B9-1CEF-18CF-3D42BDE17441}"/>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accent6"/>
          </a:solidFill>
        </p:spPr>
        <p:txBody>
          <a:bodyPr vert="horz" lIns="108000" tIns="108000" rIns="108000" bIns="108000" anchor="ctr">
            <a:noAutofit/>
          </a:bodyPr>
          <a:lstStyle>
            <a:lvl1pPr marL="6350" indent="0" algn="ctr" rtl="0">
              <a:buNone/>
              <a:tabLst/>
              <a:defRPr sz="1600">
                <a:solidFill>
                  <a:schemeClr val="tx1"/>
                </a:solidFill>
              </a:defRPr>
            </a:lvl1pPr>
            <a:lvl2pPr algn="thaiDist">
              <a:defRPr/>
            </a:lvl2pPr>
          </a:lstStyle>
          <a:p>
            <a:pPr lvl="0"/>
            <a:r>
              <a:rPr lang="en-US" dirty="0"/>
              <a:t>Title here</a:t>
            </a:r>
          </a:p>
        </p:txBody>
      </p:sp>
      <p:pic>
        <p:nvPicPr>
          <p:cNvPr id="14" name="Picture 13">
            <a:extLst>
              <a:ext uri="{FF2B5EF4-FFF2-40B4-BE49-F238E27FC236}">
                <a16:creationId xmlns:a16="http://schemas.microsoft.com/office/drawing/2014/main" id="{219B695E-CE31-EC27-ADD2-6DF8746DCD55}"/>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5" name="Text Placeholder 6">
            <a:extLst>
              <a:ext uri="{FF2B5EF4-FFF2-40B4-BE49-F238E27FC236}">
                <a16:creationId xmlns:a16="http://schemas.microsoft.com/office/drawing/2014/main" id="{7B1AC58E-C09F-6B36-8EE3-0CE74E4AF7D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5648775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rrows v2 dark knight">
    <p:bg>
      <p:bgPr>
        <a:solidFill>
          <a:schemeClr val="tx2"/>
        </a:solidFill>
        <a:effectLst/>
      </p:bgPr>
    </p:bg>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id="{56835BE5-42B3-F517-DA1B-440DE07342BE}"/>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D8F7411B-D681-AE11-8ABC-3E076394AB9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3" name="Text Placeholder 20">
            <a:extLst>
              <a:ext uri="{FF2B5EF4-FFF2-40B4-BE49-F238E27FC236}">
                <a16:creationId xmlns:a16="http://schemas.microsoft.com/office/drawing/2014/main" id="{D508BF16-F4D4-B791-1421-0DD5B49AC24B}"/>
              </a:ext>
            </a:extLst>
          </p:cNvPr>
          <p:cNvSpPr>
            <a:spLocks noGrp="1"/>
          </p:cNvSpPr>
          <p:nvPr>
            <p:ph type="body" sz="quarter" idx="58" hasCustomPrompt="1"/>
          </p:nvPr>
        </p:nvSpPr>
        <p:spPr>
          <a:xfrm>
            <a:off x="192088"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 name="Text Placeholder 20">
            <a:extLst>
              <a:ext uri="{FF2B5EF4-FFF2-40B4-BE49-F238E27FC236}">
                <a16:creationId xmlns:a16="http://schemas.microsoft.com/office/drawing/2014/main" id="{A32C3FE5-7CBF-A57F-D1BF-FA68604464E6}"/>
              </a:ext>
            </a:extLst>
          </p:cNvPr>
          <p:cNvSpPr>
            <a:spLocks noGrp="1"/>
          </p:cNvSpPr>
          <p:nvPr>
            <p:ph type="body" sz="quarter" idx="59" hasCustomPrompt="1"/>
          </p:nvPr>
        </p:nvSpPr>
        <p:spPr>
          <a:xfrm>
            <a:off x="4241976" y="1711992"/>
            <a:ext cx="3708047" cy="1907696"/>
          </a:xfrm>
          <a:prstGeom prst="flowChartOffpageConnector">
            <a:avLst/>
          </a:prstGeom>
          <a:solidFill>
            <a:schemeClr val="accent6"/>
          </a:solidFill>
        </p:spPr>
        <p:txBody>
          <a:bodyPr vert="horz" lIns="108000" tIns="108000" rIns="108000" bIns="108000" anchor="ctr">
            <a:noAutofit/>
          </a:bodyPr>
          <a:lstStyle>
            <a:lvl1pPr marL="6350" indent="0" algn="ctr" rtl="0">
              <a:buNone/>
              <a:tabLst/>
              <a:defRPr sz="2000">
                <a:solidFill>
                  <a:schemeClr val="tx1"/>
                </a:solidFill>
              </a:defRPr>
            </a:lvl1pPr>
            <a:lvl2pPr algn="thaiDist">
              <a:defRPr/>
            </a:lvl2pPr>
          </a:lstStyle>
          <a:p>
            <a:pPr lvl="0"/>
            <a:r>
              <a:rPr lang="en-US" dirty="0"/>
              <a:t>Title here</a:t>
            </a:r>
          </a:p>
        </p:txBody>
      </p:sp>
      <p:sp>
        <p:nvSpPr>
          <p:cNvPr id="5" name="Text Placeholder 20">
            <a:extLst>
              <a:ext uri="{FF2B5EF4-FFF2-40B4-BE49-F238E27FC236}">
                <a16:creationId xmlns:a16="http://schemas.microsoft.com/office/drawing/2014/main" id="{CA159715-A815-BB5C-FF18-5F09FB6AC3FB}"/>
              </a:ext>
            </a:extLst>
          </p:cNvPr>
          <p:cNvSpPr>
            <a:spLocks noGrp="1"/>
          </p:cNvSpPr>
          <p:nvPr>
            <p:ph type="body" sz="quarter" idx="60" hasCustomPrompt="1"/>
          </p:nvPr>
        </p:nvSpPr>
        <p:spPr>
          <a:xfrm>
            <a:off x="8291864"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6" name="Text Placeholder 20">
            <a:extLst>
              <a:ext uri="{FF2B5EF4-FFF2-40B4-BE49-F238E27FC236}">
                <a16:creationId xmlns:a16="http://schemas.microsoft.com/office/drawing/2014/main" id="{4B13D1C9-7B1F-210D-382E-1C4563AD91AA}"/>
              </a:ext>
            </a:extLst>
          </p:cNvPr>
          <p:cNvSpPr>
            <a:spLocks noGrp="1"/>
          </p:cNvSpPr>
          <p:nvPr>
            <p:ph type="body" sz="quarter" idx="67" hasCustomPrompt="1"/>
          </p:nvPr>
        </p:nvSpPr>
        <p:spPr>
          <a:xfrm>
            <a:off x="350309"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7" name="Text Placeholder 20">
            <a:extLst>
              <a:ext uri="{FF2B5EF4-FFF2-40B4-BE49-F238E27FC236}">
                <a16:creationId xmlns:a16="http://schemas.microsoft.com/office/drawing/2014/main" id="{38386239-ADAE-6D72-C3F6-EF54274DF92A}"/>
              </a:ext>
            </a:extLst>
          </p:cNvPr>
          <p:cNvSpPr>
            <a:spLocks noGrp="1"/>
          </p:cNvSpPr>
          <p:nvPr>
            <p:ph type="body" sz="quarter" idx="68" hasCustomPrompt="1"/>
          </p:nvPr>
        </p:nvSpPr>
        <p:spPr>
          <a:xfrm>
            <a:off x="8450085"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096F2989-5A54-8CEA-AC80-4993B4C10E53}"/>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accent6"/>
          </a:solidFill>
        </p:spPr>
        <p:txBody>
          <a:bodyPr vert="horz" lIns="108000" tIns="108000" rIns="108000" bIns="108000" anchor="ctr">
            <a:noAutofit/>
          </a:bodyPr>
          <a:lstStyle>
            <a:lvl1pPr marL="6350" indent="0" algn="ctr" rtl="0">
              <a:buNone/>
              <a:tabLst/>
              <a:defRPr sz="1600">
                <a:solidFill>
                  <a:schemeClr val="tx1"/>
                </a:solidFill>
              </a:defRPr>
            </a:lvl1pPr>
            <a:lvl2pPr algn="thaiDist">
              <a:defRPr/>
            </a:lvl2pPr>
          </a:lstStyle>
          <a:p>
            <a:pPr lvl="0"/>
            <a:r>
              <a:rPr lang="en-US" dirty="0"/>
              <a:t>Title here</a:t>
            </a:r>
          </a:p>
        </p:txBody>
      </p:sp>
      <p:sp>
        <p:nvSpPr>
          <p:cNvPr id="8" name="Picture Placeholder 4">
            <a:extLst>
              <a:ext uri="{FF2B5EF4-FFF2-40B4-BE49-F238E27FC236}">
                <a16:creationId xmlns:a16="http://schemas.microsoft.com/office/drawing/2014/main" id="{31DA906A-7FB2-5906-1ED5-C334BFD36FA4}"/>
              </a:ext>
            </a:extLst>
          </p:cNvPr>
          <p:cNvSpPr>
            <a:spLocks noGrp="1"/>
          </p:cNvSpPr>
          <p:nvPr>
            <p:ph type="pic" sz="quarter" idx="28" hasCustomPrompt="1"/>
          </p:nvPr>
        </p:nvSpPr>
        <p:spPr>
          <a:xfrm>
            <a:off x="11451962" y="6073967"/>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pic>
        <p:nvPicPr>
          <p:cNvPr id="9" name="Picture 8">
            <a:extLst>
              <a:ext uri="{FF2B5EF4-FFF2-40B4-BE49-F238E27FC236}">
                <a16:creationId xmlns:a16="http://schemas.microsoft.com/office/drawing/2014/main" id="{B73F2886-3375-3F80-D823-B77868B2750F}"/>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1" name="Text Placeholder 6">
            <a:extLst>
              <a:ext uri="{FF2B5EF4-FFF2-40B4-BE49-F238E27FC236}">
                <a16:creationId xmlns:a16="http://schemas.microsoft.com/office/drawing/2014/main" id="{72B5DCA5-07DD-C3D2-2703-15E2E6D95F9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8194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 Summary v1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CA2B7-9214-269F-E416-7450BDA9E36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Text Placeholder 11">
            <a:extLst>
              <a:ext uri="{FF2B5EF4-FFF2-40B4-BE49-F238E27FC236}">
                <a16:creationId xmlns:a16="http://schemas.microsoft.com/office/drawing/2014/main" id="{B9DA2A06-7FC5-1E28-4E09-9F95C4692BBF}"/>
              </a:ext>
            </a:extLst>
          </p:cNvPr>
          <p:cNvSpPr>
            <a:spLocks noGrp="1"/>
          </p:cNvSpPr>
          <p:nvPr>
            <p:ph type="body" sz="quarter" idx="12"/>
          </p:nvPr>
        </p:nvSpPr>
        <p:spPr>
          <a:xfrm>
            <a:off x="4210506" y="1627627"/>
            <a:ext cx="3805238" cy="43101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61BC7BB7-9723-F59E-A3C8-F94F71C0B071}"/>
              </a:ext>
            </a:extLst>
          </p:cNvPr>
          <p:cNvSpPr>
            <a:spLocks noGrp="1"/>
          </p:cNvSpPr>
          <p:nvPr>
            <p:ph type="body" sz="quarter" idx="59" hasCustomPrompt="1"/>
          </p:nvPr>
        </p:nvSpPr>
        <p:spPr>
          <a:xfrm>
            <a:off x="4315431" y="1760186"/>
            <a:ext cx="3587686" cy="507994"/>
          </a:xfrm>
          <a:prstGeom prst="roundRect">
            <a:avLst>
              <a:gd name="adj" fmla="val 13265"/>
            </a:avLst>
          </a:prstGeom>
          <a:solidFill>
            <a:schemeClr val="tx1"/>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2</a:t>
            </a:r>
          </a:p>
        </p:txBody>
      </p:sp>
      <p:sp>
        <p:nvSpPr>
          <p:cNvPr id="8" name="Text Placeholder 24">
            <a:extLst>
              <a:ext uri="{FF2B5EF4-FFF2-40B4-BE49-F238E27FC236}">
                <a16:creationId xmlns:a16="http://schemas.microsoft.com/office/drawing/2014/main" id="{68ECD555-15C0-4DB2-65CE-07E70F6D4F46}"/>
              </a:ext>
            </a:extLst>
          </p:cNvPr>
          <p:cNvSpPr>
            <a:spLocks noGrp="1"/>
          </p:cNvSpPr>
          <p:nvPr>
            <p:ph type="body" sz="quarter" idx="63" hasCustomPrompt="1"/>
          </p:nvPr>
        </p:nvSpPr>
        <p:spPr>
          <a:xfrm>
            <a:off x="4388095" y="2483095"/>
            <a:ext cx="3355730"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9" name="Text Placeholder 11">
            <a:extLst>
              <a:ext uri="{FF2B5EF4-FFF2-40B4-BE49-F238E27FC236}">
                <a16:creationId xmlns:a16="http://schemas.microsoft.com/office/drawing/2014/main" id="{86B1708C-71B0-618C-6CF6-F331A4EFA9CA}"/>
              </a:ext>
            </a:extLst>
          </p:cNvPr>
          <p:cNvSpPr>
            <a:spLocks noGrp="1"/>
          </p:cNvSpPr>
          <p:nvPr>
            <p:ph type="body" sz="quarter" idx="64"/>
          </p:nvPr>
        </p:nvSpPr>
        <p:spPr>
          <a:xfrm>
            <a:off x="227678" y="1627627"/>
            <a:ext cx="3805238" cy="431016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565CE061-565D-25C3-1863-F0CBE10E05DC}"/>
              </a:ext>
            </a:extLst>
          </p:cNvPr>
          <p:cNvSpPr>
            <a:spLocks noGrp="1"/>
          </p:cNvSpPr>
          <p:nvPr>
            <p:ph type="body" sz="quarter" idx="16" hasCustomPrompt="1"/>
          </p:nvPr>
        </p:nvSpPr>
        <p:spPr>
          <a:xfrm>
            <a:off x="454337" y="2483095"/>
            <a:ext cx="3237619" cy="300683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4" name="Text Placeholder 20">
            <a:extLst>
              <a:ext uri="{FF2B5EF4-FFF2-40B4-BE49-F238E27FC236}">
                <a16:creationId xmlns:a16="http://schemas.microsoft.com/office/drawing/2014/main" id="{FD37BEF1-6651-8DD0-76B8-29699027FC78}"/>
              </a:ext>
            </a:extLst>
          </p:cNvPr>
          <p:cNvSpPr>
            <a:spLocks noGrp="1"/>
          </p:cNvSpPr>
          <p:nvPr>
            <p:ph type="body" sz="quarter" idx="65" hasCustomPrompt="1"/>
          </p:nvPr>
        </p:nvSpPr>
        <p:spPr>
          <a:xfrm>
            <a:off x="336454" y="1760186"/>
            <a:ext cx="3587686" cy="507994"/>
          </a:xfrm>
          <a:prstGeom prst="roundRect">
            <a:avLst>
              <a:gd name="adj" fmla="val 13265"/>
            </a:avLst>
          </a:prstGeom>
          <a:solidFill>
            <a:schemeClr val="tx1"/>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7" name="Text Placeholder 11">
            <a:extLst>
              <a:ext uri="{FF2B5EF4-FFF2-40B4-BE49-F238E27FC236}">
                <a16:creationId xmlns:a16="http://schemas.microsoft.com/office/drawing/2014/main" id="{8EC93F63-55BD-0D7D-B673-828F4EA2EDBD}"/>
              </a:ext>
            </a:extLst>
          </p:cNvPr>
          <p:cNvSpPr>
            <a:spLocks noGrp="1"/>
          </p:cNvSpPr>
          <p:nvPr>
            <p:ph type="body" sz="quarter" idx="66"/>
          </p:nvPr>
        </p:nvSpPr>
        <p:spPr>
          <a:xfrm>
            <a:off x="8193333" y="1627626"/>
            <a:ext cx="3805238" cy="431597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8D187A14-143C-AD2F-2B63-E09EC90A874D}"/>
              </a:ext>
            </a:extLst>
          </p:cNvPr>
          <p:cNvSpPr>
            <a:spLocks noGrp="1"/>
          </p:cNvSpPr>
          <p:nvPr>
            <p:ph type="body" sz="quarter" idx="67" hasCustomPrompt="1"/>
          </p:nvPr>
        </p:nvSpPr>
        <p:spPr>
          <a:xfrm>
            <a:off x="8302109" y="1760186"/>
            <a:ext cx="3587686" cy="507994"/>
          </a:xfrm>
          <a:prstGeom prst="roundRect">
            <a:avLst>
              <a:gd name="adj" fmla="val 13265"/>
            </a:avLst>
          </a:prstGeom>
          <a:solidFill>
            <a:schemeClr val="tx1"/>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3</a:t>
            </a:r>
          </a:p>
        </p:txBody>
      </p:sp>
      <p:sp>
        <p:nvSpPr>
          <p:cNvPr id="24" name="Text Placeholder 24">
            <a:extLst>
              <a:ext uri="{FF2B5EF4-FFF2-40B4-BE49-F238E27FC236}">
                <a16:creationId xmlns:a16="http://schemas.microsoft.com/office/drawing/2014/main" id="{91A155A0-50B7-ACF9-3E8B-D54C45EF8663}"/>
              </a:ext>
            </a:extLst>
          </p:cNvPr>
          <p:cNvSpPr>
            <a:spLocks noGrp="1"/>
          </p:cNvSpPr>
          <p:nvPr>
            <p:ph type="body" sz="quarter" idx="68" hasCustomPrompt="1"/>
          </p:nvPr>
        </p:nvSpPr>
        <p:spPr>
          <a:xfrm>
            <a:off x="8404601" y="2483095"/>
            <a:ext cx="3333062" cy="2390256"/>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4">
            <a:extLst>
              <a:ext uri="{FF2B5EF4-FFF2-40B4-BE49-F238E27FC236}">
                <a16:creationId xmlns:a16="http://schemas.microsoft.com/office/drawing/2014/main" id="{D5328734-8534-0E04-3C45-D6DB44EEA93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BB8A6C52-86C5-E009-6F36-DAF2BE816E1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06268248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rrows v1 pink panther">
    <p:bg>
      <p:bgPr>
        <a:solidFill>
          <a:schemeClr val="accent4"/>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40C6AE2-559D-DB8D-8369-1C0A1C4BA20E}"/>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8DB3E97A-62B7-7854-38D9-E93E2E7D4523}"/>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3" name="Text Placeholder 20">
            <a:extLst>
              <a:ext uri="{FF2B5EF4-FFF2-40B4-BE49-F238E27FC236}">
                <a16:creationId xmlns:a16="http://schemas.microsoft.com/office/drawing/2014/main" id="{F78446F7-956C-A422-5911-CDA5F202B478}"/>
              </a:ext>
            </a:extLst>
          </p:cNvPr>
          <p:cNvSpPr>
            <a:spLocks noGrp="1"/>
          </p:cNvSpPr>
          <p:nvPr>
            <p:ph type="body" sz="quarter" idx="58" hasCustomPrompt="1"/>
          </p:nvPr>
        </p:nvSpPr>
        <p:spPr>
          <a:xfrm>
            <a:off x="508532"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9" name="Text Placeholder 20">
            <a:extLst>
              <a:ext uri="{FF2B5EF4-FFF2-40B4-BE49-F238E27FC236}">
                <a16:creationId xmlns:a16="http://schemas.microsoft.com/office/drawing/2014/main" id="{5ABF1E2E-A316-BD90-3D71-02D95ABF4682}"/>
              </a:ext>
            </a:extLst>
          </p:cNvPr>
          <p:cNvSpPr>
            <a:spLocks noGrp="1"/>
          </p:cNvSpPr>
          <p:nvPr>
            <p:ph type="body" sz="quarter" idx="59" hasCustomPrompt="1"/>
          </p:nvPr>
        </p:nvSpPr>
        <p:spPr>
          <a:xfrm>
            <a:off x="4419446" y="1711992"/>
            <a:ext cx="3391603" cy="1907696"/>
          </a:xfrm>
          <a:prstGeom prst="flowChartOffpageConnector">
            <a:avLst/>
          </a:prstGeom>
          <a:solidFill>
            <a:schemeClr val="tx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13" name="Text Placeholder 20">
            <a:extLst>
              <a:ext uri="{FF2B5EF4-FFF2-40B4-BE49-F238E27FC236}">
                <a16:creationId xmlns:a16="http://schemas.microsoft.com/office/drawing/2014/main" id="{0513BF2E-C39F-4EFE-473E-4EF16ED2C272}"/>
              </a:ext>
            </a:extLst>
          </p:cNvPr>
          <p:cNvSpPr>
            <a:spLocks noGrp="1"/>
          </p:cNvSpPr>
          <p:nvPr>
            <p:ph type="body" sz="quarter" idx="60" hasCustomPrompt="1"/>
          </p:nvPr>
        </p:nvSpPr>
        <p:spPr>
          <a:xfrm>
            <a:off x="8330359" y="1711992"/>
            <a:ext cx="3391603"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2" name="Text Placeholder 20">
            <a:extLst>
              <a:ext uri="{FF2B5EF4-FFF2-40B4-BE49-F238E27FC236}">
                <a16:creationId xmlns:a16="http://schemas.microsoft.com/office/drawing/2014/main" id="{451F70F7-873D-AD9E-59D9-162DC7DC8B13}"/>
              </a:ext>
            </a:extLst>
          </p:cNvPr>
          <p:cNvSpPr>
            <a:spLocks noGrp="1"/>
          </p:cNvSpPr>
          <p:nvPr>
            <p:ph type="body" sz="quarter" idx="67" hasCustomPrompt="1"/>
          </p:nvPr>
        </p:nvSpPr>
        <p:spPr>
          <a:xfrm>
            <a:off x="512411"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1" name="Text Placeholder 20">
            <a:extLst>
              <a:ext uri="{FF2B5EF4-FFF2-40B4-BE49-F238E27FC236}">
                <a16:creationId xmlns:a16="http://schemas.microsoft.com/office/drawing/2014/main" id="{03B29B54-ADF4-7D75-EBF1-F127545C411D}"/>
              </a:ext>
            </a:extLst>
          </p:cNvPr>
          <p:cNvSpPr>
            <a:spLocks noGrp="1"/>
          </p:cNvSpPr>
          <p:nvPr>
            <p:ph type="body" sz="quarter" idx="68" hasCustomPrompt="1"/>
          </p:nvPr>
        </p:nvSpPr>
        <p:spPr>
          <a:xfrm>
            <a:off x="8330359"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BE998A77-74B9-1CEF-18CF-3D42BDE17441}"/>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tx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6" name="Text Placeholder 6">
            <a:extLst>
              <a:ext uri="{FF2B5EF4-FFF2-40B4-BE49-F238E27FC236}">
                <a16:creationId xmlns:a16="http://schemas.microsoft.com/office/drawing/2014/main" id="{72717522-C33B-709A-43D0-DEF87180D50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93445735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rrows v2 pink panther">
    <p:bg>
      <p:bgPr>
        <a:solidFill>
          <a:schemeClr val="accent4"/>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2A3E468-0FDA-7916-BB82-96AB54E543B3}"/>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Subtitle 2">
            <a:extLst>
              <a:ext uri="{FF2B5EF4-FFF2-40B4-BE49-F238E27FC236}">
                <a16:creationId xmlns:a16="http://schemas.microsoft.com/office/drawing/2014/main" id="{56835BE5-42B3-F517-DA1B-440DE07342BE}"/>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 name="Title 1">
            <a:extLst>
              <a:ext uri="{FF2B5EF4-FFF2-40B4-BE49-F238E27FC236}">
                <a16:creationId xmlns:a16="http://schemas.microsoft.com/office/drawing/2014/main" id="{D8F7411B-D681-AE11-8ABC-3E076394AB9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3" name="Text Placeholder 20">
            <a:extLst>
              <a:ext uri="{FF2B5EF4-FFF2-40B4-BE49-F238E27FC236}">
                <a16:creationId xmlns:a16="http://schemas.microsoft.com/office/drawing/2014/main" id="{D508BF16-F4D4-B791-1421-0DD5B49AC24B}"/>
              </a:ext>
            </a:extLst>
          </p:cNvPr>
          <p:cNvSpPr>
            <a:spLocks noGrp="1"/>
          </p:cNvSpPr>
          <p:nvPr>
            <p:ph type="body" sz="quarter" idx="58" hasCustomPrompt="1"/>
          </p:nvPr>
        </p:nvSpPr>
        <p:spPr>
          <a:xfrm>
            <a:off x="192088"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4" name="Text Placeholder 20">
            <a:extLst>
              <a:ext uri="{FF2B5EF4-FFF2-40B4-BE49-F238E27FC236}">
                <a16:creationId xmlns:a16="http://schemas.microsoft.com/office/drawing/2014/main" id="{A32C3FE5-7CBF-A57F-D1BF-FA68604464E6}"/>
              </a:ext>
            </a:extLst>
          </p:cNvPr>
          <p:cNvSpPr>
            <a:spLocks noGrp="1"/>
          </p:cNvSpPr>
          <p:nvPr>
            <p:ph type="body" sz="quarter" idx="59" hasCustomPrompt="1"/>
          </p:nvPr>
        </p:nvSpPr>
        <p:spPr>
          <a:xfrm>
            <a:off x="4241976" y="1711992"/>
            <a:ext cx="3708047" cy="1907696"/>
          </a:xfrm>
          <a:prstGeom prst="flowChartOffpageConnector">
            <a:avLst/>
          </a:prstGeom>
          <a:solidFill>
            <a:schemeClr val="tx1"/>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5" name="Text Placeholder 20">
            <a:extLst>
              <a:ext uri="{FF2B5EF4-FFF2-40B4-BE49-F238E27FC236}">
                <a16:creationId xmlns:a16="http://schemas.microsoft.com/office/drawing/2014/main" id="{CA159715-A815-BB5C-FF18-5F09FB6AC3FB}"/>
              </a:ext>
            </a:extLst>
          </p:cNvPr>
          <p:cNvSpPr>
            <a:spLocks noGrp="1"/>
          </p:cNvSpPr>
          <p:nvPr>
            <p:ph type="body" sz="quarter" idx="60" hasCustomPrompt="1"/>
          </p:nvPr>
        </p:nvSpPr>
        <p:spPr>
          <a:xfrm>
            <a:off x="8291864" y="1711992"/>
            <a:ext cx="3708047" cy="1907696"/>
          </a:xfrm>
          <a:prstGeom prst="flowChartOffpageConnector">
            <a:avLst/>
          </a:prstGeom>
          <a:solidFill>
            <a:schemeClr val="accent2"/>
          </a:solidFill>
        </p:spPr>
        <p:txBody>
          <a:bodyPr vert="horz" lIns="108000" tIns="108000" rIns="108000" bIns="108000" anchor="ctr">
            <a:noAutofit/>
          </a:bodyPr>
          <a:lstStyle>
            <a:lvl1pPr marL="6350" indent="0" algn="ctr" rtl="0">
              <a:buNone/>
              <a:tabLst/>
              <a:defRPr sz="2000">
                <a:solidFill>
                  <a:schemeClr val="bg1"/>
                </a:solidFill>
              </a:defRPr>
            </a:lvl1pPr>
            <a:lvl2pPr algn="thaiDist">
              <a:defRPr/>
            </a:lvl2pPr>
          </a:lstStyle>
          <a:p>
            <a:pPr lvl="0"/>
            <a:r>
              <a:rPr lang="en-US" dirty="0"/>
              <a:t>Title here</a:t>
            </a:r>
          </a:p>
        </p:txBody>
      </p:sp>
      <p:sp>
        <p:nvSpPr>
          <p:cNvPr id="6" name="Text Placeholder 20">
            <a:extLst>
              <a:ext uri="{FF2B5EF4-FFF2-40B4-BE49-F238E27FC236}">
                <a16:creationId xmlns:a16="http://schemas.microsoft.com/office/drawing/2014/main" id="{4B13D1C9-7B1F-210D-382E-1C4563AD91AA}"/>
              </a:ext>
            </a:extLst>
          </p:cNvPr>
          <p:cNvSpPr>
            <a:spLocks noGrp="1"/>
          </p:cNvSpPr>
          <p:nvPr>
            <p:ph type="body" sz="quarter" idx="67" hasCustomPrompt="1"/>
          </p:nvPr>
        </p:nvSpPr>
        <p:spPr>
          <a:xfrm>
            <a:off x="350309" y="3869139"/>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7" name="Text Placeholder 20">
            <a:extLst>
              <a:ext uri="{FF2B5EF4-FFF2-40B4-BE49-F238E27FC236}">
                <a16:creationId xmlns:a16="http://schemas.microsoft.com/office/drawing/2014/main" id="{38386239-ADAE-6D72-C3F6-EF54274DF92A}"/>
              </a:ext>
            </a:extLst>
          </p:cNvPr>
          <p:cNvSpPr>
            <a:spLocks noGrp="1"/>
          </p:cNvSpPr>
          <p:nvPr>
            <p:ph type="body" sz="quarter" idx="68" hasCustomPrompt="1"/>
          </p:nvPr>
        </p:nvSpPr>
        <p:spPr>
          <a:xfrm>
            <a:off x="8450085" y="3896813"/>
            <a:ext cx="3391603" cy="1725929"/>
          </a:xfrm>
          <a:prstGeom prst="roundRect">
            <a:avLst>
              <a:gd name="adj" fmla="val 3432"/>
            </a:avLst>
          </a:prstGeom>
          <a:solidFill>
            <a:schemeClr val="accent2"/>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12" name="Text Placeholder 20">
            <a:extLst>
              <a:ext uri="{FF2B5EF4-FFF2-40B4-BE49-F238E27FC236}">
                <a16:creationId xmlns:a16="http://schemas.microsoft.com/office/drawing/2014/main" id="{096F2989-5A54-8CEA-AC80-4993B4C10E53}"/>
              </a:ext>
            </a:extLst>
          </p:cNvPr>
          <p:cNvSpPr>
            <a:spLocks noGrp="1"/>
          </p:cNvSpPr>
          <p:nvPr>
            <p:ph type="body" sz="quarter" idx="69" hasCustomPrompt="1"/>
          </p:nvPr>
        </p:nvSpPr>
        <p:spPr>
          <a:xfrm>
            <a:off x="4409480" y="3896812"/>
            <a:ext cx="3391603" cy="1725929"/>
          </a:xfrm>
          <a:prstGeom prst="roundRect">
            <a:avLst>
              <a:gd name="adj" fmla="val 3432"/>
            </a:avLst>
          </a:prstGeom>
          <a:solidFill>
            <a:schemeClr val="tx1"/>
          </a:solidFill>
        </p:spPr>
        <p:txBody>
          <a:bodyPr vert="horz" lIns="108000" tIns="108000" rIns="108000" bIns="108000" anchor="ctr">
            <a:noAutofit/>
          </a:bodyPr>
          <a:lstStyle>
            <a:lvl1pPr marL="6350" indent="0" algn="ctr" rtl="0">
              <a:buNone/>
              <a:tabLst/>
              <a:defRPr sz="1600">
                <a:solidFill>
                  <a:schemeClr val="bg1"/>
                </a:solidFill>
              </a:defRPr>
            </a:lvl1pPr>
            <a:lvl2pPr algn="thaiDist">
              <a:defRPr/>
            </a:lvl2pPr>
          </a:lstStyle>
          <a:p>
            <a:pPr lvl="0"/>
            <a:r>
              <a:rPr lang="en-US" dirty="0"/>
              <a:t>Title here</a:t>
            </a:r>
          </a:p>
        </p:txBody>
      </p:sp>
      <p:sp>
        <p:nvSpPr>
          <p:cNvPr id="8" name="Picture Placeholder 4">
            <a:extLst>
              <a:ext uri="{FF2B5EF4-FFF2-40B4-BE49-F238E27FC236}">
                <a16:creationId xmlns:a16="http://schemas.microsoft.com/office/drawing/2014/main" id="{31DA906A-7FB2-5906-1ED5-C334BFD36FA4}"/>
              </a:ext>
            </a:extLst>
          </p:cNvPr>
          <p:cNvSpPr>
            <a:spLocks noGrp="1"/>
          </p:cNvSpPr>
          <p:nvPr>
            <p:ph type="pic" sz="quarter" idx="28" hasCustomPrompt="1"/>
          </p:nvPr>
        </p:nvSpPr>
        <p:spPr>
          <a:xfrm>
            <a:off x="11451962" y="6073967"/>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A57A5E49-6F4E-7B44-7107-087BD7B5FF5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8650505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6 arrows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0E6953C-404C-D46E-5903-37913358791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626689"/>
          </a:xfrm>
          <a:prstGeom prst="roundRect">
            <a:avLst>
              <a:gd name="adj" fmla="val 1761"/>
            </a:avLst>
          </a:prstGeom>
          <a:solidFill>
            <a:schemeClr val="bg1"/>
          </a:solidFill>
        </p:spPr>
        <p:txBody>
          <a:bodyPr/>
          <a:lstStyle>
            <a:lvl1pPr>
              <a:buNone/>
              <a:defRPr>
                <a:noFill/>
              </a:defRPr>
            </a:lvl1pPr>
          </a:lstStyle>
          <a:p>
            <a:pPr lvl="0"/>
            <a:endParaRPr lang="en-GB"/>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11214" y="80258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74406" y="-167609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11214" y="157748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74406" y="-90119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11213" y="2352389"/>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74405" y="-12629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11212" y="3116091"/>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74404" y="637408"/>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11211" y="3919705"/>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74403" y="1441022"/>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11210" y="471260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74402" y="223392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accent6"/>
          </a:solidFill>
        </p:spPr>
        <p:txBody>
          <a:bodyPr vert="vert" lIns="108000" tIns="108000" rIns="108000" anchor="ctr">
            <a:noAutofit/>
          </a:bodyPr>
          <a:lstStyle>
            <a:lvl1pPr>
              <a:buNone/>
              <a:defRPr sz="1800">
                <a:solidFill>
                  <a:schemeClr val="tx1"/>
                </a:solidFill>
              </a:defRPr>
            </a:lvl1pPr>
          </a:lstStyle>
          <a:p>
            <a:pPr lvl="0"/>
            <a:r>
              <a:rPr lang="en-GB"/>
              <a:t>Heading goes here</a:t>
            </a:r>
          </a:p>
        </p:txBody>
      </p:sp>
      <p:sp>
        <p:nvSpPr>
          <p:cNvPr id="4" name="Picture Placeholder 4">
            <a:extLst>
              <a:ext uri="{FF2B5EF4-FFF2-40B4-BE49-F238E27FC236}">
                <a16:creationId xmlns:a16="http://schemas.microsoft.com/office/drawing/2014/main" id="{F196B0B6-3D51-CE7E-48C8-D5C97F9A00E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6" name="Text Placeholder 6">
            <a:extLst>
              <a:ext uri="{FF2B5EF4-FFF2-40B4-BE49-F238E27FC236}">
                <a16:creationId xmlns:a16="http://schemas.microsoft.com/office/drawing/2014/main" id="{D6DAC6F4-575D-74D2-44FC-9EBCF01ADA2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75210382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6 arrows blue velvet">
    <p:bg>
      <p:bgPr>
        <a:solidFill>
          <a:schemeClr val="accent6"/>
        </a:solidFill>
        <a:effectLst/>
      </p:bgPr>
    </p:bg>
    <p:spTree>
      <p:nvGrpSpPr>
        <p:cNvPr id="1" name=""/>
        <p:cNvGrpSpPr/>
        <p:nvPr/>
      </p:nvGrpSpPr>
      <p:grpSpPr>
        <a:xfrm>
          <a:off x="0" y="0"/>
          <a:ext cx="0" cy="0"/>
          <a:chOff x="0" y="0"/>
          <a:chExt cx="0" cy="0"/>
        </a:xfrm>
      </p:grpSpPr>
      <p:sp>
        <p:nvSpPr>
          <p:cNvPr id="38" name="Text Placeholder 11">
            <a:extLst>
              <a:ext uri="{FF2B5EF4-FFF2-40B4-BE49-F238E27FC236}">
                <a16:creationId xmlns:a16="http://schemas.microsoft.com/office/drawing/2014/main" id="{23C42A72-F3B8-9EAF-0165-AB13C616D8E4}"/>
              </a:ext>
            </a:extLst>
          </p:cNvPr>
          <p:cNvSpPr>
            <a:spLocks noGrp="1"/>
          </p:cNvSpPr>
          <p:nvPr>
            <p:ph type="body" sz="quarter" idx="84"/>
          </p:nvPr>
        </p:nvSpPr>
        <p:spPr>
          <a:xfrm>
            <a:off x="207361" y="245842"/>
            <a:ext cx="11792552" cy="5626689"/>
          </a:xfrm>
          <a:prstGeom prst="roundRect">
            <a:avLst>
              <a:gd name="adj" fmla="val 1761"/>
            </a:avLst>
          </a:prstGeom>
          <a:solidFill>
            <a:schemeClr val="bg1"/>
          </a:solidFill>
        </p:spPr>
        <p:txBody>
          <a:bodyPr/>
          <a:lstStyle>
            <a:lvl1pPr>
              <a:buNone/>
              <a:defRPr>
                <a:noFill/>
              </a:defRPr>
            </a:lvl1pPr>
          </a:lstStyle>
          <a:p>
            <a:pPr lvl="0"/>
            <a:endParaRPr lang="en-GB"/>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303262" y="79463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18" name="Text Placeholder 6">
            <a:extLst>
              <a:ext uri="{FF2B5EF4-FFF2-40B4-BE49-F238E27FC236}">
                <a16:creationId xmlns:a16="http://schemas.microsoft.com/office/drawing/2014/main" id="{C63A0AD8-6210-D348-9245-13415EF2FDE1}"/>
              </a:ext>
            </a:extLst>
          </p:cNvPr>
          <p:cNvSpPr>
            <a:spLocks noGrp="1"/>
          </p:cNvSpPr>
          <p:nvPr>
            <p:ph type="body" sz="quarter" idx="90" hasCustomPrompt="1"/>
          </p:nvPr>
        </p:nvSpPr>
        <p:spPr>
          <a:xfrm rot="16200000">
            <a:off x="2866454" y="-168404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39" name="Text Placeholder 24">
            <a:extLst>
              <a:ext uri="{FF2B5EF4-FFF2-40B4-BE49-F238E27FC236}">
                <a16:creationId xmlns:a16="http://schemas.microsoft.com/office/drawing/2014/main" id="{39A07A5A-69DF-D8EF-DC9D-32317D458868}"/>
              </a:ext>
            </a:extLst>
          </p:cNvPr>
          <p:cNvSpPr>
            <a:spLocks noGrp="1"/>
          </p:cNvSpPr>
          <p:nvPr>
            <p:ph type="body" sz="quarter" idx="91" hasCustomPrompt="1"/>
          </p:nvPr>
        </p:nvSpPr>
        <p:spPr>
          <a:xfrm>
            <a:off x="6303262" y="156953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0" name="Text Placeholder 6">
            <a:extLst>
              <a:ext uri="{FF2B5EF4-FFF2-40B4-BE49-F238E27FC236}">
                <a16:creationId xmlns:a16="http://schemas.microsoft.com/office/drawing/2014/main" id="{E1D306EA-B92E-3F41-4CE3-E25DFBF8E080}"/>
              </a:ext>
            </a:extLst>
          </p:cNvPr>
          <p:cNvSpPr>
            <a:spLocks noGrp="1"/>
          </p:cNvSpPr>
          <p:nvPr>
            <p:ph type="body" sz="quarter" idx="92" hasCustomPrompt="1"/>
          </p:nvPr>
        </p:nvSpPr>
        <p:spPr>
          <a:xfrm rot="16200000">
            <a:off x="2866454" y="-90914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1" name="Text Placeholder 24">
            <a:extLst>
              <a:ext uri="{FF2B5EF4-FFF2-40B4-BE49-F238E27FC236}">
                <a16:creationId xmlns:a16="http://schemas.microsoft.com/office/drawing/2014/main" id="{58029499-F752-5B8D-DF6F-038658E49FCD}"/>
              </a:ext>
            </a:extLst>
          </p:cNvPr>
          <p:cNvSpPr>
            <a:spLocks noGrp="1"/>
          </p:cNvSpPr>
          <p:nvPr>
            <p:ph type="body" sz="quarter" idx="93" hasCustomPrompt="1"/>
          </p:nvPr>
        </p:nvSpPr>
        <p:spPr>
          <a:xfrm>
            <a:off x="6303261" y="2344438"/>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2" name="Text Placeholder 6">
            <a:extLst>
              <a:ext uri="{FF2B5EF4-FFF2-40B4-BE49-F238E27FC236}">
                <a16:creationId xmlns:a16="http://schemas.microsoft.com/office/drawing/2014/main" id="{EF9C13AE-2426-31FC-38D5-9243E0FA1AB3}"/>
              </a:ext>
            </a:extLst>
          </p:cNvPr>
          <p:cNvSpPr>
            <a:spLocks noGrp="1"/>
          </p:cNvSpPr>
          <p:nvPr>
            <p:ph type="body" sz="quarter" idx="94" hasCustomPrompt="1"/>
          </p:nvPr>
        </p:nvSpPr>
        <p:spPr>
          <a:xfrm rot="16200000">
            <a:off x="2866453" y="-134245"/>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3" name="Text Placeholder 24">
            <a:extLst>
              <a:ext uri="{FF2B5EF4-FFF2-40B4-BE49-F238E27FC236}">
                <a16:creationId xmlns:a16="http://schemas.microsoft.com/office/drawing/2014/main" id="{BC72924D-8B53-4A2A-9292-844EB8136976}"/>
              </a:ext>
            </a:extLst>
          </p:cNvPr>
          <p:cNvSpPr>
            <a:spLocks noGrp="1"/>
          </p:cNvSpPr>
          <p:nvPr>
            <p:ph type="body" sz="quarter" idx="95" hasCustomPrompt="1"/>
          </p:nvPr>
        </p:nvSpPr>
        <p:spPr>
          <a:xfrm>
            <a:off x="6303260" y="3108140"/>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4" name="Text Placeholder 6">
            <a:extLst>
              <a:ext uri="{FF2B5EF4-FFF2-40B4-BE49-F238E27FC236}">
                <a16:creationId xmlns:a16="http://schemas.microsoft.com/office/drawing/2014/main" id="{1CB0B557-1B32-3530-8B8B-C89866276DC1}"/>
              </a:ext>
            </a:extLst>
          </p:cNvPr>
          <p:cNvSpPr>
            <a:spLocks noGrp="1"/>
          </p:cNvSpPr>
          <p:nvPr>
            <p:ph type="body" sz="quarter" idx="96" hasCustomPrompt="1"/>
          </p:nvPr>
        </p:nvSpPr>
        <p:spPr>
          <a:xfrm rot="16200000">
            <a:off x="2866452" y="629457"/>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5" name="Text Placeholder 24">
            <a:extLst>
              <a:ext uri="{FF2B5EF4-FFF2-40B4-BE49-F238E27FC236}">
                <a16:creationId xmlns:a16="http://schemas.microsoft.com/office/drawing/2014/main" id="{EE579D89-9DBE-BDD8-2943-894124692E2A}"/>
              </a:ext>
            </a:extLst>
          </p:cNvPr>
          <p:cNvSpPr>
            <a:spLocks noGrp="1"/>
          </p:cNvSpPr>
          <p:nvPr>
            <p:ph type="body" sz="quarter" idx="97" hasCustomPrompt="1"/>
          </p:nvPr>
        </p:nvSpPr>
        <p:spPr>
          <a:xfrm>
            <a:off x="6303259" y="3911754"/>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6" name="Text Placeholder 6">
            <a:extLst>
              <a:ext uri="{FF2B5EF4-FFF2-40B4-BE49-F238E27FC236}">
                <a16:creationId xmlns:a16="http://schemas.microsoft.com/office/drawing/2014/main" id="{DE663446-FE55-B7DC-6F94-C712E754C158}"/>
              </a:ext>
            </a:extLst>
          </p:cNvPr>
          <p:cNvSpPr>
            <a:spLocks noGrp="1"/>
          </p:cNvSpPr>
          <p:nvPr>
            <p:ph type="body" sz="quarter" idx="98" hasCustomPrompt="1"/>
          </p:nvPr>
        </p:nvSpPr>
        <p:spPr>
          <a:xfrm rot="16200000">
            <a:off x="2866451" y="1433071"/>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sp>
        <p:nvSpPr>
          <p:cNvPr id="47" name="Text Placeholder 24">
            <a:extLst>
              <a:ext uri="{FF2B5EF4-FFF2-40B4-BE49-F238E27FC236}">
                <a16:creationId xmlns:a16="http://schemas.microsoft.com/office/drawing/2014/main" id="{19598164-8B34-F654-51BB-AEED4127AEA1}"/>
              </a:ext>
            </a:extLst>
          </p:cNvPr>
          <p:cNvSpPr>
            <a:spLocks noGrp="1"/>
          </p:cNvSpPr>
          <p:nvPr>
            <p:ph type="body" sz="quarter" idx="99" hasCustomPrompt="1"/>
          </p:nvPr>
        </p:nvSpPr>
        <p:spPr>
          <a:xfrm>
            <a:off x="6303258" y="4704657"/>
            <a:ext cx="5303522" cy="55579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p>
        </p:txBody>
      </p:sp>
      <p:sp>
        <p:nvSpPr>
          <p:cNvPr id="48" name="Text Placeholder 6">
            <a:extLst>
              <a:ext uri="{FF2B5EF4-FFF2-40B4-BE49-F238E27FC236}">
                <a16:creationId xmlns:a16="http://schemas.microsoft.com/office/drawing/2014/main" id="{E91DBCE1-2EDB-E51B-AD01-2A3EF4DBD0F7}"/>
              </a:ext>
            </a:extLst>
          </p:cNvPr>
          <p:cNvSpPr>
            <a:spLocks noGrp="1"/>
          </p:cNvSpPr>
          <p:nvPr>
            <p:ph type="body" sz="quarter" idx="100" hasCustomPrompt="1"/>
          </p:nvPr>
        </p:nvSpPr>
        <p:spPr>
          <a:xfrm rot="16200000">
            <a:off x="2866450" y="2225974"/>
            <a:ext cx="584507" cy="5460062"/>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4504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4504 h 14504"/>
              <a:gd name="connsiteX0" fmla="*/ 0 w 10000"/>
              <a:gd name="connsiteY0" fmla="*/ 30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30 h 14504"/>
              <a:gd name="connsiteX0" fmla="*/ 0 w 10000"/>
              <a:gd name="connsiteY0" fmla="*/ 6 h 14504"/>
              <a:gd name="connsiteX1" fmla="*/ 10000 w 10000"/>
              <a:gd name="connsiteY1" fmla="*/ 0 h 14504"/>
              <a:gd name="connsiteX2" fmla="*/ 10000 w 10000"/>
              <a:gd name="connsiteY2" fmla="*/ 12504 h 14504"/>
              <a:gd name="connsiteX3" fmla="*/ 5000 w 10000"/>
              <a:gd name="connsiteY3" fmla="*/ 14504 h 14504"/>
              <a:gd name="connsiteX4" fmla="*/ 0 w 10000"/>
              <a:gd name="connsiteY4" fmla="*/ 12504 h 14504"/>
              <a:gd name="connsiteX5" fmla="*/ 0 w 10000"/>
              <a:gd name="connsiteY5" fmla="*/ 6 h 14504"/>
              <a:gd name="connsiteX0" fmla="*/ 0 w 10000"/>
              <a:gd name="connsiteY0" fmla="*/ 20371 h 34869"/>
              <a:gd name="connsiteX1" fmla="*/ 10000 w 10000"/>
              <a:gd name="connsiteY1" fmla="*/ 0 h 34869"/>
              <a:gd name="connsiteX2" fmla="*/ 10000 w 10000"/>
              <a:gd name="connsiteY2" fmla="*/ 32869 h 34869"/>
              <a:gd name="connsiteX3" fmla="*/ 5000 w 10000"/>
              <a:gd name="connsiteY3" fmla="*/ 34869 h 34869"/>
              <a:gd name="connsiteX4" fmla="*/ 0 w 10000"/>
              <a:gd name="connsiteY4" fmla="*/ 32869 h 34869"/>
              <a:gd name="connsiteX5" fmla="*/ 0 w 10000"/>
              <a:gd name="connsiteY5" fmla="*/ 20371 h 34869"/>
              <a:gd name="connsiteX0" fmla="*/ 0 w 10000"/>
              <a:gd name="connsiteY0" fmla="*/ 0 h 34892"/>
              <a:gd name="connsiteX1" fmla="*/ 10000 w 10000"/>
              <a:gd name="connsiteY1" fmla="*/ 23 h 34892"/>
              <a:gd name="connsiteX2" fmla="*/ 10000 w 10000"/>
              <a:gd name="connsiteY2" fmla="*/ 32892 h 34892"/>
              <a:gd name="connsiteX3" fmla="*/ 5000 w 10000"/>
              <a:gd name="connsiteY3" fmla="*/ 34892 h 34892"/>
              <a:gd name="connsiteX4" fmla="*/ 0 w 10000"/>
              <a:gd name="connsiteY4" fmla="*/ 32892 h 34892"/>
              <a:gd name="connsiteX5" fmla="*/ 0 w 10000"/>
              <a:gd name="connsiteY5" fmla="*/ 0 h 34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34892">
                <a:moveTo>
                  <a:pt x="0" y="0"/>
                </a:moveTo>
                <a:lnTo>
                  <a:pt x="10000" y="23"/>
                </a:lnTo>
                <a:lnTo>
                  <a:pt x="10000" y="32892"/>
                </a:lnTo>
                <a:lnTo>
                  <a:pt x="5000" y="34892"/>
                </a:lnTo>
                <a:lnTo>
                  <a:pt x="0" y="32892"/>
                </a:lnTo>
                <a:lnTo>
                  <a:pt x="0" y="0"/>
                </a:lnTo>
                <a:close/>
              </a:path>
            </a:pathLst>
          </a:custGeom>
          <a:solidFill>
            <a:schemeClr val="tx1"/>
          </a:solidFill>
        </p:spPr>
        <p:txBody>
          <a:bodyPr vert="vert" lIns="108000" tIns="108000" rIns="108000" anchor="ctr">
            <a:noAutofit/>
          </a:bodyPr>
          <a:lstStyle>
            <a:lvl1pPr>
              <a:buNone/>
              <a:defRPr sz="1800">
                <a:solidFill>
                  <a:schemeClr val="bg1"/>
                </a:solidFill>
              </a:defRPr>
            </a:lvl1pPr>
          </a:lstStyle>
          <a:p>
            <a:pPr lvl="0"/>
            <a:r>
              <a:rPr lang="en-GB"/>
              <a:t>Heading goes here</a:t>
            </a:r>
          </a:p>
        </p:txBody>
      </p:sp>
      <p:pic>
        <p:nvPicPr>
          <p:cNvPr id="2" name="Picture 1">
            <a:extLst>
              <a:ext uri="{FF2B5EF4-FFF2-40B4-BE49-F238E27FC236}">
                <a16:creationId xmlns:a16="http://schemas.microsoft.com/office/drawing/2014/main" id="{D1EBFEED-9FF3-7167-DB7C-46E2A590521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E9940EE2-0AB0-6B4C-2C30-FE35B95A310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5" name="Text Placeholder 6">
            <a:extLst>
              <a:ext uri="{FF2B5EF4-FFF2-40B4-BE49-F238E27FC236}">
                <a16:creationId xmlns:a16="http://schemas.microsoft.com/office/drawing/2014/main" id="{5ABDA09D-4A2D-DBB1-501E-CBA01520EB75}"/>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66559156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6 boxes and text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36109"/>
            <a:ext cx="5839787"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hasCustomPrompt="1"/>
          </p:nvPr>
        </p:nvSpPr>
        <p:spPr>
          <a:xfrm>
            <a:off x="186948" y="2981100"/>
            <a:ext cx="5856902"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hasCustomPrompt="1"/>
          </p:nvPr>
        </p:nvSpPr>
        <p:spPr>
          <a:xfrm>
            <a:off x="211818" y="4531452"/>
            <a:ext cx="5832032"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hasCustomPrompt="1"/>
          </p:nvPr>
        </p:nvSpPr>
        <p:spPr>
          <a:xfrm>
            <a:off x="6160126" y="1436109"/>
            <a:ext cx="5839787"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hasCustomPrompt="1"/>
          </p:nvPr>
        </p:nvSpPr>
        <p:spPr>
          <a:xfrm>
            <a:off x="6139714" y="2981100"/>
            <a:ext cx="5856902" cy="1440000"/>
          </a:xfrm>
          <a:prstGeom prst="roundRect">
            <a:avLst>
              <a:gd name="adj" fmla="val 2993"/>
            </a:avLst>
          </a:prstGeom>
          <a:solidFill>
            <a:schemeClr val="bg1"/>
          </a:solidFill>
        </p:spPr>
        <p:txBody>
          <a:bodyPr/>
          <a:lstStyle>
            <a:lvl1pPr>
              <a:buNone/>
              <a:defRPr>
                <a:noFill/>
              </a:defRPr>
            </a:lvl1pPr>
          </a:lstStyle>
          <a:p>
            <a:pPr lvl="0"/>
            <a:r>
              <a:rPr lang="en-GB" dirty="0"/>
              <a:t>styles</a:t>
            </a:r>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531452"/>
            <a:ext cx="5832032"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5" name="Picture Placeholder 4">
            <a:extLst>
              <a:ext uri="{FF2B5EF4-FFF2-40B4-BE49-F238E27FC236}">
                <a16:creationId xmlns:a16="http://schemas.microsoft.com/office/drawing/2014/main" id="{D7B5DFE2-5EF7-B259-157F-5A8AECAE738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83D564BC-6771-2C76-8FA3-3665DF1FD70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9124629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6 boxes and text blue velvet">
    <p:bg>
      <p:bgPr>
        <a:solidFill>
          <a:schemeClr val="accent6"/>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5BCEEC64-5D0B-F912-A516-F7737E92F341}"/>
              </a:ext>
            </a:extLst>
          </p:cNvPr>
          <p:cNvSpPr>
            <a:spLocks noGrp="1"/>
          </p:cNvSpPr>
          <p:nvPr>
            <p:ph type="body" sz="quarter" idx="84"/>
          </p:nvPr>
        </p:nvSpPr>
        <p:spPr>
          <a:xfrm>
            <a:off x="207360" y="1436109"/>
            <a:ext cx="5839787"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4">
            <a:extLst>
              <a:ext uri="{FF2B5EF4-FFF2-40B4-BE49-F238E27FC236}">
                <a16:creationId xmlns:a16="http://schemas.microsoft.com/office/drawing/2014/main" id="{43F5F22A-4196-4C57-5B32-2943BFABAFD2}"/>
              </a:ext>
            </a:extLst>
          </p:cNvPr>
          <p:cNvSpPr>
            <a:spLocks noGrp="1"/>
          </p:cNvSpPr>
          <p:nvPr>
            <p:ph type="body" sz="quarter" idx="74" hasCustomPrompt="1"/>
          </p:nvPr>
        </p:nvSpPr>
        <p:spPr>
          <a:xfrm>
            <a:off x="1588787"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2" name="Text Placeholder 11">
            <a:extLst>
              <a:ext uri="{FF2B5EF4-FFF2-40B4-BE49-F238E27FC236}">
                <a16:creationId xmlns:a16="http://schemas.microsoft.com/office/drawing/2014/main" id="{496489A3-997A-748F-FA56-19F18A50392D}"/>
              </a:ext>
            </a:extLst>
          </p:cNvPr>
          <p:cNvSpPr>
            <a:spLocks noGrp="1"/>
          </p:cNvSpPr>
          <p:nvPr>
            <p:ph type="body" sz="quarter" idx="85"/>
          </p:nvPr>
        </p:nvSpPr>
        <p:spPr>
          <a:xfrm>
            <a:off x="313476"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24" name="Text Placeholder 11">
            <a:extLst>
              <a:ext uri="{FF2B5EF4-FFF2-40B4-BE49-F238E27FC236}">
                <a16:creationId xmlns:a16="http://schemas.microsoft.com/office/drawing/2014/main" id="{F67A6C10-8EBE-BB07-7FD5-5CAFD0049993}"/>
              </a:ext>
            </a:extLst>
          </p:cNvPr>
          <p:cNvSpPr>
            <a:spLocks noGrp="1"/>
          </p:cNvSpPr>
          <p:nvPr>
            <p:ph type="body" sz="quarter" idx="86"/>
          </p:nvPr>
        </p:nvSpPr>
        <p:spPr>
          <a:xfrm>
            <a:off x="186948" y="2981100"/>
            <a:ext cx="585690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4">
            <a:extLst>
              <a:ext uri="{FF2B5EF4-FFF2-40B4-BE49-F238E27FC236}">
                <a16:creationId xmlns:a16="http://schemas.microsoft.com/office/drawing/2014/main" id="{643EA9EF-D8C1-6A63-C542-F0FA6414E055}"/>
              </a:ext>
            </a:extLst>
          </p:cNvPr>
          <p:cNvSpPr>
            <a:spLocks noGrp="1"/>
          </p:cNvSpPr>
          <p:nvPr>
            <p:ph type="body" sz="quarter" idx="87" hasCustomPrompt="1"/>
          </p:nvPr>
        </p:nvSpPr>
        <p:spPr>
          <a:xfrm>
            <a:off x="1585489"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26" name="Text Placeholder 11">
            <a:extLst>
              <a:ext uri="{FF2B5EF4-FFF2-40B4-BE49-F238E27FC236}">
                <a16:creationId xmlns:a16="http://schemas.microsoft.com/office/drawing/2014/main" id="{9996390A-5BCC-BED0-0BB1-5E0C736D9C67}"/>
              </a:ext>
            </a:extLst>
          </p:cNvPr>
          <p:cNvSpPr>
            <a:spLocks noGrp="1"/>
          </p:cNvSpPr>
          <p:nvPr>
            <p:ph type="body" sz="quarter" idx="88"/>
          </p:nvPr>
        </p:nvSpPr>
        <p:spPr>
          <a:xfrm>
            <a:off x="313476"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31" name="Text Placeholder 11">
            <a:extLst>
              <a:ext uri="{FF2B5EF4-FFF2-40B4-BE49-F238E27FC236}">
                <a16:creationId xmlns:a16="http://schemas.microsoft.com/office/drawing/2014/main" id="{E560881A-F1F2-EBF1-0C9B-82EE69F0D26B}"/>
              </a:ext>
            </a:extLst>
          </p:cNvPr>
          <p:cNvSpPr>
            <a:spLocks noGrp="1"/>
          </p:cNvSpPr>
          <p:nvPr>
            <p:ph type="body" sz="quarter" idx="89"/>
          </p:nvPr>
        </p:nvSpPr>
        <p:spPr>
          <a:xfrm>
            <a:off x="211818" y="45314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2" name="Text Placeholder 24">
            <a:extLst>
              <a:ext uri="{FF2B5EF4-FFF2-40B4-BE49-F238E27FC236}">
                <a16:creationId xmlns:a16="http://schemas.microsoft.com/office/drawing/2014/main" id="{60437240-B92B-E544-AF63-127976BBDAD6}"/>
              </a:ext>
            </a:extLst>
          </p:cNvPr>
          <p:cNvSpPr>
            <a:spLocks noGrp="1"/>
          </p:cNvSpPr>
          <p:nvPr>
            <p:ph type="body" sz="quarter" idx="90" hasCustomPrompt="1"/>
          </p:nvPr>
        </p:nvSpPr>
        <p:spPr>
          <a:xfrm>
            <a:off x="1593244"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33" name="Text Placeholder 11">
            <a:extLst>
              <a:ext uri="{FF2B5EF4-FFF2-40B4-BE49-F238E27FC236}">
                <a16:creationId xmlns:a16="http://schemas.microsoft.com/office/drawing/2014/main" id="{CE542AB9-AB59-6177-2414-A87CBA518DC0}"/>
              </a:ext>
            </a:extLst>
          </p:cNvPr>
          <p:cNvSpPr>
            <a:spLocks noGrp="1"/>
          </p:cNvSpPr>
          <p:nvPr>
            <p:ph type="body" sz="quarter" idx="91"/>
          </p:nvPr>
        </p:nvSpPr>
        <p:spPr>
          <a:xfrm>
            <a:off x="313476"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pic>
        <p:nvPicPr>
          <p:cNvPr id="4" name="Picture 3">
            <a:extLst>
              <a:ext uri="{FF2B5EF4-FFF2-40B4-BE49-F238E27FC236}">
                <a16:creationId xmlns:a16="http://schemas.microsoft.com/office/drawing/2014/main" id="{ADFE9B18-8D16-F8C5-ACF0-9565332CA10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8" name="Text Placeholder 11">
            <a:extLst>
              <a:ext uri="{FF2B5EF4-FFF2-40B4-BE49-F238E27FC236}">
                <a16:creationId xmlns:a16="http://schemas.microsoft.com/office/drawing/2014/main" id="{A871431D-15C2-620D-9931-4B57E3A6581A}"/>
              </a:ext>
            </a:extLst>
          </p:cNvPr>
          <p:cNvSpPr>
            <a:spLocks noGrp="1"/>
          </p:cNvSpPr>
          <p:nvPr>
            <p:ph type="body" sz="quarter" idx="92"/>
          </p:nvPr>
        </p:nvSpPr>
        <p:spPr>
          <a:xfrm>
            <a:off x="6160126" y="1436109"/>
            <a:ext cx="5839787"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39" name="Text Placeholder 24">
            <a:extLst>
              <a:ext uri="{FF2B5EF4-FFF2-40B4-BE49-F238E27FC236}">
                <a16:creationId xmlns:a16="http://schemas.microsoft.com/office/drawing/2014/main" id="{88B7EAF7-6468-A81D-4CBF-EFA3435E3A33}"/>
              </a:ext>
            </a:extLst>
          </p:cNvPr>
          <p:cNvSpPr>
            <a:spLocks noGrp="1"/>
          </p:cNvSpPr>
          <p:nvPr>
            <p:ph type="body" sz="quarter" idx="93" hasCustomPrompt="1"/>
          </p:nvPr>
        </p:nvSpPr>
        <p:spPr>
          <a:xfrm>
            <a:off x="7541553" y="1678431"/>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40" name="Text Placeholder 11">
            <a:extLst>
              <a:ext uri="{FF2B5EF4-FFF2-40B4-BE49-F238E27FC236}">
                <a16:creationId xmlns:a16="http://schemas.microsoft.com/office/drawing/2014/main" id="{4906005D-8D03-E357-5C6F-93E759606D26}"/>
              </a:ext>
            </a:extLst>
          </p:cNvPr>
          <p:cNvSpPr>
            <a:spLocks noGrp="1"/>
          </p:cNvSpPr>
          <p:nvPr>
            <p:ph type="body" sz="quarter" idx="94"/>
          </p:nvPr>
        </p:nvSpPr>
        <p:spPr>
          <a:xfrm>
            <a:off x="6266242" y="1549764"/>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41" name="Text Placeholder 11">
            <a:extLst>
              <a:ext uri="{FF2B5EF4-FFF2-40B4-BE49-F238E27FC236}">
                <a16:creationId xmlns:a16="http://schemas.microsoft.com/office/drawing/2014/main" id="{BB930E23-5186-E111-B295-066D87A6053A}"/>
              </a:ext>
            </a:extLst>
          </p:cNvPr>
          <p:cNvSpPr>
            <a:spLocks noGrp="1"/>
          </p:cNvSpPr>
          <p:nvPr>
            <p:ph type="body" sz="quarter" idx="95"/>
          </p:nvPr>
        </p:nvSpPr>
        <p:spPr>
          <a:xfrm>
            <a:off x="6139714" y="2981100"/>
            <a:ext cx="5856902" cy="1440000"/>
          </a:xfrm>
          <a:prstGeom prst="roundRect">
            <a:avLst>
              <a:gd name="adj" fmla="val 2993"/>
            </a:avLst>
          </a:prstGeom>
          <a:solidFill>
            <a:schemeClr val="bg1"/>
          </a:solidFill>
        </p:spPr>
        <p:txBody>
          <a:bodyPr/>
          <a:lstStyle>
            <a:lvl1pPr>
              <a:buNone/>
              <a:defRPr>
                <a:noFill/>
              </a:defRPr>
            </a:lvl1pPr>
          </a:lstStyle>
          <a:p>
            <a:pPr lvl="0"/>
            <a:endParaRPr lang="en-GB" dirty="0"/>
          </a:p>
        </p:txBody>
      </p:sp>
      <p:sp>
        <p:nvSpPr>
          <p:cNvPr id="51" name="Text Placeholder 24">
            <a:extLst>
              <a:ext uri="{FF2B5EF4-FFF2-40B4-BE49-F238E27FC236}">
                <a16:creationId xmlns:a16="http://schemas.microsoft.com/office/drawing/2014/main" id="{7FC48FF4-0A99-32D0-A121-1505560E55A5}"/>
              </a:ext>
            </a:extLst>
          </p:cNvPr>
          <p:cNvSpPr>
            <a:spLocks noGrp="1"/>
          </p:cNvSpPr>
          <p:nvPr>
            <p:ph type="body" sz="quarter" idx="96" hasCustomPrompt="1"/>
          </p:nvPr>
        </p:nvSpPr>
        <p:spPr>
          <a:xfrm>
            <a:off x="7538255" y="3228783"/>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2" name="Text Placeholder 11">
            <a:extLst>
              <a:ext uri="{FF2B5EF4-FFF2-40B4-BE49-F238E27FC236}">
                <a16:creationId xmlns:a16="http://schemas.microsoft.com/office/drawing/2014/main" id="{C2D47E86-EC78-7BBE-17DE-558112285602}"/>
              </a:ext>
            </a:extLst>
          </p:cNvPr>
          <p:cNvSpPr>
            <a:spLocks noGrp="1"/>
          </p:cNvSpPr>
          <p:nvPr>
            <p:ph type="body" sz="quarter" idx="97"/>
          </p:nvPr>
        </p:nvSpPr>
        <p:spPr>
          <a:xfrm>
            <a:off x="6266242" y="3091403"/>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53" name="Text Placeholder 11">
            <a:extLst>
              <a:ext uri="{FF2B5EF4-FFF2-40B4-BE49-F238E27FC236}">
                <a16:creationId xmlns:a16="http://schemas.microsoft.com/office/drawing/2014/main" id="{85217C41-CD32-A055-BC2A-93D0C907955C}"/>
              </a:ext>
            </a:extLst>
          </p:cNvPr>
          <p:cNvSpPr>
            <a:spLocks noGrp="1"/>
          </p:cNvSpPr>
          <p:nvPr>
            <p:ph type="body" sz="quarter" idx="98"/>
          </p:nvPr>
        </p:nvSpPr>
        <p:spPr>
          <a:xfrm>
            <a:off x="6164584" y="4531452"/>
            <a:ext cx="5832032" cy="1440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4" name="Text Placeholder 24">
            <a:extLst>
              <a:ext uri="{FF2B5EF4-FFF2-40B4-BE49-F238E27FC236}">
                <a16:creationId xmlns:a16="http://schemas.microsoft.com/office/drawing/2014/main" id="{7EDE4639-C0C7-621E-27C6-3E514E202A82}"/>
              </a:ext>
            </a:extLst>
          </p:cNvPr>
          <p:cNvSpPr>
            <a:spLocks noGrp="1"/>
          </p:cNvSpPr>
          <p:nvPr>
            <p:ph type="body" sz="quarter" idx="99" hasCustomPrompt="1"/>
          </p:nvPr>
        </p:nvSpPr>
        <p:spPr>
          <a:xfrm>
            <a:off x="7546010" y="4786278"/>
            <a:ext cx="4152766" cy="747431"/>
          </a:xfrm>
        </p:spPr>
        <p:txBody>
          <a:bodyPr>
            <a:noAutofit/>
          </a:bodyPr>
          <a:lstStyle>
            <a:lvl1pPr marL="0">
              <a:lnSpc>
                <a:spcPct val="150000"/>
              </a:lnSpc>
              <a:spcAft>
                <a:spcPts val="0"/>
              </a:spcAft>
              <a:buNone/>
              <a:defRPr sz="1200" b="0"/>
            </a:lvl1pPr>
          </a:lstStyle>
          <a:p>
            <a:r>
              <a:rPr lang="en-US" dirty="0" err="1">
                <a:sym typeface="Inter Tight"/>
              </a:rPr>
              <a:t>Vivamus</a:t>
            </a:r>
            <a:r>
              <a:rPr lang="en-US" dirty="0">
                <a:sym typeface="Inter Tight"/>
              </a:rPr>
              <a:t> </a:t>
            </a:r>
            <a:r>
              <a:rPr lang="en-US" dirty="0" err="1">
                <a:sym typeface="Inter Tight"/>
              </a:rPr>
              <a:t>vehicula</a:t>
            </a:r>
            <a:r>
              <a:rPr lang="en-US" dirty="0">
                <a:sym typeface="Inter Tight"/>
              </a:rPr>
              <a:t> </a:t>
            </a:r>
            <a:r>
              <a:rPr lang="en-US" dirty="0" err="1">
                <a:sym typeface="Inter Tight"/>
              </a:rPr>
              <a:t>arcu</a:t>
            </a:r>
            <a:r>
              <a:rPr lang="en-US" dirty="0">
                <a:sym typeface="Inter Tight"/>
              </a:rPr>
              <a:t> </a:t>
            </a:r>
            <a:r>
              <a:rPr lang="en-US" dirty="0" err="1">
                <a:sym typeface="Inter Tight"/>
              </a:rPr>
              <a:t>felis</a:t>
            </a:r>
            <a:r>
              <a:rPr lang="en-US" dirty="0">
                <a:sym typeface="Inter Tight"/>
              </a:rPr>
              <a:t>, semper </a:t>
            </a:r>
            <a:r>
              <a:rPr lang="en-US" dirty="0" err="1">
                <a:sym typeface="Inter Tight"/>
              </a:rPr>
              <a:t>sagittis</a:t>
            </a:r>
            <a:r>
              <a:rPr lang="en-US" dirty="0">
                <a:sym typeface="Inter Tight"/>
              </a:rPr>
              <a:t> </a:t>
            </a:r>
            <a:r>
              <a:rPr lang="en-US" dirty="0" err="1">
                <a:sym typeface="Inter Tight"/>
              </a:rPr>
              <a:t>nisl</a:t>
            </a:r>
            <a:r>
              <a:rPr lang="en-US" dirty="0">
                <a:sym typeface="Inter Tight"/>
              </a:rPr>
              <a:t> </a:t>
            </a:r>
            <a:r>
              <a:rPr lang="en-US" dirty="0" err="1">
                <a:sym typeface="Inter Tight"/>
              </a:rPr>
              <a:t>condimentum</a:t>
            </a:r>
            <a:r>
              <a:rPr lang="en-US" dirty="0">
                <a:sym typeface="Inter Tight"/>
              </a:rPr>
              <a:t> vel. Morbi </a:t>
            </a:r>
            <a:r>
              <a:rPr lang="en-US" dirty="0" err="1">
                <a:sym typeface="Inter Tight"/>
              </a:rPr>
              <a:t>tristique</a:t>
            </a:r>
            <a:r>
              <a:rPr lang="en-US" dirty="0">
                <a:sym typeface="Inter Tight"/>
              </a:rPr>
              <a:t> </a:t>
            </a:r>
            <a:r>
              <a:rPr lang="en-US" dirty="0" err="1">
                <a:sym typeface="Inter Tight"/>
              </a:rPr>
              <a:t>interdum</a:t>
            </a:r>
            <a:r>
              <a:rPr lang="en-US" dirty="0">
                <a:sym typeface="Inter Tight"/>
              </a:rPr>
              <a:t> tempus. Sed </a:t>
            </a:r>
            <a:r>
              <a:rPr lang="en-US" dirty="0" err="1">
                <a:sym typeface="Inter Tight"/>
              </a:rPr>
              <a:t>ut</a:t>
            </a:r>
            <a:r>
              <a:rPr lang="en-US" dirty="0">
                <a:sym typeface="Inter Tight"/>
              </a:rPr>
              <a:t> ipsum </a:t>
            </a:r>
            <a:r>
              <a:rPr lang="en-US" dirty="0" err="1">
                <a:sym typeface="Inter Tight"/>
              </a:rPr>
              <a:t>fringilla</a:t>
            </a:r>
            <a:r>
              <a:rPr lang="en-US" dirty="0">
                <a:sym typeface="Inter Tight"/>
              </a:rPr>
              <a:t> </a:t>
            </a:r>
            <a:r>
              <a:rPr lang="en-US" dirty="0" err="1">
                <a:sym typeface="Inter Tight"/>
              </a:rPr>
              <a:t>enim</a:t>
            </a:r>
            <a:r>
              <a:rPr lang="en-US" dirty="0">
                <a:sym typeface="Inter Tight"/>
              </a:rPr>
              <a:t> </a:t>
            </a:r>
            <a:r>
              <a:rPr lang="en-US" dirty="0" err="1">
                <a:sym typeface="Inter Tight"/>
              </a:rPr>
              <a:t>aliquet</a:t>
            </a:r>
            <a:r>
              <a:rPr lang="en-US" dirty="0">
                <a:sym typeface="Inter Tight"/>
              </a:rPr>
              <a:t> </a:t>
            </a:r>
            <a:r>
              <a:rPr lang="en-US" dirty="0" err="1">
                <a:sym typeface="Inter Tight"/>
              </a:rPr>
              <a:t>finibus</a:t>
            </a:r>
            <a:r>
              <a:rPr lang="en-US" dirty="0">
                <a:sym typeface="Inter Tight"/>
              </a:rPr>
              <a:t> in vitae ante. </a:t>
            </a:r>
          </a:p>
        </p:txBody>
      </p:sp>
      <p:sp>
        <p:nvSpPr>
          <p:cNvPr id="55" name="Text Placeholder 11">
            <a:extLst>
              <a:ext uri="{FF2B5EF4-FFF2-40B4-BE49-F238E27FC236}">
                <a16:creationId xmlns:a16="http://schemas.microsoft.com/office/drawing/2014/main" id="{7ED1907F-D7C8-60C0-A6B9-F7C5FA4106A8}"/>
              </a:ext>
            </a:extLst>
          </p:cNvPr>
          <p:cNvSpPr>
            <a:spLocks noGrp="1"/>
          </p:cNvSpPr>
          <p:nvPr>
            <p:ph type="body" sz="quarter" idx="100"/>
          </p:nvPr>
        </p:nvSpPr>
        <p:spPr>
          <a:xfrm>
            <a:off x="6266242" y="4647330"/>
            <a:ext cx="1100675" cy="1222531"/>
          </a:xfrm>
          <a:prstGeom prst="roundRect">
            <a:avLst>
              <a:gd name="adj" fmla="val 2993"/>
            </a:avLst>
          </a:prstGeom>
          <a:solidFill>
            <a:schemeClr val="accent2"/>
          </a:solidFill>
        </p:spPr>
        <p:txBody>
          <a:bodyPr/>
          <a:lstStyle>
            <a:lvl1pPr>
              <a:buNone/>
              <a:defRPr>
                <a:noFill/>
              </a:defRPr>
            </a:lvl1pPr>
          </a:lstStyle>
          <a:p>
            <a:pPr lvl="0"/>
            <a:endParaRPr lang="en-GB" dirty="0"/>
          </a:p>
        </p:txBody>
      </p:sp>
      <p:sp>
        <p:nvSpPr>
          <p:cNvPr id="10" name="Picture Placeholder 4">
            <a:extLst>
              <a:ext uri="{FF2B5EF4-FFF2-40B4-BE49-F238E27FC236}">
                <a16:creationId xmlns:a16="http://schemas.microsoft.com/office/drawing/2014/main" id="{56490676-84F2-D54D-A806-B20D324E379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EBBBF737-7583-2FFB-19ED-6CA947A73EAA}"/>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2474502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ase studies v1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A598ED39-84C6-9655-D0A7-39060D819CC0}"/>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6189283" cy="525552"/>
          </a:xfrm>
          <a:noFill/>
        </p:spPr>
        <p:txBody>
          <a:bodyPr>
            <a:noAutofit/>
          </a:bodyPr>
          <a:lstStyle>
            <a:lvl1pPr>
              <a:defRPr sz="4400">
                <a:solidFill>
                  <a:schemeClr val="tx1"/>
                </a:solidFill>
              </a:defRPr>
            </a:lvl1pPr>
          </a:lstStyle>
          <a:p>
            <a:r>
              <a:rPr lang="en-GB"/>
              <a:t>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2" name="Subtitle 2">
            <a:extLst>
              <a:ext uri="{FF2B5EF4-FFF2-40B4-BE49-F238E27FC236}">
                <a16:creationId xmlns:a16="http://schemas.microsoft.com/office/drawing/2014/main" id="{BAD0C7F5-D5AA-D9AC-3D2E-720AB63316EC}"/>
              </a:ext>
            </a:extLst>
          </p:cNvPr>
          <p:cNvSpPr>
            <a:spLocks noGrp="1"/>
          </p:cNvSpPr>
          <p:nvPr>
            <p:ph type="subTitle" idx="1" hasCustomPrompt="1"/>
          </p:nvPr>
        </p:nvSpPr>
        <p:spPr>
          <a:xfrm>
            <a:off x="508532" y="1173679"/>
            <a:ext cx="619167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 name="Picture Placeholder 12">
            <a:extLst>
              <a:ext uri="{FF2B5EF4-FFF2-40B4-BE49-F238E27FC236}">
                <a16:creationId xmlns:a16="http://schemas.microsoft.com/office/drawing/2014/main" id="{A409C274-FD6C-4750-438A-68A1C461521C}"/>
              </a:ext>
            </a:extLst>
          </p:cNvPr>
          <p:cNvSpPr>
            <a:spLocks noGrp="1"/>
          </p:cNvSpPr>
          <p:nvPr>
            <p:ph type="pic" sz="quarter" idx="10"/>
          </p:nvPr>
        </p:nvSpPr>
        <p:spPr>
          <a:xfrm>
            <a:off x="6974590" y="476824"/>
            <a:ext cx="4709827" cy="4410896"/>
          </a:xfrm>
          <a:prstGeom prst="roundRect">
            <a:avLst>
              <a:gd name="adj" fmla="val 1469"/>
            </a:avLst>
          </a:prstGeom>
          <a:noFill/>
        </p:spPr>
        <p:txBody>
          <a:bodyPr/>
          <a:lstStyle/>
          <a:p>
            <a:endParaRPr lang="en-US"/>
          </a:p>
        </p:txBody>
      </p:sp>
      <p:sp>
        <p:nvSpPr>
          <p:cNvPr id="15" name="Text Placeholder 24">
            <a:extLst>
              <a:ext uri="{FF2B5EF4-FFF2-40B4-BE49-F238E27FC236}">
                <a16:creationId xmlns:a16="http://schemas.microsoft.com/office/drawing/2014/main" id="{28C53B5D-F22D-96F5-A6C0-753B926BB76E}"/>
              </a:ext>
            </a:extLst>
          </p:cNvPr>
          <p:cNvSpPr>
            <a:spLocks noGrp="1"/>
          </p:cNvSpPr>
          <p:nvPr>
            <p:ph type="body" sz="quarter" idx="16" hasCustomPrompt="1"/>
          </p:nvPr>
        </p:nvSpPr>
        <p:spPr>
          <a:xfrm>
            <a:off x="506583" y="1737168"/>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tx1"/>
                </a:solidFill>
              </a:defRPr>
            </a:lvl1pPr>
          </a:lstStyle>
          <a:p>
            <a:r>
              <a:rPr lang="en-US">
                <a:sym typeface="Inter Tight"/>
              </a:rPr>
              <a:t>Title goes here</a:t>
            </a:r>
          </a:p>
        </p:txBody>
      </p:sp>
      <p:sp>
        <p:nvSpPr>
          <p:cNvPr id="16" name="Text Placeholder 40">
            <a:extLst>
              <a:ext uri="{FF2B5EF4-FFF2-40B4-BE49-F238E27FC236}">
                <a16:creationId xmlns:a16="http://schemas.microsoft.com/office/drawing/2014/main" id="{F7FD4769-699B-36D2-F1FD-CAC63AC192B8}"/>
              </a:ext>
            </a:extLst>
          </p:cNvPr>
          <p:cNvSpPr>
            <a:spLocks noGrp="1"/>
          </p:cNvSpPr>
          <p:nvPr>
            <p:ph type="body" sz="quarter" idx="68" hasCustomPrompt="1"/>
          </p:nvPr>
        </p:nvSpPr>
        <p:spPr>
          <a:xfrm>
            <a:off x="507583" y="2123897"/>
            <a:ext cx="6188283" cy="900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22" name="Text Placeholder 24">
            <a:extLst>
              <a:ext uri="{FF2B5EF4-FFF2-40B4-BE49-F238E27FC236}">
                <a16:creationId xmlns:a16="http://schemas.microsoft.com/office/drawing/2014/main" id="{06E036D0-D889-E339-9C16-A4A39A08EA82}"/>
              </a:ext>
            </a:extLst>
          </p:cNvPr>
          <p:cNvSpPr>
            <a:spLocks noGrp="1"/>
          </p:cNvSpPr>
          <p:nvPr>
            <p:ph type="body" sz="quarter" idx="69" hasCustomPrompt="1"/>
          </p:nvPr>
        </p:nvSpPr>
        <p:spPr>
          <a:xfrm>
            <a:off x="506584" y="3176624"/>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tx1"/>
                </a:solidFill>
              </a:defRPr>
            </a:lvl1pPr>
          </a:lstStyle>
          <a:p>
            <a:r>
              <a:rPr lang="en-US">
                <a:sym typeface="Inter Tight"/>
              </a:rPr>
              <a:t>Title goes here</a:t>
            </a:r>
          </a:p>
        </p:txBody>
      </p:sp>
      <p:sp>
        <p:nvSpPr>
          <p:cNvPr id="23" name="Text Placeholder 40">
            <a:extLst>
              <a:ext uri="{FF2B5EF4-FFF2-40B4-BE49-F238E27FC236}">
                <a16:creationId xmlns:a16="http://schemas.microsoft.com/office/drawing/2014/main" id="{491C190A-6962-878F-E29A-DF058503A18A}"/>
              </a:ext>
            </a:extLst>
          </p:cNvPr>
          <p:cNvSpPr>
            <a:spLocks noGrp="1"/>
          </p:cNvSpPr>
          <p:nvPr>
            <p:ph type="body" sz="quarter" idx="70" hasCustomPrompt="1"/>
          </p:nvPr>
        </p:nvSpPr>
        <p:spPr>
          <a:xfrm>
            <a:off x="506584" y="3563353"/>
            <a:ext cx="6188283" cy="900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24" name="Text Placeholder 20">
            <a:extLst>
              <a:ext uri="{FF2B5EF4-FFF2-40B4-BE49-F238E27FC236}">
                <a16:creationId xmlns:a16="http://schemas.microsoft.com/office/drawing/2014/main" id="{7BCCB258-7B8C-98E5-8224-224FD4344597}"/>
              </a:ext>
            </a:extLst>
          </p:cNvPr>
          <p:cNvSpPr>
            <a:spLocks noGrp="1"/>
          </p:cNvSpPr>
          <p:nvPr>
            <p:ph type="body" sz="quarter" idx="71" hasCustomPrompt="1"/>
          </p:nvPr>
        </p:nvSpPr>
        <p:spPr>
          <a:xfrm>
            <a:off x="506584" y="4601221"/>
            <a:ext cx="2198773" cy="388432"/>
          </a:xfrm>
          <a:prstGeom prst="roundRect">
            <a:avLst>
              <a:gd name="adj" fmla="val 13265"/>
            </a:avLst>
          </a:prstGeom>
          <a:solidFill>
            <a:schemeClr val="tx1"/>
          </a:solidFill>
        </p:spPr>
        <p:txBody>
          <a:bodyPr vert="horz" anchor="ctr">
            <a:noAutofit/>
          </a:bodyPr>
          <a:lstStyle>
            <a:lvl1pPr marL="216000" algn="ctr" rtl="1">
              <a:buNone/>
              <a:defRPr sz="1200">
                <a:solidFill>
                  <a:schemeClr val="bg1"/>
                </a:solidFill>
              </a:defRPr>
            </a:lvl1pPr>
            <a:lvl2pPr algn="thaiDist">
              <a:defRPr/>
            </a:lvl2pPr>
          </a:lstStyle>
          <a:p>
            <a:pPr lvl="0"/>
            <a:r>
              <a:rPr lang="en-US"/>
              <a:t>Text goes here</a:t>
            </a:r>
          </a:p>
        </p:txBody>
      </p:sp>
      <p:sp>
        <p:nvSpPr>
          <p:cNvPr id="26" name="Text Placeholder 20">
            <a:extLst>
              <a:ext uri="{FF2B5EF4-FFF2-40B4-BE49-F238E27FC236}">
                <a16:creationId xmlns:a16="http://schemas.microsoft.com/office/drawing/2014/main" id="{2FC7D456-7FBC-2B13-15D8-37C963819B11}"/>
              </a:ext>
            </a:extLst>
          </p:cNvPr>
          <p:cNvSpPr>
            <a:spLocks noGrp="1"/>
          </p:cNvSpPr>
          <p:nvPr>
            <p:ph type="body" sz="quarter" idx="23" hasCustomPrompt="1"/>
          </p:nvPr>
        </p:nvSpPr>
        <p:spPr>
          <a:xfrm>
            <a:off x="506584" y="5113166"/>
            <a:ext cx="11177834"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Case studies:</a:t>
            </a:r>
          </a:p>
        </p:txBody>
      </p:sp>
      <p:pic>
        <p:nvPicPr>
          <p:cNvPr id="8" name="Picture 7">
            <a:extLst>
              <a:ext uri="{FF2B5EF4-FFF2-40B4-BE49-F238E27FC236}">
                <a16:creationId xmlns:a16="http://schemas.microsoft.com/office/drawing/2014/main" id="{DAA271AA-8A3A-8D54-AFD8-B0C6FB0CE4E6}"/>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9" name="Text Placeholder 6">
            <a:extLst>
              <a:ext uri="{FF2B5EF4-FFF2-40B4-BE49-F238E27FC236}">
                <a16:creationId xmlns:a16="http://schemas.microsoft.com/office/drawing/2014/main" id="{60D74D8E-2FD6-3440-A1B7-6047E7607F3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70977150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ase studies v2 dark knigh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6"/>
            <a:ext cx="4895850" cy="4805051"/>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671988" cy="623591"/>
          </a:xfrm>
          <a:noFill/>
        </p:spPr>
        <p:txBody>
          <a:bodyPr>
            <a:noAutofit/>
          </a:bodyPr>
          <a:lstStyle>
            <a:lvl1pPr>
              <a:defRPr sz="4400">
                <a:solidFill>
                  <a:schemeClr val="bg1"/>
                </a:solidFill>
              </a:defRPr>
            </a:lvl1pPr>
          </a:lstStyle>
          <a:p>
            <a:r>
              <a:rPr lang="en-GB"/>
              <a:t>Heading over one line</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49021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bg1"/>
                </a:solidFill>
              </a:defRPr>
            </a:lvl1pPr>
          </a:lstStyle>
          <a:p>
            <a:r>
              <a:rPr lang="en-US">
                <a:sym typeface="Inter Tight"/>
              </a:rPr>
              <a:t>Title goes here</a:t>
            </a: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275006"/>
            <a:ext cx="1178809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Case studies:</a:t>
            </a:r>
          </a:p>
        </p:txBody>
      </p:sp>
      <p:sp>
        <p:nvSpPr>
          <p:cNvPr id="8" name="Picture Placeholder 4">
            <a:extLst>
              <a:ext uri="{FF2B5EF4-FFF2-40B4-BE49-F238E27FC236}">
                <a16:creationId xmlns:a16="http://schemas.microsoft.com/office/drawing/2014/main" id="{44ADD8E8-50AF-BEA9-9CD2-DC563752E32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0" name="Subtitle 2">
            <a:extLst>
              <a:ext uri="{FF2B5EF4-FFF2-40B4-BE49-F238E27FC236}">
                <a16:creationId xmlns:a16="http://schemas.microsoft.com/office/drawing/2014/main" id="{8D191B4D-B6BB-DF2E-9B0D-687324AC72AF}"/>
              </a:ext>
            </a:extLst>
          </p:cNvPr>
          <p:cNvSpPr>
            <a:spLocks noGrp="1"/>
          </p:cNvSpPr>
          <p:nvPr>
            <p:ph type="subTitle" idx="1" hasCustomPrompt="1"/>
          </p:nvPr>
        </p:nvSpPr>
        <p:spPr>
          <a:xfrm>
            <a:off x="199829" y="955470"/>
            <a:ext cx="667840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ext Placeholder 40">
            <a:extLst>
              <a:ext uri="{FF2B5EF4-FFF2-40B4-BE49-F238E27FC236}">
                <a16:creationId xmlns:a16="http://schemas.microsoft.com/office/drawing/2014/main" id="{7B6B459C-09F0-B4F6-188D-50316414645D}"/>
              </a:ext>
            </a:extLst>
          </p:cNvPr>
          <p:cNvSpPr>
            <a:spLocks noGrp="1"/>
          </p:cNvSpPr>
          <p:nvPr>
            <p:ph type="body" sz="quarter" idx="68" hasCustomPrompt="1"/>
          </p:nvPr>
        </p:nvSpPr>
        <p:spPr>
          <a:xfrm>
            <a:off x="206242" y="1876946"/>
            <a:ext cx="6461595" cy="1008000"/>
          </a:xfrm>
        </p:spPr>
        <p:txBody>
          <a:bodyPr>
            <a:noAutofit/>
          </a:bodyPr>
          <a:lstStyle>
            <a:lvl1pPr marL="0" indent="0">
              <a:lnSpc>
                <a:spcPct val="150000"/>
              </a:lnSpc>
              <a:spcBef>
                <a:spcPts val="0"/>
              </a:spcBef>
              <a:buNone/>
              <a:defRPr sz="1200" b="0">
                <a:solidFill>
                  <a:schemeClr val="bg1"/>
                </a:solidFill>
              </a:defRPr>
            </a:lvl1pPr>
          </a:lstStyle>
          <a:p>
            <a:r>
              <a:rPr lang="en-GB"/>
              <a:t>Text here</a:t>
            </a:r>
          </a:p>
        </p:txBody>
      </p:sp>
      <p:sp>
        <p:nvSpPr>
          <p:cNvPr id="12" name="Text Placeholder 24">
            <a:extLst>
              <a:ext uri="{FF2B5EF4-FFF2-40B4-BE49-F238E27FC236}">
                <a16:creationId xmlns:a16="http://schemas.microsoft.com/office/drawing/2014/main" id="{12562AD3-4C88-6385-7F60-CC54AEE3A5A6}"/>
              </a:ext>
            </a:extLst>
          </p:cNvPr>
          <p:cNvSpPr>
            <a:spLocks noGrp="1"/>
          </p:cNvSpPr>
          <p:nvPr>
            <p:ph type="body" sz="quarter" idx="69" hasCustomPrompt="1"/>
          </p:nvPr>
        </p:nvSpPr>
        <p:spPr>
          <a:xfrm>
            <a:off x="211654" y="302677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bg1"/>
                </a:solidFill>
              </a:defRPr>
            </a:lvl1pPr>
          </a:lstStyle>
          <a:p>
            <a:r>
              <a:rPr lang="en-US">
                <a:sym typeface="Inter Tight"/>
              </a:rPr>
              <a:t>Title goes here</a:t>
            </a:r>
          </a:p>
        </p:txBody>
      </p:sp>
      <p:sp>
        <p:nvSpPr>
          <p:cNvPr id="14" name="Text Placeholder 40">
            <a:extLst>
              <a:ext uri="{FF2B5EF4-FFF2-40B4-BE49-F238E27FC236}">
                <a16:creationId xmlns:a16="http://schemas.microsoft.com/office/drawing/2014/main" id="{BB5512F8-F42C-EC0A-71FF-3B6F28DE27D3}"/>
              </a:ext>
            </a:extLst>
          </p:cNvPr>
          <p:cNvSpPr>
            <a:spLocks noGrp="1"/>
          </p:cNvSpPr>
          <p:nvPr>
            <p:ph type="body" sz="quarter" idx="70" hasCustomPrompt="1"/>
          </p:nvPr>
        </p:nvSpPr>
        <p:spPr>
          <a:xfrm>
            <a:off x="212654" y="3413506"/>
            <a:ext cx="6460595" cy="1008000"/>
          </a:xfrm>
        </p:spPr>
        <p:txBody>
          <a:bodyPr>
            <a:noAutofit/>
          </a:bodyPr>
          <a:lstStyle>
            <a:lvl1pPr marL="0" indent="0">
              <a:lnSpc>
                <a:spcPct val="150000"/>
              </a:lnSpc>
              <a:spcBef>
                <a:spcPts val="0"/>
              </a:spcBef>
              <a:buNone/>
              <a:defRPr sz="1200" b="0">
                <a:solidFill>
                  <a:schemeClr val="bg1"/>
                </a:solidFill>
              </a:defRPr>
            </a:lvl1pPr>
          </a:lstStyle>
          <a:p>
            <a:r>
              <a:rPr lang="en-GB"/>
              <a:t>Text here</a:t>
            </a:r>
          </a:p>
        </p:txBody>
      </p:sp>
      <p:sp>
        <p:nvSpPr>
          <p:cNvPr id="23" name="Text Placeholder 20">
            <a:extLst>
              <a:ext uri="{FF2B5EF4-FFF2-40B4-BE49-F238E27FC236}">
                <a16:creationId xmlns:a16="http://schemas.microsoft.com/office/drawing/2014/main" id="{55822FD2-440B-ECCF-1319-309360A8B970}"/>
              </a:ext>
            </a:extLst>
          </p:cNvPr>
          <p:cNvSpPr>
            <a:spLocks noGrp="1"/>
          </p:cNvSpPr>
          <p:nvPr>
            <p:ph type="body" sz="quarter" idx="71" hasCustomPrompt="1"/>
          </p:nvPr>
        </p:nvSpPr>
        <p:spPr>
          <a:xfrm>
            <a:off x="212653" y="4654040"/>
            <a:ext cx="2198773" cy="388432"/>
          </a:xfrm>
          <a:prstGeom prst="roundRect">
            <a:avLst>
              <a:gd name="adj" fmla="val 13265"/>
            </a:avLst>
          </a:prstGeom>
          <a:solidFill>
            <a:schemeClr val="bg1"/>
          </a:solidFill>
        </p:spPr>
        <p:txBody>
          <a:bodyPr vert="horz" anchor="ctr">
            <a:noAutofit/>
          </a:bodyPr>
          <a:lstStyle>
            <a:lvl1pPr marL="216000" algn="ctr" rtl="1">
              <a:buNone/>
              <a:defRPr sz="1200">
                <a:solidFill>
                  <a:schemeClr val="tx1"/>
                </a:solidFill>
              </a:defRPr>
            </a:lvl1pPr>
            <a:lvl2pPr algn="thaiDist">
              <a:defRPr/>
            </a:lvl2pPr>
          </a:lstStyle>
          <a:p>
            <a:pPr lvl="0"/>
            <a:r>
              <a:rPr lang="en-US"/>
              <a:t>Text goes here</a:t>
            </a:r>
          </a:p>
        </p:txBody>
      </p:sp>
      <p:pic>
        <p:nvPicPr>
          <p:cNvPr id="2" name="Picture 1">
            <a:extLst>
              <a:ext uri="{FF2B5EF4-FFF2-40B4-BE49-F238E27FC236}">
                <a16:creationId xmlns:a16="http://schemas.microsoft.com/office/drawing/2014/main" id="{C7424D4B-5D36-1A3D-27BE-FC5EFA96C604}"/>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4" name="Text Placeholder 6">
            <a:extLst>
              <a:ext uri="{FF2B5EF4-FFF2-40B4-BE49-F238E27FC236}">
                <a16:creationId xmlns:a16="http://schemas.microsoft.com/office/drawing/2014/main" id="{34A56BD0-732B-2597-866D-C708304816E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00564420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Case studies v1 blue velvet">
    <p:bg>
      <p:bgPr>
        <a:solidFill>
          <a:schemeClr val="accent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A0490DB-C7B8-271F-C0E1-5E1D5E0B47C6}"/>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A598ED39-84C6-9655-D0A7-39060D819CC0}"/>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6189283" cy="525552"/>
          </a:xfrm>
          <a:noFill/>
        </p:spPr>
        <p:txBody>
          <a:bodyPr>
            <a:noAutofit/>
          </a:bodyPr>
          <a:lstStyle>
            <a:lvl1pPr>
              <a:defRPr sz="4400">
                <a:solidFill>
                  <a:schemeClr val="tx1"/>
                </a:solidFill>
              </a:defRPr>
            </a:lvl1pPr>
          </a:lstStyle>
          <a:p>
            <a:r>
              <a:rPr lang="en-GB"/>
              <a:t>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2" name="Subtitle 2">
            <a:extLst>
              <a:ext uri="{FF2B5EF4-FFF2-40B4-BE49-F238E27FC236}">
                <a16:creationId xmlns:a16="http://schemas.microsoft.com/office/drawing/2014/main" id="{BAD0C7F5-D5AA-D9AC-3D2E-720AB63316EC}"/>
              </a:ext>
            </a:extLst>
          </p:cNvPr>
          <p:cNvSpPr>
            <a:spLocks noGrp="1"/>
          </p:cNvSpPr>
          <p:nvPr>
            <p:ph type="subTitle" idx="1" hasCustomPrompt="1"/>
          </p:nvPr>
        </p:nvSpPr>
        <p:spPr>
          <a:xfrm>
            <a:off x="508532" y="1173679"/>
            <a:ext cx="6191673"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 name="Picture Placeholder 12">
            <a:extLst>
              <a:ext uri="{FF2B5EF4-FFF2-40B4-BE49-F238E27FC236}">
                <a16:creationId xmlns:a16="http://schemas.microsoft.com/office/drawing/2014/main" id="{A409C274-FD6C-4750-438A-68A1C461521C}"/>
              </a:ext>
            </a:extLst>
          </p:cNvPr>
          <p:cNvSpPr>
            <a:spLocks noGrp="1"/>
          </p:cNvSpPr>
          <p:nvPr>
            <p:ph type="pic" sz="quarter" idx="10"/>
          </p:nvPr>
        </p:nvSpPr>
        <p:spPr>
          <a:xfrm>
            <a:off x="6974590" y="476824"/>
            <a:ext cx="4709827" cy="4410896"/>
          </a:xfrm>
          <a:prstGeom prst="roundRect">
            <a:avLst>
              <a:gd name="adj" fmla="val 1469"/>
            </a:avLst>
          </a:prstGeom>
          <a:noFill/>
        </p:spPr>
        <p:txBody>
          <a:bodyPr/>
          <a:lstStyle/>
          <a:p>
            <a:endParaRPr lang="en-US"/>
          </a:p>
        </p:txBody>
      </p:sp>
      <p:sp>
        <p:nvSpPr>
          <p:cNvPr id="15" name="Text Placeholder 24">
            <a:extLst>
              <a:ext uri="{FF2B5EF4-FFF2-40B4-BE49-F238E27FC236}">
                <a16:creationId xmlns:a16="http://schemas.microsoft.com/office/drawing/2014/main" id="{28C53B5D-F22D-96F5-A6C0-753B926BB76E}"/>
              </a:ext>
            </a:extLst>
          </p:cNvPr>
          <p:cNvSpPr>
            <a:spLocks noGrp="1"/>
          </p:cNvSpPr>
          <p:nvPr>
            <p:ph type="body" sz="quarter" idx="16" hasCustomPrompt="1"/>
          </p:nvPr>
        </p:nvSpPr>
        <p:spPr>
          <a:xfrm>
            <a:off x="506583" y="1737168"/>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tx1"/>
                </a:solidFill>
              </a:defRPr>
            </a:lvl1pPr>
          </a:lstStyle>
          <a:p>
            <a:r>
              <a:rPr lang="en-US">
                <a:sym typeface="Inter Tight"/>
              </a:rPr>
              <a:t>Title goes here</a:t>
            </a:r>
          </a:p>
        </p:txBody>
      </p:sp>
      <p:sp>
        <p:nvSpPr>
          <p:cNvPr id="16" name="Text Placeholder 40">
            <a:extLst>
              <a:ext uri="{FF2B5EF4-FFF2-40B4-BE49-F238E27FC236}">
                <a16:creationId xmlns:a16="http://schemas.microsoft.com/office/drawing/2014/main" id="{F7FD4769-699B-36D2-F1FD-CAC63AC192B8}"/>
              </a:ext>
            </a:extLst>
          </p:cNvPr>
          <p:cNvSpPr>
            <a:spLocks noGrp="1"/>
          </p:cNvSpPr>
          <p:nvPr>
            <p:ph type="body" sz="quarter" idx="68" hasCustomPrompt="1"/>
          </p:nvPr>
        </p:nvSpPr>
        <p:spPr>
          <a:xfrm>
            <a:off x="507583" y="2123897"/>
            <a:ext cx="6188283" cy="900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22" name="Text Placeholder 24">
            <a:extLst>
              <a:ext uri="{FF2B5EF4-FFF2-40B4-BE49-F238E27FC236}">
                <a16:creationId xmlns:a16="http://schemas.microsoft.com/office/drawing/2014/main" id="{06E036D0-D889-E339-9C16-A4A39A08EA82}"/>
              </a:ext>
            </a:extLst>
          </p:cNvPr>
          <p:cNvSpPr>
            <a:spLocks noGrp="1"/>
          </p:cNvSpPr>
          <p:nvPr>
            <p:ph type="body" sz="quarter" idx="69" hasCustomPrompt="1"/>
          </p:nvPr>
        </p:nvSpPr>
        <p:spPr>
          <a:xfrm>
            <a:off x="506584" y="3176624"/>
            <a:ext cx="6189283"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tx1"/>
                </a:solidFill>
              </a:defRPr>
            </a:lvl1pPr>
          </a:lstStyle>
          <a:p>
            <a:r>
              <a:rPr lang="en-US">
                <a:sym typeface="Inter Tight"/>
              </a:rPr>
              <a:t>Title goes here</a:t>
            </a:r>
          </a:p>
        </p:txBody>
      </p:sp>
      <p:sp>
        <p:nvSpPr>
          <p:cNvPr id="23" name="Text Placeholder 40">
            <a:extLst>
              <a:ext uri="{FF2B5EF4-FFF2-40B4-BE49-F238E27FC236}">
                <a16:creationId xmlns:a16="http://schemas.microsoft.com/office/drawing/2014/main" id="{491C190A-6962-878F-E29A-DF058503A18A}"/>
              </a:ext>
            </a:extLst>
          </p:cNvPr>
          <p:cNvSpPr>
            <a:spLocks noGrp="1"/>
          </p:cNvSpPr>
          <p:nvPr>
            <p:ph type="body" sz="quarter" idx="70" hasCustomPrompt="1"/>
          </p:nvPr>
        </p:nvSpPr>
        <p:spPr>
          <a:xfrm>
            <a:off x="506584" y="3563353"/>
            <a:ext cx="6188283" cy="900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24" name="Text Placeholder 20">
            <a:extLst>
              <a:ext uri="{FF2B5EF4-FFF2-40B4-BE49-F238E27FC236}">
                <a16:creationId xmlns:a16="http://schemas.microsoft.com/office/drawing/2014/main" id="{7BCCB258-7B8C-98E5-8224-224FD4344597}"/>
              </a:ext>
            </a:extLst>
          </p:cNvPr>
          <p:cNvSpPr>
            <a:spLocks noGrp="1"/>
          </p:cNvSpPr>
          <p:nvPr>
            <p:ph type="body" sz="quarter" idx="71" hasCustomPrompt="1"/>
          </p:nvPr>
        </p:nvSpPr>
        <p:spPr>
          <a:xfrm>
            <a:off x="506584" y="4601221"/>
            <a:ext cx="2198773" cy="388432"/>
          </a:xfrm>
          <a:prstGeom prst="roundRect">
            <a:avLst>
              <a:gd name="adj" fmla="val 13265"/>
            </a:avLst>
          </a:prstGeom>
          <a:solidFill>
            <a:schemeClr val="tx1"/>
          </a:solidFill>
        </p:spPr>
        <p:txBody>
          <a:bodyPr vert="horz" anchor="ctr">
            <a:noAutofit/>
          </a:bodyPr>
          <a:lstStyle>
            <a:lvl1pPr marL="216000" algn="ctr" rtl="1">
              <a:buNone/>
              <a:defRPr sz="1200">
                <a:solidFill>
                  <a:schemeClr val="bg1"/>
                </a:solidFill>
              </a:defRPr>
            </a:lvl1pPr>
            <a:lvl2pPr algn="thaiDist">
              <a:defRPr/>
            </a:lvl2pPr>
          </a:lstStyle>
          <a:p>
            <a:pPr lvl="0"/>
            <a:r>
              <a:rPr lang="en-US"/>
              <a:t>Text goes here</a:t>
            </a:r>
          </a:p>
        </p:txBody>
      </p:sp>
      <p:sp>
        <p:nvSpPr>
          <p:cNvPr id="26" name="Text Placeholder 20">
            <a:extLst>
              <a:ext uri="{FF2B5EF4-FFF2-40B4-BE49-F238E27FC236}">
                <a16:creationId xmlns:a16="http://schemas.microsoft.com/office/drawing/2014/main" id="{2FC7D456-7FBC-2B13-15D8-37C963819B11}"/>
              </a:ext>
            </a:extLst>
          </p:cNvPr>
          <p:cNvSpPr>
            <a:spLocks noGrp="1"/>
          </p:cNvSpPr>
          <p:nvPr>
            <p:ph type="body" sz="quarter" idx="23" hasCustomPrompt="1"/>
          </p:nvPr>
        </p:nvSpPr>
        <p:spPr>
          <a:xfrm>
            <a:off x="506584" y="5113166"/>
            <a:ext cx="11177834"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Case studies:</a:t>
            </a:r>
          </a:p>
        </p:txBody>
      </p:sp>
      <p:sp>
        <p:nvSpPr>
          <p:cNvPr id="6" name="Text Placeholder 6">
            <a:extLst>
              <a:ext uri="{FF2B5EF4-FFF2-40B4-BE49-F238E27FC236}">
                <a16:creationId xmlns:a16="http://schemas.microsoft.com/office/drawing/2014/main" id="{3215587E-48B5-BEE5-56FD-820329F1C74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211683404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Case studies v2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A7C374-A933-FE13-ED7C-66C8F32DA15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6"/>
            <a:ext cx="4895850" cy="4805051"/>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671988" cy="623591"/>
          </a:xfrm>
          <a:noFill/>
        </p:spPr>
        <p:txBody>
          <a:bodyPr>
            <a:noAutofit/>
          </a:bodyPr>
          <a:lstStyle>
            <a:lvl1pPr>
              <a:defRPr sz="4400">
                <a:solidFill>
                  <a:schemeClr val="tx1"/>
                </a:solidFill>
              </a:defRPr>
            </a:lvl1pPr>
          </a:lstStyle>
          <a:p>
            <a:r>
              <a:rPr lang="en-GB"/>
              <a:t>Heading over one line</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49021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tx1"/>
                </a:solidFill>
              </a:defRPr>
            </a:lvl1pPr>
          </a:lstStyle>
          <a:p>
            <a:r>
              <a:rPr lang="en-US">
                <a:sym typeface="Inter Tight"/>
              </a:rPr>
              <a:t>Title goes here</a:t>
            </a: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275006"/>
            <a:ext cx="1178809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Case studies:</a:t>
            </a:r>
          </a:p>
        </p:txBody>
      </p:sp>
      <p:sp>
        <p:nvSpPr>
          <p:cNvPr id="8" name="Picture Placeholder 4">
            <a:extLst>
              <a:ext uri="{FF2B5EF4-FFF2-40B4-BE49-F238E27FC236}">
                <a16:creationId xmlns:a16="http://schemas.microsoft.com/office/drawing/2014/main" id="{44ADD8E8-50AF-BEA9-9CD2-DC563752E32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0" name="Subtitle 2">
            <a:extLst>
              <a:ext uri="{FF2B5EF4-FFF2-40B4-BE49-F238E27FC236}">
                <a16:creationId xmlns:a16="http://schemas.microsoft.com/office/drawing/2014/main" id="{8D191B4D-B6BB-DF2E-9B0D-687324AC72AF}"/>
              </a:ext>
            </a:extLst>
          </p:cNvPr>
          <p:cNvSpPr>
            <a:spLocks noGrp="1"/>
          </p:cNvSpPr>
          <p:nvPr>
            <p:ph type="subTitle" idx="1" hasCustomPrompt="1"/>
          </p:nvPr>
        </p:nvSpPr>
        <p:spPr>
          <a:xfrm>
            <a:off x="199829" y="955470"/>
            <a:ext cx="667840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1" name="Text Placeholder 40">
            <a:extLst>
              <a:ext uri="{FF2B5EF4-FFF2-40B4-BE49-F238E27FC236}">
                <a16:creationId xmlns:a16="http://schemas.microsoft.com/office/drawing/2014/main" id="{7B6B459C-09F0-B4F6-188D-50316414645D}"/>
              </a:ext>
            </a:extLst>
          </p:cNvPr>
          <p:cNvSpPr>
            <a:spLocks noGrp="1"/>
          </p:cNvSpPr>
          <p:nvPr>
            <p:ph type="body" sz="quarter" idx="68" hasCustomPrompt="1"/>
          </p:nvPr>
        </p:nvSpPr>
        <p:spPr>
          <a:xfrm>
            <a:off x="206242" y="1876946"/>
            <a:ext cx="6461595" cy="1008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12" name="Text Placeholder 24">
            <a:extLst>
              <a:ext uri="{FF2B5EF4-FFF2-40B4-BE49-F238E27FC236}">
                <a16:creationId xmlns:a16="http://schemas.microsoft.com/office/drawing/2014/main" id="{12562AD3-4C88-6385-7F60-CC54AEE3A5A6}"/>
              </a:ext>
            </a:extLst>
          </p:cNvPr>
          <p:cNvSpPr>
            <a:spLocks noGrp="1"/>
          </p:cNvSpPr>
          <p:nvPr>
            <p:ph type="body" sz="quarter" idx="69" hasCustomPrompt="1"/>
          </p:nvPr>
        </p:nvSpPr>
        <p:spPr>
          <a:xfrm>
            <a:off x="211654" y="3026777"/>
            <a:ext cx="6461595" cy="30343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400" b="1">
                <a:solidFill>
                  <a:schemeClr val="tx1"/>
                </a:solidFill>
              </a:defRPr>
            </a:lvl1pPr>
          </a:lstStyle>
          <a:p>
            <a:r>
              <a:rPr lang="en-US">
                <a:sym typeface="Inter Tight"/>
              </a:rPr>
              <a:t>Title goes here</a:t>
            </a:r>
          </a:p>
        </p:txBody>
      </p:sp>
      <p:sp>
        <p:nvSpPr>
          <p:cNvPr id="14" name="Text Placeholder 40">
            <a:extLst>
              <a:ext uri="{FF2B5EF4-FFF2-40B4-BE49-F238E27FC236}">
                <a16:creationId xmlns:a16="http://schemas.microsoft.com/office/drawing/2014/main" id="{BB5512F8-F42C-EC0A-71FF-3B6F28DE27D3}"/>
              </a:ext>
            </a:extLst>
          </p:cNvPr>
          <p:cNvSpPr>
            <a:spLocks noGrp="1"/>
          </p:cNvSpPr>
          <p:nvPr>
            <p:ph type="body" sz="quarter" idx="70" hasCustomPrompt="1"/>
          </p:nvPr>
        </p:nvSpPr>
        <p:spPr>
          <a:xfrm>
            <a:off x="212654" y="3413506"/>
            <a:ext cx="6460595" cy="1008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23" name="Text Placeholder 20">
            <a:extLst>
              <a:ext uri="{FF2B5EF4-FFF2-40B4-BE49-F238E27FC236}">
                <a16:creationId xmlns:a16="http://schemas.microsoft.com/office/drawing/2014/main" id="{55822FD2-440B-ECCF-1319-309360A8B970}"/>
              </a:ext>
            </a:extLst>
          </p:cNvPr>
          <p:cNvSpPr>
            <a:spLocks noGrp="1"/>
          </p:cNvSpPr>
          <p:nvPr>
            <p:ph type="body" sz="quarter" idx="71" hasCustomPrompt="1"/>
          </p:nvPr>
        </p:nvSpPr>
        <p:spPr>
          <a:xfrm>
            <a:off x="212653" y="4654040"/>
            <a:ext cx="2198773" cy="388432"/>
          </a:xfrm>
          <a:prstGeom prst="roundRect">
            <a:avLst>
              <a:gd name="adj" fmla="val 13265"/>
            </a:avLst>
          </a:prstGeom>
          <a:solidFill>
            <a:schemeClr val="bg1"/>
          </a:solidFill>
        </p:spPr>
        <p:txBody>
          <a:bodyPr vert="horz" anchor="ctr">
            <a:noAutofit/>
          </a:bodyPr>
          <a:lstStyle>
            <a:lvl1pPr marL="216000" algn="ctr" rtl="1">
              <a:buNone/>
              <a:defRPr sz="1200">
                <a:solidFill>
                  <a:schemeClr val="tx1"/>
                </a:solidFill>
              </a:defRPr>
            </a:lvl1pPr>
            <a:lvl2pPr algn="thaiDist">
              <a:defRPr/>
            </a:lvl2pPr>
          </a:lstStyle>
          <a:p>
            <a:pPr lvl="0"/>
            <a:r>
              <a:rPr lang="en-US"/>
              <a:t>Text goes here</a:t>
            </a:r>
          </a:p>
        </p:txBody>
      </p:sp>
      <p:sp>
        <p:nvSpPr>
          <p:cNvPr id="2" name="Text Placeholder 6">
            <a:extLst>
              <a:ext uri="{FF2B5EF4-FFF2-40B4-BE49-F238E27FC236}">
                <a16:creationId xmlns:a16="http://schemas.microsoft.com/office/drawing/2014/main" id="{A0BF34BA-FB9C-11AF-DC59-FBC62C85CDC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822715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 Summary v2 blue velvet">
    <p:bg>
      <p:bgPr>
        <a:solidFill>
          <a:schemeClr val="accent6"/>
        </a:solidFill>
        <a:effectLst/>
      </p:bgPr>
    </p:bg>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4D6CC30A-C16D-E718-51E2-F8D5BAD96A79}"/>
              </a:ext>
            </a:extLst>
          </p:cNvPr>
          <p:cNvSpPr>
            <a:spLocks noGrp="1"/>
          </p:cNvSpPr>
          <p:nvPr>
            <p:ph type="body" sz="quarter" idx="72"/>
          </p:nvPr>
        </p:nvSpPr>
        <p:spPr>
          <a:xfrm>
            <a:off x="207360" y="1411696"/>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F721E2F5-CA0E-EE3D-D511-62882995DBD5}"/>
              </a:ext>
            </a:extLst>
          </p:cNvPr>
          <p:cNvSpPr>
            <a:spLocks noGrp="1"/>
          </p:cNvSpPr>
          <p:nvPr>
            <p:ph type="body" sz="quarter" idx="73" hasCustomPrompt="1"/>
          </p:nvPr>
        </p:nvSpPr>
        <p:spPr>
          <a:xfrm>
            <a:off x="281054" y="1491180"/>
            <a:ext cx="5741251" cy="333509"/>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13" name="Text Placeholder 24">
            <a:extLst>
              <a:ext uri="{FF2B5EF4-FFF2-40B4-BE49-F238E27FC236}">
                <a16:creationId xmlns:a16="http://schemas.microsoft.com/office/drawing/2014/main" id="{12C88E75-D0AE-E029-70FC-12ACC3A440F8}"/>
              </a:ext>
            </a:extLst>
          </p:cNvPr>
          <p:cNvSpPr>
            <a:spLocks noGrp="1"/>
          </p:cNvSpPr>
          <p:nvPr>
            <p:ph type="body" sz="quarter" idx="74" hasCustomPrompt="1"/>
          </p:nvPr>
        </p:nvSpPr>
        <p:spPr>
          <a:xfrm>
            <a:off x="375341" y="1933110"/>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29" name="Text Placeholder 11">
            <a:extLst>
              <a:ext uri="{FF2B5EF4-FFF2-40B4-BE49-F238E27FC236}">
                <a16:creationId xmlns:a16="http://schemas.microsoft.com/office/drawing/2014/main" id="{ACF54BD7-B229-8A1B-4511-8BE449698CD1}"/>
              </a:ext>
            </a:extLst>
          </p:cNvPr>
          <p:cNvSpPr>
            <a:spLocks noGrp="1"/>
          </p:cNvSpPr>
          <p:nvPr>
            <p:ph type="body" sz="quarter" idx="75"/>
          </p:nvPr>
        </p:nvSpPr>
        <p:spPr>
          <a:xfrm>
            <a:off x="207360" y="3044640"/>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0" name="Text Placeholder 20">
            <a:extLst>
              <a:ext uri="{FF2B5EF4-FFF2-40B4-BE49-F238E27FC236}">
                <a16:creationId xmlns:a16="http://schemas.microsoft.com/office/drawing/2014/main" id="{D2B1BDD6-2AA5-3480-EEF3-7C906D1CD1AE}"/>
              </a:ext>
            </a:extLst>
          </p:cNvPr>
          <p:cNvSpPr>
            <a:spLocks noGrp="1"/>
          </p:cNvSpPr>
          <p:nvPr>
            <p:ph type="body" sz="quarter" idx="76" hasCustomPrompt="1"/>
          </p:nvPr>
        </p:nvSpPr>
        <p:spPr>
          <a:xfrm>
            <a:off x="281054" y="3116923"/>
            <a:ext cx="5741251" cy="333509"/>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1" name="Text Placeholder 24">
            <a:extLst>
              <a:ext uri="{FF2B5EF4-FFF2-40B4-BE49-F238E27FC236}">
                <a16:creationId xmlns:a16="http://schemas.microsoft.com/office/drawing/2014/main" id="{DAB60076-9D83-0E21-685F-B5E936537BCF}"/>
              </a:ext>
            </a:extLst>
          </p:cNvPr>
          <p:cNvSpPr>
            <a:spLocks noGrp="1"/>
          </p:cNvSpPr>
          <p:nvPr>
            <p:ph type="body" sz="quarter" idx="77" hasCustomPrompt="1"/>
          </p:nvPr>
        </p:nvSpPr>
        <p:spPr>
          <a:xfrm>
            <a:off x="375341" y="3573141"/>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2" name="Text Placeholder 11">
            <a:extLst>
              <a:ext uri="{FF2B5EF4-FFF2-40B4-BE49-F238E27FC236}">
                <a16:creationId xmlns:a16="http://schemas.microsoft.com/office/drawing/2014/main" id="{2A2983F6-3637-01D8-CCAA-43E28D9476F2}"/>
              </a:ext>
            </a:extLst>
          </p:cNvPr>
          <p:cNvSpPr>
            <a:spLocks noGrp="1"/>
          </p:cNvSpPr>
          <p:nvPr>
            <p:ph type="body" sz="quarter" idx="78"/>
          </p:nvPr>
        </p:nvSpPr>
        <p:spPr>
          <a:xfrm>
            <a:off x="207360" y="4677583"/>
            <a:ext cx="5888640" cy="1512000"/>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F128F2E4-B36E-3263-E054-CD3148151552}"/>
              </a:ext>
            </a:extLst>
          </p:cNvPr>
          <p:cNvSpPr>
            <a:spLocks noGrp="1"/>
          </p:cNvSpPr>
          <p:nvPr>
            <p:ph type="body" sz="quarter" idx="79" hasCustomPrompt="1"/>
          </p:nvPr>
        </p:nvSpPr>
        <p:spPr>
          <a:xfrm>
            <a:off x="281054" y="4757068"/>
            <a:ext cx="5741251" cy="333509"/>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Summary point 1</a:t>
            </a:r>
          </a:p>
        </p:txBody>
      </p:sp>
      <p:sp>
        <p:nvSpPr>
          <p:cNvPr id="34" name="Text Placeholder 24">
            <a:extLst>
              <a:ext uri="{FF2B5EF4-FFF2-40B4-BE49-F238E27FC236}">
                <a16:creationId xmlns:a16="http://schemas.microsoft.com/office/drawing/2014/main" id="{3F5B2394-54D8-74A6-7439-72A0329F73E8}"/>
              </a:ext>
            </a:extLst>
          </p:cNvPr>
          <p:cNvSpPr>
            <a:spLocks noGrp="1"/>
          </p:cNvSpPr>
          <p:nvPr>
            <p:ph type="body" sz="quarter" idx="80" hasCustomPrompt="1"/>
          </p:nvPr>
        </p:nvSpPr>
        <p:spPr>
          <a:xfrm>
            <a:off x="375341" y="5206142"/>
            <a:ext cx="5573269" cy="814402"/>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pic>
        <p:nvPicPr>
          <p:cNvPr id="3" name="Picture 2">
            <a:extLst>
              <a:ext uri="{FF2B5EF4-FFF2-40B4-BE49-F238E27FC236}">
                <a16:creationId xmlns:a16="http://schemas.microsoft.com/office/drawing/2014/main" id="{94366D46-880F-8ABD-5160-F921F4208D0C}"/>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Subtitle 2">
            <a:extLst>
              <a:ext uri="{FF2B5EF4-FFF2-40B4-BE49-F238E27FC236}">
                <a16:creationId xmlns:a16="http://schemas.microsoft.com/office/drawing/2014/main" id="{C82AF2D0-96D3-F249-E30A-37FC1A2EA5C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7" name="Title 1">
            <a:extLst>
              <a:ext uri="{FF2B5EF4-FFF2-40B4-BE49-F238E27FC236}">
                <a16:creationId xmlns:a16="http://schemas.microsoft.com/office/drawing/2014/main" id="{BAF3B4D5-576B-2615-28AC-85FCB8FFC435}"/>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6" name="Picture Placeholder 4">
            <a:extLst>
              <a:ext uri="{FF2B5EF4-FFF2-40B4-BE49-F238E27FC236}">
                <a16:creationId xmlns:a16="http://schemas.microsoft.com/office/drawing/2014/main" id="{8FDF23D3-2AF3-ACEC-4022-1F7758AB0F5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84118529-F120-B30E-171B-6CBBF86BDA8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
        <p:nvSpPr>
          <p:cNvPr id="9" name="Picture Placeholder 12">
            <a:extLst>
              <a:ext uri="{FF2B5EF4-FFF2-40B4-BE49-F238E27FC236}">
                <a16:creationId xmlns:a16="http://schemas.microsoft.com/office/drawing/2014/main" id="{DD5558DB-1CFD-0449-22A5-4042BA115D25}"/>
              </a:ext>
            </a:extLst>
          </p:cNvPr>
          <p:cNvSpPr>
            <a:spLocks noGrp="1"/>
          </p:cNvSpPr>
          <p:nvPr>
            <p:ph type="pic" sz="quarter" idx="81"/>
          </p:nvPr>
        </p:nvSpPr>
        <p:spPr>
          <a:xfrm>
            <a:off x="6400800" y="1411696"/>
            <a:ext cx="5600473" cy="4540372"/>
          </a:xfrm>
          <a:prstGeom prst="roundRect">
            <a:avLst>
              <a:gd name="adj" fmla="val 1469"/>
            </a:avLst>
          </a:prstGeom>
          <a:noFill/>
        </p:spPr>
        <p:txBody>
          <a:bodyPr/>
          <a:lstStyle/>
          <a:p>
            <a:endParaRPr lang="en-US"/>
          </a:p>
        </p:txBody>
      </p:sp>
    </p:spTree>
    <p:extLst>
      <p:ext uri="{BB962C8B-B14F-4D97-AF65-F5344CB8AC3E}">
        <p14:creationId xmlns:p14="http://schemas.microsoft.com/office/powerpoint/2010/main" val="135937453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Client page v1 dark knight">
    <p:bg>
      <p:bgPr>
        <a:solidFill>
          <a:schemeClr val="tx2"/>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206242" y="1253774"/>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9285758" y="1258352"/>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35459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35459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075379" y="1262930"/>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217136" y="1412531"/>
            <a:ext cx="1739789"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45341"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075379" y="4233718"/>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075379" y="2748324"/>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217136" y="2934466"/>
            <a:ext cx="1739789"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45341"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217136" y="4400002"/>
            <a:ext cx="1739789"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45341"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439596"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439596" y="2224745"/>
            <a:ext cx="2404132" cy="3010801"/>
          </a:xfrm>
        </p:spPr>
        <p:txBody>
          <a:bodyPr>
            <a:noAutofit/>
          </a:bodyPr>
          <a:lstStyle>
            <a:lvl1pPr>
              <a:buNone/>
              <a:defRPr sz="1400" b="0">
                <a:solidFill>
                  <a:schemeClr val="bg1"/>
                </a:solidFill>
              </a:defRPr>
            </a:lvl1pPr>
          </a:lstStyle>
          <a:p>
            <a:r>
              <a:rPr lang="en-GB" dirty="0"/>
              <a:t>Solutions here</a:t>
            </a:r>
          </a:p>
        </p:txBody>
      </p:sp>
      <p:sp>
        <p:nvSpPr>
          <p:cNvPr id="35" name="Title 1">
            <a:extLst>
              <a:ext uri="{FF2B5EF4-FFF2-40B4-BE49-F238E27FC236}">
                <a16:creationId xmlns:a16="http://schemas.microsoft.com/office/drawing/2014/main" id="{F65F1701-7D0D-F7C3-0F27-AA2DCF262E96}"/>
              </a:ext>
            </a:extLst>
          </p:cNvPr>
          <p:cNvSpPr>
            <a:spLocks noGrp="1"/>
          </p:cNvSpPr>
          <p:nvPr>
            <p:ph type="title" hasCustomPrompt="1"/>
          </p:nvPr>
        </p:nvSpPr>
        <p:spPr>
          <a:xfrm>
            <a:off x="206242" y="234165"/>
            <a:ext cx="6671988" cy="623591"/>
          </a:xfrm>
          <a:noFill/>
        </p:spPr>
        <p:txBody>
          <a:bodyPr>
            <a:noAutofit/>
          </a:bodyPr>
          <a:lstStyle>
            <a:lvl1pPr>
              <a:defRPr sz="4400">
                <a:solidFill>
                  <a:schemeClr val="bg1"/>
                </a:solidFill>
              </a:defRPr>
            </a:lvl1pPr>
          </a:lstStyle>
          <a:p>
            <a:r>
              <a:rPr lang="en-GB" dirty="0"/>
              <a:t>Heading over one line</a:t>
            </a:r>
            <a:endParaRPr lang="en-US" dirty="0"/>
          </a:p>
        </p:txBody>
      </p:sp>
      <p:pic>
        <p:nvPicPr>
          <p:cNvPr id="3" name="Picture 2">
            <a:extLst>
              <a:ext uri="{FF2B5EF4-FFF2-40B4-BE49-F238E27FC236}">
                <a16:creationId xmlns:a16="http://schemas.microsoft.com/office/drawing/2014/main" id="{D2AFADE7-F427-8C1D-B447-CEBB01DB0D5E}"/>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6" name="Text Placeholder 6">
            <a:extLst>
              <a:ext uri="{FF2B5EF4-FFF2-40B4-BE49-F238E27FC236}">
                <a16:creationId xmlns:a16="http://schemas.microsoft.com/office/drawing/2014/main" id="{5166FDE1-7711-2103-9424-2B4D90681D32}"/>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18529753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Client page v2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7B56429B-FD56-08BC-8042-CE7FFDEF7797}"/>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508532" y="1253774"/>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977143" y="1258352"/>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65688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65688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335120" y="1262930"/>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487751" y="1412531"/>
            <a:ext cx="1448392"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24559"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335120" y="4233718"/>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335120" y="2748324"/>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487751" y="2934466"/>
            <a:ext cx="1448392"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24559"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487751" y="4400002"/>
            <a:ext cx="1448392"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24559"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130981"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130981" y="2224745"/>
            <a:ext cx="2404132" cy="3010801"/>
          </a:xfrm>
        </p:spPr>
        <p:txBody>
          <a:bodyPr>
            <a:noAutofit/>
          </a:bodyPr>
          <a:lstStyle>
            <a:lvl1pPr>
              <a:buNone/>
              <a:defRPr sz="1400" b="0">
                <a:solidFill>
                  <a:schemeClr val="bg1"/>
                </a:solidFill>
              </a:defRPr>
            </a:lvl1pPr>
          </a:lstStyle>
          <a:p>
            <a:r>
              <a:rPr lang="en-GB" dirty="0"/>
              <a:t>Solutions here</a:t>
            </a:r>
          </a:p>
        </p:txBody>
      </p:sp>
      <p:pic>
        <p:nvPicPr>
          <p:cNvPr id="3" name="Picture 2">
            <a:extLst>
              <a:ext uri="{FF2B5EF4-FFF2-40B4-BE49-F238E27FC236}">
                <a16:creationId xmlns:a16="http://schemas.microsoft.com/office/drawing/2014/main" id="{3950504B-5880-E93F-2BAA-F56ED1AC9E8E}"/>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8" name="Text Placeholder 6">
            <a:extLst>
              <a:ext uri="{FF2B5EF4-FFF2-40B4-BE49-F238E27FC236}">
                <a16:creationId xmlns:a16="http://schemas.microsoft.com/office/drawing/2014/main" id="{B21CB1D9-7FB1-94C5-F58D-487353E195D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5898640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Client page v1 pink panther">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DD9450-42C7-7D53-8B64-2C29A29AB6A7}"/>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206242" y="1253774"/>
            <a:ext cx="2700000" cy="4341295"/>
          </a:xfrm>
          <a:prstGeom prst="roundRect">
            <a:avLst>
              <a:gd name="adj" fmla="val 2148"/>
            </a:avLst>
          </a:prstGeom>
          <a:solidFill>
            <a:schemeClr val="tx1"/>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9285758" y="1258352"/>
            <a:ext cx="2700000" cy="4341295"/>
          </a:xfrm>
          <a:prstGeom prst="roundRect">
            <a:avLst>
              <a:gd name="adj" fmla="val 2148"/>
            </a:avLst>
          </a:prstGeom>
          <a:solidFill>
            <a:schemeClr val="tx1"/>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35459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35459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075379" y="1262930"/>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217136" y="1412531"/>
            <a:ext cx="1739789"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45341"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075379" y="4233718"/>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075379" y="2748324"/>
            <a:ext cx="6034979" cy="1361351"/>
          </a:xfrm>
          <a:prstGeom prst="roundRect">
            <a:avLst>
              <a:gd name="adj" fmla="val 2148"/>
            </a:avLst>
          </a:prstGeom>
          <a:solidFill>
            <a:schemeClr val="bg1"/>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217136" y="2934466"/>
            <a:ext cx="1739789"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45341"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217136" y="4400002"/>
            <a:ext cx="1739789"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45341"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439596"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439596" y="2224745"/>
            <a:ext cx="2404132" cy="3010801"/>
          </a:xfrm>
        </p:spPr>
        <p:txBody>
          <a:bodyPr>
            <a:noAutofit/>
          </a:bodyPr>
          <a:lstStyle>
            <a:lvl1pPr>
              <a:buNone/>
              <a:defRPr sz="1400" b="0">
                <a:solidFill>
                  <a:schemeClr val="bg1"/>
                </a:solidFill>
              </a:defRPr>
            </a:lvl1pPr>
          </a:lstStyle>
          <a:p>
            <a:r>
              <a:rPr lang="en-GB" dirty="0"/>
              <a:t>Solutions here</a:t>
            </a:r>
          </a:p>
        </p:txBody>
      </p:sp>
      <p:sp>
        <p:nvSpPr>
          <p:cNvPr id="35" name="Title 1">
            <a:extLst>
              <a:ext uri="{FF2B5EF4-FFF2-40B4-BE49-F238E27FC236}">
                <a16:creationId xmlns:a16="http://schemas.microsoft.com/office/drawing/2014/main" id="{F65F1701-7D0D-F7C3-0F27-AA2DCF262E96}"/>
              </a:ext>
            </a:extLst>
          </p:cNvPr>
          <p:cNvSpPr>
            <a:spLocks noGrp="1"/>
          </p:cNvSpPr>
          <p:nvPr>
            <p:ph type="title" hasCustomPrompt="1"/>
          </p:nvPr>
        </p:nvSpPr>
        <p:spPr>
          <a:xfrm>
            <a:off x="206242" y="234165"/>
            <a:ext cx="6671988" cy="623591"/>
          </a:xfrm>
          <a:noFill/>
        </p:spPr>
        <p:txBody>
          <a:bodyPr>
            <a:noAutofit/>
          </a:bodyPr>
          <a:lstStyle>
            <a:lvl1pPr>
              <a:defRPr sz="4400">
                <a:solidFill>
                  <a:schemeClr val="tx1"/>
                </a:solidFill>
              </a:defRPr>
            </a:lvl1pPr>
          </a:lstStyle>
          <a:p>
            <a:r>
              <a:rPr lang="en-GB" dirty="0"/>
              <a:t>Heading over one line</a:t>
            </a:r>
            <a:endParaRPr lang="en-US" dirty="0"/>
          </a:p>
        </p:txBody>
      </p:sp>
      <p:sp>
        <p:nvSpPr>
          <p:cNvPr id="3" name="Text Placeholder 6">
            <a:extLst>
              <a:ext uri="{FF2B5EF4-FFF2-40B4-BE49-F238E27FC236}">
                <a16:creationId xmlns:a16="http://schemas.microsoft.com/office/drawing/2014/main" id="{84D7A95C-6647-1F83-877C-0B6C0DFEA32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41867915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Client page v2 pink panther">
    <p:bg>
      <p:bgPr>
        <a:solidFill>
          <a:schemeClr val="accent4"/>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B0914E-A34B-6F73-CF81-474AF1DCDF8A}"/>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7B56429B-FD56-08BC-8042-CE7FFDEF7797}"/>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20">
            <a:extLst>
              <a:ext uri="{FF2B5EF4-FFF2-40B4-BE49-F238E27FC236}">
                <a16:creationId xmlns:a16="http://schemas.microsoft.com/office/drawing/2014/main" id="{D9ABFD4E-2B9A-07EC-F0CE-A38061132DA9}"/>
              </a:ext>
            </a:extLst>
          </p:cNvPr>
          <p:cNvSpPr>
            <a:spLocks noGrp="1"/>
          </p:cNvSpPr>
          <p:nvPr>
            <p:ph type="body" sz="quarter" idx="23" hasCustomPrompt="1"/>
          </p:nvPr>
        </p:nvSpPr>
        <p:spPr>
          <a:xfrm>
            <a:off x="508532" y="1253774"/>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977143" y="1258352"/>
            <a:ext cx="2700000" cy="4341295"/>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dirty="0"/>
              <a:t>	  </a:t>
            </a:r>
          </a:p>
        </p:txBody>
      </p:sp>
      <p:sp>
        <p:nvSpPr>
          <p:cNvPr id="15" name="Text Placeholder 35">
            <a:extLst>
              <a:ext uri="{FF2B5EF4-FFF2-40B4-BE49-F238E27FC236}">
                <a16:creationId xmlns:a16="http://schemas.microsoft.com/office/drawing/2014/main" id="{81AA328B-AC67-272E-1C6F-3BA3D7A97F73}"/>
              </a:ext>
            </a:extLst>
          </p:cNvPr>
          <p:cNvSpPr>
            <a:spLocks noGrp="1"/>
          </p:cNvSpPr>
          <p:nvPr>
            <p:ph type="body" sz="quarter" idx="14" hasCustomPrompt="1"/>
          </p:nvPr>
        </p:nvSpPr>
        <p:spPr>
          <a:xfrm>
            <a:off x="656887" y="1412217"/>
            <a:ext cx="2355463" cy="670269"/>
          </a:xfrm>
        </p:spPr>
        <p:txBody>
          <a:bodyPr>
            <a:noAutofit/>
          </a:bodyPr>
          <a:lstStyle>
            <a:lvl1pPr>
              <a:buNone/>
              <a:defRPr sz="2000">
                <a:solidFill>
                  <a:schemeClr val="bg1"/>
                </a:solidFill>
              </a:defRPr>
            </a:lvl1pPr>
          </a:lstStyle>
          <a:p>
            <a:r>
              <a:rPr lang="en-GB" dirty="0"/>
              <a:t>The Client</a:t>
            </a:r>
          </a:p>
        </p:txBody>
      </p:sp>
      <p:sp>
        <p:nvSpPr>
          <p:cNvPr id="16" name="Text Placeholder 40">
            <a:extLst>
              <a:ext uri="{FF2B5EF4-FFF2-40B4-BE49-F238E27FC236}">
                <a16:creationId xmlns:a16="http://schemas.microsoft.com/office/drawing/2014/main" id="{E118A830-6F9F-22B3-C0C5-BCF83F3DF82E}"/>
              </a:ext>
            </a:extLst>
          </p:cNvPr>
          <p:cNvSpPr>
            <a:spLocks noGrp="1"/>
          </p:cNvSpPr>
          <p:nvPr>
            <p:ph type="body" sz="quarter" idx="19" hasCustomPrompt="1"/>
          </p:nvPr>
        </p:nvSpPr>
        <p:spPr>
          <a:xfrm>
            <a:off x="656887" y="2240929"/>
            <a:ext cx="2355463" cy="3010801"/>
          </a:xfrm>
        </p:spPr>
        <p:txBody>
          <a:bodyPr>
            <a:noAutofit/>
          </a:bodyPr>
          <a:lstStyle>
            <a:lvl1pPr>
              <a:buNone/>
              <a:defRPr sz="1400" b="0">
                <a:solidFill>
                  <a:schemeClr val="bg1"/>
                </a:solidFill>
              </a:defRPr>
            </a:lvl1pPr>
          </a:lstStyle>
          <a:p>
            <a:r>
              <a:rPr lang="en-GB" dirty="0"/>
              <a:t>Intro text about the client</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3335120" y="1262930"/>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3487751" y="1412531"/>
            <a:ext cx="1448392" cy="938757"/>
          </a:xfrm>
        </p:spPr>
        <p:txBody>
          <a:bodyPr>
            <a:noAutofit/>
          </a:bodyPr>
          <a:lstStyle>
            <a:lvl1pPr>
              <a:buNone/>
              <a:defRPr sz="2000">
                <a:solidFill>
                  <a:schemeClr val="tx1"/>
                </a:solidFill>
              </a:defRPr>
            </a:lvl1pPr>
          </a:lstStyle>
          <a:p>
            <a:r>
              <a:rPr lang="en-GB" dirty="0"/>
              <a:t>Client objectives</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324559" y="1390984"/>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Objective one</a:t>
            </a:r>
          </a:p>
          <a:p>
            <a:r>
              <a:rPr lang="en-GB" dirty="0"/>
              <a:t>Objective two</a:t>
            </a:r>
          </a:p>
          <a:p>
            <a:r>
              <a:rPr lang="en-GB" dirty="0"/>
              <a:t>Objective three</a:t>
            </a:r>
          </a:p>
          <a:p>
            <a:r>
              <a:rPr lang="en-GB" dirty="0"/>
              <a:t>Objective four</a:t>
            </a:r>
          </a:p>
        </p:txBody>
      </p:sp>
      <p:sp>
        <p:nvSpPr>
          <p:cNvPr id="23" name="Text Placeholder 20">
            <a:extLst>
              <a:ext uri="{FF2B5EF4-FFF2-40B4-BE49-F238E27FC236}">
                <a16:creationId xmlns:a16="http://schemas.microsoft.com/office/drawing/2014/main" id="{7F8D0B4F-B0BE-8067-CEF9-BF7E924773CB}"/>
              </a:ext>
            </a:extLst>
          </p:cNvPr>
          <p:cNvSpPr>
            <a:spLocks noGrp="1"/>
          </p:cNvSpPr>
          <p:nvPr>
            <p:ph type="body" sz="quarter" idx="70" hasCustomPrompt="1"/>
          </p:nvPr>
        </p:nvSpPr>
        <p:spPr>
          <a:xfrm>
            <a:off x="3335120" y="4233718"/>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4" name="Text Placeholder 20">
            <a:extLst>
              <a:ext uri="{FF2B5EF4-FFF2-40B4-BE49-F238E27FC236}">
                <a16:creationId xmlns:a16="http://schemas.microsoft.com/office/drawing/2014/main" id="{787D3C8E-4DD9-10AC-783E-A6898FE7D8D1}"/>
              </a:ext>
            </a:extLst>
          </p:cNvPr>
          <p:cNvSpPr>
            <a:spLocks noGrp="1"/>
          </p:cNvSpPr>
          <p:nvPr>
            <p:ph type="body" sz="quarter" idx="71" hasCustomPrompt="1"/>
          </p:nvPr>
        </p:nvSpPr>
        <p:spPr>
          <a:xfrm>
            <a:off x="3335120" y="2748324"/>
            <a:ext cx="5521760" cy="1361351"/>
          </a:xfrm>
          <a:prstGeom prst="roundRect">
            <a:avLst>
              <a:gd name="adj" fmla="val 2148"/>
            </a:avLst>
          </a:prstGeom>
          <a:solidFill>
            <a:srgbClr val="EDEDED"/>
          </a:solidFill>
        </p:spPr>
        <p:txBody>
          <a:bodyPr vert="horz" anchor="t">
            <a:noAutofit/>
          </a:bodyPr>
          <a:lstStyle>
            <a:lvl1pPr marL="216000" algn="l" rtl="1">
              <a:buNone/>
              <a:defRPr sz="1400">
                <a:solidFill>
                  <a:schemeClr val="bg1"/>
                </a:solidFill>
              </a:defRPr>
            </a:lvl1pPr>
            <a:lvl2pPr algn="thaiDist">
              <a:defRPr/>
            </a:lvl2pPr>
          </a:lstStyle>
          <a:p>
            <a:pPr lvl="0"/>
            <a:r>
              <a:rPr lang="en-US" dirty="0"/>
              <a:t>	 </a:t>
            </a:r>
          </a:p>
        </p:txBody>
      </p:sp>
      <p:sp>
        <p:nvSpPr>
          <p:cNvPr id="26" name="Text Placeholder 35">
            <a:extLst>
              <a:ext uri="{FF2B5EF4-FFF2-40B4-BE49-F238E27FC236}">
                <a16:creationId xmlns:a16="http://schemas.microsoft.com/office/drawing/2014/main" id="{F1332BB6-76CB-F8E2-90C1-8F61B7206F5D}"/>
              </a:ext>
            </a:extLst>
          </p:cNvPr>
          <p:cNvSpPr>
            <a:spLocks noGrp="1"/>
          </p:cNvSpPr>
          <p:nvPr>
            <p:ph type="body" sz="quarter" idx="73" hasCustomPrompt="1"/>
          </p:nvPr>
        </p:nvSpPr>
        <p:spPr>
          <a:xfrm>
            <a:off x="3487751" y="2934466"/>
            <a:ext cx="1448392" cy="938757"/>
          </a:xfrm>
        </p:spPr>
        <p:txBody>
          <a:bodyPr>
            <a:noAutofit/>
          </a:bodyPr>
          <a:lstStyle>
            <a:lvl1pPr>
              <a:buNone/>
              <a:defRPr sz="2000">
                <a:solidFill>
                  <a:schemeClr val="tx1"/>
                </a:solidFill>
              </a:defRPr>
            </a:lvl1pPr>
          </a:lstStyle>
          <a:p>
            <a:r>
              <a:rPr lang="en-GB" dirty="0"/>
              <a:t>Challenges</a:t>
            </a:r>
          </a:p>
        </p:txBody>
      </p:sp>
      <p:sp>
        <p:nvSpPr>
          <p:cNvPr id="27" name="Text Placeholder 40">
            <a:extLst>
              <a:ext uri="{FF2B5EF4-FFF2-40B4-BE49-F238E27FC236}">
                <a16:creationId xmlns:a16="http://schemas.microsoft.com/office/drawing/2014/main" id="{33276147-F93E-A7F5-A95F-7AABD1DDE742}"/>
              </a:ext>
            </a:extLst>
          </p:cNvPr>
          <p:cNvSpPr>
            <a:spLocks noGrp="1"/>
          </p:cNvSpPr>
          <p:nvPr>
            <p:ph type="body" sz="quarter" idx="74" hasCustomPrompt="1"/>
          </p:nvPr>
        </p:nvSpPr>
        <p:spPr>
          <a:xfrm>
            <a:off x="5324559" y="2912919"/>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Challenge one</a:t>
            </a:r>
          </a:p>
          <a:p>
            <a:r>
              <a:rPr lang="en-GB" dirty="0"/>
              <a:t>Challenge two</a:t>
            </a:r>
          </a:p>
          <a:p>
            <a:r>
              <a:rPr lang="en-GB" dirty="0"/>
              <a:t>Challenge three</a:t>
            </a:r>
          </a:p>
          <a:p>
            <a:r>
              <a:rPr lang="en-GB" dirty="0"/>
              <a:t>Challenge four</a:t>
            </a:r>
          </a:p>
        </p:txBody>
      </p:sp>
      <p:sp>
        <p:nvSpPr>
          <p:cNvPr id="30" name="Text Placeholder 35">
            <a:extLst>
              <a:ext uri="{FF2B5EF4-FFF2-40B4-BE49-F238E27FC236}">
                <a16:creationId xmlns:a16="http://schemas.microsoft.com/office/drawing/2014/main" id="{57124A17-265A-2CD2-E5A7-74E79423CEC7}"/>
              </a:ext>
            </a:extLst>
          </p:cNvPr>
          <p:cNvSpPr>
            <a:spLocks noGrp="1"/>
          </p:cNvSpPr>
          <p:nvPr>
            <p:ph type="body" sz="quarter" idx="75" hasCustomPrompt="1"/>
          </p:nvPr>
        </p:nvSpPr>
        <p:spPr>
          <a:xfrm>
            <a:off x="3487751" y="4400002"/>
            <a:ext cx="1448392" cy="938757"/>
          </a:xfrm>
        </p:spPr>
        <p:txBody>
          <a:bodyPr>
            <a:noAutofit/>
          </a:bodyPr>
          <a:lstStyle>
            <a:lvl1pPr>
              <a:buNone/>
              <a:defRPr sz="2000">
                <a:solidFill>
                  <a:schemeClr val="tx1"/>
                </a:solidFill>
              </a:defRPr>
            </a:lvl1pPr>
          </a:lstStyle>
          <a:p>
            <a:r>
              <a:rPr lang="en-GB" dirty="0"/>
              <a:t>Strategy</a:t>
            </a:r>
          </a:p>
        </p:txBody>
      </p:sp>
      <p:sp>
        <p:nvSpPr>
          <p:cNvPr id="31" name="Text Placeholder 40">
            <a:extLst>
              <a:ext uri="{FF2B5EF4-FFF2-40B4-BE49-F238E27FC236}">
                <a16:creationId xmlns:a16="http://schemas.microsoft.com/office/drawing/2014/main" id="{2F13D896-C883-C317-8ECF-6CEE3DD9AEEF}"/>
              </a:ext>
            </a:extLst>
          </p:cNvPr>
          <p:cNvSpPr>
            <a:spLocks noGrp="1"/>
          </p:cNvSpPr>
          <p:nvPr>
            <p:ph type="body" sz="quarter" idx="76" hasCustomPrompt="1"/>
          </p:nvPr>
        </p:nvSpPr>
        <p:spPr>
          <a:xfrm>
            <a:off x="5324559" y="4378455"/>
            <a:ext cx="3459840" cy="1055623"/>
          </a:xfrm>
        </p:spPr>
        <p:txBody>
          <a:bodyPr>
            <a:noAutofit/>
          </a:bodyPr>
          <a:lstStyle>
            <a:lvl1pPr marL="0" indent="0">
              <a:lnSpc>
                <a:spcPct val="150000"/>
              </a:lnSpc>
              <a:spcBef>
                <a:spcPts val="0"/>
              </a:spcBef>
              <a:buNone/>
              <a:defRPr sz="1200" b="0">
                <a:solidFill>
                  <a:schemeClr val="tx1"/>
                </a:solidFill>
              </a:defRPr>
            </a:lvl1pPr>
          </a:lstStyle>
          <a:p>
            <a:r>
              <a:rPr lang="en-GB" dirty="0"/>
              <a:t>Strategy one</a:t>
            </a:r>
          </a:p>
          <a:p>
            <a:r>
              <a:rPr lang="en-GB" dirty="0"/>
              <a:t>Strategy two</a:t>
            </a:r>
          </a:p>
          <a:p>
            <a:r>
              <a:rPr lang="en-GB" dirty="0"/>
              <a:t>Strategy three</a:t>
            </a:r>
          </a:p>
          <a:p>
            <a:r>
              <a:rPr lang="en-GB" dirty="0"/>
              <a:t>Strategy four</a:t>
            </a:r>
          </a:p>
        </p:txBody>
      </p:sp>
      <p:sp>
        <p:nvSpPr>
          <p:cNvPr id="32" name="Text Placeholder 35">
            <a:extLst>
              <a:ext uri="{FF2B5EF4-FFF2-40B4-BE49-F238E27FC236}">
                <a16:creationId xmlns:a16="http://schemas.microsoft.com/office/drawing/2014/main" id="{933DD14E-3E7A-6D49-46F1-A7AF6529A783}"/>
              </a:ext>
            </a:extLst>
          </p:cNvPr>
          <p:cNvSpPr>
            <a:spLocks noGrp="1"/>
          </p:cNvSpPr>
          <p:nvPr>
            <p:ph type="body" sz="quarter" idx="77" hasCustomPrompt="1"/>
          </p:nvPr>
        </p:nvSpPr>
        <p:spPr>
          <a:xfrm>
            <a:off x="9130981" y="1396033"/>
            <a:ext cx="2360709" cy="670269"/>
          </a:xfrm>
        </p:spPr>
        <p:txBody>
          <a:bodyPr>
            <a:noAutofit/>
          </a:bodyPr>
          <a:lstStyle>
            <a:lvl1pPr>
              <a:buNone/>
              <a:defRPr sz="2000">
                <a:solidFill>
                  <a:schemeClr val="bg1"/>
                </a:solidFill>
              </a:defRPr>
            </a:lvl1pPr>
          </a:lstStyle>
          <a:p>
            <a:r>
              <a:rPr lang="en-GB" dirty="0"/>
              <a:t>Solution</a:t>
            </a:r>
          </a:p>
        </p:txBody>
      </p:sp>
      <p:sp>
        <p:nvSpPr>
          <p:cNvPr id="33" name="Text Placeholder 40">
            <a:extLst>
              <a:ext uri="{FF2B5EF4-FFF2-40B4-BE49-F238E27FC236}">
                <a16:creationId xmlns:a16="http://schemas.microsoft.com/office/drawing/2014/main" id="{5E5E0F54-5210-EA75-D0A1-9269C81295F6}"/>
              </a:ext>
            </a:extLst>
          </p:cNvPr>
          <p:cNvSpPr>
            <a:spLocks noGrp="1"/>
          </p:cNvSpPr>
          <p:nvPr>
            <p:ph type="body" sz="quarter" idx="78" hasCustomPrompt="1"/>
          </p:nvPr>
        </p:nvSpPr>
        <p:spPr>
          <a:xfrm>
            <a:off x="9130981" y="2224745"/>
            <a:ext cx="2404132" cy="3010801"/>
          </a:xfrm>
        </p:spPr>
        <p:txBody>
          <a:bodyPr>
            <a:noAutofit/>
          </a:bodyPr>
          <a:lstStyle>
            <a:lvl1pPr>
              <a:buNone/>
              <a:defRPr sz="1400" b="0">
                <a:solidFill>
                  <a:schemeClr val="bg1"/>
                </a:solidFill>
              </a:defRPr>
            </a:lvl1pPr>
          </a:lstStyle>
          <a:p>
            <a:r>
              <a:rPr lang="en-GB" dirty="0"/>
              <a:t>Solutions here</a:t>
            </a:r>
          </a:p>
        </p:txBody>
      </p:sp>
      <p:sp>
        <p:nvSpPr>
          <p:cNvPr id="3" name="Text Placeholder 6">
            <a:extLst>
              <a:ext uri="{FF2B5EF4-FFF2-40B4-BE49-F238E27FC236}">
                <a16:creationId xmlns:a16="http://schemas.microsoft.com/office/drawing/2014/main" id="{E3CA5CC4-0FFE-C62B-A10E-0553F6BAF3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9295974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Info with quote v1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C845F6CC-9B37-CF09-5D7D-7F6D729E99A2}"/>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477106" cy="3727378"/>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93936" y="1389907"/>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510922" y="1422317"/>
            <a:ext cx="3275842" cy="383981"/>
          </a:xfrm>
        </p:spPr>
        <p:txBody>
          <a:bodyPr>
            <a:noAutofit/>
          </a:bodyPr>
          <a:lstStyle>
            <a:lvl1pPr>
              <a:buNone/>
              <a:defRPr sz="2000">
                <a:solidFill>
                  <a:schemeClr val="tx1"/>
                </a:solidFill>
              </a:defRPr>
            </a:lvl1pPr>
          </a:lstStyle>
          <a:p>
            <a:r>
              <a:rPr lang="en-GB"/>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10922" y="1889415"/>
            <a:ext cx="327584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512354" y="2882406"/>
            <a:ext cx="3275842" cy="383981"/>
          </a:xfrm>
        </p:spPr>
        <p:txBody>
          <a:bodyPr>
            <a:noAutofit/>
          </a:bodyPr>
          <a:lstStyle>
            <a:lvl1pPr>
              <a:buNone/>
              <a:defRPr sz="2000">
                <a:solidFill>
                  <a:schemeClr val="tx1"/>
                </a:solidFill>
              </a:defRPr>
            </a:lvl1pPr>
          </a:lstStyle>
          <a:p>
            <a:r>
              <a:rPr lang="en-GB"/>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510922" y="3352972"/>
            <a:ext cx="327584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312191" y="1512926"/>
            <a:ext cx="3366691"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312191" y="2418140"/>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93936" y="3381584"/>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312191" y="3504603"/>
            <a:ext cx="3366691"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312191" y="4409817"/>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512354" y="4342469"/>
            <a:ext cx="3275842" cy="383981"/>
          </a:xfrm>
        </p:spPr>
        <p:txBody>
          <a:bodyPr>
            <a:noAutofit/>
          </a:bodyPr>
          <a:lstStyle>
            <a:lvl1pPr>
              <a:buNone/>
              <a:defRPr sz="2000">
                <a:solidFill>
                  <a:schemeClr val="tx1"/>
                </a:solidFill>
              </a:defRPr>
            </a:lvl1pPr>
          </a:lstStyle>
          <a:p>
            <a:r>
              <a:rPr lang="en-GB"/>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510922" y="4813839"/>
            <a:ext cx="327584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pic>
        <p:nvPicPr>
          <p:cNvPr id="2" name="Picture 1">
            <a:extLst>
              <a:ext uri="{FF2B5EF4-FFF2-40B4-BE49-F238E27FC236}">
                <a16:creationId xmlns:a16="http://schemas.microsoft.com/office/drawing/2014/main" id="{C4252C6C-3D14-D550-A439-1F772ADEC104}"/>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3" name="Text Placeholder 35">
            <a:extLst>
              <a:ext uri="{FF2B5EF4-FFF2-40B4-BE49-F238E27FC236}">
                <a16:creationId xmlns:a16="http://schemas.microsoft.com/office/drawing/2014/main" id="{742BD1AA-7D84-77FC-B042-9A338B4753D8}"/>
              </a:ext>
            </a:extLst>
          </p:cNvPr>
          <p:cNvSpPr>
            <a:spLocks noGrp="1"/>
          </p:cNvSpPr>
          <p:nvPr>
            <p:ph type="body" sz="quarter" idx="87" hasCustomPrompt="1"/>
          </p:nvPr>
        </p:nvSpPr>
        <p:spPr>
          <a:xfrm>
            <a:off x="8323118" y="1570534"/>
            <a:ext cx="3232309" cy="2771935"/>
          </a:xfrm>
        </p:spPr>
        <p:txBody>
          <a:bodyPr>
            <a:noAutofit/>
          </a:bodyPr>
          <a:lstStyle>
            <a:lvl1pPr>
              <a:buNone/>
              <a:defRPr sz="3600">
                <a:solidFill>
                  <a:schemeClr val="bg1"/>
                </a:solidFill>
              </a:defRPr>
            </a:lvl1pPr>
          </a:lstStyle>
          <a:p>
            <a:r>
              <a:rPr lang="en-GB"/>
              <a:t>“Quote goes here over multiple lines”</a:t>
            </a:r>
          </a:p>
        </p:txBody>
      </p:sp>
      <p:sp>
        <p:nvSpPr>
          <p:cNvPr id="15" name="Text Placeholder 6">
            <a:extLst>
              <a:ext uri="{FF2B5EF4-FFF2-40B4-BE49-F238E27FC236}">
                <a16:creationId xmlns:a16="http://schemas.microsoft.com/office/drawing/2014/main" id="{E82B7762-E887-B829-2A7E-80B4E50F3F0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53372380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Info with quote v2 dark knight">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778328" cy="3727378"/>
          </a:xfrm>
          <a:prstGeom prst="roundRect">
            <a:avLst>
              <a:gd name="adj" fmla="val 2148"/>
            </a:avLst>
          </a:prstGeom>
          <a:solidFill>
            <a:schemeClr val="bg1"/>
          </a:solidFill>
        </p:spPr>
        <p:txBody>
          <a:bodyPr vert="horz" anchor="t">
            <a:noAutofit/>
          </a:bodyPr>
          <a:lstStyle>
            <a:lvl1pPr marL="216000" algn="ctr" rtl="1">
              <a:buNone/>
              <a:defRPr sz="1400">
                <a:solidFill>
                  <a:schemeClr val="bg1"/>
                </a:solidFill>
              </a:defRPr>
            </a:lvl1pPr>
            <a:lvl2pPr algn="thaiDist">
              <a:defRPr/>
            </a:lvl2pPr>
          </a:lstStyle>
          <a:p>
            <a:pPr lvl="0"/>
            <a:r>
              <a:rPr lang="en-US"/>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04771" y="1388617"/>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206242" y="1422317"/>
            <a:ext cx="3580522" cy="383981"/>
          </a:xfrm>
        </p:spPr>
        <p:txBody>
          <a:bodyPr>
            <a:noAutofit/>
          </a:bodyPr>
          <a:lstStyle>
            <a:lvl1pPr>
              <a:buNone/>
              <a:defRPr sz="2000">
                <a:solidFill>
                  <a:schemeClr val="bg1"/>
                </a:solidFill>
              </a:defRPr>
            </a:lvl1pPr>
          </a:lstStyle>
          <a:p>
            <a:r>
              <a:rPr lang="en-GB"/>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206242" y="1899806"/>
            <a:ext cx="3580522" cy="864000"/>
          </a:xfrm>
        </p:spPr>
        <p:txBody>
          <a:bodyPr>
            <a:noAutofit/>
          </a:bodyPr>
          <a:lstStyle>
            <a:lvl1pPr marL="0" indent="0">
              <a:lnSpc>
                <a:spcPct val="150000"/>
              </a:lnSpc>
              <a:spcBef>
                <a:spcPts val="0"/>
              </a:spcBef>
              <a:buNone/>
              <a:defRPr sz="1200" b="0">
                <a:solidFill>
                  <a:schemeClr val="bg1"/>
                </a:solidFill>
              </a:defRPr>
            </a:lvl1pPr>
          </a:lstStyle>
          <a:p>
            <a:r>
              <a:rPr lang="en-GB"/>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207674" y="2882406"/>
            <a:ext cx="3580522" cy="383981"/>
          </a:xfrm>
        </p:spPr>
        <p:txBody>
          <a:bodyPr>
            <a:noAutofit/>
          </a:bodyPr>
          <a:lstStyle>
            <a:lvl1pPr>
              <a:buNone/>
              <a:defRPr sz="2000">
                <a:solidFill>
                  <a:schemeClr val="bg1"/>
                </a:solidFill>
              </a:defRPr>
            </a:lvl1pPr>
          </a:lstStyle>
          <a:p>
            <a:r>
              <a:rPr lang="en-GB"/>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206242" y="3352972"/>
            <a:ext cx="3580522" cy="864000"/>
          </a:xfrm>
        </p:spPr>
        <p:txBody>
          <a:bodyPr>
            <a:noAutofit/>
          </a:bodyPr>
          <a:lstStyle>
            <a:lvl1pPr marL="0" indent="0">
              <a:lnSpc>
                <a:spcPct val="150000"/>
              </a:lnSpc>
              <a:spcBef>
                <a:spcPts val="0"/>
              </a:spcBef>
              <a:buNone/>
              <a:defRPr sz="1200" b="0">
                <a:solidFill>
                  <a:schemeClr val="bg1"/>
                </a:solidFill>
              </a:defRPr>
            </a:lvl1pPr>
          </a:lstStyle>
          <a:p>
            <a:r>
              <a:rPr lang="en-GB"/>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218383" y="1511636"/>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218383" y="2416850"/>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04771" y="3380294"/>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218383" y="3503313"/>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218383" y="4408527"/>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207674" y="4342469"/>
            <a:ext cx="3580522" cy="383981"/>
          </a:xfrm>
        </p:spPr>
        <p:txBody>
          <a:bodyPr>
            <a:noAutofit/>
          </a:bodyPr>
          <a:lstStyle>
            <a:lvl1pPr>
              <a:buNone/>
              <a:defRPr sz="2000">
                <a:solidFill>
                  <a:schemeClr val="bg1"/>
                </a:solidFill>
              </a:defRPr>
            </a:lvl1pPr>
          </a:lstStyle>
          <a:p>
            <a:r>
              <a:rPr lang="en-GB"/>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206242" y="4827960"/>
            <a:ext cx="3580522" cy="864000"/>
          </a:xfrm>
        </p:spPr>
        <p:txBody>
          <a:bodyPr>
            <a:noAutofit/>
          </a:bodyPr>
          <a:lstStyle>
            <a:lvl1pPr marL="0" indent="0">
              <a:lnSpc>
                <a:spcPct val="150000"/>
              </a:lnSpc>
              <a:spcBef>
                <a:spcPts val="0"/>
              </a:spcBef>
              <a:buNone/>
              <a:defRPr sz="1200" b="0">
                <a:solidFill>
                  <a:schemeClr val="bg1"/>
                </a:solidFill>
              </a:defRPr>
            </a:lvl1pPr>
          </a:lstStyle>
          <a:p>
            <a:r>
              <a:rPr lang="en-GB"/>
              <a:t>Text here</a:t>
            </a:r>
          </a:p>
        </p:txBody>
      </p:sp>
      <p:sp>
        <p:nvSpPr>
          <p:cNvPr id="2" name="Title 1">
            <a:extLst>
              <a:ext uri="{FF2B5EF4-FFF2-40B4-BE49-F238E27FC236}">
                <a16:creationId xmlns:a16="http://schemas.microsoft.com/office/drawing/2014/main" id="{55839709-F600-3C7F-8F6E-53F3ED7B3714}"/>
              </a:ext>
            </a:extLst>
          </p:cNvPr>
          <p:cNvSpPr>
            <a:spLocks noGrp="1"/>
          </p:cNvSpPr>
          <p:nvPr>
            <p:ph type="title" hasCustomPrompt="1"/>
          </p:nvPr>
        </p:nvSpPr>
        <p:spPr>
          <a:xfrm>
            <a:off x="206242" y="234165"/>
            <a:ext cx="6671988" cy="623591"/>
          </a:xfrm>
          <a:noFill/>
        </p:spPr>
        <p:txBody>
          <a:bodyPr>
            <a:noAutofit/>
          </a:bodyPr>
          <a:lstStyle>
            <a:lvl1pPr>
              <a:defRPr sz="4400">
                <a:solidFill>
                  <a:schemeClr val="bg1"/>
                </a:solidFill>
              </a:defRPr>
            </a:lvl1pPr>
          </a:lstStyle>
          <a:p>
            <a:r>
              <a:rPr lang="en-GB"/>
              <a:t>Heading over one line</a:t>
            </a:r>
            <a:endParaRPr lang="en-US"/>
          </a:p>
        </p:txBody>
      </p:sp>
      <p:sp>
        <p:nvSpPr>
          <p:cNvPr id="3" name="Text Placeholder 35">
            <a:extLst>
              <a:ext uri="{FF2B5EF4-FFF2-40B4-BE49-F238E27FC236}">
                <a16:creationId xmlns:a16="http://schemas.microsoft.com/office/drawing/2014/main" id="{8A84D66B-3AB8-90F3-628A-A987D12A1EE1}"/>
              </a:ext>
            </a:extLst>
          </p:cNvPr>
          <p:cNvSpPr>
            <a:spLocks noGrp="1"/>
          </p:cNvSpPr>
          <p:nvPr>
            <p:ph type="body" sz="quarter" idx="77" hasCustomPrompt="1"/>
          </p:nvPr>
        </p:nvSpPr>
        <p:spPr>
          <a:xfrm>
            <a:off x="8370329" y="1569243"/>
            <a:ext cx="3371398" cy="2839283"/>
          </a:xfrm>
        </p:spPr>
        <p:txBody>
          <a:bodyPr>
            <a:noAutofit/>
          </a:bodyPr>
          <a:lstStyle>
            <a:lvl1pPr>
              <a:buNone/>
              <a:defRPr sz="3600">
                <a:solidFill>
                  <a:schemeClr val="tx1"/>
                </a:solidFill>
              </a:defRPr>
            </a:lvl1pPr>
          </a:lstStyle>
          <a:p>
            <a:r>
              <a:rPr lang="en-GB" sz="3600">
                <a:solidFill>
                  <a:schemeClr val="tx1"/>
                </a:solidFill>
              </a:rPr>
              <a:t>“Quote goes here over even more lines if needed.”</a:t>
            </a:r>
            <a:endParaRPr lang="en-US" sz="3600">
              <a:solidFill>
                <a:schemeClr val="tx1"/>
              </a:solidFill>
            </a:endParaRPr>
          </a:p>
        </p:txBody>
      </p:sp>
      <p:pic>
        <p:nvPicPr>
          <p:cNvPr id="6" name="Picture 5">
            <a:extLst>
              <a:ext uri="{FF2B5EF4-FFF2-40B4-BE49-F238E27FC236}">
                <a16:creationId xmlns:a16="http://schemas.microsoft.com/office/drawing/2014/main" id="{EF77B8F6-8256-71BF-C6EE-4D84056C7B2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0C9A893F-D610-534C-5104-B763C2E9FE58}"/>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62832817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Info with quote v1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6AA7EE4-33BA-C4B6-8FA1-B5233E6EC503}"/>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C845F6CC-9B37-CF09-5D7D-7F6D729E99A2}"/>
              </a:ext>
            </a:extLst>
          </p:cNvPr>
          <p:cNvSpPr>
            <a:spLocks/>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477106" cy="3727378"/>
          </a:xfrm>
          <a:prstGeom prst="roundRect">
            <a:avLst>
              <a:gd name="adj" fmla="val 2148"/>
            </a:avLst>
          </a:prstGeom>
          <a:solidFill>
            <a:schemeClr val="accent2"/>
          </a:solidFill>
        </p:spPr>
        <p:txBody>
          <a:bodyPr vert="horz" anchor="t">
            <a:noAutofit/>
          </a:bodyPr>
          <a:lstStyle>
            <a:lvl1pPr marL="216000" algn="ctr" rtl="1">
              <a:buNone/>
              <a:defRPr sz="1400">
                <a:solidFill>
                  <a:schemeClr val="bg1"/>
                </a:solidFill>
              </a:defRPr>
            </a:lvl1pPr>
            <a:lvl2pPr algn="thaiDist">
              <a:defRPr/>
            </a:lvl2pPr>
          </a:lstStyle>
          <a:p>
            <a:pPr lvl="0"/>
            <a:r>
              <a:rPr lang="en-US"/>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93936" y="1389907"/>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510922" y="1422317"/>
            <a:ext cx="3275842" cy="383981"/>
          </a:xfrm>
        </p:spPr>
        <p:txBody>
          <a:bodyPr>
            <a:noAutofit/>
          </a:bodyPr>
          <a:lstStyle>
            <a:lvl1pPr>
              <a:buNone/>
              <a:defRPr sz="2000">
                <a:solidFill>
                  <a:schemeClr val="tx1"/>
                </a:solidFill>
              </a:defRPr>
            </a:lvl1pPr>
          </a:lstStyle>
          <a:p>
            <a:r>
              <a:rPr lang="en-GB"/>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510922" y="1889415"/>
            <a:ext cx="327584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512354" y="2882406"/>
            <a:ext cx="3275842" cy="383981"/>
          </a:xfrm>
        </p:spPr>
        <p:txBody>
          <a:bodyPr>
            <a:noAutofit/>
          </a:bodyPr>
          <a:lstStyle>
            <a:lvl1pPr>
              <a:buNone/>
              <a:defRPr sz="2000">
                <a:solidFill>
                  <a:schemeClr val="tx1"/>
                </a:solidFill>
              </a:defRPr>
            </a:lvl1pPr>
          </a:lstStyle>
          <a:p>
            <a:r>
              <a:rPr lang="en-GB"/>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510922" y="3352972"/>
            <a:ext cx="327584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312191" y="1512926"/>
            <a:ext cx="3366691"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312191" y="2418140"/>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93936" y="3381584"/>
            <a:ext cx="3600000" cy="1731123"/>
          </a:xfrm>
          <a:prstGeom prst="roundRect">
            <a:avLst>
              <a:gd name="adj" fmla="val 6355"/>
            </a:avLst>
          </a:prstGeom>
          <a:solidFill>
            <a:schemeClr val="tx1"/>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312191" y="3504603"/>
            <a:ext cx="3366691"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312191" y="4409817"/>
            <a:ext cx="3366691"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512354" y="4342469"/>
            <a:ext cx="3275842" cy="383981"/>
          </a:xfrm>
        </p:spPr>
        <p:txBody>
          <a:bodyPr>
            <a:noAutofit/>
          </a:bodyPr>
          <a:lstStyle>
            <a:lvl1pPr>
              <a:buNone/>
              <a:defRPr sz="2000">
                <a:solidFill>
                  <a:schemeClr val="tx1"/>
                </a:solidFill>
              </a:defRPr>
            </a:lvl1pPr>
          </a:lstStyle>
          <a:p>
            <a:r>
              <a:rPr lang="en-GB"/>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510922" y="4813839"/>
            <a:ext cx="327584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15" name="Text Placeholder 35">
            <a:extLst>
              <a:ext uri="{FF2B5EF4-FFF2-40B4-BE49-F238E27FC236}">
                <a16:creationId xmlns:a16="http://schemas.microsoft.com/office/drawing/2014/main" id="{2B3F431A-D02D-F77A-C853-1F7D3566443E}"/>
              </a:ext>
            </a:extLst>
          </p:cNvPr>
          <p:cNvSpPr>
            <a:spLocks noGrp="1"/>
          </p:cNvSpPr>
          <p:nvPr>
            <p:ph type="body" sz="quarter" idx="87" hasCustomPrompt="1"/>
          </p:nvPr>
        </p:nvSpPr>
        <p:spPr>
          <a:xfrm>
            <a:off x="8323118" y="1570534"/>
            <a:ext cx="3232309" cy="2771935"/>
          </a:xfrm>
        </p:spPr>
        <p:txBody>
          <a:bodyPr>
            <a:noAutofit/>
          </a:bodyPr>
          <a:lstStyle>
            <a:lvl1pPr>
              <a:buNone/>
              <a:defRPr sz="3600">
                <a:solidFill>
                  <a:schemeClr val="bg1"/>
                </a:solidFill>
              </a:defRPr>
            </a:lvl1pPr>
          </a:lstStyle>
          <a:p>
            <a:r>
              <a:rPr lang="en-GB"/>
              <a:t>“Quote goes here over multiple lines”</a:t>
            </a:r>
          </a:p>
        </p:txBody>
      </p:sp>
      <p:sp>
        <p:nvSpPr>
          <p:cNvPr id="2" name="Text Placeholder 6">
            <a:extLst>
              <a:ext uri="{FF2B5EF4-FFF2-40B4-BE49-F238E27FC236}">
                <a16:creationId xmlns:a16="http://schemas.microsoft.com/office/drawing/2014/main" id="{BB0E0F39-14E2-B5A6-D716-DDDEFB0BF7D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8596549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Info with quote v2 blue velvet">
    <p:bg>
      <p:bgPr>
        <a:solidFill>
          <a:schemeClr val="accent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2A340CE-D507-FE55-5339-61A82F87667D}"/>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20">
            <a:extLst>
              <a:ext uri="{FF2B5EF4-FFF2-40B4-BE49-F238E27FC236}">
                <a16:creationId xmlns:a16="http://schemas.microsoft.com/office/drawing/2014/main" id="{E0C8942E-063A-B06B-631D-A4F632F63C30}"/>
              </a:ext>
            </a:extLst>
          </p:cNvPr>
          <p:cNvSpPr>
            <a:spLocks noGrp="1"/>
          </p:cNvSpPr>
          <p:nvPr>
            <p:ph type="body" sz="quarter" idx="65" hasCustomPrompt="1"/>
          </p:nvPr>
        </p:nvSpPr>
        <p:spPr>
          <a:xfrm>
            <a:off x="8202540" y="1384039"/>
            <a:ext cx="3778328" cy="3727378"/>
          </a:xfrm>
          <a:prstGeom prst="roundRect">
            <a:avLst>
              <a:gd name="adj" fmla="val 2148"/>
            </a:avLst>
          </a:prstGeom>
          <a:solidFill>
            <a:schemeClr val="bg1"/>
          </a:solidFill>
        </p:spPr>
        <p:txBody>
          <a:bodyPr vert="horz" anchor="t">
            <a:noAutofit/>
          </a:bodyPr>
          <a:lstStyle>
            <a:lvl1pPr marL="216000" algn="ctr" rtl="1">
              <a:buNone/>
              <a:defRPr sz="1400">
                <a:solidFill>
                  <a:schemeClr val="bg1"/>
                </a:solidFill>
              </a:defRPr>
            </a:lvl1pPr>
            <a:lvl2pPr algn="thaiDist">
              <a:defRPr/>
            </a:lvl2pPr>
          </a:lstStyle>
          <a:p>
            <a:pPr lvl="0"/>
            <a:r>
              <a:rPr lang="en-US"/>
              <a:t>	  </a:t>
            </a:r>
          </a:p>
        </p:txBody>
      </p:sp>
      <p:sp>
        <p:nvSpPr>
          <p:cNvPr id="25" name="Text Placeholder 20">
            <a:extLst>
              <a:ext uri="{FF2B5EF4-FFF2-40B4-BE49-F238E27FC236}">
                <a16:creationId xmlns:a16="http://schemas.microsoft.com/office/drawing/2014/main" id="{892B4B2A-A171-AA57-2A63-7B5E88AFB668}"/>
              </a:ext>
            </a:extLst>
          </p:cNvPr>
          <p:cNvSpPr>
            <a:spLocks noGrp="1"/>
          </p:cNvSpPr>
          <p:nvPr>
            <p:ph type="body" sz="quarter" idx="72" hasCustomPrompt="1"/>
          </p:nvPr>
        </p:nvSpPr>
        <p:spPr>
          <a:xfrm>
            <a:off x="4104771" y="1388617"/>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20" name="Text Placeholder 35">
            <a:extLst>
              <a:ext uri="{FF2B5EF4-FFF2-40B4-BE49-F238E27FC236}">
                <a16:creationId xmlns:a16="http://schemas.microsoft.com/office/drawing/2014/main" id="{6260579F-870C-E1C3-7CDB-DDFC103BAF38}"/>
              </a:ext>
            </a:extLst>
          </p:cNvPr>
          <p:cNvSpPr>
            <a:spLocks noGrp="1"/>
          </p:cNvSpPr>
          <p:nvPr>
            <p:ph type="body" sz="quarter" idx="67" hasCustomPrompt="1"/>
          </p:nvPr>
        </p:nvSpPr>
        <p:spPr>
          <a:xfrm>
            <a:off x="206242" y="1422317"/>
            <a:ext cx="3580522" cy="383981"/>
          </a:xfrm>
        </p:spPr>
        <p:txBody>
          <a:bodyPr>
            <a:noAutofit/>
          </a:bodyPr>
          <a:lstStyle>
            <a:lvl1pPr>
              <a:buNone/>
              <a:defRPr sz="2000">
                <a:solidFill>
                  <a:schemeClr val="tx1"/>
                </a:solidFill>
              </a:defRPr>
            </a:lvl1pPr>
          </a:lstStyle>
          <a:p>
            <a:r>
              <a:rPr lang="en-GB"/>
              <a:t>Subheading 1</a:t>
            </a:r>
          </a:p>
        </p:txBody>
      </p:sp>
      <p:sp>
        <p:nvSpPr>
          <p:cNvPr id="21" name="Text Placeholder 40">
            <a:extLst>
              <a:ext uri="{FF2B5EF4-FFF2-40B4-BE49-F238E27FC236}">
                <a16:creationId xmlns:a16="http://schemas.microsoft.com/office/drawing/2014/main" id="{52763414-1AEB-3E0C-AC3D-DC40AD5486EB}"/>
              </a:ext>
            </a:extLst>
          </p:cNvPr>
          <p:cNvSpPr>
            <a:spLocks noGrp="1"/>
          </p:cNvSpPr>
          <p:nvPr>
            <p:ph type="body" sz="quarter" idx="68" hasCustomPrompt="1"/>
          </p:nvPr>
        </p:nvSpPr>
        <p:spPr>
          <a:xfrm>
            <a:off x="206242" y="1899806"/>
            <a:ext cx="358052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8" name="Text Placeholder 35">
            <a:extLst>
              <a:ext uri="{FF2B5EF4-FFF2-40B4-BE49-F238E27FC236}">
                <a16:creationId xmlns:a16="http://schemas.microsoft.com/office/drawing/2014/main" id="{E1F13669-982B-CAD4-04D0-6DA26AC7FF7A}"/>
              </a:ext>
            </a:extLst>
          </p:cNvPr>
          <p:cNvSpPr>
            <a:spLocks noGrp="1"/>
          </p:cNvSpPr>
          <p:nvPr>
            <p:ph type="body" sz="quarter" idx="80" hasCustomPrompt="1"/>
          </p:nvPr>
        </p:nvSpPr>
        <p:spPr>
          <a:xfrm>
            <a:off x="207674" y="2882406"/>
            <a:ext cx="3580522" cy="383981"/>
          </a:xfrm>
        </p:spPr>
        <p:txBody>
          <a:bodyPr>
            <a:noAutofit/>
          </a:bodyPr>
          <a:lstStyle>
            <a:lvl1pPr>
              <a:buNone/>
              <a:defRPr sz="2000">
                <a:solidFill>
                  <a:schemeClr val="tx1"/>
                </a:solidFill>
              </a:defRPr>
            </a:lvl1pPr>
          </a:lstStyle>
          <a:p>
            <a:r>
              <a:rPr lang="en-GB"/>
              <a:t>Subheading 2</a:t>
            </a:r>
          </a:p>
        </p:txBody>
      </p:sp>
      <p:sp>
        <p:nvSpPr>
          <p:cNvPr id="9" name="Text Placeholder 40">
            <a:extLst>
              <a:ext uri="{FF2B5EF4-FFF2-40B4-BE49-F238E27FC236}">
                <a16:creationId xmlns:a16="http://schemas.microsoft.com/office/drawing/2014/main" id="{38FB890F-41DE-6270-66C0-E55CA463EC5C}"/>
              </a:ext>
            </a:extLst>
          </p:cNvPr>
          <p:cNvSpPr>
            <a:spLocks noGrp="1"/>
          </p:cNvSpPr>
          <p:nvPr>
            <p:ph type="body" sz="quarter" idx="81" hasCustomPrompt="1"/>
          </p:nvPr>
        </p:nvSpPr>
        <p:spPr>
          <a:xfrm>
            <a:off x="206242" y="3352972"/>
            <a:ext cx="358052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12" name="Text Placeholder 20">
            <a:extLst>
              <a:ext uri="{FF2B5EF4-FFF2-40B4-BE49-F238E27FC236}">
                <a16:creationId xmlns:a16="http://schemas.microsoft.com/office/drawing/2014/main" id="{1B7D8DA1-F954-9D4E-DB4A-2AD8F34EF2A9}"/>
              </a:ext>
            </a:extLst>
          </p:cNvPr>
          <p:cNvSpPr>
            <a:spLocks noGrp="1"/>
          </p:cNvSpPr>
          <p:nvPr>
            <p:ph type="body" sz="quarter" idx="74" hasCustomPrompt="1"/>
          </p:nvPr>
        </p:nvSpPr>
        <p:spPr>
          <a:xfrm>
            <a:off x="4218383" y="1511636"/>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3" name="Text Placeholder 24">
            <a:extLst>
              <a:ext uri="{FF2B5EF4-FFF2-40B4-BE49-F238E27FC236}">
                <a16:creationId xmlns:a16="http://schemas.microsoft.com/office/drawing/2014/main" id="{9E55C1BC-90B1-BABC-322E-B262298EF464}"/>
              </a:ext>
            </a:extLst>
          </p:cNvPr>
          <p:cNvSpPr>
            <a:spLocks noGrp="1"/>
          </p:cNvSpPr>
          <p:nvPr>
            <p:ph type="body" sz="quarter" idx="75" hasCustomPrompt="1"/>
          </p:nvPr>
        </p:nvSpPr>
        <p:spPr>
          <a:xfrm>
            <a:off x="4218383" y="2416850"/>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14" name="Text Placeholder 20">
            <a:extLst>
              <a:ext uri="{FF2B5EF4-FFF2-40B4-BE49-F238E27FC236}">
                <a16:creationId xmlns:a16="http://schemas.microsoft.com/office/drawing/2014/main" id="{A40316C1-F25B-65B6-E1A9-B8FCA8EDAE07}"/>
              </a:ext>
            </a:extLst>
          </p:cNvPr>
          <p:cNvSpPr>
            <a:spLocks noGrp="1"/>
          </p:cNvSpPr>
          <p:nvPr>
            <p:ph type="body" sz="quarter" idx="82" hasCustomPrompt="1"/>
          </p:nvPr>
        </p:nvSpPr>
        <p:spPr>
          <a:xfrm>
            <a:off x="4104771" y="3380294"/>
            <a:ext cx="3778329" cy="1731123"/>
          </a:xfrm>
          <a:prstGeom prst="roundRect">
            <a:avLst>
              <a:gd name="adj" fmla="val 6355"/>
            </a:avLst>
          </a:prstGeom>
          <a:solidFill>
            <a:schemeClr val="accent2"/>
          </a:solidFill>
        </p:spPr>
        <p:txBody>
          <a:bodyPr vert="horz" anchor="t">
            <a:noAutofit/>
          </a:bodyPr>
          <a:lstStyle>
            <a:lvl1pPr marL="216000" algn="l" rtl="1">
              <a:buNone/>
              <a:defRPr sz="1400">
                <a:solidFill>
                  <a:schemeClr val="bg1"/>
                </a:solidFill>
              </a:defRPr>
            </a:lvl1pPr>
            <a:lvl2pPr algn="thaiDist">
              <a:defRPr/>
            </a:lvl2pPr>
          </a:lstStyle>
          <a:p>
            <a:pPr lvl="0"/>
            <a:r>
              <a:rPr lang="en-US"/>
              <a:t>	 </a:t>
            </a:r>
          </a:p>
        </p:txBody>
      </p:sp>
      <p:sp>
        <p:nvSpPr>
          <p:cNvPr id="17" name="Text Placeholder 20">
            <a:extLst>
              <a:ext uri="{FF2B5EF4-FFF2-40B4-BE49-F238E27FC236}">
                <a16:creationId xmlns:a16="http://schemas.microsoft.com/office/drawing/2014/main" id="{D4CD2328-EBB0-F6EC-CAB9-6619F8AD8BD2}"/>
              </a:ext>
            </a:extLst>
          </p:cNvPr>
          <p:cNvSpPr>
            <a:spLocks noGrp="1"/>
          </p:cNvSpPr>
          <p:nvPr>
            <p:ph type="body" sz="quarter" idx="83" hasCustomPrompt="1"/>
          </p:nvPr>
        </p:nvSpPr>
        <p:spPr>
          <a:xfrm>
            <a:off x="4218383" y="3503313"/>
            <a:ext cx="3560073" cy="727877"/>
          </a:xfrm>
          <a:prstGeom prst="roundRect">
            <a:avLst>
              <a:gd name="adj" fmla="val 13265"/>
            </a:avLst>
          </a:prstGeom>
          <a:solidFill>
            <a:schemeClr val="bg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tx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8" name="Text Placeholder 24">
            <a:extLst>
              <a:ext uri="{FF2B5EF4-FFF2-40B4-BE49-F238E27FC236}">
                <a16:creationId xmlns:a16="http://schemas.microsoft.com/office/drawing/2014/main" id="{56ABA5A9-A911-7D2B-561A-06A548876C5F}"/>
              </a:ext>
            </a:extLst>
          </p:cNvPr>
          <p:cNvSpPr>
            <a:spLocks noGrp="1"/>
          </p:cNvSpPr>
          <p:nvPr>
            <p:ph type="body" sz="quarter" idx="84" hasCustomPrompt="1"/>
          </p:nvPr>
        </p:nvSpPr>
        <p:spPr>
          <a:xfrm>
            <a:off x="4218383" y="4408527"/>
            <a:ext cx="3560073" cy="525553"/>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Stats copy</a:t>
            </a:r>
          </a:p>
        </p:txBody>
      </p:sp>
      <p:sp>
        <p:nvSpPr>
          <p:cNvPr id="28" name="Text Placeholder 35">
            <a:extLst>
              <a:ext uri="{FF2B5EF4-FFF2-40B4-BE49-F238E27FC236}">
                <a16:creationId xmlns:a16="http://schemas.microsoft.com/office/drawing/2014/main" id="{EA4AB61E-2F5D-A862-30C6-3EDA5F20EC52}"/>
              </a:ext>
            </a:extLst>
          </p:cNvPr>
          <p:cNvSpPr>
            <a:spLocks noGrp="1"/>
          </p:cNvSpPr>
          <p:nvPr>
            <p:ph type="body" sz="quarter" idx="85" hasCustomPrompt="1"/>
          </p:nvPr>
        </p:nvSpPr>
        <p:spPr>
          <a:xfrm>
            <a:off x="207674" y="4342469"/>
            <a:ext cx="3580522" cy="383981"/>
          </a:xfrm>
        </p:spPr>
        <p:txBody>
          <a:bodyPr>
            <a:noAutofit/>
          </a:bodyPr>
          <a:lstStyle>
            <a:lvl1pPr>
              <a:buNone/>
              <a:defRPr sz="2000">
                <a:solidFill>
                  <a:schemeClr val="tx1"/>
                </a:solidFill>
              </a:defRPr>
            </a:lvl1pPr>
          </a:lstStyle>
          <a:p>
            <a:r>
              <a:rPr lang="en-GB"/>
              <a:t>Subheading 3</a:t>
            </a:r>
          </a:p>
        </p:txBody>
      </p:sp>
      <p:sp>
        <p:nvSpPr>
          <p:cNvPr id="29" name="Text Placeholder 40">
            <a:extLst>
              <a:ext uri="{FF2B5EF4-FFF2-40B4-BE49-F238E27FC236}">
                <a16:creationId xmlns:a16="http://schemas.microsoft.com/office/drawing/2014/main" id="{B388000A-5A3E-5C04-9426-38672531F370}"/>
              </a:ext>
            </a:extLst>
          </p:cNvPr>
          <p:cNvSpPr>
            <a:spLocks noGrp="1"/>
          </p:cNvSpPr>
          <p:nvPr>
            <p:ph type="body" sz="quarter" idx="86" hasCustomPrompt="1"/>
          </p:nvPr>
        </p:nvSpPr>
        <p:spPr>
          <a:xfrm>
            <a:off x="206242" y="4827960"/>
            <a:ext cx="3580522" cy="864000"/>
          </a:xfrm>
        </p:spPr>
        <p:txBody>
          <a:bodyPr>
            <a:noAutofit/>
          </a:bodyPr>
          <a:lstStyle>
            <a:lvl1pPr marL="0" indent="0">
              <a:lnSpc>
                <a:spcPct val="150000"/>
              </a:lnSpc>
              <a:spcBef>
                <a:spcPts val="0"/>
              </a:spcBef>
              <a:buNone/>
              <a:defRPr sz="1200" b="0">
                <a:solidFill>
                  <a:schemeClr val="tx1"/>
                </a:solidFill>
              </a:defRPr>
            </a:lvl1pPr>
          </a:lstStyle>
          <a:p>
            <a:r>
              <a:rPr lang="en-GB"/>
              <a:t>Text here</a:t>
            </a:r>
          </a:p>
        </p:txBody>
      </p:sp>
      <p:sp>
        <p:nvSpPr>
          <p:cNvPr id="2" name="Title 1">
            <a:extLst>
              <a:ext uri="{FF2B5EF4-FFF2-40B4-BE49-F238E27FC236}">
                <a16:creationId xmlns:a16="http://schemas.microsoft.com/office/drawing/2014/main" id="{55839709-F600-3C7F-8F6E-53F3ED7B3714}"/>
              </a:ext>
            </a:extLst>
          </p:cNvPr>
          <p:cNvSpPr>
            <a:spLocks noGrp="1"/>
          </p:cNvSpPr>
          <p:nvPr>
            <p:ph type="title" hasCustomPrompt="1"/>
          </p:nvPr>
        </p:nvSpPr>
        <p:spPr>
          <a:xfrm>
            <a:off x="206242" y="234165"/>
            <a:ext cx="6671988" cy="623591"/>
          </a:xfrm>
          <a:noFill/>
        </p:spPr>
        <p:txBody>
          <a:bodyPr>
            <a:noAutofit/>
          </a:bodyPr>
          <a:lstStyle>
            <a:lvl1pPr>
              <a:defRPr sz="4400">
                <a:solidFill>
                  <a:schemeClr val="tx1"/>
                </a:solidFill>
              </a:defRPr>
            </a:lvl1pPr>
          </a:lstStyle>
          <a:p>
            <a:r>
              <a:rPr lang="en-GB"/>
              <a:t>Heading over one line</a:t>
            </a:r>
            <a:endParaRPr lang="en-US"/>
          </a:p>
        </p:txBody>
      </p:sp>
      <p:sp>
        <p:nvSpPr>
          <p:cNvPr id="3" name="Text Placeholder 35">
            <a:extLst>
              <a:ext uri="{FF2B5EF4-FFF2-40B4-BE49-F238E27FC236}">
                <a16:creationId xmlns:a16="http://schemas.microsoft.com/office/drawing/2014/main" id="{8A84D66B-3AB8-90F3-628A-A987D12A1EE1}"/>
              </a:ext>
            </a:extLst>
          </p:cNvPr>
          <p:cNvSpPr>
            <a:spLocks noGrp="1"/>
          </p:cNvSpPr>
          <p:nvPr>
            <p:ph type="body" sz="quarter" idx="77" hasCustomPrompt="1"/>
          </p:nvPr>
        </p:nvSpPr>
        <p:spPr>
          <a:xfrm>
            <a:off x="8370329" y="1569243"/>
            <a:ext cx="3371398" cy="2839283"/>
          </a:xfrm>
        </p:spPr>
        <p:txBody>
          <a:bodyPr>
            <a:noAutofit/>
          </a:bodyPr>
          <a:lstStyle>
            <a:lvl1pPr>
              <a:buNone/>
              <a:defRPr sz="3600">
                <a:solidFill>
                  <a:schemeClr val="tx1"/>
                </a:solidFill>
              </a:defRPr>
            </a:lvl1pPr>
          </a:lstStyle>
          <a:p>
            <a:r>
              <a:rPr lang="en-GB" sz="3600">
                <a:solidFill>
                  <a:schemeClr val="tx1"/>
                </a:solidFill>
              </a:rPr>
              <a:t>“Quote goes here over even more lines if needed.”</a:t>
            </a:r>
            <a:endParaRPr lang="en-US" sz="3600">
              <a:solidFill>
                <a:schemeClr val="tx1"/>
              </a:solidFill>
            </a:endParaRPr>
          </a:p>
        </p:txBody>
      </p:sp>
      <p:sp>
        <p:nvSpPr>
          <p:cNvPr id="4" name="Text Placeholder 6">
            <a:extLst>
              <a:ext uri="{FF2B5EF4-FFF2-40B4-BE49-F238E27FC236}">
                <a16:creationId xmlns:a16="http://schemas.microsoft.com/office/drawing/2014/main" id="{FB44EC55-3801-6AE3-8CC8-2799A1F4160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49046276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5 columns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E4BECE-3205-FE16-2CFF-E7020D786F5B}"/>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accent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bg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solidFill>
                  <a:schemeClr val="bg1"/>
                </a:solidFill>
              </a:defRPr>
            </a:lvl1pPr>
          </a:lstStyle>
          <a:p>
            <a:pPr lvl="0"/>
            <a:r>
              <a:rPr lang="en-US"/>
              <a:t>Subheading goes here</a:t>
            </a:r>
          </a:p>
        </p:txBody>
      </p:sp>
      <p:sp>
        <p:nvSpPr>
          <p:cNvPr id="6" name="Picture Placeholder 4">
            <a:extLst>
              <a:ext uri="{FF2B5EF4-FFF2-40B4-BE49-F238E27FC236}">
                <a16:creationId xmlns:a16="http://schemas.microsoft.com/office/drawing/2014/main" id="{669FD1DD-4513-D33A-82C9-E96E5F1DB4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9852CDAB-848F-06E0-2663-C4AFEDED954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6002705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5 columns blue velvet">
    <p:bg>
      <p:bgPr>
        <a:solidFill>
          <a:schemeClr val="accent6"/>
        </a:solidFill>
        <a:effectLst/>
      </p:bgPr>
    </p:bg>
    <p:spTree>
      <p:nvGrpSpPr>
        <p:cNvPr id="1" name=""/>
        <p:cNvGrpSpPr/>
        <p:nvPr/>
      </p:nvGrpSpPr>
      <p:grpSpPr>
        <a:xfrm>
          <a:off x="0" y="0"/>
          <a:ext cx="0" cy="0"/>
          <a:chOff x="0" y="0"/>
          <a:chExt cx="0" cy="0"/>
        </a:xfrm>
      </p:grpSpPr>
      <p:sp>
        <p:nvSpPr>
          <p:cNvPr id="3" name="Text Placeholder 11">
            <a:extLst>
              <a:ext uri="{FF2B5EF4-FFF2-40B4-BE49-F238E27FC236}">
                <a16:creationId xmlns:a16="http://schemas.microsoft.com/office/drawing/2014/main" id="{3469A942-95B6-CCD2-BA05-920588C52BCD}"/>
              </a:ext>
            </a:extLst>
          </p:cNvPr>
          <p:cNvSpPr>
            <a:spLocks noGrp="1"/>
          </p:cNvSpPr>
          <p:nvPr>
            <p:ph type="body" sz="quarter" idx="72"/>
          </p:nvPr>
        </p:nvSpPr>
        <p:spPr>
          <a:xfrm>
            <a:off x="207360"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7" name="Text Placeholder 11">
            <a:extLst>
              <a:ext uri="{FF2B5EF4-FFF2-40B4-BE49-F238E27FC236}">
                <a16:creationId xmlns:a16="http://schemas.microsoft.com/office/drawing/2014/main" id="{06A7B72D-6C50-A8F5-9D55-AA973CFAEA38}"/>
              </a:ext>
            </a:extLst>
          </p:cNvPr>
          <p:cNvSpPr>
            <a:spLocks noGrp="1"/>
          </p:cNvSpPr>
          <p:nvPr>
            <p:ph type="body" sz="quarter" idx="73"/>
          </p:nvPr>
        </p:nvSpPr>
        <p:spPr>
          <a:xfrm>
            <a:off x="2622879"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9" name="Text Placeholder 11">
            <a:extLst>
              <a:ext uri="{FF2B5EF4-FFF2-40B4-BE49-F238E27FC236}">
                <a16:creationId xmlns:a16="http://schemas.microsoft.com/office/drawing/2014/main" id="{C55372CB-D758-EE22-0766-0A2A29F93E05}"/>
              </a:ext>
            </a:extLst>
          </p:cNvPr>
          <p:cNvSpPr>
            <a:spLocks noGrp="1"/>
          </p:cNvSpPr>
          <p:nvPr>
            <p:ph type="body" sz="quarter" idx="74"/>
          </p:nvPr>
        </p:nvSpPr>
        <p:spPr>
          <a:xfrm>
            <a:off x="9869436"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0" name="Text Placeholder 11">
            <a:extLst>
              <a:ext uri="{FF2B5EF4-FFF2-40B4-BE49-F238E27FC236}">
                <a16:creationId xmlns:a16="http://schemas.microsoft.com/office/drawing/2014/main" id="{8D8A12C5-A427-39B1-9D79-3A9116338E61}"/>
              </a:ext>
            </a:extLst>
          </p:cNvPr>
          <p:cNvSpPr>
            <a:spLocks noGrp="1"/>
          </p:cNvSpPr>
          <p:nvPr>
            <p:ph type="body" sz="quarter" idx="75"/>
          </p:nvPr>
        </p:nvSpPr>
        <p:spPr>
          <a:xfrm>
            <a:off x="5038398"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3" name="Text Placeholder 11">
            <a:extLst>
              <a:ext uri="{FF2B5EF4-FFF2-40B4-BE49-F238E27FC236}">
                <a16:creationId xmlns:a16="http://schemas.microsoft.com/office/drawing/2014/main" id="{91EBD236-AD99-75A2-AFD1-35C3E4C20E7D}"/>
              </a:ext>
            </a:extLst>
          </p:cNvPr>
          <p:cNvSpPr>
            <a:spLocks noGrp="1"/>
          </p:cNvSpPr>
          <p:nvPr>
            <p:ph type="body" sz="quarter" idx="76"/>
          </p:nvPr>
        </p:nvSpPr>
        <p:spPr>
          <a:xfrm>
            <a:off x="7453917" y="1566237"/>
            <a:ext cx="2124579" cy="4386301"/>
          </a:xfrm>
          <a:prstGeom prst="roundRect">
            <a:avLst>
              <a:gd name="adj" fmla="val 2993"/>
            </a:avLst>
          </a:prstGeom>
          <a:solidFill>
            <a:schemeClr val="bg1"/>
          </a:solidFill>
        </p:spPr>
        <p:txBody>
          <a:bodyPr/>
          <a:lstStyle>
            <a:lvl1pPr>
              <a:buNone/>
              <a:defRPr>
                <a:noFill/>
              </a:defRPr>
            </a:lvl1pPr>
          </a:lstStyle>
          <a:p>
            <a:pPr lvl="0"/>
            <a:endParaRPr lang="en-GB"/>
          </a:p>
        </p:txBody>
      </p:sp>
      <p:sp>
        <p:nvSpPr>
          <p:cNvPr id="16" name="Text Placeholder 20">
            <a:extLst>
              <a:ext uri="{FF2B5EF4-FFF2-40B4-BE49-F238E27FC236}">
                <a16:creationId xmlns:a16="http://schemas.microsoft.com/office/drawing/2014/main" id="{26622926-A93C-70BE-1CAA-E205E1163E7F}"/>
              </a:ext>
            </a:extLst>
          </p:cNvPr>
          <p:cNvSpPr>
            <a:spLocks noGrp="1"/>
          </p:cNvSpPr>
          <p:nvPr>
            <p:ph type="body" sz="quarter" idx="58" hasCustomPrompt="1"/>
          </p:nvPr>
        </p:nvSpPr>
        <p:spPr>
          <a:xfrm>
            <a:off x="277063" y="1658072"/>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01</a:t>
            </a:r>
          </a:p>
        </p:txBody>
      </p:sp>
      <p:sp>
        <p:nvSpPr>
          <p:cNvPr id="17" name="Subtitle 2">
            <a:extLst>
              <a:ext uri="{FF2B5EF4-FFF2-40B4-BE49-F238E27FC236}">
                <a16:creationId xmlns:a16="http://schemas.microsoft.com/office/drawing/2014/main" id="{62856FCC-AE76-896A-BAD4-D22392B1454D}"/>
              </a:ext>
            </a:extLst>
          </p:cNvPr>
          <p:cNvSpPr>
            <a:spLocks noGrp="1"/>
          </p:cNvSpPr>
          <p:nvPr>
            <p:ph type="subTitle" idx="1" hasCustomPrompt="1"/>
          </p:nvPr>
        </p:nvSpPr>
        <p:spPr>
          <a:xfrm>
            <a:off x="344345" y="2323369"/>
            <a:ext cx="1860081" cy="725583"/>
          </a:xfrm>
        </p:spPr>
        <p:txBody>
          <a:bodyPr>
            <a:noAutofit/>
          </a:bodyPr>
          <a:lstStyle>
            <a:lvl1pPr marL="0" indent="0" algn="l">
              <a:lnSpc>
                <a:spcPct val="100000"/>
              </a:lnSpc>
              <a:buNone/>
              <a:defRPr sz="14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goes here over two or three lines if needed</a:t>
            </a:r>
            <a:endParaRPr lang="en-US"/>
          </a:p>
        </p:txBody>
      </p:sp>
      <p:sp>
        <p:nvSpPr>
          <p:cNvPr id="18" name="Text Placeholder 20">
            <a:extLst>
              <a:ext uri="{FF2B5EF4-FFF2-40B4-BE49-F238E27FC236}">
                <a16:creationId xmlns:a16="http://schemas.microsoft.com/office/drawing/2014/main" id="{861E663F-5DE6-BC94-24F4-35C701B1B2DE}"/>
              </a:ext>
            </a:extLst>
          </p:cNvPr>
          <p:cNvSpPr>
            <a:spLocks noGrp="1"/>
          </p:cNvSpPr>
          <p:nvPr>
            <p:ph type="body" sz="quarter" idx="60" hasCustomPrompt="1"/>
          </p:nvPr>
        </p:nvSpPr>
        <p:spPr>
          <a:xfrm>
            <a:off x="5106091" y="1650189"/>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03</a:t>
            </a:r>
          </a:p>
        </p:txBody>
      </p:sp>
      <p:sp>
        <p:nvSpPr>
          <p:cNvPr id="19" name="Text Placeholder 20">
            <a:extLst>
              <a:ext uri="{FF2B5EF4-FFF2-40B4-BE49-F238E27FC236}">
                <a16:creationId xmlns:a16="http://schemas.microsoft.com/office/drawing/2014/main" id="{85EC1282-3941-8F8C-A787-36CE7BD77AFD}"/>
              </a:ext>
            </a:extLst>
          </p:cNvPr>
          <p:cNvSpPr>
            <a:spLocks noGrp="1"/>
          </p:cNvSpPr>
          <p:nvPr>
            <p:ph type="body" sz="quarter" idx="62" hasCustomPrompt="1"/>
          </p:nvPr>
        </p:nvSpPr>
        <p:spPr>
          <a:xfrm>
            <a:off x="2700956" y="1658072"/>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02</a:t>
            </a:r>
          </a:p>
        </p:txBody>
      </p:sp>
      <p:sp>
        <p:nvSpPr>
          <p:cNvPr id="20" name="Text Placeholder 20">
            <a:extLst>
              <a:ext uri="{FF2B5EF4-FFF2-40B4-BE49-F238E27FC236}">
                <a16:creationId xmlns:a16="http://schemas.microsoft.com/office/drawing/2014/main" id="{18FE55A9-2B69-B8AE-6522-B49800138354}"/>
              </a:ext>
            </a:extLst>
          </p:cNvPr>
          <p:cNvSpPr>
            <a:spLocks noGrp="1"/>
          </p:cNvSpPr>
          <p:nvPr>
            <p:ph type="body" sz="quarter" idx="64" hasCustomPrompt="1"/>
          </p:nvPr>
        </p:nvSpPr>
        <p:spPr>
          <a:xfrm>
            <a:off x="7519024" y="1650189"/>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04</a:t>
            </a:r>
          </a:p>
        </p:txBody>
      </p:sp>
      <p:sp>
        <p:nvSpPr>
          <p:cNvPr id="21" name="Text Placeholder 20">
            <a:extLst>
              <a:ext uri="{FF2B5EF4-FFF2-40B4-BE49-F238E27FC236}">
                <a16:creationId xmlns:a16="http://schemas.microsoft.com/office/drawing/2014/main" id="{8C6E4384-F89F-2FA3-FE1C-0162C246F396}"/>
              </a:ext>
            </a:extLst>
          </p:cNvPr>
          <p:cNvSpPr>
            <a:spLocks noGrp="1"/>
          </p:cNvSpPr>
          <p:nvPr>
            <p:ph type="body" sz="quarter" idx="66" hasCustomPrompt="1"/>
          </p:nvPr>
        </p:nvSpPr>
        <p:spPr>
          <a:xfrm>
            <a:off x="9942769" y="1650189"/>
            <a:ext cx="1979818" cy="525552"/>
          </a:xfrm>
          <a:prstGeom prst="roundRect">
            <a:avLst>
              <a:gd name="adj" fmla="val 13265"/>
            </a:avLst>
          </a:prstGeom>
          <a:solidFill>
            <a:schemeClr val="tx2"/>
          </a:solidFill>
        </p:spPr>
        <p:txBody>
          <a:bodyPr vert="horz" lIns="108000" anchor="ctr">
            <a:noAutofit/>
          </a:bodyPr>
          <a:lstStyle>
            <a:lvl1pPr marL="6350" marR="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sz="20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05</a:t>
            </a:r>
          </a:p>
        </p:txBody>
      </p:sp>
      <p:sp>
        <p:nvSpPr>
          <p:cNvPr id="22" name="Text Placeholder 60">
            <a:extLst>
              <a:ext uri="{FF2B5EF4-FFF2-40B4-BE49-F238E27FC236}">
                <a16:creationId xmlns:a16="http://schemas.microsoft.com/office/drawing/2014/main" id="{FEF4E3D8-84E9-5B22-B9D0-A44230C3DD98}"/>
              </a:ext>
            </a:extLst>
          </p:cNvPr>
          <p:cNvSpPr>
            <a:spLocks noGrp="1"/>
          </p:cNvSpPr>
          <p:nvPr>
            <p:ph type="body" sz="quarter" idx="67" hasCustomPrompt="1"/>
          </p:nvPr>
        </p:nvSpPr>
        <p:spPr>
          <a:xfrm>
            <a:off x="2774948" y="2323959"/>
            <a:ext cx="1860080" cy="724993"/>
          </a:xfrm>
        </p:spPr>
        <p:txBody>
          <a:bodyPr>
            <a:noAutofit/>
          </a:bodyPr>
          <a:lstStyle>
            <a:lvl1pPr>
              <a:lnSpc>
                <a:spcPct val="100000"/>
              </a:lnSpc>
              <a:buNone/>
              <a:defRPr sz="1400"/>
            </a:lvl1pPr>
          </a:lstStyle>
          <a:p>
            <a:pPr lvl="0"/>
            <a:r>
              <a:rPr lang="en-US"/>
              <a:t>Title goes in here</a:t>
            </a:r>
          </a:p>
        </p:txBody>
      </p:sp>
      <p:sp>
        <p:nvSpPr>
          <p:cNvPr id="23" name="Text Placeholder 60">
            <a:extLst>
              <a:ext uri="{FF2B5EF4-FFF2-40B4-BE49-F238E27FC236}">
                <a16:creationId xmlns:a16="http://schemas.microsoft.com/office/drawing/2014/main" id="{35E74B1C-568A-81EC-8DA6-0BCDAA3F3D08}"/>
              </a:ext>
            </a:extLst>
          </p:cNvPr>
          <p:cNvSpPr>
            <a:spLocks noGrp="1"/>
          </p:cNvSpPr>
          <p:nvPr>
            <p:ph type="body" sz="quarter" idx="68" hasCustomPrompt="1"/>
          </p:nvPr>
        </p:nvSpPr>
        <p:spPr>
          <a:xfrm>
            <a:off x="5147600"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4" name="Text Placeholder 60">
            <a:extLst>
              <a:ext uri="{FF2B5EF4-FFF2-40B4-BE49-F238E27FC236}">
                <a16:creationId xmlns:a16="http://schemas.microsoft.com/office/drawing/2014/main" id="{67A25711-5C35-9CB3-0D87-0233583E0989}"/>
              </a:ext>
            </a:extLst>
          </p:cNvPr>
          <p:cNvSpPr>
            <a:spLocks noGrp="1"/>
          </p:cNvSpPr>
          <p:nvPr>
            <p:ph type="body" sz="quarter" idx="69" hasCustomPrompt="1"/>
          </p:nvPr>
        </p:nvSpPr>
        <p:spPr>
          <a:xfrm>
            <a:off x="7578893" y="2323959"/>
            <a:ext cx="1860080" cy="724993"/>
          </a:xfrm>
        </p:spPr>
        <p:txBody>
          <a:bodyPr>
            <a:noAutofit/>
          </a:bodyPr>
          <a:lstStyle>
            <a:lvl1pPr>
              <a:lnSpc>
                <a:spcPct val="100000"/>
              </a:lnSpc>
              <a:buNone/>
              <a:defRPr sz="1400"/>
            </a:lvl1pPr>
          </a:lstStyle>
          <a:p>
            <a:pPr lvl="0"/>
            <a:r>
              <a:rPr lang="en-US"/>
              <a:t>Title goes in here</a:t>
            </a:r>
          </a:p>
        </p:txBody>
      </p:sp>
      <p:sp>
        <p:nvSpPr>
          <p:cNvPr id="25" name="Text Placeholder 60">
            <a:extLst>
              <a:ext uri="{FF2B5EF4-FFF2-40B4-BE49-F238E27FC236}">
                <a16:creationId xmlns:a16="http://schemas.microsoft.com/office/drawing/2014/main" id="{8C3B932A-2CCB-919E-2E87-8820F65F245C}"/>
              </a:ext>
            </a:extLst>
          </p:cNvPr>
          <p:cNvSpPr>
            <a:spLocks noGrp="1"/>
          </p:cNvSpPr>
          <p:nvPr>
            <p:ph type="body" sz="quarter" idx="70" hasCustomPrompt="1"/>
          </p:nvPr>
        </p:nvSpPr>
        <p:spPr>
          <a:xfrm>
            <a:off x="10002908" y="2323959"/>
            <a:ext cx="1860080" cy="724993"/>
          </a:xfrm>
        </p:spPr>
        <p:txBody>
          <a:bodyPr>
            <a:noAutofit/>
          </a:bodyPr>
          <a:lstStyle>
            <a:lvl1pPr>
              <a:lnSpc>
                <a:spcPct val="100000"/>
              </a:lnSpc>
              <a:buNone/>
              <a:defRPr sz="1400"/>
            </a:lvl1pPr>
          </a:lstStyle>
          <a:p>
            <a:pPr lvl="0"/>
            <a:r>
              <a:rPr lang="en-US"/>
              <a:t>Title goes in here over one, two or three lines</a:t>
            </a:r>
          </a:p>
        </p:txBody>
      </p:sp>
      <p:sp>
        <p:nvSpPr>
          <p:cNvPr id="26" name="Text Placeholder 24">
            <a:extLst>
              <a:ext uri="{FF2B5EF4-FFF2-40B4-BE49-F238E27FC236}">
                <a16:creationId xmlns:a16="http://schemas.microsoft.com/office/drawing/2014/main" id="{4FF45020-2062-FC65-DFFA-7BCC398CD0DC}"/>
              </a:ext>
            </a:extLst>
          </p:cNvPr>
          <p:cNvSpPr>
            <a:spLocks noGrp="1"/>
          </p:cNvSpPr>
          <p:nvPr>
            <p:ph type="body" sz="quarter" idx="77" hasCustomPrompt="1"/>
          </p:nvPr>
        </p:nvSpPr>
        <p:spPr>
          <a:xfrm>
            <a:off x="344345"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6" name="Text Placeholder 24">
            <a:extLst>
              <a:ext uri="{FF2B5EF4-FFF2-40B4-BE49-F238E27FC236}">
                <a16:creationId xmlns:a16="http://schemas.microsoft.com/office/drawing/2014/main" id="{444FDB7E-1C97-848C-E16A-B12186A1D66D}"/>
              </a:ext>
            </a:extLst>
          </p:cNvPr>
          <p:cNvSpPr>
            <a:spLocks noGrp="1"/>
          </p:cNvSpPr>
          <p:nvPr>
            <p:ph type="body" sz="quarter" idx="78" hasCustomPrompt="1"/>
          </p:nvPr>
        </p:nvSpPr>
        <p:spPr>
          <a:xfrm>
            <a:off x="2755127"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7" name="Text Placeholder 24">
            <a:extLst>
              <a:ext uri="{FF2B5EF4-FFF2-40B4-BE49-F238E27FC236}">
                <a16:creationId xmlns:a16="http://schemas.microsoft.com/office/drawing/2014/main" id="{DF8C61A6-892E-7C28-9249-9614669A8CF8}"/>
              </a:ext>
            </a:extLst>
          </p:cNvPr>
          <p:cNvSpPr>
            <a:spLocks noGrp="1"/>
          </p:cNvSpPr>
          <p:nvPr>
            <p:ph type="body" sz="quarter" idx="79" hasCustomPrompt="1"/>
          </p:nvPr>
        </p:nvSpPr>
        <p:spPr>
          <a:xfrm>
            <a:off x="5173016"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38" name="Text Placeholder 24">
            <a:extLst>
              <a:ext uri="{FF2B5EF4-FFF2-40B4-BE49-F238E27FC236}">
                <a16:creationId xmlns:a16="http://schemas.microsoft.com/office/drawing/2014/main" id="{08515AD1-18D0-9DAC-3B25-D2E235EDCAE5}"/>
              </a:ext>
            </a:extLst>
          </p:cNvPr>
          <p:cNvSpPr>
            <a:spLocks noGrp="1"/>
          </p:cNvSpPr>
          <p:nvPr>
            <p:ph type="body" sz="quarter" idx="80" hasCustomPrompt="1"/>
          </p:nvPr>
        </p:nvSpPr>
        <p:spPr>
          <a:xfrm>
            <a:off x="7583798"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sp>
        <p:nvSpPr>
          <p:cNvPr id="42" name="Text Placeholder 24">
            <a:extLst>
              <a:ext uri="{FF2B5EF4-FFF2-40B4-BE49-F238E27FC236}">
                <a16:creationId xmlns:a16="http://schemas.microsoft.com/office/drawing/2014/main" id="{90B7963C-CD41-004F-96D8-816287F05326}"/>
              </a:ext>
            </a:extLst>
          </p:cNvPr>
          <p:cNvSpPr>
            <a:spLocks noGrp="1"/>
          </p:cNvSpPr>
          <p:nvPr>
            <p:ph type="body" sz="quarter" idx="81" hasCustomPrompt="1"/>
          </p:nvPr>
        </p:nvSpPr>
        <p:spPr>
          <a:xfrm>
            <a:off x="10001684" y="3138707"/>
            <a:ext cx="1860081" cy="2576293"/>
          </a:xfrm>
        </p:spPr>
        <p:txBody>
          <a:bodyPr>
            <a:noAutofit/>
          </a:bodyPr>
          <a:lstStyle>
            <a:lvl1pPr marL="0">
              <a:lnSpc>
                <a:spcPct val="150000"/>
              </a:lnSpc>
              <a:spcAft>
                <a:spcPts val="0"/>
              </a:spcAft>
              <a:buNone/>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p:txBody>
      </p:sp>
      <p:pic>
        <p:nvPicPr>
          <p:cNvPr id="6" name="Picture 5">
            <a:extLst>
              <a:ext uri="{FF2B5EF4-FFF2-40B4-BE49-F238E27FC236}">
                <a16:creationId xmlns:a16="http://schemas.microsoft.com/office/drawing/2014/main" id="{120E0181-6EF6-C8DC-16C9-2C4E611BCA9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1" name="Title 1">
            <a:extLst>
              <a:ext uri="{FF2B5EF4-FFF2-40B4-BE49-F238E27FC236}">
                <a16:creationId xmlns:a16="http://schemas.microsoft.com/office/drawing/2014/main" id="{AB7BF36A-97CC-DAD2-8749-7017340024D8}"/>
              </a:ext>
            </a:extLst>
          </p:cNvPr>
          <p:cNvSpPr>
            <a:spLocks noGrp="1"/>
          </p:cNvSpPr>
          <p:nvPr>
            <p:ph type="title" hasCustomPrompt="1"/>
          </p:nvPr>
        </p:nvSpPr>
        <p:spPr>
          <a:xfrm>
            <a:off x="199829" y="239094"/>
            <a:ext cx="10882181" cy="525552"/>
          </a:xfrm>
          <a:noFill/>
        </p:spPr>
        <p:txBody>
          <a:bodyPr>
            <a:noAutofit/>
          </a:bodyPr>
          <a:lstStyle>
            <a:lvl1pPr>
              <a:defRPr>
                <a:solidFill>
                  <a:schemeClr val="tx1"/>
                </a:solidFill>
              </a:defRPr>
            </a:lvl1pPr>
          </a:lstStyle>
          <a:p>
            <a:r>
              <a:rPr lang="en-GB"/>
              <a:t>Heading goes here</a:t>
            </a:r>
            <a:endParaRPr lang="en-US"/>
          </a:p>
        </p:txBody>
      </p:sp>
      <p:sp>
        <p:nvSpPr>
          <p:cNvPr id="27" name="Text Placeholder 26">
            <a:extLst>
              <a:ext uri="{FF2B5EF4-FFF2-40B4-BE49-F238E27FC236}">
                <a16:creationId xmlns:a16="http://schemas.microsoft.com/office/drawing/2014/main" id="{6B59898D-4140-858C-AA7F-06BF85D9CBB3}"/>
              </a:ext>
            </a:extLst>
          </p:cNvPr>
          <p:cNvSpPr>
            <a:spLocks noGrp="1"/>
          </p:cNvSpPr>
          <p:nvPr>
            <p:ph type="body" sz="quarter" idx="84" hasCustomPrompt="1"/>
          </p:nvPr>
        </p:nvSpPr>
        <p:spPr>
          <a:xfrm>
            <a:off x="200819" y="955471"/>
            <a:ext cx="10852616" cy="347554"/>
          </a:xfrm>
        </p:spPr>
        <p:txBody>
          <a:bodyPr>
            <a:noAutofit/>
          </a:bodyPr>
          <a:lstStyle>
            <a:lvl1pPr>
              <a:buNone/>
              <a:defRPr sz="2000"/>
            </a:lvl1pPr>
          </a:lstStyle>
          <a:p>
            <a:pPr lvl="0"/>
            <a:r>
              <a:rPr lang="en-US"/>
              <a:t>Subheading goes here</a:t>
            </a:r>
          </a:p>
        </p:txBody>
      </p:sp>
      <p:sp>
        <p:nvSpPr>
          <p:cNvPr id="5" name="Picture Placeholder 4">
            <a:extLst>
              <a:ext uri="{FF2B5EF4-FFF2-40B4-BE49-F238E27FC236}">
                <a16:creationId xmlns:a16="http://schemas.microsoft.com/office/drawing/2014/main" id="{EED9D5E0-49B4-92C8-37D5-B6B9B21A29C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4" name="Text Placeholder 6">
            <a:extLst>
              <a:ext uri="{FF2B5EF4-FFF2-40B4-BE49-F238E27FC236}">
                <a16:creationId xmlns:a16="http://schemas.microsoft.com/office/drawing/2014/main" id="{82974649-5CC6-A274-3DAB-1E84E8C43E6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0972718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summary dark knight">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DA8CBF-12CA-F8DD-8A63-8B1680C48A7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summary slide</a:t>
            </a:r>
            <a:endParaRPr lang="en-US" dirty="0"/>
          </a:p>
        </p:txBody>
      </p:sp>
      <p:sp>
        <p:nvSpPr>
          <p:cNvPr id="4" name="Picture Placeholder 4">
            <a:extLst>
              <a:ext uri="{FF2B5EF4-FFF2-40B4-BE49-F238E27FC236}">
                <a16:creationId xmlns:a16="http://schemas.microsoft.com/office/drawing/2014/main" id="{72BA4CA1-378F-D8EF-BAF4-37A5928FE1D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8D3DB8BF-8C44-8105-BF11-7BFC608F92B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68059556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ustom campaign details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858222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campaign details slide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campaign details slide</a:t>
            </a:r>
            <a:endParaRPr lang="en-US" dirty="0"/>
          </a:p>
        </p:txBody>
      </p:sp>
      <p:sp>
        <p:nvSpPr>
          <p:cNvPr id="5" name="Picture Placeholder 4">
            <a:extLst>
              <a:ext uri="{FF2B5EF4-FFF2-40B4-BE49-F238E27FC236}">
                <a16:creationId xmlns:a16="http://schemas.microsoft.com/office/drawing/2014/main" id="{6C6235D0-FDFA-6407-6FD0-2788D952C93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83020D9A-49A4-9987-2468-BD061063D7F3}"/>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5553658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ustom campaign details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FE9B18-8D16-F8C5-ACF0-9565332CA10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819169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campaign details slide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campaign details slide</a:t>
            </a:r>
            <a:endParaRPr lang="en-US" dirty="0"/>
          </a:p>
        </p:txBody>
      </p:sp>
      <p:sp>
        <p:nvSpPr>
          <p:cNvPr id="5" name="Picture Placeholder 4">
            <a:extLst>
              <a:ext uri="{FF2B5EF4-FFF2-40B4-BE49-F238E27FC236}">
                <a16:creationId xmlns:a16="http://schemas.microsoft.com/office/drawing/2014/main" id="{AAA04E91-2A01-8724-8F56-3DB449CC1C2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2" name="Text Placeholder 6">
            <a:extLst>
              <a:ext uri="{FF2B5EF4-FFF2-40B4-BE49-F238E27FC236}">
                <a16:creationId xmlns:a16="http://schemas.microsoft.com/office/drawing/2014/main" id="{50E0FC10-182C-E24C-D136-B0AC442534C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12724718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Quote, name and image dark knigh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Picture Placeholder 4">
            <a:extLst>
              <a:ext uri="{FF2B5EF4-FFF2-40B4-BE49-F238E27FC236}">
                <a16:creationId xmlns:a16="http://schemas.microsoft.com/office/drawing/2014/main" id="{CB9548D9-96B4-F6D7-C67B-064348F580A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00E8A3EC-30A5-905F-BCBE-ECC21E24857C}"/>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a:t>Source goes here align right</a:t>
            </a:r>
          </a:p>
        </p:txBody>
      </p:sp>
    </p:spTree>
    <p:extLst>
      <p:ext uri="{BB962C8B-B14F-4D97-AF65-F5344CB8AC3E}">
        <p14:creationId xmlns:p14="http://schemas.microsoft.com/office/powerpoint/2010/main" val="298317154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Quote, subhead and image dark knight">
    <p:bg>
      <p:bgPr>
        <a:solidFill>
          <a:schemeClr val="tx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dirty="0"/>
              <a:t>“Quote goes here over two lines or more if needed.”</a:t>
            </a:r>
            <a:endParaRPr lang="en-US" dirty="0"/>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26">
            <a:extLst>
              <a:ext uri="{FF2B5EF4-FFF2-40B4-BE49-F238E27FC236}">
                <a16:creationId xmlns:a16="http://schemas.microsoft.com/office/drawing/2014/main" id="{EA09EC0F-9EB4-4955-A1F8-50E410ADBC0A}"/>
              </a:ext>
            </a:extLst>
          </p:cNvPr>
          <p:cNvSpPr>
            <a:spLocks noGrp="1"/>
          </p:cNvSpPr>
          <p:nvPr>
            <p:ph type="body" sz="quarter" idx="84" hasCustomPrompt="1"/>
          </p:nvPr>
        </p:nvSpPr>
        <p:spPr>
          <a:xfrm>
            <a:off x="205242" y="2364220"/>
            <a:ext cx="5544953" cy="457201"/>
          </a:xfrm>
        </p:spPr>
        <p:txBody>
          <a:bodyPr>
            <a:noAutofit/>
          </a:bodyPr>
          <a:lstStyle>
            <a:lvl1pPr>
              <a:buNone/>
              <a:defRPr sz="2000">
                <a:solidFill>
                  <a:schemeClr val="bg1"/>
                </a:solidFill>
              </a:defRPr>
            </a:lvl1pPr>
          </a:lstStyle>
          <a:p>
            <a:pPr lvl="0"/>
            <a:r>
              <a:rPr lang="en-US" dirty="0"/>
              <a:t>Subheading goes here</a:t>
            </a:r>
          </a:p>
        </p:txBody>
      </p:sp>
      <p:sp>
        <p:nvSpPr>
          <p:cNvPr id="4" name="Picture Placeholder 4">
            <a:extLst>
              <a:ext uri="{FF2B5EF4-FFF2-40B4-BE49-F238E27FC236}">
                <a16:creationId xmlns:a16="http://schemas.microsoft.com/office/drawing/2014/main" id="{D9C01D8F-93A0-299D-364F-69794055C7D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1DDC237B-0A96-45A0-BC9F-F5007AA05D6D}"/>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dirty="0"/>
              <a:t>Source goes here align right</a:t>
            </a:r>
          </a:p>
        </p:txBody>
      </p:sp>
    </p:spTree>
    <p:extLst>
      <p:ext uri="{BB962C8B-B14F-4D97-AF65-F5344CB8AC3E}">
        <p14:creationId xmlns:p14="http://schemas.microsoft.com/office/powerpoint/2010/main" val="357867524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Quote, name and image red carpe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Picture Placeholder 4">
            <a:extLst>
              <a:ext uri="{FF2B5EF4-FFF2-40B4-BE49-F238E27FC236}">
                <a16:creationId xmlns:a16="http://schemas.microsoft.com/office/drawing/2014/main" id="{11AB10C7-EFFA-65DF-C42C-868088F0709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D2896867-D67A-EB01-620A-4039195ECC28}"/>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a:t>Source goes here align right</a:t>
            </a:r>
          </a:p>
        </p:txBody>
      </p:sp>
    </p:spTree>
    <p:extLst>
      <p:ext uri="{BB962C8B-B14F-4D97-AF65-F5344CB8AC3E}">
        <p14:creationId xmlns:p14="http://schemas.microsoft.com/office/powerpoint/2010/main" val="236293111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Quote, subhead and image red carpe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bg1"/>
                </a:solidFill>
              </a:defRPr>
            </a:lvl1pPr>
          </a:lstStyle>
          <a:p>
            <a:r>
              <a:rPr lang="en-GB" dirty="0"/>
              <a:t>“Quote goes here over two lines or more if needed.”</a:t>
            </a:r>
            <a:endParaRPr lang="en-US" dirty="0"/>
          </a:p>
        </p:txBody>
      </p:sp>
      <p:pic>
        <p:nvPicPr>
          <p:cNvPr id="2" name="Picture 1">
            <a:extLst>
              <a:ext uri="{FF2B5EF4-FFF2-40B4-BE49-F238E27FC236}">
                <a16:creationId xmlns:a16="http://schemas.microsoft.com/office/drawing/2014/main" id="{E03C78FC-F7CB-CF6E-9963-EF8CBA2F6C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Text Placeholder 26">
            <a:extLst>
              <a:ext uri="{FF2B5EF4-FFF2-40B4-BE49-F238E27FC236}">
                <a16:creationId xmlns:a16="http://schemas.microsoft.com/office/drawing/2014/main" id="{08D5AAE8-AAA1-E4D9-6449-F860C9D5559C}"/>
              </a:ext>
            </a:extLst>
          </p:cNvPr>
          <p:cNvSpPr>
            <a:spLocks noGrp="1"/>
          </p:cNvSpPr>
          <p:nvPr>
            <p:ph type="body" sz="quarter" idx="84" hasCustomPrompt="1"/>
          </p:nvPr>
        </p:nvSpPr>
        <p:spPr>
          <a:xfrm>
            <a:off x="205242" y="2364220"/>
            <a:ext cx="5544953" cy="457201"/>
          </a:xfrm>
        </p:spPr>
        <p:txBody>
          <a:bodyPr>
            <a:noAutofit/>
          </a:bodyPr>
          <a:lstStyle>
            <a:lvl1pPr>
              <a:buNone/>
              <a:defRPr sz="2000">
                <a:solidFill>
                  <a:schemeClr val="bg1"/>
                </a:solidFill>
              </a:defRPr>
            </a:lvl1pPr>
          </a:lstStyle>
          <a:p>
            <a:pPr lvl="0"/>
            <a:r>
              <a:rPr lang="en-US" dirty="0"/>
              <a:t>Subheading goes here</a:t>
            </a:r>
          </a:p>
        </p:txBody>
      </p:sp>
      <p:sp>
        <p:nvSpPr>
          <p:cNvPr id="4" name="Picture Placeholder 4">
            <a:extLst>
              <a:ext uri="{FF2B5EF4-FFF2-40B4-BE49-F238E27FC236}">
                <a16:creationId xmlns:a16="http://schemas.microsoft.com/office/drawing/2014/main" id="{D78CC729-5727-583E-B4AB-868F8AB4D75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B59034F9-FD88-1E33-9EDD-21C4CA10615E}"/>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bg1"/>
                </a:solidFill>
              </a:defRPr>
            </a:lvl1pPr>
          </a:lstStyle>
          <a:p>
            <a:pPr lvl="0"/>
            <a:r>
              <a:rPr lang="en-US" dirty="0"/>
              <a:t>Source goes here align right</a:t>
            </a:r>
          </a:p>
        </p:txBody>
      </p:sp>
    </p:spTree>
    <p:extLst>
      <p:ext uri="{BB962C8B-B14F-4D97-AF65-F5344CB8AC3E}">
        <p14:creationId xmlns:p14="http://schemas.microsoft.com/office/powerpoint/2010/main" val="666439260"/>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Quote, name and image blue velvet">
    <p:bg>
      <p:bgPr>
        <a:solidFill>
          <a:schemeClr val="accent6"/>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2364221"/>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a:extLst>
              <a:ext uri="{FF2B5EF4-FFF2-40B4-BE49-F238E27FC236}">
                <a16:creationId xmlns:a16="http://schemas.microsoft.com/office/drawing/2014/main" id="{2C82924A-0BC4-13F8-ED1B-970A282D8C2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Picture Placeholder 4">
            <a:extLst>
              <a:ext uri="{FF2B5EF4-FFF2-40B4-BE49-F238E27FC236}">
                <a16:creationId xmlns:a16="http://schemas.microsoft.com/office/drawing/2014/main" id="{396B4664-029B-4C44-BC84-EBFE7232F6F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5EA87D31-DA50-1F41-25F5-C47467F4514A}"/>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tx1"/>
                </a:solidFill>
              </a:defRPr>
            </a:lvl1pPr>
          </a:lstStyle>
          <a:p>
            <a:pPr lvl="0"/>
            <a:r>
              <a:rPr lang="en-US"/>
              <a:t>Source goes here align right</a:t>
            </a:r>
          </a:p>
        </p:txBody>
      </p:sp>
    </p:spTree>
    <p:extLst>
      <p:ext uri="{BB962C8B-B14F-4D97-AF65-F5344CB8AC3E}">
        <p14:creationId xmlns:p14="http://schemas.microsoft.com/office/powerpoint/2010/main" val="338628802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Quote, subhead and image blue velvet">
    <p:bg>
      <p:bgPr>
        <a:solidFill>
          <a:schemeClr val="accent6"/>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095999" y="225425"/>
            <a:ext cx="5890758" cy="6407150"/>
          </a:xfrm>
          <a:prstGeom prst="roundRect">
            <a:avLst>
              <a:gd name="adj" fmla="val 1469"/>
            </a:avLst>
          </a:prstGeom>
          <a:noFill/>
        </p:spPr>
        <p:txBody>
          <a:bodyPr/>
          <a:lstStyle>
            <a:lvl1pPr>
              <a:buNone/>
              <a:defRPr/>
            </a:lvl1p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5544952" cy="1962499"/>
          </a:xfrm>
          <a:noFill/>
        </p:spPr>
        <p:txBody>
          <a:bodyPr>
            <a:noAutofit/>
          </a:bodyPr>
          <a:lstStyle>
            <a:lvl1pPr>
              <a:defRPr sz="4400">
                <a:solidFill>
                  <a:schemeClr val="tx1"/>
                </a:solidFill>
              </a:defRPr>
            </a:lvl1pPr>
          </a:lstStyle>
          <a:p>
            <a:r>
              <a:rPr lang="en-GB" dirty="0"/>
              <a:t>“Quote goes here over two lines or more if needed.”</a:t>
            </a:r>
            <a:endParaRPr lang="en-US" dirty="0"/>
          </a:p>
        </p:txBody>
      </p:sp>
      <p:pic>
        <p:nvPicPr>
          <p:cNvPr id="3" name="Picture 2">
            <a:extLst>
              <a:ext uri="{FF2B5EF4-FFF2-40B4-BE49-F238E27FC236}">
                <a16:creationId xmlns:a16="http://schemas.microsoft.com/office/drawing/2014/main" id="{2C82924A-0BC4-13F8-ED1B-970A282D8C2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Text Placeholder 26">
            <a:extLst>
              <a:ext uri="{FF2B5EF4-FFF2-40B4-BE49-F238E27FC236}">
                <a16:creationId xmlns:a16="http://schemas.microsoft.com/office/drawing/2014/main" id="{CA8E7890-A821-9319-CDD3-5102A4E7D6D0}"/>
              </a:ext>
            </a:extLst>
          </p:cNvPr>
          <p:cNvSpPr>
            <a:spLocks noGrp="1"/>
          </p:cNvSpPr>
          <p:nvPr>
            <p:ph type="body" sz="quarter" idx="84" hasCustomPrompt="1"/>
          </p:nvPr>
        </p:nvSpPr>
        <p:spPr>
          <a:xfrm>
            <a:off x="205242" y="2364220"/>
            <a:ext cx="5544953" cy="457201"/>
          </a:xfrm>
        </p:spPr>
        <p:txBody>
          <a:bodyPr>
            <a:noAutofit/>
          </a:bodyPr>
          <a:lstStyle>
            <a:lvl1pPr>
              <a:buNone/>
              <a:defRPr sz="2000">
                <a:solidFill>
                  <a:schemeClr val="tx1"/>
                </a:solidFill>
              </a:defRPr>
            </a:lvl1pPr>
          </a:lstStyle>
          <a:p>
            <a:pPr lvl="0"/>
            <a:r>
              <a:rPr lang="en-US" dirty="0"/>
              <a:t>Subheading goes here</a:t>
            </a:r>
          </a:p>
        </p:txBody>
      </p:sp>
      <p:sp>
        <p:nvSpPr>
          <p:cNvPr id="6" name="Picture Placeholder 4">
            <a:extLst>
              <a:ext uri="{FF2B5EF4-FFF2-40B4-BE49-F238E27FC236}">
                <a16:creationId xmlns:a16="http://schemas.microsoft.com/office/drawing/2014/main" id="{CE4B701F-0C5E-9DBA-33C1-95FC7783B58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C31DAB02-DFB1-99FF-5928-BAC91BD711A8}"/>
              </a:ext>
            </a:extLst>
          </p:cNvPr>
          <p:cNvSpPr>
            <a:spLocks noGrp="1"/>
          </p:cNvSpPr>
          <p:nvPr>
            <p:ph type="body" sz="quarter" idx="30" hasCustomPrompt="1"/>
          </p:nvPr>
        </p:nvSpPr>
        <p:spPr>
          <a:xfrm>
            <a:off x="3773906" y="6471737"/>
            <a:ext cx="1976290" cy="160837"/>
          </a:xfrm>
        </p:spPr>
        <p:txBody>
          <a:bodyPr anchor="t" anchorCtr="0">
            <a:noAutofit/>
          </a:bodyPr>
          <a:lstStyle>
            <a:lvl1pPr algn="r">
              <a:buNone/>
              <a:defRPr sz="1000" b="0">
                <a:solidFill>
                  <a:schemeClr val="tx1"/>
                </a:solidFill>
              </a:defRPr>
            </a:lvl1pPr>
          </a:lstStyle>
          <a:p>
            <a:pPr lvl="0"/>
            <a:r>
              <a:rPr lang="en-US" dirty="0"/>
              <a:t>Source goes here align right</a:t>
            </a:r>
          </a:p>
        </p:txBody>
      </p:sp>
    </p:spTree>
    <p:extLst>
      <p:ext uri="{BB962C8B-B14F-4D97-AF65-F5344CB8AC3E}">
        <p14:creationId xmlns:p14="http://schemas.microsoft.com/office/powerpoint/2010/main" val="506840036"/>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Long quote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CE7508-194B-D028-1CE9-DD1DE39BDC27}"/>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7" name="Picture Placeholder 4">
            <a:extLst>
              <a:ext uri="{FF2B5EF4-FFF2-40B4-BE49-F238E27FC236}">
                <a16:creationId xmlns:a16="http://schemas.microsoft.com/office/drawing/2014/main" id="{84B2865C-43DE-9BD4-0A61-C5372E270FD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4D735BF5-6431-4AAD-CDEC-E145AF2E020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8688933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Long quote red carpet">
    <p:bg>
      <p:bgPr>
        <a:solidFill>
          <a:schemeClr val="accent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CE7508-194B-D028-1CE9-DD1DE39BDC27}"/>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bg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a:sym typeface="Inter Tight"/>
              </a:rPr>
              <a:t>Name Surname</a:t>
            </a:r>
          </a:p>
        </p:txBody>
      </p:sp>
      <p:sp>
        <p:nvSpPr>
          <p:cNvPr id="7" name="Picture Placeholder 4">
            <a:extLst>
              <a:ext uri="{FF2B5EF4-FFF2-40B4-BE49-F238E27FC236}">
                <a16:creationId xmlns:a16="http://schemas.microsoft.com/office/drawing/2014/main" id="{6FEA3B63-AB5A-F5A9-8F96-DD10E57F891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71EE1AB7-2413-89DB-76A5-AFCC9713C79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475553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summary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CA2B7-9214-269F-E416-7450BDA9E36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summary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summary slide</a:t>
            </a:r>
            <a:endParaRPr lang="en-US" dirty="0"/>
          </a:p>
        </p:txBody>
      </p:sp>
      <p:sp>
        <p:nvSpPr>
          <p:cNvPr id="5" name="Picture Placeholder 4">
            <a:extLst>
              <a:ext uri="{FF2B5EF4-FFF2-40B4-BE49-F238E27FC236}">
                <a16:creationId xmlns:a16="http://schemas.microsoft.com/office/drawing/2014/main" id="{93BE2BD4-82C1-C2F6-F2D1-A4520B4511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DAC2816-126D-DCC5-E076-824428A2F0A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6377668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Long quote blue velvet">
    <p:bg>
      <p:bgPr>
        <a:solidFill>
          <a:schemeClr val="accent6"/>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5243" y="240373"/>
            <a:ext cx="11794670" cy="4567847"/>
          </a:xfrm>
          <a:noFill/>
        </p:spPr>
        <p:txBody>
          <a:bodyPr anchor="ctr">
            <a:noAutofit/>
          </a:bodyPr>
          <a:lstStyle>
            <a:lvl1pPr>
              <a:defRPr sz="4400">
                <a:solidFill>
                  <a:schemeClr val="tx1"/>
                </a:solidFill>
              </a:defRPr>
            </a:lvl1pPr>
          </a:lstStyle>
          <a:p>
            <a:r>
              <a:rPr lang="en-GB"/>
              <a:t>“Quote goes here over two lines or more if needed. Quote goes here over two lines or more if needed. Quote goes here over two lines or more if needed.</a:t>
            </a:r>
            <a:br>
              <a:rPr lang="en-GB"/>
            </a:br>
            <a:br>
              <a:rPr lang="en-GB"/>
            </a:br>
            <a:r>
              <a:rPr lang="en-GB"/>
              <a:t>Quote goes here over two lines or more if needed.”</a:t>
            </a:r>
            <a:endParaRPr lang="en-US"/>
          </a:p>
        </p:txBody>
      </p:sp>
      <p:sp>
        <p:nvSpPr>
          <p:cNvPr id="4" name="Text Placeholder 24">
            <a:extLst>
              <a:ext uri="{FF2B5EF4-FFF2-40B4-BE49-F238E27FC236}">
                <a16:creationId xmlns:a16="http://schemas.microsoft.com/office/drawing/2014/main" id="{6E02C3CD-72E9-8A35-AB1B-334701EE377C}"/>
              </a:ext>
            </a:extLst>
          </p:cNvPr>
          <p:cNvSpPr>
            <a:spLocks noGrp="1"/>
          </p:cNvSpPr>
          <p:nvPr>
            <p:ph type="body" sz="quarter" idx="16" hasCustomPrompt="1"/>
          </p:nvPr>
        </p:nvSpPr>
        <p:spPr>
          <a:xfrm>
            <a:off x="205242" y="5013325"/>
            <a:ext cx="5544953" cy="29585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Name Surname</a:t>
            </a:r>
          </a:p>
        </p:txBody>
      </p:sp>
      <p:pic>
        <p:nvPicPr>
          <p:cNvPr id="3" name="Picture 2">
            <a:extLst>
              <a:ext uri="{FF2B5EF4-FFF2-40B4-BE49-F238E27FC236}">
                <a16:creationId xmlns:a16="http://schemas.microsoft.com/office/drawing/2014/main" id="{2C82924A-0BC4-13F8-ED1B-970A282D8C2A}"/>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Picture Placeholder 4">
            <a:extLst>
              <a:ext uri="{FF2B5EF4-FFF2-40B4-BE49-F238E27FC236}">
                <a16:creationId xmlns:a16="http://schemas.microsoft.com/office/drawing/2014/main" id="{5FC189E0-DD33-460E-B8F8-A40BF56352F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6569A925-6F9C-7701-53A8-5FA767C49BB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73945706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Evolution Flow dark knight">
    <p:bg>
      <p:bgPr>
        <a:solidFill>
          <a:schemeClr val="tx1"/>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a:extLst>
              <a:ext uri="{FF2B5EF4-FFF2-40B4-BE49-F238E27FC236}">
                <a16:creationId xmlns:a16="http://schemas.microsoft.com/office/drawing/2014/main" id="{A8A32366-1564-4B84-C1B3-D06A12DF80F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Picture Placeholder 4">
            <a:extLst>
              <a:ext uri="{FF2B5EF4-FFF2-40B4-BE49-F238E27FC236}">
                <a16:creationId xmlns:a16="http://schemas.microsoft.com/office/drawing/2014/main" id="{A77FAD13-D62C-2188-1C56-C0B2A9038BD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0" name="Text Placeholder 6">
            <a:extLst>
              <a:ext uri="{FF2B5EF4-FFF2-40B4-BE49-F238E27FC236}">
                <a16:creationId xmlns:a16="http://schemas.microsoft.com/office/drawing/2014/main" id="{077AC92A-41DE-AAE8-93A0-1B1453FC510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11782669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Evolution Flow blue velvet">
    <p:bg>
      <p:bgPr>
        <a:solidFill>
          <a:schemeClr val="accent6"/>
        </a:solidFill>
        <a:effectLst/>
      </p:bgPr>
    </p:bg>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210652"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299810" y="2130150"/>
            <a:ext cx="5151965" cy="680785"/>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385235"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9" name="Text Placeholder 11">
            <a:extLst>
              <a:ext uri="{FF2B5EF4-FFF2-40B4-BE49-F238E27FC236}">
                <a16:creationId xmlns:a16="http://schemas.microsoft.com/office/drawing/2014/main" id="{D578DE60-18DA-6454-7C7B-F66E6F42D38E}"/>
              </a:ext>
            </a:extLst>
          </p:cNvPr>
          <p:cNvSpPr>
            <a:spLocks noGrp="1"/>
          </p:cNvSpPr>
          <p:nvPr>
            <p:ph type="body" sz="quarter" idx="84"/>
          </p:nvPr>
        </p:nvSpPr>
        <p:spPr>
          <a:xfrm>
            <a:off x="6654801" y="2048934"/>
            <a:ext cx="5326547"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20" name="Text Placeholder 20">
            <a:extLst>
              <a:ext uri="{FF2B5EF4-FFF2-40B4-BE49-F238E27FC236}">
                <a16:creationId xmlns:a16="http://schemas.microsoft.com/office/drawing/2014/main" id="{2CA66575-B5E3-E953-E4BD-54D65A004DF7}"/>
              </a:ext>
            </a:extLst>
          </p:cNvPr>
          <p:cNvSpPr>
            <a:spLocks noGrp="1"/>
          </p:cNvSpPr>
          <p:nvPr>
            <p:ph type="body" sz="quarter" idx="85" hasCustomPrompt="1"/>
          </p:nvPr>
        </p:nvSpPr>
        <p:spPr>
          <a:xfrm>
            <a:off x="6743959" y="2130150"/>
            <a:ext cx="5151965" cy="680785"/>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21" name="Text Placeholder 24">
            <a:extLst>
              <a:ext uri="{FF2B5EF4-FFF2-40B4-BE49-F238E27FC236}">
                <a16:creationId xmlns:a16="http://schemas.microsoft.com/office/drawing/2014/main" id="{4837CA8B-97EE-BB06-3A90-EC76BCB4A2E0}"/>
              </a:ext>
            </a:extLst>
          </p:cNvPr>
          <p:cNvSpPr>
            <a:spLocks noGrp="1"/>
          </p:cNvSpPr>
          <p:nvPr>
            <p:ph type="body" sz="quarter" idx="86" hasCustomPrompt="1"/>
          </p:nvPr>
        </p:nvSpPr>
        <p:spPr>
          <a:xfrm>
            <a:off x="6829384" y="3081868"/>
            <a:ext cx="4923366"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3" name="Picture 2">
            <a:extLst>
              <a:ext uri="{FF2B5EF4-FFF2-40B4-BE49-F238E27FC236}">
                <a16:creationId xmlns:a16="http://schemas.microsoft.com/office/drawing/2014/main" id="{F9B8436C-7106-4561-7EB2-0A8645A31C0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Subtitle 2">
            <a:extLst>
              <a:ext uri="{FF2B5EF4-FFF2-40B4-BE49-F238E27FC236}">
                <a16:creationId xmlns:a16="http://schemas.microsoft.com/office/drawing/2014/main" id="{BB34C2D6-0A65-1363-80A1-F63B3CB60FFD}"/>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31381C2A-B1C0-7A5C-E14A-9017A79F620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4" name="Picture Placeholder 4">
            <a:extLst>
              <a:ext uri="{FF2B5EF4-FFF2-40B4-BE49-F238E27FC236}">
                <a16:creationId xmlns:a16="http://schemas.microsoft.com/office/drawing/2014/main" id="{DE6D4FD2-C46D-9B7D-D9B3-5BF453081DB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5" name="Text Placeholder 6">
            <a:extLst>
              <a:ext uri="{FF2B5EF4-FFF2-40B4-BE49-F238E27FC236}">
                <a16:creationId xmlns:a16="http://schemas.microsoft.com/office/drawing/2014/main" id="{CFA03E03-0E23-66DC-1293-0E2E6433D318}"/>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34157548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Evolution Flow with image dark knight">
    <p:bg>
      <p:bgPr>
        <a:solidFill>
          <a:schemeClr val="tx2"/>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4" name="Picture 3">
            <a:extLst>
              <a:ext uri="{FF2B5EF4-FFF2-40B4-BE49-F238E27FC236}">
                <a16:creationId xmlns:a16="http://schemas.microsoft.com/office/drawing/2014/main" id="{A8A32366-1564-4B84-C1B3-D06A12DF80F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bg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3" name="Picture Placeholder 4">
            <a:extLst>
              <a:ext uri="{FF2B5EF4-FFF2-40B4-BE49-F238E27FC236}">
                <a16:creationId xmlns:a16="http://schemas.microsoft.com/office/drawing/2014/main" id="{4AE80E07-0E0A-229F-6F80-C0B333FE3C3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7" name="Text Placeholder 6">
            <a:extLst>
              <a:ext uri="{FF2B5EF4-FFF2-40B4-BE49-F238E27FC236}">
                <a16:creationId xmlns:a16="http://schemas.microsoft.com/office/drawing/2014/main" id="{42A97E07-844C-D311-9D43-2CFE73922BE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60667076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Evolution Flow with image blue velvet">
    <p:bg>
      <p:bgPr>
        <a:solidFill>
          <a:schemeClr val="accent6"/>
        </a:solidFill>
        <a:effectLst/>
      </p:bgPr>
    </p:bg>
    <p:spTree>
      <p:nvGrpSpPr>
        <p:cNvPr id="1" name=""/>
        <p:cNvGrpSpPr/>
        <p:nvPr/>
      </p:nvGrpSpPr>
      <p:grpSpPr>
        <a:xfrm>
          <a:off x="0" y="0"/>
          <a:ext cx="0" cy="0"/>
          <a:chOff x="0" y="0"/>
          <a:chExt cx="0" cy="0"/>
        </a:xfrm>
      </p:grpSpPr>
      <p:sp>
        <p:nvSpPr>
          <p:cNvPr id="3" name="Picture Placeholder 12">
            <a:extLst>
              <a:ext uri="{FF2B5EF4-FFF2-40B4-BE49-F238E27FC236}">
                <a16:creationId xmlns:a16="http://schemas.microsoft.com/office/drawing/2014/main" id="{A9310AD6-17F0-AFAF-DABE-00614ADA207B}"/>
              </a:ext>
            </a:extLst>
          </p:cNvPr>
          <p:cNvSpPr>
            <a:spLocks noGrp="1"/>
          </p:cNvSpPr>
          <p:nvPr>
            <p:ph type="pic" sz="quarter" idx="10"/>
          </p:nvPr>
        </p:nvSpPr>
        <p:spPr>
          <a:xfrm>
            <a:off x="192088" y="225425"/>
            <a:ext cx="11807825" cy="5836909"/>
          </a:xfrm>
          <a:prstGeom prst="roundRect">
            <a:avLst>
              <a:gd name="adj" fmla="val 1469"/>
            </a:avLst>
          </a:prstGeom>
          <a:noFill/>
        </p:spPr>
        <p:txBody>
          <a:bodyPr>
            <a:noAutofit/>
          </a:bodyPr>
          <a:lstStyle>
            <a:lvl1pPr>
              <a:buNone/>
              <a:defRPr/>
            </a:lvl1pPr>
          </a:lstStyle>
          <a:p>
            <a:endParaRPr lang="en-US"/>
          </a:p>
        </p:txBody>
      </p:sp>
      <p:sp>
        <p:nvSpPr>
          <p:cNvPr id="7" name="Text Placeholder 11">
            <a:extLst>
              <a:ext uri="{FF2B5EF4-FFF2-40B4-BE49-F238E27FC236}">
                <a16:creationId xmlns:a16="http://schemas.microsoft.com/office/drawing/2014/main" id="{A2765D24-3679-5CDA-2DCC-1D1F41D019E1}"/>
              </a:ext>
            </a:extLst>
          </p:cNvPr>
          <p:cNvSpPr>
            <a:spLocks noGrp="1"/>
          </p:cNvSpPr>
          <p:nvPr>
            <p:ph type="body" sz="quarter" idx="64"/>
          </p:nvPr>
        </p:nvSpPr>
        <p:spPr>
          <a:xfrm>
            <a:off x="385234"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11" name="Right Arrow 10">
            <a:extLst>
              <a:ext uri="{FF2B5EF4-FFF2-40B4-BE49-F238E27FC236}">
                <a16:creationId xmlns:a16="http://schemas.microsoft.com/office/drawing/2014/main" id="{13884FEA-78B0-1AE2-53D8-43B8D2257634}"/>
              </a:ext>
            </a:extLst>
          </p:cNvPr>
          <p:cNvSpPr/>
          <p:nvPr/>
        </p:nvSpPr>
        <p:spPr>
          <a:xfrm>
            <a:off x="5836689" y="3402585"/>
            <a:ext cx="589514" cy="484632"/>
          </a:xfrm>
          <a:prstGeom prst="right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20">
            <a:extLst>
              <a:ext uri="{FF2B5EF4-FFF2-40B4-BE49-F238E27FC236}">
                <a16:creationId xmlns:a16="http://schemas.microsoft.com/office/drawing/2014/main" id="{C780DBC5-6339-568F-3474-4FE83BA0B492}"/>
              </a:ext>
            </a:extLst>
          </p:cNvPr>
          <p:cNvSpPr>
            <a:spLocks noGrp="1"/>
          </p:cNvSpPr>
          <p:nvPr>
            <p:ph type="body" sz="quarter" idx="73" hasCustomPrompt="1"/>
          </p:nvPr>
        </p:nvSpPr>
        <p:spPr>
          <a:xfrm>
            <a:off x="457200" y="2130150"/>
            <a:ext cx="499457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6" name="Text Placeholder 24">
            <a:extLst>
              <a:ext uri="{FF2B5EF4-FFF2-40B4-BE49-F238E27FC236}">
                <a16:creationId xmlns:a16="http://schemas.microsoft.com/office/drawing/2014/main" id="{B7300A17-B17D-BF87-4354-F348AE682044}"/>
              </a:ext>
            </a:extLst>
          </p:cNvPr>
          <p:cNvSpPr>
            <a:spLocks noGrp="1"/>
          </p:cNvSpPr>
          <p:nvPr>
            <p:ph type="body" sz="quarter" idx="16" hasCustomPrompt="1"/>
          </p:nvPr>
        </p:nvSpPr>
        <p:spPr>
          <a:xfrm>
            <a:off x="525779"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6" name="Subtitle 2">
            <a:extLst>
              <a:ext uri="{FF2B5EF4-FFF2-40B4-BE49-F238E27FC236}">
                <a16:creationId xmlns:a16="http://schemas.microsoft.com/office/drawing/2014/main" id="{2D43B0C3-B972-1DA4-B1CD-7FC90ED75AF8}"/>
              </a:ext>
            </a:extLst>
          </p:cNvPr>
          <p:cNvSpPr>
            <a:spLocks noGrp="1"/>
          </p:cNvSpPr>
          <p:nvPr>
            <p:ph type="subTitle" idx="1" hasCustomPrompt="1"/>
          </p:nvPr>
        </p:nvSpPr>
        <p:spPr>
          <a:xfrm>
            <a:off x="385235" y="115963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itle 1">
            <a:extLst>
              <a:ext uri="{FF2B5EF4-FFF2-40B4-BE49-F238E27FC236}">
                <a16:creationId xmlns:a16="http://schemas.microsoft.com/office/drawing/2014/main" id="{D4CE7ECB-EEB6-4DFE-154C-06B260A01E26}"/>
              </a:ext>
            </a:extLst>
          </p:cNvPr>
          <p:cNvSpPr>
            <a:spLocks noGrp="1"/>
          </p:cNvSpPr>
          <p:nvPr>
            <p:ph type="title" hasCustomPrompt="1"/>
          </p:nvPr>
        </p:nvSpPr>
        <p:spPr>
          <a:xfrm>
            <a:off x="385235" y="439903"/>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2C37BEC0-6580-1AF8-7DE5-F3878825D08B}"/>
              </a:ext>
            </a:extLst>
          </p:cNvPr>
          <p:cNvSpPr>
            <a:spLocks noGrp="1"/>
          </p:cNvSpPr>
          <p:nvPr>
            <p:ph type="body" sz="quarter" idx="84"/>
          </p:nvPr>
        </p:nvSpPr>
        <p:spPr>
          <a:xfrm>
            <a:off x="6654803" y="2048934"/>
            <a:ext cx="5151965" cy="3191934"/>
          </a:xfrm>
          <a:prstGeom prst="roundRect">
            <a:avLst>
              <a:gd name="adj" fmla="val 1848"/>
            </a:avLst>
          </a:prstGeom>
          <a:solidFill>
            <a:schemeClr val="bg1"/>
          </a:solidFill>
        </p:spPr>
        <p:txBody>
          <a:bodyPr>
            <a:noAutofit/>
          </a:bodyPr>
          <a:lstStyle>
            <a:lvl1pPr>
              <a:buNone/>
              <a:defRPr>
                <a:noFill/>
              </a:defRPr>
            </a:lvl1pPr>
          </a:lstStyle>
          <a:p>
            <a:pPr lvl="0"/>
            <a:r>
              <a:rPr lang="en-GB"/>
              <a:t>Click to edit Master text styles</a:t>
            </a:r>
          </a:p>
        </p:txBody>
      </p:sp>
      <p:sp>
        <p:nvSpPr>
          <p:cNvPr id="8" name="Text Placeholder 20">
            <a:extLst>
              <a:ext uri="{FF2B5EF4-FFF2-40B4-BE49-F238E27FC236}">
                <a16:creationId xmlns:a16="http://schemas.microsoft.com/office/drawing/2014/main" id="{E83CFB00-1CF9-BFEA-FD10-67A53BA5D686}"/>
              </a:ext>
            </a:extLst>
          </p:cNvPr>
          <p:cNvSpPr>
            <a:spLocks noGrp="1"/>
          </p:cNvSpPr>
          <p:nvPr>
            <p:ph type="body" sz="quarter" idx="85" hasCustomPrompt="1"/>
          </p:nvPr>
        </p:nvSpPr>
        <p:spPr>
          <a:xfrm>
            <a:off x="6726769" y="2130150"/>
            <a:ext cx="4994575" cy="680785"/>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Short heading here</a:t>
            </a:r>
          </a:p>
        </p:txBody>
      </p:sp>
      <p:sp>
        <p:nvSpPr>
          <p:cNvPr id="10" name="Text Placeholder 24">
            <a:extLst>
              <a:ext uri="{FF2B5EF4-FFF2-40B4-BE49-F238E27FC236}">
                <a16:creationId xmlns:a16="http://schemas.microsoft.com/office/drawing/2014/main" id="{D8CBEAB0-56F0-9055-F9FF-3B1C69B8D185}"/>
              </a:ext>
            </a:extLst>
          </p:cNvPr>
          <p:cNvSpPr>
            <a:spLocks noGrp="1"/>
          </p:cNvSpPr>
          <p:nvPr>
            <p:ph type="body" sz="quarter" idx="86" hasCustomPrompt="1"/>
          </p:nvPr>
        </p:nvSpPr>
        <p:spPr>
          <a:xfrm>
            <a:off x="6795348" y="3081868"/>
            <a:ext cx="4782821" cy="1931458"/>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12" name="Picture 11">
            <a:extLst>
              <a:ext uri="{FF2B5EF4-FFF2-40B4-BE49-F238E27FC236}">
                <a16:creationId xmlns:a16="http://schemas.microsoft.com/office/drawing/2014/main" id="{97AB8E86-2A56-19B3-D875-5E649DF25E9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EEDD6D4B-1BDA-4A8B-0FD8-FFEC98E63D6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3" name="Text Placeholder 6">
            <a:extLst>
              <a:ext uri="{FF2B5EF4-FFF2-40B4-BE49-F238E27FC236}">
                <a16:creationId xmlns:a16="http://schemas.microsoft.com/office/drawing/2014/main" id="{01A7CB8C-5266-ED78-8A4C-0789096250D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266752082"/>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3 boxes with text dark knight">
    <p:bg>
      <p:bgPr>
        <a:solidFill>
          <a:schemeClr val="tx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020D5B2-0D42-FAE4-19C6-990B6345511D}"/>
              </a:ext>
            </a:extLst>
          </p:cNvPr>
          <p:cNvSpPr>
            <a:spLocks noGrp="1"/>
          </p:cNvSpPr>
          <p:nvPr>
            <p:ph type="body" sz="quarter" idx="11" hasCustomPrompt="1"/>
          </p:nvPr>
        </p:nvSpPr>
        <p:spPr>
          <a:xfrm>
            <a:off x="454337" y="1888052"/>
            <a:ext cx="2710920" cy="595043"/>
          </a:xfrm>
        </p:spPr>
        <p:txBody>
          <a:bodyPr>
            <a:normAutofit/>
          </a:bodyPr>
          <a:lstStyle>
            <a:lvl1pPr>
              <a:buNone/>
              <a:defRPr sz="4400">
                <a:solidFill>
                  <a:schemeClr val="tx1"/>
                </a:solidFill>
              </a:defRPr>
            </a:lvl1pPr>
          </a:lstStyle>
          <a:p>
            <a:pPr lvl="0"/>
            <a:r>
              <a:rPr lang="en-US"/>
              <a:t>XX%</a:t>
            </a:r>
          </a:p>
        </p:txBody>
      </p:sp>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3822264"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0" y="1723760"/>
            <a:ext cx="3638777" cy="727877"/>
          </a:xfrm>
          <a:prstGeom prst="roundRect">
            <a:avLst>
              <a:gd name="adj" fmla="val 13265"/>
            </a:avLst>
          </a:prstGeom>
          <a:solidFill>
            <a:schemeClr val="accent2"/>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8" name="Text Placeholder 11">
            <a:extLst>
              <a:ext uri="{FF2B5EF4-FFF2-40B4-BE49-F238E27FC236}">
                <a16:creationId xmlns:a16="http://schemas.microsoft.com/office/drawing/2014/main" id="{4716AC58-DBD6-08CF-794D-4CCA67E5C6CD}"/>
              </a:ext>
            </a:extLst>
          </p:cNvPr>
          <p:cNvSpPr>
            <a:spLocks noGrp="1"/>
          </p:cNvSpPr>
          <p:nvPr>
            <p:ph type="body" sz="quarter" idx="76"/>
          </p:nvPr>
        </p:nvSpPr>
        <p:spPr>
          <a:xfrm>
            <a:off x="4184868" y="1627626"/>
            <a:ext cx="3822264"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19" name="Text Placeholder 20">
            <a:extLst>
              <a:ext uri="{FF2B5EF4-FFF2-40B4-BE49-F238E27FC236}">
                <a16:creationId xmlns:a16="http://schemas.microsoft.com/office/drawing/2014/main" id="{77136562-2978-EA53-CBD3-45E32D49EA49}"/>
              </a:ext>
            </a:extLst>
          </p:cNvPr>
          <p:cNvSpPr>
            <a:spLocks noGrp="1"/>
          </p:cNvSpPr>
          <p:nvPr>
            <p:ph type="body" sz="quarter" idx="77" hasCustomPrompt="1"/>
          </p:nvPr>
        </p:nvSpPr>
        <p:spPr>
          <a:xfrm>
            <a:off x="4274025" y="1723760"/>
            <a:ext cx="3638777" cy="727877"/>
          </a:xfrm>
          <a:prstGeom prst="roundRect">
            <a:avLst>
              <a:gd name="adj" fmla="val 13265"/>
            </a:avLst>
          </a:prstGeom>
          <a:solidFill>
            <a:schemeClr val="accent4"/>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1" name="Text Placeholder 24">
            <a:extLst>
              <a:ext uri="{FF2B5EF4-FFF2-40B4-BE49-F238E27FC236}">
                <a16:creationId xmlns:a16="http://schemas.microsoft.com/office/drawing/2014/main" id="{77CE8E45-BB2A-1509-563F-85282C4DA803}"/>
              </a:ext>
            </a:extLst>
          </p:cNvPr>
          <p:cNvSpPr>
            <a:spLocks noGrp="1"/>
          </p:cNvSpPr>
          <p:nvPr>
            <p:ph type="body" sz="quarter" idx="78" hasCustomPrompt="1"/>
          </p:nvPr>
        </p:nvSpPr>
        <p:spPr>
          <a:xfrm>
            <a:off x="4359450"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22" name="Text Placeholder 11">
            <a:extLst>
              <a:ext uri="{FF2B5EF4-FFF2-40B4-BE49-F238E27FC236}">
                <a16:creationId xmlns:a16="http://schemas.microsoft.com/office/drawing/2014/main" id="{97CCE703-BE2C-ACB1-9FF3-8B78D65129E6}"/>
              </a:ext>
            </a:extLst>
          </p:cNvPr>
          <p:cNvSpPr>
            <a:spLocks noGrp="1"/>
          </p:cNvSpPr>
          <p:nvPr>
            <p:ph type="body" sz="quarter" idx="79"/>
          </p:nvPr>
        </p:nvSpPr>
        <p:spPr>
          <a:xfrm>
            <a:off x="8159083" y="1627626"/>
            <a:ext cx="3822264"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23" name="Text Placeholder 20">
            <a:extLst>
              <a:ext uri="{FF2B5EF4-FFF2-40B4-BE49-F238E27FC236}">
                <a16:creationId xmlns:a16="http://schemas.microsoft.com/office/drawing/2014/main" id="{1DEFC3AA-0427-7B85-6B16-9FE29A85C421}"/>
              </a:ext>
            </a:extLst>
          </p:cNvPr>
          <p:cNvSpPr>
            <a:spLocks noGrp="1"/>
          </p:cNvSpPr>
          <p:nvPr>
            <p:ph type="body" sz="quarter" idx="80" hasCustomPrompt="1"/>
          </p:nvPr>
        </p:nvSpPr>
        <p:spPr>
          <a:xfrm>
            <a:off x="8248240" y="1723760"/>
            <a:ext cx="3638777" cy="727877"/>
          </a:xfrm>
          <a:prstGeom prst="roundRect">
            <a:avLst>
              <a:gd name="adj" fmla="val 13265"/>
            </a:avLst>
          </a:prstGeom>
          <a:solidFill>
            <a:schemeClr val="accent6"/>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5" name="Text Placeholder 24">
            <a:extLst>
              <a:ext uri="{FF2B5EF4-FFF2-40B4-BE49-F238E27FC236}">
                <a16:creationId xmlns:a16="http://schemas.microsoft.com/office/drawing/2014/main" id="{AA8A12BD-3ED0-FB8E-4BB4-E6799515112B}"/>
              </a:ext>
            </a:extLst>
          </p:cNvPr>
          <p:cNvSpPr>
            <a:spLocks noGrp="1"/>
          </p:cNvSpPr>
          <p:nvPr>
            <p:ph type="body" sz="quarter" idx="81" hasCustomPrompt="1"/>
          </p:nvPr>
        </p:nvSpPr>
        <p:spPr>
          <a:xfrm>
            <a:off x="8333665" y="2706320"/>
            <a:ext cx="347556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 name="Picture 1">
            <a:extLst>
              <a:ext uri="{FF2B5EF4-FFF2-40B4-BE49-F238E27FC236}">
                <a16:creationId xmlns:a16="http://schemas.microsoft.com/office/drawing/2014/main" id="{77D668CE-0846-3292-CB63-8C81086454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5" name="Picture Placeholder 4">
            <a:extLst>
              <a:ext uri="{FF2B5EF4-FFF2-40B4-BE49-F238E27FC236}">
                <a16:creationId xmlns:a16="http://schemas.microsoft.com/office/drawing/2014/main" id="{C495E90E-DBED-89D6-90DF-0663139C025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4471A25A-DAE0-6BAF-1E01-A7A6184DF5F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54610294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4 boxes with text blue velvet">
    <p:bg>
      <p:bgPr>
        <a:solidFill>
          <a:schemeClr val="accent6"/>
        </a:solid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15" name="Text Placeholder 20">
            <a:extLst>
              <a:ext uri="{FF2B5EF4-FFF2-40B4-BE49-F238E27FC236}">
                <a16:creationId xmlns:a16="http://schemas.microsoft.com/office/drawing/2014/main" id="{6EDD8AEB-AC14-9801-7C64-52BAB9C758F2}"/>
              </a:ext>
            </a:extLst>
          </p:cNvPr>
          <p:cNvSpPr>
            <a:spLocks noGrp="1"/>
          </p:cNvSpPr>
          <p:nvPr>
            <p:ph type="body" sz="quarter" idx="74" hasCustomPrompt="1"/>
          </p:nvPr>
        </p:nvSpPr>
        <p:spPr>
          <a:xfrm>
            <a:off x="299811"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6" name="Text Placeholder 24">
            <a:extLst>
              <a:ext uri="{FF2B5EF4-FFF2-40B4-BE49-F238E27FC236}">
                <a16:creationId xmlns:a16="http://schemas.microsoft.com/office/drawing/2014/main" id="{793F9DA9-8C34-2505-8A16-3E0C64526137}"/>
              </a:ext>
            </a:extLst>
          </p:cNvPr>
          <p:cNvSpPr>
            <a:spLocks noGrp="1"/>
          </p:cNvSpPr>
          <p:nvPr>
            <p:ph type="body" sz="quarter" idx="75" hasCustomPrompt="1"/>
          </p:nvPr>
        </p:nvSpPr>
        <p:spPr>
          <a:xfrm>
            <a:off x="385235"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a:t>Heading goes here</a:t>
            </a:r>
            <a:endParaRPr lang="en-US"/>
          </a:p>
        </p:txBody>
      </p:sp>
      <p:sp>
        <p:nvSpPr>
          <p:cNvPr id="5" name="Text Placeholder 11">
            <a:extLst>
              <a:ext uri="{FF2B5EF4-FFF2-40B4-BE49-F238E27FC236}">
                <a16:creationId xmlns:a16="http://schemas.microsoft.com/office/drawing/2014/main" id="{F2863377-0938-1086-0701-541C28B7C089}"/>
              </a:ext>
            </a:extLst>
          </p:cNvPr>
          <p:cNvSpPr>
            <a:spLocks noGrp="1"/>
          </p:cNvSpPr>
          <p:nvPr>
            <p:ph type="body" sz="quarter" idx="76"/>
          </p:nvPr>
        </p:nvSpPr>
        <p:spPr>
          <a:xfrm>
            <a:off x="3170379"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6" name="Text Placeholder 20">
            <a:extLst>
              <a:ext uri="{FF2B5EF4-FFF2-40B4-BE49-F238E27FC236}">
                <a16:creationId xmlns:a16="http://schemas.microsoft.com/office/drawing/2014/main" id="{F4F3533F-45EF-E1C1-2372-9F3EBDBDBDD9}"/>
              </a:ext>
            </a:extLst>
          </p:cNvPr>
          <p:cNvSpPr>
            <a:spLocks noGrp="1"/>
          </p:cNvSpPr>
          <p:nvPr>
            <p:ph type="body" sz="quarter" idx="77" hasCustomPrompt="1"/>
          </p:nvPr>
        </p:nvSpPr>
        <p:spPr>
          <a:xfrm>
            <a:off x="3259537"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9" name="Text Placeholder 24">
            <a:extLst>
              <a:ext uri="{FF2B5EF4-FFF2-40B4-BE49-F238E27FC236}">
                <a16:creationId xmlns:a16="http://schemas.microsoft.com/office/drawing/2014/main" id="{52C9F60F-C838-6ACA-5F0C-00B86E32816D}"/>
              </a:ext>
            </a:extLst>
          </p:cNvPr>
          <p:cNvSpPr>
            <a:spLocks noGrp="1"/>
          </p:cNvSpPr>
          <p:nvPr>
            <p:ph type="body" sz="quarter" idx="78" hasCustomPrompt="1"/>
          </p:nvPr>
        </p:nvSpPr>
        <p:spPr>
          <a:xfrm>
            <a:off x="3344961"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0" name="Text Placeholder 11">
            <a:extLst>
              <a:ext uri="{FF2B5EF4-FFF2-40B4-BE49-F238E27FC236}">
                <a16:creationId xmlns:a16="http://schemas.microsoft.com/office/drawing/2014/main" id="{A3396F09-7607-1BC2-5F50-055A76FF351D}"/>
              </a:ext>
            </a:extLst>
          </p:cNvPr>
          <p:cNvSpPr>
            <a:spLocks noGrp="1"/>
          </p:cNvSpPr>
          <p:nvPr>
            <p:ph type="body" sz="quarter" idx="79"/>
          </p:nvPr>
        </p:nvSpPr>
        <p:spPr>
          <a:xfrm>
            <a:off x="6189155"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11" name="Text Placeholder 20">
            <a:extLst>
              <a:ext uri="{FF2B5EF4-FFF2-40B4-BE49-F238E27FC236}">
                <a16:creationId xmlns:a16="http://schemas.microsoft.com/office/drawing/2014/main" id="{2A391B38-A219-F6AF-A80E-1292C32BB124}"/>
              </a:ext>
            </a:extLst>
          </p:cNvPr>
          <p:cNvSpPr>
            <a:spLocks noGrp="1"/>
          </p:cNvSpPr>
          <p:nvPr>
            <p:ph type="body" sz="quarter" idx="80" hasCustomPrompt="1"/>
          </p:nvPr>
        </p:nvSpPr>
        <p:spPr>
          <a:xfrm>
            <a:off x="6278313"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14" name="Text Placeholder 24">
            <a:extLst>
              <a:ext uri="{FF2B5EF4-FFF2-40B4-BE49-F238E27FC236}">
                <a16:creationId xmlns:a16="http://schemas.microsoft.com/office/drawing/2014/main" id="{3994B05A-2532-E37B-0F8D-8E41AD7E6FBD}"/>
              </a:ext>
            </a:extLst>
          </p:cNvPr>
          <p:cNvSpPr>
            <a:spLocks noGrp="1"/>
          </p:cNvSpPr>
          <p:nvPr>
            <p:ph type="body" sz="quarter" idx="81" hasCustomPrompt="1"/>
          </p:nvPr>
        </p:nvSpPr>
        <p:spPr>
          <a:xfrm>
            <a:off x="6363737"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sp>
        <p:nvSpPr>
          <p:cNvPr id="17" name="Text Placeholder 11">
            <a:extLst>
              <a:ext uri="{FF2B5EF4-FFF2-40B4-BE49-F238E27FC236}">
                <a16:creationId xmlns:a16="http://schemas.microsoft.com/office/drawing/2014/main" id="{B041C3BA-B1BE-AB85-9F7B-3CE19F412E8F}"/>
              </a:ext>
            </a:extLst>
          </p:cNvPr>
          <p:cNvSpPr>
            <a:spLocks noGrp="1"/>
          </p:cNvSpPr>
          <p:nvPr>
            <p:ph type="body" sz="quarter" idx="82"/>
          </p:nvPr>
        </p:nvSpPr>
        <p:spPr>
          <a:xfrm>
            <a:off x="9148881" y="1627626"/>
            <a:ext cx="2832468" cy="3613242"/>
          </a:xfrm>
          <a:prstGeom prst="roundRect">
            <a:avLst>
              <a:gd name="adj" fmla="val 1848"/>
            </a:avLst>
          </a:prstGeom>
          <a:solidFill>
            <a:schemeClr val="bg1"/>
          </a:solidFill>
        </p:spPr>
        <p:txBody>
          <a:bodyPr/>
          <a:lstStyle>
            <a:lvl1pPr>
              <a:buNone/>
              <a:defRPr>
                <a:noFill/>
              </a:defRPr>
            </a:lvl1pPr>
          </a:lstStyle>
          <a:p>
            <a:pPr lvl="0"/>
            <a:endParaRPr lang="en-GB"/>
          </a:p>
        </p:txBody>
      </p:sp>
      <p:sp>
        <p:nvSpPr>
          <p:cNvPr id="20" name="Text Placeholder 20">
            <a:extLst>
              <a:ext uri="{FF2B5EF4-FFF2-40B4-BE49-F238E27FC236}">
                <a16:creationId xmlns:a16="http://schemas.microsoft.com/office/drawing/2014/main" id="{5F70658D-E408-B897-5605-B79F6C1282E0}"/>
              </a:ext>
            </a:extLst>
          </p:cNvPr>
          <p:cNvSpPr>
            <a:spLocks noGrp="1"/>
          </p:cNvSpPr>
          <p:nvPr>
            <p:ph type="body" sz="quarter" idx="83" hasCustomPrompt="1"/>
          </p:nvPr>
        </p:nvSpPr>
        <p:spPr>
          <a:xfrm>
            <a:off x="9238039" y="1723760"/>
            <a:ext cx="2649130" cy="727877"/>
          </a:xfrm>
          <a:prstGeom prst="roundRect">
            <a:avLst>
              <a:gd name="adj" fmla="val 13265"/>
            </a:avLst>
          </a:prstGeom>
          <a:solidFill>
            <a:schemeClr val="tx1"/>
          </a:solidFill>
        </p:spPr>
        <p:txBody>
          <a:bodyPr vert="horz" lIns="108000" anchor="ctr">
            <a:noAutofit/>
          </a:bodyPr>
          <a:lstStyle>
            <a:lvl1pPr marL="6350" marR="0" indent="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3600">
                <a:solidFill>
                  <a:schemeClr val="bg1"/>
                </a:solidFill>
              </a:defRPr>
            </a:lvl1pPr>
            <a:lvl2pPr algn="thaiDist">
              <a:defRPr/>
            </a:lvl2pPr>
          </a:lstStyle>
          <a:p>
            <a:pPr marL="6350" marR="0" lvl="0" indent="0" algn="l" defTabSz="914400" rtl="1" eaLnBrk="1" fontAlgn="auto" latinLnBrk="0" hangingPunct="1">
              <a:lnSpc>
                <a:spcPct val="90000"/>
              </a:lnSpc>
              <a:spcBef>
                <a:spcPts val="1000"/>
              </a:spcBef>
              <a:spcAft>
                <a:spcPts val="0"/>
              </a:spcAft>
              <a:buClrTx/>
              <a:buSzTx/>
              <a:buFont typeface="Inter Tight" panose="020B0604020202020204" pitchFamily="34" charset="0"/>
              <a:buNone/>
              <a:tabLst/>
              <a:defRPr/>
            </a:pPr>
            <a:r>
              <a:rPr lang="en-US"/>
              <a:t>XX%</a:t>
            </a:r>
          </a:p>
        </p:txBody>
      </p:sp>
      <p:sp>
        <p:nvSpPr>
          <p:cNvPr id="24" name="Text Placeholder 24">
            <a:extLst>
              <a:ext uri="{FF2B5EF4-FFF2-40B4-BE49-F238E27FC236}">
                <a16:creationId xmlns:a16="http://schemas.microsoft.com/office/drawing/2014/main" id="{D2413928-D207-99D7-E2B5-EAB4D4C991B4}"/>
              </a:ext>
            </a:extLst>
          </p:cNvPr>
          <p:cNvSpPr>
            <a:spLocks noGrp="1"/>
          </p:cNvSpPr>
          <p:nvPr>
            <p:ph type="body" sz="quarter" idx="84" hasCustomPrompt="1"/>
          </p:nvPr>
        </p:nvSpPr>
        <p:spPr>
          <a:xfrm>
            <a:off x="9323463" y="2706320"/>
            <a:ext cx="2495125" cy="2083859"/>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a:t>
            </a:r>
            <a:r>
              <a:rPr lang="en-US">
                <a:sym typeface="Inter Tight"/>
              </a:rPr>
              <a:t>.</a:t>
            </a:r>
          </a:p>
        </p:txBody>
      </p:sp>
      <p:pic>
        <p:nvPicPr>
          <p:cNvPr id="26" name="Picture 25">
            <a:extLst>
              <a:ext uri="{FF2B5EF4-FFF2-40B4-BE49-F238E27FC236}">
                <a16:creationId xmlns:a16="http://schemas.microsoft.com/office/drawing/2014/main" id="{DAB31A94-F92C-098E-EADE-6AD7D719C8D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9181544D-5F7C-75B1-F2A2-4460FD7FE19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4" name="Text Placeholder 6">
            <a:extLst>
              <a:ext uri="{FF2B5EF4-FFF2-40B4-BE49-F238E27FC236}">
                <a16:creationId xmlns:a16="http://schemas.microsoft.com/office/drawing/2014/main" id="{898A6EB0-828D-FB2C-1530-75EF7C77C78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207381225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4 stats with boxes dark knight">
    <p:bg>
      <p:bgPr>
        <a:solidFill>
          <a:schemeClr val="tx1"/>
        </a:solid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3" y="1943776"/>
            <a:ext cx="2832468"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pic>
        <p:nvPicPr>
          <p:cNvPr id="2" name="Picture 1">
            <a:extLst>
              <a:ext uri="{FF2B5EF4-FFF2-40B4-BE49-F238E27FC236}">
                <a16:creationId xmlns:a16="http://schemas.microsoft.com/office/drawing/2014/main" id="{77D668CE-0846-3292-CB63-8C81086454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4"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3" y="2260000"/>
            <a:ext cx="2677190" cy="558729"/>
          </a:xfrm>
        </p:spPr>
        <p:txBody>
          <a:bodyPr>
            <a:noAutofit/>
          </a:bodyPr>
          <a:lstStyle>
            <a:lvl1pPr algn="ctr">
              <a:buNone/>
              <a:defRPr sz="4400">
                <a:solidFill>
                  <a:schemeClr val="bg1"/>
                </a:solidFill>
              </a:defRPr>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1"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27" name="Text Placeholder 11">
            <a:extLst>
              <a:ext uri="{FF2B5EF4-FFF2-40B4-BE49-F238E27FC236}">
                <a16:creationId xmlns:a16="http://schemas.microsoft.com/office/drawing/2014/main" id="{C78AA5D0-171C-C1B5-7CA2-1781E98F96BB}"/>
              </a:ext>
            </a:extLst>
          </p:cNvPr>
          <p:cNvSpPr>
            <a:spLocks noGrp="1"/>
          </p:cNvSpPr>
          <p:nvPr>
            <p:ph type="body" sz="quarter" idx="101"/>
          </p:nvPr>
        </p:nvSpPr>
        <p:spPr>
          <a:xfrm>
            <a:off x="3185335"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sp>
        <p:nvSpPr>
          <p:cNvPr id="28" name="Text Placeholder 11">
            <a:extLst>
              <a:ext uri="{FF2B5EF4-FFF2-40B4-BE49-F238E27FC236}">
                <a16:creationId xmlns:a16="http://schemas.microsoft.com/office/drawing/2014/main" id="{D8C95014-FD85-E811-4C45-47460C16E8E8}"/>
              </a:ext>
            </a:extLst>
          </p:cNvPr>
          <p:cNvSpPr>
            <a:spLocks noGrp="1"/>
          </p:cNvSpPr>
          <p:nvPr>
            <p:ph type="body" sz="quarter" idx="102"/>
          </p:nvPr>
        </p:nvSpPr>
        <p:spPr>
          <a:xfrm>
            <a:off x="3258806"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29" name="Text Placeholder 28">
            <a:extLst>
              <a:ext uri="{FF2B5EF4-FFF2-40B4-BE49-F238E27FC236}">
                <a16:creationId xmlns:a16="http://schemas.microsoft.com/office/drawing/2014/main" id="{EC56589C-32EC-339E-ED1A-3B866ACFF8C9}"/>
              </a:ext>
            </a:extLst>
          </p:cNvPr>
          <p:cNvSpPr>
            <a:spLocks noGrp="1"/>
          </p:cNvSpPr>
          <p:nvPr>
            <p:ph type="body" sz="quarter" idx="103" hasCustomPrompt="1"/>
          </p:nvPr>
        </p:nvSpPr>
        <p:spPr>
          <a:xfrm>
            <a:off x="3267142" y="2260000"/>
            <a:ext cx="2668854" cy="558729"/>
          </a:xfrm>
        </p:spPr>
        <p:txBody>
          <a:bodyPr>
            <a:noAutofit/>
          </a:bodyPr>
          <a:lstStyle>
            <a:lvl1pPr algn="ctr">
              <a:buNone/>
              <a:defRPr sz="4400"/>
            </a:lvl1pPr>
          </a:lstStyle>
          <a:p>
            <a:pPr lvl="0"/>
            <a:r>
              <a:rPr lang="en-US" dirty="0"/>
              <a:t>XXX</a:t>
            </a:r>
          </a:p>
        </p:txBody>
      </p:sp>
      <p:sp>
        <p:nvSpPr>
          <p:cNvPr id="30" name="Text Placeholder 28">
            <a:extLst>
              <a:ext uri="{FF2B5EF4-FFF2-40B4-BE49-F238E27FC236}">
                <a16:creationId xmlns:a16="http://schemas.microsoft.com/office/drawing/2014/main" id="{AFB562D4-6833-4BA1-ADC8-22554DE1CC00}"/>
              </a:ext>
            </a:extLst>
          </p:cNvPr>
          <p:cNvSpPr>
            <a:spLocks noGrp="1"/>
          </p:cNvSpPr>
          <p:nvPr>
            <p:ph type="body" sz="quarter" idx="104" hasCustomPrompt="1"/>
          </p:nvPr>
        </p:nvSpPr>
        <p:spPr>
          <a:xfrm>
            <a:off x="3381663"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1" name="Text Placeholder 11">
            <a:extLst>
              <a:ext uri="{FF2B5EF4-FFF2-40B4-BE49-F238E27FC236}">
                <a16:creationId xmlns:a16="http://schemas.microsoft.com/office/drawing/2014/main" id="{5C9C2C7A-0296-5528-FB29-836452871D82}"/>
              </a:ext>
            </a:extLst>
          </p:cNvPr>
          <p:cNvSpPr>
            <a:spLocks noGrp="1"/>
          </p:cNvSpPr>
          <p:nvPr>
            <p:ph type="body" sz="quarter" idx="105"/>
          </p:nvPr>
        </p:nvSpPr>
        <p:spPr>
          <a:xfrm>
            <a:off x="6174199" y="1943776"/>
            <a:ext cx="2832468" cy="2970447"/>
          </a:xfrm>
          <a:prstGeom prst="roundRect">
            <a:avLst>
              <a:gd name="adj" fmla="val 1848"/>
            </a:avLst>
          </a:prstGeom>
          <a:solidFill>
            <a:schemeClr val="accent2"/>
          </a:solidFill>
        </p:spPr>
        <p:txBody>
          <a:bodyPr/>
          <a:lstStyle>
            <a:lvl1pPr>
              <a:buNone/>
              <a:defRPr>
                <a:noFill/>
              </a:defRPr>
            </a:lvl1pPr>
          </a:lstStyle>
          <a:p>
            <a:pPr lvl="0"/>
            <a:r>
              <a:rPr lang="en-GB"/>
              <a:t>Click to edit Master text styles</a:t>
            </a:r>
          </a:p>
        </p:txBody>
      </p:sp>
      <p:sp>
        <p:nvSpPr>
          <p:cNvPr id="32" name="Text Placeholder 11">
            <a:extLst>
              <a:ext uri="{FF2B5EF4-FFF2-40B4-BE49-F238E27FC236}">
                <a16:creationId xmlns:a16="http://schemas.microsoft.com/office/drawing/2014/main" id="{DBC7EB12-EBAB-584F-9A7E-0EB1D4B5C145}"/>
              </a:ext>
            </a:extLst>
          </p:cNvPr>
          <p:cNvSpPr>
            <a:spLocks noGrp="1"/>
          </p:cNvSpPr>
          <p:nvPr>
            <p:ph type="body" sz="quarter" idx="106"/>
          </p:nvPr>
        </p:nvSpPr>
        <p:spPr>
          <a:xfrm>
            <a:off x="6247670"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33" name="Text Placeholder 28">
            <a:extLst>
              <a:ext uri="{FF2B5EF4-FFF2-40B4-BE49-F238E27FC236}">
                <a16:creationId xmlns:a16="http://schemas.microsoft.com/office/drawing/2014/main" id="{13C14CB1-1691-FEE1-A569-6AE2A5A4412B}"/>
              </a:ext>
            </a:extLst>
          </p:cNvPr>
          <p:cNvSpPr>
            <a:spLocks noGrp="1"/>
          </p:cNvSpPr>
          <p:nvPr>
            <p:ph type="body" sz="quarter" idx="107" hasCustomPrompt="1"/>
          </p:nvPr>
        </p:nvSpPr>
        <p:spPr>
          <a:xfrm>
            <a:off x="6241824" y="2260000"/>
            <a:ext cx="2677190" cy="558729"/>
          </a:xfrm>
        </p:spPr>
        <p:txBody>
          <a:bodyPr>
            <a:noAutofit/>
          </a:bodyPr>
          <a:lstStyle>
            <a:lvl1pPr algn="ctr">
              <a:buNone/>
              <a:defRPr sz="4400">
                <a:solidFill>
                  <a:schemeClr val="bg1"/>
                </a:solidFill>
              </a:defRPr>
            </a:lvl1pPr>
          </a:lstStyle>
          <a:p>
            <a:pPr lvl="0"/>
            <a:r>
              <a:rPr lang="en-US" dirty="0"/>
              <a:t>XXX</a:t>
            </a:r>
          </a:p>
        </p:txBody>
      </p:sp>
      <p:sp>
        <p:nvSpPr>
          <p:cNvPr id="34" name="Text Placeholder 28">
            <a:extLst>
              <a:ext uri="{FF2B5EF4-FFF2-40B4-BE49-F238E27FC236}">
                <a16:creationId xmlns:a16="http://schemas.microsoft.com/office/drawing/2014/main" id="{C020E25E-8E53-57EC-655D-B81188F9CE51}"/>
              </a:ext>
            </a:extLst>
          </p:cNvPr>
          <p:cNvSpPr>
            <a:spLocks noGrp="1"/>
          </p:cNvSpPr>
          <p:nvPr>
            <p:ph type="body" sz="quarter" idx="108" hasCustomPrompt="1"/>
          </p:nvPr>
        </p:nvSpPr>
        <p:spPr>
          <a:xfrm>
            <a:off x="6370527"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35" name="Text Placeholder 11">
            <a:extLst>
              <a:ext uri="{FF2B5EF4-FFF2-40B4-BE49-F238E27FC236}">
                <a16:creationId xmlns:a16="http://schemas.microsoft.com/office/drawing/2014/main" id="{C039787F-F324-D826-F173-3419A87293AF}"/>
              </a:ext>
            </a:extLst>
          </p:cNvPr>
          <p:cNvSpPr>
            <a:spLocks noGrp="1"/>
          </p:cNvSpPr>
          <p:nvPr>
            <p:ph type="body" sz="quarter" idx="109"/>
          </p:nvPr>
        </p:nvSpPr>
        <p:spPr>
          <a:xfrm>
            <a:off x="9148881" y="1943776"/>
            <a:ext cx="2832468" cy="2970447"/>
          </a:xfrm>
          <a:prstGeom prst="roundRect">
            <a:avLst>
              <a:gd name="adj" fmla="val 1848"/>
            </a:avLst>
          </a:prstGeom>
          <a:solidFill>
            <a:schemeClr val="accent4"/>
          </a:solidFill>
        </p:spPr>
        <p:txBody>
          <a:bodyPr/>
          <a:lstStyle>
            <a:lvl1pPr>
              <a:buNone/>
              <a:defRPr>
                <a:noFill/>
              </a:defRPr>
            </a:lvl1pPr>
          </a:lstStyle>
          <a:p>
            <a:pPr lvl="0"/>
            <a:r>
              <a:rPr lang="en-GB"/>
              <a:t>Click to edit Master text styles</a:t>
            </a:r>
          </a:p>
        </p:txBody>
      </p:sp>
      <p:sp>
        <p:nvSpPr>
          <p:cNvPr id="36" name="Text Placeholder 11">
            <a:extLst>
              <a:ext uri="{FF2B5EF4-FFF2-40B4-BE49-F238E27FC236}">
                <a16:creationId xmlns:a16="http://schemas.microsoft.com/office/drawing/2014/main" id="{241FBC9F-EEBA-2A30-B166-FB4E7671CB8E}"/>
              </a:ext>
            </a:extLst>
          </p:cNvPr>
          <p:cNvSpPr>
            <a:spLocks noGrp="1"/>
          </p:cNvSpPr>
          <p:nvPr>
            <p:ph type="body" sz="quarter" idx="110"/>
          </p:nvPr>
        </p:nvSpPr>
        <p:spPr>
          <a:xfrm>
            <a:off x="9222352" y="3111366"/>
            <a:ext cx="2677190"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37" name="Text Placeholder 28">
            <a:extLst>
              <a:ext uri="{FF2B5EF4-FFF2-40B4-BE49-F238E27FC236}">
                <a16:creationId xmlns:a16="http://schemas.microsoft.com/office/drawing/2014/main" id="{F049A304-A6BF-D359-102E-2A90279B8F5C}"/>
              </a:ext>
            </a:extLst>
          </p:cNvPr>
          <p:cNvSpPr>
            <a:spLocks noGrp="1"/>
          </p:cNvSpPr>
          <p:nvPr>
            <p:ph type="body" sz="quarter" idx="111" hasCustomPrompt="1"/>
          </p:nvPr>
        </p:nvSpPr>
        <p:spPr>
          <a:xfrm>
            <a:off x="9222352" y="2260000"/>
            <a:ext cx="2677190" cy="558729"/>
          </a:xfrm>
        </p:spPr>
        <p:txBody>
          <a:bodyPr>
            <a:noAutofit/>
          </a:bodyPr>
          <a:lstStyle>
            <a:lvl1pPr algn="ctr">
              <a:buNone/>
              <a:defRPr sz="4400"/>
            </a:lvl1pPr>
          </a:lstStyle>
          <a:p>
            <a:pPr lvl="0"/>
            <a:r>
              <a:rPr lang="en-US" dirty="0"/>
              <a:t>XXX</a:t>
            </a:r>
          </a:p>
        </p:txBody>
      </p:sp>
      <p:sp>
        <p:nvSpPr>
          <p:cNvPr id="38" name="Text Placeholder 28">
            <a:extLst>
              <a:ext uri="{FF2B5EF4-FFF2-40B4-BE49-F238E27FC236}">
                <a16:creationId xmlns:a16="http://schemas.microsoft.com/office/drawing/2014/main" id="{0B32919F-6834-EF41-EC10-C75AE1BFE78A}"/>
              </a:ext>
            </a:extLst>
          </p:cNvPr>
          <p:cNvSpPr>
            <a:spLocks noGrp="1"/>
          </p:cNvSpPr>
          <p:nvPr>
            <p:ph type="body" sz="quarter" idx="112" hasCustomPrompt="1"/>
          </p:nvPr>
        </p:nvSpPr>
        <p:spPr>
          <a:xfrm>
            <a:off x="9345209" y="3359189"/>
            <a:ext cx="2431476" cy="1117457"/>
          </a:xfrm>
        </p:spPr>
        <p:txBody>
          <a:bodyPr>
            <a:noAutofit/>
          </a:bodyPr>
          <a:lstStyle>
            <a:lvl1pPr algn="ctr">
              <a:lnSpc>
                <a:spcPct val="100000"/>
              </a:lnSpc>
              <a:buNone/>
              <a:defRPr sz="2000"/>
            </a:lvl1pPr>
          </a:lstStyle>
          <a:p>
            <a:pPr lvl="0"/>
            <a:r>
              <a:rPr lang="en-US" dirty="0"/>
              <a:t>Stat goes here over more lines if needed</a:t>
            </a:r>
          </a:p>
        </p:txBody>
      </p:sp>
      <p:sp>
        <p:nvSpPr>
          <p:cNvPr id="5" name="Picture Placeholder 4">
            <a:extLst>
              <a:ext uri="{FF2B5EF4-FFF2-40B4-BE49-F238E27FC236}">
                <a16:creationId xmlns:a16="http://schemas.microsoft.com/office/drawing/2014/main" id="{1D726E30-3709-4ECE-73E6-F0EC627A489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0740B3C8-676C-1960-5477-2C80B13729F7}"/>
              </a:ext>
            </a:extLst>
          </p:cNvPr>
          <p:cNvSpPr>
            <a:spLocks noGrp="1"/>
          </p:cNvSpPr>
          <p:nvPr>
            <p:ph type="body" sz="quarter" idx="1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75117066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3 stats boxes blue velvet">
    <p:bg>
      <p:bgPr>
        <a:solidFill>
          <a:schemeClr val="accent6"/>
        </a:solidFill>
        <a:effectLst/>
      </p:bgPr>
    </p:bg>
    <p:spTree>
      <p:nvGrpSpPr>
        <p:cNvPr id="1" name=""/>
        <p:cNvGrpSpPr/>
        <p:nvPr/>
      </p:nvGrpSpPr>
      <p:grpSpPr>
        <a:xfrm>
          <a:off x="0" y="0"/>
          <a:ext cx="0" cy="0"/>
          <a:chOff x="0" y="0"/>
          <a:chExt cx="0" cy="0"/>
        </a:xfrm>
      </p:grpSpPr>
      <p:sp>
        <p:nvSpPr>
          <p:cNvPr id="13" name="Text Placeholder 11">
            <a:extLst>
              <a:ext uri="{FF2B5EF4-FFF2-40B4-BE49-F238E27FC236}">
                <a16:creationId xmlns:a16="http://schemas.microsoft.com/office/drawing/2014/main" id="{96E1AD82-19A6-28DC-BC4C-F3198E525AF1}"/>
              </a:ext>
            </a:extLst>
          </p:cNvPr>
          <p:cNvSpPr>
            <a:spLocks noGrp="1"/>
          </p:cNvSpPr>
          <p:nvPr>
            <p:ph type="body" sz="quarter" idx="73"/>
          </p:nvPr>
        </p:nvSpPr>
        <p:spPr>
          <a:xfrm>
            <a:off x="210652" y="1943776"/>
            <a:ext cx="3822263" cy="2970447"/>
          </a:xfrm>
          <a:prstGeom prst="roundRect">
            <a:avLst>
              <a:gd name="adj" fmla="val 1848"/>
            </a:avLst>
          </a:prstGeom>
          <a:solidFill>
            <a:schemeClr val="tx2"/>
          </a:solidFill>
        </p:spPr>
        <p:txBody>
          <a:bodyPr/>
          <a:lstStyle>
            <a:lvl1pPr>
              <a:buNone/>
              <a:defRPr>
                <a:noFill/>
              </a:defRPr>
            </a:lvl1pPr>
          </a:lstStyle>
          <a:p>
            <a:pPr lvl="0"/>
            <a:r>
              <a:rPr lang="en-GB"/>
              <a:t>Click to edit Master text styles</a:t>
            </a:r>
          </a:p>
        </p:txBody>
      </p:sp>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9" name="Text Placeholder 11">
            <a:extLst>
              <a:ext uri="{FF2B5EF4-FFF2-40B4-BE49-F238E27FC236}">
                <a16:creationId xmlns:a16="http://schemas.microsoft.com/office/drawing/2014/main" id="{4DC30C34-1939-2DD6-A0E3-7F0E1215E990}"/>
              </a:ext>
            </a:extLst>
          </p:cNvPr>
          <p:cNvSpPr>
            <a:spLocks noGrp="1"/>
          </p:cNvSpPr>
          <p:nvPr>
            <p:ph type="body" sz="quarter" idx="98"/>
          </p:nvPr>
        </p:nvSpPr>
        <p:spPr>
          <a:xfrm>
            <a:off x="284123" y="3111366"/>
            <a:ext cx="3685895"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1" name="Text Placeholder 28">
            <a:extLst>
              <a:ext uri="{FF2B5EF4-FFF2-40B4-BE49-F238E27FC236}">
                <a16:creationId xmlns:a16="http://schemas.microsoft.com/office/drawing/2014/main" id="{DC43D109-17C7-6139-6E38-31DBBDBBEB11}"/>
              </a:ext>
            </a:extLst>
          </p:cNvPr>
          <p:cNvSpPr>
            <a:spLocks noGrp="1"/>
          </p:cNvSpPr>
          <p:nvPr>
            <p:ph type="body" sz="quarter" idx="100" hasCustomPrompt="1"/>
          </p:nvPr>
        </p:nvSpPr>
        <p:spPr>
          <a:xfrm>
            <a:off x="284122"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4" name="Text Placeholder 28">
            <a:extLst>
              <a:ext uri="{FF2B5EF4-FFF2-40B4-BE49-F238E27FC236}">
                <a16:creationId xmlns:a16="http://schemas.microsoft.com/office/drawing/2014/main" id="{CBAA5CD1-9A5C-3C9F-1AE1-B183AB5D99BF}"/>
              </a:ext>
            </a:extLst>
          </p:cNvPr>
          <p:cNvSpPr>
            <a:spLocks noGrp="1"/>
          </p:cNvSpPr>
          <p:nvPr>
            <p:ph type="body" sz="quarter" idx="96" hasCustomPrompt="1"/>
          </p:nvPr>
        </p:nvSpPr>
        <p:spPr>
          <a:xfrm>
            <a:off x="406980"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4" name="Text Placeholder 11">
            <a:extLst>
              <a:ext uri="{FF2B5EF4-FFF2-40B4-BE49-F238E27FC236}">
                <a16:creationId xmlns:a16="http://schemas.microsoft.com/office/drawing/2014/main" id="{D3462871-32BB-78C2-D1D6-492C8F1139CF}"/>
              </a:ext>
            </a:extLst>
          </p:cNvPr>
          <p:cNvSpPr>
            <a:spLocks noGrp="1"/>
          </p:cNvSpPr>
          <p:nvPr>
            <p:ph type="body" sz="quarter" idx="101"/>
          </p:nvPr>
        </p:nvSpPr>
        <p:spPr>
          <a:xfrm>
            <a:off x="4180325" y="1943776"/>
            <a:ext cx="3822263" cy="2970447"/>
          </a:xfrm>
          <a:prstGeom prst="roundRect">
            <a:avLst>
              <a:gd name="adj" fmla="val 1848"/>
            </a:avLst>
          </a:prstGeom>
          <a:solidFill>
            <a:schemeClr val="tx2"/>
          </a:solidFill>
        </p:spPr>
        <p:txBody>
          <a:bodyPr/>
          <a:lstStyle>
            <a:lvl1pPr>
              <a:buNone/>
              <a:defRPr>
                <a:noFill/>
              </a:defRPr>
            </a:lvl1pPr>
          </a:lstStyle>
          <a:p>
            <a:pPr lvl="0"/>
            <a:r>
              <a:rPr lang="en-GB"/>
              <a:t>Click to edit Master text styles</a:t>
            </a:r>
          </a:p>
        </p:txBody>
      </p:sp>
      <p:sp>
        <p:nvSpPr>
          <p:cNvPr id="15" name="Text Placeholder 11">
            <a:extLst>
              <a:ext uri="{FF2B5EF4-FFF2-40B4-BE49-F238E27FC236}">
                <a16:creationId xmlns:a16="http://schemas.microsoft.com/office/drawing/2014/main" id="{322202CE-6443-825A-B3D5-41AB257F8147}"/>
              </a:ext>
            </a:extLst>
          </p:cNvPr>
          <p:cNvSpPr>
            <a:spLocks noGrp="1"/>
          </p:cNvSpPr>
          <p:nvPr>
            <p:ph type="body" sz="quarter" idx="102"/>
          </p:nvPr>
        </p:nvSpPr>
        <p:spPr>
          <a:xfrm>
            <a:off x="4253796" y="3111366"/>
            <a:ext cx="3685895"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16" name="Text Placeholder 28">
            <a:extLst>
              <a:ext uri="{FF2B5EF4-FFF2-40B4-BE49-F238E27FC236}">
                <a16:creationId xmlns:a16="http://schemas.microsoft.com/office/drawing/2014/main" id="{FC623418-6EB8-932C-80D2-5A4F83A8A078}"/>
              </a:ext>
            </a:extLst>
          </p:cNvPr>
          <p:cNvSpPr>
            <a:spLocks noGrp="1"/>
          </p:cNvSpPr>
          <p:nvPr>
            <p:ph type="body" sz="quarter" idx="103" hasCustomPrompt="1"/>
          </p:nvPr>
        </p:nvSpPr>
        <p:spPr>
          <a:xfrm>
            <a:off x="4253795"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17" name="Text Placeholder 28">
            <a:extLst>
              <a:ext uri="{FF2B5EF4-FFF2-40B4-BE49-F238E27FC236}">
                <a16:creationId xmlns:a16="http://schemas.microsoft.com/office/drawing/2014/main" id="{D40F4783-AF23-D9C1-111F-A01098F2F9B4}"/>
              </a:ext>
            </a:extLst>
          </p:cNvPr>
          <p:cNvSpPr>
            <a:spLocks noGrp="1"/>
          </p:cNvSpPr>
          <p:nvPr>
            <p:ph type="body" sz="quarter" idx="104" hasCustomPrompt="1"/>
          </p:nvPr>
        </p:nvSpPr>
        <p:spPr>
          <a:xfrm>
            <a:off x="4376653"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sp>
        <p:nvSpPr>
          <p:cNvPr id="18" name="Text Placeholder 11">
            <a:extLst>
              <a:ext uri="{FF2B5EF4-FFF2-40B4-BE49-F238E27FC236}">
                <a16:creationId xmlns:a16="http://schemas.microsoft.com/office/drawing/2014/main" id="{0909E2DC-B56C-8B19-910F-A046EB6DD302}"/>
              </a:ext>
            </a:extLst>
          </p:cNvPr>
          <p:cNvSpPr>
            <a:spLocks noGrp="1"/>
          </p:cNvSpPr>
          <p:nvPr>
            <p:ph type="body" sz="quarter" idx="105"/>
          </p:nvPr>
        </p:nvSpPr>
        <p:spPr>
          <a:xfrm>
            <a:off x="8159087" y="1943776"/>
            <a:ext cx="3822263" cy="2970447"/>
          </a:xfrm>
          <a:prstGeom prst="roundRect">
            <a:avLst>
              <a:gd name="adj" fmla="val 1848"/>
            </a:avLst>
          </a:prstGeom>
          <a:solidFill>
            <a:schemeClr val="tx2"/>
          </a:solidFill>
        </p:spPr>
        <p:txBody>
          <a:bodyPr/>
          <a:lstStyle>
            <a:lvl1pPr>
              <a:buNone/>
              <a:defRPr>
                <a:noFill/>
              </a:defRPr>
            </a:lvl1pPr>
          </a:lstStyle>
          <a:p>
            <a:pPr lvl="0"/>
            <a:r>
              <a:rPr lang="en-GB"/>
              <a:t>Click to edit Master text styles</a:t>
            </a:r>
          </a:p>
        </p:txBody>
      </p:sp>
      <p:sp>
        <p:nvSpPr>
          <p:cNvPr id="19" name="Text Placeholder 11">
            <a:extLst>
              <a:ext uri="{FF2B5EF4-FFF2-40B4-BE49-F238E27FC236}">
                <a16:creationId xmlns:a16="http://schemas.microsoft.com/office/drawing/2014/main" id="{D675E756-3F1B-B583-D4B3-43DD5451389D}"/>
              </a:ext>
            </a:extLst>
          </p:cNvPr>
          <p:cNvSpPr>
            <a:spLocks noGrp="1"/>
          </p:cNvSpPr>
          <p:nvPr>
            <p:ph type="body" sz="quarter" idx="106"/>
          </p:nvPr>
        </p:nvSpPr>
        <p:spPr>
          <a:xfrm>
            <a:off x="8232558" y="3111366"/>
            <a:ext cx="3685895" cy="1721428"/>
          </a:xfrm>
          <a:prstGeom prst="roundRect">
            <a:avLst>
              <a:gd name="adj" fmla="val 1361"/>
            </a:avLst>
          </a:prstGeom>
          <a:solidFill>
            <a:schemeClr val="bg1"/>
          </a:solidFill>
        </p:spPr>
        <p:txBody>
          <a:bodyPr/>
          <a:lstStyle>
            <a:lvl1pPr>
              <a:buNone/>
              <a:defRPr>
                <a:noFill/>
              </a:defRPr>
            </a:lvl1pPr>
          </a:lstStyle>
          <a:p>
            <a:pPr lvl="0"/>
            <a:endParaRPr lang="en-GB" dirty="0"/>
          </a:p>
        </p:txBody>
      </p:sp>
      <p:sp>
        <p:nvSpPr>
          <p:cNvPr id="20" name="Text Placeholder 28">
            <a:extLst>
              <a:ext uri="{FF2B5EF4-FFF2-40B4-BE49-F238E27FC236}">
                <a16:creationId xmlns:a16="http://schemas.microsoft.com/office/drawing/2014/main" id="{966B4098-617D-17FA-00B9-CD75DD7DEE26}"/>
              </a:ext>
            </a:extLst>
          </p:cNvPr>
          <p:cNvSpPr>
            <a:spLocks noGrp="1"/>
          </p:cNvSpPr>
          <p:nvPr>
            <p:ph type="body" sz="quarter" idx="107" hasCustomPrompt="1"/>
          </p:nvPr>
        </p:nvSpPr>
        <p:spPr>
          <a:xfrm>
            <a:off x="8232557" y="2260000"/>
            <a:ext cx="3685897" cy="558729"/>
          </a:xfrm>
        </p:spPr>
        <p:txBody>
          <a:bodyPr>
            <a:noAutofit/>
          </a:bodyPr>
          <a:lstStyle>
            <a:lvl1pPr algn="ctr">
              <a:buNone/>
              <a:defRPr sz="4400">
                <a:solidFill>
                  <a:schemeClr val="bg1"/>
                </a:solidFill>
              </a:defRPr>
            </a:lvl1pPr>
          </a:lstStyle>
          <a:p>
            <a:pPr lvl="0"/>
            <a:r>
              <a:rPr lang="en-US" dirty="0"/>
              <a:t>XXX</a:t>
            </a:r>
          </a:p>
        </p:txBody>
      </p:sp>
      <p:sp>
        <p:nvSpPr>
          <p:cNvPr id="21" name="Text Placeholder 28">
            <a:extLst>
              <a:ext uri="{FF2B5EF4-FFF2-40B4-BE49-F238E27FC236}">
                <a16:creationId xmlns:a16="http://schemas.microsoft.com/office/drawing/2014/main" id="{DB985F49-A0AF-F262-9BF2-FD9869C40ACB}"/>
              </a:ext>
            </a:extLst>
          </p:cNvPr>
          <p:cNvSpPr>
            <a:spLocks noGrp="1"/>
          </p:cNvSpPr>
          <p:nvPr>
            <p:ph type="body" sz="quarter" idx="108" hasCustomPrompt="1"/>
          </p:nvPr>
        </p:nvSpPr>
        <p:spPr>
          <a:xfrm>
            <a:off x="8355415" y="3307081"/>
            <a:ext cx="3433499" cy="1371600"/>
          </a:xfrm>
        </p:spPr>
        <p:txBody>
          <a:bodyPr>
            <a:noAutofit/>
          </a:bodyPr>
          <a:lstStyle>
            <a:lvl1pPr algn="ctr">
              <a:lnSpc>
                <a:spcPct val="100000"/>
              </a:lnSpc>
              <a:buNone/>
              <a:defRPr sz="2000"/>
            </a:lvl1pPr>
          </a:lstStyle>
          <a:p>
            <a:pPr lvl="0"/>
            <a:r>
              <a:rPr lang="en-US" dirty="0"/>
              <a:t>Stat goes here over more lines if needed</a:t>
            </a:r>
          </a:p>
        </p:txBody>
      </p:sp>
      <p:pic>
        <p:nvPicPr>
          <p:cNvPr id="22" name="Picture 21">
            <a:extLst>
              <a:ext uri="{FF2B5EF4-FFF2-40B4-BE49-F238E27FC236}">
                <a16:creationId xmlns:a16="http://schemas.microsoft.com/office/drawing/2014/main" id="{510A4B1B-1077-1BF6-0B07-6D7F7EB73A1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4EBB9DFF-7D74-397C-0AAC-63F43689A3B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5C35CDDF-A4A5-E247-7C2C-C99424590F25}"/>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42164747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Custom stats with text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D668CE-0846-3292-CB63-8C81086454B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9488457" cy="38347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with text slide</a:t>
            </a:r>
            <a:endParaRPr lang="en-US" dirty="0"/>
          </a:p>
        </p:txBody>
      </p:sp>
      <p:sp>
        <p:nvSpPr>
          <p:cNvPr id="5" name="Picture Placeholder 4">
            <a:extLst>
              <a:ext uri="{FF2B5EF4-FFF2-40B4-BE49-F238E27FC236}">
                <a16:creationId xmlns:a16="http://schemas.microsoft.com/office/drawing/2014/main" id="{B88E5B2B-8583-A9E0-9C0B-47586176B8B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963DC24F-D137-0527-B27A-FFA4232C96B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917513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ld statement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ACDD7F-435C-9A01-F9D7-5ED03E21350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bg1"/>
                </a:solidFill>
              </a:defRPr>
            </a:lvl1pPr>
          </a:lstStyle>
          <a:p>
            <a:r>
              <a:rPr lang="en-GB" dirty="0"/>
              <a:t>Statement or numbers</a:t>
            </a:r>
            <a:endParaRPr lang="en-US" dirty="0"/>
          </a:p>
        </p:txBody>
      </p:sp>
      <p:sp>
        <p:nvSpPr>
          <p:cNvPr id="6" name="Picture Placeholder 4">
            <a:extLst>
              <a:ext uri="{FF2B5EF4-FFF2-40B4-BE49-F238E27FC236}">
                <a16:creationId xmlns:a16="http://schemas.microsoft.com/office/drawing/2014/main" id="{B90E6E74-6753-843E-E853-1D73922B16B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4160319C-95D6-52C3-D3E7-812268A0B83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589317463"/>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Custom stats with text blue velvet">
    <p:bg>
      <p:bgPr>
        <a:solidFill>
          <a:schemeClr val="accent6"/>
        </a:solid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3BDD8C2C-5EC2-1D81-4DF9-B439006575F0}"/>
              </a:ext>
            </a:extLst>
          </p:cNvPr>
          <p:cNvSpPr>
            <a:spLocks noGrp="1"/>
          </p:cNvSpPr>
          <p:nvPr>
            <p:ph type="subTitle" idx="1" hasCustomPrompt="1"/>
          </p:nvPr>
        </p:nvSpPr>
        <p:spPr>
          <a:xfrm>
            <a:off x="199829" y="955470"/>
            <a:ext cx="10294000" cy="41747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 with text</a:t>
            </a:r>
          </a:p>
        </p:txBody>
      </p:sp>
      <p:sp>
        <p:nvSpPr>
          <p:cNvPr id="8" name="Title 1">
            <a:extLst>
              <a:ext uri="{FF2B5EF4-FFF2-40B4-BE49-F238E27FC236}">
                <a16:creationId xmlns:a16="http://schemas.microsoft.com/office/drawing/2014/main" id="{7DE12BA6-AC18-320E-A2E2-866350DDBF36}"/>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with text slide</a:t>
            </a:r>
            <a:endParaRPr lang="en-US" dirty="0"/>
          </a:p>
        </p:txBody>
      </p:sp>
      <p:pic>
        <p:nvPicPr>
          <p:cNvPr id="26" name="Picture 25">
            <a:extLst>
              <a:ext uri="{FF2B5EF4-FFF2-40B4-BE49-F238E27FC236}">
                <a16:creationId xmlns:a16="http://schemas.microsoft.com/office/drawing/2014/main" id="{DAB31A94-F92C-098E-EADE-6AD7D719C8D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4E39817D-7BEE-BC83-768A-111E8E3220E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37986278-7862-97B9-ED13-F05E6FDD8DA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22854459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Stat/facts x 2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2"/>
                </a:solidFill>
              </a:defRPr>
            </a:lvl1pPr>
          </a:lstStyle>
          <a:p>
            <a:pPr lvl="0"/>
            <a:r>
              <a:rPr lang="en-GB" dirty="0"/>
              <a:t>Stat or fact</a:t>
            </a:r>
          </a:p>
        </p:txBody>
      </p:sp>
      <p:sp>
        <p:nvSpPr>
          <p:cNvPr id="5" name="Picture Placeholder 4">
            <a:extLst>
              <a:ext uri="{FF2B5EF4-FFF2-40B4-BE49-F238E27FC236}">
                <a16:creationId xmlns:a16="http://schemas.microsoft.com/office/drawing/2014/main" id="{A64BFC63-58CB-BB93-8822-3B3246F52D9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2358CDE6-0A80-BB0B-F484-5107B600631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28170463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Stat/facts x 2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5784078"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20" name="Text Placeholder 11">
            <a:extLst>
              <a:ext uri="{FF2B5EF4-FFF2-40B4-BE49-F238E27FC236}">
                <a16:creationId xmlns:a16="http://schemas.microsoft.com/office/drawing/2014/main" id="{34A0D662-4272-654B-ABE3-CECBDF842ABF}"/>
              </a:ext>
            </a:extLst>
          </p:cNvPr>
          <p:cNvSpPr>
            <a:spLocks noGrp="1"/>
          </p:cNvSpPr>
          <p:nvPr>
            <p:ph type="body" sz="quarter" idx="89" hasCustomPrompt="1"/>
          </p:nvPr>
        </p:nvSpPr>
        <p:spPr>
          <a:xfrm>
            <a:off x="6202680" y="1708408"/>
            <a:ext cx="5784078" cy="3953252"/>
          </a:xfrm>
          <a:prstGeom prst="roundRect">
            <a:avLst>
              <a:gd name="adj" fmla="val 2208"/>
            </a:avLst>
          </a:prstGeom>
          <a:solidFill>
            <a:schemeClr val="tx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3" name="Picture 2">
            <a:extLst>
              <a:ext uri="{FF2B5EF4-FFF2-40B4-BE49-F238E27FC236}">
                <a16:creationId xmlns:a16="http://schemas.microsoft.com/office/drawing/2014/main" id="{AEE58AA8-C9B0-42A3-0EA8-A817A371764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E4DB5877-F54F-C333-82CB-B5C9C16D574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64CF1FEE-5299-F868-0986-E2B28070FC1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7074697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Stat/facts x 3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accent6"/>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6" name="Picture Placeholder 4">
            <a:extLst>
              <a:ext uri="{FF2B5EF4-FFF2-40B4-BE49-F238E27FC236}">
                <a16:creationId xmlns:a16="http://schemas.microsoft.com/office/drawing/2014/main" id="{EB666952-F987-C557-8481-EBF34BFED30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C02F3DD2-2459-256F-0A61-D385C549B52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9274479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Stat/facts x 3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tx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accent6"/>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a:extLst>
              <a:ext uri="{FF2B5EF4-FFF2-40B4-BE49-F238E27FC236}">
                <a16:creationId xmlns:a16="http://schemas.microsoft.com/office/drawing/2014/main" id="{3B60F246-9DAF-7F04-F636-28F400BCE834}"/>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B70232C9-92A9-20FF-8A35-2BB7C0338C1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5FA89CB-96EF-A384-246C-F44C0FC33D0A}"/>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0316947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Stat/facts x 3 image bg light logo">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tx1"/>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6" name="Picture Placeholder 4">
            <a:extLst>
              <a:ext uri="{FF2B5EF4-FFF2-40B4-BE49-F238E27FC236}">
                <a16:creationId xmlns:a16="http://schemas.microsoft.com/office/drawing/2014/main" id="{85629AB4-D181-2965-6377-E76BFB21A6D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D5749B64-1AAE-7E8F-D28C-2BBE17AFE25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4522787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Stat/facts x 3 image bg dark logo">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3822263" cy="3953252"/>
          </a:xfrm>
          <a:prstGeom prst="roundRect">
            <a:avLst>
              <a:gd name="adj" fmla="val 2208"/>
            </a:avLst>
          </a:prstGeom>
          <a:solidFill>
            <a:schemeClr val="accent2"/>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5" name="Text Placeholder 11">
            <a:extLst>
              <a:ext uri="{FF2B5EF4-FFF2-40B4-BE49-F238E27FC236}">
                <a16:creationId xmlns:a16="http://schemas.microsoft.com/office/drawing/2014/main" id="{F23BFD00-1D3F-1F19-6514-EF4B8BD8530C}"/>
              </a:ext>
            </a:extLst>
          </p:cNvPr>
          <p:cNvSpPr>
            <a:spLocks noGrp="1"/>
          </p:cNvSpPr>
          <p:nvPr>
            <p:ph type="body" sz="quarter" idx="89" hasCustomPrompt="1"/>
          </p:nvPr>
        </p:nvSpPr>
        <p:spPr>
          <a:xfrm>
            <a:off x="4192035" y="1708408"/>
            <a:ext cx="3822263" cy="3953252"/>
          </a:xfrm>
          <a:prstGeom prst="roundRect">
            <a:avLst>
              <a:gd name="adj" fmla="val 2208"/>
            </a:avLst>
          </a:prstGeom>
          <a:solidFill>
            <a:schemeClr val="bg1"/>
          </a:solidFill>
        </p:spPr>
        <p:txBody>
          <a:bodyPr lIns="216000" tIns="216000" rIns="216000" bIns="216000" anchor="ctr" anchorCtr="1">
            <a:noAutofit/>
          </a:bodyPr>
          <a:lstStyle>
            <a:lvl1pPr algn="ctr">
              <a:buNone/>
              <a:defRPr>
                <a:solidFill>
                  <a:schemeClr val="tx1"/>
                </a:solidFill>
              </a:defRPr>
            </a:lvl1pPr>
          </a:lstStyle>
          <a:p>
            <a:pPr lvl="0"/>
            <a:r>
              <a:rPr lang="en-GB" dirty="0"/>
              <a:t>Stat or fact</a:t>
            </a:r>
          </a:p>
        </p:txBody>
      </p:sp>
      <p:sp>
        <p:nvSpPr>
          <p:cNvPr id="17" name="Text Placeholder 11">
            <a:extLst>
              <a:ext uri="{FF2B5EF4-FFF2-40B4-BE49-F238E27FC236}">
                <a16:creationId xmlns:a16="http://schemas.microsoft.com/office/drawing/2014/main" id="{22ACE77C-0C0F-8612-026D-7E621DCB330A}"/>
              </a:ext>
            </a:extLst>
          </p:cNvPr>
          <p:cNvSpPr>
            <a:spLocks noGrp="1"/>
          </p:cNvSpPr>
          <p:nvPr>
            <p:ph type="body" sz="quarter" idx="91" hasCustomPrompt="1"/>
          </p:nvPr>
        </p:nvSpPr>
        <p:spPr>
          <a:xfrm>
            <a:off x="8176897" y="1708408"/>
            <a:ext cx="3822263" cy="3953252"/>
          </a:xfrm>
          <a:prstGeom prst="roundRect">
            <a:avLst>
              <a:gd name="adj" fmla="val 2208"/>
            </a:avLst>
          </a:prstGeom>
          <a:solidFill>
            <a:schemeClr val="tx1"/>
          </a:solidFill>
        </p:spPr>
        <p:txBody>
          <a:bodyPr lIns="216000" tIns="216000" rIns="216000" bIns="216000" anchor="ctr" anchorCtr="1">
            <a:noAutofit/>
          </a:bodyPr>
          <a:lstStyle>
            <a:lvl1pPr algn="ctr">
              <a:buNone/>
              <a:defRPr>
                <a:solidFill>
                  <a:schemeClr val="bg1"/>
                </a:solidFill>
              </a:defRPr>
            </a:lvl1pPr>
          </a:lstStyle>
          <a:p>
            <a:pPr lvl="0"/>
            <a:r>
              <a:rPr lang="en-GB" dirty="0"/>
              <a:t>Stat or fact</a:t>
            </a:r>
          </a:p>
        </p:txBody>
      </p:sp>
      <p:sp>
        <p:nvSpPr>
          <p:cNvPr id="10" name="Subtitle 2">
            <a:extLst>
              <a:ext uri="{FF2B5EF4-FFF2-40B4-BE49-F238E27FC236}">
                <a16:creationId xmlns:a16="http://schemas.microsoft.com/office/drawing/2014/main" id="{AA5D6C52-EDA7-4079-E85C-51FF397D4AD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1" name="Title 1">
            <a:extLst>
              <a:ext uri="{FF2B5EF4-FFF2-40B4-BE49-F238E27FC236}">
                <a16:creationId xmlns:a16="http://schemas.microsoft.com/office/drawing/2014/main" id="{BF6B1869-7BBE-62F0-1687-1A02BA03361A}"/>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2" name="Picture 11">
            <a:extLst>
              <a:ext uri="{FF2B5EF4-FFF2-40B4-BE49-F238E27FC236}">
                <a16:creationId xmlns:a16="http://schemas.microsoft.com/office/drawing/2014/main" id="{3B60F246-9DAF-7F04-F636-28F400BCE834}"/>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AE26FD23-69C2-476E-5F55-4C1FEE3F86D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79BEF14F-FE3A-F0CF-063E-DA256E96CB1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3283437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Stat/facts x 4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687626"/>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687626"/>
            <a:ext cx="2728167" cy="395325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US"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687626"/>
            <a:ext cx="2728167" cy="395325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687626"/>
            <a:ext cx="2728167" cy="3953252"/>
          </a:xfrm>
          <a:prstGeom prst="roundRect">
            <a:avLst>
              <a:gd name="adj" fmla="val 4800"/>
            </a:avLst>
          </a:prstGeom>
          <a:solidFill>
            <a:schemeClr val="accent2"/>
          </a:solidFill>
        </p:spPr>
        <p:txBody>
          <a:bodyPr lIns="108000" tIns="108000" rIns="108000" bIns="108000" anchor="ctr" anchorCtr="1"/>
          <a:lstStyle>
            <a:lvl1pPr algn="ctr">
              <a:buNone/>
              <a:defRPr>
                <a:solidFill>
                  <a:schemeClr val="bg1"/>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A92B55CA-EA85-BA31-A146-D1B85BDAB5B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F3D398BA-14E2-5D6D-1AE0-008493108884}"/>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098863303"/>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Stat/facts x 4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395325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395325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3953252"/>
          </a:xfrm>
          <a:prstGeom prst="roundRect">
            <a:avLst>
              <a:gd name="adj" fmla="val 4800"/>
            </a:avLst>
          </a:prstGeom>
          <a:solidFill>
            <a:schemeClr val="tx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5" name="Subtitle 2">
            <a:extLst>
              <a:ext uri="{FF2B5EF4-FFF2-40B4-BE49-F238E27FC236}">
                <a16:creationId xmlns:a16="http://schemas.microsoft.com/office/drawing/2014/main" id="{1B9DC65A-3F6E-BF20-8536-D6129689434F}"/>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58AAE07F-CD2C-96A5-143C-AA43C6818E11}"/>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3" name="Picture 12">
            <a:extLst>
              <a:ext uri="{FF2B5EF4-FFF2-40B4-BE49-F238E27FC236}">
                <a16:creationId xmlns:a16="http://schemas.microsoft.com/office/drawing/2014/main" id="{405A68FD-3B16-F481-09CA-E1B46771494F}"/>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4305D05C-122B-A422-3747-B86730C241C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126350E4-BCC9-82A6-CB08-6FEA6389EA32}"/>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57052593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Stat/facts x 8 dark knight">
    <p:bg>
      <p:bgPr>
        <a:solidFill>
          <a:schemeClr val="tx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2"/>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2"/>
          </a:solidFill>
        </p:spPr>
        <p:txBody>
          <a:bodyPr lIns="108000" tIns="108000" rIns="108000" bIns="108000" anchor="ctr" anchorCtr="1"/>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bg1"/>
          </a:solidFill>
        </p:spPr>
        <p:txBody>
          <a:bodyPr lIns="108000" tIns="108000" rIns="108000" bIns="108000" anchor="ctr" anchorCtr="1"/>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bg1"/>
          </a:solidFill>
        </p:spPr>
        <p:txBody>
          <a:bodyPr lIns="108000" tIns="108000" rIns="108000" bIns="108000" anchor="ctr" anchorCtr="1"/>
          <a:lstStyle>
            <a:lvl1pPr algn="ctr">
              <a:buNone/>
              <a:defRPr>
                <a:solidFill>
                  <a:schemeClr val="tx2"/>
                </a:solidFill>
              </a:defRPr>
            </a:lvl1pPr>
          </a:lstStyle>
          <a:p>
            <a:pPr lvl="0"/>
            <a:r>
              <a:rPr lang="en-GB" dirty="0"/>
              <a:t>Stat or fact</a:t>
            </a:r>
          </a:p>
        </p:txBody>
      </p:sp>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489D13F7-81BC-570E-1165-74865509D82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E669B99D-0F91-86DE-03F1-6EB5871219D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5146453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ld statement blue velvet">
    <p:bg>
      <p:bgPr>
        <a:solidFill>
          <a:schemeClr val="accent6"/>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7"/>
            <a:ext cx="11807825" cy="5711408"/>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3348492" y="2203994"/>
            <a:ext cx="5495016" cy="2025105"/>
          </a:xfrm>
          <a:noFill/>
        </p:spPr>
        <p:txBody>
          <a:bodyPr>
            <a:noAutofit/>
          </a:bodyPr>
          <a:lstStyle>
            <a:lvl1pPr algn="ctr">
              <a:defRPr sz="7400">
                <a:solidFill>
                  <a:schemeClr val="tx1"/>
                </a:solidFill>
              </a:defRPr>
            </a:lvl1pPr>
          </a:lstStyle>
          <a:p>
            <a:r>
              <a:rPr lang="en-GB" dirty="0"/>
              <a:t>Statement or numbers</a:t>
            </a:r>
            <a:endParaRPr lang="en-US" dirty="0"/>
          </a:p>
        </p:txBody>
      </p:sp>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B90979BA-E81B-D827-DF4B-C8961722338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85B99EE9-0B34-7081-8754-504A36708F4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71058549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Stat/facts x 8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170840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1708408"/>
            <a:ext cx="2728167" cy="1720592"/>
          </a:xfrm>
          <a:prstGeom prst="roundRect">
            <a:avLst>
              <a:gd name="adj" fmla="val 4800"/>
            </a:avLst>
          </a:prstGeom>
          <a:solidFill>
            <a:schemeClr val="tx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1708408"/>
            <a:ext cx="2728167" cy="1720592"/>
          </a:xfrm>
          <a:prstGeom prst="roundRect">
            <a:avLst>
              <a:gd name="adj" fmla="val 4800"/>
            </a:avLst>
          </a:prstGeom>
          <a:solidFill>
            <a:schemeClr val="tx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170840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3910148"/>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3910148"/>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3910148"/>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pic>
        <p:nvPicPr>
          <p:cNvPr id="17" name="Picture 16">
            <a:extLst>
              <a:ext uri="{FF2B5EF4-FFF2-40B4-BE49-F238E27FC236}">
                <a16:creationId xmlns:a16="http://schemas.microsoft.com/office/drawing/2014/main" id="{EDE03D77-229F-525F-E522-C03A1EEBCC63}"/>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06D1E7AB-162B-1B40-0B62-1431471226D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BC128441-F967-FBC7-C8D2-F5FF204D3C1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579724639"/>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Stat/facts x 8 centre heading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125565A-EE8F-3631-3F08-7B73063F5B7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5" name="Picture Placeholder 4">
            <a:extLst>
              <a:ext uri="{FF2B5EF4-FFF2-40B4-BE49-F238E27FC236}">
                <a16:creationId xmlns:a16="http://schemas.microsoft.com/office/drawing/2014/main" id="{843DCED5-7D1D-F82F-1151-8675591A65B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BB447B15-AAF6-5508-587F-F8176360401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91444235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Stat/facts x 8 centre heading snow white">
    <p:bg>
      <p:bgPr>
        <a:solidFill>
          <a:schemeClr val="bg1"/>
        </a:solid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tx1"/>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pic>
        <p:nvPicPr>
          <p:cNvPr id="3" name="Picture 2">
            <a:extLst>
              <a:ext uri="{FF2B5EF4-FFF2-40B4-BE49-F238E27FC236}">
                <a16:creationId xmlns:a16="http://schemas.microsoft.com/office/drawing/2014/main" id="{29CB603E-19AF-181C-0437-5D88FD23E6E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73C5AEB6-AC6D-59F8-AC6D-4697DF8C144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7737C8B5-D239-D8A4-FD9F-2ED12042C75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39615738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Stat/facts x 8 centre heading image bg light logo">
    <p:bg>
      <p:bgPr>
        <a:blipFill>
          <a:blip r:embed="rId2"/>
          <a:stretch>
            <a:fillRect t="-74640" b="-7464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935234-64A5-7A38-120C-E2450A526477}"/>
              </a:ext>
            </a:extLst>
          </p:cNvPr>
          <p:cNvPicPr/>
          <p:nvPr userDrawn="1"/>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bg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accent2"/>
          </a:solidFill>
        </p:spPr>
        <p:txBody>
          <a:bodyPr lIns="108000" tIns="108000" rIns="108000" bIns="108000" anchor="ctr" anchorCtr="1">
            <a:noAutofit/>
          </a:bodyPr>
          <a:lstStyle>
            <a:lvl1pPr algn="ctr">
              <a:buNone/>
              <a:defRPr>
                <a:solidFill>
                  <a:schemeClr val="bg1"/>
                </a:solidFill>
              </a:defRPr>
            </a:lvl1pPr>
          </a:lstStyle>
          <a:p>
            <a:pPr lvl="0"/>
            <a:r>
              <a:rPr lang="en-GB" dirty="0"/>
              <a:t>Stat or fact</a:t>
            </a:r>
          </a:p>
        </p:txBody>
      </p:sp>
      <p:sp>
        <p:nvSpPr>
          <p:cNvPr id="5" name="Picture Placeholder 4">
            <a:extLst>
              <a:ext uri="{FF2B5EF4-FFF2-40B4-BE49-F238E27FC236}">
                <a16:creationId xmlns:a16="http://schemas.microsoft.com/office/drawing/2014/main" id="{89F28913-47DA-4B4A-7412-5B23701A1D9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AFE4AC29-7C9C-B0CA-A88E-012DA7F6FA3B}"/>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4797012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Stat/facts x 8 centre heading image bg dark logo">
    <p:bg>
      <p:bgPr>
        <a:blipFill>
          <a:blip r:embed="rId2"/>
          <a:stretch>
            <a:fillRect t="-74640" b="-74640"/>
          </a:stretch>
        </a:blipFill>
        <a:effectLst/>
      </p:bgPr>
    </p:bg>
    <p:spTree>
      <p:nvGrpSpPr>
        <p:cNvPr id="1" name=""/>
        <p:cNvGrpSpPr/>
        <p:nvPr/>
      </p:nvGrpSpPr>
      <p:grpSpPr>
        <a:xfrm>
          <a:off x="0" y="0"/>
          <a:ext cx="0" cy="0"/>
          <a:chOff x="0" y="0"/>
          <a:chExt cx="0" cy="0"/>
        </a:xfrm>
      </p:grpSpPr>
      <p:sp>
        <p:nvSpPr>
          <p:cNvPr id="19" name="Text Placeholder 11">
            <a:extLst>
              <a:ext uri="{FF2B5EF4-FFF2-40B4-BE49-F238E27FC236}">
                <a16:creationId xmlns:a16="http://schemas.microsoft.com/office/drawing/2014/main" id="{79D4DE4A-5DA6-37E7-F08F-E7A284874E4C}"/>
              </a:ext>
            </a:extLst>
          </p:cNvPr>
          <p:cNvSpPr>
            <a:spLocks noGrp="1"/>
          </p:cNvSpPr>
          <p:nvPr>
            <p:ph type="body" sz="quarter" idx="87" hasCustomPrompt="1"/>
          </p:nvPr>
        </p:nvSpPr>
        <p:spPr>
          <a:xfrm>
            <a:off x="205242"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23" name="Title 1">
            <a:extLst>
              <a:ext uri="{FF2B5EF4-FFF2-40B4-BE49-F238E27FC236}">
                <a16:creationId xmlns:a16="http://schemas.microsoft.com/office/drawing/2014/main" id="{F2414CE2-4154-DC2D-5707-5D4E07BE062C}"/>
              </a:ext>
            </a:extLst>
          </p:cNvPr>
          <p:cNvSpPr>
            <a:spLocks noGrp="1"/>
          </p:cNvSpPr>
          <p:nvPr>
            <p:ph type="title" hasCustomPrompt="1"/>
          </p:nvPr>
        </p:nvSpPr>
        <p:spPr>
          <a:xfrm>
            <a:off x="3051843" y="2725756"/>
            <a:ext cx="6088314" cy="598525"/>
          </a:xfrm>
          <a:noFill/>
        </p:spPr>
        <p:txBody>
          <a:bodyPr>
            <a:noAutofit/>
          </a:bodyPr>
          <a:lstStyle>
            <a:lvl1pPr algn="ctr">
              <a:defRPr sz="4400">
                <a:solidFill>
                  <a:schemeClr val="tx1"/>
                </a:solidFill>
              </a:defRPr>
            </a:lvl1pPr>
          </a:lstStyle>
          <a:p>
            <a:r>
              <a:rPr lang="en-GB" dirty="0"/>
              <a:t>Heading goes here</a:t>
            </a:r>
            <a:endParaRPr lang="en-US" dirty="0"/>
          </a:p>
        </p:txBody>
      </p:sp>
      <p:sp>
        <p:nvSpPr>
          <p:cNvPr id="24" name="Subtitle 2">
            <a:extLst>
              <a:ext uri="{FF2B5EF4-FFF2-40B4-BE49-F238E27FC236}">
                <a16:creationId xmlns:a16="http://schemas.microsoft.com/office/drawing/2014/main" id="{5FE20419-9417-0666-71AD-F3DCD8B62552}"/>
              </a:ext>
            </a:extLst>
          </p:cNvPr>
          <p:cNvSpPr>
            <a:spLocks noGrp="1"/>
          </p:cNvSpPr>
          <p:nvPr>
            <p:ph type="subTitle" idx="1" hasCustomPrompt="1"/>
          </p:nvPr>
        </p:nvSpPr>
        <p:spPr>
          <a:xfrm>
            <a:off x="3044087" y="3500460"/>
            <a:ext cx="6096070"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0" name="Text Placeholder 11">
            <a:extLst>
              <a:ext uri="{FF2B5EF4-FFF2-40B4-BE49-F238E27FC236}">
                <a16:creationId xmlns:a16="http://schemas.microsoft.com/office/drawing/2014/main" id="{164D2878-2815-F914-749E-043DC270C194}"/>
              </a:ext>
            </a:extLst>
          </p:cNvPr>
          <p:cNvSpPr>
            <a:spLocks noGrp="1"/>
          </p:cNvSpPr>
          <p:nvPr>
            <p:ph type="body" sz="quarter" idx="89" hasCustomPrompt="1"/>
          </p:nvPr>
        </p:nvSpPr>
        <p:spPr>
          <a:xfrm>
            <a:off x="9258591"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2" name="Text Placeholder 11">
            <a:extLst>
              <a:ext uri="{FF2B5EF4-FFF2-40B4-BE49-F238E27FC236}">
                <a16:creationId xmlns:a16="http://schemas.microsoft.com/office/drawing/2014/main" id="{10C86A03-6EC6-4B46-3032-D795386BA0B8}"/>
              </a:ext>
            </a:extLst>
          </p:cNvPr>
          <p:cNvSpPr>
            <a:spLocks noGrp="1"/>
          </p:cNvSpPr>
          <p:nvPr>
            <p:ph type="body" sz="quarter" idx="91" hasCustomPrompt="1"/>
          </p:nvPr>
        </p:nvSpPr>
        <p:spPr>
          <a:xfrm>
            <a:off x="3223025"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4" name="Text Placeholder 11">
            <a:extLst>
              <a:ext uri="{FF2B5EF4-FFF2-40B4-BE49-F238E27FC236}">
                <a16:creationId xmlns:a16="http://schemas.microsoft.com/office/drawing/2014/main" id="{E9D7B655-5632-DF8D-78E5-A6B1C578075C}"/>
              </a:ext>
            </a:extLst>
          </p:cNvPr>
          <p:cNvSpPr>
            <a:spLocks noGrp="1"/>
          </p:cNvSpPr>
          <p:nvPr>
            <p:ph type="body" sz="quarter" idx="93" hasCustomPrompt="1"/>
          </p:nvPr>
        </p:nvSpPr>
        <p:spPr>
          <a:xfrm>
            <a:off x="6240808" y="576452"/>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6" name="Text Placeholder 11">
            <a:extLst>
              <a:ext uri="{FF2B5EF4-FFF2-40B4-BE49-F238E27FC236}">
                <a16:creationId xmlns:a16="http://schemas.microsoft.com/office/drawing/2014/main" id="{6CE99868-8AC5-1C4A-037A-98E22284A970}"/>
              </a:ext>
            </a:extLst>
          </p:cNvPr>
          <p:cNvSpPr>
            <a:spLocks noGrp="1"/>
          </p:cNvSpPr>
          <p:nvPr>
            <p:ph type="body" sz="quarter" idx="95" hasCustomPrompt="1"/>
          </p:nvPr>
        </p:nvSpPr>
        <p:spPr>
          <a:xfrm>
            <a:off x="218397"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38" name="Text Placeholder 11">
            <a:extLst>
              <a:ext uri="{FF2B5EF4-FFF2-40B4-BE49-F238E27FC236}">
                <a16:creationId xmlns:a16="http://schemas.microsoft.com/office/drawing/2014/main" id="{9999F1F7-0E1B-1F4F-9E29-9BF546107A54}"/>
              </a:ext>
            </a:extLst>
          </p:cNvPr>
          <p:cNvSpPr>
            <a:spLocks noGrp="1"/>
          </p:cNvSpPr>
          <p:nvPr>
            <p:ph type="body" sz="quarter" idx="97" hasCustomPrompt="1"/>
          </p:nvPr>
        </p:nvSpPr>
        <p:spPr>
          <a:xfrm>
            <a:off x="9271746"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40" name="Text Placeholder 11">
            <a:extLst>
              <a:ext uri="{FF2B5EF4-FFF2-40B4-BE49-F238E27FC236}">
                <a16:creationId xmlns:a16="http://schemas.microsoft.com/office/drawing/2014/main" id="{C874E7BC-DA88-F47C-0CB0-C616A7DA3767}"/>
              </a:ext>
            </a:extLst>
          </p:cNvPr>
          <p:cNvSpPr>
            <a:spLocks noGrp="1"/>
          </p:cNvSpPr>
          <p:nvPr>
            <p:ph type="body" sz="quarter" idx="99" hasCustomPrompt="1"/>
          </p:nvPr>
        </p:nvSpPr>
        <p:spPr>
          <a:xfrm>
            <a:off x="3236180"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sp>
        <p:nvSpPr>
          <p:cNvPr id="42" name="Text Placeholder 11">
            <a:extLst>
              <a:ext uri="{FF2B5EF4-FFF2-40B4-BE49-F238E27FC236}">
                <a16:creationId xmlns:a16="http://schemas.microsoft.com/office/drawing/2014/main" id="{843E522E-CCF1-13CD-21BF-EBE23D74E01A}"/>
              </a:ext>
            </a:extLst>
          </p:cNvPr>
          <p:cNvSpPr>
            <a:spLocks noGrp="1"/>
          </p:cNvSpPr>
          <p:nvPr>
            <p:ph type="body" sz="quarter" idx="101" hasCustomPrompt="1"/>
          </p:nvPr>
        </p:nvSpPr>
        <p:spPr>
          <a:xfrm>
            <a:off x="6253963" y="4224500"/>
            <a:ext cx="2728167" cy="1720592"/>
          </a:xfrm>
          <a:prstGeom prst="roundRect">
            <a:avLst>
              <a:gd name="adj" fmla="val 4800"/>
            </a:avLst>
          </a:prstGeom>
          <a:solidFill>
            <a:schemeClr val="bg1"/>
          </a:solidFill>
        </p:spPr>
        <p:txBody>
          <a:bodyPr lIns="108000" tIns="108000" rIns="108000" bIns="108000" anchor="ctr" anchorCtr="1">
            <a:noAutofit/>
          </a:bodyPr>
          <a:lstStyle>
            <a:lvl1pPr algn="ctr">
              <a:buNone/>
              <a:defRPr>
                <a:solidFill>
                  <a:schemeClr val="tx1"/>
                </a:solidFill>
              </a:defRPr>
            </a:lvl1pPr>
          </a:lstStyle>
          <a:p>
            <a:pPr lvl="0"/>
            <a:r>
              <a:rPr lang="en-GB" dirty="0"/>
              <a:t>Stat or fact</a:t>
            </a:r>
          </a:p>
        </p:txBody>
      </p:sp>
      <p:pic>
        <p:nvPicPr>
          <p:cNvPr id="3" name="Picture 2">
            <a:extLst>
              <a:ext uri="{FF2B5EF4-FFF2-40B4-BE49-F238E27FC236}">
                <a16:creationId xmlns:a16="http://schemas.microsoft.com/office/drawing/2014/main" id="{29CB603E-19AF-181C-0437-5D88FD23E6E0}"/>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7485A1FE-674C-A60D-FA16-06857A03DB2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0FCC0160-A9A5-C8B5-A975-11D6DCC2AE7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05773752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Custom stats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C83FF1-AF23-386B-3C7A-4A5A7D56DAEF}"/>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D95649C3-F196-D91B-0E84-71D3D947B29A}"/>
              </a:ext>
            </a:extLst>
          </p:cNvPr>
          <p:cNvSpPr>
            <a:spLocks noGrp="1"/>
          </p:cNvSpPr>
          <p:nvPr>
            <p:ph type="subTitle" idx="1" hasCustomPrompt="1"/>
          </p:nvPr>
        </p:nvSpPr>
        <p:spPr>
          <a:xfrm>
            <a:off x="199829" y="955470"/>
            <a:ext cx="10882181" cy="394359"/>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8" name="Title 1">
            <a:extLst>
              <a:ext uri="{FF2B5EF4-FFF2-40B4-BE49-F238E27FC236}">
                <a16:creationId xmlns:a16="http://schemas.microsoft.com/office/drawing/2014/main" id="{FCB3A064-70C1-31BC-E011-7F4DEEF14A0D}"/>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stats slide</a:t>
            </a:r>
            <a:endParaRPr lang="en-US" dirty="0"/>
          </a:p>
        </p:txBody>
      </p:sp>
      <p:sp>
        <p:nvSpPr>
          <p:cNvPr id="5" name="Picture Placeholder 4">
            <a:extLst>
              <a:ext uri="{FF2B5EF4-FFF2-40B4-BE49-F238E27FC236}">
                <a16:creationId xmlns:a16="http://schemas.microsoft.com/office/drawing/2014/main" id="{F580F41C-28A8-9F68-8F95-CB2EEF2C24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77F59C04-51B3-620D-D244-9ACDD00B64FB}"/>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05327891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Custom stats pink panther">
    <p:bg>
      <p:bgPr>
        <a:solidFill>
          <a:schemeClr val="accent4"/>
        </a:solid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F36A0D44-0BC0-49F5-1B15-6B53319FDF54}"/>
              </a:ext>
            </a:extLst>
          </p:cNvPr>
          <p:cNvSpPr>
            <a:spLocks noGrp="1"/>
          </p:cNvSpPr>
          <p:nvPr>
            <p:ph type="subTitle" idx="1" hasCustomPrompt="1"/>
          </p:nvPr>
        </p:nvSpPr>
        <p:spPr>
          <a:xfrm>
            <a:off x="199829" y="955471"/>
            <a:ext cx="10882181" cy="290324"/>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stats</a:t>
            </a:r>
          </a:p>
        </p:txBody>
      </p:sp>
      <p:sp>
        <p:nvSpPr>
          <p:cNvPr id="6" name="Title 1">
            <a:extLst>
              <a:ext uri="{FF2B5EF4-FFF2-40B4-BE49-F238E27FC236}">
                <a16:creationId xmlns:a16="http://schemas.microsoft.com/office/drawing/2014/main" id="{D1A06CFB-5D07-0365-AB5D-83CD74FBEE8C}"/>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stats slide</a:t>
            </a:r>
            <a:endParaRPr lang="en-US" dirty="0"/>
          </a:p>
        </p:txBody>
      </p:sp>
      <p:pic>
        <p:nvPicPr>
          <p:cNvPr id="17" name="Picture 16">
            <a:extLst>
              <a:ext uri="{FF2B5EF4-FFF2-40B4-BE49-F238E27FC236}">
                <a16:creationId xmlns:a16="http://schemas.microsoft.com/office/drawing/2014/main" id="{EDE03D77-229F-525F-E522-C03A1EEBCC63}"/>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2" name="Picture Placeholder 4">
            <a:extLst>
              <a:ext uri="{FF2B5EF4-FFF2-40B4-BE49-F238E27FC236}">
                <a16:creationId xmlns:a16="http://schemas.microsoft.com/office/drawing/2014/main" id="{D98A4596-15F6-4893-4664-1D6B7487C89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BDF9DD4E-B26E-522B-3121-3CABA410A3F2}"/>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416087096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Chart colour bg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7432837-2BA8-0629-2238-F5DCC4704D22}"/>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93145"/>
            <a:ext cx="11540992" cy="4210672"/>
          </a:xfrm>
          <a:pattFill prst="trellis">
            <a:fgClr>
              <a:schemeClr val="accent6"/>
            </a:fgClr>
            <a:bgClr>
              <a:schemeClr val="bg1"/>
            </a:bgClr>
          </a:pattFill>
        </p:spPr>
        <p:txBody>
          <a:bodyPr/>
          <a:lstStyle>
            <a:lvl1pPr>
              <a:buNone/>
              <a:defRPr/>
            </a:lvl1pPr>
          </a:lstStyle>
          <a:p>
            <a:endParaRPr lang="en-US" dirty="0"/>
          </a:p>
        </p:txBody>
      </p:sp>
      <p:sp>
        <p:nvSpPr>
          <p:cNvPr id="6" name="Picture Placeholder 4">
            <a:extLst>
              <a:ext uri="{FF2B5EF4-FFF2-40B4-BE49-F238E27FC236}">
                <a16:creationId xmlns:a16="http://schemas.microsoft.com/office/drawing/2014/main" id="{167B387C-9BF4-520C-7406-C596A910D7B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3C4140B1-A764-70F1-4F03-FA694A24080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579895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Chart full width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C6019A-253F-3051-85BC-8137BE9F373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408456"/>
            <a:ext cx="11540992" cy="4386168"/>
          </a:xfrm>
          <a:pattFill prst="trellis">
            <a:fgClr>
              <a:schemeClr val="accent6"/>
            </a:fgClr>
            <a:bgClr>
              <a:schemeClr val="bg1"/>
            </a:bgClr>
          </a:pattFill>
        </p:spPr>
        <p:txBody>
          <a:bodyPr/>
          <a:lstStyle>
            <a:lvl1pPr>
              <a:buNone/>
              <a:defRPr/>
            </a:lvl1pPr>
          </a:lstStyle>
          <a:p>
            <a:endParaRPr lang="en-US" dirty="0"/>
          </a:p>
        </p:txBody>
      </p:sp>
      <p:sp>
        <p:nvSpPr>
          <p:cNvPr id="6" name="Picture Placeholder 4">
            <a:extLst>
              <a:ext uri="{FF2B5EF4-FFF2-40B4-BE49-F238E27FC236}">
                <a16:creationId xmlns:a16="http://schemas.microsoft.com/office/drawing/2014/main" id="{CF3FC7E0-1E82-6931-19FD-2C326D5F0D0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AFE06DCC-7D6D-99A6-7804-3AEF3578A69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01084681"/>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Chart colour bg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593145"/>
            <a:ext cx="11540992" cy="4210672"/>
          </a:xfrm>
          <a:pattFill prst="trellis">
            <a:fgClr>
              <a:schemeClr val="accent6"/>
            </a:fgClr>
            <a:bgClr>
              <a:schemeClr val="bg1"/>
            </a:bgClr>
          </a:pattFill>
        </p:spPr>
        <p:txBody>
          <a:bodyPr/>
          <a:lstStyle>
            <a:lvl1pPr>
              <a:buNone/>
              <a:defRPr/>
            </a:lvl1pPr>
          </a:lstStyle>
          <a:p>
            <a:endParaRPr lang="en-US" dirty="0"/>
          </a:p>
        </p:txBody>
      </p:sp>
      <p:sp>
        <p:nvSpPr>
          <p:cNvPr id="4" name="Picture Placeholder 4">
            <a:extLst>
              <a:ext uri="{FF2B5EF4-FFF2-40B4-BE49-F238E27FC236}">
                <a16:creationId xmlns:a16="http://schemas.microsoft.com/office/drawing/2014/main" id="{C2FDB9A2-611F-3C6A-9DFC-F95FDE73AB8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14E0007-4E42-D4BA-1F0E-68233E06BB7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95045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contents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Picture Placeholder 4">
            <a:extLst>
              <a:ext uri="{FF2B5EF4-FFF2-40B4-BE49-F238E27FC236}">
                <a16:creationId xmlns:a16="http://schemas.microsoft.com/office/drawing/2014/main" id="{6543C4B4-24CB-DC57-698E-8EC8BA36469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132483E0-3B01-5E86-6B5B-C11CD586072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
        <p:nvSpPr>
          <p:cNvPr id="6" name="Subtitle 2">
            <a:extLst>
              <a:ext uri="{FF2B5EF4-FFF2-40B4-BE49-F238E27FC236}">
                <a16:creationId xmlns:a16="http://schemas.microsoft.com/office/drawing/2014/main" id="{83690270-1796-8216-DA75-D075A97C1A21}"/>
              </a:ext>
            </a:extLst>
          </p:cNvPr>
          <p:cNvSpPr>
            <a:spLocks noGrp="1"/>
          </p:cNvSpPr>
          <p:nvPr>
            <p:ph type="subTitle" idx="1" hasCustomPrompt="1"/>
          </p:nvPr>
        </p:nvSpPr>
        <p:spPr>
          <a:xfrm>
            <a:off x="199829" y="562272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above for a custom contents slide</a:t>
            </a:r>
            <a:endParaRPr lang="en-US" dirty="0"/>
          </a:p>
        </p:txBody>
      </p:sp>
      <p:sp>
        <p:nvSpPr>
          <p:cNvPr id="7" name="Title 1">
            <a:extLst>
              <a:ext uri="{FF2B5EF4-FFF2-40B4-BE49-F238E27FC236}">
                <a16:creationId xmlns:a16="http://schemas.microsoft.com/office/drawing/2014/main" id="{D4BECE9D-4262-1942-141D-C33DE0657433}"/>
              </a:ext>
            </a:extLst>
          </p:cNvPr>
          <p:cNvSpPr txBox="1">
            <a:spLocks/>
          </p:cNvSpPr>
          <p:nvPr userDrawn="1"/>
        </p:nvSpPr>
        <p:spPr>
          <a:xfrm>
            <a:off x="199829" y="239094"/>
            <a:ext cx="10882181" cy="52555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r>
              <a:rPr lang="en-GB" dirty="0"/>
              <a:t>Custom contents slide</a:t>
            </a:r>
            <a:endParaRPr lang="en-US" dirty="0"/>
          </a:p>
        </p:txBody>
      </p:sp>
    </p:spTree>
    <p:extLst>
      <p:ext uri="{BB962C8B-B14F-4D97-AF65-F5344CB8AC3E}">
        <p14:creationId xmlns:p14="http://schemas.microsoft.com/office/powerpoint/2010/main" val="16076184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ld statement longer light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2199CF-A8C3-2F95-7068-C6A82BBFD36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bg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sp>
        <p:nvSpPr>
          <p:cNvPr id="6" name="Picture Placeholder 4">
            <a:extLst>
              <a:ext uri="{FF2B5EF4-FFF2-40B4-BE49-F238E27FC236}">
                <a16:creationId xmlns:a16="http://schemas.microsoft.com/office/drawing/2014/main" id="{EE6603E1-DD7C-F322-3F29-451A2F1835B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70DCA4DB-8660-49DE-966C-975457AAF58D}"/>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70487225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Chart full width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325504" y="1408456"/>
            <a:ext cx="11540992" cy="4386168"/>
          </a:xfrm>
          <a:pattFill prst="trellis">
            <a:fgClr>
              <a:schemeClr val="accent6"/>
            </a:fgClr>
            <a:bgClr>
              <a:schemeClr val="bg1"/>
            </a:bgClr>
          </a:pattFill>
        </p:spPr>
        <p:txBody>
          <a:bodyPr/>
          <a:lstStyle>
            <a:lvl1pPr>
              <a:buNone/>
              <a:defRPr/>
            </a:lvl1pPr>
          </a:lstStyle>
          <a:p>
            <a:endParaRPr lang="en-US" dirty="0"/>
          </a:p>
        </p:txBody>
      </p:sp>
      <p:sp>
        <p:nvSpPr>
          <p:cNvPr id="4" name="Picture Placeholder 4">
            <a:extLst>
              <a:ext uri="{FF2B5EF4-FFF2-40B4-BE49-F238E27FC236}">
                <a16:creationId xmlns:a16="http://schemas.microsoft.com/office/drawing/2014/main" id="{739300F7-B2AC-AAF6-2308-6EA5D2557A0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F19F1DED-9128-3E06-679F-C9079BAA8138}"/>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97240605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Chart half page with copy dark knight">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C6931F-56BB-A15B-F652-1E8F06E8FE57}"/>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bg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Picture Placeholder 4">
            <a:extLst>
              <a:ext uri="{FF2B5EF4-FFF2-40B4-BE49-F238E27FC236}">
                <a16:creationId xmlns:a16="http://schemas.microsoft.com/office/drawing/2014/main" id="{EEDF500F-5ED0-A53F-001E-6B3FEBCEEFD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88C16B01-083E-1844-F1A9-C93BCB2BC6DF}"/>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01280619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Chart half page with copy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5715000" y="239094"/>
            <a:ext cx="6284913"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308341" cy="261683"/>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308341" cy="1225963"/>
          </a:xfrm>
        </p:spPr>
        <p:txBody>
          <a:bodyPr>
            <a:noAutofit/>
          </a:bodyPr>
          <a:lstStyle>
            <a:lvl1pPr>
              <a:defRPr>
                <a:solidFill>
                  <a:schemeClr val="tx1"/>
                </a:solidFill>
              </a:defRPr>
            </a:lvl1pPr>
          </a:lstStyle>
          <a:p>
            <a:r>
              <a:rPr lang="en-GB"/>
              <a:t>Heading goes here over one line or two </a:t>
            </a:r>
            <a:endParaRPr lang="en-US"/>
          </a:p>
        </p:txBody>
      </p:sp>
      <p:sp>
        <p:nvSpPr>
          <p:cNvPr id="12" name="Chart Placeholder 11">
            <a:extLst>
              <a:ext uri="{FF2B5EF4-FFF2-40B4-BE49-F238E27FC236}">
                <a16:creationId xmlns:a16="http://schemas.microsoft.com/office/drawing/2014/main" id="{70E3BE5E-AB59-491E-062A-9ECC3AFCC8A5}"/>
              </a:ext>
            </a:extLst>
          </p:cNvPr>
          <p:cNvSpPr>
            <a:spLocks noGrp="1"/>
          </p:cNvSpPr>
          <p:nvPr>
            <p:ph type="chart" sz="quarter" idx="84"/>
          </p:nvPr>
        </p:nvSpPr>
        <p:spPr>
          <a:xfrm>
            <a:off x="5856514" y="371475"/>
            <a:ext cx="6009982" cy="5508542"/>
          </a:xfrm>
          <a:pattFill prst="trellis">
            <a:fgClr>
              <a:schemeClr val="accent6"/>
            </a:fgClr>
            <a:bgClr>
              <a:schemeClr val="bg1"/>
            </a:bgClr>
          </a:pattFill>
        </p:spPr>
        <p:txBody>
          <a:bodyPr/>
          <a:lstStyle>
            <a:lvl1pPr>
              <a:buNone/>
              <a:defRPr/>
            </a:lvl1pPr>
          </a:lstStyle>
          <a:p>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30292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Picture Placeholder 4">
            <a:extLst>
              <a:ext uri="{FF2B5EF4-FFF2-40B4-BE49-F238E27FC236}">
                <a16:creationId xmlns:a16="http://schemas.microsoft.com/office/drawing/2014/main" id="{EC394443-2344-AF48-F185-AEF4DF3FAE7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DB9865CE-1818-B193-2B01-B0DBB579159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969256209"/>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able colour bg dark knight">
    <p:bg>
      <p:bgPr>
        <a:solidFill>
          <a:schemeClr val="tx2"/>
        </a:solidFill>
        <a:effectLst/>
      </p:bgPr>
    </p:bg>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0D4AD4EE-C184-DD8E-800E-AC2A1C21059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15659"/>
            <a:ext cx="11513869" cy="4158018"/>
          </a:xfrm>
          <a:pattFill prst="pct50">
            <a:fgClr>
              <a:schemeClr val="accent1"/>
            </a:fgClr>
            <a:bgClr>
              <a:schemeClr val="bg1"/>
            </a:bgClr>
          </a:pattFill>
        </p:spPr>
        <p:txBody>
          <a:bodyPr/>
          <a:lstStyle>
            <a:lvl1pPr>
              <a:buNone/>
              <a:defRPr/>
            </a:lvl1pPr>
          </a:lstStyle>
          <a:p>
            <a:endParaRPr lang="en-US" dirty="0"/>
          </a:p>
        </p:txBody>
      </p:sp>
      <p:pic>
        <p:nvPicPr>
          <p:cNvPr id="3" name="Picture 2">
            <a:extLst>
              <a:ext uri="{FF2B5EF4-FFF2-40B4-BE49-F238E27FC236}">
                <a16:creationId xmlns:a16="http://schemas.microsoft.com/office/drawing/2014/main" id="{4506E29F-784D-657F-893A-978C2567ACE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9" name="Picture Placeholder 4">
            <a:extLst>
              <a:ext uri="{FF2B5EF4-FFF2-40B4-BE49-F238E27FC236}">
                <a16:creationId xmlns:a16="http://schemas.microsoft.com/office/drawing/2014/main" id="{6369206B-2C62-D1E8-D2C5-30E8B439F5A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78CEB7E1-7BA2-9C68-E0AE-9D73C190D4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75356760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able colour bg blue velvet">
    <p:bg>
      <p:bgPr>
        <a:solidFill>
          <a:schemeClr val="accent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4A6E9B-F332-AFFE-01BC-0DE8D9F84D57}"/>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Rounded Rectangle 4">
            <a:extLst>
              <a:ext uri="{FF2B5EF4-FFF2-40B4-BE49-F238E27FC236}">
                <a16:creationId xmlns:a16="http://schemas.microsoft.com/office/drawing/2014/main" id="{0D4AD4EE-C184-DD8E-800E-AC2A1C21059E}"/>
              </a:ext>
            </a:extLst>
          </p:cNvPr>
          <p:cNvSpPr/>
          <p:nvPr/>
        </p:nvSpPr>
        <p:spPr>
          <a:xfrm>
            <a:off x="192088" y="1466064"/>
            <a:ext cx="11807825" cy="446483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4" name="Table Placeholder 3">
            <a:extLst>
              <a:ext uri="{FF2B5EF4-FFF2-40B4-BE49-F238E27FC236}">
                <a16:creationId xmlns:a16="http://schemas.microsoft.com/office/drawing/2014/main" id="{2BA7CB94-4EEF-9604-4CA2-9B5A402F379C}"/>
              </a:ext>
            </a:extLst>
          </p:cNvPr>
          <p:cNvSpPr>
            <a:spLocks noGrp="1"/>
          </p:cNvSpPr>
          <p:nvPr>
            <p:ph type="tbl" sz="quarter" idx="10"/>
          </p:nvPr>
        </p:nvSpPr>
        <p:spPr>
          <a:xfrm>
            <a:off x="339065" y="1615659"/>
            <a:ext cx="11513869" cy="4158018"/>
          </a:xfrm>
          <a:pattFill prst="pct50">
            <a:fgClr>
              <a:schemeClr val="accent1"/>
            </a:fgClr>
            <a:bgClr>
              <a:schemeClr val="bg1"/>
            </a:bgClr>
          </a:pattFill>
        </p:spPr>
        <p:txBody>
          <a:bodyPr/>
          <a:lstStyle>
            <a:lvl1pPr>
              <a:buNone/>
              <a:defRPr/>
            </a:lvl1pPr>
          </a:lstStyle>
          <a:p>
            <a:endParaRPr lang="en-US" dirty="0"/>
          </a:p>
        </p:txBody>
      </p:sp>
      <p:sp>
        <p:nvSpPr>
          <p:cNvPr id="6" name="Subtitle 2">
            <a:extLst>
              <a:ext uri="{FF2B5EF4-FFF2-40B4-BE49-F238E27FC236}">
                <a16:creationId xmlns:a16="http://schemas.microsoft.com/office/drawing/2014/main" id="{65B5C5B5-5C90-CEE4-9C7E-3D238452386B}"/>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Title 1">
            <a:extLst>
              <a:ext uri="{FF2B5EF4-FFF2-40B4-BE49-F238E27FC236}">
                <a16:creationId xmlns:a16="http://schemas.microsoft.com/office/drawing/2014/main" id="{04634B2F-C197-0583-BDD8-DC58BA1EAA3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 name="Picture Placeholder 4">
            <a:extLst>
              <a:ext uri="{FF2B5EF4-FFF2-40B4-BE49-F238E27FC236}">
                <a16:creationId xmlns:a16="http://schemas.microsoft.com/office/drawing/2014/main" id="{F59BD743-B68C-00F3-9AB0-8C12EBFC625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BFC11B53-2846-FB35-A6B7-2782C3F3EC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26049607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able white bg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D00772-244B-2410-1224-52C7A2893F2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5902530"/>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426360"/>
            <a:ext cx="11513869" cy="4323769"/>
          </a:xfrm>
          <a:pattFill prst="pct50">
            <a:fgClr>
              <a:schemeClr val="accent1"/>
            </a:fgClr>
            <a:bgClr>
              <a:schemeClr val="bg1"/>
            </a:bgClr>
          </a:pattFill>
        </p:spPr>
        <p:txBody>
          <a:bodyPr/>
          <a:lstStyle>
            <a:lvl1pPr>
              <a:buNone/>
              <a:defRPr/>
            </a:lvl1pPr>
          </a:lstStyle>
          <a:p>
            <a:endParaRPr lang="en-US" dirty="0"/>
          </a:p>
        </p:txBody>
      </p:sp>
      <p:sp>
        <p:nvSpPr>
          <p:cNvPr id="9" name="Picture Placeholder 4">
            <a:extLst>
              <a:ext uri="{FF2B5EF4-FFF2-40B4-BE49-F238E27FC236}">
                <a16:creationId xmlns:a16="http://schemas.microsoft.com/office/drawing/2014/main" id="{FB4F81CE-EE9E-3F34-4E67-A10A2DDAB5A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A0E2B1E3-6219-73FC-A361-13E0C97DF1DC}"/>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252913974"/>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able white bg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0" y="0"/>
            <a:ext cx="12192000" cy="5936836"/>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Table Placeholder 3">
            <a:extLst>
              <a:ext uri="{FF2B5EF4-FFF2-40B4-BE49-F238E27FC236}">
                <a16:creationId xmlns:a16="http://schemas.microsoft.com/office/drawing/2014/main" id="{1D027E47-8CEA-6808-0068-B5746C6F5504}"/>
              </a:ext>
            </a:extLst>
          </p:cNvPr>
          <p:cNvSpPr>
            <a:spLocks noGrp="1"/>
          </p:cNvSpPr>
          <p:nvPr>
            <p:ph type="tbl" sz="quarter" idx="10"/>
          </p:nvPr>
        </p:nvSpPr>
        <p:spPr>
          <a:xfrm>
            <a:off x="339065" y="1426360"/>
            <a:ext cx="11513869" cy="4323769"/>
          </a:xfrm>
          <a:pattFill prst="pct50">
            <a:fgClr>
              <a:schemeClr val="accent1"/>
            </a:fgClr>
            <a:bgClr>
              <a:schemeClr val="bg1"/>
            </a:bgClr>
          </a:pattFill>
        </p:spPr>
        <p:txBody>
          <a:bodyPr/>
          <a:lstStyle>
            <a:lvl1pPr>
              <a:buNone/>
              <a:defRPr/>
            </a:lvl1pPr>
          </a:lstStyle>
          <a:p>
            <a:endParaRPr lang="en-US" dirty="0"/>
          </a:p>
        </p:txBody>
      </p:sp>
      <p:sp>
        <p:nvSpPr>
          <p:cNvPr id="6" name="Picture Placeholder 4">
            <a:extLst>
              <a:ext uri="{FF2B5EF4-FFF2-40B4-BE49-F238E27FC236}">
                <a16:creationId xmlns:a16="http://schemas.microsoft.com/office/drawing/2014/main" id="{44DE2640-A3B9-DF5A-44B8-440422D0AD4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8F82794C-5124-D346-C03A-D490AE38115B}"/>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1873108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able half page with copy dark knight">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235A93-7E87-2C4A-91DF-064B2921DDA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bg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
        <p:nvSpPr>
          <p:cNvPr id="10" name="Picture Placeholder 4">
            <a:extLst>
              <a:ext uri="{FF2B5EF4-FFF2-40B4-BE49-F238E27FC236}">
                <a16:creationId xmlns:a16="http://schemas.microsoft.com/office/drawing/2014/main" id="{B49A65EF-48D2-1F5B-1FBC-AE0BC85ABD0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2" name="Text Placeholder 6">
            <a:extLst>
              <a:ext uri="{FF2B5EF4-FFF2-40B4-BE49-F238E27FC236}">
                <a16:creationId xmlns:a16="http://schemas.microsoft.com/office/drawing/2014/main" id="{B73F8C99-1727-A9F7-F347-2CC1D5E8E8A3}"/>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766222271"/>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able half page with copy blue velvet">
    <p:bg>
      <p:bgPr>
        <a:solidFill>
          <a:schemeClr val="accent6"/>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p:nvPr/>
        </p:nvSpPr>
        <p:spPr>
          <a:xfrm>
            <a:off x="5606144" y="239094"/>
            <a:ext cx="6393770" cy="5768004"/>
          </a:xfrm>
          <a:prstGeom prst="roundRect">
            <a:avLst>
              <a:gd name="adj" fmla="val 1274"/>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1585912"/>
            <a:ext cx="5221256" cy="395288"/>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30" y="239094"/>
            <a:ext cx="5221256" cy="1225963"/>
          </a:xfrm>
        </p:spPr>
        <p:txBody>
          <a:bodyPr>
            <a:noAutofit/>
          </a:bodyPr>
          <a:lstStyle>
            <a:lvl1pPr>
              <a:defRPr>
                <a:solidFill>
                  <a:schemeClr val="tx1"/>
                </a:solidFill>
              </a:defRPr>
            </a:lvl1pPr>
          </a:lstStyle>
          <a:p>
            <a:r>
              <a:rPr lang="en-GB"/>
              <a:t>Heading goes here over one line or two </a:t>
            </a:r>
            <a:endParaRPr lang="en-US"/>
          </a:p>
        </p:txBody>
      </p:sp>
      <p:sp>
        <p:nvSpPr>
          <p:cNvPr id="6" name="Text Placeholder 24">
            <a:extLst>
              <a:ext uri="{FF2B5EF4-FFF2-40B4-BE49-F238E27FC236}">
                <a16:creationId xmlns:a16="http://schemas.microsoft.com/office/drawing/2014/main" id="{3CCC6978-7370-6A6F-A552-D00831EAE842}"/>
              </a:ext>
            </a:extLst>
          </p:cNvPr>
          <p:cNvSpPr>
            <a:spLocks noGrp="1"/>
          </p:cNvSpPr>
          <p:nvPr>
            <p:ph type="body" sz="quarter" idx="16" hasCustomPrompt="1"/>
          </p:nvPr>
        </p:nvSpPr>
        <p:spPr>
          <a:xfrm>
            <a:off x="205242" y="2099866"/>
            <a:ext cx="5215843"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4" name="Table Placeholder 3">
            <a:extLst>
              <a:ext uri="{FF2B5EF4-FFF2-40B4-BE49-F238E27FC236}">
                <a16:creationId xmlns:a16="http://schemas.microsoft.com/office/drawing/2014/main" id="{4BEB6A73-B7D8-1C39-0EA1-CC5B69159459}"/>
              </a:ext>
            </a:extLst>
          </p:cNvPr>
          <p:cNvSpPr>
            <a:spLocks noGrp="1"/>
          </p:cNvSpPr>
          <p:nvPr>
            <p:ph type="tbl" sz="quarter" idx="10"/>
          </p:nvPr>
        </p:nvSpPr>
        <p:spPr>
          <a:xfrm>
            <a:off x="5769430" y="369096"/>
            <a:ext cx="6097068" cy="5508000"/>
          </a:xfrm>
          <a:pattFill prst="pct50">
            <a:fgClr>
              <a:schemeClr val="accent1"/>
            </a:fgClr>
            <a:bgClr>
              <a:schemeClr val="bg1"/>
            </a:bgClr>
          </a:pattFill>
        </p:spPr>
        <p:txBody>
          <a:bodyPr/>
          <a:lstStyle>
            <a:lvl1pPr>
              <a:buNone/>
              <a:defRPr/>
            </a:lvl1pPr>
          </a:lstStyle>
          <a:p>
            <a:endParaRPr lang="en-US"/>
          </a:p>
        </p:txBody>
      </p:sp>
      <p:sp>
        <p:nvSpPr>
          <p:cNvPr id="9" name="Picture Placeholder 4">
            <a:extLst>
              <a:ext uri="{FF2B5EF4-FFF2-40B4-BE49-F238E27FC236}">
                <a16:creationId xmlns:a16="http://schemas.microsoft.com/office/drawing/2014/main" id="{88908CF4-2260-32F2-9A30-02652AAF4C7B}"/>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0" name="Text Placeholder 6">
            <a:extLst>
              <a:ext uri="{FF2B5EF4-FFF2-40B4-BE49-F238E27FC236}">
                <a16:creationId xmlns:a16="http://schemas.microsoft.com/office/drawing/2014/main" id="{4F5EC318-9061-C07D-6CD9-875A2AC6600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25192325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Custom graph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7CDC57-302F-6C37-277C-A49597B2A41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bg1"/>
                </a:solidFill>
              </a:defRPr>
            </a:lvl1pPr>
          </a:lstStyle>
          <a:p>
            <a:r>
              <a:rPr lang="en-GB" dirty="0"/>
              <a:t>Custom graph slide</a:t>
            </a:r>
            <a:endParaRPr lang="en-US" dirty="0"/>
          </a:p>
        </p:txBody>
      </p:sp>
      <p:sp>
        <p:nvSpPr>
          <p:cNvPr id="5" name="Picture Placeholder 4">
            <a:extLst>
              <a:ext uri="{FF2B5EF4-FFF2-40B4-BE49-F238E27FC236}">
                <a16:creationId xmlns:a16="http://schemas.microsoft.com/office/drawing/2014/main" id="{81E2CA4D-AA49-019F-7618-B4A8E63845F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23E7C865-705B-C578-8080-E0515BA693AD}"/>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8721285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ld statement longer pink panther">
    <p:bg>
      <p:bgPr>
        <a:solidFill>
          <a:schemeClr val="accent4"/>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9178484C-C94C-6825-488D-CC099512A99E}"/>
              </a:ext>
            </a:extLst>
          </p:cNvPr>
          <p:cNvSpPr>
            <a:spLocks noGrp="1"/>
          </p:cNvSpPr>
          <p:nvPr>
            <p:ph type="pic" sz="quarter" idx="10"/>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824038" y="1780249"/>
            <a:ext cx="10543923" cy="3147802"/>
          </a:xfrm>
          <a:noFill/>
        </p:spPr>
        <p:txBody>
          <a:bodyPr>
            <a:noAutofit/>
          </a:bodyPr>
          <a:lstStyle>
            <a:lvl1pPr algn="ctr">
              <a:defRPr sz="7400">
                <a:solidFill>
                  <a:schemeClr val="tx1"/>
                </a:solidFill>
              </a:defRPr>
            </a:lvl1pPr>
          </a:lstStyle>
          <a:p>
            <a:r>
              <a:rPr lang="en-GB" dirty="0"/>
              <a:t>A longer statement </a:t>
            </a:r>
            <a:br>
              <a:rPr lang="en-GB" dirty="0"/>
            </a:br>
            <a:r>
              <a:rPr lang="en-GB" dirty="0"/>
              <a:t>or a longer fact can </a:t>
            </a:r>
            <a:br>
              <a:rPr lang="en-GB" dirty="0"/>
            </a:br>
            <a:r>
              <a:rPr lang="en-GB" dirty="0"/>
              <a:t>go in here</a:t>
            </a:r>
            <a:endParaRPr lang="en-US" dirty="0"/>
          </a:p>
        </p:txBody>
      </p:sp>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83F5D195-26B9-569E-25BF-CC80EEC704B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34003E12-8E14-C6F3-89ED-94BBE6D1BDE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5379357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Custom graph blue velvet">
    <p:bg>
      <p:bgPr>
        <a:solidFill>
          <a:schemeClr val="accent6"/>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27F8F2-E9F6-0070-6FE9-743D2EBF5C3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9" name="Subtitle 2">
            <a:extLst>
              <a:ext uri="{FF2B5EF4-FFF2-40B4-BE49-F238E27FC236}">
                <a16:creationId xmlns:a16="http://schemas.microsoft.com/office/drawing/2014/main" id="{A3A19C17-3CD7-82AF-DF4D-0096519ACF65}"/>
              </a:ext>
            </a:extLst>
          </p:cNvPr>
          <p:cNvSpPr>
            <a:spLocks noGrp="1"/>
          </p:cNvSpPr>
          <p:nvPr>
            <p:ph type="subTitle" idx="1" hasCustomPrompt="1"/>
          </p:nvPr>
        </p:nvSpPr>
        <p:spPr>
          <a:xfrm>
            <a:off x="199829" y="955470"/>
            <a:ext cx="11786928" cy="350816"/>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moveable and resizable graphs</a:t>
            </a:r>
          </a:p>
        </p:txBody>
      </p:sp>
      <p:sp>
        <p:nvSpPr>
          <p:cNvPr id="12" name="Title 1">
            <a:extLst>
              <a:ext uri="{FF2B5EF4-FFF2-40B4-BE49-F238E27FC236}">
                <a16:creationId xmlns:a16="http://schemas.microsoft.com/office/drawing/2014/main" id="{D3A0F2F0-F913-DF62-C987-B2A8791049AC}"/>
              </a:ext>
            </a:extLst>
          </p:cNvPr>
          <p:cNvSpPr>
            <a:spLocks noGrp="1"/>
          </p:cNvSpPr>
          <p:nvPr>
            <p:ph type="title" hasCustomPrompt="1"/>
          </p:nvPr>
        </p:nvSpPr>
        <p:spPr>
          <a:xfrm>
            <a:off x="199830" y="239094"/>
            <a:ext cx="11786928" cy="525552"/>
          </a:xfrm>
        </p:spPr>
        <p:txBody>
          <a:bodyPr>
            <a:noAutofit/>
          </a:bodyPr>
          <a:lstStyle>
            <a:lvl1pPr>
              <a:defRPr>
                <a:solidFill>
                  <a:schemeClr val="tx1"/>
                </a:solidFill>
              </a:defRPr>
            </a:lvl1pPr>
          </a:lstStyle>
          <a:p>
            <a:r>
              <a:rPr lang="en-GB" dirty="0"/>
              <a:t>Custom graph slide</a:t>
            </a:r>
            <a:endParaRPr lang="en-US" dirty="0"/>
          </a:p>
        </p:txBody>
      </p:sp>
      <p:sp>
        <p:nvSpPr>
          <p:cNvPr id="3" name="Picture Placeholder 4">
            <a:extLst>
              <a:ext uri="{FF2B5EF4-FFF2-40B4-BE49-F238E27FC236}">
                <a16:creationId xmlns:a16="http://schemas.microsoft.com/office/drawing/2014/main" id="{A6424D44-5E81-0BAB-227D-1A6ADC05986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4" name="Text Placeholder 6">
            <a:extLst>
              <a:ext uri="{FF2B5EF4-FFF2-40B4-BE49-F238E27FC236}">
                <a16:creationId xmlns:a16="http://schemas.microsoft.com/office/drawing/2014/main" id="{822FCEF9-77BF-A6A3-0AC9-2E88556805EA}"/>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48450023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Full image title light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68CC54B-5E77-FD5D-D44B-A2FB08F4636E}"/>
              </a:ext>
            </a:extLst>
          </p:cNvPr>
          <p:cNvSpPr>
            <a:spLocks noGrp="1"/>
          </p:cNvSpPr>
          <p:nvPr>
            <p:ph type="title" hasCustomPrompt="1"/>
          </p:nvPr>
        </p:nvSpPr>
        <p:spPr>
          <a:xfrm>
            <a:off x="1093694" y="1928692"/>
            <a:ext cx="10004612" cy="3027510"/>
          </a:xfrm>
          <a:noFill/>
        </p:spPr>
        <p:txBody>
          <a:bodyPr anchor="ctr">
            <a:noAutofit/>
          </a:bodyPr>
          <a:lstStyle>
            <a:lvl1pPr algn="ctr">
              <a:defRPr sz="7400">
                <a:solidFill>
                  <a:schemeClr val="bg1"/>
                </a:solidFill>
              </a:defRPr>
            </a:lvl1pPr>
          </a:lstStyle>
          <a:p>
            <a:r>
              <a:rPr lang="en-GB" dirty="0"/>
              <a:t>Heading goes here</a:t>
            </a:r>
            <a:endParaRPr lang="en-US" dirty="0"/>
          </a:p>
        </p:txBody>
      </p:sp>
      <p:pic>
        <p:nvPicPr>
          <p:cNvPr id="3" name="Picture 2">
            <a:extLst>
              <a:ext uri="{FF2B5EF4-FFF2-40B4-BE49-F238E27FC236}">
                <a16:creationId xmlns:a16="http://schemas.microsoft.com/office/drawing/2014/main" id="{0D0500D1-EC5A-F256-5A86-277537C17539}"/>
              </a:ext>
            </a:extLst>
          </p:cNvPr>
          <p:cNvPicPr/>
          <p:nvPr/>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Picture Placeholder 4">
            <a:extLst>
              <a:ext uri="{FF2B5EF4-FFF2-40B4-BE49-F238E27FC236}">
                <a16:creationId xmlns:a16="http://schemas.microsoft.com/office/drawing/2014/main" id="{5AC83E4E-5FFB-F03D-381F-58AEE133CC5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0B40BD92-B2A8-BF14-1007-79D2C256C20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166034286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cSld name="Film image 6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751220689"/>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Blank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97DF860F-1048-DD3B-67AE-FF1AD36E16E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1C25982C-7467-18F3-291D-4AA2E89EA4CF}"/>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43663222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Blank dark knight">
    <p:bg>
      <p:bgPr>
        <a:solidFill>
          <a:schemeClr val="tx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8FACB8-41D9-BEB0-DB35-B9638E79FA4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97DF860F-1048-DD3B-67AE-FF1AD36E16E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1C25982C-7467-18F3-291D-4AA2E89EA4CF}"/>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72015061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Blank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FE9B18-8D16-F8C5-ACF0-9565332CA10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Subtitle 2">
            <a:extLst>
              <a:ext uri="{FF2B5EF4-FFF2-40B4-BE49-F238E27FC236}">
                <a16:creationId xmlns:a16="http://schemas.microsoft.com/office/drawing/2014/main" id="{7DAEDAB6-8786-BE78-D9C7-CFB18D8085F3}"/>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itle 1">
            <a:extLst>
              <a:ext uri="{FF2B5EF4-FFF2-40B4-BE49-F238E27FC236}">
                <a16:creationId xmlns:a16="http://schemas.microsoft.com/office/drawing/2014/main" id="{AF198DC8-8873-192E-499F-D7FD9C0D3517}"/>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3" name="Picture Placeholder 4">
            <a:extLst>
              <a:ext uri="{FF2B5EF4-FFF2-40B4-BE49-F238E27FC236}">
                <a16:creationId xmlns:a16="http://schemas.microsoft.com/office/drawing/2014/main" id="{8F542AA5-F989-621A-2EB9-DCF64BE8E5A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5FFC3320-6272-A43C-FF02-A5652F1EDAA6}"/>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2441332358"/>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Blank border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Picture Placeholder 4">
            <a:extLst>
              <a:ext uri="{FF2B5EF4-FFF2-40B4-BE49-F238E27FC236}">
                <a16:creationId xmlns:a16="http://schemas.microsoft.com/office/drawing/2014/main" id="{7E7A1C93-142F-20A0-3C08-6F5B00FDBD3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E3C8BF74-FB5F-31D7-AC52-FABC250C77A1}"/>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97842319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Blank border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7" name="Picture Placeholder 4">
            <a:extLst>
              <a:ext uri="{FF2B5EF4-FFF2-40B4-BE49-F238E27FC236}">
                <a16:creationId xmlns:a16="http://schemas.microsoft.com/office/drawing/2014/main" id="{F3BBA0E3-F765-9759-4436-51BE578CCFD6}"/>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5AEABB21-623A-2B6E-E9A5-1BA01DE113DE}"/>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89701248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Blank border pink panther">
    <p:bg>
      <p:bgPr>
        <a:solidFill>
          <a:schemeClr val="accent4"/>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a:extLst>
              <a:ext uri="{FF2B5EF4-FFF2-40B4-BE49-F238E27FC236}">
                <a16:creationId xmlns:a16="http://schemas.microsoft.com/office/drawing/2014/main" id="{0F59E2B4-254C-16C9-F8C0-468844BD021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6" name="Picture Placeholder 4">
            <a:extLst>
              <a:ext uri="{FF2B5EF4-FFF2-40B4-BE49-F238E27FC236}">
                <a16:creationId xmlns:a16="http://schemas.microsoft.com/office/drawing/2014/main" id="{02B209D8-69D6-03CC-1428-1CA240788CD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FC2BF255-C72B-D849-88B7-15A6292D5D40}"/>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83760066"/>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Blank strip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D00772-244B-2410-1224-52C7A2893F2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0"/>
            <a:ext cx="12192000" cy="5902530"/>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F55E9A9D-1707-4C0C-E74F-07E9DA59CC2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F6F5E4BC-9742-29F1-C2AD-FEC90F24E049}"/>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495622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ld statement colour dark knight">
    <p:bg>
      <p:bgPr>
        <a:solidFill>
          <a:schemeClr val="tx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a:extLst>
              <a:ext uri="{FF2B5EF4-FFF2-40B4-BE49-F238E27FC236}">
                <a16:creationId xmlns:a16="http://schemas.microsoft.com/office/drawing/2014/main" id="{A1ACBDE3-0D94-F950-158E-0FC563E8A59B}"/>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4">
            <a:extLst>
              <a:ext uri="{FF2B5EF4-FFF2-40B4-BE49-F238E27FC236}">
                <a16:creationId xmlns:a16="http://schemas.microsoft.com/office/drawing/2014/main" id="{6C87DD81-0E73-B5D6-6222-C77F7E4AA11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BC173199-EEE3-AEA1-3B2B-8DA812F41DB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849038170"/>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Blank strip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D00772-244B-2410-1224-52C7A2893F2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7EBA9815-13D0-B073-9EAB-B0A33ADA027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066225A5-D894-ACEC-0A28-3B677E156997}"/>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2431057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Blank strip pink panther">
    <p:bg>
      <p:bgPr>
        <a:solidFill>
          <a:schemeClr val="accent4"/>
        </a:solidFill>
        <a:effectLst/>
      </p:bgPr>
    </p:bg>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A70DE42F-9474-4BB9-6F6E-C381960AE2AE}"/>
              </a:ext>
            </a:extLst>
          </p:cNvPr>
          <p:cNvSpPr>
            <a:spLocks noGrp="1" noRot="1" noMove="1" noResize="1" noEditPoints="1" noAdjustHandles="1" noChangeArrowheads="1" noChangeShapeType="1"/>
          </p:cNvSpPr>
          <p:nvPr/>
        </p:nvSpPr>
        <p:spPr>
          <a:xfrm>
            <a:off x="0" y="-1"/>
            <a:ext cx="12192000" cy="5902531"/>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b="1" i="0" dirty="0">
              <a:solidFill>
                <a:schemeClr val="bg1"/>
              </a:solidFill>
              <a:latin typeface="Inter Tight" pitchFamily="2" charset="0"/>
              <a:ea typeface="Inter Tight" pitchFamily="2" charset="0"/>
              <a:cs typeface="Inter Tight" pitchFamily="2" charset="0"/>
            </a:endParaRPr>
          </a:p>
        </p:txBody>
      </p:sp>
      <p:pic>
        <p:nvPicPr>
          <p:cNvPr id="5" name="Picture 4">
            <a:extLst>
              <a:ext uri="{FF2B5EF4-FFF2-40B4-BE49-F238E27FC236}">
                <a16:creationId xmlns:a16="http://schemas.microsoft.com/office/drawing/2014/main" id="{0ADECF53-02D2-BB86-FFE0-632B0A1D257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7" name="Subtitle 2">
            <a:extLst>
              <a:ext uri="{FF2B5EF4-FFF2-40B4-BE49-F238E27FC236}">
                <a16:creationId xmlns:a16="http://schemas.microsoft.com/office/drawing/2014/main" id="{8C9168D1-288E-D8F3-C515-15DCDB1A8DA1}"/>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92F0096E-7412-D2E6-4A9F-2F290ADB799F}"/>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Heading goes here</a:t>
            </a:r>
            <a:endParaRPr lang="en-US" dirty="0"/>
          </a:p>
        </p:txBody>
      </p:sp>
      <p:sp>
        <p:nvSpPr>
          <p:cNvPr id="4" name="Picture Placeholder 4">
            <a:extLst>
              <a:ext uri="{FF2B5EF4-FFF2-40B4-BE49-F238E27FC236}">
                <a16:creationId xmlns:a16="http://schemas.microsoft.com/office/drawing/2014/main" id="{A100DDD3-7DE6-89CE-F795-3A619C92F29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4B2F903-ED58-E69E-6A0F-E6874DE0B643}"/>
              </a:ext>
            </a:extLst>
          </p:cNvPr>
          <p:cNvSpPr>
            <a:spLocks noGrp="1"/>
          </p:cNvSpPr>
          <p:nvPr>
            <p:ph type="body" sz="quarter" idx="110"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5203404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ld statement colour red carpet">
    <p:bg>
      <p:bgPr>
        <a:solidFill>
          <a:schemeClr val="accent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bg1"/>
                </a:solidFill>
              </a:defRPr>
            </a:lvl1pPr>
          </a:lstStyle>
          <a:p>
            <a:r>
              <a:rPr lang="en-GB" dirty="0"/>
              <a:t>Statement </a:t>
            </a:r>
            <a:br>
              <a:rPr lang="en-GB" dirty="0"/>
            </a:br>
            <a:r>
              <a:rPr lang="en-GB" dirty="0"/>
              <a:t>or numbers</a:t>
            </a:r>
            <a:endParaRPr lang="en-US" dirty="0"/>
          </a:p>
        </p:txBody>
      </p:sp>
      <p:pic>
        <p:nvPicPr>
          <p:cNvPr id="4" name="Picture 3">
            <a:extLst>
              <a:ext uri="{FF2B5EF4-FFF2-40B4-BE49-F238E27FC236}">
                <a16:creationId xmlns:a16="http://schemas.microsoft.com/office/drawing/2014/main" id="{A1ACBDE3-0D94-F950-158E-0FC563E8A59B}"/>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4">
            <a:extLst>
              <a:ext uri="{FF2B5EF4-FFF2-40B4-BE49-F238E27FC236}">
                <a16:creationId xmlns:a16="http://schemas.microsoft.com/office/drawing/2014/main" id="{744E4DC6-5BD8-CEB6-07A6-63BE655838C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DA7E6A68-E85F-DD7D-1FAD-474805341DB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3979593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ld statement colour blue velvet">
    <p:bg>
      <p:bgPr>
        <a:solidFill>
          <a:schemeClr val="accent6"/>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46E23E-DF4C-1A45-F4E0-A349CEAD3B3D}"/>
              </a:ext>
            </a:extLst>
          </p:cNvPr>
          <p:cNvSpPr>
            <a:spLocks noGrp="1"/>
          </p:cNvSpPr>
          <p:nvPr>
            <p:ph type="title" hasCustomPrompt="1"/>
          </p:nvPr>
        </p:nvSpPr>
        <p:spPr>
          <a:xfrm>
            <a:off x="203078" y="1399922"/>
            <a:ext cx="11783680" cy="3981282"/>
          </a:xfrm>
          <a:noFill/>
        </p:spPr>
        <p:txBody>
          <a:bodyPr anchor="ctr">
            <a:noAutofit/>
          </a:bodyPr>
          <a:lstStyle>
            <a:lvl1pPr algn="ctr">
              <a:defRPr sz="7400">
                <a:solidFill>
                  <a:schemeClr val="tx1"/>
                </a:solidFill>
              </a:defRPr>
            </a:lvl1pPr>
          </a:lstStyle>
          <a:p>
            <a:r>
              <a:rPr lang="en-GB" dirty="0"/>
              <a:t>Statement </a:t>
            </a:r>
            <a:br>
              <a:rPr lang="en-GB" dirty="0"/>
            </a:br>
            <a:r>
              <a:rPr lang="en-GB" dirty="0"/>
              <a:t>or numbers</a:t>
            </a:r>
            <a:endParaRPr lang="en-US" dirty="0"/>
          </a:p>
        </p:txBody>
      </p:sp>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61761AF0-C2BC-A521-ED4E-B610F5CB3DD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699C0A68-26D2-F242-0EE7-5123BC976D4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9159814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eading image background dark text">
    <p:bg>
      <p:bgPr>
        <a:blipFill>
          <a:blip r:embed="rId2"/>
          <a:stretch>
            <a:fillRect t="-40486" b="-39336"/>
          </a:stretch>
        </a:blipFill>
        <a:effectLst/>
      </p:bgPr>
    </p:bg>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tx1"/>
                </a:solidFill>
              </a:defRPr>
            </a:lvl1pPr>
          </a:lstStyle>
          <a:p>
            <a:r>
              <a:rPr lang="en-GB" dirty="0"/>
              <a:t>Heading goes here</a:t>
            </a:r>
            <a:endParaRPr lang="en-US" dirty="0"/>
          </a:p>
        </p:txBody>
      </p:sp>
      <p:pic>
        <p:nvPicPr>
          <p:cNvPr id="3" name="Picture 2">
            <a:extLst>
              <a:ext uri="{FF2B5EF4-FFF2-40B4-BE49-F238E27FC236}">
                <a16:creationId xmlns:a16="http://schemas.microsoft.com/office/drawing/2014/main" id="{BB8E412B-4E84-5E8C-ED46-0CA508B03CEA}"/>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337768B6-27D7-007D-5C8A-777F52401CE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B1F1D35-3776-5342-EE1A-38A381FE15A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009770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Heading image background light text">
    <p:bg>
      <p:bgPr>
        <a:blipFill>
          <a:blip r:embed="rId2"/>
          <a:stretch>
            <a:fillRect t="-40486" b="-39336"/>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6358AFB-D8BD-32AE-9CFA-FD4213B2EC30}"/>
              </a:ext>
            </a:extLst>
          </p:cNvPr>
          <p:cNvPicPr/>
          <p:nvPr userDrawn="1"/>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Subtitle 2">
            <a:extLst>
              <a:ext uri="{FF2B5EF4-FFF2-40B4-BE49-F238E27FC236}">
                <a16:creationId xmlns:a16="http://schemas.microsoft.com/office/drawing/2014/main" id="{9E85D2A5-FBA3-7FBE-28F3-5FFC225A1BA3}"/>
              </a:ext>
            </a:extLst>
          </p:cNvPr>
          <p:cNvSpPr>
            <a:spLocks noGrp="1"/>
          </p:cNvSpPr>
          <p:nvPr>
            <p:ph type="subTitle" idx="1" hasCustomPrompt="1"/>
          </p:nvPr>
        </p:nvSpPr>
        <p:spPr>
          <a:xfrm>
            <a:off x="199829" y="3515790"/>
            <a:ext cx="11800084" cy="347555"/>
          </a:xfrm>
        </p:spPr>
        <p:txBody>
          <a:bodyPr>
            <a:noAutofit/>
          </a:bodyPr>
          <a:lstStyle>
            <a:lvl1pPr marL="0" indent="0" algn="ctr">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799414"/>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C34CF614-7359-9B39-0193-2292F196A9C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CC0743F4-129C-6FB1-D7AD-934B2B7799F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10159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tement image background dark text">
    <p:bg>
      <p:bgPr>
        <a:blipFill>
          <a:blip r:embed="rId2"/>
          <a:stretch>
            <a:fillRect t="-40486" b="-39336"/>
          </a:stretch>
        </a:blip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tx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lvl1pPr>
          </a:lstStyle>
          <a:p>
            <a:pPr lvl="0"/>
            <a:r>
              <a:rPr lang="en-US" dirty="0"/>
              <a:t>Bold statement</a:t>
            </a:r>
          </a:p>
        </p:txBody>
      </p:sp>
      <p:pic>
        <p:nvPicPr>
          <p:cNvPr id="3" name="Picture 2">
            <a:extLst>
              <a:ext uri="{FF2B5EF4-FFF2-40B4-BE49-F238E27FC236}">
                <a16:creationId xmlns:a16="http://schemas.microsoft.com/office/drawing/2014/main" id="{F8173E5A-7720-4738-7CE3-73AAC74899E3}"/>
              </a:ext>
            </a:extLst>
          </p:cNvPr>
          <p:cNvPicPr>
            <a:picLocks/>
          </p:cNvPicPr>
          <p:nvPr/>
        </p:nvPicPr>
        <p:blipFill>
          <a:blip r:embed="rId3">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48C86850-4601-3658-86B9-869623526239}"/>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7C247D33-6D62-7E59-9526-258AF1EE6FD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4439792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tement image background light text">
    <p:bg>
      <p:bgPr>
        <a:blipFill>
          <a:blip r:embed="rId2"/>
          <a:stretch>
            <a:fillRect t="-40486" b="-39336"/>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41E6EA-FAD6-6AE3-DC43-D027596BC3C2}"/>
              </a:ext>
            </a:extLst>
          </p:cNvPr>
          <p:cNvPicPr/>
          <p:nvPr userDrawn="1"/>
        </p:nvPicPr>
        <p:blipFill>
          <a:blip r:embed="rId3">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82420F18-A5E7-4928-E8D3-E72412DE95B5}"/>
              </a:ext>
            </a:extLst>
          </p:cNvPr>
          <p:cNvSpPr>
            <a:spLocks noGrp="1"/>
          </p:cNvSpPr>
          <p:nvPr>
            <p:ph type="title" hasCustomPrompt="1"/>
          </p:nvPr>
        </p:nvSpPr>
        <p:spPr>
          <a:xfrm>
            <a:off x="199829" y="2466260"/>
            <a:ext cx="11800084" cy="525552"/>
          </a:xfrm>
        </p:spPr>
        <p:txBody>
          <a:bodyPr>
            <a:noAutofit/>
          </a:bodyPr>
          <a:lstStyle>
            <a:lvl1pPr algn="ctr">
              <a:defRPr>
                <a:solidFill>
                  <a:schemeClr val="bg1"/>
                </a:solidFill>
              </a:defRPr>
            </a:lvl1pPr>
          </a:lstStyle>
          <a:p>
            <a:r>
              <a:rPr lang="en-GB" dirty="0"/>
              <a:t>Heading goes here</a:t>
            </a:r>
            <a:endParaRPr lang="en-US" dirty="0"/>
          </a:p>
        </p:txBody>
      </p:sp>
      <p:sp>
        <p:nvSpPr>
          <p:cNvPr id="9" name="Text Placeholder 8">
            <a:extLst>
              <a:ext uri="{FF2B5EF4-FFF2-40B4-BE49-F238E27FC236}">
                <a16:creationId xmlns:a16="http://schemas.microsoft.com/office/drawing/2014/main" id="{33F6076E-3629-BF11-CD14-1A5AE5155F46}"/>
              </a:ext>
            </a:extLst>
          </p:cNvPr>
          <p:cNvSpPr>
            <a:spLocks noGrp="1"/>
          </p:cNvSpPr>
          <p:nvPr>
            <p:ph type="body" sz="quarter" idx="85" hasCustomPrompt="1"/>
          </p:nvPr>
        </p:nvSpPr>
        <p:spPr>
          <a:xfrm>
            <a:off x="1013619" y="3428999"/>
            <a:ext cx="10164762" cy="1127125"/>
          </a:xfrm>
        </p:spPr>
        <p:txBody>
          <a:bodyPr>
            <a:noAutofit/>
          </a:bodyPr>
          <a:lstStyle>
            <a:lvl1pPr algn="ctr">
              <a:buNone/>
              <a:defRPr sz="7400">
                <a:solidFill>
                  <a:schemeClr val="bg1"/>
                </a:solidFill>
              </a:defRPr>
            </a:lvl1pPr>
          </a:lstStyle>
          <a:p>
            <a:pPr lvl="0"/>
            <a:r>
              <a:rPr lang="en-US" dirty="0"/>
              <a:t>Bold statement</a:t>
            </a:r>
          </a:p>
        </p:txBody>
      </p:sp>
      <p:sp>
        <p:nvSpPr>
          <p:cNvPr id="5" name="Picture Placeholder 4">
            <a:extLst>
              <a:ext uri="{FF2B5EF4-FFF2-40B4-BE49-F238E27FC236}">
                <a16:creationId xmlns:a16="http://schemas.microsoft.com/office/drawing/2014/main" id="{55AE6849-2A09-898C-8CA4-1567435D477D}"/>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CD63399-158B-1653-5714-E0754B7CD99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8265966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1 column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7" name="Picture Placeholder 4">
            <a:extLst>
              <a:ext uri="{FF2B5EF4-FFF2-40B4-BE49-F238E27FC236}">
                <a16:creationId xmlns:a16="http://schemas.microsoft.com/office/drawing/2014/main" id="{4A584D97-51E7-09E1-A325-EEF768DE147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4372DA55-6882-66FD-0830-8A6D26C115F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495428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x 14 ">
    <p:bg>
      <p:bgPr>
        <a:solidFill>
          <a:schemeClr val="tx1"/>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1" name="Text Placeholder 20">
            <a:extLst>
              <a:ext uri="{FF2B5EF4-FFF2-40B4-BE49-F238E27FC236}">
                <a16:creationId xmlns:a16="http://schemas.microsoft.com/office/drawing/2014/main" id="{D0CD15F5-FEED-99DC-64A4-6764039ECF05}"/>
              </a:ext>
            </a:extLst>
          </p:cNvPr>
          <p:cNvSpPr>
            <a:spLocks noGrp="1"/>
          </p:cNvSpPr>
          <p:nvPr>
            <p:ph type="body" sz="quarter" idx="75" hasCustomPrompt="1"/>
          </p:nvPr>
        </p:nvSpPr>
        <p:spPr>
          <a:xfrm>
            <a:off x="6209857" y="966643"/>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3" name="Text Placeholder 20">
            <a:extLst>
              <a:ext uri="{FF2B5EF4-FFF2-40B4-BE49-F238E27FC236}">
                <a16:creationId xmlns:a16="http://schemas.microsoft.com/office/drawing/2014/main" id="{5EACC7DD-1A48-83DF-26F3-96F9413D1648}"/>
              </a:ext>
            </a:extLst>
          </p:cNvPr>
          <p:cNvSpPr>
            <a:spLocks noGrp="1"/>
          </p:cNvSpPr>
          <p:nvPr>
            <p:ph type="body" sz="quarter" idx="77" hasCustomPrompt="1"/>
          </p:nvPr>
        </p:nvSpPr>
        <p:spPr>
          <a:xfrm>
            <a:off x="6209857" y="1649130"/>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15" name="Text Placeholder 20">
            <a:extLst>
              <a:ext uri="{FF2B5EF4-FFF2-40B4-BE49-F238E27FC236}">
                <a16:creationId xmlns:a16="http://schemas.microsoft.com/office/drawing/2014/main" id="{7D0B7075-B1C6-43E4-65E0-BFF09F89CF3C}"/>
              </a:ext>
            </a:extLst>
          </p:cNvPr>
          <p:cNvSpPr>
            <a:spLocks noGrp="1"/>
          </p:cNvSpPr>
          <p:nvPr>
            <p:ph type="body" sz="quarter" idx="79" hasCustomPrompt="1"/>
          </p:nvPr>
        </p:nvSpPr>
        <p:spPr>
          <a:xfrm>
            <a:off x="6209857" y="233161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sp>
        <p:nvSpPr>
          <p:cNvPr id="17" name="Text Placeholder 20">
            <a:extLst>
              <a:ext uri="{FF2B5EF4-FFF2-40B4-BE49-F238E27FC236}">
                <a16:creationId xmlns:a16="http://schemas.microsoft.com/office/drawing/2014/main" id="{3BD34450-10D0-2969-4F9C-A001ACD632F9}"/>
              </a:ext>
            </a:extLst>
          </p:cNvPr>
          <p:cNvSpPr>
            <a:spLocks noGrp="1"/>
          </p:cNvSpPr>
          <p:nvPr>
            <p:ph type="body" sz="quarter" idx="81" hasCustomPrompt="1"/>
          </p:nvPr>
        </p:nvSpPr>
        <p:spPr>
          <a:xfrm>
            <a:off x="6209857" y="302013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8</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9</a:t>
            </a:r>
          </a:p>
        </p:txBody>
      </p:sp>
      <p:sp>
        <p:nvSpPr>
          <p:cNvPr id="22" name="Text Placeholder 20">
            <a:extLst>
              <a:ext uri="{FF2B5EF4-FFF2-40B4-BE49-F238E27FC236}">
                <a16:creationId xmlns:a16="http://schemas.microsoft.com/office/drawing/2014/main" id="{9821CB22-4F45-1520-14EC-0E87A6748A31}"/>
              </a:ext>
            </a:extLst>
          </p:cNvPr>
          <p:cNvSpPr>
            <a:spLocks noGrp="1"/>
          </p:cNvSpPr>
          <p:nvPr>
            <p:ph type="body" sz="quarter" idx="83" hasCustomPrompt="1"/>
          </p:nvPr>
        </p:nvSpPr>
        <p:spPr>
          <a:xfrm>
            <a:off x="6209857" y="370865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10</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11</a:t>
            </a:r>
          </a:p>
        </p:txBody>
      </p:sp>
      <p:sp>
        <p:nvSpPr>
          <p:cNvPr id="24" name="Text Placeholder 20">
            <a:extLst>
              <a:ext uri="{FF2B5EF4-FFF2-40B4-BE49-F238E27FC236}">
                <a16:creationId xmlns:a16="http://schemas.microsoft.com/office/drawing/2014/main" id="{27F40FD7-5214-A464-D025-6CC2C7D0C685}"/>
              </a:ext>
            </a:extLst>
          </p:cNvPr>
          <p:cNvSpPr>
            <a:spLocks noGrp="1"/>
          </p:cNvSpPr>
          <p:nvPr>
            <p:ph type="body" sz="quarter" idx="85" hasCustomPrompt="1"/>
          </p:nvPr>
        </p:nvSpPr>
        <p:spPr>
          <a:xfrm>
            <a:off x="6209855" y="439717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12</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13</a:t>
            </a:r>
          </a:p>
        </p:txBody>
      </p:sp>
      <p:sp>
        <p:nvSpPr>
          <p:cNvPr id="26" name="Text Placeholder 20">
            <a:extLst>
              <a:ext uri="{FF2B5EF4-FFF2-40B4-BE49-F238E27FC236}">
                <a16:creationId xmlns:a16="http://schemas.microsoft.com/office/drawing/2014/main" id="{38553F9B-208A-2D9B-DA95-15B3E54BE281}"/>
              </a:ext>
            </a:extLst>
          </p:cNvPr>
          <p:cNvSpPr>
            <a:spLocks noGrp="1"/>
          </p:cNvSpPr>
          <p:nvPr>
            <p:ph type="body" sz="quarter" idx="87" hasCustomPrompt="1"/>
          </p:nvPr>
        </p:nvSpPr>
        <p:spPr>
          <a:xfrm>
            <a:off x="6209855" y="5085697"/>
            <a:ext cx="5784160"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14</a:t>
            </a:r>
          </a:p>
        </p:txBody>
      </p:sp>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E2414DDC-12D6-06D1-8A79-783E4210B125}"/>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48632FDE-D08F-9173-0C7C-15EEF8E9616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12706666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1 column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7F984AC-9DD0-BA85-9105-E2072800EDB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7" name="Picture Placeholder 4">
            <a:extLst>
              <a:ext uri="{FF2B5EF4-FFF2-40B4-BE49-F238E27FC236}">
                <a16:creationId xmlns:a16="http://schemas.microsoft.com/office/drawing/2014/main" id="{58C3272E-658F-936A-F5E6-1C742BB2053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0DD402C0-2222-FD84-846F-C25112FFA3A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505115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1 column blue velvet">
    <p:bg>
      <p:bgPr>
        <a:solidFill>
          <a:schemeClr val="accent6"/>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pic>
        <p:nvPicPr>
          <p:cNvPr id="3" name="Picture 2">
            <a:extLst>
              <a:ext uri="{FF2B5EF4-FFF2-40B4-BE49-F238E27FC236}">
                <a16:creationId xmlns:a16="http://schemas.microsoft.com/office/drawing/2014/main" id="{0F59E2B4-254C-16C9-F8C0-468844BD021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7" name="Picture Placeholder 4">
            <a:extLst>
              <a:ext uri="{FF2B5EF4-FFF2-40B4-BE49-F238E27FC236}">
                <a16:creationId xmlns:a16="http://schemas.microsoft.com/office/drawing/2014/main" id="{581EC269-10FD-AED8-08DE-C9978D9D0A3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27C3EAE0-7632-460A-14A5-4CC23878037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199879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2 columns dark knight">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F20641-6024-1D7D-CD53-F1DC401D9D4E}"/>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0" name="Picture Placeholder 4">
            <a:extLst>
              <a:ext uri="{FF2B5EF4-FFF2-40B4-BE49-F238E27FC236}">
                <a16:creationId xmlns:a16="http://schemas.microsoft.com/office/drawing/2014/main" id="{8078C170-D714-9BB6-428C-56645D7942C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5EC2206F-7896-9B10-95DD-3E5E7156701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2312519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2 columns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BF20641-6024-1D7D-CD53-F1DC401D9D4E}"/>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0" name="Picture Placeholder 4">
            <a:extLst>
              <a:ext uri="{FF2B5EF4-FFF2-40B4-BE49-F238E27FC236}">
                <a16:creationId xmlns:a16="http://schemas.microsoft.com/office/drawing/2014/main" id="{5891B6FC-BE1E-C56D-46D7-C8AEAA9C3F8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4BDF8AE6-81E7-E6AE-4873-DAD83276C04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8709534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2 columns blue velvet">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a:extLst>
              <a:ext uri="{FF2B5EF4-FFF2-40B4-BE49-F238E27FC236}">
                <a16:creationId xmlns:a16="http://schemas.microsoft.com/office/drawing/2014/main" id="{FF597162-1ABE-A3C4-D1E3-AC0FE6EE11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0" name="Picture Placeholder 4">
            <a:extLst>
              <a:ext uri="{FF2B5EF4-FFF2-40B4-BE49-F238E27FC236}">
                <a16:creationId xmlns:a16="http://schemas.microsoft.com/office/drawing/2014/main" id="{23804F7A-0012-CBCE-8250-75BECB32DA87}"/>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519E8548-D040-F61D-5F21-8BA6877561B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8823200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knight">
    <p:bg>
      <p:bgPr>
        <a:solidFill>
          <a:schemeClr val="tx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BB70C3-A052-6465-5890-050D10E5E09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
        <p:nvSpPr>
          <p:cNvPr id="10" name="Picture Placeholder 4">
            <a:extLst>
              <a:ext uri="{FF2B5EF4-FFF2-40B4-BE49-F238E27FC236}">
                <a16:creationId xmlns:a16="http://schemas.microsoft.com/office/drawing/2014/main" id="{E8E5078F-63D3-158E-EC17-D0AF155A54F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2" name="Text Placeholder 6">
            <a:extLst>
              <a:ext uri="{FF2B5EF4-FFF2-40B4-BE49-F238E27FC236}">
                <a16:creationId xmlns:a16="http://schemas.microsoft.com/office/drawing/2014/main" id="{C205A393-601F-AF4B-C77B-389E36D2C52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1565066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2 columns and subheads red carpet">
    <p:bg>
      <p:bgPr>
        <a:solidFill>
          <a:schemeClr val="accent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BB70C3-A052-6465-5890-050D10E5E09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
        <p:nvSpPr>
          <p:cNvPr id="10" name="Picture Placeholder 4">
            <a:extLst>
              <a:ext uri="{FF2B5EF4-FFF2-40B4-BE49-F238E27FC236}">
                <a16:creationId xmlns:a16="http://schemas.microsoft.com/office/drawing/2014/main" id="{C696948C-69A0-7429-5D8C-6B3BDFFC881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2" name="Text Placeholder 6">
            <a:extLst>
              <a:ext uri="{FF2B5EF4-FFF2-40B4-BE49-F238E27FC236}">
                <a16:creationId xmlns:a16="http://schemas.microsoft.com/office/drawing/2014/main" id="{1E8C1FDE-298B-98C7-9ADA-4378BCC18D8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553401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2 columns and subheads blue velvet">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pic>
        <p:nvPicPr>
          <p:cNvPr id="4" name="Picture 3">
            <a:extLst>
              <a:ext uri="{FF2B5EF4-FFF2-40B4-BE49-F238E27FC236}">
                <a16:creationId xmlns:a16="http://schemas.microsoft.com/office/drawing/2014/main" id="{FF597162-1ABE-A3C4-D1E3-AC0FE6EE11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a:t>Subheading goes here</a:t>
            </a:r>
          </a:p>
        </p:txBody>
      </p:sp>
      <p:sp>
        <p:nvSpPr>
          <p:cNvPr id="10" name="Picture Placeholder 4">
            <a:extLst>
              <a:ext uri="{FF2B5EF4-FFF2-40B4-BE49-F238E27FC236}">
                <a16:creationId xmlns:a16="http://schemas.microsoft.com/office/drawing/2014/main" id="{D2CC8E7F-E13F-F00A-D7C4-5CFD33BD4AC1}"/>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2" name="Text Placeholder 6">
            <a:extLst>
              <a:ext uri="{FF2B5EF4-FFF2-40B4-BE49-F238E27FC236}">
                <a16:creationId xmlns:a16="http://schemas.microsoft.com/office/drawing/2014/main" id="{C9300E5C-0673-4671-B6FF-5A3E4EEE333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29581545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knight">
    <p:bg>
      <p:bgPr>
        <a:solidFill>
          <a:schemeClr val="tx2"/>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4">
            <a:extLst>
              <a:ext uri="{FF2B5EF4-FFF2-40B4-BE49-F238E27FC236}">
                <a16:creationId xmlns:a16="http://schemas.microsoft.com/office/drawing/2014/main" id="{A623073A-3D0E-AF37-71A3-4AA0E8BD464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6" name="Text Placeholder 6">
            <a:extLst>
              <a:ext uri="{FF2B5EF4-FFF2-40B4-BE49-F238E27FC236}">
                <a16:creationId xmlns:a16="http://schemas.microsoft.com/office/drawing/2014/main" id="{891946D4-65A1-FA09-D06F-749266CB3FF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971707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3 columns and subheads red carpet">
    <p:bg>
      <p:bgPr>
        <a:solidFill>
          <a:schemeClr val="accent2"/>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
        <p:nvSpPr>
          <p:cNvPr id="4" name="Picture Placeholder 4">
            <a:extLst>
              <a:ext uri="{FF2B5EF4-FFF2-40B4-BE49-F238E27FC236}">
                <a16:creationId xmlns:a16="http://schemas.microsoft.com/office/drawing/2014/main" id="{8E1E36E1-CF5E-BE10-54F3-2A270AE7D53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6" name="Text Placeholder 6">
            <a:extLst>
              <a:ext uri="{FF2B5EF4-FFF2-40B4-BE49-F238E27FC236}">
                <a16:creationId xmlns:a16="http://schemas.microsoft.com/office/drawing/2014/main" id="{32AE9EB6-CC32-C55C-7A5D-6E41B3F9E29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824536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with image red carpet">
    <p:bg>
      <p:bgPr>
        <a:solidFill>
          <a:schemeClr val="accent2"/>
        </a:solidFill>
        <a:effectLst/>
      </p:bgPr>
    </p:bg>
    <p:spTree>
      <p:nvGrpSpPr>
        <p:cNvPr id="1" name=""/>
        <p:cNvGrpSpPr/>
        <p:nvPr/>
      </p:nvGrpSpPr>
      <p:grpSpPr>
        <a:xfrm>
          <a:off x="0" y="0"/>
          <a:ext cx="0" cy="0"/>
          <a:chOff x="0" y="0"/>
          <a:chExt cx="0" cy="0"/>
        </a:xfrm>
      </p:grpSpPr>
      <p:sp>
        <p:nvSpPr>
          <p:cNvPr id="3" name="Text Placeholder 20">
            <a:extLst>
              <a:ext uri="{FF2B5EF4-FFF2-40B4-BE49-F238E27FC236}">
                <a16:creationId xmlns:a16="http://schemas.microsoft.com/office/drawing/2014/main" id="{D9C06E96-50E7-B86D-6434-27AB4A2A5BDA}"/>
              </a:ext>
            </a:extLst>
          </p:cNvPr>
          <p:cNvSpPr>
            <a:spLocks noGrp="1"/>
          </p:cNvSpPr>
          <p:nvPr>
            <p:ph type="body" sz="quarter" idx="74" hasCustomPrompt="1"/>
          </p:nvPr>
        </p:nvSpPr>
        <p:spPr>
          <a:xfrm>
            <a:off x="205243" y="966643"/>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1</a:t>
            </a:r>
          </a:p>
        </p:txBody>
      </p:sp>
      <p:sp>
        <p:nvSpPr>
          <p:cNvPr id="12" name="Text Placeholder 20">
            <a:extLst>
              <a:ext uri="{FF2B5EF4-FFF2-40B4-BE49-F238E27FC236}">
                <a16:creationId xmlns:a16="http://schemas.microsoft.com/office/drawing/2014/main" id="{50277601-642A-4D21-240E-DB17278AD851}"/>
              </a:ext>
            </a:extLst>
          </p:cNvPr>
          <p:cNvSpPr>
            <a:spLocks noGrp="1"/>
          </p:cNvSpPr>
          <p:nvPr>
            <p:ph type="body" sz="quarter" idx="76" hasCustomPrompt="1"/>
          </p:nvPr>
        </p:nvSpPr>
        <p:spPr>
          <a:xfrm>
            <a:off x="205243" y="1649130"/>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2</a:t>
            </a:r>
          </a:p>
        </p:txBody>
      </p:sp>
      <p:sp>
        <p:nvSpPr>
          <p:cNvPr id="14" name="Text Placeholder 20">
            <a:extLst>
              <a:ext uri="{FF2B5EF4-FFF2-40B4-BE49-F238E27FC236}">
                <a16:creationId xmlns:a16="http://schemas.microsoft.com/office/drawing/2014/main" id="{865F8661-963E-3196-F5E8-703BDA305B67}"/>
              </a:ext>
            </a:extLst>
          </p:cNvPr>
          <p:cNvSpPr>
            <a:spLocks noGrp="1"/>
          </p:cNvSpPr>
          <p:nvPr>
            <p:ph type="body" sz="quarter" idx="78" hasCustomPrompt="1"/>
          </p:nvPr>
        </p:nvSpPr>
        <p:spPr>
          <a:xfrm>
            <a:off x="205243" y="233161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3</a:t>
            </a:r>
          </a:p>
        </p:txBody>
      </p:sp>
      <p:sp>
        <p:nvSpPr>
          <p:cNvPr id="16" name="Text Placeholder 20">
            <a:extLst>
              <a:ext uri="{FF2B5EF4-FFF2-40B4-BE49-F238E27FC236}">
                <a16:creationId xmlns:a16="http://schemas.microsoft.com/office/drawing/2014/main" id="{A5064CAF-0D9C-3933-C581-4F18D8AC7757}"/>
              </a:ext>
            </a:extLst>
          </p:cNvPr>
          <p:cNvSpPr>
            <a:spLocks noGrp="1"/>
          </p:cNvSpPr>
          <p:nvPr>
            <p:ph type="body" sz="quarter" idx="80" hasCustomPrompt="1"/>
          </p:nvPr>
        </p:nvSpPr>
        <p:spPr>
          <a:xfrm>
            <a:off x="205243" y="302013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4</a:t>
            </a:r>
          </a:p>
        </p:txBody>
      </p:sp>
      <p:sp>
        <p:nvSpPr>
          <p:cNvPr id="20" name="Text Placeholder 20">
            <a:extLst>
              <a:ext uri="{FF2B5EF4-FFF2-40B4-BE49-F238E27FC236}">
                <a16:creationId xmlns:a16="http://schemas.microsoft.com/office/drawing/2014/main" id="{D63EF9BC-EBC0-D93C-8EA8-ADFA0800A480}"/>
              </a:ext>
            </a:extLst>
          </p:cNvPr>
          <p:cNvSpPr>
            <a:spLocks noGrp="1"/>
          </p:cNvSpPr>
          <p:nvPr>
            <p:ph type="body" sz="quarter" idx="82" hasCustomPrompt="1"/>
          </p:nvPr>
        </p:nvSpPr>
        <p:spPr>
          <a:xfrm>
            <a:off x="205243" y="370865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5</a:t>
            </a:r>
          </a:p>
        </p:txBody>
      </p:sp>
      <p:sp>
        <p:nvSpPr>
          <p:cNvPr id="23" name="Text Placeholder 20">
            <a:extLst>
              <a:ext uri="{FF2B5EF4-FFF2-40B4-BE49-F238E27FC236}">
                <a16:creationId xmlns:a16="http://schemas.microsoft.com/office/drawing/2014/main" id="{E69C5AE9-594A-0979-D89C-886568ED473A}"/>
              </a:ext>
            </a:extLst>
          </p:cNvPr>
          <p:cNvSpPr>
            <a:spLocks noGrp="1"/>
          </p:cNvSpPr>
          <p:nvPr>
            <p:ph type="body" sz="quarter" idx="84" hasCustomPrompt="1"/>
          </p:nvPr>
        </p:nvSpPr>
        <p:spPr>
          <a:xfrm>
            <a:off x="205241" y="439717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6</a:t>
            </a:r>
          </a:p>
        </p:txBody>
      </p:sp>
      <p:sp>
        <p:nvSpPr>
          <p:cNvPr id="25" name="Text Placeholder 20">
            <a:extLst>
              <a:ext uri="{FF2B5EF4-FFF2-40B4-BE49-F238E27FC236}">
                <a16:creationId xmlns:a16="http://schemas.microsoft.com/office/drawing/2014/main" id="{7503C41D-D89B-6F52-2B83-F44987D9A3B1}"/>
              </a:ext>
            </a:extLst>
          </p:cNvPr>
          <p:cNvSpPr>
            <a:spLocks noGrp="1"/>
          </p:cNvSpPr>
          <p:nvPr>
            <p:ph type="body" sz="quarter" idx="86" hasCustomPrompt="1"/>
          </p:nvPr>
        </p:nvSpPr>
        <p:spPr>
          <a:xfrm>
            <a:off x="205241" y="5085697"/>
            <a:ext cx="5784159" cy="525552"/>
          </a:xfrm>
          <a:prstGeom prst="roundRect">
            <a:avLst>
              <a:gd name="adj" fmla="val 13265"/>
            </a:avLst>
          </a:prstGeom>
          <a:solidFill>
            <a:schemeClr val="bg1"/>
          </a:solidFill>
        </p:spPr>
        <p:txBody>
          <a:bodyPr vert="horz" lIns="108000" anchor="ctr">
            <a:noAutofit/>
          </a:bodyPr>
          <a:lstStyle>
            <a:lvl1pPr marL="216000" algn="l" rtl="1">
              <a:buNone/>
              <a:defRPr sz="2000">
                <a:solidFill>
                  <a:schemeClr val="tx1"/>
                </a:solidFill>
              </a:defRPr>
            </a:lvl1pPr>
            <a:lvl2pPr algn="thaiDist">
              <a:defRPr/>
            </a:lvl2pPr>
          </a:lstStyle>
          <a:p>
            <a:pPr lvl="0"/>
            <a:r>
              <a:rPr lang="en-US" dirty="0"/>
              <a:t>Agenda item 7</a:t>
            </a:r>
          </a:p>
        </p:txBody>
      </p:sp>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
        <p:nvSpPr>
          <p:cNvPr id="6" name="Picture Placeholder 4">
            <a:extLst>
              <a:ext uri="{FF2B5EF4-FFF2-40B4-BE49-F238E27FC236}">
                <a16:creationId xmlns:a16="http://schemas.microsoft.com/office/drawing/2014/main" id="{6CFAF00D-1F17-14F6-7141-08ABC53EDD61}"/>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9" name="Text Placeholder 6">
            <a:extLst>
              <a:ext uri="{FF2B5EF4-FFF2-40B4-BE49-F238E27FC236}">
                <a16:creationId xmlns:a16="http://schemas.microsoft.com/office/drawing/2014/main" id="{4A7F907E-6FAE-7166-ADF0-16E37EB6E118}"/>
              </a:ext>
            </a:extLst>
          </p:cNvPr>
          <p:cNvSpPr>
            <a:spLocks noGrp="1"/>
          </p:cNvSpPr>
          <p:nvPr>
            <p:ph type="body" sz="quarter" idx="30" hasCustomPrompt="1"/>
          </p:nvPr>
        </p:nvSpPr>
        <p:spPr>
          <a:xfrm>
            <a:off x="4052881" y="6471737"/>
            <a:ext cx="1949272" cy="160837"/>
          </a:xfrm>
        </p:spPr>
        <p:txBody>
          <a:bodyPr anchor="t" anchorCtr="0">
            <a:noAutofit/>
          </a:bodyPr>
          <a:lstStyle>
            <a:lvl1pPr algn="r">
              <a:buNone/>
              <a:defRPr sz="10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5660886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3 columns and subheads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597162-1ABE-A3C4-D1E3-AC0FE6EE118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a:t>Subheading goes here</a:t>
            </a:r>
          </a:p>
        </p:txBody>
      </p:sp>
      <p:sp>
        <p:nvSpPr>
          <p:cNvPr id="6" name="Picture Placeholder 4">
            <a:extLst>
              <a:ext uri="{FF2B5EF4-FFF2-40B4-BE49-F238E27FC236}">
                <a16:creationId xmlns:a16="http://schemas.microsoft.com/office/drawing/2014/main" id="{9BF3EDC8-DA1E-C1C7-CFC2-850685D4EF0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523E0CF0-D79B-2B71-3C88-EB41A87F8FF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2694032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1 column and image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
        <p:nvSpPr>
          <p:cNvPr id="10" name="Picture Placeholder 4">
            <a:extLst>
              <a:ext uri="{FF2B5EF4-FFF2-40B4-BE49-F238E27FC236}">
                <a16:creationId xmlns:a16="http://schemas.microsoft.com/office/drawing/2014/main" id="{1198E836-7DD8-8BFB-48FD-C7E250D733D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B702A477-DC64-EA80-4F3A-6EA00E2CA87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8899038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1 column and image red carpet">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
        <p:nvSpPr>
          <p:cNvPr id="10" name="Picture Placeholder 4">
            <a:extLst>
              <a:ext uri="{FF2B5EF4-FFF2-40B4-BE49-F238E27FC236}">
                <a16:creationId xmlns:a16="http://schemas.microsoft.com/office/drawing/2014/main" id="{457B57B4-581A-4CED-7067-B69289A5E1F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2626C4C4-F568-B91C-4084-696C9BFE66A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4154201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1 column and image pink panther">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000CAA-8178-20A5-C3EF-8619382B952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noFill/>
        </p:spPr>
        <p:txBody>
          <a:bodyPr/>
          <a:lstStyle/>
          <a:p>
            <a:endParaRPr lang="en-US"/>
          </a:p>
        </p:txBody>
      </p:sp>
      <p:sp>
        <p:nvSpPr>
          <p:cNvPr id="10" name="Picture Placeholder 4">
            <a:extLst>
              <a:ext uri="{FF2B5EF4-FFF2-40B4-BE49-F238E27FC236}">
                <a16:creationId xmlns:a16="http://schemas.microsoft.com/office/drawing/2014/main" id="{F32D11AD-5D23-CB3A-3123-0FDA6C82885A}"/>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A43401AB-AC69-CF3A-9B8C-327F93BECD6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4912390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1 column and 2 images dark knight">
    <p:bg>
      <p:bgPr>
        <a:solidFill>
          <a:schemeClr val="tx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
        <p:nvSpPr>
          <p:cNvPr id="10" name="Picture Placeholder 4">
            <a:extLst>
              <a:ext uri="{FF2B5EF4-FFF2-40B4-BE49-F238E27FC236}">
                <a16:creationId xmlns:a16="http://schemas.microsoft.com/office/drawing/2014/main" id="{8196D05B-71C9-A85E-F7E6-24FD99E087C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0D174F78-4520-1F62-1B70-71A97520543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9634508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1 column and 2 images red carpet">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pic>
        <p:nvPicPr>
          <p:cNvPr id="3" name="Picture 2">
            <a:extLst>
              <a:ext uri="{FF2B5EF4-FFF2-40B4-BE49-F238E27FC236}">
                <a16:creationId xmlns:a16="http://schemas.microsoft.com/office/drawing/2014/main" id="{B84995FD-597D-11FB-775F-8D431773E468}"/>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
        <p:nvSpPr>
          <p:cNvPr id="10" name="Picture Placeholder 4">
            <a:extLst>
              <a:ext uri="{FF2B5EF4-FFF2-40B4-BE49-F238E27FC236}">
                <a16:creationId xmlns:a16="http://schemas.microsoft.com/office/drawing/2014/main" id="{817421DD-E21E-2F53-8B64-759EB11171A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72FB1B5F-7F0A-33C5-F270-0DF3AB153A0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4910903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ext 1 column and 2 images pink panther">
    <p:bg>
      <p:bgPr>
        <a:solidFill>
          <a:schemeClr val="accent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F000CAA-8178-20A5-C3EF-8619382B9520}"/>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a:t>
            </a:r>
            <a:r>
              <a:rPr lang="en-US" err="1">
                <a:sym typeface="Inter Tight"/>
              </a:rPr>
              <a:t>Morbm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endParaRPr lang="en-US">
              <a:sym typeface="Inter Tight"/>
            </a:endParaRPr>
          </a:p>
          <a:p>
            <a:endParaRPr lang="en-US">
              <a:sym typeface="Inter T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noFill/>
        </p:spPr>
        <p:txBody>
          <a:bodyPr/>
          <a:lstStyle/>
          <a:p>
            <a:endParaRPr lang="en-US"/>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noFill/>
        </p:spPr>
        <p:txBody>
          <a:bodyPr/>
          <a:lstStyle/>
          <a:p>
            <a:endParaRPr lang="en-US"/>
          </a:p>
        </p:txBody>
      </p:sp>
      <p:sp>
        <p:nvSpPr>
          <p:cNvPr id="11" name="Picture Placeholder 4">
            <a:extLst>
              <a:ext uri="{FF2B5EF4-FFF2-40B4-BE49-F238E27FC236}">
                <a16:creationId xmlns:a16="http://schemas.microsoft.com/office/drawing/2014/main" id="{49FCDA21-6565-DE95-F001-228FFB5C2690}"/>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2" name="Text Placeholder 6">
            <a:extLst>
              <a:ext uri="{FF2B5EF4-FFF2-40B4-BE49-F238E27FC236}">
                <a16:creationId xmlns:a16="http://schemas.microsoft.com/office/drawing/2014/main" id="{44DBFDF1-2C1C-D9B4-8A4D-A343C025FD1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6861333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and image dark knight">
    <p:bg>
      <p:bgPr>
        <a:solidFill>
          <a:schemeClr val="tx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398026"/>
            <a:ext cx="6376864"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pic>
        <p:nvPicPr>
          <p:cNvPr id="4" name="Picture 3">
            <a:extLst>
              <a:ext uri="{FF2B5EF4-FFF2-40B4-BE49-F238E27FC236}">
                <a16:creationId xmlns:a16="http://schemas.microsoft.com/office/drawing/2014/main" id="{294AF3EF-C3D7-8DD4-27D4-8582327AA7E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Picture Placeholder 4">
            <a:extLst>
              <a:ext uri="{FF2B5EF4-FFF2-40B4-BE49-F238E27FC236}">
                <a16:creationId xmlns:a16="http://schemas.microsoft.com/office/drawing/2014/main" id="{01D5F0D0-E522-E91B-21FF-AB0C0338384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E5BEB6B4-EBA0-EFAD-1FBD-CFDF51F5113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3788069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and image red carpe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398026"/>
            <a:ext cx="6376864" cy="561256"/>
          </a:xfrm>
          <a:prstGeom prst="roundRect">
            <a:avLst>
              <a:gd name="adj" fmla="val 13265"/>
            </a:avLst>
          </a:prstGeom>
          <a:solidFill>
            <a:schemeClr val="tx1"/>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pic>
        <p:nvPicPr>
          <p:cNvPr id="4" name="Picture 3">
            <a:extLst>
              <a:ext uri="{FF2B5EF4-FFF2-40B4-BE49-F238E27FC236}">
                <a16:creationId xmlns:a16="http://schemas.microsoft.com/office/drawing/2014/main" id="{294AF3EF-C3D7-8DD4-27D4-8582327AA7E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Picture Placeholder 4">
            <a:extLst>
              <a:ext uri="{FF2B5EF4-FFF2-40B4-BE49-F238E27FC236}">
                <a16:creationId xmlns:a16="http://schemas.microsoft.com/office/drawing/2014/main" id="{FA20653B-B7E6-48F6-102D-0CF67CDB9BE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6AC48BB6-39F5-0D42-F29F-18896466644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27535168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and image snow white">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lvl1pPr>
              <a:buNone/>
              <a:defRPr/>
            </a:lvl1p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398026"/>
            <a:ext cx="6589712"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a:t>	   XX secondary text goes along here</a:t>
            </a:r>
          </a:p>
        </p:txBody>
      </p:sp>
      <p:pic>
        <p:nvPicPr>
          <p:cNvPr id="7" name="Picture 6">
            <a:extLst>
              <a:ext uri="{FF2B5EF4-FFF2-40B4-BE49-F238E27FC236}">
                <a16:creationId xmlns:a16="http://schemas.microsoft.com/office/drawing/2014/main" id="{E73B3FE4-F1A8-34B8-E75A-30DBAC1BDF0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Picture Placeholder 4">
            <a:extLst>
              <a:ext uri="{FF2B5EF4-FFF2-40B4-BE49-F238E27FC236}">
                <a16:creationId xmlns:a16="http://schemas.microsoft.com/office/drawing/2014/main" id="{AA454585-0DAB-160B-D49B-75AB79804648}"/>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0DCD1D1F-E915-3E31-7977-EA623250458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469657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contents with image red carpet blank">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9725E2-B2B4-0868-41EA-60F5F38A5B51}"/>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8" name="Title 1">
            <a:extLst>
              <a:ext uri="{FF2B5EF4-FFF2-40B4-BE49-F238E27FC236}">
                <a16:creationId xmlns:a16="http://schemas.microsoft.com/office/drawing/2014/main" id="{B2ED59C1-BD8B-B158-E012-979C69D937D4}"/>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contents with image slide</a:t>
            </a:r>
            <a:endParaRPr lang="en-US" dirty="0"/>
          </a:p>
        </p:txBody>
      </p:sp>
      <p:sp>
        <p:nvSpPr>
          <p:cNvPr id="2" name="Picture Placeholder 12">
            <a:extLst>
              <a:ext uri="{FF2B5EF4-FFF2-40B4-BE49-F238E27FC236}">
                <a16:creationId xmlns:a16="http://schemas.microsoft.com/office/drawing/2014/main" id="{42CC1BB3-BDCB-CF56-D16D-453497392EFB}"/>
              </a:ext>
            </a:extLst>
          </p:cNvPr>
          <p:cNvSpPr>
            <a:spLocks noGrp="1"/>
          </p:cNvSpPr>
          <p:nvPr>
            <p:ph type="pic" sz="quarter" idx="10"/>
          </p:nvPr>
        </p:nvSpPr>
        <p:spPr>
          <a:xfrm>
            <a:off x="6202600" y="944563"/>
            <a:ext cx="5797313" cy="5688012"/>
          </a:xfrm>
          <a:prstGeom prst="roundRect">
            <a:avLst>
              <a:gd name="adj" fmla="val 1469"/>
            </a:avLst>
          </a:prstGeom>
          <a:noFill/>
        </p:spPr>
        <p:txBody>
          <a:bodyPr/>
          <a:lstStyle/>
          <a:p>
            <a:endParaRPr lang="en-US" dirty="0"/>
          </a:p>
        </p:txBody>
      </p:sp>
      <p:sp>
        <p:nvSpPr>
          <p:cNvPr id="5" name="Picture Placeholder 4">
            <a:extLst>
              <a:ext uri="{FF2B5EF4-FFF2-40B4-BE49-F238E27FC236}">
                <a16:creationId xmlns:a16="http://schemas.microsoft.com/office/drawing/2014/main" id="{F68B5409-F9AC-CAF7-5B66-E26A949625F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85325DBE-C1A5-CC2C-A993-825FBA9E371A}"/>
              </a:ext>
            </a:extLst>
          </p:cNvPr>
          <p:cNvSpPr>
            <a:spLocks noGrp="1"/>
          </p:cNvSpPr>
          <p:nvPr>
            <p:ph type="body" sz="quarter" idx="30" hasCustomPrompt="1"/>
          </p:nvPr>
        </p:nvSpPr>
        <p:spPr>
          <a:xfrm>
            <a:off x="4052881" y="6471737"/>
            <a:ext cx="1949272" cy="160837"/>
          </a:xfrm>
        </p:spPr>
        <p:txBody>
          <a:bodyPr anchor="t" anchorCtr="0">
            <a:noAutofit/>
          </a:bodyPr>
          <a:lstStyle>
            <a:lvl1pPr algn="r">
              <a:buNone/>
              <a:defRPr sz="1000" b="0">
                <a:solidFill>
                  <a:schemeClr val="bg1"/>
                </a:solidFill>
              </a:defRPr>
            </a:lvl1pPr>
          </a:lstStyle>
          <a:p>
            <a:pPr lvl="0"/>
            <a:r>
              <a:rPr lang="en-US" dirty="0"/>
              <a:t>Date goes here align right</a:t>
            </a:r>
          </a:p>
        </p:txBody>
      </p:sp>
      <p:sp>
        <p:nvSpPr>
          <p:cNvPr id="9" name="Subtitle 2">
            <a:extLst>
              <a:ext uri="{FF2B5EF4-FFF2-40B4-BE49-F238E27FC236}">
                <a16:creationId xmlns:a16="http://schemas.microsoft.com/office/drawing/2014/main" id="{F52F5B57-439C-EC45-47C6-8A3DA1C49019}"/>
              </a:ext>
            </a:extLst>
          </p:cNvPr>
          <p:cNvSpPr>
            <a:spLocks noGrp="1"/>
          </p:cNvSpPr>
          <p:nvPr>
            <p:ph type="subTitle" idx="1" hasCustomPrompt="1"/>
          </p:nvPr>
        </p:nvSpPr>
        <p:spPr>
          <a:xfrm>
            <a:off x="199830" y="5584620"/>
            <a:ext cx="5797314" cy="7304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above for a custom contents with image slide</a:t>
            </a:r>
            <a:endParaRPr lang="en-US" dirty="0"/>
          </a:p>
        </p:txBody>
      </p:sp>
    </p:spTree>
    <p:extLst>
      <p:ext uri="{BB962C8B-B14F-4D97-AF65-F5344CB8AC3E}">
        <p14:creationId xmlns:p14="http://schemas.microsoft.com/office/powerpoint/2010/main" val="295979241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and image custom dark knight">
    <p:bg>
      <p:bgPr>
        <a:solidFill>
          <a:schemeClr val="tx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pic>
        <p:nvPicPr>
          <p:cNvPr id="4" name="Picture 3">
            <a:extLst>
              <a:ext uri="{FF2B5EF4-FFF2-40B4-BE49-F238E27FC236}">
                <a16:creationId xmlns:a16="http://schemas.microsoft.com/office/drawing/2014/main" id="{294AF3EF-C3D7-8DD4-27D4-8582327AA7E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7" name="Picture Placeholder 4">
            <a:extLst>
              <a:ext uri="{FF2B5EF4-FFF2-40B4-BE49-F238E27FC236}">
                <a16:creationId xmlns:a16="http://schemas.microsoft.com/office/drawing/2014/main" id="{97230C25-10E7-DEC7-2191-B0EF599EBF0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7B263001-AC3A-1914-1B9C-08F003E509B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77856362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and image custom pink panther">
    <p:bg>
      <p:bgPr>
        <a:solidFill>
          <a:schemeClr val="accent4"/>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6EA50D8-28B9-EA9C-43F3-5CA9C2078F5C}"/>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733857"/>
          </a:xfrm>
          <a:prstGeom prst="roundRect">
            <a:avLst>
              <a:gd name="adj" fmla="val 1469"/>
            </a:avLst>
          </a:prstGeom>
          <a:noFill/>
        </p:spPr>
        <p:txBody>
          <a:bodyPr/>
          <a:lstStyle/>
          <a:p>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a:t>Heading goes here over two lines if needed</a:t>
            </a:r>
            <a:endParaRPr lang="en-US"/>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7" name="Picture Placeholder 4">
            <a:extLst>
              <a:ext uri="{FF2B5EF4-FFF2-40B4-BE49-F238E27FC236}">
                <a16:creationId xmlns:a16="http://schemas.microsoft.com/office/drawing/2014/main" id="{E984C580-27F6-51BB-E9D8-A8C6ACA83CA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EF30696E-17EE-F967-4B3C-C7242646C2B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3679690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ilm poster 1 dark knigh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BFE260-6526-14A1-D76B-6ABB47DFDC6D}"/>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4967324" y="4750837"/>
            <a:ext cx="2193104"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4975760" y="5387284"/>
            <a:ext cx="218466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B08018E8-F34C-8069-E1C6-E737629FCC49}"/>
              </a:ext>
            </a:extLst>
          </p:cNvPr>
          <p:cNvSpPr>
            <a:spLocks noGrp="1" noChangeAspect="1"/>
          </p:cNvSpPr>
          <p:nvPr>
            <p:ph type="pic" sz="quarter" idx="114"/>
          </p:nvPr>
        </p:nvSpPr>
        <p:spPr>
          <a:xfrm>
            <a:off x="5100000" y="1532931"/>
            <a:ext cx="1992000" cy="2988000"/>
          </a:xfrm>
          <a:prstGeom prst="roundRect">
            <a:avLst>
              <a:gd name="adj" fmla="val 2732"/>
            </a:avLst>
          </a:prstGeom>
          <a:noFill/>
        </p:spPr>
        <p:txBody>
          <a:bodyPr/>
          <a:lstStyle>
            <a:lvl1pPr>
              <a:buNone/>
              <a:defRPr/>
            </a:lvl1pPr>
          </a:lstStyle>
          <a:p>
            <a:endParaRPr lang="en-US"/>
          </a:p>
        </p:txBody>
      </p:sp>
      <p:sp>
        <p:nvSpPr>
          <p:cNvPr id="7" name="Picture Placeholder 4">
            <a:extLst>
              <a:ext uri="{FF2B5EF4-FFF2-40B4-BE49-F238E27FC236}">
                <a16:creationId xmlns:a16="http://schemas.microsoft.com/office/drawing/2014/main" id="{8CE60C47-9B90-37F1-58E6-744771A08C0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8" name="Text Placeholder 6">
            <a:extLst>
              <a:ext uri="{FF2B5EF4-FFF2-40B4-BE49-F238E27FC236}">
                <a16:creationId xmlns:a16="http://schemas.microsoft.com/office/drawing/2014/main" id="{A2390ACD-4269-FFFF-AB6A-300029C2C93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9978455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Film poster 2 dark knight">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A215524-A799-3BE3-ACE8-2781F5F00C4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6" name="Text Placeholder 20">
            <a:extLst>
              <a:ext uri="{FF2B5EF4-FFF2-40B4-BE49-F238E27FC236}">
                <a16:creationId xmlns:a16="http://schemas.microsoft.com/office/drawing/2014/main" id="{F3DD0797-9A59-6195-523B-B98ACBCDFA32}"/>
              </a:ext>
            </a:extLst>
          </p:cNvPr>
          <p:cNvSpPr>
            <a:spLocks noGrp="1"/>
          </p:cNvSpPr>
          <p:nvPr>
            <p:ph type="body" sz="quarter" idx="110" hasCustomPrompt="1"/>
          </p:nvPr>
        </p:nvSpPr>
        <p:spPr>
          <a:xfrm>
            <a:off x="378470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7" name="Text Placeholder 24">
            <a:extLst>
              <a:ext uri="{FF2B5EF4-FFF2-40B4-BE49-F238E27FC236}">
                <a16:creationId xmlns:a16="http://schemas.microsoft.com/office/drawing/2014/main" id="{5FA2CC51-6CE1-326F-A7B1-0424996A1D15}"/>
              </a:ext>
            </a:extLst>
          </p:cNvPr>
          <p:cNvSpPr>
            <a:spLocks noGrp="1"/>
          </p:cNvSpPr>
          <p:nvPr>
            <p:ph type="body" sz="quarter" idx="111" hasCustomPrompt="1"/>
          </p:nvPr>
        </p:nvSpPr>
        <p:spPr>
          <a:xfrm>
            <a:off x="379313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8" name="Text Placeholder 20">
            <a:extLst>
              <a:ext uri="{FF2B5EF4-FFF2-40B4-BE49-F238E27FC236}">
                <a16:creationId xmlns:a16="http://schemas.microsoft.com/office/drawing/2014/main" id="{3DCBCA0F-FF33-484E-4650-33900B159ACF}"/>
              </a:ext>
            </a:extLst>
          </p:cNvPr>
          <p:cNvSpPr>
            <a:spLocks noGrp="1"/>
          </p:cNvSpPr>
          <p:nvPr>
            <p:ph type="body" sz="quarter" idx="112" hasCustomPrompt="1"/>
          </p:nvPr>
        </p:nvSpPr>
        <p:spPr>
          <a:xfrm>
            <a:off x="639842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9" name="Text Placeholder 24">
            <a:extLst>
              <a:ext uri="{FF2B5EF4-FFF2-40B4-BE49-F238E27FC236}">
                <a16:creationId xmlns:a16="http://schemas.microsoft.com/office/drawing/2014/main" id="{18183747-9A37-6860-CB5F-9B5615CFD26C}"/>
              </a:ext>
            </a:extLst>
          </p:cNvPr>
          <p:cNvSpPr>
            <a:spLocks noGrp="1"/>
          </p:cNvSpPr>
          <p:nvPr>
            <p:ph type="body" sz="quarter" idx="113" hasCustomPrompt="1"/>
          </p:nvPr>
        </p:nvSpPr>
        <p:spPr>
          <a:xfrm>
            <a:off x="640686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Picture Placeholder 50">
            <a:extLst>
              <a:ext uri="{FF2B5EF4-FFF2-40B4-BE49-F238E27FC236}">
                <a16:creationId xmlns:a16="http://schemas.microsoft.com/office/drawing/2014/main" id="{37F4D524-18FC-CDDF-5F43-3D3C0C009A8C}"/>
              </a:ext>
            </a:extLst>
          </p:cNvPr>
          <p:cNvSpPr>
            <a:spLocks noGrp="1" noChangeAspect="1"/>
          </p:cNvSpPr>
          <p:nvPr>
            <p:ph type="pic" sz="quarter" idx="114"/>
          </p:nvPr>
        </p:nvSpPr>
        <p:spPr>
          <a:xfrm>
            <a:off x="378470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50">
            <a:extLst>
              <a:ext uri="{FF2B5EF4-FFF2-40B4-BE49-F238E27FC236}">
                <a16:creationId xmlns:a16="http://schemas.microsoft.com/office/drawing/2014/main" id="{7EA00FB8-DEEB-FEC6-9B57-A85050699793}"/>
              </a:ext>
            </a:extLst>
          </p:cNvPr>
          <p:cNvSpPr>
            <a:spLocks noGrp="1" noChangeAspect="1"/>
          </p:cNvSpPr>
          <p:nvPr>
            <p:ph type="pic" sz="quarter" idx="115"/>
          </p:nvPr>
        </p:nvSpPr>
        <p:spPr>
          <a:xfrm>
            <a:off x="6406864" y="1532931"/>
            <a:ext cx="1992000" cy="2988000"/>
          </a:xfrm>
          <a:prstGeom prst="roundRect">
            <a:avLst>
              <a:gd name="adj" fmla="val 2732"/>
            </a:avLst>
          </a:prstGeom>
          <a:noFill/>
        </p:spPr>
        <p:txBody>
          <a:bodyPr/>
          <a:lstStyle>
            <a:lvl1pPr>
              <a:buNone/>
              <a:defRPr/>
            </a:lvl1pPr>
          </a:lstStyle>
          <a:p>
            <a:endParaRPr lang="en-US"/>
          </a:p>
        </p:txBody>
      </p:sp>
      <p:sp>
        <p:nvSpPr>
          <p:cNvPr id="8" name="Picture Placeholder 4">
            <a:extLst>
              <a:ext uri="{FF2B5EF4-FFF2-40B4-BE49-F238E27FC236}">
                <a16:creationId xmlns:a16="http://schemas.microsoft.com/office/drawing/2014/main" id="{D5FDE055-D07A-E421-CDC2-869112E1D0F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9" name="Text Placeholder 6">
            <a:extLst>
              <a:ext uri="{FF2B5EF4-FFF2-40B4-BE49-F238E27FC236}">
                <a16:creationId xmlns:a16="http://schemas.microsoft.com/office/drawing/2014/main" id="{2CA0724C-7507-E961-31DF-2F317921F3C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4822072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ilm poster 3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8E9CC2-18BC-4D4D-5E2A-0617A8B003F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B022AF25-6D9E-47D6-F8AC-2E19A2304A9E}"/>
              </a:ext>
            </a:extLst>
          </p:cNvPr>
          <p:cNvSpPr>
            <a:spLocks noGrp="1"/>
          </p:cNvSpPr>
          <p:nvPr>
            <p:ph type="body" sz="quarter" idx="110" hasCustomPrompt="1"/>
          </p:nvPr>
        </p:nvSpPr>
        <p:spPr>
          <a:xfrm>
            <a:off x="5166681"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88605109-26F7-3626-6E3E-AB608511EF6B}"/>
              </a:ext>
            </a:extLst>
          </p:cNvPr>
          <p:cNvSpPr>
            <a:spLocks noGrp="1"/>
          </p:cNvSpPr>
          <p:nvPr>
            <p:ph type="body" sz="quarter" idx="111" hasCustomPrompt="1"/>
          </p:nvPr>
        </p:nvSpPr>
        <p:spPr>
          <a:xfrm>
            <a:off x="5175117"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B47D227D-E2DC-807F-C8B0-CB79380B51F1}"/>
              </a:ext>
            </a:extLst>
          </p:cNvPr>
          <p:cNvSpPr>
            <a:spLocks noGrp="1"/>
          </p:cNvSpPr>
          <p:nvPr>
            <p:ph type="body" sz="quarter" idx="112" hasCustomPrompt="1"/>
          </p:nvPr>
        </p:nvSpPr>
        <p:spPr>
          <a:xfrm>
            <a:off x="7780408"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2" name="Text Placeholder 24">
            <a:extLst>
              <a:ext uri="{FF2B5EF4-FFF2-40B4-BE49-F238E27FC236}">
                <a16:creationId xmlns:a16="http://schemas.microsoft.com/office/drawing/2014/main" id="{A40AA02B-1293-8EED-AEBA-6894928E6D91}"/>
              </a:ext>
            </a:extLst>
          </p:cNvPr>
          <p:cNvSpPr>
            <a:spLocks noGrp="1"/>
          </p:cNvSpPr>
          <p:nvPr>
            <p:ph type="body" sz="quarter" idx="113" hasCustomPrompt="1"/>
          </p:nvPr>
        </p:nvSpPr>
        <p:spPr>
          <a:xfrm>
            <a:off x="7788844"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F2F48317-11BE-0A8E-8F20-C787E451605C}"/>
              </a:ext>
            </a:extLst>
          </p:cNvPr>
          <p:cNvSpPr>
            <a:spLocks noGrp="1" noChangeAspect="1"/>
          </p:cNvSpPr>
          <p:nvPr>
            <p:ph type="pic" sz="quarter" idx="114"/>
          </p:nvPr>
        </p:nvSpPr>
        <p:spPr>
          <a:xfrm>
            <a:off x="5166681" y="1532931"/>
            <a:ext cx="1992000" cy="2988000"/>
          </a:xfrm>
          <a:prstGeom prst="roundRect">
            <a:avLst>
              <a:gd name="adj" fmla="val 2732"/>
            </a:avLst>
          </a:prstGeom>
          <a:noFill/>
        </p:spPr>
        <p:txBody>
          <a:bodyPr/>
          <a:lstStyle>
            <a:lvl1pPr>
              <a:buNone/>
              <a:defRPr/>
            </a:lvl1pPr>
          </a:lstStyle>
          <a:p>
            <a:endParaRPr lang="en-US"/>
          </a:p>
        </p:txBody>
      </p:sp>
      <p:sp>
        <p:nvSpPr>
          <p:cNvPr id="20" name="Picture Placeholder 50">
            <a:extLst>
              <a:ext uri="{FF2B5EF4-FFF2-40B4-BE49-F238E27FC236}">
                <a16:creationId xmlns:a16="http://schemas.microsoft.com/office/drawing/2014/main" id="{3BA23112-71C3-0C4E-2808-0D4E3E2D477F}"/>
              </a:ext>
            </a:extLst>
          </p:cNvPr>
          <p:cNvSpPr>
            <a:spLocks noGrp="1" noChangeAspect="1"/>
          </p:cNvSpPr>
          <p:nvPr>
            <p:ph type="pic" sz="quarter" idx="115"/>
          </p:nvPr>
        </p:nvSpPr>
        <p:spPr>
          <a:xfrm>
            <a:off x="7788844" y="1532931"/>
            <a:ext cx="1992000" cy="2988000"/>
          </a:xfrm>
          <a:prstGeom prst="roundRect">
            <a:avLst>
              <a:gd name="adj" fmla="val 2732"/>
            </a:avLst>
          </a:prstGeom>
          <a:noFill/>
        </p:spPr>
        <p:txBody>
          <a:bodyPr/>
          <a:lstStyle>
            <a:lvl1pPr>
              <a:buNone/>
              <a:defRPr/>
            </a:lvl1pPr>
          </a:lstStyle>
          <a:p>
            <a:endParaRPr lang="en-US"/>
          </a:p>
        </p:txBody>
      </p:sp>
      <p:sp>
        <p:nvSpPr>
          <p:cNvPr id="21" name="Text Placeholder 20">
            <a:extLst>
              <a:ext uri="{FF2B5EF4-FFF2-40B4-BE49-F238E27FC236}">
                <a16:creationId xmlns:a16="http://schemas.microsoft.com/office/drawing/2014/main" id="{5E806048-4821-B4E5-F030-EBE1B526AABF}"/>
              </a:ext>
            </a:extLst>
          </p:cNvPr>
          <p:cNvSpPr>
            <a:spLocks noGrp="1"/>
          </p:cNvSpPr>
          <p:nvPr>
            <p:ph type="body" sz="quarter" idx="116" hasCustomPrompt="1"/>
          </p:nvPr>
        </p:nvSpPr>
        <p:spPr>
          <a:xfrm>
            <a:off x="2552955"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2" name="Text Placeholder 24">
            <a:extLst>
              <a:ext uri="{FF2B5EF4-FFF2-40B4-BE49-F238E27FC236}">
                <a16:creationId xmlns:a16="http://schemas.microsoft.com/office/drawing/2014/main" id="{B76452A7-68BB-CFA9-765B-38FC8A6CE802}"/>
              </a:ext>
            </a:extLst>
          </p:cNvPr>
          <p:cNvSpPr>
            <a:spLocks noGrp="1"/>
          </p:cNvSpPr>
          <p:nvPr>
            <p:ph type="body" sz="quarter" idx="117" hasCustomPrompt="1"/>
          </p:nvPr>
        </p:nvSpPr>
        <p:spPr>
          <a:xfrm>
            <a:off x="2561391"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3" name="Picture Placeholder 50">
            <a:extLst>
              <a:ext uri="{FF2B5EF4-FFF2-40B4-BE49-F238E27FC236}">
                <a16:creationId xmlns:a16="http://schemas.microsoft.com/office/drawing/2014/main" id="{E4DACA00-EAD2-B53B-EB36-E7EC44F7F342}"/>
              </a:ext>
            </a:extLst>
          </p:cNvPr>
          <p:cNvSpPr>
            <a:spLocks noGrp="1" noChangeAspect="1"/>
          </p:cNvSpPr>
          <p:nvPr>
            <p:ph type="pic" sz="quarter" idx="118"/>
          </p:nvPr>
        </p:nvSpPr>
        <p:spPr>
          <a:xfrm>
            <a:off x="2561391"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4">
            <a:extLst>
              <a:ext uri="{FF2B5EF4-FFF2-40B4-BE49-F238E27FC236}">
                <a16:creationId xmlns:a16="http://schemas.microsoft.com/office/drawing/2014/main" id="{A9B6DFC0-DEC2-5776-7225-0DC61E8921B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4902465D-37A3-A0E9-329D-8FD9047F02F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1471210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Film poster 4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7A90B76-F87A-5E58-6EDF-8801BB296915}"/>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8" name="Text Placeholder 20">
            <a:extLst>
              <a:ext uri="{FF2B5EF4-FFF2-40B4-BE49-F238E27FC236}">
                <a16:creationId xmlns:a16="http://schemas.microsoft.com/office/drawing/2014/main" id="{7EF48F39-A088-BA34-74AF-325728A4DED4}"/>
              </a:ext>
            </a:extLst>
          </p:cNvPr>
          <p:cNvSpPr>
            <a:spLocks noGrp="1"/>
          </p:cNvSpPr>
          <p:nvPr>
            <p:ph type="body" sz="quarter" idx="110" hasCustomPrompt="1"/>
          </p:nvPr>
        </p:nvSpPr>
        <p:spPr>
          <a:xfrm>
            <a:off x="1158890"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9" name="Text Placeholder 24">
            <a:extLst>
              <a:ext uri="{FF2B5EF4-FFF2-40B4-BE49-F238E27FC236}">
                <a16:creationId xmlns:a16="http://schemas.microsoft.com/office/drawing/2014/main" id="{4BA61FFB-7436-633A-3B76-90FBC46678FF}"/>
              </a:ext>
            </a:extLst>
          </p:cNvPr>
          <p:cNvSpPr>
            <a:spLocks noGrp="1"/>
          </p:cNvSpPr>
          <p:nvPr>
            <p:ph type="body" sz="quarter" idx="111" hasCustomPrompt="1"/>
          </p:nvPr>
        </p:nvSpPr>
        <p:spPr>
          <a:xfrm>
            <a:off x="1167326"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1" name="Text Placeholder 20">
            <a:extLst>
              <a:ext uri="{FF2B5EF4-FFF2-40B4-BE49-F238E27FC236}">
                <a16:creationId xmlns:a16="http://schemas.microsoft.com/office/drawing/2014/main" id="{D778EA51-334E-4030-5978-D80B9D383C63}"/>
              </a:ext>
            </a:extLst>
          </p:cNvPr>
          <p:cNvSpPr>
            <a:spLocks noGrp="1"/>
          </p:cNvSpPr>
          <p:nvPr>
            <p:ph type="body" sz="quarter" idx="112" hasCustomPrompt="1"/>
          </p:nvPr>
        </p:nvSpPr>
        <p:spPr>
          <a:xfrm>
            <a:off x="3772617"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13" name="Text Placeholder 24">
            <a:extLst>
              <a:ext uri="{FF2B5EF4-FFF2-40B4-BE49-F238E27FC236}">
                <a16:creationId xmlns:a16="http://schemas.microsoft.com/office/drawing/2014/main" id="{98124E94-91DF-EDB5-5B86-B730E365AED0}"/>
              </a:ext>
            </a:extLst>
          </p:cNvPr>
          <p:cNvSpPr>
            <a:spLocks noGrp="1"/>
          </p:cNvSpPr>
          <p:nvPr>
            <p:ph type="body" sz="quarter" idx="113" hasCustomPrompt="1"/>
          </p:nvPr>
        </p:nvSpPr>
        <p:spPr>
          <a:xfrm>
            <a:off x="3781053"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Picture Placeholder 50">
            <a:extLst>
              <a:ext uri="{FF2B5EF4-FFF2-40B4-BE49-F238E27FC236}">
                <a16:creationId xmlns:a16="http://schemas.microsoft.com/office/drawing/2014/main" id="{A27C98CA-6AEB-160B-16E3-CBA81B74BD61}"/>
              </a:ext>
            </a:extLst>
          </p:cNvPr>
          <p:cNvSpPr>
            <a:spLocks noGrp="1" noChangeAspect="1"/>
          </p:cNvSpPr>
          <p:nvPr>
            <p:ph type="pic" sz="quarter" idx="114"/>
          </p:nvPr>
        </p:nvSpPr>
        <p:spPr>
          <a:xfrm>
            <a:off x="1158890" y="1532931"/>
            <a:ext cx="1992000" cy="2988000"/>
          </a:xfrm>
          <a:prstGeom prst="roundRect">
            <a:avLst>
              <a:gd name="adj" fmla="val 2732"/>
            </a:avLst>
          </a:prstGeom>
          <a:noFill/>
        </p:spPr>
        <p:txBody>
          <a:bodyPr/>
          <a:lstStyle>
            <a:lvl1pPr>
              <a:buNone/>
              <a:defRPr/>
            </a:lvl1pPr>
          </a:lstStyle>
          <a:p>
            <a:endParaRPr lang="en-US"/>
          </a:p>
        </p:txBody>
      </p:sp>
      <p:sp>
        <p:nvSpPr>
          <p:cNvPr id="23" name="Picture Placeholder 50">
            <a:extLst>
              <a:ext uri="{FF2B5EF4-FFF2-40B4-BE49-F238E27FC236}">
                <a16:creationId xmlns:a16="http://schemas.microsoft.com/office/drawing/2014/main" id="{5D9274C3-5F74-0839-CEB3-0605615B11F9}"/>
              </a:ext>
            </a:extLst>
          </p:cNvPr>
          <p:cNvSpPr>
            <a:spLocks noGrp="1" noChangeAspect="1"/>
          </p:cNvSpPr>
          <p:nvPr>
            <p:ph type="pic" sz="quarter" idx="115"/>
          </p:nvPr>
        </p:nvSpPr>
        <p:spPr>
          <a:xfrm>
            <a:off x="3781053"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69D2DDE9-9BCC-DE14-9B52-F95E4FADF412}"/>
              </a:ext>
            </a:extLst>
          </p:cNvPr>
          <p:cNvSpPr>
            <a:spLocks noGrp="1"/>
          </p:cNvSpPr>
          <p:nvPr>
            <p:ph type="body" sz="quarter" idx="116" hasCustomPrompt="1"/>
          </p:nvPr>
        </p:nvSpPr>
        <p:spPr>
          <a:xfrm>
            <a:off x="641165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ACD6C507-2837-8552-24CC-63B843A9BE7E}"/>
              </a:ext>
            </a:extLst>
          </p:cNvPr>
          <p:cNvSpPr>
            <a:spLocks noGrp="1"/>
          </p:cNvSpPr>
          <p:nvPr>
            <p:ph type="body" sz="quarter" idx="117" hasCustomPrompt="1"/>
          </p:nvPr>
        </p:nvSpPr>
        <p:spPr>
          <a:xfrm>
            <a:off x="642008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43E65448-2239-F1DC-CAB2-D79C8CD9E546}"/>
              </a:ext>
            </a:extLst>
          </p:cNvPr>
          <p:cNvSpPr>
            <a:spLocks noGrp="1"/>
          </p:cNvSpPr>
          <p:nvPr>
            <p:ph type="body" sz="quarter" idx="118" hasCustomPrompt="1"/>
          </p:nvPr>
        </p:nvSpPr>
        <p:spPr>
          <a:xfrm>
            <a:off x="90253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8D00A6B4-E923-4E76-7CB1-D07FFBBB1152}"/>
              </a:ext>
            </a:extLst>
          </p:cNvPr>
          <p:cNvSpPr>
            <a:spLocks noGrp="1"/>
          </p:cNvSpPr>
          <p:nvPr>
            <p:ph type="body" sz="quarter" idx="119" hasCustomPrompt="1"/>
          </p:nvPr>
        </p:nvSpPr>
        <p:spPr>
          <a:xfrm>
            <a:off x="90338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56C8FEAF-5F97-1431-D7C4-E890B601F59D}"/>
              </a:ext>
            </a:extLst>
          </p:cNvPr>
          <p:cNvSpPr>
            <a:spLocks noGrp="1" noChangeAspect="1"/>
          </p:cNvSpPr>
          <p:nvPr>
            <p:ph type="pic" sz="quarter" idx="120"/>
          </p:nvPr>
        </p:nvSpPr>
        <p:spPr>
          <a:xfrm>
            <a:off x="641165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ADD9B8DF-5C0E-AA4F-C88A-AAC0DB25FEBF}"/>
              </a:ext>
            </a:extLst>
          </p:cNvPr>
          <p:cNvSpPr>
            <a:spLocks noGrp="1" noChangeAspect="1"/>
          </p:cNvSpPr>
          <p:nvPr>
            <p:ph type="pic" sz="quarter" idx="121"/>
          </p:nvPr>
        </p:nvSpPr>
        <p:spPr>
          <a:xfrm>
            <a:off x="9033816" y="1532931"/>
            <a:ext cx="1992000" cy="2988000"/>
          </a:xfrm>
          <a:prstGeom prst="roundRect">
            <a:avLst>
              <a:gd name="adj" fmla="val 2732"/>
            </a:avLst>
          </a:prstGeom>
          <a:noFill/>
        </p:spPr>
        <p:txBody>
          <a:bodyPr/>
          <a:lstStyle>
            <a:lvl1pPr>
              <a:buNone/>
              <a:defRPr/>
            </a:lvl1pPr>
          </a:lstStyle>
          <a:p>
            <a:endParaRPr lang="en-US"/>
          </a:p>
        </p:txBody>
      </p:sp>
      <p:sp>
        <p:nvSpPr>
          <p:cNvPr id="5" name="Picture Placeholder 4">
            <a:extLst>
              <a:ext uri="{FF2B5EF4-FFF2-40B4-BE49-F238E27FC236}">
                <a16:creationId xmlns:a16="http://schemas.microsoft.com/office/drawing/2014/main" id="{44C1E418-6A39-69D1-7C4B-5B792EEA99F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D03E8475-8C6B-EC5F-1FD5-079718FC082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2253873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Film poster 5 dark knight">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9CC2723-5C7B-3C88-A0C8-10FB6B73267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Text Placeholder 20">
            <a:extLst>
              <a:ext uri="{FF2B5EF4-FFF2-40B4-BE49-F238E27FC236}">
                <a16:creationId xmlns:a16="http://schemas.microsoft.com/office/drawing/2014/main" id="{82604695-6003-FB2B-8C7C-62EF82B14EAA}"/>
              </a:ext>
            </a:extLst>
          </p:cNvPr>
          <p:cNvSpPr>
            <a:spLocks noGrp="1"/>
          </p:cNvSpPr>
          <p:nvPr>
            <p:ph type="body" sz="quarter" idx="110" hasCustomPrompt="1"/>
          </p:nvPr>
        </p:nvSpPr>
        <p:spPr>
          <a:xfrm>
            <a:off x="199829"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5" name="Text Placeholder 24">
            <a:extLst>
              <a:ext uri="{FF2B5EF4-FFF2-40B4-BE49-F238E27FC236}">
                <a16:creationId xmlns:a16="http://schemas.microsoft.com/office/drawing/2014/main" id="{3BCE232B-F012-FAA3-8F0D-11B46FF32037}"/>
              </a:ext>
            </a:extLst>
          </p:cNvPr>
          <p:cNvSpPr>
            <a:spLocks noGrp="1"/>
          </p:cNvSpPr>
          <p:nvPr>
            <p:ph type="body" sz="quarter" idx="111" hasCustomPrompt="1"/>
          </p:nvPr>
        </p:nvSpPr>
        <p:spPr>
          <a:xfrm>
            <a:off x="208265"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7" name="Text Placeholder 20">
            <a:extLst>
              <a:ext uri="{FF2B5EF4-FFF2-40B4-BE49-F238E27FC236}">
                <a16:creationId xmlns:a16="http://schemas.microsoft.com/office/drawing/2014/main" id="{8B183892-7FB2-E84B-8228-6B26C8F0EBB9}"/>
              </a:ext>
            </a:extLst>
          </p:cNvPr>
          <p:cNvSpPr>
            <a:spLocks noGrp="1"/>
          </p:cNvSpPr>
          <p:nvPr>
            <p:ph type="body" sz="quarter" idx="112" hasCustomPrompt="1"/>
          </p:nvPr>
        </p:nvSpPr>
        <p:spPr>
          <a:xfrm>
            <a:off x="2655946"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8" name="Text Placeholder 24">
            <a:extLst>
              <a:ext uri="{FF2B5EF4-FFF2-40B4-BE49-F238E27FC236}">
                <a16:creationId xmlns:a16="http://schemas.microsoft.com/office/drawing/2014/main" id="{CD64B5ED-C4C8-6A5D-C990-FEBD33ECD5E1}"/>
              </a:ext>
            </a:extLst>
          </p:cNvPr>
          <p:cNvSpPr>
            <a:spLocks noGrp="1"/>
          </p:cNvSpPr>
          <p:nvPr>
            <p:ph type="body" sz="quarter" idx="113" hasCustomPrompt="1"/>
          </p:nvPr>
        </p:nvSpPr>
        <p:spPr>
          <a:xfrm>
            <a:off x="2664382"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9" name="Picture Placeholder 50">
            <a:extLst>
              <a:ext uri="{FF2B5EF4-FFF2-40B4-BE49-F238E27FC236}">
                <a16:creationId xmlns:a16="http://schemas.microsoft.com/office/drawing/2014/main" id="{BA505D7A-07EB-1F49-03A2-9808EB8D6D3D}"/>
              </a:ext>
            </a:extLst>
          </p:cNvPr>
          <p:cNvSpPr>
            <a:spLocks noGrp="1" noChangeAspect="1"/>
          </p:cNvSpPr>
          <p:nvPr>
            <p:ph type="pic" sz="quarter" idx="114"/>
          </p:nvPr>
        </p:nvSpPr>
        <p:spPr>
          <a:xfrm>
            <a:off x="199829" y="1532931"/>
            <a:ext cx="1992000" cy="2988000"/>
          </a:xfrm>
          <a:prstGeom prst="roundRect">
            <a:avLst>
              <a:gd name="adj" fmla="val 2732"/>
            </a:avLst>
          </a:prstGeom>
          <a:noFill/>
        </p:spPr>
        <p:txBody>
          <a:bodyPr/>
          <a:lstStyle>
            <a:lvl1pPr>
              <a:buNone/>
              <a:defRPr/>
            </a:lvl1pPr>
          </a:lstStyle>
          <a:p>
            <a:endParaRPr lang="en-US"/>
          </a:p>
        </p:txBody>
      </p:sp>
      <p:sp>
        <p:nvSpPr>
          <p:cNvPr id="11" name="Picture Placeholder 50">
            <a:extLst>
              <a:ext uri="{FF2B5EF4-FFF2-40B4-BE49-F238E27FC236}">
                <a16:creationId xmlns:a16="http://schemas.microsoft.com/office/drawing/2014/main" id="{9CFB74E5-C0EC-908C-088D-93A6E57A03A8}"/>
              </a:ext>
            </a:extLst>
          </p:cNvPr>
          <p:cNvSpPr>
            <a:spLocks noGrp="1" noChangeAspect="1"/>
          </p:cNvSpPr>
          <p:nvPr>
            <p:ph type="pic" sz="quarter" idx="115"/>
          </p:nvPr>
        </p:nvSpPr>
        <p:spPr>
          <a:xfrm>
            <a:off x="2664382" y="1532931"/>
            <a:ext cx="1992000" cy="2988000"/>
          </a:xfrm>
          <a:prstGeom prst="roundRect">
            <a:avLst>
              <a:gd name="adj" fmla="val 2732"/>
            </a:avLst>
          </a:prstGeom>
          <a:noFill/>
        </p:spPr>
        <p:txBody>
          <a:bodyPr/>
          <a:lstStyle>
            <a:lvl1pPr>
              <a:buNone/>
              <a:defRPr/>
            </a:lvl1pPr>
          </a:lstStyle>
          <a:p>
            <a:endParaRPr lang="en-US"/>
          </a:p>
        </p:txBody>
      </p:sp>
      <p:sp>
        <p:nvSpPr>
          <p:cNvPr id="24" name="Text Placeholder 20">
            <a:extLst>
              <a:ext uri="{FF2B5EF4-FFF2-40B4-BE49-F238E27FC236}">
                <a16:creationId xmlns:a16="http://schemas.microsoft.com/office/drawing/2014/main" id="{B397E2BE-2098-C370-7F15-278D6B93C7FC}"/>
              </a:ext>
            </a:extLst>
          </p:cNvPr>
          <p:cNvSpPr>
            <a:spLocks noGrp="1"/>
          </p:cNvSpPr>
          <p:nvPr>
            <p:ph type="body" sz="quarter" idx="116" hasCustomPrompt="1"/>
          </p:nvPr>
        </p:nvSpPr>
        <p:spPr>
          <a:xfrm>
            <a:off x="5112063" y="4750837"/>
            <a:ext cx="1992000"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5" name="Text Placeholder 24">
            <a:extLst>
              <a:ext uri="{FF2B5EF4-FFF2-40B4-BE49-F238E27FC236}">
                <a16:creationId xmlns:a16="http://schemas.microsoft.com/office/drawing/2014/main" id="{5FB45C76-EC3E-FC03-47C9-860032F621EA}"/>
              </a:ext>
            </a:extLst>
          </p:cNvPr>
          <p:cNvSpPr>
            <a:spLocks noGrp="1"/>
          </p:cNvSpPr>
          <p:nvPr>
            <p:ph type="body" sz="quarter" idx="117" hasCustomPrompt="1"/>
          </p:nvPr>
        </p:nvSpPr>
        <p:spPr>
          <a:xfrm>
            <a:off x="5120499" y="5387284"/>
            <a:ext cx="1992001"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6" name="Text Placeholder 20">
            <a:extLst>
              <a:ext uri="{FF2B5EF4-FFF2-40B4-BE49-F238E27FC236}">
                <a16:creationId xmlns:a16="http://schemas.microsoft.com/office/drawing/2014/main" id="{B4AF4F50-891C-8D08-CDB5-1C1F420855A2}"/>
              </a:ext>
            </a:extLst>
          </p:cNvPr>
          <p:cNvSpPr>
            <a:spLocks noGrp="1"/>
          </p:cNvSpPr>
          <p:nvPr>
            <p:ph type="body" sz="quarter" idx="118" hasCustomPrompt="1"/>
          </p:nvPr>
        </p:nvSpPr>
        <p:spPr>
          <a:xfrm>
            <a:off x="7568180"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27" name="Text Placeholder 24">
            <a:extLst>
              <a:ext uri="{FF2B5EF4-FFF2-40B4-BE49-F238E27FC236}">
                <a16:creationId xmlns:a16="http://schemas.microsoft.com/office/drawing/2014/main" id="{7A30412F-A79F-6032-B334-E8D4A1C8C97F}"/>
              </a:ext>
            </a:extLst>
          </p:cNvPr>
          <p:cNvSpPr>
            <a:spLocks noGrp="1"/>
          </p:cNvSpPr>
          <p:nvPr>
            <p:ph type="body" sz="quarter" idx="119" hasCustomPrompt="1"/>
          </p:nvPr>
        </p:nvSpPr>
        <p:spPr>
          <a:xfrm>
            <a:off x="7576616"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8" name="Picture Placeholder 50">
            <a:extLst>
              <a:ext uri="{FF2B5EF4-FFF2-40B4-BE49-F238E27FC236}">
                <a16:creationId xmlns:a16="http://schemas.microsoft.com/office/drawing/2014/main" id="{46F6236A-7045-4AC1-2EF0-F45FECABE285}"/>
              </a:ext>
            </a:extLst>
          </p:cNvPr>
          <p:cNvSpPr>
            <a:spLocks noGrp="1" noChangeAspect="1"/>
          </p:cNvSpPr>
          <p:nvPr>
            <p:ph type="pic" sz="quarter" idx="120"/>
          </p:nvPr>
        </p:nvSpPr>
        <p:spPr>
          <a:xfrm>
            <a:off x="5112063" y="1532931"/>
            <a:ext cx="1992000" cy="2988000"/>
          </a:xfrm>
          <a:prstGeom prst="roundRect">
            <a:avLst>
              <a:gd name="adj" fmla="val 2732"/>
            </a:avLst>
          </a:prstGeom>
          <a:noFill/>
        </p:spPr>
        <p:txBody>
          <a:bodyPr/>
          <a:lstStyle>
            <a:lvl1pPr>
              <a:buNone/>
              <a:defRPr/>
            </a:lvl1pPr>
          </a:lstStyle>
          <a:p>
            <a:endParaRPr lang="en-US"/>
          </a:p>
        </p:txBody>
      </p:sp>
      <p:sp>
        <p:nvSpPr>
          <p:cNvPr id="29" name="Picture Placeholder 50">
            <a:extLst>
              <a:ext uri="{FF2B5EF4-FFF2-40B4-BE49-F238E27FC236}">
                <a16:creationId xmlns:a16="http://schemas.microsoft.com/office/drawing/2014/main" id="{528E9631-48F9-DB51-0784-450CDE986B66}"/>
              </a:ext>
            </a:extLst>
          </p:cNvPr>
          <p:cNvSpPr>
            <a:spLocks noGrp="1" noChangeAspect="1"/>
          </p:cNvSpPr>
          <p:nvPr>
            <p:ph type="pic" sz="quarter" idx="121"/>
          </p:nvPr>
        </p:nvSpPr>
        <p:spPr>
          <a:xfrm>
            <a:off x="7576616" y="1532931"/>
            <a:ext cx="1992000" cy="2988000"/>
          </a:xfrm>
          <a:prstGeom prst="roundRect">
            <a:avLst>
              <a:gd name="adj" fmla="val 2732"/>
            </a:avLst>
          </a:prstGeom>
          <a:noFill/>
        </p:spPr>
        <p:txBody>
          <a:bodyPr/>
          <a:lstStyle>
            <a:lvl1pPr>
              <a:buNone/>
              <a:defRPr/>
            </a:lvl1pPr>
          </a:lstStyle>
          <a:p>
            <a:endParaRPr lang="en-US"/>
          </a:p>
        </p:txBody>
      </p:sp>
      <p:sp>
        <p:nvSpPr>
          <p:cNvPr id="30" name="Text Placeholder 20">
            <a:extLst>
              <a:ext uri="{FF2B5EF4-FFF2-40B4-BE49-F238E27FC236}">
                <a16:creationId xmlns:a16="http://schemas.microsoft.com/office/drawing/2014/main" id="{5C00C8F2-B9D7-998D-448A-6B5A9CBFCD15}"/>
              </a:ext>
            </a:extLst>
          </p:cNvPr>
          <p:cNvSpPr>
            <a:spLocks noGrp="1"/>
          </p:cNvSpPr>
          <p:nvPr>
            <p:ph type="body" sz="quarter" idx="122" hasCustomPrompt="1"/>
          </p:nvPr>
        </p:nvSpPr>
        <p:spPr>
          <a:xfrm>
            <a:off x="9974862" y="4750837"/>
            <a:ext cx="2000436" cy="525553"/>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Film title over one or two lines</a:t>
            </a:r>
          </a:p>
        </p:txBody>
      </p:sp>
      <p:sp>
        <p:nvSpPr>
          <p:cNvPr id="31" name="Text Placeholder 24">
            <a:extLst>
              <a:ext uri="{FF2B5EF4-FFF2-40B4-BE49-F238E27FC236}">
                <a16:creationId xmlns:a16="http://schemas.microsoft.com/office/drawing/2014/main" id="{F6CFA685-5767-169C-BA8B-9114751D2E2B}"/>
              </a:ext>
            </a:extLst>
          </p:cNvPr>
          <p:cNvSpPr>
            <a:spLocks noGrp="1"/>
          </p:cNvSpPr>
          <p:nvPr>
            <p:ph type="body" sz="quarter" idx="123" hasCustomPrompt="1"/>
          </p:nvPr>
        </p:nvSpPr>
        <p:spPr>
          <a:xfrm>
            <a:off x="9983298" y="5387284"/>
            <a:ext cx="2000437" cy="784915"/>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2" name="Picture Placeholder 50">
            <a:extLst>
              <a:ext uri="{FF2B5EF4-FFF2-40B4-BE49-F238E27FC236}">
                <a16:creationId xmlns:a16="http://schemas.microsoft.com/office/drawing/2014/main" id="{5E3B5FD0-A573-9CFA-57A3-D356F5334D86}"/>
              </a:ext>
            </a:extLst>
          </p:cNvPr>
          <p:cNvSpPr>
            <a:spLocks noGrp="1" noChangeAspect="1"/>
          </p:cNvSpPr>
          <p:nvPr>
            <p:ph type="pic" sz="quarter" idx="124"/>
          </p:nvPr>
        </p:nvSpPr>
        <p:spPr>
          <a:xfrm>
            <a:off x="9983298" y="1532931"/>
            <a:ext cx="1992000" cy="2988000"/>
          </a:xfrm>
          <a:prstGeom prst="roundRect">
            <a:avLst>
              <a:gd name="adj" fmla="val 2732"/>
            </a:avLst>
          </a:prstGeom>
          <a:noFill/>
        </p:spPr>
        <p:txBody>
          <a:bodyPr/>
          <a:lstStyle>
            <a:lvl1pPr>
              <a:buNone/>
              <a:defRPr/>
            </a:lvl1pPr>
          </a:lstStyle>
          <a:p>
            <a:endParaRPr lang="en-US"/>
          </a:p>
        </p:txBody>
      </p:sp>
      <p:sp>
        <p:nvSpPr>
          <p:cNvPr id="12" name="Picture Placeholder 4">
            <a:extLst>
              <a:ext uri="{FF2B5EF4-FFF2-40B4-BE49-F238E27FC236}">
                <a16:creationId xmlns:a16="http://schemas.microsoft.com/office/drawing/2014/main" id="{6D310519-9450-305F-5F5B-B70033301E3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3" name="Text Placeholder 6">
            <a:extLst>
              <a:ext uri="{FF2B5EF4-FFF2-40B4-BE49-F238E27FC236}">
                <a16:creationId xmlns:a16="http://schemas.microsoft.com/office/drawing/2014/main" id="{A46CE950-6964-481C-DA68-F38290B9EB4D}"/>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3540582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ilm posters 6 dark knight">
    <p:bg>
      <p:bgPr>
        <a:solidFill>
          <a:schemeClr val="tx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54C329-E932-314E-414A-206547E78456}"/>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1" name="Text Placeholder 11">
            <a:extLst>
              <a:ext uri="{FF2B5EF4-FFF2-40B4-BE49-F238E27FC236}">
                <a16:creationId xmlns:a16="http://schemas.microsoft.com/office/drawing/2014/main" id="{83E93791-E1C0-2FB7-6031-5E6F93F40C79}"/>
              </a:ext>
            </a:extLst>
          </p:cNvPr>
          <p:cNvSpPr>
            <a:spLocks noGrp="1"/>
          </p:cNvSpPr>
          <p:nvPr>
            <p:ph type="body" sz="quarter" idx="116"/>
          </p:nvPr>
        </p:nvSpPr>
        <p:spPr>
          <a:xfrm>
            <a:off x="196803" y="1459033"/>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22" name="Text Placeholder 20">
            <a:extLst>
              <a:ext uri="{FF2B5EF4-FFF2-40B4-BE49-F238E27FC236}">
                <a16:creationId xmlns:a16="http://schemas.microsoft.com/office/drawing/2014/main" id="{398B7F49-D9DF-A02D-D1FE-D3F3B25D6304}"/>
              </a:ext>
            </a:extLst>
          </p:cNvPr>
          <p:cNvSpPr>
            <a:spLocks noGrp="1"/>
          </p:cNvSpPr>
          <p:nvPr>
            <p:ph type="body" sz="quarter" idx="117" hasCustomPrompt="1"/>
          </p:nvPr>
        </p:nvSpPr>
        <p:spPr>
          <a:xfrm>
            <a:off x="1946189" y="1584578"/>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3" name="Text Placeholder 24">
            <a:extLst>
              <a:ext uri="{FF2B5EF4-FFF2-40B4-BE49-F238E27FC236}">
                <a16:creationId xmlns:a16="http://schemas.microsoft.com/office/drawing/2014/main" id="{0F413ABE-93B2-5720-A9A9-C10BA306819D}"/>
              </a:ext>
            </a:extLst>
          </p:cNvPr>
          <p:cNvSpPr>
            <a:spLocks noGrp="1"/>
          </p:cNvSpPr>
          <p:nvPr>
            <p:ph type="body" sz="quarter" idx="118" hasCustomPrompt="1"/>
          </p:nvPr>
        </p:nvSpPr>
        <p:spPr>
          <a:xfrm>
            <a:off x="1946189" y="2395579"/>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 name="Picture Placeholder 50">
            <a:extLst>
              <a:ext uri="{FF2B5EF4-FFF2-40B4-BE49-F238E27FC236}">
                <a16:creationId xmlns:a16="http://schemas.microsoft.com/office/drawing/2014/main" id="{C81796C0-48C7-0178-798C-4A2F3D753C11}"/>
              </a:ext>
            </a:extLst>
          </p:cNvPr>
          <p:cNvSpPr>
            <a:spLocks noGrp="1" noChangeAspect="1"/>
          </p:cNvSpPr>
          <p:nvPr>
            <p:ph type="pic" sz="quarter" idx="136"/>
          </p:nvPr>
        </p:nvSpPr>
        <p:spPr>
          <a:xfrm>
            <a:off x="276430" y="1521141"/>
            <a:ext cx="1362537" cy="2043805"/>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5CA47BA6-128B-BAD6-6F7D-15E6A486F2E2}"/>
              </a:ext>
            </a:extLst>
          </p:cNvPr>
          <p:cNvSpPr>
            <a:spLocks noGrp="1"/>
          </p:cNvSpPr>
          <p:nvPr>
            <p:ph type="body" sz="quarter" idx="137"/>
          </p:nvPr>
        </p:nvSpPr>
        <p:spPr>
          <a:xfrm>
            <a:off x="192088" y="3800058"/>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CE7AA615-F877-8294-33BC-E29486C96B91}"/>
              </a:ext>
            </a:extLst>
          </p:cNvPr>
          <p:cNvSpPr>
            <a:spLocks noGrp="1"/>
          </p:cNvSpPr>
          <p:nvPr>
            <p:ph type="body" sz="quarter" idx="138" hasCustomPrompt="1"/>
          </p:nvPr>
        </p:nvSpPr>
        <p:spPr>
          <a:xfrm>
            <a:off x="1941474" y="3925603"/>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8" name="Text Placeholder 24">
            <a:extLst>
              <a:ext uri="{FF2B5EF4-FFF2-40B4-BE49-F238E27FC236}">
                <a16:creationId xmlns:a16="http://schemas.microsoft.com/office/drawing/2014/main" id="{2417EC2F-AD09-7DE6-A4EC-D7EEAC21CC48}"/>
              </a:ext>
            </a:extLst>
          </p:cNvPr>
          <p:cNvSpPr>
            <a:spLocks noGrp="1"/>
          </p:cNvSpPr>
          <p:nvPr>
            <p:ph type="body" sz="quarter" idx="139" hasCustomPrompt="1"/>
          </p:nvPr>
        </p:nvSpPr>
        <p:spPr>
          <a:xfrm>
            <a:off x="1941474" y="4736604"/>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161A6C28-C2A6-3E29-3C38-DAA5361EB184}"/>
              </a:ext>
            </a:extLst>
          </p:cNvPr>
          <p:cNvSpPr>
            <a:spLocks noGrp="1" noChangeAspect="1"/>
          </p:cNvSpPr>
          <p:nvPr>
            <p:ph type="pic" sz="quarter" idx="140"/>
          </p:nvPr>
        </p:nvSpPr>
        <p:spPr>
          <a:xfrm>
            <a:off x="271715" y="3862166"/>
            <a:ext cx="1362537" cy="2043805"/>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7D67A216-ABEE-774F-AF44-2813A95A97E6}"/>
              </a:ext>
            </a:extLst>
          </p:cNvPr>
          <p:cNvSpPr>
            <a:spLocks noGrp="1"/>
          </p:cNvSpPr>
          <p:nvPr>
            <p:ph type="body" sz="quarter" idx="141"/>
          </p:nvPr>
        </p:nvSpPr>
        <p:spPr>
          <a:xfrm>
            <a:off x="4187605" y="1456679"/>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F4307813-5AE0-81A8-EC55-CB1FA1D18878}"/>
              </a:ext>
            </a:extLst>
          </p:cNvPr>
          <p:cNvSpPr>
            <a:spLocks noGrp="1"/>
          </p:cNvSpPr>
          <p:nvPr>
            <p:ph type="body" sz="quarter" idx="142" hasCustomPrompt="1"/>
          </p:nvPr>
        </p:nvSpPr>
        <p:spPr>
          <a:xfrm>
            <a:off x="5936991" y="1582224"/>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16" name="Text Placeholder 24">
            <a:extLst>
              <a:ext uri="{FF2B5EF4-FFF2-40B4-BE49-F238E27FC236}">
                <a16:creationId xmlns:a16="http://schemas.microsoft.com/office/drawing/2014/main" id="{3EBCBEEA-C139-BA63-32F9-F7F2017F0F69}"/>
              </a:ext>
            </a:extLst>
          </p:cNvPr>
          <p:cNvSpPr>
            <a:spLocks noGrp="1"/>
          </p:cNvSpPr>
          <p:nvPr>
            <p:ph type="body" sz="quarter" idx="143" hasCustomPrompt="1"/>
          </p:nvPr>
        </p:nvSpPr>
        <p:spPr>
          <a:xfrm>
            <a:off x="5936991" y="2393225"/>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74C31924-A213-F566-AEBD-CCB68605C7C0}"/>
              </a:ext>
            </a:extLst>
          </p:cNvPr>
          <p:cNvSpPr>
            <a:spLocks noGrp="1" noChangeAspect="1"/>
          </p:cNvSpPr>
          <p:nvPr>
            <p:ph type="pic" sz="quarter" idx="144"/>
          </p:nvPr>
        </p:nvSpPr>
        <p:spPr>
          <a:xfrm>
            <a:off x="4267232" y="1518787"/>
            <a:ext cx="1362537" cy="2043805"/>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44E522BA-B4AF-6AE7-2A9F-2BAB286426FA}"/>
              </a:ext>
            </a:extLst>
          </p:cNvPr>
          <p:cNvSpPr>
            <a:spLocks noGrp="1"/>
          </p:cNvSpPr>
          <p:nvPr>
            <p:ph type="body" sz="quarter" idx="145"/>
          </p:nvPr>
        </p:nvSpPr>
        <p:spPr>
          <a:xfrm>
            <a:off x="4182890" y="3797704"/>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5FB2C446-13E9-9A79-3126-9A7C25B14B59}"/>
              </a:ext>
            </a:extLst>
          </p:cNvPr>
          <p:cNvSpPr>
            <a:spLocks noGrp="1"/>
          </p:cNvSpPr>
          <p:nvPr>
            <p:ph type="body" sz="quarter" idx="146" hasCustomPrompt="1"/>
          </p:nvPr>
        </p:nvSpPr>
        <p:spPr>
          <a:xfrm>
            <a:off x="5932276" y="3923249"/>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20" name="Text Placeholder 24">
            <a:extLst>
              <a:ext uri="{FF2B5EF4-FFF2-40B4-BE49-F238E27FC236}">
                <a16:creationId xmlns:a16="http://schemas.microsoft.com/office/drawing/2014/main" id="{0BD03D03-4352-1EA2-D469-F3044E0935E5}"/>
              </a:ext>
            </a:extLst>
          </p:cNvPr>
          <p:cNvSpPr>
            <a:spLocks noGrp="1"/>
          </p:cNvSpPr>
          <p:nvPr>
            <p:ph type="body" sz="quarter" idx="147" hasCustomPrompt="1"/>
          </p:nvPr>
        </p:nvSpPr>
        <p:spPr>
          <a:xfrm>
            <a:off x="5932276" y="4734250"/>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8E1CB072-2EE9-487F-0507-9E9C224D88DC}"/>
              </a:ext>
            </a:extLst>
          </p:cNvPr>
          <p:cNvSpPr>
            <a:spLocks noGrp="1" noChangeAspect="1"/>
          </p:cNvSpPr>
          <p:nvPr>
            <p:ph type="pic" sz="quarter" idx="148"/>
          </p:nvPr>
        </p:nvSpPr>
        <p:spPr>
          <a:xfrm>
            <a:off x="4262517" y="3859812"/>
            <a:ext cx="1362537" cy="2043805"/>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CFFAA46B-939F-28B8-B6C9-C489044F4BAE}"/>
              </a:ext>
            </a:extLst>
          </p:cNvPr>
          <p:cNvSpPr>
            <a:spLocks noGrp="1"/>
          </p:cNvSpPr>
          <p:nvPr>
            <p:ph type="body" sz="quarter" idx="149"/>
          </p:nvPr>
        </p:nvSpPr>
        <p:spPr>
          <a:xfrm>
            <a:off x="8166051" y="1454325"/>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A1B102DA-6820-473A-1C20-B72EA4243F91}"/>
              </a:ext>
            </a:extLst>
          </p:cNvPr>
          <p:cNvSpPr>
            <a:spLocks noGrp="1"/>
          </p:cNvSpPr>
          <p:nvPr>
            <p:ph type="body" sz="quarter" idx="150" hasCustomPrompt="1"/>
          </p:nvPr>
        </p:nvSpPr>
        <p:spPr>
          <a:xfrm>
            <a:off x="9915437" y="1579870"/>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2" name="Text Placeholder 24">
            <a:extLst>
              <a:ext uri="{FF2B5EF4-FFF2-40B4-BE49-F238E27FC236}">
                <a16:creationId xmlns:a16="http://schemas.microsoft.com/office/drawing/2014/main" id="{3B597D1D-621E-4C00-A28F-847D96AF3255}"/>
              </a:ext>
            </a:extLst>
          </p:cNvPr>
          <p:cNvSpPr>
            <a:spLocks noGrp="1"/>
          </p:cNvSpPr>
          <p:nvPr>
            <p:ph type="body" sz="quarter" idx="151" hasCustomPrompt="1"/>
          </p:nvPr>
        </p:nvSpPr>
        <p:spPr>
          <a:xfrm>
            <a:off x="9915437" y="2390871"/>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FA5E277A-B9DD-D73A-F762-B7555D969822}"/>
              </a:ext>
            </a:extLst>
          </p:cNvPr>
          <p:cNvSpPr>
            <a:spLocks noGrp="1" noChangeAspect="1"/>
          </p:cNvSpPr>
          <p:nvPr>
            <p:ph type="pic" sz="quarter" idx="152"/>
          </p:nvPr>
        </p:nvSpPr>
        <p:spPr>
          <a:xfrm>
            <a:off x="8245678" y="1516433"/>
            <a:ext cx="1362537" cy="2043805"/>
          </a:xfrm>
          <a:prstGeom prst="roundRect">
            <a:avLst>
              <a:gd name="adj" fmla="val 2732"/>
            </a:avLst>
          </a:prstGeom>
          <a:noFill/>
        </p:spPr>
        <p:txBody>
          <a:bodyPr/>
          <a:lstStyle>
            <a:lvl1pPr>
              <a:buNone/>
              <a:defRPr/>
            </a:lvl1pPr>
          </a:lstStyle>
          <a:p>
            <a:endParaRPr lang="en-US"/>
          </a:p>
        </p:txBody>
      </p:sp>
      <p:sp>
        <p:nvSpPr>
          <p:cNvPr id="34" name="Text Placeholder 11">
            <a:extLst>
              <a:ext uri="{FF2B5EF4-FFF2-40B4-BE49-F238E27FC236}">
                <a16:creationId xmlns:a16="http://schemas.microsoft.com/office/drawing/2014/main" id="{BAC7B8A9-E9BF-E88E-CD39-C4D05327CB23}"/>
              </a:ext>
            </a:extLst>
          </p:cNvPr>
          <p:cNvSpPr>
            <a:spLocks noGrp="1"/>
          </p:cNvSpPr>
          <p:nvPr>
            <p:ph type="body" sz="quarter" idx="153"/>
          </p:nvPr>
        </p:nvSpPr>
        <p:spPr>
          <a:xfrm>
            <a:off x="8161336" y="3795350"/>
            <a:ext cx="3833029" cy="2171809"/>
          </a:xfrm>
          <a:prstGeom prst="roundRect">
            <a:avLst>
              <a:gd name="adj" fmla="val 2099"/>
            </a:avLst>
          </a:prstGeom>
          <a:solidFill>
            <a:schemeClr val="bg1"/>
          </a:solidFill>
        </p:spPr>
        <p:txBody>
          <a:bodyPr/>
          <a:lstStyle>
            <a:lvl1pPr>
              <a:buNone/>
              <a:defRPr>
                <a:noFill/>
              </a:defRPr>
            </a:lvl1pPr>
          </a:lstStyle>
          <a:p>
            <a:pPr lvl="0"/>
            <a:r>
              <a:rPr lang="en-GB"/>
              <a:t>Click to edit Master text styles</a:t>
            </a:r>
          </a:p>
        </p:txBody>
      </p:sp>
      <p:sp>
        <p:nvSpPr>
          <p:cNvPr id="35" name="Text Placeholder 20">
            <a:extLst>
              <a:ext uri="{FF2B5EF4-FFF2-40B4-BE49-F238E27FC236}">
                <a16:creationId xmlns:a16="http://schemas.microsoft.com/office/drawing/2014/main" id="{109CF006-7385-394B-5E94-0CE4C4B2D38F}"/>
              </a:ext>
            </a:extLst>
          </p:cNvPr>
          <p:cNvSpPr>
            <a:spLocks noGrp="1"/>
          </p:cNvSpPr>
          <p:nvPr>
            <p:ph type="body" sz="quarter" idx="154" hasCustomPrompt="1"/>
          </p:nvPr>
        </p:nvSpPr>
        <p:spPr>
          <a:xfrm>
            <a:off x="9910722" y="3920895"/>
            <a:ext cx="1913711" cy="673342"/>
          </a:xfrm>
        </p:spPr>
        <p:txBody>
          <a:bodyPr vert="horz">
            <a:noAutofit/>
          </a:bodyPr>
          <a:lstStyle>
            <a:lvl1pPr marL="0" algn="l" rtl="0">
              <a:lnSpc>
                <a:spcPct val="100000"/>
              </a:lnSpc>
              <a:buNone/>
              <a:defRPr sz="1400"/>
            </a:lvl1pPr>
            <a:lvl2pPr algn="thaiDist">
              <a:defRPr/>
            </a:lvl2pPr>
          </a:lstStyle>
          <a:p>
            <a:pPr lvl="0"/>
            <a:r>
              <a:rPr lang="en-US"/>
              <a:t>Film title goes here</a:t>
            </a:r>
          </a:p>
        </p:txBody>
      </p:sp>
      <p:sp>
        <p:nvSpPr>
          <p:cNvPr id="36" name="Text Placeholder 24">
            <a:extLst>
              <a:ext uri="{FF2B5EF4-FFF2-40B4-BE49-F238E27FC236}">
                <a16:creationId xmlns:a16="http://schemas.microsoft.com/office/drawing/2014/main" id="{99C9A6CD-15DF-0CE4-188C-57705A65ADA6}"/>
              </a:ext>
            </a:extLst>
          </p:cNvPr>
          <p:cNvSpPr>
            <a:spLocks noGrp="1"/>
          </p:cNvSpPr>
          <p:nvPr>
            <p:ph type="body" sz="quarter" idx="155" hasCustomPrompt="1"/>
          </p:nvPr>
        </p:nvSpPr>
        <p:spPr>
          <a:xfrm>
            <a:off x="9910722" y="4731896"/>
            <a:ext cx="1913711"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7" name="Picture Placeholder 50">
            <a:extLst>
              <a:ext uri="{FF2B5EF4-FFF2-40B4-BE49-F238E27FC236}">
                <a16:creationId xmlns:a16="http://schemas.microsoft.com/office/drawing/2014/main" id="{F016D76E-1151-FCE6-FF28-4CC297CFF473}"/>
              </a:ext>
            </a:extLst>
          </p:cNvPr>
          <p:cNvSpPr>
            <a:spLocks noGrp="1" noChangeAspect="1"/>
          </p:cNvSpPr>
          <p:nvPr>
            <p:ph type="pic" sz="quarter" idx="156"/>
          </p:nvPr>
        </p:nvSpPr>
        <p:spPr>
          <a:xfrm>
            <a:off x="8240963" y="3857458"/>
            <a:ext cx="1362537" cy="2043805"/>
          </a:xfrm>
          <a:prstGeom prst="roundRect">
            <a:avLst>
              <a:gd name="adj" fmla="val 2732"/>
            </a:avLst>
          </a:prstGeom>
          <a:noFill/>
        </p:spPr>
        <p:txBody>
          <a:bodyPr/>
          <a:lstStyle>
            <a:lvl1pPr>
              <a:buNone/>
              <a:defRPr/>
            </a:lvl1pPr>
          </a:lstStyle>
          <a:p>
            <a:endParaRPr lang="en-US"/>
          </a:p>
        </p:txBody>
      </p:sp>
      <p:sp>
        <p:nvSpPr>
          <p:cNvPr id="10" name="Picture Placeholder 4">
            <a:extLst>
              <a:ext uri="{FF2B5EF4-FFF2-40B4-BE49-F238E27FC236}">
                <a16:creationId xmlns:a16="http://schemas.microsoft.com/office/drawing/2014/main" id="{686CA237-41E2-738B-255B-F0E4C25CCA25}"/>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1" name="Text Placeholder 6">
            <a:extLst>
              <a:ext uri="{FF2B5EF4-FFF2-40B4-BE49-F238E27FC236}">
                <a16:creationId xmlns:a16="http://schemas.microsoft.com/office/drawing/2014/main" id="{C0F8B530-CF31-8255-459B-63A212D1D50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585809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ilm posters 8 dark knight">
    <p:bg>
      <p:bgPr>
        <a:solidFill>
          <a:schemeClr val="tx1"/>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C2C9B15E-CCB9-8530-9455-4367F236E522}"/>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70852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70852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2" name="Picture Placeholder 50">
            <a:extLst>
              <a:ext uri="{FF2B5EF4-FFF2-40B4-BE49-F238E27FC236}">
                <a16:creationId xmlns:a16="http://schemas.microsoft.com/office/drawing/2014/main" id="{3BC364DF-5545-983E-B0C0-8BE0D0494434}"/>
              </a:ext>
            </a:extLst>
          </p:cNvPr>
          <p:cNvSpPr>
            <a:spLocks noGrp="1" noChangeAspect="1"/>
          </p:cNvSpPr>
          <p:nvPr>
            <p:ph type="pic" sz="quarter" idx="140"/>
          </p:nvPr>
        </p:nvSpPr>
        <p:spPr>
          <a:xfrm>
            <a:off x="262131" y="1547845"/>
            <a:ext cx="1344000" cy="2016000"/>
          </a:xfrm>
          <a:prstGeom prst="roundRect">
            <a:avLst>
              <a:gd name="adj" fmla="val 2732"/>
            </a:avLst>
          </a:prstGeom>
          <a:noFill/>
        </p:spPr>
        <p:txBody>
          <a:bodyPr/>
          <a:lstStyle>
            <a:lvl1pPr>
              <a:buNone/>
              <a:defRPr/>
            </a:lvl1pPr>
          </a:lstStyle>
          <a:p>
            <a:endParaRPr lang="en-US"/>
          </a:p>
        </p:txBody>
      </p:sp>
      <p:sp>
        <p:nvSpPr>
          <p:cNvPr id="5" name="Text Placeholder 11">
            <a:extLst>
              <a:ext uri="{FF2B5EF4-FFF2-40B4-BE49-F238E27FC236}">
                <a16:creationId xmlns:a16="http://schemas.microsoft.com/office/drawing/2014/main" id="{775B8C18-82A8-C95B-D2F8-100A4D5DC704}"/>
              </a:ext>
            </a:extLst>
          </p:cNvPr>
          <p:cNvSpPr>
            <a:spLocks noGrp="1"/>
          </p:cNvSpPr>
          <p:nvPr>
            <p:ph type="body" sz="quarter" idx="141"/>
          </p:nvPr>
        </p:nvSpPr>
        <p:spPr>
          <a:xfrm>
            <a:off x="19208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7" name="Text Placeholder 20">
            <a:extLst>
              <a:ext uri="{FF2B5EF4-FFF2-40B4-BE49-F238E27FC236}">
                <a16:creationId xmlns:a16="http://schemas.microsoft.com/office/drawing/2014/main" id="{AD4AD82F-3BFC-E5DE-C76E-458725007493}"/>
              </a:ext>
            </a:extLst>
          </p:cNvPr>
          <p:cNvSpPr>
            <a:spLocks noGrp="1"/>
          </p:cNvSpPr>
          <p:nvPr>
            <p:ph type="body" sz="quarter" idx="142" hasCustomPrompt="1"/>
          </p:nvPr>
        </p:nvSpPr>
        <p:spPr>
          <a:xfrm>
            <a:off x="170380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8" name="Text Placeholder 24">
            <a:extLst>
              <a:ext uri="{FF2B5EF4-FFF2-40B4-BE49-F238E27FC236}">
                <a16:creationId xmlns:a16="http://schemas.microsoft.com/office/drawing/2014/main" id="{0F7C495A-CBC4-C9AF-720F-BAF049428D2F}"/>
              </a:ext>
            </a:extLst>
          </p:cNvPr>
          <p:cNvSpPr>
            <a:spLocks noGrp="1"/>
          </p:cNvSpPr>
          <p:nvPr>
            <p:ph type="body" sz="quarter" idx="143" hasCustomPrompt="1"/>
          </p:nvPr>
        </p:nvSpPr>
        <p:spPr>
          <a:xfrm>
            <a:off x="170380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9" name="Picture Placeholder 50">
            <a:extLst>
              <a:ext uri="{FF2B5EF4-FFF2-40B4-BE49-F238E27FC236}">
                <a16:creationId xmlns:a16="http://schemas.microsoft.com/office/drawing/2014/main" id="{8A2FA888-B5D4-E100-C3D6-9D4F04D0AA90}"/>
              </a:ext>
            </a:extLst>
          </p:cNvPr>
          <p:cNvSpPr>
            <a:spLocks noGrp="1" noChangeAspect="1"/>
          </p:cNvSpPr>
          <p:nvPr>
            <p:ph type="pic" sz="quarter" idx="144"/>
          </p:nvPr>
        </p:nvSpPr>
        <p:spPr>
          <a:xfrm>
            <a:off x="257414" y="3886530"/>
            <a:ext cx="1344000" cy="2016000"/>
          </a:xfrm>
          <a:prstGeom prst="roundRect">
            <a:avLst>
              <a:gd name="adj" fmla="val 2732"/>
            </a:avLst>
          </a:prstGeom>
          <a:noFill/>
        </p:spPr>
        <p:txBody>
          <a:bodyPr/>
          <a:lstStyle>
            <a:lvl1pPr>
              <a:buNone/>
              <a:defRPr/>
            </a:lvl1pPr>
          </a:lstStyle>
          <a:p>
            <a:endParaRPr lang="en-US"/>
          </a:p>
        </p:txBody>
      </p:sp>
      <p:sp>
        <p:nvSpPr>
          <p:cNvPr id="10" name="Text Placeholder 11">
            <a:extLst>
              <a:ext uri="{FF2B5EF4-FFF2-40B4-BE49-F238E27FC236}">
                <a16:creationId xmlns:a16="http://schemas.microsoft.com/office/drawing/2014/main" id="{997DCF92-38A5-2291-841C-EA6B0E9C36DD}"/>
              </a:ext>
            </a:extLst>
          </p:cNvPr>
          <p:cNvSpPr>
            <a:spLocks noGrp="1"/>
          </p:cNvSpPr>
          <p:nvPr>
            <p:ph type="body" sz="quarter" idx="145"/>
          </p:nvPr>
        </p:nvSpPr>
        <p:spPr>
          <a:xfrm>
            <a:off x="3179635"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1" name="Text Placeholder 20">
            <a:extLst>
              <a:ext uri="{FF2B5EF4-FFF2-40B4-BE49-F238E27FC236}">
                <a16:creationId xmlns:a16="http://schemas.microsoft.com/office/drawing/2014/main" id="{D47C95E3-5469-2CAA-4549-9C6CAE178459}"/>
              </a:ext>
            </a:extLst>
          </p:cNvPr>
          <p:cNvSpPr>
            <a:spLocks noGrp="1"/>
          </p:cNvSpPr>
          <p:nvPr>
            <p:ph type="body" sz="quarter" idx="146" hasCustomPrompt="1"/>
          </p:nvPr>
        </p:nvSpPr>
        <p:spPr>
          <a:xfrm>
            <a:off x="4691355"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2" name="Text Placeholder 24">
            <a:extLst>
              <a:ext uri="{FF2B5EF4-FFF2-40B4-BE49-F238E27FC236}">
                <a16:creationId xmlns:a16="http://schemas.microsoft.com/office/drawing/2014/main" id="{99A7BD36-2564-D8D0-8074-3F7058BD74EE}"/>
              </a:ext>
            </a:extLst>
          </p:cNvPr>
          <p:cNvSpPr>
            <a:spLocks noGrp="1"/>
          </p:cNvSpPr>
          <p:nvPr>
            <p:ph type="body" sz="quarter" idx="147" hasCustomPrompt="1"/>
          </p:nvPr>
        </p:nvSpPr>
        <p:spPr>
          <a:xfrm>
            <a:off x="4691355"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3" name="Picture Placeholder 50">
            <a:extLst>
              <a:ext uri="{FF2B5EF4-FFF2-40B4-BE49-F238E27FC236}">
                <a16:creationId xmlns:a16="http://schemas.microsoft.com/office/drawing/2014/main" id="{C26BC4E9-53C2-C59C-B116-6ED3C5ED5DA3}"/>
              </a:ext>
            </a:extLst>
          </p:cNvPr>
          <p:cNvSpPr>
            <a:spLocks noGrp="1" noChangeAspect="1"/>
          </p:cNvSpPr>
          <p:nvPr>
            <p:ph type="pic" sz="quarter" idx="148"/>
          </p:nvPr>
        </p:nvSpPr>
        <p:spPr>
          <a:xfrm>
            <a:off x="3244961" y="1547845"/>
            <a:ext cx="1344000" cy="2016000"/>
          </a:xfrm>
          <a:prstGeom prst="roundRect">
            <a:avLst>
              <a:gd name="adj" fmla="val 2732"/>
            </a:avLst>
          </a:prstGeom>
          <a:noFill/>
        </p:spPr>
        <p:txBody>
          <a:bodyPr/>
          <a:lstStyle>
            <a:lvl1pPr>
              <a:buNone/>
              <a:defRPr/>
            </a:lvl1pPr>
          </a:lstStyle>
          <a:p>
            <a:endParaRPr lang="en-US"/>
          </a:p>
        </p:txBody>
      </p:sp>
      <p:sp>
        <p:nvSpPr>
          <p:cNvPr id="14" name="Text Placeholder 11">
            <a:extLst>
              <a:ext uri="{FF2B5EF4-FFF2-40B4-BE49-F238E27FC236}">
                <a16:creationId xmlns:a16="http://schemas.microsoft.com/office/drawing/2014/main" id="{5AF448C7-F0D6-BB57-4690-14604A72632E}"/>
              </a:ext>
            </a:extLst>
          </p:cNvPr>
          <p:cNvSpPr>
            <a:spLocks noGrp="1"/>
          </p:cNvSpPr>
          <p:nvPr>
            <p:ph type="body" sz="quarter" idx="149"/>
          </p:nvPr>
        </p:nvSpPr>
        <p:spPr>
          <a:xfrm>
            <a:off x="3174918"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5" name="Text Placeholder 20">
            <a:extLst>
              <a:ext uri="{FF2B5EF4-FFF2-40B4-BE49-F238E27FC236}">
                <a16:creationId xmlns:a16="http://schemas.microsoft.com/office/drawing/2014/main" id="{A62B309E-68C7-A54B-2769-108158D56C2A}"/>
              </a:ext>
            </a:extLst>
          </p:cNvPr>
          <p:cNvSpPr>
            <a:spLocks noGrp="1"/>
          </p:cNvSpPr>
          <p:nvPr>
            <p:ph type="body" sz="quarter" idx="150" hasCustomPrompt="1"/>
          </p:nvPr>
        </p:nvSpPr>
        <p:spPr>
          <a:xfrm>
            <a:off x="4686638"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16" name="Text Placeholder 24">
            <a:extLst>
              <a:ext uri="{FF2B5EF4-FFF2-40B4-BE49-F238E27FC236}">
                <a16:creationId xmlns:a16="http://schemas.microsoft.com/office/drawing/2014/main" id="{F2D9751A-86A6-CC5D-C181-B264D581D17A}"/>
              </a:ext>
            </a:extLst>
          </p:cNvPr>
          <p:cNvSpPr>
            <a:spLocks noGrp="1"/>
          </p:cNvSpPr>
          <p:nvPr>
            <p:ph type="body" sz="quarter" idx="151" hasCustomPrompt="1"/>
          </p:nvPr>
        </p:nvSpPr>
        <p:spPr>
          <a:xfrm>
            <a:off x="4686638"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17" name="Picture Placeholder 50">
            <a:extLst>
              <a:ext uri="{FF2B5EF4-FFF2-40B4-BE49-F238E27FC236}">
                <a16:creationId xmlns:a16="http://schemas.microsoft.com/office/drawing/2014/main" id="{8E001E80-1A5A-D31D-BDDE-A81EF932F914}"/>
              </a:ext>
            </a:extLst>
          </p:cNvPr>
          <p:cNvSpPr>
            <a:spLocks noGrp="1" noChangeAspect="1"/>
          </p:cNvSpPr>
          <p:nvPr>
            <p:ph type="pic" sz="quarter" idx="152"/>
          </p:nvPr>
        </p:nvSpPr>
        <p:spPr>
          <a:xfrm>
            <a:off x="3240244" y="3886530"/>
            <a:ext cx="1344000" cy="2016000"/>
          </a:xfrm>
          <a:prstGeom prst="roundRect">
            <a:avLst>
              <a:gd name="adj" fmla="val 2732"/>
            </a:avLst>
          </a:prstGeom>
          <a:noFill/>
        </p:spPr>
        <p:txBody>
          <a:bodyPr/>
          <a:lstStyle>
            <a:lvl1pPr>
              <a:buNone/>
              <a:defRPr/>
            </a:lvl1pPr>
          </a:lstStyle>
          <a:p>
            <a:endParaRPr lang="en-US"/>
          </a:p>
        </p:txBody>
      </p:sp>
      <p:sp>
        <p:nvSpPr>
          <p:cNvPr id="18" name="Text Placeholder 11">
            <a:extLst>
              <a:ext uri="{FF2B5EF4-FFF2-40B4-BE49-F238E27FC236}">
                <a16:creationId xmlns:a16="http://schemas.microsoft.com/office/drawing/2014/main" id="{5CD2629E-A4CB-F2E6-86AC-D394CEB5C711}"/>
              </a:ext>
            </a:extLst>
          </p:cNvPr>
          <p:cNvSpPr>
            <a:spLocks noGrp="1"/>
          </p:cNvSpPr>
          <p:nvPr>
            <p:ph type="body" sz="quarter" idx="153"/>
          </p:nvPr>
        </p:nvSpPr>
        <p:spPr>
          <a:xfrm>
            <a:off x="621818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9" name="Text Placeholder 20">
            <a:extLst>
              <a:ext uri="{FF2B5EF4-FFF2-40B4-BE49-F238E27FC236}">
                <a16:creationId xmlns:a16="http://schemas.microsoft.com/office/drawing/2014/main" id="{0D119150-7DB2-BE28-E841-F42FAA79893A}"/>
              </a:ext>
            </a:extLst>
          </p:cNvPr>
          <p:cNvSpPr>
            <a:spLocks noGrp="1"/>
          </p:cNvSpPr>
          <p:nvPr>
            <p:ph type="body" sz="quarter" idx="154" hasCustomPrompt="1"/>
          </p:nvPr>
        </p:nvSpPr>
        <p:spPr>
          <a:xfrm>
            <a:off x="772990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0" name="Text Placeholder 24">
            <a:extLst>
              <a:ext uri="{FF2B5EF4-FFF2-40B4-BE49-F238E27FC236}">
                <a16:creationId xmlns:a16="http://schemas.microsoft.com/office/drawing/2014/main" id="{F0AD5844-5638-3989-FD32-E73F0C3F02E0}"/>
              </a:ext>
            </a:extLst>
          </p:cNvPr>
          <p:cNvSpPr>
            <a:spLocks noGrp="1"/>
          </p:cNvSpPr>
          <p:nvPr>
            <p:ph type="body" sz="quarter" idx="155" hasCustomPrompt="1"/>
          </p:nvPr>
        </p:nvSpPr>
        <p:spPr>
          <a:xfrm>
            <a:off x="772990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1" name="Picture Placeholder 50">
            <a:extLst>
              <a:ext uri="{FF2B5EF4-FFF2-40B4-BE49-F238E27FC236}">
                <a16:creationId xmlns:a16="http://schemas.microsoft.com/office/drawing/2014/main" id="{84BAF48E-FD49-2734-1856-268AFBE2E02A}"/>
              </a:ext>
            </a:extLst>
          </p:cNvPr>
          <p:cNvSpPr>
            <a:spLocks noGrp="1" noChangeAspect="1"/>
          </p:cNvSpPr>
          <p:nvPr>
            <p:ph type="pic" sz="quarter" idx="156"/>
          </p:nvPr>
        </p:nvSpPr>
        <p:spPr>
          <a:xfrm>
            <a:off x="6283512" y="1547845"/>
            <a:ext cx="1344000" cy="2016000"/>
          </a:xfrm>
          <a:prstGeom prst="roundRect">
            <a:avLst>
              <a:gd name="adj" fmla="val 2732"/>
            </a:avLst>
          </a:prstGeom>
          <a:noFill/>
        </p:spPr>
        <p:txBody>
          <a:bodyPr/>
          <a:lstStyle>
            <a:lvl1pPr>
              <a:buNone/>
              <a:defRPr/>
            </a:lvl1pPr>
          </a:lstStyle>
          <a:p>
            <a:endParaRPr lang="en-US"/>
          </a:p>
        </p:txBody>
      </p:sp>
      <p:sp>
        <p:nvSpPr>
          <p:cNvPr id="22" name="Text Placeholder 11">
            <a:extLst>
              <a:ext uri="{FF2B5EF4-FFF2-40B4-BE49-F238E27FC236}">
                <a16:creationId xmlns:a16="http://schemas.microsoft.com/office/drawing/2014/main" id="{E843EA03-0818-040A-F686-6DF13CAA128D}"/>
              </a:ext>
            </a:extLst>
          </p:cNvPr>
          <p:cNvSpPr>
            <a:spLocks noGrp="1"/>
          </p:cNvSpPr>
          <p:nvPr>
            <p:ph type="body" sz="quarter" idx="157"/>
          </p:nvPr>
        </p:nvSpPr>
        <p:spPr>
          <a:xfrm>
            <a:off x="621346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3" name="Text Placeholder 20">
            <a:extLst>
              <a:ext uri="{FF2B5EF4-FFF2-40B4-BE49-F238E27FC236}">
                <a16:creationId xmlns:a16="http://schemas.microsoft.com/office/drawing/2014/main" id="{92D7D990-28EE-A87E-B4C6-AD6F4499B308}"/>
              </a:ext>
            </a:extLst>
          </p:cNvPr>
          <p:cNvSpPr>
            <a:spLocks noGrp="1"/>
          </p:cNvSpPr>
          <p:nvPr>
            <p:ph type="body" sz="quarter" idx="158" hasCustomPrompt="1"/>
          </p:nvPr>
        </p:nvSpPr>
        <p:spPr>
          <a:xfrm>
            <a:off x="772518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4" name="Text Placeholder 24">
            <a:extLst>
              <a:ext uri="{FF2B5EF4-FFF2-40B4-BE49-F238E27FC236}">
                <a16:creationId xmlns:a16="http://schemas.microsoft.com/office/drawing/2014/main" id="{BBFC7D74-E10D-09B8-0856-28783A0A5063}"/>
              </a:ext>
            </a:extLst>
          </p:cNvPr>
          <p:cNvSpPr>
            <a:spLocks noGrp="1"/>
          </p:cNvSpPr>
          <p:nvPr>
            <p:ph type="body" sz="quarter" idx="159" hasCustomPrompt="1"/>
          </p:nvPr>
        </p:nvSpPr>
        <p:spPr>
          <a:xfrm>
            <a:off x="772518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5" name="Picture Placeholder 50">
            <a:extLst>
              <a:ext uri="{FF2B5EF4-FFF2-40B4-BE49-F238E27FC236}">
                <a16:creationId xmlns:a16="http://schemas.microsoft.com/office/drawing/2014/main" id="{56E8622C-829C-1F9D-DA0F-3844A579367E}"/>
              </a:ext>
            </a:extLst>
          </p:cNvPr>
          <p:cNvSpPr>
            <a:spLocks noGrp="1" noChangeAspect="1"/>
          </p:cNvSpPr>
          <p:nvPr>
            <p:ph type="pic" sz="quarter" idx="160"/>
          </p:nvPr>
        </p:nvSpPr>
        <p:spPr>
          <a:xfrm>
            <a:off x="6278795" y="3886530"/>
            <a:ext cx="1344000" cy="2016000"/>
          </a:xfrm>
          <a:prstGeom prst="roundRect">
            <a:avLst>
              <a:gd name="adj" fmla="val 2732"/>
            </a:avLst>
          </a:prstGeom>
          <a:noFill/>
        </p:spPr>
        <p:txBody>
          <a:bodyPr/>
          <a:lstStyle>
            <a:lvl1pPr>
              <a:buNone/>
              <a:defRPr/>
            </a:lvl1pPr>
          </a:lstStyle>
          <a:p>
            <a:endParaRPr lang="en-US"/>
          </a:p>
        </p:txBody>
      </p:sp>
      <p:sp>
        <p:nvSpPr>
          <p:cNvPr id="26" name="Text Placeholder 11">
            <a:extLst>
              <a:ext uri="{FF2B5EF4-FFF2-40B4-BE49-F238E27FC236}">
                <a16:creationId xmlns:a16="http://schemas.microsoft.com/office/drawing/2014/main" id="{78802167-1614-B3A3-0F0A-9A89258C0FEF}"/>
              </a:ext>
            </a:extLst>
          </p:cNvPr>
          <p:cNvSpPr>
            <a:spLocks noGrp="1"/>
          </p:cNvSpPr>
          <p:nvPr>
            <p:ph type="body" sz="quarter" idx="161"/>
          </p:nvPr>
        </p:nvSpPr>
        <p:spPr>
          <a:xfrm>
            <a:off x="9201016" y="1486367"/>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7" name="Text Placeholder 20">
            <a:extLst>
              <a:ext uri="{FF2B5EF4-FFF2-40B4-BE49-F238E27FC236}">
                <a16:creationId xmlns:a16="http://schemas.microsoft.com/office/drawing/2014/main" id="{922C660A-9488-DC9D-A155-3E618B722A5D}"/>
              </a:ext>
            </a:extLst>
          </p:cNvPr>
          <p:cNvSpPr>
            <a:spLocks noGrp="1"/>
          </p:cNvSpPr>
          <p:nvPr>
            <p:ph type="body" sz="quarter" idx="162" hasCustomPrompt="1"/>
          </p:nvPr>
        </p:nvSpPr>
        <p:spPr>
          <a:xfrm>
            <a:off x="10712736" y="1637419"/>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28" name="Text Placeholder 24">
            <a:extLst>
              <a:ext uri="{FF2B5EF4-FFF2-40B4-BE49-F238E27FC236}">
                <a16:creationId xmlns:a16="http://schemas.microsoft.com/office/drawing/2014/main" id="{BD00C607-BCC7-8321-467B-68B71D2DED74}"/>
              </a:ext>
            </a:extLst>
          </p:cNvPr>
          <p:cNvSpPr>
            <a:spLocks noGrp="1"/>
          </p:cNvSpPr>
          <p:nvPr>
            <p:ph type="body" sz="quarter" idx="163" hasCustomPrompt="1"/>
          </p:nvPr>
        </p:nvSpPr>
        <p:spPr>
          <a:xfrm>
            <a:off x="10712736" y="2467330"/>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29" name="Picture Placeholder 50">
            <a:extLst>
              <a:ext uri="{FF2B5EF4-FFF2-40B4-BE49-F238E27FC236}">
                <a16:creationId xmlns:a16="http://schemas.microsoft.com/office/drawing/2014/main" id="{75B1C7D6-D8FD-E4AE-9431-C3B8DC8B4FE5}"/>
              </a:ext>
            </a:extLst>
          </p:cNvPr>
          <p:cNvSpPr>
            <a:spLocks noGrp="1" noChangeAspect="1"/>
          </p:cNvSpPr>
          <p:nvPr>
            <p:ph type="pic" sz="quarter" idx="164"/>
          </p:nvPr>
        </p:nvSpPr>
        <p:spPr>
          <a:xfrm>
            <a:off x="9266342" y="1547845"/>
            <a:ext cx="1344000" cy="2016000"/>
          </a:xfrm>
          <a:prstGeom prst="roundRect">
            <a:avLst>
              <a:gd name="adj" fmla="val 2732"/>
            </a:avLst>
          </a:prstGeom>
          <a:noFill/>
        </p:spPr>
        <p:txBody>
          <a:bodyPr/>
          <a:lstStyle>
            <a:lvl1pPr>
              <a:buNone/>
              <a:defRPr/>
            </a:lvl1pPr>
          </a:lstStyle>
          <a:p>
            <a:endParaRPr lang="en-US"/>
          </a:p>
        </p:txBody>
      </p:sp>
      <p:sp>
        <p:nvSpPr>
          <p:cNvPr id="30" name="Text Placeholder 11">
            <a:extLst>
              <a:ext uri="{FF2B5EF4-FFF2-40B4-BE49-F238E27FC236}">
                <a16:creationId xmlns:a16="http://schemas.microsoft.com/office/drawing/2014/main" id="{450D3880-B676-6E87-F61B-89CB3580D317}"/>
              </a:ext>
            </a:extLst>
          </p:cNvPr>
          <p:cNvSpPr>
            <a:spLocks noGrp="1"/>
          </p:cNvSpPr>
          <p:nvPr>
            <p:ph type="body" sz="quarter" idx="165"/>
          </p:nvPr>
        </p:nvSpPr>
        <p:spPr>
          <a:xfrm>
            <a:off x="9196299" y="3825052"/>
            <a:ext cx="2798898"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1" name="Text Placeholder 20">
            <a:extLst>
              <a:ext uri="{FF2B5EF4-FFF2-40B4-BE49-F238E27FC236}">
                <a16:creationId xmlns:a16="http://schemas.microsoft.com/office/drawing/2014/main" id="{B89184D1-FE18-540D-02F8-3F9F8970929D}"/>
              </a:ext>
            </a:extLst>
          </p:cNvPr>
          <p:cNvSpPr>
            <a:spLocks noGrp="1"/>
          </p:cNvSpPr>
          <p:nvPr>
            <p:ph type="body" sz="quarter" idx="166" hasCustomPrompt="1"/>
          </p:nvPr>
        </p:nvSpPr>
        <p:spPr>
          <a:xfrm>
            <a:off x="10708019" y="3976104"/>
            <a:ext cx="1200097" cy="636447"/>
          </a:xfrm>
        </p:spPr>
        <p:txBody>
          <a:bodyPr vert="horz">
            <a:noAutofit/>
          </a:bodyPr>
          <a:lstStyle>
            <a:lvl1pPr marL="0" algn="l" rtl="0">
              <a:lnSpc>
                <a:spcPct val="100000"/>
              </a:lnSpc>
              <a:buNone/>
              <a:defRPr sz="1400"/>
            </a:lvl1pPr>
            <a:lvl2pPr algn="thaiDist">
              <a:defRPr/>
            </a:lvl2pPr>
          </a:lstStyle>
          <a:p>
            <a:pPr lvl="0"/>
            <a:r>
              <a:rPr lang="en-US"/>
              <a:t>Film title over one, two or three lines</a:t>
            </a:r>
          </a:p>
        </p:txBody>
      </p:sp>
      <p:sp>
        <p:nvSpPr>
          <p:cNvPr id="32" name="Text Placeholder 24">
            <a:extLst>
              <a:ext uri="{FF2B5EF4-FFF2-40B4-BE49-F238E27FC236}">
                <a16:creationId xmlns:a16="http://schemas.microsoft.com/office/drawing/2014/main" id="{5C6C21AD-967F-9B26-F089-575D72535665}"/>
              </a:ext>
            </a:extLst>
          </p:cNvPr>
          <p:cNvSpPr>
            <a:spLocks noGrp="1"/>
          </p:cNvSpPr>
          <p:nvPr>
            <p:ph type="body" sz="quarter" idx="167" hasCustomPrompt="1"/>
          </p:nvPr>
        </p:nvSpPr>
        <p:spPr>
          <a:xfrm>
            <a:off x="10708019" y="4806015"/>
            <a:ext cx="1214783" cy="1104183"/>
          </a:xfrm>
        </p:spPr>
        <p:txBody>
          <a:bodyPr>
            <a:noAutofit/>
          </a:bodyPr>
          <a:lstStyle>
            <a:lvl1pPr marL="0" marR="0" indent="-6350" algn="l" defTabSz="914400" rtl="0" eaLnBrk="1" fontAlgn="auto" latinLnBrk="0" hangingPunct="1">
              <a:lnSpc>
                <a:spcPct val="90000"/>
              </a:lnSpc>
              <a:spcBef>
                <a:spcPts val="1000"/>
              </a:spcBef>
              <a:spcAft>
                <a:spcPts val="0"/>
              </a:spcAft>
              <a:buClrTx/>
              <a:buSzTx/>
              <a:buFont typeface="Inter Tight" panose="020B0604020202020204" pitchFamily="34" charset="0"/>
              <a:buNone/>
              <a:tabLst/>
              <a:defRPr sz="1200" b="0"/>
            </a:lvl1pPr>
          </a:lstStyle>
          <a:p>
            <a:pPr lvl="0"/>
            <a:r>
              <a:rPr lang="en-US"/>
              <a:t>Month, Year</a:t>
            </a:r>
          </a:p>
          <a:p>
            <a:pPr lvl="0"/>
            <a:r>
              <a:rPr lang="en-US"/>
              <a:t>Audience</a:t>
            </a:r>
          </a:p>
          <a:p>
            <a:pPr lvl="0"/>
            <a:r>
              <a:rPr lang="en-US"/>
              <a:t>Index</a:t>
            </a:r>
          </a:p>
          <a:p>
            <a:pPr lvl="0"/>
            <a:r>
              <a:rPr lang="en-US"/>
              <a:t>Admissions</a:t>
            </a:r>
          </a:p>
        </p:txBody>
      </p:sp>
      <p:sp>
        <p:nvSpPr>
          <p:cNvPr id="33" name="Picture Placeholder 50">
            <a:extLst>
              <a:ext uri="{FF2B5EF4-FFF2-40B4-BE49-F238E27FC236}">
                <a16:creationId xmlns:a16="http://schemas.microsoft.com/office/drawing/2014/main" id="{6054E96C-075F-5255-7D5A-B2C64147B8FA}"/>
              </a:ext>
            </a:extLst>
          </p:cNvPr>
          <p:cNvSpPr>
            <a:spLocks noGrp="1" noChangeAspect="1"/>
          </p:cNvSpPr>
          <p:nvPr>
            <p:ph type="pic" sz="quarter" idx="168"/>
          </p:nvPr>
        </p:nvSpPr>
        <p:spPr>
          <a:xfrm>
            <a:off x="9261625" y="3886530"/>
            <a:ext cx="1344000" cy="2016000"/>
          </a:xfrm>
          <a:prstGeom prst="roundRect">
            <a:avLst>
              <a:gd name="adj" fmla="val 2732"/>
            </a:avLst>
          </a:prstGeom>
          <a:noFill/>
        </p:spPr>
        <p:txBody>
          <a:bodyPr/>
          <a:lstStyle>
            <a:lvl1pPr>
              <a:buNone/>
              <a:defRPr/>
            </a:lvl1pPr>
          </a:lstStyle>
          <a:p>
            <a:endParaRPr lang="en-US"/>
          </a:p>
        </p:txBody>
      </p:sp>
      <p:sp>
        <p:nvSpPr>
          <p:cNvPr id="35" name="Picture Placeholder 4">
            <a:extLst>
              <a:ext uri="{FF2B5EF4-FFF2-40B4-BE49-F238E27FC236}">
                <a16:creationId xmlns:a16="http://schemas.microsoft.com/office/drawing/2014/main" id="{4CA4B686-E059-A619-A84F-81549808BA6A}"/>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36" name="Text Placeholder 6">
            <a:extLst>
              <a:ext uri="{FF2B5EF4-FFF2-40B4-BE49-F238E27FC236}">
                <a16:creationId xmlns:a16="http://schemas.microsoft.com/office/drawing/2014/main" id="{DA24BCDE-AED9-EAF0-1132-B9293048954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3220835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ilm posters 10 dark knight">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FCD3DA-6020-AACF-DE85-F4F1C5E4FBDA}"/>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3" name="Text Placeholder 11">
            <a:extLst>
              <a:ext uri="{FF2B5EF4-FFF2-40B4-BE49-F238E27FC236}">
                <a16:creationId xmlns:a16="http://schemas.microsoft.com/office/drawing/2014/main" id="{FA08A3FA-EA9D-87A3-9A85-C325330D4C34}"/>
              </a:ext>
            </a:extLst>
          </p:cNvPr>
          <p:cNvSpPr>
            <a:spLocks noGrp="1"/>
          </p:cNvSpPr>
          <p:nvPr>
            <p:ph type="body" sz="quarter" idx="64"/>
          </p:nvPr>
        </p:nvSpPr>
        <p:spPr>
          <a:xfrm>
            <a:off x="19680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44" name="Text Placeholder 20">
            <a:extLst>
              <a:ext uri="{FF2B5EF4-FFF2-40B4-BE49-F238E27FC236}">
                <a16:creationId xmlns:a16="http://schemas.microsoft.com/office/drawing/2014/main" id="{6D678940-F401-56E2-A2F6-3B50AE2E8743}"/>
              </a:ext>
            </a:extLst>
          </p:cNvPr>
          <p:cNvSpPr>
            <a:spLocks noGrp="1"/>
          </p:cNvSpPr>
          <p:nvPr>
            <p:ph type="body" sz="quarter" idx="101" hasCustomPrompt="1"/>
          </p:nvPr>
        </p:nvSpPr>
        <p:spPr>
          <a:xfrm>
            <a:off x="132814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45" name="Text Placeholder 24">
            <a:extLst>
              <a:ext uri="{FF2B5EF4-FFF2-40B4-BE49-F238E27FC236}">
                <a16:creationId xmlns:a16="http://schemas.microsoft.com/office/drawing/2014/main" id="{990F365B-091A-CC70-7A5E-2115EFCE37C9}"/>
              </a:ext>
            </a:extLst>
          </p:cNvPr>
          <p:cNvSpPr>
            <a:spLocks noGrp="1"/>
          </p:cNvSpPr>
          <p:nvPr>
            <p:ph type="body" sz="quarter" idx="102" hasCustomPrompt="1"/>
          </p:nvPr>
        </p:nvSpPr>
        <p:spPr>
          <a:xfrm>
            <a:off x="132814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6805" y="994194"/>
            <a:ext cx="5690043"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7" name="Picture Placeholder 50">
            <a:extLst>
              <a:ext uri="{FF2B5EF4-FFF2-40B4-BE49-F238E27FC236}">
                <a16:creationId xmlns:a16="http://schemas.microsoft.com/office/drawing/2014/main" id="{76F8B6E8-8B36-8A52-009A-EC7E9D81586D}"/>
              </a:ext>
            </a:extLst>
          </p:cNvPr>
          <p:cNvSpPr>
            <a:spLocks noGrp="1" noChangeAspect="1"/>
          </p:cNvSpPr>
          <p:nvPr>
            <p:ph type="pic" sz="quarter" idx="140"/>
          </p:nvPr>
        </p:nvSpPr>
        <p:spPr>
          <a:xfrm>
            <a:off x="260749" y="1928148"/>
            <a:ext cx="984000" cy="1476000"/>
          </a:xfrm>
          <a:prstGeom prst="roundRect">
            <a:avLst>
              <a:gd name="adj" fmla="val 2732"/>
            </a:avLst>
          </a:prstGeom>
          <a:noFill/>
        </p:spPr>
        <p:txBody>
          <a:bodyPr/>
          <a:lstStyle>
            <a:lvl1pPr>
              <a:buNone/>
              <a:defRPr/>
            </a:lvl1pPr>
          </a:lstStyle>
          <a:p>
            <a:endParaRPr lang="en-US"/>
          </a:p>
        </p:txBody>
      </p:sp>
      <p:sp>
        <p:nvSpPr>
          <p:cNvPr id="8" name="Text Placeholder 11">
            <a:extLst>
              <a:ext uri="{FF2B5EF4-FFF2-40B4-BE49-F238E27FC236}">
                <a16:creationId xmlns:a16="http://schemas.microsoft.com/office/drawing/2014/main" id="{C62ECC6A-A3B0-4AF8-8FC4-8F316102E464}"/>
              </a:ext>
            </a:extLst>
          </p:cNvPr>
          <p:cNvSpPr>
            <a:spLocks noGrp="1"/>
          </p:cNvSpPr>
          <p:nvPr>
            <p:ph type="body" sz="quarter" idx="141"/>
          </p:nvPr>
        </p:nvSpPr>
        <p:spPr>
          <a:xfrm>
            <a:off x="19680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9" name="Text Placeholder 20">
            <a:extLst>
              <a:ext uri="{FF2B5EF4-FFF2-40B4-BE49-F238E27FC236}">
                <a16:creationId xmlns:a16="http://schemas.microsoft.com/office/drawing/2014/main" id="{4213F0C6-2E74-FAB2-F7CB-26C9910F4786}"/>
              </a:ext>
            </a:extLst>
          </p:cNvPr>
          <p:cNvSpPr>
            <a:spLocks noGrp="1"/>
          </p:cNvSpPr>
          <p:nvPr>
            <p:ph type="body" sz="quarter" idx="142" hasCustomPrompt="1"/>
          </p:nvPr>
        </p:nvSpPr>
        <p:spPr>
          <a:xfrm>
            <a:off x="132814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0" name="Text Placeholder 24">
            <a:extLst>
              <a:ext uri="{FF2B5EF4-FFF2-40B4-BE49-F238E27FC236}">
                <a16:creationId xmlns:a16="http://schemas.microsoft.com/office/drawing/2014/main" id="{284FDBA3-AE00-76B1-959A-2984C5D5507C}"/>
              </a:ext>
            </a:extLst>
          </p:cNvPr>
          <p:cNvSpPr>
            <a:spLocks noGrp="1"/>
          </p:cNvSpPr>
          <p:nvPr>
            <p:ph type="body" sz="quarter" idx="143" hasCustomPrompt="1"/>
          </p:nvPr>
        </p:nvSpPr>
        <p:spPr>
          <a:xfrm>
            <a:off x="132814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1" name="Picture Placeholder 50">
            <a:extLst>
              <a:ext uri="{FF2B5EF4-FFF2-40B4-BE49-F238E27FC236}">
                <a16:creationId xmlns:a16="http://schemas.microsoft.com/office/drawing/2014/main" id="{155BBB9A-C068-8976-CA57-E1058E0C535B}"/>
              </a:ext>
            </a:extLst>
          </p:cNvPr>
          <p:cNvSpPr>
            <a:spLocks noGrp="1" noChangeAspect="1"/>
          </p:cNvSpPr>
          <p:nvPr>
            <p:ph type="pic" sz="quarter" idx="144"/>
          </p:nvPr>
        </p:nvSpPr>
        <p:spPr>
          <a:xfrm>
            <a:off x="260749" y="3740197"/>
            <a:ext cx="984000" cy="1476000"/>
          </a:xfrm>
          <a:prstGeom prst="roundRect">
            <a:avLst>
              <a:gd name="adj" fmla="val 2732"/>
            </a:avLst>
          </a:prstGeom>
          <a:noFill/>
        </p:spPr>
        <p:txBody>
          <a:bodyPr/>
          <a:lstStyle>
            <a:lvl1pPr>
              <a:buNone/>
              <a:defRPr/>
            </a:lvl1pPr>
          </a:lstStyle>
          <a:p>
            <a:endParaRPr lang="en-US"/>
          </a:p>
        </p:txBody>
      </p:sp>
      <p:sp>
        <p:nvSpPr>
          <p:cNvPr id="12" name="Text Placeholder 11">
            <a:extLst>
              <a:ext uri="{FF2B5EF4-FFF2-40B4-BE49-F238E27FC236}">
                <a16:creationId xmlns:a16="http://schemas.microsoft.com/office/drawing/2014/main" id="{3B300DE0-BC42-965B-320B-042298019976}"/>
              </a:ext>
            </a:extLst>
          </p:cNvPr>
          <p:cNvSpPr>
            <a:spLocks noGrp="1"/>
          </p:cNvSpPr>
          <p:nvPr>
            <p:ph type="body" sz="quarter" idx="145"/>
          </p:nvPr>
        </p:nvSpPr>
        <p:spPr>
          <a:xfrm>
            <a:off x="2573424"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3" name="Text Placeholder 20">
            <a:extLst>
              <a:ext uri="{FF2B5EF4-FFF2-40B4-BE49-F238E27FC236}">
                <a16:creationId xmlns:a16="http://schemas.microsoft.com/office/drawing/2014/main" id="{B045B5C7-2949-42C4-DA99-412095FA903D}"/>
              </a:ext>
            </a:extLst>
          </p:cNvPr>
          <p:cNvSpPr>
            <a:spLocks noGrp="1"/>
          </p:cNvSpPr>
          <p:nvPr>
            <p:ph type="body" sz="quarter" idx="146" hasCustomPrompt="1"/>
          </p:nvPr>
        </p:nvSpPr>
        <p:spPr>
          <a:xfrm>
            <a:off x="3704760"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4" name="Text Placeholder 24">
            <a:extLst>
              <a:ext uri="{FF2B5EF4-FFF2-40B4-BE49-F238E27FC236}">
                <a16:creationId xmlns:a16="http://schemas.microsoft.com/office/drawing/2014/main" id="{05B80EA7-0DFA-74AE-3926-4B9DFF63EDA1}"/>
              </a:ext>
            </a:extLst>
          </p:cNvPr>
          <p:cNvSpPr>
            <a:spLocks noGrp="1"/>
          </p:cNvSpPr>
          <p:nvPr>
            <p:ph type="body" sz="quarter" idx="147" hasCustomPrompt="1"/>
          </p:nvPr>
        </p:nvSpPr>
        <p:spPr>
          <a:xfrm>
            <a:off x="3704760"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5" name="Picture Placeholder 50">
            <a:extLst>
              <a:ext uri="{FF2B5EF4-FFF2-40B4-BE49-F238E27FC236}">
                <a16:creationId xmlns:a16="http://schemas.microsoft.com/office/drawing/2014/main" id="{5C20445C-19E2-E223-FE97-B7A230DC7D9B}"/>
              </a:ext>
            </a:extLst>
          </p:cNvPr>
          <p:cNvSpPr>
            <a:spLocks noGrp="1" noChangeAspect="1"/>
          </p:cNvSpPr>
          <p:nvPr>
            <p:ph type="pic" sz="quarter" idx="148"/>
          </p:nvPr>
        </p:nvSpPr>
        <p:spPr>
          <a:xfrm>
            <a:off x="2637367" y="1928148"/>
            <a:ext cx="984000" cy="1476000"/>
          </a:xfrm>
          <a:prstGeom prst="roundRect">
            <a:avLst>
              <a:gd name="adj" fmla="val 2732"/>
            </a:avLst>
          </a:prstGeom>
          <a:noFill/>
        </p:spPr>
        <p:txBody>
          <a:bodyPr/>
          <a:lstStyle>
            <a:lvl1pPr>
              <a:buNone/>
              <a:defRPr/>
            </a:lvl1pPr>
          </a:lstStyle>
          <a:p>
            <a:endParaRPr lang="en-US"/>
          </a:p>
        </p:txBody>
      </p:sp>
      <p:sp>
        <p:nvSpPr>
          <p:cNvPr id="16" name="Text Placeholder 11">
            <a:extLst>
              <a:ext uri="{FF2B5EF4-FFF2-40B4-BE49-F238E27FC236}">
                <a16:creationId xmlns:a16="http://schemas.microsoft.com/office/drawing/2014/main" id="{F71A4671-B91E-4075-11D6-1C7E91B9AEB8}"/>
              </a:ext>
            </a:extLst>
          </p:cNvPr>
          <p:cNvSpPr>
            <a:spLocks noGrp="1"/>
          </p:cNvSpPr>
          <p:nvPr>
            <p:ph type="body" sz="quarter" idx="149"/>
          </p:nvPr>
        </p:nvSpPr>
        <p:spPr>
          <a:xfrm>
            <a:off x="2573424"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7" name="Text Placeholder 20">
            <a:extLst>
              <a:ext uri="{FF2B5EF4-FFF2-40B4-BE49-F238E27FC236}">
                <a16:creationId xmlns:a16="http://schemas.microsoft.com/office/drawing/2014/main" id="{EB9B266D-F893-85B2-0A9B-553283A58DEC}"/>
              </a:ext>
            </a:extLst>
          </p:cNvPr>
          <p:cNvSpPr>
            <a:spLocks noGrp="1"/>
          </p:cNvSpPr>
          <p:nvPr>
            <p:ph type="body" sz="quarter" idx="150" hasCustomPrompt="1"/>
          </p:nvPr>
        </p:nvSpPr>
        <p:spPr>
          <a:xfrm>
            <a:off x="3704760"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18" name="Text Placeholder 24">
            <a:extLst>
              <a:ext uri="{FF2B5EF4-FFF2-40B4-BE49-F238E27FC236}">
                <a16:creationId xmlns:a16="http://schemas.microsoft.com/office/drawing/2014/main" id="{F29556DD-9E85-EDA2-0AD1-62A9AFF33E99}"/>
              </a:ext>
            </a:extLst>
          </p:cNvPr>
          <p:cNvSpPr>
            <a:spLocks noGrp="1"/>
          </p:cNvSpPr>
          <p:nvPr>
            <p:ph type="body" sz="quarter" idx="151" hasCustomPrompt="1"/>
          </p:nvPr>
        </p:nvSpPr>
        <p:spPr>
          <a:xfrm>
            <a:off x="3704760"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19" name="Picture Placeholder 50">
            <a:extLst>
              <a:ext uri="{FF2B5EF4-FFF2-40B4-BE49-F238E27FC236}">
                <a16:creationId xmlns:a16="http://schemas.microsoft.com/office/drawing/2014/main" id="{96F4D0CB-3794-B78A-7AF0-504507F02D4D}"/>
              </a:ext>
            </a:extLst>
          </p:cNvPr>
          <p:cNvSpPr>
            <a:spLocks noGrp="1" noChangeAspect="1"/>
          </p:cNvSpPr>
          <p:nvPr>
            <p:ph type="pic" sz="quarter" idx="152"/>
          </p:nvPr>
        </p:nvSpPr>
        <p:spPr>
          <a:xfrm>
            <a:off x="2637367" y="3740197"/>
            <a:ext cx="984000" cy="1476000"/>
          </a:xfrm>
          <a:prstGeom prst="roundRect">
            <a:avLst>
              <a:gd name="adj" fmla="val 2732"/>
            </a:avLst>
          </a:prstGeom>
          <a:noFill/>
        </p:spPr>
        <p:txBody>
          <a:bodyPr/>
          <a:lstStyle>
            <a:lvl1pPr>
              <a:buNone/>
              <a:defRPr/>
            </a:lvl1pPr>
          </a:lstStyle>
          <a:p>
            <a:endParaRPr lang="en-US"/>
          </a:p>
        </p:txBody>
      </p:sp>
      <p:sp>
        <p:nvSpPr>
          <p:cNvPr id="20" name="Text Placeholder 11">
            <a:extLst>
              <a:ext uri="{FF2B5EF4-FFF2-40B4-BE49-F238E27FC236}">
                <a16:creationId xmlns:a16="http://schemas.microsoft.com/office/drawing/2014/main" id="{775FCFF8-4036-3B57-F48F-BC706CF63421}"/>
              </a:ext>
            </a:extLst>
          </p:cNvPr>
          <p:cNvSpPr>
            <a:spLocks noGrp="1"/>
          </p:cNvSpPr>
          <p:nvPr>
            <p:ph type="body" sz="quarter" idx="153"/>
          </p:nvPr>
        </p:nvSpPr>
        <p:spPr>
          <a:xfrm>
            <a:off x="4968576"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1" name="Text Placeholder 20">
            <a:extLst>
              <a:ext uri="{FF2B5EF4-FFF2-40B4-BE49-F238E27FC236}">
                <a16:creationId xmlns:a16="http://schemas.microsoft.com/office/drawing/2014/main" id="{99A6873B-5DEA-FCBE-D921-F2C70EC2842B}"/>
              </a:ext>
            </a:extLst>
          </p:cNvPr>
          <p:cNvSpPr>
            <a:spLocks noGrp="1"/>
          </p:cNvSpPr>
          <p:nvPr>
            <p:ph type="body" sz="quarter" idx="154" hasCustomPrompt="1"/>
          </p:nvPr>
        </p:nvSpPr>
        <p:spPr>
          <a:xfrm>
            <a:off x="6099912"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2" name="Text Placeholder 24">
            <a:extLst>
              <a:ext uri="{FF2B5EF4-FFF2-40B4-BE49-F238E27FC236}">
                <a16:creationId xmlns:a16="http://schemas.microsoft.com/office/drawing/2014/main" id="{852A193A-D21E-985A-E9F9-4354CD51A527}"/>
              </a:ext>
            </a:extLst>
          </p:cNvPr>
          <p:cNvSpPr>
            <a:spLocks noGrp="1"/>
          </p:cNvSpPr>
          <p:nvPr>
            <p:ph type="body" sz="quarter" idx="155" hasCustomPrompt="1"/>
          </p:nvPr>
        </p:nvSpPr>
        <p:spPr>
          <a:xfrm>
            <a:off x="6099912"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3" name="Picture Placeholder 50">
            <a:extLst>
              <a:ext uri="{FF2B5EF4-FFF2-40B4-BE49-F238E27FC236}">
                <a16:creationId xmlns:a16="http://schemas.microsoft.com/office/drawing/2014/main" id="{3C629D0A-E15F-253D-8E43-1BBF008A7572}"/>
              </a:ext>
            </a:extLst>
          </p:cNvPr>
          <p:cNvSpPr>
            <a:spLocks noGrp="1" noChangeAspect="1"/>
          </p:cNvSpPr>
          <p:nvPr>
            <p:ph type="pic" sz="quarter" idx="156"/>
          </p:nvPr>
        </p:nvSpPr>
        <p:spPr>
          <a:xfrm>
            <a:off x="5032519" y="1928148"/>
            <a:ext cx="984000" cy="1476000"/>
          </a:xfrm>
          <a:prstGeom prst="roundRect">
            <a:avLst>
              <a:gd name="adj" fmla="val 2732"/>
            </a:avLst>
          </a:prstGeom>
          <a:noFill/>
        </p:spPr>
        <p:txBody>
          <a:bodyPr/>
          <a:lstStyle>
            <a:lvl1pPr>
              <a:buNone/>
              <a:defRPr/>
            </a:lvl1pPr>
          </a:lstStyle>
          <a:p>
            <a:endParaRPr lang="en-US"/>
          </a:p>
        </p:txBody>
      </p:sp>
      <p:sp>
        <p:nvSpPr>
          <p:cNvPr id="24" name="Text Placeholder 11">
            <a:extLst>
              <a:ext uri="{FF2B5EF4-FFF2-40B4-BE49-F238E27FC236}">
                <a16:creationId xmlns:a16="http://schemas.microsoft.com/office/drawing/2014/main" id="{C255393C-6797-1A34-205C-9837D97C3E5E}"/>
              </a:ext>
            </a:extLst>
          </p:cNvPr>
          <p:cNvSpPr>
            <a:spLocks noGrp="1"/>
          </p:cNvSpPr>
          <p:nvPr>
            <p:ph type="body" sz="quarter" idx="157"/>
          </p:nvPr>
        </p:nvSpPr>
        <p:spPr>
          <a:xfrm>
            <a:off x="4968576"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5" name="Text Placeholder 20">
            <a:extLst>
              <a:ext uri="{FF2B5EF4-FFF2-40B4-BE49-F238E27FC236}">
                <a16:creationId xmlns:a16="http://schemas.microsoft.com/office/drawing/2014/main" id="{A3E2E9BC-9216-3F3F-7D5E-1ED34FD85108}"/>
              </a:ext>
            </a:extLst>
          </p:cNvPr>
          <p:cNvSpPr>
            <a:spLocks noGrp="1"/>
          </p:cNvSpPr>
          <p:nvPr>
            <p:ph type="body" sz="quarter" idx="158" hasCustomPrompt="1"/>
          </p:nvPr>
        </p:nvSpPr>
        <p:spPr>
          <a:xfrm>
            <a:off x="6099912"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26" name="Text Placeholder 24">
            <a:extLst>
              <a:ext uri="{FF2B5EF4-FFF2-40B4-BE49-F238E27FC236}">
                <a16:creationId xmlns:a16="http://schemas.microsoft.com/office/drawing/2014/main" id="{BF3D8475-BBF3-957C-3741-DD0EDBF39AD7}"/>
              </a:ext>
            </a:extLst>
          </p:cNvPr>
          <p:cNvSpPr>
            <a:spLocks noGrp="1"/>
          </p:cNvSpPr>
          <p:nvPr>
            <p:ph type="body" sz="quarter" idx="159" hasCustomPrompt="1"/>
          </p:nvPr>
        </p:nvSpPr>
        <p:spPr>
          <a:xfrm>
            <a:off x="6099912"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27" name="Picture Placeholder 50">
            <a:extLst>
              <a:ext uri="{FF2B5EF4-FFF2-40B4-BE49-F238E27FC236}">
                <a16:creationId xmlns:a16="http://schemas.microsoft.com/office/drawing/2014/main" id="{848969A0-FDC6-93F0-8B02-89D94D3CE650}"/>
              </a:ext>
            </a:extLst>
          </p:cNvPr>
          <p:cNvSpPr>
            <a:spLocks noGrp="1" noChangeAspect="1"/>
          </p:cNvSpPr>
          <p:nvPr>
            <p:ph type="pic" sz="quarter" idx="160"/>
          </p:nvPr>
        </p:nvSpPr>
        <p:spPr>
          <a:xfrm>
            <a:off x="5032519" y="3740197"/>
            <a:ext cx="984000" cy="1476000"/>
          </a:xfrm>
          <a:prstGeom prst="roundRect">
            <a:avLst>
              <a:gd name="adj" fmla="val 2732"/>
            </a:avLst>
          </a:prstGeom>
          <a:noFill/>
        </p:spPr>
        <p:txBody>
          <a:bodyPr/>
          <a:lstStyle>
            <a:lvl1pPr>
              <a:buNone/>
              <a:defRPr/>
            </a:lvl1pPr>
          </a:lstStyle>
          <a:p>
            <a:endParaRPr lang="en-US"/>
          </a:p>
        </p:txBody>
      </p:sp>
      <p:sp>
        <p:nvSpPr>
          <p:cNvPr id="28" name="Text Placeholder 11">
            <a:extLst>
              <a:ext uri="{FF2B5EF4-FFF2-40B4-BE49-F238E27FC236}">
                <a16:creationId xmlns:a16="http://schemas.microsoft.com/office/drawing/2014/main" id="{639EE7A2-4431-0229-3939-761AA90B4AD0}"/>
              </a:ext>
            </a:extLst>
          </p:cNvPr>
          <p:cNvSpPr>
            <a:spLocks noGrp="1"/>
          </p:cNvSpPr>
          <p:nvPr>
            <p:ph type="body" sz="quarter" idx="161"/>
          </p:nvPr>
        </p:nvSpPr>
        <p:spPr>
          <a:xfrm>
            <a:off x="7349568"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29" name="Text Placeholder 20">
            <a:extLst>
              <a:ext uri="{FF2B5EF4-FFF2-40B4-BE49-F238E27FC236}">
                <a16:creationId xmlns:a16="http://schemas.microsoft.com/office/drawing/2014/main" id="{BF539110-CB22-DBD4-3277-D2472FDAA585}"/>
              </a:ext>
            </a:extLst>
          </p:cNvPr>
          <p:cNvSpPr>
            <a:spLocks noGrp="1"/>
          </p:cNvSpPr>
          <p:nvPr>
            <p:ph type="body" sz="quarter" idx="162" hasCustomPrompt="1"/>
          </p:nvPr>
        </p:nvSpPr>
        <p:spPr>
          <a:xfrm>
            <a:off x="8480904"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30" name="Text Placeholder 24">
            <a:extLst>
              <a:ext uri="{FF2B5EF4-FFF2-40B4-BE49-F238E27FC236}">
                <a16:creationId xmlns:a16="http://schemas.microsoft.com/office/drawing/2014/main" id="{278415AA-F350-06C5-55C4-BE3CF3E3E59D}"/>
              </a:ext>
            </a:extLst>
          </p:cNvPr>
          <p:cNvSpPr>
            <a:spLocks noGrp="1"/>
          </p:cNvSpPr>
          <p:nvPr>
            <p:ph type="body" sz="quarter" idx="163" hasCustomPrompt="1"/>
          </p:nvPr>
        </p:nvSpPr>
        <p:spPr>
          <a:xfrm>
            <a:off x="8480904"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31" name="Picture Placeholder 50">
            <a:extLst>
              <a:ext uri="{FF2B5EF4-FFF2-40B4-BE49-F238E27FC236}">
                <a16:creationId xmlns:a16="http://schemas.microsoft.com/office/drawing/2014/main" id="{3556F3A4-FA91-9D2E-5483-22719E563D55}"/>
              </a:ext>
            </a:extLst>
          </p:cNvPr>
          <p:cNvSpPr>
            <a:spLocks noGrp="1" noChangeAspect="1"/>
          </p:cNvSpPr>
          <p:nvPr>
            <p:ph type="pic" sz="quarter" idx="164"/>
          </p:nvPr>
        </p:nvSpPr>
        <p:spPr>
          <a:xfrm>
            <a:off x="7413511" y="1928148"/>
            <a:ext cx="984000" cy="1476000"/>
          </a:xfrm>
          <a:prstGeom prst="roundRect">
            <a:avLst>
              <a:gd name="adj" fmla="val 2732"/>
            </a:avLst>
          </a:prstGeom>
          <a:noFill/>
        </p:spPr>
        <p:txBody>
          <a:bodyPr/>
          <a:lstStyle>
            <a:lvl1pPr>
              <a:buNone/>
              <a:defRPr/>
            </a:lvl1pPr>
          </a:lstStyle>
          <a:p>
            <a:endParaRPr lang="en-US"/>
          </a:p>
        </p:txBody>
      </p:sp>
      <p:sp>
        <p:nvSpPr>
          <p:cNvPr id="32" name="Text Placeholder 11">
            <a:extLst>
              <a:ext uri="{FF2B5EF4-FFF2-40B4-BE49-F238E27FC236}">
                <a16:creationId xmlns:a16="http://schemas.microsoft.com/office/drawing/2014/main" id="{356CD884-8729-8095-631C-DB6D866996EA}"/>
              </a:ext>
            </a:extLst>
          </p:cNvPr>
          <p:cNvSpPr>
            <a:spLocks noGrp="1"/>
          </p:cNvSpPr>
          <p:nvPr>
            <p:ph type="body" sz="quarter" idx="165"/>
          </p:nvPr>
        </p:nvSpPr>
        <p:spPr>
          <a:xfrm>
            <a:off x="7349568"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3" name="Text Placeholder 20">
            <a:extLst>
              <a:ext uri="{FF2B5EF4-FFF2-40B4-BE49-F238E27FC236}">
                <a16:creationId xmlns:a16="http://schemas.microsoft.com/office/drawing/2014/main" id="{E653360A-B143-3D87-05E4-D59536413FD5}"/>
              </a:ext>
            </a:extLst>
          </p:cNvPr>
          <p:cNvSpPr>
            <a:spLocks noGrp="1"/>
          </p:cNvSpPr>
          <p:nvPr>
            <p:ph type="body" sz="quarter" idx="166" hasCustomPrompt="1"/>
          </p:nvPr>
        </p:nvSpPr>
        <p:spPr>
          <a:xfrm>
            <a:off x="8480904"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4" name="Text Placeholder 24">
            <a:extLst>
              <a:ext uri="{FF2B5EF4-FFF2-40B4-BE49-F238E27FC236}">
                <a16:creationId xmlns:a16="http://schemas.microsoft.com/office/drawing/2014/main" id="{6795CFFF-584E-F785-D7F1-68B814A19EA7}"/>
              </a:ext>
            </a:extLst>
          </p:cNvPr>
          <p:cNvSpPr>
            <a:spLocks noGrp="1"/>
          </p:cNvSpPr>
          <p:nvPr>
            <p:ph type="body" sz="quarter" idx="167" hasCustomPrompt="1"/>
          </p:nvPr>
        </p:nvSpPr>
        <p:spPr>
          <a:xfrm>
            <a:off x="8480904"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5" name="Picture Placeholder 50">
            <a:extLst>
              <a:ext uri="{FF2B5EF4-FFF2-40B4-BE49-F238E27FC236}">
                <a16:creationId xmlns:a16="http://schemas.microsoft.com/office/drawing/2014/main" id="{5904745B-88B1-DDB8-6DF9-0929A5AA4F1E}"/>
              </a:ext>
            </a:extLst>
          </p:cNvPr>
          <p:cNvSpPr>
            <a:spLocks noGrp="1" noChangeAspect="1"/>
          </p:cNvSpPr>
          <p:nvPr>
            <p:ph type="pic" sz="quarter" idx="168"/>
          </p:nvPr>
        </p:nvSpPr>
        <p:spPr>
          <a:xfrm>
            <a:off x="7413511" y="3740197"/>
            <a:ext cx="984000" cy="1476000"/>
          </a:xfrm>
          <a:prstGeom prst="roundRect">
            <a:avLst>
              <a:gd name="adj" fmla="val 2732"/>
            </a:avLst>
          </a:prstGeom>
          <a:noFill/>
        </p:spPr>
        <p:txBody>
          <a:bodyPr/>
          <a:lstStyle>
            <a:lvl1pPr>
              <a:buNone/>
              <a:defRPr/>
            </a:lvl1pPr>
          </a:lstStyle>
          <a:p>
            <a:endParaRPr lang="en-US"/>
          </a:p>
        </p:txBody>
      </p:sp>
      <p:sp>
        <p:nvSpPr>
          <p:cNvPr id="56" name="Text Placeholder 11">
            <a:extLst>
              <a:ext uri="{FF2B5EF4-FFF2-40B4-BE49-F238E27FC236}">
                <a16:creationId xmlns:a16="http://schemas.microsoft.com/office/drawing/2014/main" id="{1DD28A0E-AD8A-C2F4-42F9-A7D0084CF847}"/>
              </a:ext>
            </a:extLst>
          </p:cNvPr>
          <p:cNvSpPr>
            <a:spLocks noGrp="1"/>
          </p:cNvSpPr>
          <p:nvPr>
            <p:ph type="body" sz="quarter" idx="169"/>
          </p:nvPr>
        </p:nvSpPr>
        <p:spPr>
          <a:xfrm>
            <a:off x="9736739" y="1852084"/>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57" name="Text Placeholder 20">
            <a:extLst>
              <a:ext uri="{FF2B5EF4-FFF2-40B4-BE49-F238E27FC236}">
                <a16:creationId xmlns:a16="http://schemas.microsoft.com/office/drawing/2014/main" id="{B002560D-7014-CD28-552D-FBEEAD01749D}"/>
              </a:ext>
            </a:extLst>
          </p:cNvPr>
          <p:cNvSpPr>
            <a:spLocks noGrp="1"/>
          </p:cNvSpPr>
          <p:nvPr>
            <p:ph type="body" sz="quarter" idx="170" hasCustomPrompt="1"/>
          </p:nvPr>
        </p:nvSpPr>
        <p:spPr>
          <a:xfrm>
            <a:off x="10868075" y="1954111"/>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58" name="Text Placeholder 24">
            <a:extLst>
              <a:ext uri="{FF2B5EF4-FFF2-40B4-BE49-F238E27FC236}">
                <a16:creationId xmlns:a16="http://schemas.microsoft.com/office/drawing/2014/main" id="{12A72843-6ADA-042C-522F-12C2A904C810}"/>
              </a:ext>
            </a:extLst>
          </p:cNvPr>
          <p:cNvSpPr>
            <a:spLocks noGrp="1"/>
          </p:cNvSpPr>
          <p:nvPr>
            <p:ph type="body" sz="quarter" idx="171" hasCustomPrompt="1"/>
          </p:nvPr>
        </p:nvSpPr>
        <p:spPr>
          <a:xfrm>
            <a:off x="10868075" y="2689753"/>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59" name="Picture Placeholder 50">
            <a:extLst>
              <a:ext uri="{FF2B5EF4-FFF2-40B4-BE49-F238E27FC236}">
                <a16:creationId xmlns:a16="http://schemas.microsoft.com/office/drawing/2014/main" id="{006D3B28-270B-4BF5-3734-097D2C63771D}"/>
              </a:ext>
            </a:extLst>
          </p:cNvPr>
          <p:cNvSpPr>
            <a:spLocks noGrp="1" noChangeAspect="1"/>
          </p:cNvSpPr>
          <p:nvPr>
            <p:ph type="pic" sz="quarter" idx="172"/>
          </p:nvPr>
        </p:nvSpPr>
        <p:spPr>
          <a:xfrm>
            <a:off x="9800682" y="1928148"/>
            <a:ext cx="984000" cy="1476000"/>
          </a:xfrm>
          <a:prstGeom prst="roundRect">
            <a:avLst>
              <a:gd name="adj" fmla="val 2732"/>
            </a:avLst>
          </a:prstGeom>
          <a:noFill/>
        </p:spPr>
        <p:txBody>
          <a:bodyPr/>
          <a:lstStyle>
            <a:lvl1pPr>
              <a:buNone/>
              <a:defRPr/>
            </a:lvl1pPr>
          </a:lstStyle>
          <a:p>
            <a:endParaRPr lang="en-US"/>
          </a:p>
        </p:txBody>
      </p:sp>
      <p:sp>
        <p:nvSpPr>
          <p:cNvPr id="60" name="Text Placeholder 11">
            <a:extLst>
              <a:ext uri="{FF2B5EF4-FFF2-40B4-BE49-F238E27FC236}">
                <a16:creationId xmlns:a16="http://schemas.microsoft.com/office/drawing/2014/main" id="{3D5DF599-D520-B497-5856-F6DCB9C7BE7B}"/>
              </a:ext>
            </a:extLst>
          </p:cNvPr>
          <p:cNvSpPr>
            <a:spLocks noGrp="1"/>
          </p:cNvSpPr>
          <p:nvPr>
            <p:ph type="body" sz="quarter" idx="173"/>
          </p:nvPr>
        </p:nvSpPr>
        <p:spPr>
          <a:xfrm>
            <a:off x="9736739" y="3664133"/>
            <a:ext cx="2263174" cy="1620165"/>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61" name="Text Placeholder 20">
            <a:extLst>
              <a:ext uri="{FF2B5EF4-FFF2-40B4-BE49-F238E27FC236}">
                <a16:creationId xmlns:a16="http://schemas.microsoft.com/office/drawing/2014/main" id="{0CC9D66A-9FC5-F3B6-E0B2-A6E78BA3F1AD}"/>
              </a:ext>
            </a:extLst>
          </p:cNvPr>
          <p:cNvSpPr>
            <a:spLocks noGrp="1"/>
          </p:cNvSpPr>
          <p:nvPr>
            <p:ph type="body" sz="quarter" idx="174" hasCustomPrompt="1"/>
          </p:nvPr>
        </p:nvSpPr>
        <p:spPr>
          <a:xfrm>
            <a:off x="10868075" y="3766160"/>
            <a:ext cx="1074257" cy="603293"/>
          </a:xfrm>
        </p:spPr>
        <p:txBody>
          <a:bodyPr vert="horz">
            <a:noAutofit/>
          </a:bodyPr>
          <a:lstStyle>
            <a:lvl1pPr marL="0" algn="l" rtl="0">
              <a:lnSpc>
                <a:spcPct val="100000"/>
              </a:lnSpc>
              <a:buNone/>
              <a:defRPr sz="1200"/>
            </a:lvl1pPr>
            <a:lvl2pPr algn="thaiDist">
              <a:defRPr/>
            </a:lvl2pPr>
          </a:lstStyle>
          <a:p>
            <a:pPr lvl="0"/>
            <a:r>
              <a:rPr lang="en-US"/>
              <a:t>Film title over one, two or three lines</a:t>
            </a:r>
          </a:p>
        </p:txBody>
      </p:sp>
      <p:sp>
        <p:nvSpPr>
          <p:cNvPr id="62" name="Text Placeholder 24">
            <a:extLst>
              <a:ext uri="{FF2B5EF4-FFF2-40B4-BE49-F238E27FC236}">
                <a16:creationId xmlns:a16="http://schemas.microsoft.com/office/drawing/2014/main" id="{2BDE45AE-2090-0D34-DDD3-EC6838E62B4F}"/>
              </a:ext>
            </a:extLst>
          </p:cNvPr>
          <p:cNvSpPr>
            <a:spLocks noGrp="1"/>
          </p:cNvSpPr>
          <p:nvPr>
            <p:ph type="body" sz="quarter" idx="175" hasCustomPrompt="1"/>
          </p:nvPr>
        </p:nvSpPr>
        <p:spPr>
          <a:xfrm>
            <a:off x="10868075" y="4501802"/>
            <a:ext cx="1074257" cy="676408"/>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000" b="0"/>
            </a:lvl1pPr>
          </a:lstStyle>
          <a:p>
            <a:pPr lvl="0"/>
            <a:r>
              <a:rPr lang="en-US"/>
              <a:t>Month, Year</a:t>
            </a:r>
          </a:p>
        </p:txBody>
      </p:sp>
      <p:sp>
        <p:nvSpPr>
          <p:cNvPr id="63" name="Picture Placeholder 50">
            <a:extLst>
              <a:ext uri="{FF2B5EF4-FFF2-40B4-BE49-F238E27FC236}">
                <a16:creationId xmlns:a16="http://schemas.microsoft.com/office/drawing/2014/main" id="{D64B30BD-17B2-0D6B-3A94-C8F140EA6E8B}"/>
              </a:ext>
            </a:extLst>
          </p:cNvPr>
          <p:cNvSpPr>
            <a:spLocks noGrp="1" noChangeAspect="1"/>
          </p:cNvSpPr>
          <p:nvPr>
            <p:ph type="pic" sz="quarter" idx="176"/>
          </p:nvPr>
        </p:nvSpPr>
        <p:spPr>
          <a:xfrm>
            <a:off x="9800682" y="3740197"/>
            <a:ext cx="984000" cy="1476000"/>
          </a:xfrm>
          <a:prstGeom prst="roundRect">
            <a:avLst>
              <a:gd name="adj" fmla="val 2732"/>
            </a:avLst>
          </a:prstGeom>
          <a:noFill/>
        </p:spPr>
        <p:txBody>
          <a:bodyPr/>
          <a:lstStyle>
            <a:lvl1pPr>
              <a:buNone/>
              <a:defRPr/>
            </a:lvl1pPr>
          </a:lstStyle>
          <a:p>
            <a:endParaRPr lang="en-US"/>
          </a:p>
        </p:txBody>
      </p:sp>
      <p:sp>
        <p:nvSpPr>
          <p:cNvPr id="5" name="Picture Placeholder 4">
            <a:extLst>
              <a:ext uri="{FF2B5EF4-FFF2-40B4-BE49-F238E27FC236}">
                <a16:creationId xmlns:a16="http://schemas.microsoft.com/office/drawing/2014/main" id="{C41AB8AD-94AA-65B8-4956-1CC9AD04DE2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34" name="Text Placeholder 6">
            <a:extLst>
              <a:ext uri="{FF2B5EF4-FFF2-40B4-BE49-F238E27FC236}">
                <a16:creationId xmlns:a16="http://schemas.microsoft.com/office/drawing/2014/main" id="{0042DFFD-B23A-1359-F2E6-D330E041C75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2446376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fo with team member dark knight">
    <p:bg>
      <p:bgPr>
        <a:solidFill>
          <a:schemeClr val="tx2"/>
        </a:solidFill>
        <a:effectLst/>
      </p:bgPr>
    </p:bg>
    <p:spTree>
      <p:nvGrpSpPr>
        <p:cNvPr id="1" name=""/>
        <p:cNvGrpSpPr/>
        <p:nvPr/>
      </p:nvGrpSpPr>
      <p:grpSpPr>
        <a:xfrm>
          <a:off x="0" y="0"/>
          <a:ext cx="0" cy="0"/>
          <a:chOff x="0" y="0"/>
          <a:chExt cx="0" cy="0"/>
        </a:xfrm>
      </p:grpSpPr>
      <p:sp>
        <p:nvSpPr>
          <p:cNvPr id="8" name="Picture Placeholder 12">
            <a:extLst>
              <a:ext uri="{FF2B5EF4-FFF2-40B4-BE49-F238E27FC236}">
                <a16:creationId xmlns:a16="http://schemas.microsoft.com/office/drawing/2014/main" id="{D1D184A0-85EB-1823-005E-4BF548151136}"/>
              </a:ext>
            </a:extLst>
          </p:cNvPr>
          <p:cNvSpPr>
            <a:spLocks noGrp="1"/>
          </p:cNvSpPr>
          <p:nvPr>
            <p:ph type="pic" sz="quarter" idx="10"/>
          </p:nvPr>
        </p:nvSpPr>
        <p:spPr>
          <a:xfrm>
            <a:off x="6096000" y="225424"/>
            <a:ext cx="5903913" cy="6407151"/>
          </a:xfrm>
          <a:prstGeom prst="roundRect">
            <a:avLst>
              <a:gd name="adj" fmla="val 1469"/>
            </a:avLst>
          </a:prstGeom>
          <a:noFill/>
        </p:spPr>
        <p:txBody>
          <a:bodyPr/>
          <a:lstStyle>
            <a:lvl1pPr>
              <a:buNone/>
              <a:defRPr/>
            </a:lvl1pPr>
          </a:lstStyle>
          <a:p>
            <a:endParaRPr lang="en-US" dirty="0"/>
          </a:p>
        </p:txBody>
      </p:sp>
      <p:pic>
        <p:nvPicPr>
          <p:cNvPr id="2" name="Picture 1">
            <a:extLst>
              <a:ext uri="{FF2B5EF4-FFF2-40B4-BE49-F238E27FC236}">
                <a16:creationId xmlns:a16="http://schemas.microsoft.com/office/drawing/2014/main" id="{6196FD2A-A5BF-860B-A843-33E88965FE1C}"/>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Picture Placeholder 50">
            <a:extLst>
              <a:ext uri="{FF2B5EF4-FFF2-40B4-BE49-F238E27FC236}">
                <a16:creationId xmlns:a16="http://schemas.microsoft.com/office/drawing/2014/main" id="{38B68BC5-ED6C-54E5-AB38-8C68823FCFDA}"/>
              </a:ext>
            </a:extLst>
          </p:cNvPr>
          <p:cNvSpPr>
            <a:spLocks noGrp="1" noChangeAspect="1"/>
          </p:cNvSpPr>
          <p:nvPr>
            <p:ph type="pic" sz="quarter" idx="127"/>
          </p:nvPr>
        </p:nvSpPr>
        <p:spPr>
          <a:xfrm>
            <a:off x="204531" y="3761371"/>
            <a:ext cx="702185" cy="838155"/>
          </a:xfrm>
          <a:prstGeom prst="roundRect">
            <a:avLst>
              <a:gd name="adj" fmla="val 2732"/>
            </a:avLst>
          </a:prstGeom>
          <a:noFill/>
        </p:spPr>
        <p:txBody>
          <a:bodyPr/>
          <a:lstStyle>
            <a:lvl1pPr>
              <a:buNone/>
              <a:defRPr/>
            </a:lvl1pPr>
          </a:lstStyle>
          <a:p>
            <a:endParaRPr lang="en-US" dirty="0"/>
          </a:p>
        </p:txBody>
      </p:sp>
      <p:sp>
        <p:nvSpPr>
          <p:cNvPr id="5" name="Text Placeholder 20">
            <a:extLst>
              <a:ext uri="{FF2B5EF4-FFF2-40B4-BE49-F238E27FC236}">
                <a16:creationId xmlns:a16="http://schemas.microsoft.com/office/drawing/2014/main" id="{42620D89-3055-642A-EF84-B3CDEF578F17}"/>
              </a:ext>
            </a:extLst>
          </p:cNvPr>
          <p:cNvSpPr>
            <a:spLocks noGrp="1"/>
          </p:cNvSpPr>
          <p:nvPr>
            <p:ph type="body" sz="quarter" idx="128" hasCustomPrompt="1"/>
          </p:nvPr>
        </p:nvSpPr>
        <p:spPr>
          <a:xfrm>
            <a:off x="1139798" y="3932885"/>
            <a:ext cx="3255621" cy="252413"/>
          </a:xfrm>
        </p:spPr>
        <p:txBody>
          <a:bodyPr vert="horz">
            <a:noAutofit/>
          </a:bodyPr>
          <a:lstStyle>
            <a:lvl1pPr marL="0" algn="l" rtl="1">
              <a:buNone/>
              <a:defRPr sz="1600">
                <a:solidFill>
                  <a:schemeClr val="bg1"/>
                </a:solidFill>
              </a:defRPr>
            </a:lvl1pPr>
            <a:lvl2pPr algn="thaiDist">
              <a:defRPr/>
            </a:lvl2pPr>
          </a:lstStyle>
          <a:p>
            <a:pPr lvl="0"/>
            <a:r>
              <a:rPr lang="en-US" dirty="0"/>
              <a:t>Name Surname</a:t>
            </a:r>
          </a:p>
        </p:txBody>
      </p:sp>
      <p:sp>
        <p:nvSpPr>
          <p:cNvPr id="6" name="Text Placeholder 24">
            <a:extLst>
              <a:ext uri="{FF2B5EF4-FFF2-40B4-BE49-F238E27FC236}">
                <a16:creationId xmlns:a16="http://schemas.microsoft.com/office/drawing/2014/main" id="{0F1C03C5-9CBA-A799-639A-FC0B367E88B3}"/>
              </a:ext>
            </a:extLst>
          </p:cNvPr>
          <p:cNvSpPr>
            <a:spLocks noGrp="1"/>
          </p:cNvSpPr>
          <p:nvPr>
            <p:ph type="body" sz="quarter" idx="129" hasCustomPrompt="1"/>
          </p:nvPr>
        </p:nvSpPr>
        <p:spPr>
          <a:xfrm>
            <a:off x="1147482" y="4263470"/>
            <a:ext cx="2896406" cy="252413"/>
          </a:xfrm>
        </p:spPr>
        <p:txBody>
          <a:bodyPr>
            <a:noAutofit/>
          </a:bodyPr>
          <a:lstStyle>
            <a:lvl1pPr marL="0">
              <a:buNone/>
              <a:defRPr sz="1200" b="0">
                <a:solidFill>
                  <a:schemeClr val="bg1"/>
                </a:solidFill>
              </a:defRPr>
            </a:lvl1pPr>
          </a:lstStyle>
          <a:p>
            <a:pPr lvl="0"/>
            <a:r>
              <a:rPr lang="en-US" dirty="0"/>
              <a:t>Job title goes here</a:t>
            </a:r>
          </a:p>
        </p:txBody>
      </p:sp>
      <p:sp>
        <p:nvSpPr>
          <p:cNvPr id="10" name="Title 1">
            <a:extLst>
              <a:ext uri="{FF2B5EF4-FFF2-40B4-BE49-F238E27FC236}">
                <a16:creationId xmlns:a16="http://schemas.microsoft.com/office/drawing/2014/main" id="{E6B6D627-5C1F-C47E-91B8-B812C3C723F5}"/>
              </a:ext>
            </a:extLst>
          </p:cNvPr>
          <p:cNvSpPr>
            <a:spLocks noGrp="1"/>
          </p:cNvSpPr>
          <p:nvPr>
            <p:ph type="title" hasCustomPrompt="1"/>
          </p:nvPr>
        </p:nvSpPr>
        <p:spPr>
          <a:xfrm>
            <a:off x="199829" y="1352390"/>
            <a:ext cx="5663089" cy="2076610"/>
          </a:xfrm>
        </p:spPr>
        <p:txBody>
          <a:bodyPr>
            <a:noAutofit/>
          </a:bodyPr>
          <a:lstStyle>
            <a:lvl1pPr>
              <a:defRPr>
                <a:solidFill>
                  <a:schemeClr val="bg1"/>
                </a:solidFill>
              </a:defRPr>
            </a:lvl1pPr>
          </a:lstStyle>
          <a:p>
            <a:r>
              <a:rPr lang="en-GB" dirty="0"/>
              <a:t>Heading goes here, over more lines if needed</a:t>
            </a:r>
            <a:endParaRPr lang="en-US" dirty="0"/>
          </a:p>
        </p:txBody>
      </p:sp>
      <p:sp>
        <p:nvSpPr>
          <p:cNvPr id="7" name="Picture Placeholder 4">
            <a:extLst>
              <a:ext uri="{FF2B5EF4-FFF2-40B4-BE49-F238E27FC236}">
                <a16:creationId xmlns:a16="http://schemas.microsoft.com/office/drawing/2014/main" id="{B22B73B4-6DF6-780B-D16D-3E35464D7B6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1" name="Text Placeholder 6">
            <a:extLst>
              <a:ext uri="{FF2B5EF4-FFF2-40B4-BE49-F238E27FC236}">
                <a16:creationId xmlns:a16="http://schemas.microsoft.com/office/drawing/2014/main" id="{0B35103C-DCE5-E7DD-BD78-CD32AA5619DB}"/>
              </a:ext>
            </a:extLst>
          </p:cNvPr>
          <p:cNvSpPr>
            <a:spLocks noGrp="1"/>
          </p:cNvSpPr>
          <p:nvPr>
            <p:ph type="body" sz="quarter" idx="30" hasCustomPrompt="1"/>
          </p:nvPr>
        </p:nvSpPr>
        <p:spPr>
          <a:xfrm>
            <a:off x="4052881" y="6471737"/>
            <a:ext cx="1949272" cy="160837"/>
          </a:xfrm>
        </p:spPr>
        <p:txBody>
          <a:bodyPr anchor="t" anchorCtr="0">
            <a:noAutofit/>
          </a:bodyPr>
          <a:lstStyle>
            <a:lvl1pPr algn="r">
              <a:buNone/>
              <a:defRPr sz="1000" b="0">
                <a:solidFill>
                  <a:schemeClr val="bg1"/>
                </a:solidFill>
              </a:defRPr>
            </a:lvl1pPr>
          </a:lstStyle>
          <a:p>
            <a:pPr lvl="0"/>
            <a:r>
              <a:rPr lang="en-US" dirty="0"/>
              <a:t>Date goes here align right</a:t>
            </a:r>
          </a:p>
        </p:txBody>
      </p:sp>
    </p:spTree>
    <p:extLst>
      <p:ext uri="{BB962C8B-B14F-4D97-AF65-F5344CB8AC3E}">
        <p14:creationId xmlns:p14="http://schemas.microsoft.com/office/powerpoint/2010/main" val="356560824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ustom Film Posters dark knight">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B093FFC-61E1-AE33-5F2A-10A9109ED54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Subtitle 2">
            <a:extLst>
              <a:ext uri="{FF2B5EF4-FFF2-40B4-BE49-F238E27FC236}">
                <a16:creationId xmlns:a16="http://schemas.microsoft.com/office/drawing/2014/main" id="{6320700F-31A0-F566-2A67-D6D020FE9EC6}"/>
              </a:ext>
            </a:extLst>
          </p:cNvPr>
          <p:cNvSpPr>
            <a:spLocks noGrp="1"/>
          </p:cNvSpPr>
          <p:nvPr>
            <p:ph type="subTitle" idx="1" hasCustomPrompt="1"/>
          </p:nvPr>
        </p:nvSpPr>
        <p:spPr>
          <a:xfrm>
            <a:off x="199829" y="955470"/>
            <a:ext cx="10882181" cy="384186"/>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films</a:t>
            </a:r>
          </a:p>
        </p:txBody>
      </p:sp>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
        <p:nvSpPr>
          <p:cNvPr id="3" name="Picture Placeholder 4">
            <a:extLst>
              <a:ext uri="{FF2B5EF4-FFF2-40B4-BE49-F238E27FC236}">
                <a16:creationId xmlns:a16="http://schemas.microsoft.com/office/drawing/2014/main" id="{EE6301ED-F663-8C0F-D029-FAD817ED692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E8A0E9CE-BE90-FB4A-5B7E-46A2446AB35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686491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bg1"/>
        </a:solidFill>
        <a:effectLst/>
      </p:bgPr>
    </p:bg>
    <p:spTree>
      <p:nvGrpSpPr>
        <p:cNvPr id="1" name=""/>
        <p:cNvGrpSpPr/>
        <p:nvPr/>
      </p:nvGrpSpPr>
      <p:grpSpPr>
        <a:xfrm>
          <a:off x="0" y="0"/>
          <a:ext cx="0" cy="0"/>
          <a:chOff x="0" y="0"/>
          <a:chExt cx="0" cy="0"/>
        </a:xfrm>
      </p:grpSpPr>
      <p:sp>
        <p:nvSpPr>
          <p:cNvPr id="5" name="Media Placeholder 4">
            <a:extLst>
              <a:ext uri="{FF2B5EF4-FFF2-40B4-BE49-F238E27FC236}">
                <a16:creationId xmlns:a16="http://schemas.microsoft.com/office/drawing/2014/main" id="{5F6AD469-D2AD-99CD-A93D-032A5025E1DA}"/>
              </a:ext>
            </a:extLst>
          </p:cNvPr>
          <p:cNvSpPr>
            <a:spLocks noGrp="1"/>
          </p:cNvSpPr>
          <p:nvPr>
            <p:ph type="media" sz="quarter" idx="10"/>
          </p:nvPr>
        </p:nvSpPr>
        <p:spPr>
          <a:xfrm>
            <a:off x="0" y="0"/>
            <a:ext cx="12192000" cy="6858000"/>
          </a:xfrm>
        </p:spPr>
        <p:txBody>
          <a:bodyPr/>
          <a:lstStyle/>
          <a:p>
            <a:endParaRPr lang="en-US" dirty="0"/>
          </a:p>
        </p:txBody>
      </p:sp>
    </p:spTree>
    <p:extLst>
      <p:ext uri="{BB962C8B-B14F-4D97-AF65-F5344CB8AC3E}">
        <p14:creationId xmlns:p14="http://schemas.microsoft.com/office/powerpoint/2010/main" val="25015700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Film image 4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2">
            <a:extLst>
              <a:ext uri="{FF2B5EF4-FFF2-40B4-BE49-F238E27FC236}">
                <a16:creationId xmlns:a16="http://schemas.microsoft.com/office/drawing/2014/main" id="{A249DB12-9D60-5F57-851C-494E7B1997E3}"/>
              </a:ext>
            </a:extLst>
          </p:cNvPr>
          <p:cNvSpPr>
            <a:spLocks noGrp="1"/>
          </p:cNvSpPr>
          <p:nvPr>
            <p:ph type="pic" sz="quarter" idx="45"/>
          </p:nvPr>
        </p:nvSpPr>
        <p:spPr>
          <a:xfrm>
            <a:off x="192089" y="3488552"/>
            <a:ext cx="5855420" cy="3144024"/>
          </a:xfrm>
          <a:prstGeom prst="roundRect">
            <a:avLst>
              <a:gd name="adj" fmla="val 1469"/>
            </a:avLst>
          </a:prstGeom>
          <a:noFill/>
        </p:spPr>
        <p:txBody>
          <a:bodyPr>
            <a:noAutofit/>
          </a:bodyPr>
          <a:lstStyle>
            <a:lvl1pPr>
              <a:buNone/>
              <a:defRPr/>
            </a:lvl1pPr>
          </a:lstStyle>
          <a:p>
            <a:endParaRPr lang="en-US" dirty="0"/>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92089" y="225425"/>
            <a:ext cx="5855420" cy="3144024"/>
          </a:xfrm>
          <a:prstGeom prst="roundRect">
            <a:avLst>
              <a:gd name="adj" fmla="val 1469"/>
            </a:avLst>
          </a:prstGeom>
          <a:no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E4B9B3CA-5D1A-854E-4860-155F9ED248FC}"/>
              </a:ext>
            </a:extLst>
          </p:cNvPr>
          <p:cNvSpPr>
            <a:spLocks noGrp="1"/>
          </p:cNvSpPr>
          <p:nvPr>
            <p:ph type="pic" sz="quarter" idx="49"/>
          </p:nvPr>
        </p:nvSpPr>
        <p:spPr>
          <a:xfrm>
            <a:off x="6144493" y="3488552"/>
            <a:ext cx="5855420" cy="3144024"/>
          </a:xfrm>
          <a:prstGeom prst="roundRect">
            <a:avLst>
              <a:gd name="adj" fmla="val 1469"/>
            </a:avLst>
          </a:prstGeom>
          <a:noFill/>
        </p:spPr>
        <p:txBody>
          <a:bodyPr>
            <a:noAutofit/>
          </a:bodyPr>
          <a:lstStyle>
            <a:lvl1pPr>
              <a:buNone/>
              <a:defRPr/>
            </a:lvl1pPr>
          </a:lstStyle>
          <a:p>
            <a:endParaRPr lang="en-US" dirty="0"/>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6144493" y="225425"/>
            <a:ext cx="5855420" cy="3144024"/>
          </a:xfrm>
          <a:prstGeom prst="roundRect">
            <a:avLst>
              <a:gd name="adj" fmla="val 1469"/>
            </a:avLst>
          </a:prstGeom>
          <a:noFill/>
        </p:spPr>
        <p:txBody>
          <a:bodyPr>
            <a:noAutofit/>
          </a:bodyPr>
          <a:lstStyle>
            <a:lvl1pPr>
              <a:buNone/>
              <a:defRPr/>
            </a:lvl1pPr>
          </a:lstStyle>
          <a:p>
            <a:endParaRPr lang="en-US" dirty="0"/>
          </a:p>
        </p:txBody>
      </p:sp>
      <p:sp>
        <p:nvSpPr>
          <p:cNvPr id="21" name="Text Placeholder 21">
            <a:extLst>
              <a:ext uri="{FF2B5EF4-FFF2-40B4-BE49-F238E27FC236}">
                <a16:creationId xmlns:a16="http://schemas.microsoft.com/office/drawing/2014/main" id="{A66228BD-9712-2D70-4324-BE106AD66334}"/>
              </a:ext>
            </a:extLst>
          </p:cNvPr>
          <p:cNvSpPr>
            <a:spLocks noGrp="1"/>
          </p:cNvSpPr>
          <p:nvPr>
            <p:ph type="body" sz="quarter" idx="66" hasCustomPrompt="1"/>
          </p:nvPr>
        </p:nvSpPr>
        <p:spPr>
          <a:xfrm>
            <a:off x="260685"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2" name="Text Placeholder 21">
            <a:extLst>
              <a:ext uri="{FF2B5EF4-FFF2-40B4-BE49-F238E27FC236}">
                <a16:creationId xmlns:a16="http://schemas.microsoft.com/office/drawing/2014/main" id="{64099C36-8F7F-9B6B-D4DE-4BAC92ABB8AB}"/>
              </a:ext>
            </a:extLst>
          </p:cNvPr>
          <p:cNvSpPr>
            <a:spLocks noGrp="1"/>
          </p:cNvSpPr>
          <p:nvPr>
            <p:ph type="body" sz="quarter" idx="82" hasCustomPrompt="1"/>
          </p:nvPr>
        </p:nvSpPr>
        <p:spPr>
          <a:xfrm>
            <a:off x="6192812" y="308398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3" name="Text Placeholder 21">
            <a:extLst>
              <a:ext uri="{FF2B5EF4-FFF2-40B4-BE49-F238E27FC236}">
                <a16:creationId xmlns:a16="http://schemas.microsoft.com/office/drawing/2014/main" id="{69B9AD20-2B47-C0BC-1E15-A25764B37792}"/>
              </a:ext>
            </a:extLst>
          </p:cNvPr>
          <p:cNvSpPr>
            <a:spLocks noGrp="1"/>
          </p:cNvSpPr>
          <p:nvPr>
            <p:ph type="body" sz="quarter" idx="83" hasCustomPrompt="1"/>
          </p:nvPr>
        </p:nvSpPr>
        <p:spPr>
          <a:xfrm>
            <a:off x="260685"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4" name="Text Placeholder 21">
            <a:extLst>
              <a:ext uri="{FF2B5EF4-FFF2-40B4-BE49-F238E27FC236}">
                <a16:creationId xmlns:a16="http://schemas.microsoft.com/office/drawing/2014/main" id="{2D4B6E9F-240A-1B38-A666-414C2D423733}"/>
              </a:ext>
            </a:extLst>
          </p:cNvPr>
          <p:cNvSpPr>
            <a:spLocks noGrp="1"/>
          </p:cNvSpPr>
          <p:nvPr>
            <p:ph type="body" sz="quarter" idx="84" hasCustomPrompt="1"/>
          </p:nvPr>
        </p:nvSpPr>
        <p:spPr>
          <a:xfrm>
            <a:off x="6192812" y="6340738"/>
            <a:ext cx="5738503"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7408583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Film image 6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8110538"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E8A7ABAA-6E00-16F1-276A-B8E940F1E002}"/>
              </a:ext>
            </a:extLst>
          </p:cNvPr>
          <p:cNvSpPr>
            <a:spLocks noGrp="1"/>
          </p:cNvSpPr>
          <p:nvPr>
            <p:ph type="pic" sz="quarter" idx="59"/>
          </p:nvPr>
        </p:nvSpPr>
        <p:spPr>
          <a:xfrm>
            <a:off x="8110538"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28" name="Text Placeholder 21">
            <a:extLst>
              <a:ext uri="{FF2B5EF4-FFF2-40B4-BE49-F238E27FC236}">
                <a16:creationId xmlns:a16="http://schemas.microsoft.com/office/drawing/2014/main" id="{508ABC5C-65F2-6803-5FED-F660DA1B5904}"/>
              </a:ext>
            </a:extLst>
          </p:cNvPr>
          <p:cNvSpPr>
            <a:spLocks noGrp="1"/>
          </p:cNvSpPr>
          <p:nvPr>
            <p:ph type="body" sz="quarter" idx="89" hasCustomPrompt="1"/>
          </p:nvPr>
        </p:nvSpPr>
        <p:spPr>
          <a:xfrm>
            <a:off x="816993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9" name="Text Placeholder 21">
            <a:extLst>
              <a:ext uri="{FF2B5EF4-FFF2-40B4-BE49-F238E27FC236}">
                <a16:creationId xmlns:a16="http://schemas.microsoft.com/office/drawing/2014/main" id="{21F6D425-1182-61AD-DE46-2AA29D784B65}"/>
              </a:ext>
            </a:extLst>
          </p:cNvPr>
          <p:cNvSpPr>
            <a:spLocks noGrp="1"/>
          </p:cNvSpPr>
          <p:nvPr>
            <p:ph type="body" sz="quarter" idx="90" hasCustomPrompt="1"/>
          </p:nvPr>
        </p:nvSpPr>
        <p:spPr>
          <a:xfrm>
            <a:off x="4224000"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0" name="Text Placeholder 21">
            <a:extLst>
              <a:ext uri="{FF2B5EF4-FFF2-40B4-BE49-F238E27FC236}">
                <a16:creationId xmlns:a16="http://schemas.microsoft.com/office/drawing/2014/main" id="{520A7ADA-C36B-9FBF-E044-170A85C50CE6}"/>
              </a:ext>
            </a:extLst>
          </p:cNvPr>
          <p:cNvSpPr>
            <a:spLocks noGrp="1"/>
          </p:cNvSpPr>
          <p:nvPr>
            <p:ph type="body" sz="quarter" idx="91" hasCustomPrompt="1"/>
          </p:nvPr>
        </p:nvSpPr>
        <p:spPr>
          <a:xfrm>
            <a:off x="251488" y="308587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1" name="Text Placeholder 21">
            <a:extLst>
              <a:ext uri="{FF2B5EF4-FFF2-40B4-BE49-F238E27FC236}">
                <a16:creationId xmlns:a16="http://schemas.microsoft.com/office/drawing/2014/main" id="{A3CA1FE1-0637-DD4D-1581-13C8A6D90306}"/>
              </a:ext>
            </a:extLst>
          </p:cNvPr>
          <p:cNvSpPr>
            <a:spLocks noGrp="1"/>
          </p:cNvSpPr>
          <p:nvPr>
            <p:ph type="body" sz="quarter" idx="92" hasCustomPrompt="1"/>
          </p:nvPr>
        </p:nvSpPr>
        <p:spPr>
          <a:xfrm>
            <a:off x="817762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2" name="Text Placeholder 21">
            <a:extLst>
              <a:ext uri="{FF2B5EF4-FFF2-40B4-BE49-F238E27FC236}">
                <a16:creationId xmlns:a16="http://schemas.microsoft.com/office/drawing/2014/main" id="{65A3D399-8CE8-3A5E-C9F3-806F059E6231}"/>
              </a:ext>
            </a:extLst>
          </p:cNvPr>
          <p:cNvSpPr>
            <a:spLocks noGrp="1"/>
          </p:cNvSpPr>
          <p:nvPr>
            <p:ph type="body" sz="quarter" idx="93" hasCustomPrompt="1"/>
          </p:nvPr>
        </p:nvSpPr>
        <p:spPr>
          <a:xfrm>
            <a:off x="4231684"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3" name="Text Placeholder 21">
            <a:extLst>
              <a:ext uri="{FF2B5EF4-FFF2-40B4-BE49-F238E27FC236}">
                <a16:creationId xmlns:a16="http://schemas.microsoft.com/office/drawing/2014/main" id="{1211CC52-8106-87FF-0260-B4050FB0A2EC}"/>
              </a:ext>
            </a:extLst>
          </p:cNvPr>
          <p:cNvSpPr>
            <a:spLocks noGrp="1"/>
          </p:cNvSpPr>
          <p:nvPr>
            <p:ph type="body" sz="quarter" idx="94" hasCustomPrompt="1"/>
          </p:nvPr>
        </p:nvSpPr>
        <p:spPr>
          <a:xfrm>
            <a:off x="259172" y="634262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8020742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Film image 7-1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4151313" y="225425"/>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88550"/>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4151313" y="3488551"/>
            <a:ext cx="3862800" cy="3144024"/>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8137112" y="225425"/>
            <a:ext cx="3862800" cy="2062496"/>
          </a:xfrm>
          <a:prstGeom prst="roundRect">
            <a:avLst>
              <a:gd name="adj" fmla="val 1469"/>
            </a:avLst>
          </a:prstGeom>
          <a:noFill/>
        </p:spPr>
        <p:txBody>
          <a:bodyPr>
            <a:noAutofit/>
          </a:bodyPr>
          <a:lstStyle>
            <a:lvl1pPr>
              <a:buNone/>
              <a:defRPr/>
            </a:lvl1pPr>
          </a:lstStyle>
          <a:p>
            <a:endParaRPr lang="en-US" dirty="0"/>
          </a:p>
        </p:txBody>
      </p:sp>
      <p:sp>
        <p:nvSpPr>
          <p:cNvPr id="19" name="Text Placeholder 21">
            <a:extLst>
              <a:ext uri="{FF2B5EF4-FFF2-40B4-BE49-F238E27FC236}">
                <a16:creationId xmlns:a16="http://schemas.microsoft.com/office/drawing/2014/main" id="{5092A7D1-4EA5-B52F-CE67-5A6972C96C01}"/>
              </a:ext>
            </a:extLst>
          </p:cNvPr>
          <p:cNvSpPr>
            <a:spLocks noGrp="1"/>
          </p:cNvSpPr>
          <p:nvPr>
            <p:ph type="body" sz="quarter" idx="85" hasCustomPrompt="1"/>
          </p:nvPr>
        </p:nvSpPr>
        <p:spPr>
          <a:xfrm>
            <a:off x="251488" y="3076621"/>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7430A960-3BB4-D966-F074-B11F09F70148}"/>
              </a:ext>
            </a:extLst>
          </p:cNvPr>
          <p:cNvSpPr>
            <a:spLocks noGrp="1"/>
          </p:cNvSpPr>
          <p:nvPr>
            <p:ph type="body" sz="quarter" idx="86" hasCustomPrompt="1"/>
          </p:nvPr>
        </p:nvSpPr>
        <p:spPr>
          <a:xfrm>
            <a:off x="4210713" y="3076620"/>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8" name="Text Placeholder 21">
            <a:extLst>
              <a:ext uri="{FF2B5EF4-FFF2-40B4-BE49-F238E27FC236}">
                <a16:creationId xmlns:a16="http://schemas.microsoft.com/office/drawing/2014/main" id="{2C1AF79F-F035-DEE5-1CB6-8950E8F83C0C}"/>
              </a:ext>
            </a:extLst>
          </p:cNvPr>
          <p:cNvSpPr>
            <a:spLocks noGrp="1"/>
          </p:cNvSpPr>
          <p:nvPr>
            <p:ph type="body" sz="quarter" idx="87" hasCustomPrompt="1"/>
          </p:nvPr>
        </p:nvSpPr>
        <p:spPr>
          <a:xfrm>
            <a:off x="251488" y="634866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9" name="Text Placeholder 21">
            <a:extLst>
              <a:ext uri="{FF2B5EF4-FFF2-40B4-BE49-F238E27FC236}">
                <a16:creationId xmlns:a16="http://schemas.microsoft.com/office/drawing/2014/main" id="{33E2C68E-5B8A-4CF9-B4C8-48FD0305947C}"/>
              </a:ext>
            </a:extLst>
          </p:cNvPr>
          <p:cNvSpPr>
            <a:spLocks noGrp="1"/>
          </p:cNvSpPr>
          <p:nvPr>
            <p:ph type="body" sz="quarter" idx="88" hasCustomPrompt="1"/>
          </p:nvPr>
        </p:nvSpPr>
        <p:spPr>
          <a:xfrm>
            <a:off x="4210713"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1" name="Text Placeholder 21">
            <a:extLst>
              <a:ext uri="{FF2B5EF4-FFF2-40B4-BE49-F238E27FC236}">
                <a16:creationId xmlns:a16="http://schemas.microsoft.com/office/drawing/2014/main" id="{DFC5D8A7-D189-6C42-7DB1-794175F6DDCD}"/>
              </a:ext>
            </a:extLst>
          </p:cNvPr>
          <p:cNvSpPr>
            <a:spLocks noGrp="1"/>
          </p:cNvSpPr>
          <p:nvPr>
            <p:ph type="body" sz="quarter" idx="90" hasCustomPrompt="1"/>
          </p:nvPr>
        </p:nvSpPr>
        <p:spPr>
          <a:xfrm>
            <a:off x="8196512" y="199509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2" name="Picture Placeholder 12">
            <a:extLst>
              <a:ext uri="{FF2B5EF4-FFF2-40B4-BE49-F238E27FC236}">
                <a16:creationId xmlns:a16="http://schemas.microsoft.com/office/drawing/2014/main" id="{EB207884-37B0-BF2E-D90C-E78479F04F93}"/>
              </a:ext>
            </a:extLst>
          </p:cNvPr>
          <p:cNvSpPr>
            <a:spLocks noGrp="1"/>
          </p:cNvSpPr>
          <p:nvPr>
            <p:ph type="pic" sz="quarter" idx="91"/>
          </p:nvPr>
        </p:nvSpPr>
        <p:spPr>
          <a:xfrm>
            <a:off x="8137112" y="2411876"/>
            <a:ext cx="3862800" cy="2062496"/>
          </a:xfrm>
          <a:prstGeom prst="roundRect">
            <a:avLst>
              <a:gd name="adj" fmla="val 1469"/>
            </a:avLst>
          </a:prstGeom>
          <a:noFill/>
        </p:spPr>
        <p:txBody>
          <a:bodyPr>
            <a:noAutofit/>
          </a:bodyPr>
          <a:lstStyle>
            <a:lvl1pPr>
              <a:buNone/>
              <a:defRPr/>
            </a:lvl1pPr>
          </a:lstStyle>
          <a:p>
            <a:endParaRPr lang="en-US" dirty="0"/>
          </a:p>
        </p:txBody>
      </p:sp>
      <p:sp>
        <p:nvSpPr>
          <p:cNvPr id="14" name="Text Placeholder 21">
            <a:extLst>
              <a:ext uri="{FF2B5EF4-FFF2-40B4-BE49-F238E27FC236}">
                <a16:creationId xmlns:a16="http://schemas.microsoft.com/office/drawing/2014/main" id="{F35E7906-55C3-3EED-7A69-344744255F1E}"/>
              </a:ext>
            </a:extLst>
          </p:cNvPr>
          <p:cNvSpPr>
            <a:spLocks noGrp="1"/>
          </p:cNvSpPr>
          <p:nvPr>
            <p:ph type="body" sz="quarter" idx="92" hasCustomPrompt="1"/>
          </p:nvPr>
        </p:nvSpPr>
        <p:spPr>
          <a:xfrm>
            <a:off x="8196512" y="4181544"/>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5" name="Picture Placeholder 12">
            <a:extLst>
              <a:ext uri="{FF2B5EF4-FFF2-40B4-BE49-F238E27FC236}">
                <a16:creationId xmlns:a16="http://schemas.microsoft.com/office/drawing/2014/main" id="{EC968597-73D8-4311-E59C-E90EF814B3ED}"/>
              </a:ext>
            </a:extLst>
          </p:cNvPr>
          <p:cNvSpPr>
            <a:spLocks noGrp="1"/>
          </p:cNvSpPr>
          <p:nvPr>
            <p:ph type="pic" sz="quarter" idx="93"/>
          </p:nvPr>
        </p:nvSpPr>
        <p:spPr>
          <a:xfrm>
            <a:off x="8137112" y="4578995"/>
            <a:ext cx="3862800" cy="2062496"/>
          </a:xfrm>
          <a:prstGeom prst="roundRect">
            <a:avLst>
              <a:gd name="adj" fmla="val 1469"/>
            </a:avLst>
          </a:prstGeom>
          <a:noFill/>
        </p:spPr>
        <p:txBody>
          <a:bodyPr>
            <a:noAutofit/>
          </a:bodyPr>
          <a:lstStyle>
            <a:lvl1pPr>
              <a:buNone/>
              <a:defRPr/>
            </a:lvl1pPr>
          </a:lstStyle>
          <a:p>
            <a:endParaRPr lang="en-US" dirty="0"/>
          </a:p>
        </p:txBody>
      </p:sp>
      <p:sp>
        <p:nvSpPr>
          <p:cNvPr id="18" name="Text Placeholder 21">
            <a:extLst>
              <a:ext uri="{FF2B5EF4-FFF2-40B4-BE49-F238E27FC236}">
                <a16:creationId xmlns:a16="http://schemas.microsoft.com/office/drawing/2014/main" id="{E71EBD51-0DF8-B444-08EE-C7A82B75344D}"/>
              </a:ext>
            </a:extLst>
          </p:cNvPr>
          <p:cNvSpPr>
            <a:spLocks noGrp="1"/>
          </p:cNvSpPr>
          <p:nvPr>
            <p:ph type="body" sz="quarter" idx="94" hasCustomPrompt="1"/>
          </p:nvPr>
        </p:nvSpPr>
        <p:spPr>
          <a:xfrm>
            <a:off x="8196512" y="6348663"/>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0694647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Film image 7-2 dark knight">
    <p:bg>
      <p:bgPr>
        <a:solidFill>
          <a:schemeClr val="tx1"/>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A80F0E17-9F8D-859F-298C-E8C6FB2DEEC4}"/>
              </a:ext>
            </a:extLst>
          </p:cNvPr>
          <p:cNvSpPr>
            <a:spLocks noGrp="1"/>
          </p:cNvSpPr>
          <p:nvPr>
            <p:ph type="pic" sz="quarter" idx="50"/>
          </p:nvPr>
        </p:nvSpPr>
        <p:spPr>
          <a:xfrm>
            <a:off x="192088"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13" name="Picture Placeholder 12">
            <a:extLst>
              <a:ext uri="{FF2B5EF4-FFF2-40B4-BE49-F238E27FC236}">
                <a16:creationId xmlns:a16="http://schemas.microsoft.com/office/drawing/2014/main" id="{83155FE4-2F76-10D9-21A1-351EC2F4EB4E}"/>
              </a:ext>
            </a:extLst>
          </p:cNvPr>
          <p:cNvSpPr>
            <a:spLocks noGrp="1"/>
          </p:cNvSpPr>
          <p:nvPr>
            <p:ph type="pic" sz="quarter" idx="51"/>
          </p:nvPr>
        </p:nvSpPr>
        <p:spPr>
          <a:xfrm>
            <a:off x="8137112" y="225424"/>
            <a:ext cx="3862800" cy="3144024"/>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410448F7-ED0B-7E82-7F80-EB7A0AA95252}"/>
              </a:ext>
            </a:extLst>
          </p:cNvPr>
          <p:cNvSpPr>
            <a:spLocks noGrp="1"/>
          </p:cNvSpPr>
          <p:nvPr>
            <p:ph type="pic" sz="quarter" idx="55"/>
          </p:nvPr>
        </p:nvSpPr>
        <p:spPr>
          <a:xfrm>
            <a:off x="192088" y="3497466"/>
            <a:ext cx="3862800" cy="3144024"/>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62EE9E71-D61A-BDBE-98AD-3537C0CCA798}"/>
              </a:ext>
            </a:extLst>
          </p:cNvPr>
          <p:cNvSpPr>
            <a:spLocks noGrp="1"/>
          </p:cNvSpPr>
          <p:nvPr>
            <p:ph type="pic" sz="quarter" idx="57"/>
          </p:nvPr>
        </p:nvSpPr>
        <p:spPr>
          <a:xfrm>
            <a:off x="8137112" y="3497466"/>
            <a:ext cx="3862800" cy="3144024"/>
          </a:xfrm>
          <a:prstGeom prst="roundRect">
            <a:avLst>
              <a:gd name="adj" fmla="val 1469"/>
            </a:avLst>
          </a:prstGeom>
          <a:noFill/>
        </p:spPr>
        <p:txBody>
          <a:bodyPr>
            <a:noAutofit/>
          </a:bodyPr>
          <a:lstStyle>
            <a:lvl1pPr>
              <a:buNone/>
              <a:defRPr/>
            </a:lvl1pPr>
          </a:lstStyle>
          <a:p>
            <a:endParaRPr lang="en-US" dirty="0"/>
          </a:p>
        </p:txBody>
      </p:sp>
      <p:sp>
        <p:nvSpPr>
          <p:cNvPr id="8" name="Text Placeholder 21">
            <a:extLst>
              <a:ext uri="{FF2B5EF4-FFF2-40B4-BE49-F238E27FC236}">
                <a16:creationId xmlns:a16="http://schemas.microsoft.com/office/drawing/2014/main" id="{3FD27C7C-57D1-DEE1-1366-E34A94613651}"/>
              </a:ext>
            </a:extLst>
          </p:cNvPr>
          <p:cNvSpPr>
            <a:spLocks noGrp="1"/>
          </p:cNvSpPr>
          <p:nvPr>
            <p:ph type="body" sz="quarter" idx="87" hasCustomPrompt="1"/>
          </p:nvPr>
        </p:nvSpPr>
        <p:spPr>
          <a:xfrm>
            <a:off x="251488" y="3085419"/>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9" name="Text Placeholder 21">
            <a:extLst>
              <a:ext uri="{FF2B5EF4-FFF2-40B4-BE49-F238E27FC236}">
                <a16:creationId xmlns:a16="http://schemas.microsoft.com/office/drawing/2014/main" id="{B2D6376C-070C-52BB-88AE-E6C501296C10}"/>
              </a:ext>
            </a:extLst>
          </p:cNvPr>
          <p:cNvSpPr>
            <a:spLocks noGrp="1"/>
          </p:cNvSpPr>
          <p:nvPr>
            <p:ph type="body" sz="quarter" idx="88" hasCustomPrompt="1"/>
          </p:nvPr>
        </p:nvSpPr>
        <p:spPr>
          <a:xfrm>
            <a:off x="8196512" y="3085418"/>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ABA74616-FA5D-B057-EEB9-4818700D4CA1}"/>
              </a:ext>
            </a:extLst>
          </p:cNvPr>
          <p:cNvSpPr>
            <a:spLocks noGrp="1"/>
          </p:cNvSpPr>
          <p:nvPr>
            <p:ph type="body" sz="quarter" idx="89" hasCustomPrompt="1"/>
          </p:nvPr>
        </p:nvSpPr>
        <p:spPr>
          <a:xfrm>
            <a:off x="238201" y="6332896"/>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6" name="Text Placeholder 21">
            <a:extLst>
              <a:ext uri="{FF2B5EF4-FFF2-40B4-BE49-F238E27FC236}">
                <a16:creationId xmlns:a16="http://schemas.microsoft.com/office/drawing/2014/main" id="{0E45C927-78D3-BF99-C96C-9455FADE6D5A}"/>
              </a:ext>
            </a:extLst>
          </p:cNvPr>
          <p:cNvSpPr>
            <a:spLocks noGrp="1"/>
          </p:cNvSpPr>
          <p:nvPr>
            <p:ph type="body" sz="quarter" idx="90" hasCustomPrompt="1"/>
          </p:nvPr>
        </p:nvSpPr>
        <p:spPr>
          <a:xfrm>
            <a:off x="8196512" y="6332895"/>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0" name="Picture Placeholder 12">
            <a:extLst>
              <a:ext uri="{FF2B5EF4-FFF2-40B4-BE49-F238E27FC236}">
                <a16:creationId xmlns:a16="http://schemas.microsoft.com/office/drawing/2014/main" id="{D9E68896-EEFA-72AC-33AA-CD069BD6A040}"/>
              </a:ext>
            </a:extLst>
          </p:cNvPr>
          <p:cNvSpPr>
            <a:spLocks noGrp="1"/>
          </p:cNvSpPr>
          <p:nvPr>
            <p:ph type="pic" sz="quarter" idx="59"/>
          </p:nvPr>
        </p:nvSpPr>
        <p:spPr>
          <a:xfrm>
            <a:off x="4164600" y="225424"/>
            <a:ext cx="3862800" cy="2062496"/>
          </a:xfrm>
          <a:prstGeom prst="roundRect">
            <a:avLst>
              <a:gd name="adj" fmla="val 1469"/>
            </a:avLst>
          </a:prstGeom>
          <a:noFill/>
        </p:spPr>
        <p:txBody>
          <a:bodyPr>
            <a:noAutofit/>
          </a:bodyPr>
          <a:lstStyle>
            <a:lvl1pPr>
              <a:buNone/>
              <a:defRPr/>
            </a:lvl1pPr>
          </a:lstStyle>
          <a:p>
            <a:endParaRPr lang="en-US" dirty="0"/>
          </a:p>
        </p:txBody>
      </p:sp>
      <p:sp>
        <p:nvSpPr>
          <p:cNvPr id="12" name="Text Placeholder 21">
            <a:extLst>
              <a:ext uri="{FF2B5EF4-FFF2-40B4-BE49-F238E27FC236}">
                <a16:creationId xmlns:a16="http://schemas.microsoft.com/office/drawing/2014/main" id="{0220A706-3096-2EBC-D23D-AC089990124D}"/>
              </a:ext>
            </a:extLst>
          </p:cNvPr>
          <p:cNvSpPr>
            <a:spLocks noGrp="1"/>
          </p:cNvSpPr>
          <p:nvPr>
            <p:ph type="body" sz="quarter" idx="91" hasCustomPrompt="1"/>
          </p:nvPr>
        </p:nvSpPr>
        <p:spPr>
          <a:xfrm>
            <a:off x="4224000" y="199509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4" name="Picture Placeholder 12">
            <a:extLst>
              <a:ext uri="{FF2B5EF4-FFF2-40B4-BE49-F238E27FC236}">
                <a16:creationId xmlns:a16="http://schemas.microsoft.com/office/drawing/2014/main" id="{2E424F09-8EFD-686A-B715-EEF02AE9D8CB}"/>
              </a:ext>
            </a:extLst>
          </p:cNvPr>
          <p:cNvSpPr>
            <a:spLocks noGrp="1"/>
          </p:cNvSpPr>
          <p:nvPr>
            <p:ph type="pic" sz="quarter" idx="92"/>
          </p:nvPr>
        </p:nvSpPr>
        <p:spPr>
          <a:xfrm>
            <a:off x="4164600" y="2400989"/>
            <a:ext cx="3862800" cy="2062496"/>
          </a:xfrm>
          <a:prstGeom prst="roundRect">
            <a:avLst>
              <a:gd name="adj" fmla="val 1469"/>
            </a:avLst>
          </a:prstGeom>
          <a:noFill/>
        </p:spPr>
        <p:txBody>
          <a:bodyPr>
            <a:noAutofit/>
          </a:bodyPr>
          <a:lstStyle>
            <a:lvl1pPr>
              <a:buNone/>
              <a:defRPr/>
            </a:lvl1pPr>
          </a:lstStyle>
          <a:p>
            <a:endParaRPr lang="en-US" dirty="0"/>
          </a:p>
        </p:txBody>
      </p:sp>
      <p:sp>
        <p:nvSpPr>
          <p:cNvPr id="15" name="Text Placeholder 21">
            <a:extLst>
              <a:ext uri="{FF2B5EF4-FFF2-40B4-BE49-F238E27FC236}">
                <a16:creationId xmlns:a16="http://schemas.microsoft.com/office/drawing/2014/main" id="{FF1291D8-A235-5F89-0F5F-DD245898CF1F}"/>
              </a:ext>
            </a:extLst>
          </p:cNvPr>
          <p:cNvSpPr>
            <a:spLocks noGrp="1"/>
          </p:cNvSpPr>
          <p:nvPr>
            <p:ph type="body" sz="quarter" idx="93" hasCustomPrompt="1"/>
          </p:nvPr>
        </p:nvSpPr>
        <p:spPr>
          <a:xfrm>
            <a:off x="4224000" y="4170657"/>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8" name="Picture Placeholder 12">
            <a:extLst>
              <a:ext uri="{FF2B5EF4-FFF2-40B4-BE49-F238E27FC236}">
                <a16:creationId xmlns:a16="http://schemas.microsoft.com/office/drawing/2014/main" id="{382E9B13-A9BC-DB83-1053-83D556DE7A06}"/>
              </a:ext>
            </a:extLst>
          </p:cNvPr>
          <p:cNvSpPr>
            <a:spLocks noGrp="1"/>
          </p:cNvSpPr>
          <p:nvPr>
            <p:ph type="pic" sz="quarter" idx="94"/>
          </p:nvPr>
        </p:nvSpPr>
        <p:spPr>
          <a:xfrm>
            <a:off x="4164600" y="4578994"/>
            <a:ext cx="3862800" cy="2062496"/>
          </a:xfrm>
          <a:prstGeom prst="roundRect">
            <a:avLst>
              <a:gd name="adj" fmla="val 1469"/>
            </a:avLst>
          </a:prstGeom>
          <a:noFill/>
        </p:spPr>
        <p:txBody>
          <a:bodyPr>
            <a:noAutofit/>
          </a:bodyPr>
          <a:lstStyle>
            <a:lvl1pPr>
              <a:buNone/>
              <a:defRPr/>
            </a:lvl1pPr>
          </a:lstStyle>
          <a:p>
            <a:endParaRPr lang="en-US" dirty="0"/>
          </a:p>
        </p:txBody>
      </p:sp>
      <p:sp>
        <p:nvSpPr>
          <p:cNvPr id="21" name="Text Placeholder 21">
            <a:extLst>
              <a:ext uri="{FF2B5EF4-FFF2-40B4-BE49-F238E27FC236}">
                <a16:creationId xmlns:a16="http://schemas.microsoft.com/office/drawing/2014/main" id="{D17F68A4-7A3C-C802-0F68-C9A648180ABA}"/>
              </a:ext>
            </a:extLst>
          </p:cNvPr>
          <p:cNvSpPr>
            <a:spLocks noGrp="1"/>
          </p:cNvSpPr>
          <p:nvPr>
            <p:ph type="body" sz="quarter" idx="95" hasCustomPrompt="1"/>
          </p:nvPr>
        </p:nvSpPr>
        <p:spPr>
          <a:xfrm>
            <a:off x="4224000" y="6348662"/>
            <a:ext cx="3744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1255792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Film image 8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Picture Placeholder 12">
            <a:extLst>
              <a:ext uri="{FF2B5EF4-FFF2-40B4-BE49-F238E27FC236}">
                <a16:creationId xmlns:a16="http://schemas.microsoft.com/office/drawing/2014/main" id="{525C25F5-CD8D-0796-8302-6F55A7C369D5}"/>
              </a:ext>
            </a:extLst>
          </p:cNvPr>
          <p:cNvSpPr>
            <a:spLocks noGrp="1"/>
          </p:cNvSpPr>
          <p:nvPr>
            <p:ph type="pic" sz="quarter" idx="47"/>
          </p:nvPr>
        </p:nvSpPr>
        <p:spPr>
          <a:xfrm>
            <a:off x="181203" y="225425"/>
            <a:ext cx="5334002" cy="3144024"/>
          </a:xfrm>
          <a:prstGeom prst="roundRect">
            <a:avLst>
              <a:gd name="adj" fmla="val 1469"/>
            </a:avLst>
          </a:prstGeom>
          <a:noFill/>
        </p:spPr>
        <p:txBody>
          <a:bodyPr>
            <a:noAutofit/>
          </a:bodyPr>
          <a:lstStyle>
            <a:lvl1pPr>
              <a:buNone/>
              <a:defRPr/>
            </a:lvl1pPr>
          </a:lstStyle>
          <a:p>
            <a:endParaRPr lang="en-US" dirty="0"/>
          </a:p>
        </p:txBody>
      </p:sp>
      <p:sp>
        <p:nvSpPr>
          <p:cNvPr id="19" name="Picture Placeholder 12">
            <a:extLst>
              <a:ext uri="{FF2B5EF4-FFF2-40B4-BE49-F238E27FC236}">
                <a16:creationId xmlns:a16="http://schemas.microsoft.com/office/drawing/2014/main" id="{BF21FF7C-AB60-3F21-80A9-42CE3ACFDD6D}"/>
              </a:ext>
            </a:extLst>
          </p:cNvPr>
          <p:cNvSpPr>
            <a:spLocks noGrp="1"/>
          </p:cNvSpPr>
          <p:nvPr>
            <p:ph type="pic" sz="quarter" idx="51"/>
          </p:nvPr>
        </p:nvSpPr>
        <p:spPr>
          <a:xfrm>
            <a:off x="181203" y="3488552"/>
            <a:ext cx="5334002" cy="3144024"/>
          </a:xfrm>
          <a:prstGeom prst="roundRect">
            <a:avLst>
              <a:gd name="adj" fmla="val 1469"/>
            </a:avLst>
          </a:prstGeom>
          <a:noFill/>
        </p:spPr>
        <p:txBody>
          <a:bodyPr>
            <a:noAutofit/>
          </a:bodyPr>
          <a:lstStyle>
            <a:lvl1pPr>
              <a:buNone/>
              <a:defRPr/>
            </a:lvl1pPr>
          </a:lstStyle>
          <a:p>
            <a:endParaRPr lang="en-US" dirty="0"/>
          </a:p>
        </p:txBody>
      </p:sp>
      <p:sp>
        <p:nvSpPr>
          <p:cNvPr id="34" name="Text Placeholder 21">
            <a:extLst>
              <a:ext uri="{FF2B5EF4-FFF2-40B4-BE49-F238E27FC236}">
                <a16:creationId xmlns:a16="http://schemas.microsoft.com/office/drawing/2014/main" id="{0FCA2708-DA1D-5FC5-0A19-44CD83530318}"/>
              </a:ext>
            </a:extLst>
          </p:cNvPr>
          <p:cNvSpPr>
            <a:spLocks noGrp="1"/>
          </p:cNvSpPr>
          <p:nvPr>
            <p:ph type="body" sz="quarter" idx="66" hasCustomPrompt="1"/>
          </p:nvPr>
        </p:nvSpPr>
        <p:spPr>
          <a:xfrm>
            <a:off x="249800" y="3083988"/>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4" name="Text Placeholder 21">
            <a:extLst>
              <a:ext uri="{FF2B5EF4-FFF2-40B4-BE49-F238E27FC236}">
                <a16:creationId xmlns:a16="http://schemas.microsoft.com/office/drawing/2014/main" id="{5B03C28A-9E37-C3CF-5805-CF71F10C50A3}"/>
              </a:ext>
            </a:extLst>
          </p:cNvPr>
          <p:cNvSpPr>
            <a:spLocks noGrp="1"/>
          </p:cNvSpPr>
          <p:nvPr>
            <p:ph type="body" sz="quarter" idx="88" hasCustomPrompt="1"/>
          </p:nvPr>
        </p:nvSpPr>
        <p:spPr>
          <a:xfrm>
            <a:off x="226548" y="6343472"/>
            <a:ext cx="5227496"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5" name="Picture Placeholder 12">
            <a:extLst>
              <a:ext uri="{FF2B5EF4-FFF2-40B4-BE49-F238E27FC236}">
                <a16:creationId xmlns:a16="http://schemas.microsoft.com/office/drawing/2014/main" id="{F64AFAA5-8FA1-B4EB-7143-F326855FE7DE}"/>
              </a:ext>
            </a:extLst>
          </p:cNvPr>
          <p:cNvSpPr>
            <a:spLocks noGrp="1"/>
          </p:cNvSpPr>
          <p:nvPr>
            <p:ph type="pic" sz="quarter" idx="59"/>
          </p:nvPr>
        </p:nvSpPr>
        <p:spPr>
          <a:xfrm>
            <a:off x="8850086" y="225425"/>
            <a:ext cx="3149825" cy="2062496"/>
          </a:xfrm>
          <a:prstGeom prst="roundRect">
            <a:avLst>
              <a:gd name="adj" fmla="val 1469"/>
            </a:avLst>
          </a:prstGeom>
          <a:noFill/>
        </p:spPr>
        <p:txBody>
          <a:bodyPr>
            <a:noAutofit/>
          </a:bodyPr>
          <a:lstStyle>
            <a:lvl1pPr>
              <a:buNone/>
              <a:defRPr/>
            </a:lvl1pPr>
          </a:lstStyle>
          <a:p>
            <a:endParaRPr lang="en-US" dirty="0"/>
          </a:p>
        </p:txBody>
      </p:sp>
      <p:sp>
        <p:nvSpPr>
          <p:cNvPr id="6" name="Text Placeholder 21">
            <a:extLst>
              <a:ext uri="{FF2B5EF4-FFF2-40B4-BE49-F238E27FC236}">
                <a16:creationId xmlns:a16="http://schemas.microsoft.com/office/drawing/2014/main" id="{4784150B-F6CF-7980-B494-4EF78CCAF55F}"/>
              </a:ext>
            </a:extLst>
          </p:cNvPr>
          <p:cNvSpPr>
            <a:spLocks noGrp="1"/>
          </p:cNvSpPr>
          <p:nvPr>
            <p:ph type="body" sz="quarter" idx="90" hasCustomPrompt="1"/>
          </p:nvPr>
        </p:nvSpPr>
        <p:spPr>
          <a:xfrm>
            <a:off x="8887560" y="199509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7" name="Picture Placeholder 12">
            <a:extLst>
              <a:ext uri="{FF2B5EF4-FFF2-40B4-BE49-F238E27FC236}">
                <a16:creationId xmlns:a16="http://schemas.microsoft.com/office/drawing/2014/main" id="{95CE0D90-2662-4F18-07D8-8D36EDE1C131}"/>
              </a:ext>
            </a:extLst>
          </p:cNvPr>
          <p:cNvSpPr>
            <a:spLocks noGrp="1"/>
          </p:cNvSpPr>
          <p:nvPr>
            <p:ph type="pic" sz="quarter" idx="91"/>
          </p:nvPr>
        </p:nvSpPr>
        <p:spPr>
          <a:xfrm>
            <a:off x="8850086" y="2411876"/>
            <a:ext cx="3149825" cy="2062496"/>
          </a:xfrm>
          <a:prstGeom prst="roundRect">
            <a:avLst>
              <a:gd name="adj" fmla="val 1469"/>
            </a:avLst>
          </a:prstGeom>
          <a:noFill/>
        </p:spPr>
        <p:txBody>
          <a:bodyPr>
            <a:noAutofit/>
          </a:bodyPr>
          <a:lstStyle>
            <a:lvl1pPr>
              <a:buNone/>
              <a:defRPr/>
            </a:lvl1pPr>
          </a:lstStyle>
          <a:p>
            <a:endParaRPr lang="en-US" dirty="0"/>
          </a:p>
        </p:txBody>
      </p:sp>
      <p:sp>
        <p:nvSpPr>
          <p:cNvPr id="8" name="Text Placeholder 21">
            <a:extLst>
              <a:ext uri="{FF2B5EF4-FFF2-40B4-BE49-F238E27FC236}">
                <a16:creationId xmlns:a16="http://schemas.microsoft.com/office/drawing/2014/main" id="{A3C6FF03-C26E-7CF5-B4B7-A58DF0B3074B}"/>
              </a:ext>
            </a:extLst>
          </p:cNvPr>
          <p:cNvSpPr>
            <a:spLocks noGrp="1"/>
          </p:cNvSpPr>
          <p:nvPr>
            <p:ph type="body" sz="quarter" idx="92" hasCustomPrompt="1"/>
          </p:nvPr>
        </p:nvSpPr>
        <p:spPr>
          <a:xfrm>
            <a:off x="8887560" y="4181544"/>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9" name="Picture Placeholder 12">
            <a:extLst>
              <a:ext uri="{FF2B5EF4-FFF2-40B4-BE49-F238E27FC236}">
                <a16:creationId xmlns:a16="http://schemas.microsoft.com/office/drawing/2014/main" id="{11913535-A79A-5A26-03A5-4A016195618A}"/>
              </a:ext>
            </a:extLst>
          </p:cNvPr>
          <p:cNvSpPr>
            <a:spLocks noGrp="1"/>
          </p:cNvSpPr>
          <p:nvPr>
            <p:ph type="pic" sz="quarter" idx="93"/>
          </p:nvPr>
        </p:nvSpPr>
        <p:spPr>
          <a:xfrm>
            <a:off x="8850086" y="4578995"/>
            <a:ext cx="3149825" cy="2062496"/>
          </a:xfrm>
          <a:prstGeom prst="roundRect">
            <a:avLst>
              <a:gd name="adj" fmla="val 1469"/>
            </a:avLst>
          </a:prstGeom>
          <a:noFill/>
        </p:spPr>
        <p:txBody>
          <a:bodyPr>
            <a:noAutofit/>
          </a:bodyPr>
          <a:lstStyle>
            <a:lvl1pPr>
              <a:buNone/>
              <a:defRPr/>
            </a:lvl1pPr>
          </a:lstStyle>
          <a:p>
            <a:endParaRPr lang="en-US" dirty="0"/>
          </a:p>
        </p:txBody>
      </p:sp>
      <p:sp>
        <p:nvSpPr>
          <p:cNvPr id="10" name="Text Placeholder 21">
            <a:extLst>
              <a:ext uri="{FF2B5EF4-FFF2-40B4-BE49-F238E27FC236}">
                <a16:creationId xmlns:a16="http://schemas.microsoft.com/office/drawing/2014/main" id="{328EA166-9159-A95E-E2E0-7F95F165C697}"/>
              </a:ext>
            </a:extLst>
          </p:cNvPr>
          <p:cNvSpPr>
            <a:spLocks noGrp="1"/>
          </p:cNvSpPr>
          <p:nvPr>
            <p:ph type="body" sz="quarter" idx="94" hasCustomPrompt="1"/>
          </p:nvPr>
        </p:nvSpPr>
        <p:spPr>
          <a:xfrm>
            <a:off x="8887560" y="6348663"/>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8" name="Picture Placeholder 12">
            <a:extLst>
              <a:ext uri="{FF2B5EF4-FFF2-40B4-BE49-F238E27FC236}">
                <a16:creationId xmlns:a16="http://schemas.microsoft.com/office/drawing/2014/main" id="{D6D56CA8-EE21-8D73-5967-436F67B74968}"/>
              </a:ext>
            </a:extLst>
          </p:cNvPr>
          <p:cNvSpPr>
            <a:spLocks noGrp="1"/>
          </p:cNvSpPr>
          <p:nvPr>
            <p:ph type="pic" sz="quarter" idx="95"/>
          </p:nvPr>
        </p:nvSpPr>
        <p:spPr>
          <a:xfrm>
            <a:off x="5613176" y="216510"/>
            <a:ext cx="3149825" cy="2062496"/>
          </a:xfrm>
          <a:prstGeom prst="roundRect">
            <a:avLst>
              <a:gd name="adj" fmla="val 1469"/>
            </a:avLst>
          </a:prstGeom>
          <a:noFill/>
        </p:spPr>
        <p:txBody>
          <a:bodyPr>
            <a:noAutofit/>
          </a:bodyPr>
          <a:lstStyle>
            <a:lvl1pPr>
              <a:buNone/>
              <a:defRPr/>
            </a:lvl1pPr>
          </a:lstStyle>
          <a:p>
            <a:endParaRPr lang="en-US" dirty="0"/>
          </a:p>
        </p:txBody>
      </p:sp>
      <p:sp>
        <p:nvSpPr>
          <p:cNvPr id="20" name="Text Placeholder 21">
            <a:extLst>
              <a:ext uri="{FF2B5EF4-FFF2-40B4-BE49-F238E27FC236}">
                <a16:creationId xmlns:a16="http://schemas.microsoft.com/office/drawing/2014/main" id="{610595A2-D1B3-4BB1-89D6-83D9B51AE7A8}"/>
              </a:ext>
            </a:extLst>
          </p:cNvPr>
          <p:cNvSpPr>
            <a:spLocks noGrp="1"/>
          </p:cNvSpPr>
          <p:nvPr>
            <p:ph type="body" sz="quarter" idx="96" hasCustomPrompt="1"/>
          </p:nvPr>
        </p:nvSpPr>
        <p:spPr>
          <a:xfrm>
            <a:off x="5650650" y="198617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1" name="Picture Placeholder 12">
            <a:extLst>
              <a:ext uri="{FF2B5EF4-FFF2-40B4-BE49-F238E27FC236}">
                <a16:creationId xmlns:a16="http://schemas.microsoft.com/office/drawing/2014/main" id="{2A3AB5BF-7435-4B62-C5DB-7084537F7B2F}"/>
              </a:ext>
            </a:extLst>
          </p:cNvPr>
          <p:cNvSpPr>
            <a:spLocks noGrp="1"/>
          </p:cNvSpPr>
          <p:nvPr>
            <p:ph type="pic" sz="quarter" idx="97"/>
          </p:nvPr>
        </p:nvSpPr>
        <p:spPr>
          <a:xfrm>
            <a:off x="5613176" y="2402961"/>
            <a:ext cx="3149825" cy="2062496"/>
          </a:xfrm>
          <a:prstGeom prst="roundRect">
            <a:avLst>
              <a:gd name="adj" fmla="val 1469"/>
            </a:avLst>
          </a:prstGeom>
          <a:noFill/>
        </p:spPr>
        <p:txBody>
          <a:bodyPr>
            <a:noAutofit/>
          </a:bodyPr>
          <a:lstStyle>
            <a:lvl1pPr>
              <a:buNone/>
              <a:defRPr/>
            </a:lvl1pPr>
          </a:lstStyle>
          <a:p>
            <a:endParaRPr lang="en-US" dirty="0"/>
          </a:p>
        </p:txBody>
      </p:sp>
      <p:sp>
        <p:nvSpPr>
          <p:cNvPr id="23" name="Text Placeholder 21">
            <a:extLst>
              <a:ext uri="{FF2B5EF4-FFF2-40B4-BE49-F238E27FC236}">
                <a16:creationId xmlns:a16="http://schemas.microsoft.com/office/drawing/2014/main" id="{7A28E9D3-B2DD-53DF-910C-C9DD89ED6EB5}"/>
              </a:ext>
            </a:extLst>
          </p:cNvPr>
          <p:cNvSpPr>
            <a:spLocks noGrp="1"/>
          </p:cNvSpPr>
          <p:nvPr>
            <p:ph type="body" sz="quarter" idx="98" hasCustomPrompt="1"/>
          </p:nvPr>
        </p:nvSpPr>
        <p:spPr>
          <a:xfrm>
            <a:off x="5650650" y="4172629"/>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5" name="Picture Placeholder 12">
            <a:extLst>
              <a:ext uri="{FF2B5EF4-FFF2-40B4-BE49-F238E27FC236}">
                <a16:creationId xmlns:a16="http://schemas.microsoft.com/office/drawing/2014/main" id="{109602B7-83BB-0EC6-BC08-0B0238C08F91}"/>
              </a:ext>
            </a:extLst>
          </p:cNvPr>
          <p:cNvSpPr>
            <a:spLocks noGrp="1"/>
          </p:cNvSpPr>
          <p:nvPr>
            <p:ph type="pic" sz="quarter" idx="99"/>
          </p:nvPr>
        </p:nvSpPr>
        <p:spPr>
          <a:xfrm>
            <a:off x="5613176" y="4570080"/>
            <a:ext cx="3149825" cy="2062496"/>
          </a:xfrm>
          <a:prstGeom prst="roundRect">
            <a:avLst>
              <a:gd name="adj" fmla="val 1469"/>
            </a:avLst>
          </a:prstGeom>
          <a:noFill/>
        </p:spPr>
        <p:txBody>
          <a:bodyPr>
            <a:noAutofit/>
          </a:bodyPr>
          <a:lstStyle>
            <a:lvl1pPr>
              <a:buNone/>
              <a:defRPr/>
            </a:lvl1pPr>
          </a:lstStyle>
          <a:p>
            <a:endParaRPr lang="en-US" dirty="0"/>
          </a:p>
        </p:txBody>
      </p:sp>
      <p:sp>
        <p:nvSpPr>
          <p:cNvPr id="27" name="Text Placeholder 21">
            <a:extLst>
              <a:ext uri="{FF2B5EF4-FFF2-40B4-BE49-F238E27FC236}">
                <a16:creationId xmlns:a16="http://schemas.microsoft.com/office/drawing/2014/main" id="{2F6AD03A-77ED-7A86-BBCB-114F8E6E30E1}"/>
              </a:ext>
            </a:extLst>
          </p:cNvPr>
          <p:cNvSpPr>
            <a:spLocks noGrp="1"/>
          </p:cNvSpPr>
          <p:nvPr>
            <p:ph type="body" sz="quarter" idx="100" hasCustomPrompt="1"/>
          </p:nvPr>
        </p:nvSpPr>
        <p:spPr>
          <a:xfrm>
            <a:off x="5650650" y="6339748"/>
            <a:ext cx="3052952"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27553135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ilm image 12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445674" y="599355"/>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Picture Placeholder 12">
            <a:extLst>
              <a:ext uri="{FF2B5EF4-FFF2-40B4-BE49-F238E27FC236}">
                <a16:creationId xmlns:a16="http://schemas.microsoft.com/office/drawing/2014/main" id="{B0A8AE15-5FDF-FE33-E732-FE4717934704}"/>
              </a:ext>
            </a:extLst>
          </p:cNvPr>
          <p:cNvSpPr>
            <a:spLocks noGrp="1"/>
          </p:cNvSpPr>
          <p:nvPr>
            <p:ph type="pic" sz="quarter" idx="53"/>
          </p:nvPr>
        </p:nvSpPr>
        <p:spPr>
          <a:xfrm>
            <a:off x="4151313" y="225425"/>
            <a:ext cx="3862800" cy="1512000"/>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E2D907C2-FDC9-6EED-9DF0-50703FD04494}"/>
              </a:ext>
            </a:extLst>
          </p:cNvPr>
          <p:cNvSpPr>
            <a:spLocks noGrp="1"/>
          </p:cNvSpPr>
          <p:nvPr>
            <p:ph type="pic" sz="quarter" idx="59"/>
          </p:nvPr>
        </p:nvSpPr>
        <p:spPr>
          <a:xfrm>
            <a:off x="4151313" y="1857448"/>
            <a:ext cx="3862800" cy="1512000"/>
          </a:xfrm>
          <a:prstGeom prst="roundRect">
            <a:avLst>
              <a:gd name="adj" fmla="val 1469"/>
            </a:avLst>
          </a:prstGeom>
          <a:noFill/>
        </p:spPr>
        <p:txBody>
          <a:bodyPr>
            <a:noAutofit/>
          </a:bodyPr>
          <a:lstStyle>
            <a:lvl1pPr>
              <a:buNone/>
              <a:defRPr/>
            </a:lvl1pPr>
          </a:lstStyle>
          <a:p>
            <a:endParaRPr lang="en-US" dirty="0"/>
          </a:p>
        </p:txBody>
      </p:sp>
      <p:sp>
        <p:nvSpPr>
          <p:cNvPr id="11" name="Picture Placeholder 12">
            <a:extLst>
              <a:ext uri="{FF2B5EF4-FFF2-40B4-BE49-F238E27FC236}">
                <a16:creationId xmlns:a16="http://schemas.microsoft.com/office/drawing/2014/main" id="{B780EA85-AF31-8018-06FE-8823DFAD1CEC}"/>
              </a:ext>
            </a:extLst>
          </p:cNvPr>
          <p:cNvSpPr>
            <a:spLocks noGrp="1"/>
          </p:cNvSpPr>
          <p:nvPr>
            <p:ph type="pic" sz="quarter" idx="61"/>
          </p:nvPr>
        </p:nvSpPr>
        <p:spPr>
          <a:xfrm>
            <a:off x="4151313" y="3488552"/>
            <a:ext cx="3862800" cy="1512000"/>
          </a:xfrm>
          <a:prstGeom prst="roundRect">
            <a:avLst>
              <a:gd name="adj" fmla="val 1469"/>
            </a:avLst>
          </a:prstGeom>
          <a:noFill/>
        </p:spPr>
        <p:txBody>
          <a:bodyPr>
            <a:noAutofit/>
          </a:bodyPr>
          <a:lstStyle>
            <a:lvl1pPr>
              <a:buNone/>
              <a:defRPr/>
            </a:lvl1pPr>
          </a:lstStyle>
          <a:p>
            <a:endParaRPr lang="en-US" dirty="0"/>
          </a:p>
        </p:txBody>
      </p:sp>
      <p:sp>
        <p:nvSpPr>
          <p:cNvPr id="17" name="Picture Placeholder 12">
            <a:extLst>
              <a:ext uri="{FF2B5EF4-FFF2-40B4-BE49-F238E27FC236}">
                <a16:creationId xmlns:a16="http://schemas.microsoft.com/office/drawing/2014/main" id="{050B608D-310F-1620-A897-B08F3B2EBD6B}"/>
              </a:ext>
            </a:extLst>
          </p:cNvPr>
          <p:cNvSpPr>
            <a:spLocks noGrp="1"/>
          </p:cNvSpPr>
          <p:nvPr>
            <p:ph type="pic" sz="quarter" idx="63"/>
          </p:nvPr>
        </p:nvSpPr>
        <p:spPr>
          <a:xfrm>
            <a:off x="4151313" y="5120575"/>
            <a:ext cx="3862800" cy="1512000"/>
          </a:xfrm>
          <a:prstGeom prst="roundRect">
            <a:avLst>
              <a:gd name="adj" fmla="val 1469"/>
            </a:avLst>
          </a:prstGeom>
          <a:noFill/>
        </p:spPr>
        <p:txBody>
          <a:bodyPr>
            <a:noAutofit/>
          </a:bodyPr>
          <a:lstStyle>
            <a:lvl1pPr>
              <a:buNone/>
              <a:defRPr/>
            </a:lvl1pPr>
          </a:lstStyle>
          <a:p>
            <a:endParaRPr lang="en-US" dirty="0"/>
          </a:p>
        </p:txBody>
      </p:sp>
      <p:sp>
        <p:nvSpPr>
          <p:cNvPr id="42" name="Picture Placeholder 12">
            <a:extLst>
              <a:ext uri="{FF2B5EF4-FFF2-40B4-BE49-F238E27FC236}">
                <a16:creationId xmlns:a16="http://schemas.microsoft.com/office/drawing/2014/main" id="{9E449AD7-7545-B7FB-DA47-0020922A2FAD}"/>
              </a:ext>
            </a:extLst>
          </p:cNvPr>
          <p:cNvSpPr>
            <a:spLocks noGrp="1"/>
          </p:cNvSpPr>
          <p:nvPr>
            <p:ph type="pic" sz="quarter" idx="65"/>
          </p:nvPr>
        </p:nvSpPr>
        <p:spPr>
          <a:xfrm>
            <a:off x="192088" y="225425"/>
            <a:ext cx="3862800" cy="1512000"/>
          </a:xfrm>
          <a:prstGeom prst="roundRect">
            <a:avLst>
              <a:gd name="adj" fmla="val 1469"/>
            </a:avLst>
          </a:prstGeom>
          <a:noFill/>
        </p:spPr>
        <p:txBody>
          <a:bodyPr>
            <a:noAutofit/>
          </a:bodyPr>
          <a:lstStyle>
            <a:lvl1pPr>
              <a:buNone/>
              <a:defRPr/>
            </a:lvl1pPr>
          </a:lstStyle>
          <a:p>
            <a:endParaRPr lang="en-US" dirty="0"/>
          </a:p>
        </p:txBody>
      </p:sp>
      <p:sp>
        <p:nvSpPr>
          <p:cNvPr id="43" name="Text Placeholder 21">
            <a:extLst>
              <a:ext uri="{FF2B5EF4-FFF2-40B4-BE49-F238E27FC236}">
                <a16:creationId xmlns:a16="http://schemas.microsoft.com/office/drawing/2014/main" id="{A0B38E54-7AC4-5548-0AEE-F29A3F0B5D6C}"/>
              </a:ext>
            </a:extLst>
          </p:cNvPr>
          <p:cNvSpPr>
            <a:spLocks noGrp="1"/>
          </p:cNvSpPr>
          <p:nvPr>
            <p:ph type="body" sz="quarter" idx="66" hasCustomPrompt="1"/>
          </p:nvPr>
        </p:nvSpPr>
        <p:spPr>
          <a:xfrm>
            <a:off x="261258"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4" name="Picture Placeholder 12">
            <a:extLst>
              <a:ext uri="{FF2B5EF4-FFF2-40B4-BE49-F238E27FC236}">
                <a16:creationId xmlns:a16="http://schemas.microsoft.com/office/drawing/2014/main" id="{6516816A-714C-780A-4727-6DF716A5D72A}"/>
              </a:ext>
            </a:extLst>
          </p:cNvPr>
          <p:cNvSpPr>
            <a:spLocks noGrp="1"/>
          </p:cNvSpPr>
          <p:nvPr>
            <p:ph type="pic" sz="quarter" idx="67"/>
          </p:nvPr>
        </p:nvSpPr>
        <p:spPr>
          <a:xfrm>
            <a:off x="192088" y="1857448"/>
            <a:ext cx="3862800" cy="1512000"/>
          </a:xfrm>
          <a:prstGeom prst="roundRect">
            <a:avLst>
              <a:gd name="adj" fmla="val 1469"/>
            </a:avLst>
          </a:prstGeom>
          <a:noFill/>
        </p:spPr>
        <p:txBody>
          <a:bodyPr>
            <a:noAutofit/>
          </a:bodyPr>
          <a:lstStyle>
            <a:lvl1pPr>
              <a:buNone/>
              <a:defRPr/>
            </a:lvl1pPr>
          </a:lstStyle>
          <a:p>
            <a:endParaRPr lang="en-US" dirty="0"/>
          </a:p>
        </p:txBody>
      </p:sp>
      <p:sp>
        <p:nvSpPr>
          <p:cNvPr id="46" name="Picture Placeholder 12">
            <a:extLst>
              <a:ext uri="{FF2B5EF4-FFF2-40B4-BE49-F238E27FC236}">
                <a16:creationId xmlns:a16="http://schemas.microsoft.com/office/drawing/2014/main" id="{C803B103-A5F9-1BD9-3E7D-91C05A2438D3}"/>
              </a:ext>
            </a:extLst>
          </p:cNvPr>
          <p:cNvSpPr>
            <a:spLocks noGrp="1"/>
          </p:cNvSpPr>
          <p:nvPr>
            <p:ph type="pic" sz="quarter" idx="69"/>
          </p:nvPr>
        </p:nvSpPr>
        <p:spPr>
          <a:xfrm>
            <a:off x="192088" y="3488552"/>
            <a:ext cx="3862800" cy="1512000"/>
          </a:xfrm>
          <a:prstGeom prst="roundRect">
            <a:avLst>
              <a:gd name="adj" fmla="val 1469"/>
            </a:avLst>
          </a:prstGeom>
          <a:noFill/>
        </p:spPr>
        <p:txBody>
          <a:bodyPr>
            <a:noAutofit/>
          </a:bodyPr>
          <a:lstStyle>
            <a:lvl1pPr>
              <a:buNone/>
              <a:defRPr/>
            </a:lvl1pPr>
          </a:lstStyle>
          <a:p>
            <a:endParaRPr lang="en-US" dirty="0"/>
          </a:p>
        </p:txBody>
      </p:sp>
      <p:sp>
        <p:nvSpPr>
          <p:cNvPr id="48" name="Picture Placeholder 12">
            <a:extLst>
              <a:ext uri="{FF2B5EF4-FFF2-40B4-BE49-F238E27FC236}">
                <a16:creationId xmlns:a16="http://schemas.microsoft.com/office/drawing/2014/main" id="{D8281255-0009-6E1A-03B0-20019F075A9B}"/>
              </a:ext>
            </a:extLst>
          </p:cNvPr>
          <p:cNvSpPr>
            <a:spLocks noGrp="1"/>
          </p:cNvSpPr>
          <p:nvPr>
            <p:ph type="pic" sz="quarter" idx="71"/>
          </p:nvPr>
        </p:nvSpPr>
        <p:spPr>
          <a:xfrm>
            <a:off x="192088" y="5120575"/>
            <a:ext cx="3862800" cy="1512000"/>
          </a:xfrm>
          <a:prstGeom prst="roundRect">
            <a:avLst>
              <a:gd name="adj" fmla="val 1469"/>
            </a:avLst>
          </a:prstGeom>
          <a:noFill/>
        </p:spPr>
        <p:txBody>
          <a:bodyPr>
            <a:noAutofit/>
          </a:bodyPr>
          <a:lstStyle>
            <a:lvl1pPr>
              <a:buNone/>
              <a:defRPr/>
            </a:lvl1pPr>
          </a:lstStyle>
          <a:p>
            <a:endParaRPr lang="en-US" dirty="0"/>
          </a:p>
        </p:txBody>
      </p:sp>
      <p:sp>
        <p:nvSpPr>
          <p:cNvPr id="50" name="Picture Placeholder 12">
            <a:extLst>
              <a:ext uri="{FF2B5EF4-FFF2-40B4-BE49-F238E27FC236}">
                <a16:creationId xmlns:a16="http://schemas.microsoft.com/office/drawing/2014/main" id="{AEEBF045-732B-F3B8-5B6B-E9A3D96FD697}"/>
              </a:ext>
            </a:extLst>
          </p:cNvPr>
          <p:cNvSpPr>
            <a:spLocks noGrp="1"/>
          </p:cNvSpPr>
          <p:nvPr>
            <p:ph type="pic" sz="quarter" idx="73"/>
          </p:nvPr>
        </p:nvSpPr>
        <p:spPr>
          <a:xfrm>
            <a:off x="8129428" y="225425"/>
            <a:ext cx="3862800" cy="1512000"/>
          </a:xfrm>
          <a:prstGeom prst="roundRect">
            <a:avLst>
              <a:gd name="adj" fmla="val 1469"/>
            </a:avLst>
          </a:prstGeom>
          <a:noFill/>
        </p:spPr>
        <p:txBody>
          <a:bodyPr>
            <a:noAutofit/>
          </a:bodyPr>
          <a:lstStyle>
            <a:lvl1pPr>
              <a:buNone/>
              <a:defRPr/>
            </a:lvl1pPr>
          </a:lstStyle>
          <a:p>
            <a:endParaRPr lang="en-US" dirty="0"/>
          </a:p>
        </p:txBody>
      </p:sp>
      <p:sp>
        <p:nvSpPr>
          <p:cNvPr id="52" name="Picture Placeholder 12">
            <a:extLst>
              <a:ext uri="{FF2B5EF4-FFF2-40B4-BE49-F238E27FC236}">
                <a16:creationId xmlns:a16="http://schemas.microsoft.com/office/drawing/2014/main" id="{184981CE-8B9D-6245-1CB4-46F67D94B8D1}"/>
              </a:ext>
            </a:extLst>
          </p:cNvPr>
          <p:cNvSpPr>
            <a:spLocks noGrp="1"/>
          </p:cNvSpPr>
          <p:nvPr>
            <p:ph type="pic" sz="quarter" idx="75"/>
          </p:nvPr>
        </p:nvSpPr>
        <p:spPr>
          <a:xfrm>
            <a:off x="8129428" y="1857448"/>
            <a:ext cx="3862800" cy="1512000"/>
          </a:xfrm>
          <a:prstGeom prst="roundRect">
            <a:avLst>
              <a:gd name="adj" fmla="val 1469"/>
            </a:avLst>
          </a:prstGeom>
          <a:noFill/>
        </p:spPr>
        <p:txBody>
          <a:bodyPr>
            <a:noAutofit/>
          </a:bodyPr>
          <a:lstStyle>
            <a:lvl1pPr>
              <a:buNone/>
              <a:defRPr/>
            </a:lvl1pPr>
          </a:lstStyle>
          <a:p>
            <a:endParaRPr lang="en-US" dirty="0"/>
          </a:p>
        </p:txBody>
      </p:sp>
      <p:sp>
        <p:nvSpPr>
          <p:cNvPr id="54" name="Picture Placeholder 12">
            <a:extLst>
              <a:ext uri="{FF2B5EF4-FFF2-40B4-BE49-F238E27FC236}">
                <a16:creationId xmlns:a16="http://schemas.microsoft.com/office/drawing/2014/main" id="{F16874AB-A5D5-5DAF-521D-9599BF1ECFFB}"/>
              </a:ext>
            </a:extLst>
          </p:cNvPr>
          <p:cNvSpPr>
            <a:spLocks noGrp="1"/>
          </p:cNvSpPr>
          <p:nvPr>
            <p:ph type="pic" sz="quarter" idx="77"/>
          </p:nvPr>
        </p:nvSpPr>
        <p:spPr>
          <a:xfrm>
            <a:off x="8129428" y="3488552"/>
            <a:ext cx="3862800" cy="1512000"/>
          </a:xfrm>
          <a:prstGeom prst="roundRect">
            <a:avLst>
              <a:gd name="adj" fmla="val 1469"/>
            </a:avLst>
          </a:prstGeom>
          <a:noFill/>
        </p:spPr>
        <p:txBody>
          <a:bodyPr>
            <a:noAutofit/>
          </a:bodyPr>
          <a:lstStyle>
            <a:lvl1pPr>
              <a:buNone/>
              <a:defRPr/>
            </a:lvl1pPr>
          </a:lstStyle>
          <a:p>
            <a:endParaRPr lang="en-US" dirty="0"/>
          </a:p>
        </p:txBody>
      </p:sp>
      <p:sp>
        <p:nvSpPr>
          <p:cNvPr id="56" name="Picture Placeholder 12">
            <a:extLst>
              <a:ext uri="{FF2B5EF4-FFF2-40B4-BE49-F238E27FC236}">
                <a16:creationId xmlns:a16="http://schemas.microsoft.com/office/drawing/2014/main" id="{B941B791-8604-B726-94FA-4A58BB38B6E3}"/>
              </a:ext>
            </a:extLst>
          </p:cNvPr>
          <p:cNvSpPr>
            <a:spLocks noGrp="1"/>
          </p:cNvSpPr>
          <p:nvPr>
            <p:ph type="pic" sz="quarter" idx="79"/>
          </p:nvPr>
        </p:nvSpPr>
        <p:spPr>
          <a:xfrm>
            <a:off x="8129428" y="5120575"/>
            <a:ext cx="3862800" cy="1512000"/>
          </a:xfrm>
          <a:prstGeom prst="roundRect">
            <a:avLst>
              <a:gd name="adj" fmla="val 1469"/>
            </a:avLst>
          </a:prstGeom>
          <a:noFill/>
        </p:spPr>
        <p:txBody>
          <a:bodyPr>
            <a:noAutofit/>
          </a:bodyPr>
          <a:lstStyle>
            <a:lvl1pPr>
              <a:buNone/>
              <a:defRPr/>
            </a:lvl1pPr>
          </a:lstStyle>
          <a:p>
            <a:endParaRPr lang="en-US" dirty="0"/>
          </a:p>
        </p:txBody>
      </p:sp>
      <p:sp>
        <p:nvSpPr>
          <p:cNvPr id="2" name="Text Placeholder 21">
            <a:extLst>
              <a:ext uri="{FF2B5EF4-FFF2-40B4-BE49-F238E27FC236}">
                <a16:creationId xmlns:a16="http://schemas.microsoft.com/office/drawing/2014/main" id="{F4CB0BFE-4451-EDD0-49A3-30B69F500973}"/>
              </a:ext>
            </a:extLst>
          </p:cNvPr>
          <p:cNvSpPr>
            <a:spLocks noGrp="1"/>
          </p:cNvSpPr>
          <p:nvPr>
            <p:ph type="body" sz="quarter" idx="80" hasCustomPrompt="1"/>
          </p:nvPr>
        </p:nvSpPr>
        <p:spPr>
          <a:xfrm>
            <a:off x="4240307" y="1444598"/>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 name="Text Placeholder 21">
            <a:extLst>
              <a:ext uri="{FF2B5EF4-FFF2-40B4-BE49-F238E27FC236}">
                <a16:creationId xmlns:a16="http://schemas.microsoft.com/office/drawing/2014/main" id="{803586DA-737B-26FB-F3CE-2F4B78FE7B50}"/>
              </a:ext>
            </a:extLst>
          </p:cNvPr>
          <p:cNvSpPr>
            <a:spLocks noGrp="1"/>
          </p:cNvSpPr>
          <p:nvPr>
            <p:ph type="body" sz="quarter" idx="81" hasCustomPrompt="1"/>
          </p:nvPr>
        </p:nvSpPr>
        <p:spPr>
          <a:xfrm>
            <a:off x="8205134" y="144173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5" name="Text Placeholder 21">
            <a:extLst>
              <a:ext uri="{FF2B5EF4-FFF2-40B4-BE49-F238E27FC236}">
                <a16:creationId xmlns:a16="http://schemas.microsoft.com/office/drawing/2014/main" id="{C11D9D9B-353C-1DF9-D6B7-D6D934385E3E}"/>
              </a:ext>
            </a:extLst>
          </p:cNvPr>
          <p:cNvSpPr>
            <a:spLocks noGrp="1"/>
          </p:cNvSpPr>
          <p:nvPr>
            <p:ph type="body" sz="quarter" idx="82" hasCustomPrompt="1"/>
          </p:nvPr>
        </p:nvSpPr>
        <p:spPr>
          <a:xfrm>
            <a:off x="261258"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6" name="Text Placeholder 21">
            <a:extLst>
              <a:ext uri="{FF2B5EF4-FFF2-40B4-BE49-F238E27FC236}">
                <a16:creationId xmlns:a16="http://schemas.microsoft.com/office/drawing/2014/main" id="{698FB3A4-D039-268B-307B-D61D46C0A7B5}"/>
              </a:ext>
            </a:extLst>
          </p:cNvPr>
          <p:cNvSpPr>
            <a:spLocks noGrp="1"/>
          </p:cNvSpPr>
          <p:nvPr>
            <p:ph type="body" sz="quarter" idx="83" hasCustomPrompt="1"/>
          </p:nvPr>
        </p:nvSpPr>
        <p:spPr>
          <a:xfrm>
            <a:off x="4240307" y="3071669"/>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7" name="Text Placeholder 21">
            <a:extLst>
              <a:ext uri="{FF2B5EF4-FFF2-40B4-BE49-F238E27FC236}">
                <a16:creationId xmlns:a16="http://schemas.microsoft.com/office/drawing/2014/main" id="{0074051D-EAB7-0ADA-602E-C7F3955E4303}"/>
              </a:ext>
            </a:extLst>
          </p:cNvPr>
          <p:cNvSpPr>
            <a:spLocks noGrp="1"/>
          </p:cNvSpPr>
          <p:nvPr>
            <p:ph type="body" sz="quarter" idx="84" hasCustomPrompt="1"/>
          </p:nvPr>
        </p:nvSpPr>
        <p:spPr>
          <a:xfrm>
            <a:off x="8205134" y="3068807"/>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8" name="Text Placeholder 21">
            <a:extLst>
              <a:ext uri="{FF2B5EF4-FFF2-40B4-BE49-F238E27FC236}">
                <a16:creationId xmlns:a16="http://schemas.microsoft.com/office/drawing/2014/main" id="{2D5626A9-2A36-E4C6-A84F-EFE884AE9262}"/>
              </a:ext>
            </a:extLst>
          </p:cNvPr>
          <p:cNvSpPr>
            <a:spLocks noGrp="1"/>
          </p:cNvSpPr>
          <p:nvPr>
            <p:ph type="body" sz="quarter" idx="85" hasCustomPrompt="1"/>
          </p:nvPr>
        </p:nvSpPr>
        <p:spPr>
          <a:xfrm>
            <a:off x="261258"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2" name="Text Placeholder 21">
            <a:extLst>
              <a:ext uri="{FF2B5EF4-FFF2-40B4-BE49-F238E27FC236}">
                <a16:creationId xmlns:a16="http://schemas.microsoft.com/office/drawing/2014/main" id="{4F43E289-235C-D638-8762-5FEDF0D881F7}"/>
              </a:ext>
            </a:extLst>
          </p:cNvPr>
          <p:cNvSpPr>
            <a:spLocks noGrp="1"/>
          </p:cNvSpPr>
          <p:nvPr>
            <p:ph type="body" sz="quarter" idx="86" hasCustomPrompt="1"/>
          </p:nvPr>
        </p:nvSpPr>
        <p:spPr>
          <a:xfrm>
            <a:off x="4240307" y="4711116"/>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3" name="Text Placeholder 21">
            <a:extLst>
              <a:ext uri="{FF2B5EF4-FFF2-40B4-BE49-F238E27FC236}">
                <a16:creationId xmlns:a16="http://schemas.microsoft.com/office/drawing/2014/main" id="{BF2533C2-259F-FD0A-04D1-23575860F209}"/>
              </a:ext>
            </a:extLst>
          </p:cNvPr>
          <p:cNvSpPr>
            <a:spLocks noGrp="1"/>
          </p:cNvSpPr>
          <p:nvPr>
            <p:ph type="body" sz="quarter" idx="87" hasCustomPrompt="1"/>
          </p:nvPr>
        </p:nvSpPr>
        <p:spPr>
          <a:xfrm>
            <a:off x="8205134" y="470825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5" name="Text Placeholder 21">
            <a:extLst>
              <a:ext uri="{FF2B5EF4-FFF2-40B4-BE49-F238E27FC236}">
                <a16:creationId xmlns:a16="http://schemas.microsoft.com/office/drawing/2014/main" id="{8D61275A-6F2C-C07E-9046-7AB685DAF7C7}"/>
              </a:ext>
            </a:extLst>
          </p:cNvPr>
          <p:cNvSpPr>
            <a:spLocks noGrp="1"/>
          </p:cNvSpPr>
          <p:nvPr>
            <p:ph type="body" sz="quarter" idx="88" hasCustomPrompt="1"/>
          </p:nvPr>
        </p:nvSpPr>
        <p:spPr>
          <a:xfrm>
            <a:off x="261258"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9" name="Text Placeholder 21">
            <a:extLst>
              <a:ext uri="{FF2B5EF4-FFF2-40B4-BE49-F238E27FC236}">
                <a16:creationId xmlns:a16="http://schemas.microsoft.com/office/drawing/2014/main" id="{875956F6-143E-4BF4-9302-32730FE9AA33}"/>
              </a:ext>
            </a:extLst>
          </p:cNvPr>
          <p:cNvSpPr>
            <a:spLocks noGrp="1"/>
          </p:cNvSpPr>
          <p:nvPr>
            <p:ph type="body" sz="quarter" idx="89" hasCustomPrompt="1"/>
          </p:nvPr>
        </p:nvSpPr>
        <p:spPr>
          <a:xfrm>
            <a:off x="4240307" y="6335514"/>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DB745003-6B88-5820-1550-C9A1871F098D}"/>
              </a:ext>
            </a:extLst>
          </p:cNvPr>
          <p:cNvSpPr>
            <a:spLocks noGrp="1"/>
          </p:cNvSpPr>
          <p:nvPr>
            <p:ph type="body" sz="quarter" idx="90" hasCustomPrompt="1"/>
          </p:nvPr>
        </p:nvSpPr>
        <p:spPr>
          <a:xfrm>
            <a:off x="8205134" y="6332652"/>
            <a:ext cx="3711387"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41961558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Film image 16 dark knight">
    <p:bg>
      <p:bgPr>
        <a:solidFill>
          <a:schemeClr val="tx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9CE0E7-1E0E-6682-1535-C11A3977A7D5}"/>
              </a:ext>
            </a:extLst>
          </p:cNvPr>
          <p:cNvSpPr/>
          <p:nvPr/>
        </p:nvSpPr>
        <p:spPr>
          <a:xfrm>
            <a:off x="0" y="0"/>
            <a:ext cx="12192000" cy="6858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Picture Placeholder 12">
            <a:extLst>
              <a:ext uri="{FF2B5EF4-FFF2-40B4-BE49-F238E27FC236}">
                <a16:creationId xmlns:a16="http://schemas.microsoft.com/office/drawing/2014/main" id="{0FFF17A3-0B53-E8D8-2768-3143B83F983E}"/>
              </a:ext>
            </a:extLst>
          </p:cNvPr>
          <p:cNvSpPr>
            <a:spLocks noGrp="1"/>
          </p:cNvSpPr>
          <p:nvPr>
            <p:ph type="pic" sz="quarter" idx="53"/>
          </p:nvPr>
        </p:nvSpPr>
        <p:spPr>
          <a:xfrm>
            <a:off x="6144492"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16" name="Picture Placeholder 12">
            <a:extLst>
              <a:ext uri="{FF2B5EF4-FFF2-40B4-BE49-F238E27FC236}">
                <a16:creationId xmlns:a16="http://schemas.microsoft.com/office/drawing/2014/main" id="{AA171A36-CED1-ABC7-BB29-3AB7201B02FC}"/>
              </a:ext>
            </a:extLst>
          </p:cNvPr>
          <p:cNvSpPr>
            <a:spLocks noGrp="1"/>
          </p:cNvSpPr>
          <p:nvPr>
            <p:ph type="pic" sz="quarter" idx="55"/>
          </p:nvPr>
        </p:nvSpPr>
        <p:spPr>
          <a:xfrm>
            <a:off x="9122974"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22" name="Picture Placeholder 12">
            <a:extLst>
              <a:ext uri="{FF2B5EF4-FFF2-40B4-BE49-F238E27FC236}">
                <a16:creationId xmlns:a16="http://schemas.microsoft.com/office/drawing/2014/main" id="{377DCCA0-C0D1-DCA9-77D4-0A246048AB6A}"/>
              </a:ext>
            </a:extLst>
          </p:cNvPr>
          <p:cNvSpPr>
            <a:spLocks noGrp="1"/>
          </p:cNvSpPr>
          <p:nvPr>
            <p:ph type="pic" sz="quarter" idx="57"/>
          </p:nvPr>
        </p:nvSpPr>
        <p:spPr>
          <a:xfrm>
            <a:off x="6144492"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24" name="Picture Placeholder 12">
            <a:extLst>
              <a:ext uri="{FF2B5EF4-FFF2-40B4-BE49-F238E27FC236}">
                <a16:creationId xmlns:a16="http://schemas.microsoft.com/office/drawing/2014/main" id="{8494E54E-4219-D31A-4016-3AFB996C1101}"/>
              </a:ext>
            </a:extLst>
          </p:cNvPr>
          <p:cNvSpPr>
            <a:spLocks noGrp="1"/>
          </p:cNvSpPr>
          <p:nvPr>
            <p:ph type="pic" sz="quarter" idx="59"/>
          </p:nvPr>
        </p:nvSpPr>
        <p:spPr>
          <a:xfrm>
            <a:off x="9122974"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26" name="Picture Placeholder 12">
            <a:extLst>
              <a:ext uri="{FF2B5EF4-FFF2-40B4-BE49-F238E27FC236}">
                <a16:creationId xmlns:a16="http://schemas.microsoft.com/office/drawing/2014/main" id="{08A7D9DE-F1A5-5A08-2688-2B22897C26DE}"/>
              </a:ext>
            </a:extLst>
          </p:cNvPr>
          <p:cNvSpPr>
            <a:spLocks noGrp="1"/>
          </p:cNvSpPr>
          <p:nvPr>
            <p:ph type="pic" sz="quarter" idx="61"/>
          </p:nvPr>
        </p:nvSpPr>
        <p:spPr>
          <a:xfrm>
            <a:off x="6139930"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28" name="Picture Placeholder 12">
            <a:extLst>
              <a:ext uri="{FF2B5EF4-FFF2-40B4-BE49-F238E27FC236}">
                <a16:creationId xmlns:a16="http://schemas.microsoft.com/office/drawing/2014/main" id="{25C6CAE0-056A-4DC1-14AF-98BB530370BE}"/>
              </a:ext>
            </a:extLst>
          </p:cNvPr>
          <p:cNvSpPr>
            <a:spLocks noGrp="1"/>
          </p:cNvSpPr>
          <p:nvPr>
            <p:ph type="pic" sz="quarter" idx="63"/>
          </p:nvPr>
        </p:nvSpPr>
        <p:spPr>
          <a:xfrm>
            <a:off x="9118412"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30" name="Picture Placeholder 12">
            <a:extLst>
              <a:ext uri="{FF2B5EF4-FFF2-40B4-BE49-F238E27FC236}">
                <a16:creationId xmlns:a16="http://schemas.microsoft.com/office/drawing/2014/main" id="{8D0FD852-7C2E-D206-EA9A-6520AF6EA9E5}"/>
              </a:ext>
            </a:extLst>
          </p:cNvPr>
          <p:cNvSpPr>
            <a:spLocks noGrp="1"/>
          </p:cNvSpPr>
          <p:nvPr>
            <p:ph type="pic" sz="quarter" idx="65"/>
          </p:nvPr>
        </p:nvSpPr>
        <p:spPr>
          <a:xfrm>
            <a:off x="6139930"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32" name="Picture Placeholder 12">
            <a:extLst>
              <a:ext uri="{FF2B5EF4-FFF2-40B4-BE49-F238E27FC236}">
                <a16:creationId xmlns:a16="http://schemas.microsoft.com/office/drawing/2014/main" id="{D623412E-D08B-6B6E-BAD8-DFBC1995F3B6}"/>
              </a:ext>
            </a:extLst>
          </p:cNvPr>
          <p:cNvSpPr>
            <a:spLocks noGrp="1"/>
          </p:cNvSpPr>
          <p:nvPr>
            <p:ph type="pic" sz="quarter" idx="67"/>
          </p:nvPr>
        </p:nvSpPr>
        <p:spPr>
          <a:xfrm>
            <a:off x="9118412"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35" name="Text Placeholder 21">
            <a:extLst>
              <a:ext uri="{FF2B5EF4-FFF2-40B4-BE49-F238E27FC236}">
                <a16:creationId xmlns:a16="http://schemas.microsoft.com/office/drawing/2014/main" id="{601435C0-B721-4561-4DB3-BDC1EE883A79}"/>
              </a:ext>
            </a:extLst>
          </p:cNvPr>
          <p:cNvSpPr>
            <a:spLocks noGrp="1"/>
          </p:cNvSpPr>
          <p:nvPr>
            <p:ph type="body" sz="quarter" idx="80" hasCustomPrompt="1"/>
          </p:nvPr>
        </p:nvSpPr>
        <p:spPr>
          <a:xfrm>
            <a:off x="6184993"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7" name="Text Placeholder 21">
            <a:extLst>
              <a:ext uri="{FF2B5EF4-FFF2-40B4-BE49-F238E27FC236}">
                <a16:creationId xmlns:a16="http://schemas.microsoft.com/office/drawing/2014/main" id="{BBAEC170-FCCE-3384-E2F4-17FB6C4D1100}"/>
              </a:ext>
            </a:extLst>
          </p:cNvPr>
          <p:cNvSpPr>
            <a:spLocks noGrp="1"/>
          </p:cNvSpPr>
          <p:nvPr>
            <p:ph type="body" sz="quarter" idx="81" hasCustomPrompt="1"/>
          </p:nvPr>
        </p:nvSpPr>
        <p:spPr>
          <a:xfrm>
            <a:off x="9173161"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8" name="Text Placeholder 21">
            <a:extLst>
              <a:ext uri="{FF2B5EF4-FFF2-40B4-BE49-F238E27FC236}">
                <a16:creationId xmlns:a16="http://schemas.microsoft.com/office/drawing/2014/main" id="{59885223-4DC3-6AED-3062-44F0DA9A3D2F}"/>
              </a:ext>
            </a:extLst>
          </p:cNvPr>
          <p:cNvSpPr>
            <a:spLocks noGrp="1"/>
          </p:cNvSpPr>
          <p:nvPr>
            <p:ph type="body" sz="quarter" idx="82" hasCustomPrompt="1"/>
          </p:nvPr>
        </p:nvSpPr>
        <p:spPr>
          <a:xfrm>
            <a:off x="6194399"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39" name="Text Placeholder 21">
            <a:extLst>
              <a:ext uri="{FF2B5EF4-FFF2-40B4-BE49-F238E27FC236}">
                <a16:creationId xmlns:a16="http://schemas.microsoft.com/office/drawing/2014/main" id="{1F78234D-4892-7068-F772-3784C212D25E}"/>
              </a:ext>
            </a:extLst>
          </p:cNvPr>
          <p:cNvSpPr>
            <a:spLocks noGrp="1"/>
          </p:cNvSpPr>
          <p:nvPr>
            <p:ph type="body" sz="quarter" idx="83" hasCustomPrompt="1"/>
          </p:nvPr>
        </p:nvSpPr>
        <p:spPr>
          <a:xfrm>
            <a:off x="9182567"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0" name="Text Placeholder 21">
            <a:extLst>
              <a:ext uri="{FF2B5EF4-FFF2-40B4-BE49-F238E27FC236}">
                <a16:creationId xmlns:a16="http://schemas.microsoft.com/office/drawing/2014/main" id="{628C3F2C-35C7-AB6C-943D-BB3F31BAE976}"/>
              </a:ext>
            </a:extLst>
          </p:cNvPr>
          <p:cNvSpPr>
            <a:spLocks noGrp="1"/>
          </p:cNvSpPr>
          <p:nvPr>
            <p:ph type="body" sz="quarter" idx="84" hasCustomPrompt="1"/>
          </p:nvPr>
        </p:nvSpPr>
        <p:spPr>
          <a:xfrm>
            <a:off x="6194399"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1" name="Text Placeholder 21">
            <a:extLst>
              <a:ext uri="{FF2B5EF4-FFF2-40B4-BE49-F238E27FC236}">
                <a16:creationId xmlns:a16="http://schemas.microsoft.com/office/drawing/2014/main" id="{2F3F2F75-59B5-80FA-B6A3-C1A744C4B44A}"/>
              </a:ext>
            </a:extLst>
          </p:cNvPr>
          <p:cNvSpPr>
            <a:spLocks noGrp="1"/>
          </p:cNvSpPr>
          <p:nvPr>
            <p:ph type="body" sz="quarter" idx="85" hasCustomPrompt="1"/>
          </p:nvPr>
        </p:nvSpPr>
        <p:spPr>
          <a:xfrm>
            <a:off x="9182567"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2" name="Text Placeholder 21">
            <a:extLst>
              <a:ext uri="{FF2B5EF4-FFF2-40B4-BE49-F238E27FC236}">
                <a16:creationId xmlns:a16="http://schemas.microsoft.com/office/drawing/2014/main" id="{62DB3255-66F4-E23E-1C26-2462B44E711F}"/>
              </a:ext>
            </a:extLst>
          </p:cNvPr>
          <p:cNvSpPr>
            <a:spLocks noGrp="1"/>
          </p:cNvSpPr>
          <p:nvPr>
            <p:ph type="body" sz="quarter" idx="86" hasCustomPrompt="1"/>
          </p:nvPr>
        </p:nvSpPr>
        <p:spPr>
          <a:xfrm>
            <a:off x="6194399"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43" name="Text Placeholder 21">
            <a:extLst>
              <a:ext uri="{FF2B5EF4-FFF2-40B4-BE49-F238E27FC236}">
                <a16:creationId xmlns:a16="http://schemas.microsoft.com/office/drawing/2014/main" id="{59004CED-A9C3-5D18-01D9-53B793C9189E}"/>
              </a:ext>
            </a:extLst>
          </p:cNvPr>
          <p:cNvSpPr>
            <a:spLocks noGrp="1"/>
          </p:cNvSpPr>
          <p:nvPr>
            <p:ph type="body" sz="quarter" idx="87" hasCustomPrompt="1"/>
          </p:nvPr>
        </p:nvSpPr>
        <p:spPr>
          <a:xfrm>
            <a:off x="9182567"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5" name="Picture Placeholder 12">
            <a:extLst>
              <a:ext uri="{FF2B5EF4-FFF2-40B4-BE49-F238E27FC236}">
                <a16:creationId xmlns:a16="http://schemas.microsoft.com/office/drawing/2014/main" id="{AF83CAAC-D720-93DB-6E58-E69B85172C34}"/>
              </a:ext>
            </a:extLst>
          </p:cNvPr>
          <p:cNvSpPr>
            <a:spLocks noGrp="1"/>
          </p:cNvSpPr>
          <p:nvPr>
            <p:ph type="pic" sz="quarter" idx="88"/>
          </p:nvPr>
        </p:nvSpPr>
        <p:spPr>
          <a:xfrm>
            <a:off x="189694"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6" name="Picture Placeholder 12">
            <a:extLst>
              <a:ext uri="{FF2B5EF4-FFF2-40B4-BE49-F238E27FC236}">
                <a16:creationId xmlns:a16="http://schemas.microsoft.com/office/drawing/2014/main" id="{BA8555C3-E0B5-6E5B-B488-C0D59CD9C2A0}"/>
              </a:ext>
            </a:extLst>
          </p:cNvPr>
          <p:cNvSpPr>
            <a:spLocks noGrp="1"/>
          </p:cNvSpPr>
          <p:nvPr>
            <p:ph type="pic" sz="quarter" idx="89"/>
          </p:nvPr>
        </p:nvSpPr>
        <p:spPr>
          <a:xfrm>
            <a:off x="3168176" y="225425"/>
            <a:ext cx="2881499" cy="1512000"/>
          </a:xfrm>
          <a:prstGeom prst="roundRect">
            <a:avLst>
              <a:gd name="adj" fmla="val 1469"/>
            </a:avLst>
          </a:prstGeom>
          <a:noFill/>
        </p:spPr>
        <p:txBody>
          <a:bodyPr>
            <a:noAutofit/>
          </a:bodyPr>
          <a:lstStyle>
            <a:lvl1pPr>
              <a:buNone/>
              <a:defRPr/>
            </a:lvl1pPr>
          </a:lstStyle>
          <a:p>
            <a:endParaRPr lang="en-US" dirty="0"/>
          </a:p>
        </p:txBody>
      </p:sp>
      <p:sp>
        <p:nvSpPr>
          <p:cNvPr id="7" name="Picture Placeholder 12">
            <a:extLst>
              <a:ext uri="{FF2B5EF4-FFF2-40B4-BE49-F238E27FC236}">
                <a16:creationId xmlns:a16="http://schemas.microsoft.com/office/drawing/2014/main" id="{D6767BCA-4672-3E50-60A2-FA89AB25F0C8}"/>
              </a:ext>
            </a:extLst>
          </p:cNvPr>
          <p:cNvSpPr>
            <a:spLocks noGrp="1"/>
          </p:cNvSpPr>
          <p:nvPr>
            <p:ph type="pic" sz="quarter" idx="90"/>
          </p:nvPr>
        </p:nvSpPr>
        <p:spPr>
          <a:xfrm>
            <a:off x="189694"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8" name="Picture Placeholder 12">
            <a:extLst>
              <a:ext uri="{FF2B5EF4-FFF2-40B4-BE49-F238E27FC236}">
                <a16:creationId xmlns:a16="http://schemas.microsoft.com/office/drawing/2014/main" id="{021F7D35-FA7E-6FC6-6F8C-5BDC934900F4}"/>
              </a:ext>
            </a:extLst>
          </p:cNvPr>
          <p:cNvSpPr>
            <a:spLocks noGrp="1"/>
          </p:cNvSpPr>
          <p:nvPr>
            <p:ph type="pic" sz="quarter" idx="91"/>
          </p:nvPr>
        </p:nvSpPr>
        <p:spPr>
          <a:xfrm>
            <a:off x="3168176" y="1857449"/>
            <a:ext cx="2881499" cy="1512000"/>
          </a:xfrm>
          <a:prstGeom prst="roundRect">
            <a:avLst>
              <a:gd name="adj" fmla="val 1469"/>
            </a:avLst>
          </a:prstGeom>
          <a:noFill/>
        </p:spPr>
        <p:txBody>
          <a:bodyPr>
            <a:noAutofit/>
          </a:bodyPr>
          <a:lstStyle>
            <a:lvl1pPr>
              <a:buNone/>
              <a:defRPr/>
            </a:lvl1pPr>
          </a:lstStyle>
          <a:p>
            <a:endParaRPr lang="en-US" dirty="0"/>
          </a:p>
        </p:txBody>
      </p:sp>
      <p:sp>
        <p:nvSpPr>
          <p:cNvPr id="9" name="Picture Placeholder 12">
            <a:extLst>
              <a:ext uri="{FF2B5EF4-FFF2-40B4-BE49-F238E27FC236}">
                <a16:creationId xmlns:a16="http://schemas.microsoft.com/office/drawing/2014/main" id="{9B452E7F-F707-9E07-F31A-6C0989687327}"/>
              </a:ext>
            </a:extLst>
          </p:cNvPr>
          <p:cNvSpPr>
            <a:spLocks noGrp="1"/>
          </p:cNvSpPr>
          <p:nvPr>
            <p:ph type="pic" sz="quarter" idx="92"/>
          </p:nvPr>
        </p:nvSpPr>
        <p:spPr>
          <a:xfrm>
            <a:off x="185132"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10" name="Picture Placeholder 12">
            <a:extLst>
              <a:ext uri="{FF2B5EF4-FFF2-40B4-BE49-F238E27FC236}">
                <a16:creationId xmlns:a16="http://schemas.microsoft.com/office/drawing/2014/main" id="{964B6571-E82D-851F-BB54-E69F80CACACB}"/>
              </a:ext>
            </a:extLst>
          </p:cNvPr>
          <p:cNvSpPr>
            <a:spLocks noGrp="1"/>
          </p:cNvSpPr>
          <p:nvPr>
            <p:ph type="pic" sz="quarter" idx="93"/>
          </p:nvPr>
        </p:nvSpPr>
        <p:spPr>
          <a:xfrm>
            <a:off x="3163614" y="3488551"/>
            <a:ext cx="2881499" cy="1512000"/>
          </a:xfrm>
          <a:prstGeom prst="roundRect">
            <a:avLst>
              <a:gd name="adj" fmla="val 1469"/>
            </a:avLst>
          </a:prstGeom>
          <a:noFill/>
        </p:spPr>
        <p:txBody>
          <a:bodyPr>
            <a:noAutofit/>
          </a:bodyPr>
          <a:lstStyle>
            <a:lvl1pPr>
              <a:buNone/>
              <a:defRPr/>
            </a:lvl1pPr>
          </a:lstStyle>
          <a:p>
            <a:endParaRPr lang="en-US" dirty="0"/>
          </a:p>
        </p:txBody>
      </p:sp>
      <p:sp>
        <p:nvSpPr>
          <p:cNvPr id="11" name="Picture Placeholder 12">
            <a:extLst>
              <a:ext uri="{FF2B5EF4-FFF2-40B4-BE49-F238E27FC236}">
                <a16:creationId xmlns:a16="http://schemas.microsoft.com/office/drawing/2014/main" id="{04168F3D-0123-7B7E-5C18-E0C1BBDF7612}"/>
              </a:ext>
            </a:extLst>
          </p:cNvPr>
          <p:cNvSpPr>
            <a:spLocks noGrp="1"/>
          </p:cNvSpPr>
          <p:nvPr>
            <p:ph type="pic" sz="quarter" idx="94"/>
          </p:nvPr>
        </p:nvSpPr>
        <p:spPr>
          <a:xfrm>
            <a:off x="185132"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12" name="Picture Placeholder 12">
            <a:extLst>
              <a:ext uri="{FF2B5EF4-FFF2-40B4-BE49-F238E27FC236}">
                <a16:creationId xmlns:a16="http://schemas.microsoft.com/office/drawing/2014/main" id="{E5A25318-959E-B343-5135-7220014EAF42}"/>
              </a:ext>
            </a:extLst>
          </p:cNvPr>
          <p:cNvSpPr>
            <a:spLocks noGrp="1"/>
          </p:cNvSpPr>
          <p:nvPr>
            <p:ph type="pic" sz="quarter" idx="95"/>
          </p:nvPr>
        </p:nvSpPr>
        <p:spPr>
          <a:xfrm>
            <a:off x="3163614" y="5120575"/>
            <a:ext cx="2881499" cy="1512000"/>
          </a:xfrm>
          <a:prstGeom prst="roundRect">
            <a:avLst>
              <a:gd name="adj" fmla="val 1469"/>
            </a:avLst>
          </a:prstGeom>
          <a:noFill/>
        </p:spPr>
        <p:txBody>
          <a:bodyPr>
            <a:noAutofit/>
          </a:bodyPr>
          <a:lstStyle>
            <a:lvl1pPr>
              <a:buNone/>
              <a:defRPr/>
            </a:lvl1pPr>
          </a:lstStyle>
          <a:p>
            <a:endParaRPr lang="en-US" dirty="0"/>
          </a:p>
        </p:txBody>
      </p:sp>
      <p:sp>
        <p:nvSpPr>
          <p:cNvPr id="13" name="Text Placeholder 21">
            <a:extLst>
              <a:ext uri="{FF2B5EF4-FFF2-40B4-BE49-F238E27FC236}">
                <a16:creationId xmlns:a16="http://schemas.microsoft.com/office/drawing/2014/main" id="{A725BF25-F0C8-A938-6C86-C2411C4A714E}"/>
              </a:ext>
            </a:extLst>
          </p:cNvPr>
          <p:cNvSpPr>
            <a:spLocks noGrp="1"/>
          </p:cNvSpPr>
          <p:nvPr>
            <p:ph type="body" sz="quarter" idx="96" hasCustomPrompt="1"/>
          </p:nvPr>
        </p:nvSpPr>
        <p:spPr>
          <a:xfrm>
            <a:off x="230195" y="146539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4" name="Text Placeholder 21">
            <a:extLst>
              <a:ext uri="{FF2B5EF4-FFF2-40B4-BE49-F238E27FC236}">
                <a16:creationId xmlns:a16="http://schemas.microsoft.com/office/drawing/2014/main" id="{22D094D1-36DE-605A-7F8D-05AEC589DC24}"/>
              </a:ext>
            </a:extLst>
          </p:cNvPr>
          <p:cNvSpPr>
            <a:spLocks noGrp="1"/>
          </p:cNvSpPr>
          <p:nvPr>
            <p:ph type="body" sz="quarter" idx="97" hasCustomPrompt="1"/>
          </p:nvPr>
        </p:nvSpPr>
        <p:spPr>
          <a:xfrm>
            <a:off x="3218363" y="146622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5" name="Text Placeholder 21">
            <a:extLst>
              <a:ext uri="{FF2B5EF4-FFF2-40B4-BE49-F238E27FC236}">
                <a16:creationId xmlns:a16="http://schemas.microsoft.com/office/drawing/2014/main" id="{8679EE23-7322-BC7E-D5DC-B05B6CF6DE3A}"/>
              </a:ext>
            </a:extLst>
          </p:cNvPr>
          <p:cNvSpPr>
            <a:spLocks noGrp="1"/>
          </p:cNvSpPr>
          <p:nvPr>
            <p:ph type="body" sz="quarter" idx="98" hasCustomPrompt="1"/>
          </p:nvPr>
        </p:nvSpPr>
        <p:spPr>
          <a:xfrm>
            <a:off x="239601" y="3083988"/>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7" name="Text Placeholder 21">
            <a:extLst>
              <a:ext uri="{FF2B5EF4-FFF2-40B4-BE49-F238E27FC236}">
                <a16:creationId xmlns:a16="http://schemas.microsoft.com/office/drawing/2014/main" id="{0AC5BC00-F2EC-17C6-888A-4907A1E3B3C1}"/>
              </a:ext>
            </a:extLst>
          </p:cNvPr>
          <p:cNvSpPr>
            <a:spLocks noGrp="1"/>
          </p:cNvSpPr>
          <p:nvPr>
            <p:ph type="body" sz="quarter" idx="99" hasCustomPrompt="1"/>
          </p:nvPr>
        </p:nvSpPr>
        <p:spPr>
          <a:xfrm>
            <a:off x="3227769" y="3084821"/>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18" name="Text Placeholder 21">
            <a:extLst>
              <a:ext uri="{FF2B5EF4-FFF2-40B4-BE49-F238E27FC236}">
                <a16:creationId xmlns:a16="http://schemas.microsoft.com/office/drawing/2014/main" id="{2723FB07-39FE-F73E-BF7E-603579CC3C41}"/>
              </a:ext>
            </a:extLst>
          </p:cNvPr>
          <p:cNvSpPr>
            <a:spLocks noGrp="1"/>
          </p:cNvSpPr>
          <p:nvPr>
            <p:ph type="body" sz="quarter" idx="100" hasCustomPrompt="1"/>
          </p:nvPr>
        </p:nvSpPr>
        <p:spPr>
          <a:xfrm>
            <a:off x="239601" y="4717026"/>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0" name="Text Placeholder 21">
            <a:extLst>
              <a:ext uri="{FF2B5EF4-FFF2-40B4-BE49-F238E27FC236}">
                <a16:creationId xmlns:a16="http://schemas.microsoft.com/office/drawing/2014/main" id="{4160127E-7F7F-39F7-7DE4-052AC71A7E65}"/>
              </a:ext>
            </a:extLst>
          </p:cNvPr>
          <p:cNvSpPr>
            <a:spLocks noGrp="1"/>
          </p:cNvSpPr>
          <p:nvPr>
            <p:ph type="body" sz="quarter" idx="101" hasCustomPrompt="1"/>
          </p:nvPr>
        </p:nvSpPr>
        <p:spPr>
          <a:xfrm>
            <a:off x="3227769" y="4717859"/>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1" name="Text Placeholder 21">
            <a:extLst>
              <a:ext uri="{FF2B5EF4-FFF2-40B4-BE49-F238E27FC236}">
                <a16:creationId xmlns:a16="http://schemas.microsoft.com/office/drawing/2014/main" id="{D98A88AB-D0B8-9C81-C580-4FDECDFFA6DD}"/>
              </a:ext>
            </a:extLst>
          </p:cNvPr>
          <p:cNvSpPr>
            <a:spLocks noGrp="1"/>
          </p:cNvSpPr>
          <p:nvPr>
            <p:ph type="body" sz="quarter" idx="102" hasCustomPrompt="1"/>
          </p:nvPr>
        </p:nvSpPr>
        <p:spPr>
          <a:xfrm>
            <a:off x="239601" y="6343472"/>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
        <p:nvSpPr>
          <p:cNvPr id="23" name="Text Placeholder 21">
            <a:extLst>
              <a:ext uri="{FF2B5EF4-FFF2-40B4-BE49-F238E27FC236}">
                <a16:creationId xmlns:a16="http://schemas.microsoft.com/office/drawing/2014/main" id="{11494389-DC04-0499-4BF8-C7E66D4EE40D}"/>
              </a:ext>
            </a:extLst>
          </p:cNvPr>
          <p:cNvSpPr>
            <a:spLocks noGrp="1"/>
          </p:cNvSpPr>
          <p:nvPr>
            <p:ph type="body" sz="quarter" idx="103" hasCustomPrompt="1"/>
          </p:nvPr>
        </p:nvSpPr>
        <p:spPr>
          <a:xfrm>
            <a:off x="3227769" y="6344305"/>
            <a:ext cx="2772000" cy="228747"/>
          </a:xfrm>
          <a:prstGeom prst="roundRect">
            <a:avLst>
              <a:gd name="adj" fmla="val 11685"/>
            </a:avLst>
          </a:prstGeom>
          <a:solidFill>
            <a:schemeClr val="bg1"/>
          </a:solidFill>
        </p:spPr>
        <p:txBody>
          <a:bodyPr wrap="none" lIns="144000" tIns="0" anchor="ctr">
            <a:noAutofit/>
          </a:bodyPr>
          <a:lstStyle>
            <a:lvl1pPr>
              <a:buNone/>
              <a:defRPr sz="1000"/>
            </a:lvl1pPr>
          </a:lstStyle>
          <a:p>
            <a:pPr lvl="0"/>
            <a:r>
              <a:rPr lang="en-US" dirty="0"/>
              <a:t>Film name here</a:t>
            </a:r>
          </a:p>
        </p:txBody>
      </p:sp>
    </p:spTree>
    <p:extLst>
      <p:ext uri="{BB962C8B-B14F-4D97-AF65-F5344CB8AC3E}">
        <p14:creationId xmlns:p14="http://schemas.microsoft.com/office/powerpoint/2010/main" val="29882693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Large image and large stat1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0B4224-632A-A833-2B8A-29ED462A792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5" name="Picture Placeholder 4">
            <a:extLst>
              <a:ext uri="{FF2B5EF4-FFF2-40B4-BE49-F238E27FC236}">
                <a16:creationId xmlns:a16="http://schemas.microsoft.com/office/drawing/2014/main" id="{10473900-258F-CCEB-B3A2-99795689D16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2E511B05-1F7A-FCE2-C05B-881688DB5D2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020666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x 1 centred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34" name="Text Placeholder 11">
            <a:extLst>
              <a:ext uri="{FF2B5EF4-FFF2-40B4-BE49-F238E27FC236}">
                <a16:creationId xmlns:a16="http://schemas.microsoft.com/office/drawing/2014/main" id="{898B8C55-F2AF-DDDE-F05E-47FEE6635E4D}"/>
              </a:ext>
            </a:extLst>
          </p:cNvPr>
          <p:cNvSpPr>
            <a:spLocks noGrp="1"/>
          </p:cNvSpPr>
          <p:nvPr>
            <p:ph type="body" sz="quarter" idx="64"/>
          </p:nvPr>
        </p:nvSpPr>
        <p:spPr>
          <a:xfrm>
            <a:off x="4215053" y="2289067"/>
            <a:ext cx="3761894" cy="2138957"/>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35" name="Picture Placeholder 50">
            <a:extLst>
              <a:ext uri="{FF2B5EF4-FFF2-40B4-BE49-F238E27FC236}">
                <a16:creationId xmlns:a16="http://schemas.microsoft.com/office/drawing/2014/main" id="{F008C240-3FFF-87CA-7DF6-B0D0A1A52961}"/>
              </a:ext>
            </a:extLst>
          </p:cNvPr>
          <p:cNvSpPr>
            <a:spLocks noGrp="1" noChangeAspect="1"/>
          </p:cNvSpPr>
          <p:nvPr>
            <p:ph type="pic" sz="quarter" idx="115"/>
          </p:nvPr>
        </p:nvSpPr>
        <p:spPr>
          <a:xfrm>
            <a:off x="4265915" y="2345674"/>
            <a:ext cx="1697037" cy="2025650"/>
          </a:xfrm>
          <a:prstGeom prst="roundRect">
            <a:avLst>
              <a:gd name="adj" fmla="val 2732"/>
            </a:avLst>
          </a:prstGeom>
          <a:noFill/>
        </p:spPr>
        <p:txBody>
          <a:bodyPr/>
          <a:lstStyle>
            <a:lvl1pPr>
              <a:buNone/>
              <a:defRPr/>
            </a:lvl1pPr>
          </a:lstStyle>
          <a:p>
            <a:endParaRPr lang="en-US" dirty="0"/>
          </a:p>
        </p:txBody>
      </p:sp>
      <p:sp>
        <p:nvSpPr>
          <p:cNvPr id="36" name="Text Placeholder 20">
            <a:extLst>
              <a:ext uri="{FF2B5EF4-FFF2-40B4-BE49-F238E27FC236}">
                <a16:creationId xmlns:a16="http://schemas.microsoft.com/office/drawing/2014/main" id="{1C5E477D-9AEC-5EF6-09CC-2E01F2EC547E}"/>
              </a:ext>
            </a:extLst>
          </p:cNvPr>
          <p:cNvSpPr>
            <a:spLocks noGrp="1"/>
          </p:cNvSpPr>
          <p:nvPr>
            <p:ph type="body" sz="quarter" idx="116" hasCustomPrompt="1"/>
          </p:nvPr>
        </p:nvSpPr>
        <p:spPr>
          <a:xfrm>
            <a:off x="6102269" y="2964204"/>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37" name="Text Placeholder 24">
            <a:extLst>
              <a:ext uri="{FF2B5EF4-FFF2-40B4-BE49-F238E27FC236}">
                <a16:creationId xmlns:a16="http://schemas.microsoft.com/office/drawing/2014/main" id="{94B12745-C0B9-0855-9787-9DDB75295943}"/>
              </a:ext>
            </a:extLst>
          </p:cNvPr>
          <p:cNvSpPr>
            <a:spLocks noGrp="1"/>
          </p:cNvSpPr>
          <p:nvPr>
            <p:ph type="body" sz="quarter" idx="117" hasCustomPrompt="1"/>
          </p:nvPr>
        </p:nvSpPr>
        <p:spPr>
          <a:xfrm>
            <a:off x="6102269" y="3575088"/>
            <a:ext cx="1648795" cy="252413"/>
          </a:xfrm>
        </p:spPr>
        <p:txBody>
          <a:bodyPr>
            <a:noAutofit/>
          </a:bodyPr>
          <a:lstStyle>
            <a:lvl1pPr marL="0">
              <a:buNone/>
              <a:defRPr sz="1200" b="0"/>
            </a:lvl1pPr>
          </a:lstStyle>
          <a:p>
            <a:pPr lvl="0"/>
            <a:r>
              <a:rPr lang="en-US" dirty="0"/>
              <a:t>Job title goes here</a:t>
            </a:r>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5" name="Picture Placeholder 4">
            <a:extLst>
              <a:ext uri="{FF2B5EF4-FFF2-40B4-BE49-F238E27FC236}">
                <a16:creationId xmlns:a16="http://schemas.microsoft.com/office/drawing/2014/main" id="{60B732C4-8438-B7A1-00DF-E4B870B305F6}"/>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E2E9F194-9C6C-6FD4-D279-57633A88AF72}"/>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17887000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Large image and large stat1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0B4224-632A-A833-2B8A-29ED462A792F}"/>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sp>
        <p:nvSpPr>
          <p:cNvPr id="5" name="Picture Placeholder 4">
            <a:extLst>
              <a:ext uri="{FF2B5EF4-FFF2-40B4-BE49-F238E27FC236}">
                <a16:creationId xmlns:a16="http://schemas.microsoft.com/office/drawing/2014/main" id="{2E354778-8814-B150-800B-7D9510D2391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295D2EBF-6301-885F-BD59-CE4E537AF797}"/>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7775074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Large image and large stat1 blue velvet">
    <p:bg>
      <p:bgPr>
        <a:solidFill>
          <a:schemeClr val="accent6"/>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lvl1pPr>
              <a:buNone/>
              <a:defRPr/>
            </a:lvl1pPr>
          </a:lstStyle>
          <a:p>
            <a:endParaRPr lang="en-US" dirty="0"/>
          </a:p>
        </p:txBody>
      </p:sp>
      <p:sp>
        <p:nvSpPr>
          <p:cNvPr id="22" name="Text Placeholder 21">
            <a:extLst>
              <a:ext uri="{FF2B5EF4-FFF2-40B4-BE49-F238E27FC236}">
                <a16:creationId xmlns:a16="http://schemas.microsoft.com/office/drawing/2014/main" id="{C4FEA8C3-07FA-55FC-6C19-CE67E2ACE6E6}"/>
              </a:ext>
            </a:extLst>
          </p:cNvPr>
          <p:cNvSpPr>
            <a:spLocks noGrp="1"/>
          </p:cNvSpPr>
          <p:nvPr>
            <p:ph type="body" sz="quarter" idx="26" hasCustomPrompt="1"/>
          </p:nvPr>
        </p:nvSpPr>
        <p:spPr>
          <a:xfrm>
            <a:off x="334963" y="370899"/>
            <a:ext cx="3816350" cy="1682750"/>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9" name="Text Placeholder 14">
            <a:extLst>
              <a:ext uri="{FF2B5EF4-FFF2-40B4-BE49-F238E27FC236}">
                <a16:creationId xmlns:a16="http://schemas.microsoft.com/office/drawing/2014/main" id="{E86FA73F-4145-C935-7C6D-1C3AAE77753F}"/>
              </a:ext>
            </a:extLst>
          </p:cNvPr>
          <p:cNvSpPr>
            <a:spLocks noGrp="1"/>
          </p:cNvSpPr>
          <p:nvPr>
            <p:ph type="body" sz="quarter" idx="24" hasCustomPrompt="1"/>
          </p:nvPr>
        </p:nvSpPr>
        <p:spPr>
          <a:xfrm>
            <a:off x="518536" y="1260118"/>
            <a:ext cx="3492068" cy="616526"/>
          </a:xfrm>
        </p:spPr>
        <p:txBody>
          <a:bodyPr>
            <a:noAutofit/>
          </a:bodyPr>
          <a:lstStyle>
            <a:lvl1pPr>
              <a:lnSpc>
                <a:spcPct val="100000"/>
              </a:lnSpc>
              <a:buNone/>
              <a:defRPr sz="2000"/>
            </a:lvl1pPr>
          </a:lstStyle>
          <a:p>
            <a:pPr lvl="0"/>
            <a:r>
              <a:rPr lang="en-US" dirty="0"/>
              <a:t>Secondary text goes here over two lines if needed</a:t>
            </a:r>
          </a:p>
        </p:txBody>
      </p:sp>
      <p:pic>
        <p:nvPicPr>
          <p:cNvPr id="3" name="Picture 2">
            <a:extLst>
              <a:ext uri="{FF2B5EF4-FFF2-40B4-BE49-F238E27FC236}">
                <a16:creationId xmlns:a16="http://schemas.microsoft.com/office/drawing/2014/main" id="{C80D94A3-0626-47B6-ACB2-13335A4A93F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927282A3-46EC-EADB-6BF8-40D7984B8583}"/>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6E06EE45-5FDD-5F6C-A0CB-86940FB3DF6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5738021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rge image and large stat2 dark knight">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C5F97B-C5AA-DEC3-A247-D95A27DC0AF6}"/>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6C01A09E-4AF3-4294-C707-1C4BAAE7A0AC}"/>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587EEE19-2160-07C5-2207-D668AE3DFA8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99910708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image and large stat2 red carpet">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C5F97B-C5AA-DEC3-A247-D95A27DC0AF6}"/>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ADFE2701-5C26-3780-A6FA-874452134BBD}"/>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4642ADD1-9F4B-297A-5206-65481CA877C4}"/>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22872171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Large image and large stat2 blue velvet">
    <p:bg>
      <p:bgPr>
        <a:solidFill>
          <a:schemeClr val="accent6"/>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pic>
        <p:nvPicPr>
          <p:cNvPr id="3" name="Picture 2">
            <a:extLst>
              <a:ext uri="{FF2B5EF4-FFF2-40B4-BE49-F238E27FC236}">
                <a16:creationId xmlns:a16="http://schemas.microsoft.com/office/drawing/2014/main" id="{C80D94A3-0626-47B6-ACB2-13335A4A93F6}"/>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394968"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530892"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530892"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3E5B46CB-98A7-60EA-133A-5D2A0C9D7882}"/>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E541335E-3931-097C-173F-FF660C887A1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6568874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arge image and large stat3 dark knight">
    <p:bg>
      <p:bgPr>
        <a:solidFill>
          <a:schemeClr val="tx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5"/>
            <a:ext cx="11807825" cy="5711409"/>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a:extLst>
              <a:ext uri="{FF2B5EF4-FFF2-40B4-BE49-F238E27FC236}">
                <a16:creationId xmlns:a16="http://schemas.microsoft.com/office/drawing/2014/main" id="{210EE6E2-4C60-B60D-E043-B1A1D2235F07}"/>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Picture Placeholder 4">
            <a:extLst>
              <a:ext uri="{FF2B5EF4-FFF2-40B4-BE49-F238E27FC236}">
                <a16:creationId xmlns:a16="http://schemas.microsoft.com/office/drawing/2014/main" id="{7B1A44A1-3575-5C9B-1A30-846EB66ABD5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2745093A-003A-A7B7-0F13-E1C59C4539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8490668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Large image and large stat3 red carpet">
    <p:bg>
      <p:bgPr>
        <a:solidFill>
          <a:schemeClr val="accent2"/>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pic>
        <p:nvPicPr>
          <p:cNvPr id="7" name="Picture 6">
            <a:extLst>
              <a:ext uri="{FF2B5EF4-FFF2-40B4-BE49-F238E27FC236}">
                <a16:creationId xmlns:a16="http://schemas.microsoft.com/office/drawing/2014/main" id="{210EE6E2-4C60-B60D-E043-B1A1D2235F07}"/>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9" name="Picture Placeholder 4">
            <a:extLst>
              <a:ext uri="{FF2B5EF4-FFF2-40B4-BE49-F238E27FC236}">
                <a16:creationId xmlns:a16="http://schemas.microsoft.com/office/drawing/2014/main" id="{F4EF84D5-2D79-9BBC-E640-9126FF6B6DC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C9BB0034-F7F7-F14F-974D-B0744DF8312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3495659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Large image and large stat3 blue velvet">
    <p:bg>
      <p:bgPr>
        <a:solidFill>
          <a:schemeClr val="accent6"/>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FD2184-3AEE-6DC9-2AEE-6ADC2575ED8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Picture Placeholder 12">
            <a:extLst>
              <a:ext uri="{FF2B5EF4-FFF2-40B4-BE49-F238E27FC236}">
                <a16:creationId xmlns:a16="http://schemas.microsoft.com/office/drawing/2014/main" id="{D54EC6C3-5A77-2F7F-BE6A-4F6AC0F06FED}"/>
              </a:ext>
            </a:extLst>
          </p:cNvPr>
          <p:cNvSpPr>
            <a:spLocks noGrp="1"/>
          </p:cNvSpPr>
          <p:nvPr>
            <p:ph type="pic" sz="quarter" idx="84"/>
          </p:nvPr>
        </p:nvSpPr>
        <p:spPr>
          <a:xfrm>
            <a:off x="192088" y="225426"/>
            <a:ext cx="11807825" cy="5711408"/>
          </a:xfrm>
          <a:prstGeom prst="roundRect">
            <a:avLst>
              <a:gd name="adj" fmla="val 1469"/>
            </a:avLst>
          </a:prstGeom>
          <a:noFill/>
        </p:spPr>
        <p:txBody>
          <a:bodyPr>
            <a:noAutofit/>
          </a:bodyPr>
          <a:lstStyle/>
          <a:p>
            <a:endParaRPr lang="en-US" dirty="0"/>
          </a:p>
        </p:txBody>
      </p:sp>
      <p:sp>
        <p:nvSpPr>
          <p:cNvPr id="4" name="Text Placeholder 11">
            <a:extLst>
              <a:ext uri="{FF2B5EF4-FFF2-40B4-BE49-F238E27FC236}">
                <a16:creationId xmlns:a16="http://schemas.microsoft.com/office/drawing/2014/main" id="{C8CA9BB5-80D2-01FC-28DF-74C4A0F00A1E}"/>
              </a:ext>
            </a:extLst>
          </p:cNvPr>
          <p:cNvSpPr>
            <a:spLocks noGrp="1"/>
          </p:cNvSpPr>
          <p:nvPr>
            <p:ph type="body" sz="quarter" idx="87"/>
          </p:nvPr>
        </p:nvSpPr>
        <p:spPr>
          <a:xfrm>
            <a:off x="9075589" y="422097"/>
            <a:ext cx="2728167" cy="1720592"/>
          </a:xfrm>
          <a:prstGeom prst="roundRect">
            <a:avLst>
              <a:gd name="adj" fmla="val 4800"/>
            </a:avLst>
          </a:prstGeom>
          <a:solidFill>
            <a:schemeClr val="bg1"/>
          </a:solidFill>
        </p:spPr>
        <p:txBody>
          <a:bodyPr/>
          <a:lstStyle>
            <a:lvl1pPr>
              <a:buNone/>
              <a:defRPr>
                <a:noFill/>
              </a:defRPr>
            </a:lvl1pPr>
          </a:lstStyle>
          <a:p>
            <a:pPr lvl="0"/>
            <a:r>
              <a:rPr lang="en-GB"/>
              <a:t>Click to edit Master text styles</a:t>
            </a:r>
          </a:p>
        </p:txBody>
      </p:sp>
      <p:sp>
        <p:nvSpPr>
          <p:cNvPr id="5" name="Text Placeholder 14">
            <a:extLst>
              <a:ext uri="{FF2B5EF4-FFF2-40B4-BE49-F238E27FC236}">
                <a16:creationId xmlns:a16="http://schemas.microsoft.com/office/drawing/2014/main" id="{EDE38154-8486-CADD-B226-23638E33B16F}"/>
              </a:ext>
            </a:extLst>
          </p:cNvPr>
          <p:cNvSpPr>
            <a:spLocks noGrp="1"/>
          </p:cNvSpPr>
          <p:nvPr>
            <p:ph type="body" sz="quarter" idx="24" hasCustomPrompt="1"/>
          </p:nvPr>
        </p:nvSpPr>
        <p:spPr>
          <a:xfrm>
            <a:off x="9211513" y="595748"/>
            <a:ext cx="2459443" cy="1066236"/>
          </a:xfrm>
        </p:spPr>
        <p:txBody>
          <a:bodyPr>
            <a:noAutofit/>
          </a:bodyPr>
          <a:lstStyle>
            <a:lvl1pPr>
              <a:lnSpc>
                <a:spcPct val="100000"/>
              </a:lnSpc>
              <a:buNone/>
              <a:defRPr sz="2000"/>
            </a:lvl1pPr>
          </a:lstStyle>
          <a:p>
            <a:pPr lvl="0"/>
            <a:r>
              <a:rPr lang="en-US" dirty="0"/>
              <a:t>Film name here</a:t>
            </a:r>
          </a:p>
        </p:txBody>
      </p:sp>
      <p:sp>
        <p:nvSpPr>
          <p:cNvPr id="8" name="Text Placeholder 7">
            <a:extLst>
              <a:ext uri="{FF2B5EF4-FFF2-40B4-BE49-F238E27FC236}">
                <a16:creationId xmlns:a16="http://schemas.microsoft.com/office/drawing/2014/main" id="{76C5C1B9-E8B5-6781-7085-9A25B7DA16FE}"/>
              </a:ext>
            </a:extLst>
          </p:cNvPr>
          <p:cNvSpPr>
            <a:spLocks noGrp="1"/>
          </p:cNvSpPr>
          <p:nvPr>
            <p:ph type="body" sz="quarter" idx="88" hasCustomPrompt="1"/>
          </p:nvPr>
        </p:nvSpPr>
        <p:spPr>
          <a:xfrm>
            <a:off x="9211513" y="1819211"/>
            <a:ext cx="2372797" cy="166251"/>
          </a:xfrm>
        </p:spPr>
        <p:txBody>
          <a:bodyPr>
            <a:noAutofit/>
          </a:bodyPr>
          <a:lstStyle>
            <a:lvl1pPr>
              <a:buNone/>
              <a:defRPr sz="1000"/>
            </a:lvl1pPr>
          </a:lstStyle>
          <a:p>
            <a:pPr lvl="0"/>
            <a:r>
              <a:rPr lang="en-US" dirty="0"/>
              <a:t>Release date here</a:t>
            </a:r>
          </a:p>
        </p:txBody>
      </p:sp>
      <p:sp>
        <p:nvSpPr>
          <p:cNvPr id="9" name="Picture Placeholder 4">
            <a:extLst>
              <a:ext uri="{FF2B5EF4-FFF2-40B4-BE49-F238E27FC236}">
                <a16:creationId xmlns:a16="http://schemas.microsoft.com/office/drawing/2014/main" id="{6B3D5685-3EBA-948A-8D6D-EF44E264CAE4}"/>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0" name="Text Placeholder 6">
            <a:extLst>
              <a:ext uri="{FF2B5EF4-FFF2-40B4-BE49-F238E27FC236}">
                <a16:creationId xmlns:a16="http://schemas.microsoft.com/office/drawing/2014/main" id="{F2931059-2122-F5F1-8553-98EE4D6E090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149374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Full image title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8D05CF-3CAE-E1DF-D69F-C7B34E506C7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Rectangle 3">
            <a:extLst>
              <a:ext uri="{FF2B5EF4-FFF2-40B4-BE49-F238E27FC236}">
                <a16:creationId xmlns:a16="http://schemas.microsoft.com/office/drawing/2014/main" id="{414FB8E3-E339-D753-6961-45483D4D14DD}"/>
              </a:ext>
            </a:extLst>
          </p:cNvPr>
          <p:cNvSpPr/>
          <p:nvPr/>
        </p:nvSpPr>
        <p:spPr>
          <a:xfrm>
            <a:off x="0" y="-2"/>
            <a:ext cx="12192000" cy="5936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2">
            <a:extLst>
              <a:ext uri="{FF2B5EF4-FFF2-40B4-BE49-F238E27FC236}">
                <a16:creationId xmlns:a16="http://schemas.microsoft.com/office/drawing/2014/main" id="{83DD1D9C-C774-60BA-0716-8627BE56B4ED}"/>
              </a:ext>
            </a:extLst>
          </p:cNvPr>
          <p:cNvSpPr>
            <a:spLocks noGrp="1"/>
          </p:cNvSpPr>
          <p:nvPr>
            <p:ph type="pic" sz="quarter" idx="10"/>
          </p:nvPr>
        </p:nvSpPr>
        <p:spPr>
          <a:xfrm>
            <a:off x="0" y="-2455"/>
            <a:ext cx="12192000" cy="5936836"/>
          </a:xfrm>
          <a:prstGeom prst="roundRect">
            <a:avLst>
              <a:gd name="adj" fmla="val 0"/>
            </a:avLst>
          </a:prstGeom>
          <a:noFill/>
        </p:spPr>
        <p:txBody>
          <a:bodyPr>
            <a:noAutofit/>
          </a:bodyPr>
          <a:lstStyle/>
          <a:p>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6" name="Picture Placeholder 4">
            <a:extLst>
              <a:ext uri="{FF2B5EF4-FFF2-40B4-BE49-F238E27FC236}">
                <a16:creationId xmlns:a16="http://schemas.microsoft.com/office/drawing/2014/main" id="{7CA40C59-1027-C8DB-6C58-7B93E52CCEDE}"/>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58E72BAB-F78B-9DC7-9E6D-0DD869A8669D}"/>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68611663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Full image title red carpet">
    <p:bg>
      <p:bgPr>
        <a:solidFill>
          <a:schemeClr val="accent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4FB8E3-E339-D753-6961-45483D4D14DD}"/>
              </a:ext>
            </a:extLst>
          </p:cNvPr>
          <p:cNvSpPr/>
          <p:nvPr/>
        </p:nvSpPr>
        <p:spPr>
          <a:xfrm>
            <a:off x="0" y="-2"/>
            <a:ext cx="12192000" cy="5936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28D05CF-3CAE-E1DF-D69F-C7B34E506C79}"/>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0" name="Picture Placeholder 12">
            <a:extLst>
              <a:ext uri="{FF2B5EF4-FFF2-40B4-BE49-F238E27FC236}">
                <a16:creationId xmlns:a16="http://schemas.microsoft.com/office/drawing/2014/main" id="{2B6A5B5C-E390-029E-ADFC-F5DEEAEC4D24}"/>
              </a:ext>
            </a:extLst>
          </p:cNvPr>
          <p:cNvSpPr>
            <a:spLocks noGrp="1"/>
          </p:cNvSpPr>
          <p:nvPr>
            <p:ph type="pic" sz="quarter" idx="10"/>
          </p:nvPr>
        </p:nvSpPr>
        <p:spPr>
          <a:xfrm>
            <a:off x="0" y="-2455"/>
            <a:ext cx="12192000" cy="5936836"/>
          </a:xfrm>
          <a:prstGeom prst="roundRect">
            <a:avLst>
              <a:gd name="adj" fmla="val 0"/>
            </a:avLst>
          </a:prstGeom>
          <a:noFill/>
        </p:spPr>
        <p:txBody>
          <a:bodyPr>
            <a:noAutofit/>
          </a:bodyPr>
          <a:lstStyle/>
          <a:p>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6" name="Picture Placeholder 4">
            <a:extLst>
              <a:ext uri="{FF2B5EF4-FFF2-40B4-BE49-F238E27FC236}">
                <a16:creationId xmlns:a16="http://schemas.microsoft.com/office/drawing/2014/main" id="{1A1BA676-325A-0C7C-E3AB-DCB292931173}"/>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48334375-8145-335C-2CE0-DF2E88D096E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4247594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team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10882181" cy="416130"/>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number of team members</a:t>
            </a:r>
            <a:endParaRPr lang="en-US" dirty="0"/>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team slide</a:t>
            </a:r>
            <a:endParaRPr lang="en-US" dirty="0"/>
          </a:p>
        </p:txBody>
      </p:sp>
      <p:sp>
        <p:nvSpPr>
          <p:cNvPr id="5" name="Picture Placeholder 4">
            <a:extLst>
              <a:ext uri="{FF2B5EF4-FFF2-40B4-BE49-F238E27FC236}">
                <a16:creationId xmlns:a16="http://schemas.microsoft.com/office/drawing/2014/main" id="{7747ADCE-82DE-443F-2B02-E405783D9218}"/>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12DE6E1B-F7F5-0C2E-9539-734413ADCF3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388356401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ull image title blue velvet">
    <p:bg>
      <p:bgPr>
        <a:solidFill>
          <a:schemeClr val="accent6"/>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29E89C9-C896-8D17-9447-C75B6FC279C0}"/>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4" name="Rectangle 3">
            <a:extLst>
              <a:ext uri="{FF2B5EF4-FFF2-40B4-BE49-F238E27FC236}">
                <a16:creationId xmlns:a16="http://schemas.microsoft.com/office/drawing/2014/main" id="{414FB8E3-E339-D753-6961-45483D4D14DD}"/>
              </a:ext>
            </a:extLst>
          </p:cNvPr>
          <p:cNvSpPr/>
          <p:nvPr/>
        </p:nvSpPr>
        <p:spPr>
          <a:xfrm>
            <a:off x="0" y="-2"/>
            <a:ext cx="12192000" cy="5936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2">
            <a:extLst>
              <a:ext uri="{FF2B5EF4-FFF2-40B4-BE49-F238E27FC236}">
                <a16:creationId xmlns:a16="http://schemas.microsoft.com/office/drawing/2014/main" id="{828D6B1F-F5A6-9FF2-376C-4E27C6F5785A}"/>
              </a:ext>
            </a:extLst>
          </p:cNvPr>
          <p:cNvSpPr>
            <a:spLocks noGrp="1"/>
          </p:cNvSpPr>
          <p:nvPr>
            <p:ph type="pic" sz="quarter" idx="10"/>
          </p:nvPr>
        </p:nvSpPr>
        <p:spPr>
          <a:xfrm>
            <a:off x="0" y="-2455"/>
            <a:ext cx="12192000" cy="5936836"/>
          </a:xfrm>
          <a:prstGeom prst="roundRect">
            <a:avLst>
              <a:gd name="adj" fmla="val 0"/>
            </a:avLst>
          </a:prstGeom>
          <a:noFill/>
        </p:spPr>
        <p:txBody>
          <a:bodyPr>
            <a:noAutofit/>
          </a:bodyPr>
          <a:lstStyle/>
          <a:p>
            <a:endParaRPr lang="en-US"/>
          </a:p>
        </p:txBody>
      </p:sp>
      <p:sp>
        <p:nvSpPr>
          <p:cNvPr id="11" name="Subtitle 2">
            <a:extLst>
              <a:ext uri="{FF2B5EF4-FFF2-40B4-BE49-F238E27FC236}">
                <a16:creationId xmlns:a16="http://schemas.microsoft.com/office/drawing/2014/main" id="{4A49B894-B651-A379-A642-2FBB629815E1}"/>
              </a:ext>
            </a:extLst>
          </p:cNvPr>
          <p:cNvSpPr>
            <a:spLocks noGrp="1"/>
          </p:cNvSpPr>
          <p:nvPr>
            <p:ph type="subTitle" idx="1" hasCustomPrompt="1"/>
          </p:nvPr>
        </p:nvSpPr>
        <p:spPr>
          <a:xfrm>
            <a:off x="199829" y="1585912"/>
            <a:ext cx="5688076"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itle 1">
            <a:extLst>
              <a:ext uri="{FF2B5EF4-FFF2-40B4-BE49-F238E27FC236}">
                <a16:creationId xmlns:a16="http://schemas.microsoft.com/office/drawing/2014/main" id="{BDBB6E0F-503A-9E95-ADA8-41B414F9D28D}"/>
              </a:ext>
            </a:extLst>
          </p:cNvPr>
          <p:cNvSpPr>
            <a:spLocks noGrp="1"/>
          </p:cNvSpPr>
          <p:nvPr>
            <p:ph type="title" hasCustomPrompt="1"/>
          </p:nvPr>
        </p:nvSpPr>
        <p:spPr>
          <a:xfrm>
            <a:off x="199830" y="239094"/>
            <a:ext cx="5693488" cy="1225963"/>
          </a:xfrm>
        </p:spPr>
        <p:txBody>
          <a:bodyPr>
            <a:noAutofit/>
          </a:bodyPr>
          <a:lstStyle>
            <a:lvl1pPr>
              <a:defRPr>
                <a:solidFill>
                  <a:schemeClr val="tx1"/>
                </a:solidFill>
              </a:defRPr>
            </a:lvl1pPr>
          </a:lstStyle>
          <a:p>
            <a:r>
              <a:rPr lang="en-GB"/>
              <a:t>Heading goes here over one line or two </a:t>
            </a:r>
            <a:endParaRPr lang="en-US"/>
          </a:p>
        </p:txBody>
      </p:sp>
      <p:sp>
        <p:nvSpPr>
          <p:cNvPr id="13" name="Text Placeholder 24">
            <a:extLst>
              <a:ext uri="{FF2B5EF4-FFF2-40B4-BE49-F238E27FC236}">
                <a16:creationId xmlns:a16="http://schemas.microsoft.com/office/drawing/2014/main" id="{C867F918-A6EE-E79B-B5B2-0CB170995F8D}"/>
              </a:ext>
            </a:extLst>
          </p:cNvPr>
          <p:cNvSpPr>
            <a:spLocks noGrp="1"/>
          </p:cNvSpPr>
          <p:nvPr>
            <p:ph type="body" sz="quarter" idx="16" hasCustomPrompt="1"/>
          </p:nvPr>
        </p:nvSpPr>
        <p:spPr>
          <a:xfrm>
            <a:off x="205242" y="2099866"/>
            <a:ext cx="568807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2"/>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a:t>
            </a:r>
            <a:r>
              <a:rPr lang="en-US" err="1">
                <a:sym typeface="Inter Tight"/>
              </a:rPr>
              <a:t>convalli</a:t>
            </a:r>
            <a:r>
              <a:rPr lang="en-US">
                <a:sym typeface="Inter Tight"/>
              </a:rPr>
              <a:t>. </a:t>
            </a:r>
          </a:p>
          <a:p>
            <a:endParaRPr lang="en-US">
              <a:sym typeface="Inter Tight"/>
            </a:endParaRPr>
          </a:p>
        </p:txBody>
      </p:sp>
      <p:sp>
        <p:nvSpPr>
          <p:cNvPr id="5" name="Picture Placeholder 4">
            <a:extLst>
              <a:ext uri="{FF2B5EF4-FFF2-40B4-BE49-F238E27FC236}">
                <a16:creationId xmlns:a16="http://schemas.microsoft.com/office/drawing/2014/main" id="{6C2B888D-C6B8-A778-01EB-532D7CA7403C}"/>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EE74211B-F4B1-4136-31B8-703783AEE3F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8636003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Large image and 4 stats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47F4BB-4E33-FC8D-6A31-AA29BAFC14D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Picture Placeholder 12">
            <a:extLst>
              <a:ext uri="{FF2B5EF4-FFF2-40B4-BE49-F238E27FC236}">
                <a16:creationId xmlns:a16="http://schemas.microsoft.com/office/drawing/2014/main" id="{9A36211F-4B57-B18A-FBE5-1135481511D6}"/>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6" name="Text Placeholder 21">
            <a:extLst>
              <a:ext uri="{FF2B5EF4-FFF2-40B4-BE49-F238E27FC236}">
                <a16:creationId xmlns:a16="http://schemas.microsoft.com/office/drawing/2014/main" id="{1CC8CD7A-4E37-D8A6-3277-88591BDB7988}"/>
              </a:ext>
            </a:extLst>
          </p:cNvPr>
          <p:cNvSpPr>
            <a:spLocks noGrp="1"/>
          </p:cNvSpPr>
          <p:nvPr>
            <p:ph type="body" sz="quarter" idx="30" hasCustomPrompt="1"/>
          </p:nvPr>
        </p:nvSpPr>
        <p:spPr>
          <a:xfrm>
            <a:off x="258184" y="28415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7" name="Text Placeholder 14">
            <a:extLst>
              <a:ext uri="{FF2B5EF4-FFF2-40B4-BE49-F238E27FC236}">
                <a16:creationId xmlns:a16="http://schemas.microsoft.com/office/drawing/2014/main" id="{5FF0168C-F9DD-3EFD-5DED-863F35988CE2}"/>
              </a:ext>
            </a:extLst>
          </p:cNvPr>
          <p:cNvSpPr>
            <a:spLocks noGrp="1"/>
          </p:cNvSpPr>
          <p:nvPr>
            <p:ph type="body" sz="quarter" idx="24" hasCustomPrompt="1"/>
          </p:nvPr>
        </p:nvSpPr>
        <p:spPr>
          <a:xfrm>
            <a:off x="430536" y="1072573"/>
            <a:ext cx="2107984" cy="299026"/>
          </a:xfrm>
        </p:spPr>
        <p:txBody>
          <a:bodyPr>
            <a:noAutofit/>
          </a:bodyPr>
          <a:lstStyle>
            <a:lvl1pPr>
              <a:lnSpc>
                <a:spcPct val="100000"/>
              </a:lnSpc>
              <a:buNone/>
              <a:defRPr sz="1400"/>
            </a:lvl1pPr>
          </a:lstStyle>
          <a:p>
            <a:pPr lvl="0"/>
            <a:r>
              <a:rPr lang="en-US" dirty="0"/>
              <a:t>Secondary text goes here</a:t>
            </a:r>
          </a:p>
        </p:txBody>
      </p:sp>
      <p:sp>
        <p:nvSpPr>
          <p:cNvPr id="5" name="Text Placeholder 21">
            <a:extLst>
              <a:ext uri="{FF2B5EF4-FFF2-40B4-BE49-F238E27FC236}">
                <a16:creationId xmlns:a16="http://schemas.microsoft.com/office/drawing/2014/main" id="{BB03EFD4-4750-6B26-7A39-BBD261B33513}"/>
              </a:ext>
            </a:extLst>
          </p:cNvPr>
          <p:cNvSpPr>
            <a:spLocks noGrp="1"/>
          </p:cNvSpPr>
          <p:nvPr>
            <p:ph type="body" sz="quarter" idx="31" hasCustomPrompt="1"/>
          </p:nvPr>
        </p:nvSpPr>
        <p:spPr>
          <a:xfrm>
            <a:off x="258184" y="170912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8" name="Text Placeholder 14">
            <a:extLst>
              <a:ext uri="{FF2B5EF4-FFF2-40B4-BE49-F238E27FC236}">
                <a16:creationId xmlns:a16="http://schemas.microsoft.com/office/drawing/2014/main" id="{FC927F21-6791-9915-D454-97233206C868}"/>
              </a:ext>
            </a:extLst>
          </p:cNvPr>
          <p:cNvSpPr>
            <a:spLocks noGrp="1"/>
          </p:cNvSpPr>
          <p:nvPr>
            <p:ph type="body" sz="quarter" idx="32" hasCustomPrompt="1"/>
          </p:nvPr>
        </p:nvSpPr>
        <p:spPr>
          <a:xfrm>
            <a:off x="430536" y="2505749"/>
            <a:ext cx="2107984" cy="299026"/>
          </a:xfrm>
        </p:spPr>
        <p:txBody>
          <a:bodyPr>
            <a:noAutofit/>
          </a:bodyPr>
          <a:lstStyle>
            <a:lvl1pPr>
              <a:lnSpc>
                <a:spcPct val="100000"/>
              </a:lnSpc>
              <a:buNone/>
              <a:defRPr sz="1400"/>
            </a:lvl1pPr>
          </a:lstStyle>
          <a:p>
            <a:pPr lvl="0"/>
            <a:r>
              <a:rPr lang="en-US" dirty="0"/>
              <a:t>Secondary text goes here</a:t>
            </a:r>
          </a:p>
        </p:txBody>
      </p:sp>
      <p:sp>
        <p:nvSpPr>
          <p:cNvPr id="9" name="Text Placeholder 21">
            <a:extLst>
              <a:ext uri="{FF2B5EF4-FFF2-40B4-BE49-F238E27FC236}">
                <a16:creationId xmlns:a16="http://schemas.microsoft.com/office/drawing/2014/main" id="{D2820E0D-E424-8C44-041A-E7B3021A0DA2}"/>
              </a:ext>
            </a:extLst>
          </p:cNvPr>
          <p:cNvSpPr>
            <a:spLocks noGrp="1"/>
          </p:cNvSpPr>
          <p:nvPr>
            <p:ph type="body" sz="quarter" idx="33" hasCustomPrompt="1"/>
          </p:nvPr>
        </p:nvSpPr>
        <p:spPr>
          <a:xfrm>
            <a:off x="258184" y="313409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0" name="Text Placeholder 14">
            <a:extLst>
              <a:ext uri="{FF2B5EF4-FFF2-40B4-BE49-F238E27FC236}">
                <a16:creationId xmlns:a16="http://schemas.microsoft.com/office/drawing/2014/main" id="{9A0EF1FC-85D2-DDFA-B622-F80D91CEEB59}"/>
              </a:ext>
            </a:extLst>
          </p:cNvPr>
          <p:cNvSpPr>
            <a:spLocks noGrp="1"/>
          </p:cNvSpPr>
          <p:nvPr>
            <p:ph type="body" sz="quarter" idx="34" hasCustomPrompt="1"/>
          </p:nvPr>
        </p:nvSpPr>
        <p:spPr>
          <a:xfrm>
            <a:off x="430536" y="3938925"/>
            <a:ext cx="2107984" cy="299026"/>
          </a:xfrm>
        </p:spPr>
        <p:txBody>
          <a:bodyPr>
            <a:noAutofit/>
          </a:bodyPr>
          <a:lstStyle>
            <a:lvl1pPr>
              <a:lnSpc>
                <a:spcPct val="100000"/>
              </a:lnSpc>
              <a:buNone/>
              <a:defRPr sz="1400"/>
            </a:lvl1pPr>
          </a:lstStyle>
          <a:p>
            <a:pPr lvl="0"/>
            <a:r>
              <a:rPr lang="en-US" dirty="0"/>
              <a:t>Secondary text goes here</a:t>
            </a:r>
          </a:p>
        </p:txBody>
      </p:sp>
      <p:sp>
        <p:nvSpPr>
          <p:cNvPr id="11" name="Text Placeholder 21">
            <a:extLst>
              <a:ext uri="{FF2B5EF4-FFF2-40B4-BE49-F238E27FC236}">
                <a16:creationId xmlns:a16="http://schemas.microsoft.com/office/drawing/2014/main" id="{CCE11D0E-A263-C458-F1C6-3EFD50D3C6A5}"/>
              </a:ext>
            </a:extLst>
          </p:cNvPr>
          <p:cNvSpPr>
            <a:spLocks noGrp="1"/>
          </p:cNvSpPr>
          <p:nvPr>
            <p:ph type="body" sz="quarter" idx="35" hasCustomPrompt="1"/>
          </p:nvPr>
        </p:nvSpPr>
        <p:spPr>
          <a:xfrm>
            <a:off x="258184" y="455906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2" name="Text Placeholder 14">
            <a:extLst>
              <a:ext uri="{FF2B5EF4-FFF2-40B4-BE49-F238E27FC236}">
                <a16:creationId xmlns:a16="http://schemas.microsoft.com/office/drawing/2014/main" id="{CAE3FC2B-AFFD-EE69-C989-3205A600BEF5}"/>
              </a:ext>
            </a:extLst>
          </p:cNvPr>
          <p:cNvSpPr>
            <a:spLocks noGrp="1"/>
          </p:cNvSpPr>
          <p:nvPr>
            <p:ph type="body" sz="quarter" idx="36" hasCustomPrompt="1"/>
          </p:nvPr>
        </p:nvSpPr>
        <p:spPr>
          <a:xfrm>
            <a:off x="430536" y="5372101"/>
            <a:ext cx="2107984" cy="299026"/>
          </a:xfrm>
        </p:spPr>
        <p:txBody>
          <a:bodyPr>
            <a:noAutofit/>
          </a:bodyPr>
          <a:lstStyle>
            <a:lvl1pPr>
              <a:lnSpc>
                <a:spcPct val="100000"/>
              </a:lnSpc>
              <a:buNone/>
              <a:defRPr sz="1400"/>
            </a:lvl1pPr>
          </a:lstStyle>
          <a:p>
            <a:pPr lvl="0"/>
            <a:r>
              <a:rPr lang="en-US" dirty="0"/>
              <a:t>Secondary text goes here</a:t>
            </a:r>
          </a:p>
        </p:txBody>
      </p:sp>
      <p:sp>
        <p:nvSpPr>
          <p:cNvPr id="14" name="Picture Placeholder 4">
            <a:extLst>
              <a:ext uri="{FF2B5EF4-FFF2-40B4-BE49-F238E27FC236}">
                <a16:creationId xmlns:a16="http://schemas.microsoft.com/office/drawing/2014/main" id="{9BDC9196-A354-5A8A-C3FE-AF42E3CEAD2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1AD42B50-3104-B59E-CF4A-139FD729F40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718882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Large image and 4 stats red carpet">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47F4BB-4E33-FC8D-6A31-AA29BAFC14DC}"/>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4" name="Picture Placeholder 4">
            <a:extLst>
              <a:ext uri="{FF2B5EF4-FFF2-40B4-BE49-F238E27FC236}">
                <a16:creationId xmlns:a16="http://schemas.microsoft.com/office/drawing/2014/main" id="{36111503-DB92-FF01-9C6B-4395109ED747}"/>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D60A50D8-09D3-9355-A8DF-A4123B4E963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
        <p:nvSpPr>
          <p:cNvPr id="16" name="Picture Placeholder 12">
            <a:extLst>
              <a:ext uri="{FF2B5EF4-FFF2-40B4-BE49-F238E27FC236}">
                <a16:creationId xmlns:a16="http://schemas.microsoft.com/office/drawing/2014/main" id="{F9936AAE-D734-8E71-E840-F57BF0398C47}"/>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7" name="Text Placeholder 21">
            <a:extLst>
              <a:ext uri="{FF2B5EF4-FFF2-40B4-BE49-F238E27FC236}">
                <a16:creationId xmlns:a16="http://schemas.microsoft.com/office/drawing/2014/main" id="{43F2D3BB-DED7-A7C3-3E77-54A5F1A23B92}"/>
              </a:ext>
            </a:extLst>
          </p:cNvPr>
          <p:cNvSpPr>
            <a:spLocks noGrp="1"/>
          </p:cNvSpPr>
          <p:nvPr>
            <p:ph type="body" sz="quarter" idx="30" hasCustomPrompt="1"/>
          </p:nvPr>
        </p:nvSpPr>
        <p:spPr>
          <a:xfrm>
            <a:off x="258184" y="28415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8" name="Text Placeholder 14">
            <a:extLst>
              <a:ext uri="{FF2B5EF4-FFF2-40B4-BE49-F238E27FC236}">
                <a16:creationId xmlns:a16="http://schemas.microsoft.com/office/drawing/2014/main" id="{3231A8DD-CFF5-FC12-C253-4D19E69C93E4}"/>
              </a:ext>
            </a:extLst>
          </p:cNvPr>
          <p:cNvSpPr>
            <a:spLocks noGrp="1"/>
          </p:cNvSpPr>
          <p:nvPr>
            <p:ph type="body" sz="quarter" idx="24" hasCustomPrompt="1"/>
          </p:nvPr>
        </p:nvSpPr>
        <p:spPr>
          <a:xfrm>
            <a:off x="430536" y="1072573"/>
            <a:ext cx="2107984" cy="299026"/>
          </a:xfrm>
        </p:spPr>
        <p:txBody>
          <a:bodyPr>
            <a:noAutofit/>
          </a:bodyPr>
          <a:lstStyle>
            <a:lvl1pPr>
              <a:lnSpc>
                <a:spcPct val="100000"/>
              </a:lnSpc>
              <a:buNone/>
              <a:defRPr sz="1400"/>
            </a:lvl1pPr>
          </a:lstStyle>
          <a:p>
            <a:pPr lvl="0"/>
            <a:r>
              <a:rPr lang="en-US" dirty="0"/>
              <a:t>Secondary text goes here</a:t>
            </a:r>
          </a:p>
        </p:txBody>
      </p:sp>
      <p:sp>
        <p:nvSpPr>
          <p:cNvPr id="19" name="Text Placeholder 21">
            <a:extLst>
              <a:ext uri="{FF2B5EF4-FFF2-40B4-BE49-F238E27FC236}">
                <a16:creationId xmlns:a16="http://schemas.microsoft.com/office/drawing/2014/main" id="{B8665AA3-2C71-56B6-3BDF-202AAFDBFACA}"/>
              </a:ext>
            </a:extLst>
          </p:cNvPr>
          <p:cNvSpPr>
            <a:spLocks noGrp="1"/>
          </p:cNvSpPr>
          <p:nvPr>
            <p:ph type="body" sz="quarter" idx="31" hasCustomPrompt="1"/>
          </p:nvPr>
        </p:nvSpPr>
        <p:spPr>
          <a:xfrm>
            <a:off x="258184" y="170912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0" name="Text Placeholder 14">
            <a:extLst>
              <a:ext uri="{FF2B5EF4-FFF2-40B4-BE49-F238E27FC236}">
                <a16:creationId xmlns:a16="http://schemas.microsoft.com/office/drawing/2014/main" id="{195A53D2-3C02-CA8D-D0E2-0AF7D8520114}"/>
              </a:ext>
            </a:extLst>
          </p:cNvPr>
          <p:cNvSpPr>
            <a:spLocks noGrp="1"/>
          </p:cNvSpPr>
          <p:nvPr>
            <p:ph type="body" sz="quarter" idx="32" hasCustomPrompt="1"/>
          </p:nvPr>
        </p:nvSpPr>
        <p:spPr>
          <a:xfrm>
            <a:off x="430536" y="2505749"/>
            <a:ext cx="2107984" cy="299026"/>
          </a:xfrm>
        </p:spPr>
        <p:txBody>
          <a:bodyPr>
            <a:noAutofit/>
          </a:bodyPr>
          <a:lstStyle>
            <a:lvl1pPr>
              <a:lnSpc>
                <a:spcPct val="100000"/>
              </a:lnSpc>
              <a:buNone/>
              <a:defRPr sz="1400"/>
            </a:lvl1pPr>
          </a:lstStyle>
          <a:p>
            <a:pPr lvl="0"/>
            <a:r>
              <a:rPr lang="en-US" dirty="0"/>
              <a:t>Secondary text goes here</a:t>
            </a:r>
          </a:p>
        </p:txBody>
      </p:sp>
      <p:sp>
        <p:nvSpPr>
          <p:cNvPr id="21" name="Text Placeholder 21">
            <a:extLst>
              <a:ext uri="{FF2B5EF4-FFF2-40B4-BE49-F238E27FC236}">
                <a16:creationId xmlns:a16="http://schemas.microsoft.com/office/drawing/2014/main" id="{79A10F0F-C7AA-55B4-EEBB-9DA2E4DA6DC3}"/>
              </a:ext>
            </a:extLst>
          </p:cNvPr>
          <p:cNvSpPr>
            <a:spLocks noGrp="1"/>
          </p:cNvSpPr>
          <p:nvPr>
            <p:ph type="body" sz="quarter" idx="33" hasCustomPrompt="1"/>
          </p:nvPr>
        </p:nvSpPr>
        <p:spPr>
          <a:xfrm>
            <a:off x="258184" y="313409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2" name="Text Placeholder 14">
            <a:extLst>
              <a:ext uri="{FF2B5EF4-FFF2-40B4-BE49-F238E27FC236}">
                <a16:creationId xmlns:a16="http://schemas.microsoft.com/office/drawing/2014/main" id="{51C69B3D-881F-A79F-87E2-65C36308A578}"/>
              </a:ext>
            </a:extLst>
          </p:cNvPr>
          <p:cNvSpPr>
            <a:spLocks noGrp="1"/>
          </p:cNvSpPr>
          <p:nvPr>
            <p:ph type="body" sz="quarter" idx="34" hasCustomPrompt="1"/>
          </p:nvPr>
        </p:nvSpPr>
        <p:spPr>
          <a:xfrm>
            <a:off x="430536" y="3938925"/>
            <a:ext cx="2107984" cy="299026"/>
          </a:xfrm>
        </p:spPr>
        <p:txBody>
          <a:bodyPr>
            <a:noAutofit/>
          </a:bodyPr>
          <a:lstStyle>
            <a:lvl1pPr>
              <a:lnSpc>
                <a:spcPct val="100000"/>
              </a:lnSpc>
              <a:buNone/>
              <a:defRPr sz="1400"/>
            </a:lvl1pPr>
          </a:lstStyle>
          <a:p>
            <a:pPr lvl="0"/>
            <a:r>
              <a:rPr lang="en-US" dirty="0"/>
              <a:t>Secondary text goes here</a:t>
            </a:r>
          </a:p>
        </p:txBody>
      </p:sp>
      <p:sp>
        <p:nvSpPr>
          <p:cNvPr id="23" name="Text Placeholder 21">
            <a:extLst>
              <a:ext uri="{FF2B5EF4-FFF2-40B4-BE49-F238E27FC236}">
                <a16:creationId xmlns:a16="http://schemas.microsoft.com/office/drawing/2014/main" id="{ECB66350-1352-E0C6-BA33-9D0B6C25A85A}"/>
              </a:ext>
            </a:extLst>
          </p:cNvPr>
          <p:cNvSpPr>
            <a:spLocks noGrp="1"/>
          </p:cNvSpPr>
          <p:nvPr>
            <p:ph type="body" sz="quarter" idx="35" hasCustomPrompt="1"/>
          </p:nvPr>
        </p:nvSpPr>
        <p:spPr>
          <a:xfrm>
            <a:off x="258184" y="455906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4" name="Text Placeholder 14">
            <a:extLst>
              <a:ext uri="{FF2B5EF4-FFF2-40B4-BE49-F238E27FC236}">
                <a16:creationId xmlns:a16="http://schemas.microsoft.com/office/drawing/2014/main" id="{608397E4-7E67-613F-8EA3-B75D360EF783}"/>
              </a:ext>
            </a:extLst>
          </p:cNvPr>
          <p:cNvSpPr>
            <a:spLocks noGrp="1"/>
          </p:cNvSpPr>
          <p:nvPr>
            <p:ph type="body" sz="quarter" idx="36" hasCustomPrompt="1"/>
          </p:nvPr>
        </p:nvSpPr>
        <p:spPr>
          <a:xfrm>
            <a:off x="430536" y="5372101"/>
            <a:ext cx="2107984" cy="299026"/>
          </a:xfrm>
        </p:spPr>
        <p:txBody>
          <a:bodyPr>
            <a:noAutofit/>
          </a:bodyPr>
          <a:lstStyle>
            <a:lvl1pPr>
              <a:lnSpc>
                <a:spcPct val="100000"/>
              </a:lnSpc>
              <a:buNone/>
              <a:defRPr sz="1400"/>
            </a:lvl1pPr>
          </a:lstStyle>
          <a:p>
            <a:pPr lvl="0"/>
            <a:r>
              <a:rPr lang="en-US" dirty="0"/>
              <a:t>Secondary text goes here</a:t>
            </a:r>
          </a:p>
        </p:txBody>
      </p:sp>
    </p:spTree>
    <p:extLst>
      <p:ext uri="{BB962C8B-B14F-4D97-AF65-F5344CB8AC3E}">
        <p14:creationId xmlns:p14="http://schemas.microsoft.com/office/powerpoint/2010/main" val="60300986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Large image and 4 stats pink panther">
    <p:bg>
      <p:bgPr>
        <a:solidFill>
          <a:schemeClr val="accent4"/>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67FBE39-DCE6-3852-9199-38CB2880CEE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3" name="Picture Placeholder 4">
            <a:extLst>
              <a:ext uri="{FF2B5EF4-FFF2-40B4-BE49-F238E27FC236}">
                <a16:creationId xmlns:a16="http://schemas.microsoft.com/office/drawing/2014/main" id="{5FA73B00-11A9-3C38-96DA-6A4D73DB44A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15" name="Text Placeholder 6">
            <a:extLst>
              <a:ext uri="{FF2B5EF4-FFF2-40B4-BE49-F238E27FC236}">
                <a16:creationId xmlns:a16="http://schemas.microsoft.com/office/drawing/2014/main" id="{F5452102-B5AB-8794-5F3D-F09D81BC554F}"/>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
        <p:nvSpPr>
          <p:cNvPr id="16" name="Picture Placeholder 12">
            <a:extLst>
              <a:ext uri="{FF2B5EF4-FFF2-40B4-BE49-F238E27FC236}">
                <a16:creationId xmlns:a16="http://schemas.microsoft.com/office/drawing/2014/main" id="{30891491-312D-73A0-8B02-02BFE3DF4C3F}"/>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7" name="Text Placeholder 21">
            <a:extLst>
              <a:ext uri="{FF2B5EF4-FFF2-40B4-BE49-F238E27FC236}">
                <a16:creationId xmlns:a16="http://schemas.microsoft.com/office/drawing/2014/main" id="{D56CB97C-49FB-D99E-740D-8D6CE67BEC5D}"/>
              </a:ext>
            </a:extLst>
          </p:cNvPr>
          <p:cNvSpPr>
            <a:spLocks noGrp="1"/>
          </p:cNvSpPr>
          <p:nvPr>
            <p:ph type="body" sz="quarter" idx="30" hasCustomPrompt="1"/>
          </p:nvPr>
        </p:nvSpPr>
        <p:spPr>
          <a:xfrm>
            <a:off x="258184" y="284154"/>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18" name="Text Placeholder 14">
            <a:extLst>
              <a:ext uri="{FF2B5EF4-FFF2-40B4-BE49-F238E27FC236}">
                <a16:creationId xmlns:a16="http://schemas.microsoft.com/office/drawing/2014/main" id="{A9529AB1-EE5A-62E6-CBDF-059E11B43050}"/>
              </a:ext>
            </a:extLst>
          </p:cNvPr>
          <p:cNvSpPr>
            <a:spLocks noGrp="1"/>
          </p:cNvSpPr>
          <p:nvPr>
            <p:ph type="body" sz="quarter" idx="24" hasCustomPrompt="1"/>
          </p:nvPr>
        </p:nvSpPr>
        <p:spPr>
          <a:xfrm>
            <a:off x="430536" y="1072573"/>
            <a:ext cx="2107984" cy="299026"/>
          </a:xfrm>
        </p:spPr>
        <p:txBody>
          <a:bodyPr>
            <a:noAutofit/>
          </a:bodyPr>
          <a:lstStyle>
            <a:lvl1pPr>
              <a:lnSpc>
                <a:spcPct val="100000"/>
              </a:lnSpc>
              <a:buNone/>
              <a:defRPr sz="1400"/>
            </a:lvl1pPr>
          </a:lstStyle>
          <a:p>
            <a:pPr lvl="0"/>
            <a:r>
              <a:rPr lang="en-US" dirty="0"/>
              <a:t>Secondary text goes here</a:t>
            </a:r>
          </a:p>
        </p:txBody>
      </p:sp>
      <p:sp>
        <p:nvSpPr>
          <p:cNvPr id="19" name="Text Placeholder 21">
            <a:extLst>
              <a:ext uri="{FF2B5EF4-FFF2-40B4-BE49-F238E27FC236}">
                <a16:creationId xmlns:a16="http://schemas.microsoft.com/office/drawing/2014/main" id="{67738A05-039F-6DC6-5C25-0EF4448E56B2}"/>
              </a:ext>
            </a:extLst>
          </p:cNvPr>
          <p:cNvSpPr>
            <a:spLocks noGrp="1"/>
          </p:cNvSpPr>
          <p:nvPr>
            <p:ph type="body" sz="quarter" idx="31" hasCustomPrompt="1"/>
          </p:nvPr>
        </p:nvSpPr>
        <p:spPr>
          <a:xfrm>
            <a:off x="258184" y="1709125"/>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0" name="Text Placeholder 14">
            <a:extLst>
              <a:ext uri="{FF2B5EF4-FFF2-40B4-BE49-F238E27FC236}">
                <a16:creationId xmlns:a16="http://schemas.microsoft.com/office/drawing/2014/main" id="{F0D78CFC-4616-3543-4FE9-50438181B3D4}"/>
              </a:ext>
            </a:extLst>
          </p:cNvPr>
          <p:cNvSpPr>
            <a:spLocks noGrp="1"/>
          </p:cNvSpPr>
          <p:nvPr>
            <p:ph type="body" sz="quarter" idx="32" hasCustomPrompt="1"/>
          </p:nvPr>
        </p:nvSpPr>
        <p:spPr>
          <a:xfrm>
            <a:off x="430536" y="2505749"/>
            <a:ext cx="2107984" cy="299026"/>
          </a:xfrm>
        </p:spPr>
        <p:txBody>
          <a:bodyPr>
            <a:noAutofit/>
          </a:bodyPr>
          <a:lstStyle>
            <a:lvl1pPr>
              <a:lnSpc>
                <a:spcPct val="100000"/>
              </a:lnSpc>
              <a:buNone/>
              <a:defRPr sz="1400"/>
            </a:lvl1pPr>
          </a:lstStyle>
          <a:p>
            <a:pPr lvl="0"/>
            <a:r>
              <a:rPr lang="en-US" dirty="0"/>
              <a:t>Secondary text goes here</a:t>
            </a:r>
          </a:p>
        </p:txBody>
      </p:sp>
      <p:sp>
        <p:nvSpPr>
          <p:cNvPr id="21" name="Text Placeholder 21">
            <a:extLst>
              <a:ext uri="{FF2B5EF4-FFF2-40B4-BE49-F238E27FC236}">
                <a16:creationId xmlns:a16="http://schemas.microsoft.com/office/drawing/2014/main" id="{7D0B0752-CC94-8093-A938-6F0A5B290808}"/>
              </a:ext>
            </a:extLst>
          </p:cNvPr>
          <p:cNvSpPr>
            <a:spLocks noGrp="1"/>
          </p:cNvSpPr>
          <p:nvPr>
            <p:ph type="body" sz="quarter" idx="33" hasCustomPrompt="1"/>
          </p:nvPr>
        </p:nvSpPr>
        <p:spPr>
          <a:xfrm>
            <a:off x="258184" y="3134096"/>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2" name="Text Placeholder 14">
            <a:extLst>
              <a:ext uri="{FF2B5EF4-FFF2-40B4-BE49-F238E27FC236}">
                <a16:creationId xmlns:a16="http://schemas.microsoft.com/office/drawing/2014/main" id="{DC719898-5D1D-FEE4-53A4-0C1ACFCEBFC6}"/>
              </a:ext>
            </a:extLst>
          </p:cNvPr>
          <p:cNvSpPr>
            <a:spLocks noGrp="1"/>
          </p:cNvSpPr>
          <p:nvPr>
            <p:ph type="body" sz="quarter" idx="34" hasCustomPrompt="1"/>
          </p:nvPr>
        </p:nvSpPr>
        <p:spPr>
          <a:xfrm>
            <a:off x="430536" y="3938925"/>
            <a:ext cx="2107984" cy="299026"/>
          </a:xfrm>
        </p:spPr>
        <p:txBody>
          <a:bodyPr>
            <a:noAutofit/>
          </a:bodyPr>
          <a:lstStyle>
            <a:lvl1pPr>
              <a:lnSpc>
                <a:spcPct val="100000"/>
              </a:lnSpc>
              <a:buNone/>
              <a:defRPr sz="1400"/>
            </a:lvl1pPr>
          </a:lstStyle>
          <a:p>
            <a:pPr lvl="0"/>
            <a:r>
              <a:rPr lang="en-US" dirty="0"/>
              <a:t>Secondary text goes here</a:t>
            </a:r>
          </a:p>
        </p:txBody>
      </p:sp>
      <p:sp>
        <p:nvSpPr>
          <p:cNvPr id="23" name="Text Placeholder 21">
            <a:extLst>
              <a:ext uri="{FF2B5EF4-FFF2-40B4-BE49-F238E27FC236}">
                <a16:creationId xmlns:a16="http://schemas.microsoft.com/office/drawing/2014/main" id="{4AD21B8A-97AB-9EED-1E4B-1E842A242314}"/>
              </a:ext>
            </a:extLst>
          </p:cNvPr>
          <p:cNvSpPr>
            <a:spLocks noGrp="1"/>
          </p:cNvSpPr>
          <p:nvPr>
            <p:ph type="body" sz="quarter" idx="35" hasCustomPrompt="1"/>
          </p:nvPr>
        </p:nvSpPr>
        <p:spPr>
          <a:xfrm>
            <a:off x="258184" y="4559067"/>
            <a:ext cx="2409825" cy="1318163"/>
          </a:xfrm>
          <a:prstGeom prst="roundRect">
            <a:avLst>
              <a:gd name="adj" fmla="val 5140"/>
            </a:avLst>
          </a:prstGeom>
          <a:solidFill>
            <a:schemeClr val="bg1"/>
          </a:solidFill>
        </p:spPr>
        <p:txBody>
          <a:bodyPr wrap="none" lIns="144000" tIns="144000">
            <a:noAutofit/>
          </a:bodyPr>
          <a:lstStyle>
            <a:lvl1pPr>
              <a:buNone/>
              <a:defRPr sz="4400"/>
            </a:lvl1pPr>
          </a:lstStyle>
          <a:p>
            <a:pPr lvl="0"/>
            <a:r>
              <a:rPr lang="en-US" dirty="0"/>
              <a:t>XX%</a:t>
            </a:r>
          </a:p>
        </p:txBody>
      </p:sp>
      <p:sp>
        <p:nvSpPr>
          <p:cNvPr id="24" name="Text Placeholder 14">
            <a:extLst>
              <a:ext uri="{FF2B5EF4-FFF2-40B4-BE49-F238E27FC236}">
                <a16:creationId xmlns:a16="http://schemas.microsoft.com/office/drawing/2014/main" id="{20D79263-C920-FC1F-7B4B-941EB7CF20B5}"/>
              </a:ext>
            </a:extLst>
          </p:cNvPr>
          <p:cNvSpPr>
            <a:spLocks noGrp="1"/>
          </p:cNvSpPr>
          <p:nvPr>
            <p:ph type="body" sz="quarter" idx="36" hasCustomPrompt="1"/>
          </p:nvPr>
        </p:nvSpPr>
        <p:spPr>
          <a:xfrm>
            <a:off x="430536" y="5372101"/>
            <a:ext cx="2107984" cy="299026"/>
          </a:xfrm>
        </p:spPr>
        <p:txBody>
          <a:bodyPr>
            <a:noAutofit/>
          </a:bodyPr>
          <a:lstStyle>
            <a:lvl1pPr>
              <a:lnSpc>
                <a:spcPct val="100000"/>
              </a:lnSpc>
              <a:buNone/>
              <a:defRPr sz="1400"/>
            </a:lvl1pPr>
          </a:lstStyle>
          <a:p>
            <a:pPr lvl="0"/>
            <a:r>
              <a:rPr lang="en-US" dirty="0"/>
              <a:t>Secondary text goes here</a:t>
            </a:r>
          </a:p>
        </p:txBody>
      </p:sp>
    </p:spTree>
    <p:extLst>
      <p:ext uri="{BB962C8B-B14F-4D97-AF65-F5344CB8AC3E}">
        <p14:creationId xmlns:p14="http://schemas.microsoft.com/office/powerpoint/2010/main" val="33548374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Large image and info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Picture Placeholder 4">
            <a:extLst>
              <a:ext uri="{FF2B5EF4-FFF2-40B4-BE49-F238E27FC236}">
                <a16:creationId xmlns:a16="http://schemas.microsoft.com/office/drawing/2014/main" id="{7CD96F5A-7A1D-293D-F9D1-5762F9F943D2}"/>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BC4C9BAF-87B4-58F1-65FF-8E87ED38DCC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6351368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Large image and info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5" name="Picture Placeholder 4">
            <a:extLst>
              <a:ext uri="{FF2B5EF4-FFF2-40B4-BE49-F238E27FC236}">
                <a16:creationId xmlns:a16="http://schemas.microsoft.com/office/drawing/2014/main" id="{58A9686E-67A4-E001-730E-78F84F9D0E7E}"/>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92386231-8D6A-FD53-7F3B-F740F446001B}"/>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74812119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Large image and info pink panther">
    <p:bg>
      <p:bgPr>
        <a:solidFill>
          <a:schemeClr val="accent4"/>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a:p>
        </p:txBody>
      </p:sp>
      <p:sp>
        <p:nvSpPr>
          <p:cNvPr id="8" name="Text Placeholder 11">
            <a:extLst>
              <a:ext uri="{FF2B5EF4-FFF2-40B4-BE49-F238E27FC236}">
                <a16:creationId xmlns:a16="http://schemas.microsoft.com/office/drawing/2014/main" id="{8AEF133C-F2EF-34F9-053A-11367061144B}"/>
              </a:ext>
            </a:extLst>
          </p:cNvPr>
          <p:cNvSpPr>
            <a:spLocks noGrp="1"/>
          </p:cNvSpPr>
          <p:nvPr>
            <p:ph type="body" sz="quarter" idx="72"/>
          </p:nvPr>
        </p:nvSpPr>
        <p:spPr>
          <a:xfrm>
            <a:off x="508532" y="1692537"/>
            <a:ext cx="3642781" cy="3991784"/>
          </a:xfrm>
          <a:prstGeom prst="roundRect">
            <a:avLst>
              <a:gd name="adj" fmla="val 2993"/>
            </a:avLst>
          </a:prstGeom>
          <a:solidFill>
            <a:schemeClr val="bg1"/>
          </a:solidFill>
        </p:spPr>
        <p:txBody>
          <a:bodyPr/>
          <a:lstStyle>
            <a:lvl1pPr>
              <a:buNone/>
              <a:defRPr>
                <a:noFill/>
              </a:defRPr>
            </a:lvl1pPr>
          </a:lstStyle>
          <a:p>
            <a:pPr lvl="0"/>
            <a:r>
              <a:rPr lang="en-GB"/>
              <a:t>Click to edit Master text styles</a:t>
            </a:r>
          </a:p>
        </p:txBody>
      </p:sp>
      <p:sp>
        <p:nvSpPr>
          <p:cNvPr id="10" name="Text Placeholder 24">
            <a:extLst>
              <a:ext uri="{FF2B5EF4-FFF2-40B4-BE49-F238E27FC236}">
                <a16:creationId xmlns:a16="http://schemas.microsoft.com/office/drawing/2014/main" id="{4F06D27B-F03C-2818-EA41-320AE827A3F0}"/>
              </a:ext>
            </a:extLst>
          </p:cNvPr>
          <p:cNvSpPr>
            <a:spLocks noGrp="1"/>
          </p:cNvSpPr>
          <p:nvPr>
            <p:ph type="body" sz="quarter" idx="77" hasCustomPrompt="1"/>
          </p:nvPr>
        </p:nvSpPr>
        <p:spPr>
          <a:xfrm>
            <a:off x="708027" y="1950630"/>
            <a:ext cx="3209346" cy="2849970"/>
          </a:xfrm>
        </p:spPr>
        <p:txBody>
          <a:bodyPr>
            <a:noAutofit/>
          </a:bodyPr>
          <a:lstStyle>
            <a:lvl1pPr marL="0" marR="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sz="1200" b="0"/>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pPr marL="0" marR="0" lvl="0" indent="-6350" algn="l" defTabSz="914400" rtl="0" eaLnBrk="1" fontAlgn="auto" latinLnBrk="0" hangingPunct="1">
              <a:lnSpc>
                <a:spcPct val="150000"/>
              </a:lnSpc>
              <a:spcBef>
                <a:spcPts val="1000"/>
              </a:spcBef>
              <a:spcAft>
                <a:spcPts val="0"/>
              </a:spcAft>
              <a:buClrTx/>
              <a:buSzTx/>
              <a:buFont typeface="Inter Tight" panose="020B0604020202020204" pitchFamily="34" charset="0"/>
              <a:buNone/>
              <a:tabLst/>
              <a:defRPr/>
            </a:pPr>
            <a:r>
              <a:rPr lang="en-US">
                <a:sym typeface="Inter Tight"/>
              </a:rPr>
              <a:t>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Sed </a:t>
            </a:r>
            <a:r>
              <a:rPr lang="en-US" err="1">
                <a:sym typeface="Inter Tight"/>
              </a:rPr>
              <a:t>iaculis</a:t>
            </a:r>
            <a:r>
              <a:rPr lang="en-US">
                <a:sym typeface="Inter Tight"/>
              </a:rPr>
              <a:t> </a:t>
            </a:r>
            <a:r>
              <a:rPr lang="en-US" err="1">
                <a:sym typeface="Inter Tight"/>
              </a:rPr>
              <a:t>scelerisque</a:t>
            </a:r>
            <a:r>
              <a:rPr lang="en-US">
                <a:sym typeface="Inter Tight"/>
              </a:rPr>
              <a:t> </a:t>
            </a:r>
            <a:r>
              <a:rPr lang="en-US" err="1">
                <a:sym typeface="Inter Tight"/>
              </a:rPr>
              <a:t>lacus</a:t>
            </a:r>
            <a:r>
              <a:rPr lang="en-US">
                <a:sym typeface="Inter Tight"/>
              </a:rPr>
              <a:t>, </a:t>
            </a:r>
            <a:r>
              <a:rPr lang="en-US" err="1">
                <a:sym typeface="Inter Tight"/>
              </a:rPr>
              <a:t>eu</a:t>
            </a:r>
            <a:r>
              <a:rPr lang="en-US">
                <a:sym typeface="Inter Tight"/>
              </a:rPr>
              <a:t> </a:t>
            </a:r>
            <a:r>
              <a:rPr lang="en-US" err="1">
                <a:sym typeface="Inter Tight"/>
              </a:rPr>
              <a:t>fringilla</a:t>
            </a:r>
            <a:r>
              <a:rPr lang="en-US">
                <a:sym typeface="Inter Tight"/>
              </a:rPr>
              <a:t> libero convallis </a:t>
            </a:r>
            <a:r>
              <a:rPr lang="en-US" err="1">
                <a:sym typeface="Inter Tight"/>
              </a:rPr>
              <a:t>tincidunt</a:t>
            </a:r>
            <a:r>
              <a:rPr lang="en-US">
                <a:sym typeface="Inter Tight"/>
              </a:rPr>
              <a:t>. </a:t>
            </a:r>
          </a:p>
          <a:p>
            <a:endParaRPr lang="en-US">
              <a:sym typeface="Inter Tight"/>
            </a:endParaRPr>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pic>
        <p:nvPicPr>
          <p:cNvPr id="3" name="Picture 2">
            <a:extLst>
              <a:ext uri="{FF2B5EF4-FFF2-40B4-BE49-F238E27FC236}">
                <a16:creationId xmlns:a16="http://schemas.microsoft.com/office/drawing/2014/main" id="{5C9C3F4E-EFC6-B5E3-7AA5-3E202C6800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A87B4080-F84F-3F51-A3A2-73FB6B2F268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7" name="Text Placeholder 6">
            <a:extLst>
              <a:ext uri="{FF2B5EF4-FFF2-40B4-BE49-F238E27FC236}">
                <a16:creationId xmlns:a16="http://schemas.microsoft.com/office/drawing/2014/main" id="{1CA10F58-A642-DC02-9386-26BF4DECEA5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15964867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 films and stat dark knight">
    <p:bg>
      <p:bgPr>
        <a:solidFill>
          <a:schemeClr val="tx2"/>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FE8A96-FA11-85C1-E8A9-9BEF3996A282}"/>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708955"/>
          </a:xfrm>
          <a:prstGeom prst="roundRect">
            <a:avLst>
              <a:gd name="adj" fmla="val 1469"/>
            </a:avLst>
          </a:prstGeom>
          <a:noFill/>
        </p:spPr>
        <p:txBody>
          <a:bodyPr/>
          <a:lstStyle>
            <a:lvl1pPr>
              <a:buNone/>
              <a:defRPr/>
            </a:lvl1pPr>
          </a:lstStyle>
          <a:p>
            <a:endParaRPr lang="en-US" dirty="0"/>
          </a:p>
        </p:txBody>
      </p:sp>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708955"/>
          </a:xfrm>
          <a:prstGeom prst="roundRect">
            <a:avLst>
              <a:gd name="adj" fmla="val 1469"/>
            </a:avLst>
          </a:prstGeom>
          <a:noFill/>
        </p:spPr>
        <p:txBody>
          <a:bodyPr/>
          <a:lstStyle>
            <a:lvl1pPr>
              <a:buNone/>
              <a:defRPr/>
            </a:lvl1p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527433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5274339"/>
            <a:ext cx="5629275" cy="561256"/>
          </a:xfrm>
          <a:prstGeom prst="roundRect">
            <a:avLst>
              <a:gd name="adj" fmla="val 13265"/>
            </a:avLst>
          </a:prstGeom>
          <a:solidFill>
            <a:schemeClr val="accent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5" name="Picture Placeholder 4">
            <a:extLst>
              <a:ext uri="{FF2B5EF4-FFF2-40B4-BE49-F238E27FC236}">
                <a16:creationId xmlns:a16="http://schemas.microsoft.com/office/drawing/2014/main" id="{61097136-9CEB-83B6-5F4B-4A630AC98C9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0E28156-3B51-86F3-F3BD-6B5621D2E056}"/>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142164235"/>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 films and stat pink panther">
    <p:bg>
      <p:bgPr>
        <a:solidFill>
          <a:schemeClr val="accent4"/>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6207919" y="225425"/>
            <a:ext cx="5791994" cy="5708955"/>
          </a:xfrm>
          <a:prstGeom prst="roundRect">
            <a:avLst>
              <a:gd name="adj" fmla="val 1469"/>
            </a:avLst>
          </a:prstGeom>
          <a:noFill/>
        </p:spPr>
        <p:txBody>
          <a:bodyPr/>
          <a:lstStyle>
            <a:lvl1pPr>
              <a:buNone/>
              <a:defRPr/>
            </a:lvl1pPr>
          </a:lstStyle>
          <a:p>
            <a:endParaRPr lang="en-US" dirty="0"/>
          </a:p>
        </p:txBody>
      </p:sp>
      <p:pic>
        <p:nvPicPr>
          <p:cNvPr id="7" name="Picture 6">
            <a:extLst>
              <a:ext uri="{FF2B5EF4-FFF2-40B4-BE49-F238E27FC236}">
                <a16:creationId xmlns:a16="http://schemas.microsoft.com/office/drawing/2014/main" id="{50191EDC-09D6-5598-A718-FE4EEE6FFB1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8" name="Picture Placeholder 12">
            <a:extLst>
              <a:ext uri="{FF2B5EF4-FFF2-40B4-BE49-F238E27FC236}">
                <a16:creationId xmlns:a16="http://schemas.microsoft.com/office/drawing/2014/main" id="{61C5D630-4429-2C34-8DF3-11754FA3E000}"/>
              </a:ext>
            </a:extLst>
          </p:cNvPr>
          <p:cNvSpPr>
            <a:spLocks noGrp="1"/>
          </p:cNvSpPr>
          <p:nvPr>
            <p:ph type="pic" sz="quarter" idx="84"/>
          </p:nvPr>
        </p:nvSpPr>
        <p:spPr>
          <a:xfrm>
            <a:off x="211818" y="225425"/>
            <a:ext cx="5791994" cy="5708955"/>
          </a:xfrm>
          <a:prstGeom prst="roundRect">
            <a:avLst>
              <a:gd name="adj" fmla="val 1469"/>
            </a:avLst>
          </a:prstGeom>
          <a:noFill/>
        </p:spPr>
        <p:txBody>
          <a:bodyPr/>
          <a:lstStyle/>
          <a:p>
            <a:endParaRPr lang="en-US" dirty="0"/>
          </a:p>
        </p:txBody>
      </p:sp>
      <p:sp>
        <p:nvSpPr>
          <p:cNvPr id="10" name="Text Placeholder 20">
            <a:extLst>
              <a:ext uri="{FF2B5EF4-FFF2-40B4-BE49-F238E27FC236}">
                <a16:creationId xmlns:a16="http://schemas.microsoft.com/office/drawing/2014/main" id="{7B5ABA6C-1326-D5F5-9937-14D9948D45C5}"/>
              </a:ext>
            </a:extLst>
          </p:cNvPr>
          <p:cNvSpPr>
            <a:spLocks noGrp="1"/>
          </p:cNvSpPr>
          <p:nvPr>
            <p:ph type="body" sz="quarter" idx="23" hasCustomPrompt="1"/>
          </p:nvPr>
        </p:nvSpPr>
        <p:spPr>
          <a:xfrm>
            <a:off x="2931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11" name="Text Placeholder 20">
            <a:extLst>
              <a:ext uri="{FF2B5EF4-FFF2-40B4-BE49-F238E27FC236}">
                <a16:creationId xmlns:a16="http://schemas.microsoft.com/office/drawing/2014/main" id="{B69E8843-24C8-E46C-56CB-753C9F748510}"/>
              </a:ext>
            </a:extLst>
          </p:cNvPr>
          <p:cNvSpPr>
            <a:spLocks noGrp="1"/>
          </p:cNvSpPr>
          <p:nvPr>
            <p:ph type="body" sz="quarter" idx="85" hasCustomPrompt="1"/>
          </p:nvPr>
        </p:nvSpPr>
        <p:spPr>
          <a:xfrm>
            <a:off x="6289278" y="323720"/>
            <a:ext cx="5629275" cy="561256"/>
          </a:xfrm>
          <a:prstGeom prst="roundRect">
            <a:avLst>
              <a:gd name="adj" fmla="val 13265"/>
            </a:avLst>
          </a:prstGeom>
          <a:solidFill>
            <a:schemeClr val="tx2"/>
          </a:solidFill>
        </p:spPr>
        <p:txBody>
          <a:bodyPr vert="horz" anchor="ctr">
            <a:noAutofit/>
          </a:bodyPr>
          <a:lstStyle>
            <a:lvl1pPr marL="216000" algn="l" rtl="1">
              <a:buNone/>
              <a:defRPr sz="1400">
                <a:solidFill>
                  <a:schemeClr val="bg1"/>
                </a:solidFill>
              </a:defRPr>
            </a:lvl1pPr>
            <a:lvl2pPr algn="thaiDist">
              <a:defRPr/>
            </a:lvl2pPr>
          </a:lstStyle>
          <a:p>
            <a:pPr lvl="0"/>
            <a:r>
              <a:rPr lang="en-US" dirty="0"/>
              <a:t>	   XX secondary text goes along here</a:t>
            </a:r>
          </a:p>
        </p:txBody>
      </p:sp>
      <p:sp>
        <p:nvSpPr>
          <p:cNvPr id="4" name="Picture Placeholder 4">
            <a:extLst>
              <a:ext uri="{FF2B5EF4-FFF2-40B4-BE49-F238E27FC236}">
                <a16:creationId xmlns:a16="http://schemas.microsoft.com/office/drawing/2014/main" id="{2B991D3C-700A-40A4-7395-71DE08F3996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164B8406-954C-B4E4-7BD6-EC5A13E1E20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773730672"/>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Large image and heading dark knight">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Picture Placeholder 4">
            <a:extLst>
              <a:ext uri="{FF2B5EF4-FFF2-40B4-BE49-F238E27FC236}">
                <a16:creationId xmlns:a16="http://schemas.microsoft.com/office/drawing/2014/main" id="{5094AA1B-DB11-F82C-EF47-8292C34C34F4}"/>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36F76BF7-37CC-48C6-C91C-12D36A1255CC}"/>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449348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 2 dark knight">
    <p:bg>
      <p:bgPr>
        <a:solidFill>
          <a:schemeClr val="tx1"/>
        </a:solidFill>
        <a:effectLst/>
      </p:bgPr>
    </p:bg>
    <p:spTree>
      <p:nvGrpSpPr>
        <p:cNvPr id="1" name=""/>
        <p:cNvGrpSpPr/>
        <p:nvPr/>
      </p:nvGrpSpPr>
      <p:grpSpPr>
        <a:xfrm>
          <a:off x="0" y="0"/>
          <a:ext cx="0" cy="0"/>
          <a:chOff x="0" y="0"/>
          <a:chExt cx="0" cy="0"/>
        </a:xfrm>
      </p:grpSpPr>
      <p:sp>
        <p:nvSpPr>
          <p:cNvPr id="31" name="Subtitle 2">
            <a:extLst>
              <a:ext uri="{FF2B5EF4-FFF2-40B4-BE49-F238E27FC236}">
                <a16:creationId xmlns:a16="http://schemas.microsoft.com/office/drawing/2014/main" id="{DB5D7872-F1D2-1E1B-4352-F0D7503A2689}"/>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21C0E2B1-CF7C-C67C-1713-92698FEC1560}"/>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4" name="Title 1">
            <a:extLst>
              <a:ext uri="{FF2B5EF4-FFF2-40B4-BE49-F238E27FC236}">
                <a16:creationId xmlns:a16="http://schemas.microsoft.com/office/drawing/2014/main" id="{84FA4F21-C6FD-FD44-0797-350ADFCFBB66}"/>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Heading goes here</a:t>
            </a:r>
            <a:endParaRPr lang="en-US" dirty="0"/>
          </a:p>
        </p:txBody>
      </p:sp>
      <p:sp>
        <p:nvSpPr>
          <p:cNvPr id="12" name="Text Placeholder 11">
            <a:extLst>
              <a:ext uri="{FF2B5EF4-FFF2-40B4-BE49-F238E27FC236}">
                <a16:creationId xmlns:a16="http://schemas.microsoft.com/office/drawing/2014/main" id="{54678295-A2E7-0AEC-9EA7-B8FA4F74F2B9}"/>
              </a:ext>
            </a:extLst>
          </p:cNvPr>
          <p:cNvSpPr>
            <a:spLocks noGrp="1"/>
          </p:cNvSpPr>
          <p:nvPr>
            <p:ph type="body" sz="quarter" idx="122"/>
          </p:nvPr>
        </p:nvSpPr>
        <p:spPr>
          <a:xfrm>
            <a:off x="1803522"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3" name="Picture Placeholder 50">
            <a:extLst>
              <a:ext uri="{FF2B5EF4-FFF2-40B4-BE49-F238E27FC236}">
                <a16:creationId xmlns:a16="http://schemas.microsoft.com/office/drawing/2014/main" id="{CF284B0C-DA19-A9F9-549A-CA7F273A9A6E}"/>
              </a:ext>
            </a:extLst>
          </p:cNvPr>
          <p:cNvSpPr>
            <a:spLocks noGrp="1" noChangeAspect="1"/>
          </p:cNvSpPr>
          <p:nvPr>
            <p:ph type="pic" sz="quarter" idx="123"/>
          </p:nvPr>
        </p:nvSpPr>
        <p:spPr>
          <a:xfrm>
            <a:off x="1854384" y="2331598"/>
            <a:ext cx="1697037" cy="2025650"/>
          </a:xfrm>
          <a:prstGeom prst="roundRect">
            <a:avLst>
              <a:gd name="adj" fmla="val 2732"/>
            </a:avLst>
          </a:prstGeom>
          <a:noFill/>
        </p:spPr>
        <p:txBody>
          <a:bodyPr/>
          <a:lstStyle>
            <a:lvl1pPr>
              <a:buNone/>
              <a:defRPr/>
            </a:lvl1pPr>
          </a:lstStyle>
          <a:p>
            <a:endParaRPr lang="en-US" dirty="0"/>
          </a:p>
        </p:txBody>
      </p:sp>
      <p:sp>
        <p:nvSpPr>
          <p:cNvPr id="14" name="Text Placeholder 24">
            <a:extLst>
              <a:ext uri="{FF2B5EF4-FFF2-40B4-BE49-F238E27FC236}">
                <a16:creationId xmlns:a16="http://schemas.microsoft.com/office/drawing/2014/main" id="{B2FADF7D-7C3E-B322-3458-49C5C2D1A0AA}"/>
              </a:ext>
            </a:extLst>
          </p:cNvPr>
          <p:cNvSpPr>
            <a:spLocks noGrp="1"/>
          </p:cNvSpPr>
          <p:nvPr>
            <p:ph type="body" sz="quarter" idx="124" hasCustomPrompt="1"/>
          </p:nvPr>
        </p:nvSpPr>
        <p:spPr>
          <a:xfrm>
            <a:off x="3690738" y="3561012"/>
            <a:ext cx="1648795" cy="252413"/>
          </a:xfrm>
        </p:spPr>
        <p:txBody>
          <a:bodyPr>
            <a:noAutofit/>
          </a:bodyPr>
          <a:lstStyle>
            <a:lvl1pPr marL="0">
              <a:buNone/>
              <a:defRPr sz="1200" b="0"/>
            </a:lvl1pPr>
          </a:lstStyle>
          <a:p>
            <a:pPr lvl="0"/>
            <a:r>
              <a:rPr lang="en-US" dirty="0"/>
              <a:t>Job title goes here</a:t>
            </a:r>
          </a:p>
        </p:txBody>
      </p:sp>
      <p:sp>
        <p:nvSpPr>
          <p:cNvPr id="15" name="Text Placeholder 20">
            <a:extLst>
              <a:ext uri="{FF2B5EF4-FFF2-40B4-BE49-F238E27FC236}">
                <a16:creationId xmlns:a16="http://schemas.microsoft.com/office/drawing/2014/main" id="{C80E40D9-2AC0-7921-5162-BBBDFA94A775}"/>
              </a:ext>
            </a:extLst>
          </p:cNvPr>
          <p:cNvSpPr>
            <a:spLocks noGrp="1"/>
          </p:cNvSpPr>
          <p:nvPr>
            <p:ph type="body" sz="quarter" idx="125" hasCustomPrompt="1"/>
          </p:nvPr>
        </p:nvSpPr>
        <p:spPr>
          <a:xfrm>
            <a:off x="3690738"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16" name="Text Placeholder 11">
            <a:extLst>
              <a:ext uri="{FF2B5EF4-FFF2-40B4-BE49-F238E27FC236}">
                <a16:creationId xmlns:a16="http://schemas.microsoft.com/office/drawing/2014/main" id="{355B8EC6-1A36-69D2-B5FB-820A6132FD43}"/>
              </a:ext>
            </a:extLst>
          </p:cNvPr>
          <p:cNvSpPr>
            <a:spLocks noGrp="1"/>
          </p:cNvSpPr>
          <p:nvPr>
            <p:ph type="body" sz="quarter" idx="126"/>
          </p:nvPr>
        </p:nvSpPr>
        <p:spPr>
          <a:xfrm>
            <a:off x="6626586" y="2274991"/>
            <a:ext cx="3761894" cy="2138957"/>
          </a:xfrm>
          <a:prstGeom prst="roundRect">
            <a:avLst>
              <a:gd name="adj" fmla="val 2993"/>
            </a:avLst>
          </a:prstGeom>
          <a:solidFill>
            <a:schemeClr val="bg1"/>
          </a:solidFill>
        </p:spPr>
        <p:txBody>
          <a:bodyPr/>
          <a:lstStyle>
            <a:lvl1pPr>
              <a:buNone/>
              <a:defRPr>
                <a:noFill/>
              </a:defRPr>
            </a:lvl1pPr>
          </a:lstStyle>
          <a:p>
            <a:pPr lvl="0"/>
            <a:r>
              <a:rPr lang="en-GB" dirty="0"/>
              <a:t>Click to edit Master text styles</a:t>
            </a:r>
          </a:p>
        </p:txBody>
      </p:sp>
      <p:sp>
        <p:nvSpPr>
          <p:cNvPr id="17" name="Picture Placeholder 50">
            <a:extLst>
              <a:ext uri="{FF2B5EF4-FFF2-40B4-BE49-F238E27FC236}">
                <a16:creationId xmlns:a16="http://schemas.microsoft.com/office/drawing/2014/main" id="{9AA22884-ADCC-39EE-375A-4D262342E0A3}"/>
              </a:ext>
            </a:extLst>
          </p:cNvPr>
          <p:cNvSpPr>
            <a:spLocks noGrp="1" noChangeAspect="1"/>
          </p:cNvSpPr>
          <p:nvPr>
            <p:ph type="pic" sz="quarter" idx="127"/>
          </p:nvPr>
        </p:nvSpPr>
        <p:spPr>
          <a:xfrm>
            <a:off x="6677448" y="2331598"/>
            <a:ext cx="1697037" cy="2025650"/>
          </a:xfrm>
          <a:prstGeom prst="roundRect">
            <a:avLst>
              <a:gd name="adj" fmla="val 2732"/>
            </a:avLst>
          </a:prstGeom>
          <a:noFill/>
        </p:spPr>
        <p:txBody>
          <a:bodyPr/>
          <a:lstStyle>
            <a:lvl1pPr>
              <a:buNone/>
              <a:defRPr/>
            </a:lvl1pPr>
          </a:lstStyle>
          <a:p>
            <a:endParaRPr lang="en-US" dirty="0"/>
          </a:p>
        </p:txBody>
      </p:sp>
      <p:sp>
        <p:nvSpPr>
          <p:cNvPr id="18" name="Text Placeholder 24">
            <a:extLst>
              <a:ext uri="{FF2B5EF4-FFF2-40B4-BE49-F238E27FC236}">
                <a16:creationId xmlns:a16="http://schemas.microsoft.com/office/drawing/2014/main" id="{8ABEEC0B-E025-63A2-BA74-CD1EDDA0B96C}"/>
              </a:ext>
            </a:extLst>
          </p:cNvPr>
          <p:cNvSpPr>
            <a:spLocks noGrp="1"/>
          </p:cNvSpPr>
          <p:nvPr>
            <p:ph type="body" sz="quarter" idx="128" hasCustomPrompt="1"/>
          </p:nvPr>
        </p:nvSpPr>
        <p:spPr>
          <a:xfrm>
            <a:off x="8513802" y="3561012"/>
            <a:ext cx="1648795" cy="252413"/>
          </a:xfrm>
        </p:spPr>
        <p:txBody>
          <a:bodyPr>
            <a:noAutofit/>
          </a:bodyPr>
          <a:lstStyle>
            <a:lvl1pPr marL="0">
              <a:buNone/>
              <a:defRPr sz="1200" b="0"/>
            </a:lvl1pPr>
          </a:lstStyle>
          <a:p>
            <a:pPr lvl="0"/>
            <a:r>
              <a:rPr lang="en-US" dirty="0"/>
              <a:t>Job title goes here</a:t>
            </a:r>
          </a:p>
        </p:txBody>
      </p:sp>
      <p:sp>
        <p:nvSpPr>
          <p:cNvPr id="19" name="Text Placeholder 20">
            <a:extLst>
              <a:ext uri="{FF2B5EF4-FFF2-40B4-BE49-F238E27FC236}">
                <a16:creationId xmlns:a16="http://schemas.microsoft.com/office/drawing/2014/main" id="{B8155893-1906-005F-1A85-D84171E22055}"/>
              </a:ext>
            </a:extLst>
          </p:cNvPr>
          <p:cNvSpPr>
            <a:spLocks noGrp="1"/>
          </p:cNvSpPr>
          <p:nvPr>
            <p:ph type="body" sz="quarter" idx="129" hasCustomPrompt="1"/>
          </p:nvPr>
        </p:nvSpPr>
        <p:spPr>
          <a:xfrm>
            <a:off x="8513802" y="2950128"/>
            <a:ext cx="1648793" cy="495538"/>
          </a:xfrm>
        </p:spPr>
        <p:txBody>
          <a:bodyPr vert="horz">
            <a:noAutofit/>
          </a:bodyPr>
          <a:lstStyle>
            <a:lvl1pPr marL="0" algn="l" rtl="1">
              <a:buNone/>
              <a:defRPr sz="1600"/>
            </a:lvl1pPr>
            <a:lvl2pPr algn="thaiDist">
              <a:defRPr/>
            </a:lvl2pPr>
          </a:lstStyle>
          <a:p>
            <a:pPr lvl="0"/>
            <a:r>
              <a:rPr lang="en-US" dirty="0"/>
              <a:t>Name Surname</a:t>
            </a:r>
          </a:p>
        </p:txBody>
      </p:sp>
      <p:sp>
        <p:nvSpPr>
          <p:cNvPr id="5" name="Picture Placeholder 4">
            <a:extLst>
              <a:ext uri="{FF2B5EF4-FFF2-40B4-BE49-F238E27FC236}">
                <a16:creationId xmlns:a16="http://schemas.microsoft.com/office/drawing/2014/main" id="{05DC86DE-AA46-204E-4760-5676E9768A3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73E1985E-B183-3FB1-1C0B-62692E316079}"/>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Date goes here</a:t>
            </a:r>
          </a:p>
        </p:txBody>
      </p:sp>
    </p:spTree>
    <p:extLst>
      <p:ext uri="{BB962C8B-B14F-4D97-AF65-F5344CB8AC3E}">
        <p14:creationId xmlns:p14="http://schemas.microsoft.com/office/powerpoint/2010/main" val="236376469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Large image and heading red carpet">
    <p:bg>
      <p:bgPr>
        <a:solidFill>
          <a:schemeClr val="accent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2ED7EFA-1843-91C7-EECB-4CED8AC9FAE8}"/>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bg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5" name="Picture Placeholder 4">
            <a:extLst>
              <a:ext uri="{FF2B5EF4-FFF2-40B4-BE49-F238E27FC236}">
                <a16:creationId xmlns:a16="http://schemas.microsoft.com/office/drawing/2014/main" id="{CEE9E984-FAE0-5D1F-E87F-56F09A238A5B}"/>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592B5A93-4ACF-DFB1-6F9A-20FE4A6FD34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16172436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Large image and heading pink panther">
    <p:bg>
      <p:bgPr>
        <a:solidFill>
          <a:schemeClr val="accent4"/>
        </a:solidFill>
        <a:effectLst/>
      </p:bgPr>
    </p:bg>
    <p:spTree>
      <p:nvGrpSpPr>
        <p:cNvPr id="1" name=""/>
        <p:cNvGrpSpPr/>
        <p:nvPr/>
      </p:nvGrpSpPr>
      <p:grpSpPr>
        <a:xfrm>
          <a:off x="0" y="0"/>
          <a:ext cx="0" cy="0"/>
          <a:chOff x="0" y="0"/>
          <a:chExt cx="0" cy="0"/>
        </a:xfrm>
      </p:grpSpPr>
      <p:sp>
        <p:nvSpPr>
          <p:cNvPr id="6" name="Picture Placeholder 12">
            <a:extLst>
              <a:ext uri="{FF2B5EF4-FFF2-40B4-BE49-F238E27FC236}">
                <a16:creationId xmlns:a16="http://schemas.microsoft.com/office/drawing/2014/main" id="{258EC8E3-9890-B7D8-458A-A195EE413274}"/>
              </a:ext>
            </a:extLst>
          </p:cNvPr>
          <p:cNvSpPr>
            <a:spLocks noGrp="1"/>
          </p:cNvSpPr>
          <p:nvPr>
            <p:ph type="pic" sz="quarter" idx="10"/>
          </p:nvPr>
        </p:nvSpPr>
        <p:spPr>
          <a:xfrm>
            <a:off x="192088" y="225425"/>
            <a:ext cx="11807825" cy="5708955"/>
          </a:xfrm>
          <a:prstGeom prst="roundRect">
            <a:avLst>
              <a:gd name="adj" fmla="val 1469"/>
            </a:avLst>
          </a:prstGeom>
          <a:noFill/>
        </p:spPr>
        <p:txBody>
          <a:bodyPr>
            <a:noAutofit/>
          </a:bodyPr>
          <a:lstStyle/>
          <a:p>
            <a:endParaRPr lang="en-US" dirty="0"/>
          </a:p>
        </p:txBody>
      </p:sp>
      <p:sp>
        <p:nvSpPr>
          <p:cNvPr id="12" name="Title 1">
            <a:extLst>
              <a:ext uri="{FF2B5EF4-FFF2-40B4-BE49-F238E27FC236}">
                <a16:creationId xmlns:a16="http://schemas.microsoft.com/office/drawing/2014/main" id="{BFE4B52E-3979-25DE-B59D-10253364A48F}"/>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15" name="Subtitle 2">
            <a:extLst>
              <a:ext uri="{FF2B5EF4-FFF2-40B4-BE49-F238E27FC236}">
                <a16:creationId xmlns:a16="http://schemas.microsoft.com/office/drawing/2014/main" id="{F2EFD31F-293C-BF73-779A-F735C4AD57DA}"/>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pic>
        <p:nvPicPr>
          <p:cNvPr id="3" name="Picture 2">
            <a:extLst>
              <a:ext uri="{FF2B5EF4-FFF2-40B4-BE49-F238E27FC236}">
                <a16:creationId xmlns:a16="http://schemas.microsoft.com/office/drawing/2014/main" id="{5C9C3F4E-EFC6-B5E3-7AA5-3E202C680089}"/>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5" name="Picture Placeholder 4">
            <a:extLst>
              <a:ext uri="{FF2B5EF4-FFF2-40B4-BE49-F238E27FC236}">
                <a16:creationId xmlns:a16="http://schemas.microsoft.com/office/drawing/2014/main" id="{02B998C0-15EA-7610-67A0-542BF4827A5E}"/>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7" name="Text Placeholder 6">
            <a:extLst>
              <a:ext uri="{FF2B5EF4-FFF2-40B4-BE49-F238E27FC236}">
                <a16:creationId xmlns:a16="http://schemas.microsoft.com/office/drawing/2014/main" id="{4E31CEE2-503D-A990-B970-06DDF5D35895}"/>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17541627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ustom film dark knight">
    <p:bg>
      <p:bgPr>
        <a:solidFill>
          <a:schemeClr val="tx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DA8CBF-12CA-F8DD-8A63-8B1680C48A72}"/>
              </a:ext>
            </a:extLst>
          </p:cNvPr>
          <p:cNvPicPr/>
          <p:nvPr/>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film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dirty="0"/>
              <a:t>Custom film slide</a:t>
            </a:r>
            <a:endParaRPr lang="en-US" dirty="0"/>
          </a:p>
        </p:txBody>
      </p:sp>
      <p:sp>
        <p:nvSpPr>
          <p:cNvPr id="4" name="Picture Placeholder 4">
            <a:extLst>
              <a:ext uri="{FF2B5EF4-FFF2-40B4-BE49-F238E27FC236}">
                <a16:creationId xmlns:a16="http://schemas.microsoft.com/office/drawing/2014/main" id="{72BA4CA1-378F-D8EF-BAF4-37A5928FE1D9}"/>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dirty="0"/>
              <a:t>Client logo</a:t>
            </a:r>
          </a:p>
        </p:txBody>
      </p:sp>
      <p:sp>
        <p:nvSpPr>
          <p:cNvPr id="5" name="Text Placeholder 6">
            <a:extLst>
              <a:ext uri="{FF2B5EF4-FFF2-40B4-BE49-F238E27FC236}">
                <a16:creationId xmlns:a16="http://schemas.microsoft.com/office/drawing/2014/main" id="{8D3DB8BF-8C44-8105-BF11-7BFC608F92B0}"/>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dirty="0"/>
              <a:t>Source goes here</a:t>
            </a:r>
          </a:p>
        </p:txBody>
      </p:sp>
    </p:spTree>
    <p:extLst>
      <p:ext uri="{BB962C8B-B14F-4D97-AF65-F5344CB8AC3E}">
        <p14:creationId xmlns:p14="http://schemas.microsoft.com/office/powerpoint/2010/main" val="269605466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ustom film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CA2B7-9214-269F-E416-7450BDA9E369}"/>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12" name="Subtitle 2">
            <a:extLst>
              <a:ext uri="{FF2B5EF4-FFF2-40B4-BE49-F238E27FC236}">
                <a16:creationId xmlns:a16="http://schemas.microsoft.com/office/drawing/2014/main" id="{8AB1C82F-1D75-BE0E-43F2-98B88D2C3AA5}"/>
              </a:ext>
            </a:extLst>
          </p:cNvPr>
          <p:cNvSpPr>
            <a:spLocks noGrp="1"/>
          </p:cNvSpPr>
          <p:nvPr>
            <p:ph type="subTitle" idx="1" hasCustomPrompt="1"/>
          </p:nvPr>
        </p:nvSpPr>
        <p:spPr>
          <a:xfrm>
            <a:off x="199829" y="955470"/>
            <a:ext cx="10882181"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Copy and paste the assets below for a custom film slide</a:t>
            </a:r>
            <a:endParaRPr lang="en-US" dirty="0"/>
          </a:p>
        </p:txBody>
      </p:sp>
      <p:sp>
        <p:nvSpPr>
          <p:cNvPr id="13" name="Title 1">
            <a:extLst>
              <a:ext uri="{FF2B5EF4-FFF2-40B4-BE49-F238E27FC236}">
                <a16:creationId xmlns:a16="http://schemas.microsoft.com/office/drawing/2014/main" id="{95DA3433-092B-0BEC-A41D-A26D641EACB8}"/>
              </a:ext>
            </a:extLst>
          </p:cNvPr>
          <p:cNvSpPr>
            <a:spLocks noGrp="1"/>
          </p:cNvSpPr>
          <p:nvPr>
            <p:ph type="title" hasCustomPrompt="1"/>
          </p:nvPr>
        </p:nvSpPr>
        <p:spPr>
          <a:xfrm>
            <a:off x="199829" y="239094"/>
            <a:ext cx="10882181" cy="525552"/>
          </a:xfrm>
        </p:spPr>
        <p:txBody>
          <a:bodyPr>
            <a:noAutofit/>
          </a:bodyPr>
          <a:lstStyle>
            <a:lvl1pPr>
              <a:defRPr>
                <a:solidFill>
                  <a:schemeClr val="tx1"/>
                </a:solidFill>
              </a:defRPr>
            </a:lvl1pPr>
          </a:lstStyle>
          <a:p>
            <a:r>
              <a:rPr lang="en-GB" dirty="0"/>
              <a:t>Custom film slide</a:t>
            </a:r>
            <a:endParaRPr lang="en-US" dirty="0"/>
          </a:p>
        </p:txBody>
      </p:sp>
      <p:sp>
        <p:nvSpPr>
          <p:cNvPr id="5" name="Picture Placeholder 4">
            <a:extLst>
              <a:ext uri="{FF2B5EF4-FFF2-40B4-BE49-F238E27FC236}">
                <a16:creationId xmlns:a16="http://schemas.microsoft.com/office/drawing/2014/main" id="{93BE2BD4-82C1-C2F6-F2D1-A4520B4511CD}"/>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dirty="0"/>
              <a:t>Client logo</a:t>
            </a:r>
          </a:p>
        </p:txBody>
      </p:sp>
      <p:sp>
        <p:nvSpPr>
          <p:cNvPr id="6" name="Text Placeholder 6">
            <a:extLst>
              <a:ext uri="{FF2B5EF4-FFF2-40B4-BE49-F238E27FC236}">
                <a16:creationId xmlns:a16="http://schemas.microsoft.com/office/drawing/2014/main" id="{EDAC2816-126D-DCC5-E076-824428A2F0A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317642194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 images and text dark knight">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392FC1-D789-DCCA-7B1D-8D1CD19536C4}"/>
              </a:ext>
            </a:extLst>
          </p:cNvPr>
          <p:cNvPicPr/>
          <p:nvPr userDrawn="1"/>
        </p:nvPicPr>
        <p:blipFill>
          <a:blip r:embed="rId2">
            <a:extLst>
              <a:ext uri="{28A0092B-C50C-407E-A947-70E740481C1C}">
                <a14:useLocalDpi xmlns:a14="http://schemas.microsoft.com/office/drawing/2010/main" val="0"/>
              </a:ext>
            </a:extLst>
          </a:blip>
          <a:srcRect/>
          <a:stretch/>
        </p:blipFill>
        <p:spPr>
          <a:xfrm>
            <a:off x="205242" y="6385667"/>
            <a:ext cx="1252800" cy="233979"/>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3"/>
            <a:ext cx="10882181" cy="1215297"/>
          </a:xfrm>
        </p:spPr>
        <p:txBody>
          <a:bodyPr>
            <a:noAutofit/>
          </a:bodyPr>
          <a:lstStyle>
            <a:lvl1pPr>
              <a:defRPr>
                <a:solidFill>
                  <a:schemeClr val="bg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095555"/>
            <a:ext cx="3600000" cy="2160000"/>
          </a:xfrm>
          <a:prstGeom prst="roundRect">
            <a:avLst>
              <a:gd name="adj" fmla="val 1469"/>
            </a:avLst>
          </a:prstGeom>
          <a:noFill/>
        </p:spPr>
        <p:txBody>
          <a:bodyPr>
            <a:noAutofit/>
          </a:bodyPr>
          <a:lstStyle>
            <a:lvl1pPr>
              <a:buNone/>
              <a:defRPr/>
            </a:lvl1pPr>
          </a:lstStyle>
          <a:p>
            <a:endParaRPr lang="en-US"/>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095555"/>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095555"/>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endParaRPr lang="en-US">
              <a:solidFill>
                <a:schemeClr val="bg1"/>
              </a:solidFill>
            </a:endParaRPr>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bg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 name="Picture Placeholder 4">
            <a:extLst>
              <a:ext uri="{FF2B5EF4-FFF2-40B4-BE49-F238E27FC236}">
                <a16:creationId xmlns:a16="http://schemas.microsoft.com/office/drawing/2014/main" id="{0767DDEA-A04B-7698-A57E-70FEC0F13590}"/>
              </a:ext>
            </a:extLst>
          </p:cNvPr>
          <p:cNvSpPr>
            <a:spLocks noGrp="1"/>
          </p:cNvSpPr>
          <p:nvPr>
            <p:ph type="pic" sz="quarter" idx="28" hasCustomPrompt="1"/>
          </p:nvPr>
        </p:nvSpPr>
        <p:spPr>
          <a:xfrm>
            <a:off x="11451962" y="6080791"/>
            <a:ext cx="540000" cy="540000"/>
          </a:xfrm>
          <a:noFill/>
        </p:spPr>
        <p:txBody>
          <a:bodyPr tIns="0" rIns="0" bIns="0" anchor="ctr" anchorCtr="0">
            <a:noAutofit/>
          </a:bodyPr>
          <a:lstStyle>
            <a:lvl1pPr algn="ctr">
              <a:buNone/>
              <a:defRPr sz="1000" b="0">
                <a:solidFill>
                  <a:schemeClr val="bg1"/>
                </a:solidFill>
              </a:defRPr>
            </a:lvl1pPr>
          </a:lstStyle>
          <a:p>
            <a:r>
              <a:rPr lang="en-GB"/>
              <a:t>Client logo</a:t>
            </a:r>
          </a:p>
        </p:txBody>
      </p:sp>
      <p:sp>
        <p:nvSpPr>
          <p:cNvPr id="17" name="Text Placeholder 6">
            <a:extLst>
              <a:ext uri="{FF2B5EF4-FFF2-40B4-BE49-F238E27FC236}">
                <a16:creationId xmlns:a16="http://schemas.microsoft.com/office/drawing/2014/main" id="{B38934C1-DBE5-8018-5D0A-4FA31A966D88}"/>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
        <p:nvSpPr>
          <p:cNvPr id="8" name="Subtitle 2">
            <a:extLst>
              <a:ext uri="{FF2B5EF4-FFF2-40B4-BE49-F238E27FC236}">
                <a16:creationId xmlns:a16="http://schemas.microsoft.com/office/drawing/2014/main" id="{88E02551-4319-98F1-2E8C-EFFD29DFD85C}"/>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a:solidFill>
                  <a:schemeClr val="bg1"/>
                </a:solidFill>
              </a:rPr>
              <a:t>Subheading goes here</a:t>
            </a:r>
          </a:p>
        </p:txBody>
      </p:sp>
    </p:spTree>
    <p:extLst>
      <p:ext uri="{BB962C8B-B14F-4D97-AF65-F5344CB8AC3E}">
        <p14:creationId xmlns:p14="http://schemas.microsoft.com/office/powerpoint/2010/main" val="175843743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3 images and text blue velvet">
    <p:bg>
      <p:bgPr>
        <a:solidFill>
          <a:schemeClr val="accent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20E2B-0F6E-6E2A-1CFE-508B402607E1}"/>
              </a:ext>
            </a:extLst>
          </p:cNvPr>
          <p:cNvPicPr>
            <a:picLocks/>
          </p:cNvPicPr>
          <p:nvPr userDrawn="1"/>
        </p:nvPicPr>
        <p:blipFill>
          <a:blip r:embed="rId2">
            <a:extLst>
              <a:ext uri="{28A0092B-C50C-407E-A947-70E740481C1C}">
                <a14:useLocalDpi xmlns:a14="http://schemas.microsoft.com/office/drawing/2010/main" val="0"/>
              </a:ext>
            </a:extLst>
          </a:blip>
          <a:srcRect/>
          <a:stretch/>
        </p:blipFill>
        <p:spPr>
          <a:xfrm>
            <a:off x="203078" y="6385364"/>
            <a:ext cx="1255194" cy="234427"/>
          </a:xfrm>
          <a:prstGeom prst="rect">
            <a:avLst/>
          </a:prstGeom>
        </p:spPr>
      </p:pic>
      <p:sp>
        <p:nvSpPr>
          <p:cNvPr id="6" name="Title 1">
            <a:extLst>
              <a:ext uri="{FF2B5EF4-FFF2-40B4-BE49-F238E27FC236}">
                <a16:creationId xmlns:a16="http://schemas.microsoft.com/office/drawing/2014/main" id="{7A107A06-6EBE-5C7E-BD07-E9433D9F9EC2}"/>
              </a:ext>
            </a:extLst>
          </p:cNvPr>
          <p:cNvSpPr>
            <a:spLocks noGrp="1"/>
          </p:cNvSpPr>
          <p:nvPr>
            <p:ph type="title" hasCustomPrompt="1"/>
          </p:nvPr>
        </p:nvSpPr>
        <p:spPr>
          <a:xfrm>
            <a:off x="199829" y="239094"/>
            <a:ext cx="10882181" cy="1195818"/>
          </a:xfrm>
        </p:spPr>
        <p:txBody>
          <a:bodyPr>
            <a:noAutofit/>
          </a:bodyPr>
          <a:lstStyle>
            <a:lvl1pPr>
              <a:defRPr>
                <a:solidFill>
                  <a:schemeClr val="tx1"/>
                </a:solidFill>
              </a:defRPr>
            </a:lvl1pPr>
          </a:lstStyle>
          <a:p>
            <a:r>
              <a:rPr lang="en-GB"/>
              <a:t>Heading goes here</a:t>
            </a:r>
            <a:br>
              <a:rPr lang="en-GB"/>
            </a:br>
            <a:r>
              <a:rPr lang="en-GB"/>
              <a:t>over two lines</a:t>
            </a:r>
            <a:endParaRPr lang="en-US"/>
          </a:p>
        </p:txBody>
      </p:sp>
      <p:sp>
        <p:nvSpPr>
          <p:cNvPr id="2" name="Picture Placeholder 12">
            <a:extLst>
              <a:ext uri="{FF2B5EF4-FFF2-40B4-BE49-F238E27FC236}">
                <a16:creationId xmlns:a16="http://schemas.microsoft.com/office/drawing/2014/main" id="{233E1802-2DFE-7858-6213-A05CE2C9B127}"/>
              </a:ext>
            </a:extLst>
          </p:cNvPr>
          <p:cNvSpPr>
            <a:spLocks noGrp="1"/>
          </p:cNvSpPr>
          <p:nvPr>
            <p:ph type="pic" sz="quarter" idx="47"/>
          </p:nvPr>
        </p:nvSpPr>
        <p:spPr>
          <a:xfrm>
            <a:off x="355628" y="2126728"/>
            <a:ext cx="3600000" cy="2160000"/>
          </a:xfrm>
          <a:prstGeom prst="roundRect">
            <a:avLst>
              <a:gd name="adj" fmla="val 1469"/>
            </a:avLst>
          </a:prstGeom>
          <a:noFill/>
        </p:spPr>
        <p:txBody>
          <a:bodyPr>
            <a:noAutofit/>
          </a:bodyPr>
          <a:lstStyle>
            <a:lvl1pPr>
              <a:buNone/>
              <a:defRPr/>
            </a:lvl1pPr>
          </a:lstStyle>
          <a:p>
            <a:endParaRPr lang="en-US"/>
          </a:p>
        </p:txBody>
      </p:sp>
      <p:sp>
        <p:nvSpPr>
          <p:cNvPr id="7" name="Subtitle 2">
            <a:extLst>
              <a:ext uri="{FF2B5EF4-FFF2-40B4-BE49-F238E27FC236}">
                <a16:creationId xmlns:a16="http://schemas.microsoft.com/office/drawing/2014/main" id="{2F82DC36-D8A1-5947-1C33-88925EAC4E36}"/>
              </a:ext>
            </a:extLst>
          </p:cNvPr>
          <p:cNvSpPr txBox="1">
            <a:spLocks/>
          </p:cNvSpPr>
          <p:nvPr userDrawn="1"/>
        </p:nvSpPr>
        <p:spPr>
          <a:xfrm>
            <a:off x="199829" y="1539162"/>
            <a:ext cx="10882181" cy="384186"/>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a:t>Subheading goes here</a:t>
            </a:r>
          </a:p>
        </p:txBody>
      </p:sp>
      <p:sp>
        <p:nvSpPr>
          <p:cNvPr id="9" name="Picture Placeholder 12">
            <a:extLst>
              <a:ext uri="{FF2B5EF4-FFF2-40B4-BE49-F238E27FC236}">
                <a16:creationId xmlns:a16="http://schemas.microsoft.com/office/drawing/2014/main" id="{72FD1486-2791-1F36-77F8-344A59FB8EF1}"/>
              </a:ext>
            </a:extLst>
          </p:cNvPr>
          <p:cNvSpPr>
            <a:spLocks noGrp="1"/>
          </p:cNvSpPr>
          <p:nvPr>
            <p:ph type="pic" sz="quarter" idx="73"/>
          </p:nvPr>
        </p:nvSpPr>
        <p:spPr>
          <a:xfrm>
            <a:off x="4296000" y="2126728"/>
            <a:ext cx="3600000" cy="2160000"/>
          </a:xfrm>
          <a:prstGeom prst="roundRect">
            <a:avLst>
              <a:gd name="adj" fmla="val 1469"/>
            </a:avLst>
          </a:prstGeom>
          <a:noFill/>
        </p:spPr>
        <p:txBody>
          <a:bodyPr>
            <a:noAutofit/>
          </a:bodyPr>
          <a:lstStyle>
            <a:lvl1pPr>
              <a:buNone/>
              <a:defRPr/>
            </a:lvl1pPr>
          </a:lstStyle>
          <a:p>
            <a:endParaRPr lang="en-US"/>
          </a:p>
        </p:txBody>
      </p:sp>
      <p:sp>
        <p:nvSpPr>
          <p:cNvPr id="10" name="Picture Placeholder 12">
            <a:extLst>
              <a:ext uri="{FF2B5EF4-FFF2-40B4-BE49-F238E27FC236}">
                <a16:creationId xmlns:a16="http://schemas.microsoft.com/office/drawing/2014/main" id="{3041E221-A10A-64E0-DF34-0786039AEFFF}"/>
              </a:ext>
            </a:extLst>
          </p:cNvPr>
          <p:cNvSpPr>
            <a:spLocks noGrp="1"/>
          </p:cNvSpPr>
          <p:nvPr>
            <p:ph type="pic" sz="quarter" idx="74"/>
          </p:nvPr>
        </p:nvSpPr>
        <p:spPr>
          <a:xfrm>
            <a:off x="8246763" y="2126728"/>
            <a:ext cx="3600000" cy="2160000"/>
          </a:xfrm>
          <a:prstGeom prst="roundRect">
            <a:avLst>
              <a:gd name="adj" fmla="val 1469"/>
            </a:avLst>
          </a:prstGeom>
          <a:noFill/>
        </p:spPr>
        <p:txBody>
          <a:bodyPr>
            <a:noAutofit/>
          </a:bodyPr>
          <a:lstStyle>
            <a:lvl1pPr>
              <a:buNone/>
              <a:defRPr/>
            </a:lvl1pPr>
          </a:lstStyle>
          <a:p>
            <a:endParaRPr lang="en-US"/>
          </a:p>
        </p:txBody>
      </p:sp>
      <p:sp>
        <p:nvSpPr>
          <p:cNvPr id="11" name="Subtitle 2">
            <a:extLst>
              <a:ext uri="{FF2B5EF4-FFF2-40B4-BE49-F238E27FC236}">
                <a16:creationId xmlns:a16="http://schemas.microsoft.com/office/drawing/2014/main" id="{283E688A-27A6-5CCA-0488-1F4164B5C559}"/>
              </a:ext>
            </a:extLst>
          </p:cNvPr>
          <p:cNvSpPr>
            <a:spLocks noGrp="1"/>
          </p:cNvSpPr>
          <p:nvPr>
            <p:ph type="subTitle" idx="1" hasCustomPrompt="1"/>
          </p:nvPr>
        </p:nvSpPr>
        <p:spPr>
          <a:xfrm>
            <a:off x="355628" y="4507260"/>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2" name="Text Placeholder 24">
            <a:extLst>
              <a:ext uri="{FF2B5EF4-FFF2-40B4-BE49-F238E27FC236}">
                <a16:creationId xmlns:a16="http://schemas.microsoft.com/office/drawing/2014/main" id="{783CD894-898F-B6BB-E502-7433F3430AE0}"/>
              </a:ext>
            </a:extLst>
          </p:cNvPr>
          <p:cNvSpPr>
            <a:spLocks noGrp="1"/>
          </p:cNvSpPr>
          <p:nvPr>
            <p:ph type="body" sz="quarter" idx="16" hasCustomPrompt="1"/>
          </p:nvPr>
        </p:nvSpPr>
        <p:spPr>
          <a:xfrm>
            <a:off x="355628"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3" name="Subtitle 2">
            <a:extLst>
              <a:ext uri="{FF2B5EF4-FFF2-40B4-BE49-F238E27FC236}">
                <a16:creationId xmlns:a16="http://schemas.microsoft.com/office/drawing/2014/main" id="{F86F4EC4-4D97-055F-A5B4-46A5D4E6EE6B}"/>
              </a:ext>
            </a:extLst>
          </p:cNvPr>
          <p:cNvSpPr txBox="1">
            <a:spLocks/>
          </p:cNvSpPr>
          <p:nvPr userDrawn="1"/>
        </p:nvSpPr>
        <p:spPr>
          <a:xfrm>
            <a:off x="4296000"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4" name="Text Placeholder 24">
            <a:extLst>
              <a:ext uri="{FF2B5EF4-FFF2-40B4-BE49-F238E27FC236}">
                <a16:creationId xmlns:a16="http://schemas.microsoft.com/office/drawing/2014/main" id="{961C8542-5F13-25FB-78FA-36F38B1EF4D8}"/>
              </a:ext>
            </a:extLst>
          </p:cNvPr>
          <p:cNvSpPr>
            <a:spLocks noGrp="1"/>
          </p:cNvSpPr>
          <p:nvPr>
            <p:ph type="body" sz="quarter" idx="75" hasCustomPrompt="1"/>
          </p:nvPr>
        </p:nvSpPr>
        <p:spPr>
          <a:xfrm>
            <a:off x="4296000"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15" name="Subtitle 2">
            <a:extLst>
              <a:ext uri="{FF2B5EF4-FFF2-40B4-BE49-F238E27FC236}">
                <a16:creationId xmlns:a16="http://schemas.microsoft.com/office/drawing/2014/main" id="{A7232BFA-0D83-E538-F687-8FA4910EE63E}"/>
              </a:ext>
            </a:extLst>
          </p:cNvPr>
          <p:cNvSpPr txBox="1">
            <a:spLocks/>
          </p:cNvSpPr>
          <p:nvPr userDrawn="1"/>
        </p:nvSpPr>
        <p:spPr>
          <a:xfrm>
            <a:off x="8246763" y="4507260"/>
            <a:ext cx="3568168" cy="347555"/>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Inter Tight" panose="020B0604020202020204" pitchFamily="34" charset="0"/>
              <a:buNone/>
              <a:tabLst/>
              <a:defRPr sz="20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Inter Tight" panose="020B0604020202020204" pitchFamily="34" charset="0"/>
              <a:buNone/>
              <a:defRPr sz="2000" b="1"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Inter Tight" panose="020B0604020202020204" pitchFamily="34" charset="0"/>
              <a:buNone/>
              <a:defRPr sz="1800" b="1"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Inter Tight" panose="020B0604020202020204" pitchFamily="34" charset="0"/>
              <a:buNone/>
              <a:defRPr sz="1600" b="1"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Inter Tight" panose="020B0604020202020204" pitchFamily="34" charset="0"/>
              <a:buNone/>
              <a:defRPr sz="1600" kern="1200">
                <a:solidFill>
                  <a:schemeClr val="tx1"/>
                </a:solidFill>
                <a:latin typeface="+mn-lt"/>
                <a:ea typeface="+mn-ea"/>
                <a:cs typeface="+mn-cs"/>
              </a:defRPr>
            </a:lvl9pPr>
          </a:lstStyle>
          <a:p>
            <a:r>
              <a:rPr lang="en-GB"/>
              <a:t>Subheading goes here</a:t>
            </a:r>
            <a:endParaRPr lang="en-US"/>
          </a:p>
        </p:txBody>
      </p:sp>
      <p:sp>
        <p:nvSpPr>
          <p:cNvPr id="16" name="Text Placeholder 24">
            <a:extLst>
              <a:ext uri="{FF2B5EF4-FFF2-40B4-BE49-F238E27FC236}">
                <a16:creationId xmlns:a16="http://schemas.microsoft.com/office/drawing/2014/main" id="{7D1654D4-0B7D-E671-622A-7D67B72D3A6E}"/>
              </a:ext>
            </a:extLst>
          </p:cNvPr>
          <p:cNvSpPr>
            <a:spLocks noGrp="1"/>
          </p:cNvSpPr>
          <p:nvPr>
            <p:ph type="body" sz="quarter" idx="76" hasCustomPrompt="1"/>
          </p:nvPr>
        </p:nvSpPr>
        <p:spPr>
          <a:xfrm>
            <a:off x="8246763" y="4959065"/>
            <a:ext cx="3568168" cy="970512"/>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Inter Tight" panose="020B0604020202020204" pitchFamily="34" charset="0"/>
              <a:buNone/>
              <a:tabLst/>
              <a:defRPr sz="1200" b="0">
                <a:solidFill>
                  <a:schemeClr val="tx1"/>
                </a:solidFill>
              </a:defRPr>
            </a:lvl1pPr>
          </a:lstStyle>
          <a:p>
            <a:r>
              <a:rPr lang="en-US" err="1">
                <a:sym typeface="Inter Tight"/>
              </a:rPr>
              <a:t>Vivamus</a:t>
            </a:r>
            <a:r>
              <a:rPr lang="en-US">
                <a:sym typeface="Inter Tight"/>
              </a:rPr>
              <a:t> </a:t>
            </a:r>
            <a:r>
              <a:rPr lang="en-US" err="1">
                <a:sym typeface="Inter Tight"/>
              </a:rPr>
              <a:t>vehicula</a:t>
            </a:r>
            <a:r>
              <a:rPr lang="en-US">
                <a:sym typeface="Inter Tight"/>
              </a:rPr>
              <a:t> </a:t>
            </a:r>
            <a:r>
              <a:rPr lang="en-US" err="1">
                <a:sym typeface="Inter Tight"/>
              </a:rPr>
              <a:t>arcu</a:t>
            </a:r>
            <a:r>
              <a:rPr lang="en-US">
                <a:sym typeface="Inter Tight"/>
              </a:rPr>
              <a:t> </a:t>
            </a:r>
            <a:r>
              <a:rPr lang="en-US" err="1">
                <a:sym typeface="Inter Tight"/>
              </a:rPr>
              <a:t>felis</a:t>
            </a:r>
            <a:r>
              <a:rPr lang="en-US">
                <a:sym typeface="Inter Tight"/>
              </a:rPr>
              <a:t>, semper </a:t>
            </a:r>
            <a:r>
              <a:rPr lang="en-US" err="1">
                <a:sym typeface="Inter Tight"/>
              </a:rPr>
              <a:t>sagittis</a:t>
            </a:r>
            <a:r>
              <a:rPr lang="en-US">
                <a:sym typeface="Inter Tight"/>
              </a:rPr>
              <a:t> </a:t>
            </a:r>
            <a:r>
              <a:rPr lang="en-US" err="1">
                <a:sym typeface="Inter Tight"/>
              </a:rPr>
              <a:t>nisl</a:t>
            </a:r>
            <a:r>
              <a:rPr lang="en-US">
                <a:sym typeface="Inter Tight"/>
              </a:rPr>
              <a:t> </a:t>
            </a:r>
            <a:r>
              <a:rPr lang="en-US" err="1">
                <a:sym typeface="Inter Tight"/>
              </a:rPr>
              <a:t>condimentum</a:t>
            </a:r>
            <a:r>
              <a:rPr lang="en-US">
                <a:sym typeface="Inter Tight"/>
              </a:rPr>
              <a:t> vel. Morbi </a:t>
            </a:r>
            <a:r>
              <a:rPr lang="en-US" err="1">
                <a:sym typeface="Inter Tight"/>
              </a:rPr>
              <a:t>tristique</a:t>
            </a:r>
            <a:r>
              <a:rPr lang="en-US">
                <a:sym typeface="Inter Tight"/>
              </a:rPr>
              <a:t> </a:t>
            </a:r>
            <a:r>
              <a:rPr lang="en-US" err="1">
                <a:sym typeface="Inter Tight"/>
              </a:rPr>
              <a:t>interdum</a:t>
            </a:r>
            <a:r>
              <a:rPr lang="en-US">
                <a:sym typeface="Inter Tight"/>
              </a:rPr>
              <a:t> tempus. Sed </a:t>
            </a:r>
            <a:r>
              <a:rPr lang="en-US" err="1">
                <a:sym typeface="Inter Tight"/>
              </a:rPr>
              <a:t>ut</a:t>
            </a:r>
            <a:r>
              <a:rPr lang="en-US">
                <a:sym typeface="Inter Tight"/>
              </a:rPr>
              <a:t> ipsum </a:t>
            </a:r>
            <a:r>
              <a:rPr lang="en-US" err="1">
                <a:sym typeface="Inter Tight"/>
              </a:rPr>
              <a:t>fringilla</a:t>
            </a:r>
            <a:r>
              <a:rPr lang="en-US">
                <a:sym typeface="Inter Tight"/>
              </a:rPr>
              <a:t> </a:t>
            </a:r>
            <a:r>
              <a:rPr lang="en-US" err="1">
                <a:sym typeface="Inter Tight"/>
              </a:rPr>
              <a:t>enim</a:t>
            </a:r>
            <a:r>
              <a:rPr lang="en-US">
                <a:sym typeface="Inter Tight"/>
              </a:rPr>
              <a:t> </a:t>
            </a:r>
            <a:r>
              <a:rPr lang="en-US" err="1">
                <a:sym typeface="Inter Tight"/>
              </a:rPr>
              <a:t>aliquet</a:t>
            </a:r>
            <a:r>
              <a:rPr lang="en-US">
                <a:sym typeface="Inter Tight"/>
              </a:rPr>
              <a:t> </a:t>
            </a:r>
            <a:r>
              <a:rPr lang="en-US" err="1">
                <a:sym typeface="Inter Tight"/>
              </a:rPr>
              <a:t>finibus</a:t>
            </a:r>
            <a:r>
              <a:rPr lang="en-US">
                <a:sym typeface="Inter Tight"/>
              </a:rPr>
              <a:t> in vitae ante. </a:t>
            </a:r>
          </a:p>
        </p:txBody>
      </p:sp>
      <p:sp>
        <p:nvSpPr>
          <p:cNvPr id="5" name="Picture Placeholder 4">
            <a:extLst>
              <a:ext uri="{FF2B5EF4-FFF2-40B4-BE49-F238E27FC236}">
                <a16:creationId xmlns:a16="http://schemas.microsoft.com/office/drawing/2014/main" id="{999BB5D1-BA29-2E9E-BF07-31DA0A2010F5}"/>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7" name="Text Placeholder 6">
            <a:extLst>
              <a:ext uri="{FF2B5EF4-FFF2-40B4-BE49-F238E27FC236}">
                <a16:creationId xmlns:a16="http://schemas.microsoft.com/office/drawing/2014/main" id="{3C600886-E3F0-7C16-FCF3-4C47B7B95EFF}"/>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tx1"/>
                </a:solidFill>
              </a:defRPr>
            </a:lvl1pPr>
          </a:lstStyle>
          <a:p>
            <a:pPr lvl="0"/>
            <a:r>
              <a:rPr lang="en-US"/>
              <a:t>Source goes here</a:t>
            </a:r>
          </a:p>
        </p:txBody>
      </p:sp>
    </p:spTree>
    <p:extLst>
      <p:ext uri="{BB962C8B-B14F-4D97-AF65-F5344CB8AC3E}">
        <p14:creationId xmlns:p14="http://schemas.microsoft.com/office/powerpoint/2010/main" val="6258110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Films x 4 v1">
    <p:bg>
      <p:bgPr>
        <a:solidFill>
          <a:schemeClr val="tx1"/>
        </a:solidFill>
        <a:effectLst/>
      </p:bgPr>
    </p:bg>
    <p:spTree>
      <p:nvGrpSpPr>
        <p:cNvPr id="1" name=""/>
        <p:cNvGrpSpPr/>
        <p:nvPr/>
      </p:nvGrpSpPr>
      <p:grpSpPr>
        <a:xfrm>
          <a:off x="0" y="0"/>
          <a:ext cx="0" cy="0"/>
          <a:chOff x="0" y="0"/>
          <a:chExt cx="0" cy="0"/>
        </a:xfrm>
      </p:grpSpPr>
      <p:sp>
        <p:nvSpPr>
          <p:cNvPr id="3" name="Rounded Rectangle 27">
            <a:extLst>
              <a:ext uri="{FF2B5EF4-FFF2-40B4-BE49-F238E27FC236}">
                <a16:creationId xmlns:a16="http://schemas.microsoft.com/office/drawing/2014/main" id="{D48D12BE-C95D-CC20-41DD-ECCD501296A5}"/>
              </a:ext>
            </a:extLst>
          </p:cNvPr>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p:nvPr>
        </p:nvSpPr>
        <p:spPr>
          <a:xfrm>
            <a:off x="11451962" y="6080791"/>
            <a:ext cx="540000" cy="540000"/>
          </a:xfrm>
          <a:noFill/>
        </p:spPr>
        <p:txBody>
          <a:bodyPr tIns="0" rIns="0" bIns="0" anchor="ctr" anchorCtr="0"/>
          <a:lstStyle>
            <a:lvl1pPr algn="ctr">
              <a:buNone/>
              <a:defRPr sz="1000" b="0">
                <a:solidFill>
                  <a:schemeClr val="bg1"/>
                </a:solidFill>
              </a:defRPr>
            </a:lvl1pPr>
          </a:lstStyle>
          <a:p>
            <a:endParaRPr lang="en-GB"/>
          </a:p>
        </p:txBody>
      </p:sp>
      <p:sp>
        <p:nvSpPr>
          <p:cNvPr id="11" name="Text Placeholder 20">
            <a:extLst>
              <a:ext uri="{FF2B5EF4-FFF2-40B4-BE49-F238E27FC236}">
                <a16:creationId xmlns:a16="http://schemas.microsoft.com/office/drawing/2014/main" id="{2EE14DA7-7FED-4A0A-AA2C-5966F13E2D13}"/>
              </a:ext>
            </a:extLst>
          </p:cNvPr>
          <p:cNvSpPr>
            <a:spLocks noGrp="1" noChangeAspect="1"/>
          </p:cNvSpPr>
          <p:nvPr>
            <p:ph type="body" sz="quarter" idx="101" hasCustomPrompt="1"/>
          </p:nvPr>
        </p:nvSpPr>
        <p:spPr>
          <a:xfrm>
            <a:off x="508531" y="4015993"/>
            <a:ext cx="2628000" cy="337807"/>
          </a:xfrm>
        </p:spPr>
        <p:txBody>
          <a:bodyPr vert="horz">
            <a:noAutofit/>
          </a:bodyPr>
          <a:lstStyle>
            <a:lvl1pPr marL="0" algn="l" rtl="0">
              <a:lnSpc>
                <a:spcPct val="100000"/>
              </a:lnSpc>
              <a:buNone/>
              <a:defRPr sz="1400"/>
            </a:lvl1pPr>
            <a:lvl2pPr algn="thaiDist">
              <a:defRPr/>
            </a:lvl2pPr>
          </a:lstStyle>
          <a:p>
            <a:pPr lvl="0"/>
            <a:r>
              <a:rPr lang="en-US"/>
              <a:t>Category name</a:t>
            </a:r>
          </a:p>
        </p:txBody>
      </p:sp>
      <p:sp>
        <p:nvSpPr>
          <p:cNvPr id="12" name="Text Placeholder 24">
            <a:extLst>
              <a:ext uri="{FF2B5EF4-FFF2-40B4-BE49-F238E27FC236}">
                <a16:creationId xmlns:a16="http://schemas.microsoft.com/office/drawing/2014/main" id="{1609A02C-D89B-EACC-D30A-057891A581C5}"/>
              </a:ext>
            </a:extLst>
          </p:cNvPr>
          <p:cNvSpPr>
            <a:spLocks noGrp="1" noChangeAspect="1"/>
          </p:cNvSpPr>
          <p:nvPr>
            <p:ph type="body" sz="quarter" idx="102" hasCustomPrompt="1"/>
          </p:nvPr>
        </p:nvSpPr>
        <p:spPr>
          <a:xfrm>
            <a:off x="508531" y="448320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50E5477B-1FFE-3226-1F51-E39A449F7A71}"/>
              </a:ext>
            </a:extLst>
          </p:cNvPr>
          <p:cNvSpPr>
            <a:spLocks noGrp="1"/>
          </p:cNvSpPr>
          <p:nvPr>
            <p:ph type="pic" sz="quarter" idx="108"/>
          </p:nvPr>
        </p:nvSpPr>
        <p:spPr>
          <a:xfrm>
            <a:off x="508532" y="1801630"/>
            <a:ext cx="2628000" cy="1980000"/>
          </a:xfrm>
          <a:prstGeom prst="roundRect">
            <a:avLst>
              <a:gd name="adj" fmla="val 2732"/>
            </a:avLst>
          </a:prstGeom>
          <a:noFill/>
        </p:spPr>
        <p:txBody>
          <a:bodyPr/>
          <a:lstStyle/>
          <a:p>
            <a:endParaRPr lang="en-US"/>
          </a:p>
        </p:txBody>
      </p:sp>
      <p:sp>
        <p:nvSpPr>
          <p:cNvPr id="15" name="Picture Placeholder 50">
            <a:extLst>
              <a:ext uri="{FF2B5EF4-FFF2-40B4-BE49-F238E27FC236}">
                <a16:creationId xmlns:a16="http://schemas.microsoft.com/office/drawing/2014/main" id="{A5B979E8-BB11-6C4E-F092-425F7344BA37}"/>
              </a:ext>
            </a:extLst>
          </p:cNvPr>
          <p:cNvSpPr>
            <a:spLocks noGrp="1"/>
          </p:cNvSpPr>
          <p:nvPr>
            <p:ph type="pic" sz="quarter" idx="109"/>
          </p:nvPr>
        </p:nvSpPr>
        <p:spPr>
          <a:xfrm>
            <a:off x="3357511" y="1801630"/>
            <a:ext cx="2628000" cy="1980000"/>
          </a:xfrm>
          <a:prstGeom prst="roundRect">
            <a:avLst>
              <a:gd name="adj" fmla="val 2732"/>
            </a:avLst>
          </a:prstGeom>
          <a:noFill/>
        </p:spPr>
        <p:txBody>
          <a:bodyPr/>
          <a:lstStyle/>
          <a:p>
            <a:endParaRPr lang="en-US"/>
          </a:p>
        </p:txBody>
      </p:sp>
      <p:sp>
        <p:nvSpPr>
          <p:cNvPr id="18" name="Picture Placeholder 50">
            <a:extLst>
              <a:ext uri="{FF2B5EF4-FFF2-40B4-BE49-F238E27FC236}">
                <a16:creationId xmlns:a16="http://schemas.microsoft.com/office/drawing/2014/main" id="{21E7B36C-E87B-B888-2499-F7097711BCC3}"/>
              </a:ext>
            </a:extLst>
          </p:cNvPr>
          <p:cNvSpPr>
            <a:spLocks noGrp="1"/>
          </p:cNvSpPr>
          <p:nvPr>
            <p:ph type="pic" sz="quarter" idx="110"/>
          </p:nvPr>
        </p:nvSpPr>
        <p:spPr>
          <a:xfrm>
            <a:off x="9055468" y="1801630"/>
            <a:ext cx="2628000" cy="1980000"/>
          </a:xfrm>
          <a:prstGeom prst="roundRect">
            <a:avLst>
              <a:gd name="adj" fmla="val 2732"/>
            </a:avLst>
          </a:prstGeom>
          <a:noFill/>
        </p:spPr>
        <p:txBody>
          <a:bodyPr/>
          <a:lstStyle/>
          <a:p>
            <a:endParaRPr lang="en-US"/>
          </a:p>
        </p:txBody>
      </p:sp>
      <p:sp>
        <p:nvSpPr>
          <p:cNvPr id="19" name="Picture Placeholder 50">
            <a:extLst>
              <a:ext uri="{FF2B5EF4-FFF2-40B4-BE49-F238E27FC236}">
                <a16:creationId xmlns:a16="http://schemas.microsoft.com/office/drawing/2014/main" id="{7593A34F-6A4C-0E3E-D5BC-49F21D05E60E}"/>
              </a:ext>
            </a:extLst>
          </p:cNvPr>
          <p:cNvSpPr>
            <a:spLocks noGrp="1"/>
          </p:cNvSpPr>
          <p:nvPr>
            <p:ph type="pic" sz="quarter" idx="111"/>
          </p:nvPr>
        </p:nvSpPr>
        <p:spPr>
          <a:xfrm>
            <a:off x="6206490" y="1801630"/>
            <a:ext cx="2628000" cy="1980000"/>
          </a:xfrm>
          <a:prstGeom prst="roundRect">
            <a:avLst>
              <a:gd name="adj" fmla="val 2732"/>
            </a:avLst>
          </a:prstGeom>
          <a:noFill/>
        </p:spPr>
        <p:txBody>
          <a:bodyPr/>
          <a:lstStyle/>
          <a:p>
            <a:endParaRPr lang="en-US"/>
          </a:p>
        </p:txBody>
      </p:sp>
      <p:sp>
        <p:nvSpPr>
          <p:cNvPr id="20" name="Text Placeholder 20">
            <a:extLst>
              <a:ext uri="{FF2B5EF4-FFF2-40B4-BE49-F238E27FC236}">
                <a16:creationId xmlns:a16="http://schemas.microsoft.com/office/drawing/2014/main" id="{86C91D5F-EC4F-EC3C-B4CD-FF7A7DCA23A5}"/>
              </a:ext>
            </a:extLst>
          </p:cNvPr>
          <p:cNvSpPr>
            <a:spLocks noGrp="1" noChangeAspect="1"/>
          </p:cNvSpPr>
          <p:nvPr>
            <p:ph type="body" sz="quarter" idx="112" hasCustomPrompt="1"/>
          </p:nvPr>
        </p:nvSpPr>
        <p:spPr>
          <a:xfrm>
            <a:off x="3357510" y="4018503"/>
            <a:ext cx="2628000" cy="337807"/>
          </a:xfrm>
        </p:spPr>
        <p:txBody>
          <a:bodyPr vert="horz">
            <a:noAutofit/>
          </a:bodyPr>
          <a:lstStyle>
            <a:lvl1pPr marL="0" algn="l" rtl="0">
              <a:lnSpc>
                <a:spcPct val="100000"/>
              </a:lnSpc>
              <a:buNone/>
              <a:defRPr sz="1400"/>
            </a:lvl1pPr>
            <a:lvl2pPr algn="thaiDist">
              <a:defRPr/>
            </a:lvl2pPr>
          </a:lstStyle>
          <a:p>
            <a:pPr lvl="0"/>
            <a:r>
              <a:rPr lang="en-US"/>
              <a:t>Category name</a:t>
            </a:r>
          </a:p>
        </p:txBody>
      </p:sp>
      <p:sp>
        <p:nvSpPr>
          <p:cNvPr id="21" name="Text Placeholder 24">
            <a:extLst>
              <a:ext uri="{FF2B5EF4-FFF2-40B4-BE49-F238E27FC236}">
                <a16:creationId xmlns:a16="http://schemas.microsoft.com/office/drawing/2014/main" id="{AB6662CC-C70E-F13B-61E1-F93FEAE625EB}"/>
              </a:ext>
            </a:extLst>
          </p:cNvPr>
          <p:cNvSpPr>
            <a:spLocks noGrp="1" noChangeAspect="1"/>
          </p:cNvSpPr>
          <p:nvPr>
            <p:ph type="body" sz="quarter" idx="113" hasCustomPrompt="1"/>
          </p:nvPr>
        </p:nvSpPr>
        <p:spPr>
          <a:xfrm>
            <a:off x="3357510" y="448571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2" name="Text Placeholder 20">
            <a:extLst>
              <a:ext uri="{FF2B5EF4-FFF2-40B4-BE49-F238E27FC236}">
                <a16:creationId xmlns:a16="http://schemas.microsoft.com/office/drawing/2014/main" id="{6D3204A9-11A8-0596-E8D7-7E7F3997BB63}"/>
              </a:ext>
            </a:extLst>
          </p:cNvPr>
          <p:cNvSpPr>
            <a:spLocks noGrp="1" noChangeAspect="1"/>
          </p:cNvSpPr>
          <p:nvPr>
            <p:ph type="body" sz="quarter" idx="114" hasCustomPrompt="1"/>
          </p:nvPr>
        </p:nvSpPr>
        <p:spPr>
          <a:xfrm>
            <a:off x="6206489" y="4015993"/>
            <a:ext cx="2628000" cy="337807"/>
          </a:xfrm>
        </p:spPr>
        <p:txBody>
          <a:bodyPr vert="horz">
            <a:noAutofit/>
          </a:bodyPr>
          <a:lstStyle>
            <a:lvl1pPr marL="0" algn="l" rtl="0">
              <a:lnSpc>
                <a:spcPct val="100000"/>
              </a:lnSpc>
              <a:buNone/>
              <a:defRPr sz="1400"/>
            </a:lvl1pPr>
            <a:lvl2pPr algn="thaiDist">
              <a:defRPr/>
            </a:lvl2pPr>
          </a:lstStyle>
          <a:p>
            <a:pPr lvl="0"/>
            <a:r>
              <a:rPr lang="en-US"/>
              <a:t>Category name</a:t>
            </a:r>
          </a:p>
        </p:txBody>
      </p:sp>
      <p:sp>
        <p:nvSpPr>
          <p:cNvPr id="23" name="Text Placeholder 24">
            <a:extLst>
              <a:ext uri="{FF2B5EF4-FFF2-40B4-BE49-F238E27FC236}">
                <a16:creationId xmlns:a16="http://schemas.microsoft.com/office/drawing/2014/main" id="{4C58B534-A2FF-FB48-5654-981634BD936A}"/>
              </a:ext>
            </a:extLst>
          </p:cNvPr>
          <p:cNvSpPr>
            <a:spLocks noGrp="1" noChangeAspect="1"/>
          </p:cNvSpPr>
          <p:nvPr>
            <p:ph type="body" sz="quarter" idx="115" hasCustomPrompt="1"/>
          </p:nvPr>
        </p:nvSpPr>
        <p:spPr>
          <a:xfrm>
            <a:off x="6206490" y="4483205"/>
            <a:ext cx="2627998"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24" name="Text Placeholder 20">
            <a:extLst>
              <a:ext uri="{FF2B5EF4-FFF2-40B4-BE49-F238E27FC236}">
                <a16:creationId xmlns:a16="http://schemas.microsoft.com/office/drawing/2014/main" id="{E3AA84BA-B7D1-0BF7-9168-19FDC6B723E5}"/>
              </a:ext>
            </a:extLst>
          </p:cNvPr>
          <p:cNvSpPr>
            <a:spLocks noGrp="1" noChangeAspect="1"/>
          </p:cNvSpPr>
          <p:nvPr>
            <p:ph type="body" sz="quarter" idx="116" hasCustomPrompt="1"/>
          </p:nvPr>
        </p:nvSpPr>
        <p:spPr>
          <a:xfrm>
            <a:off x="9055468" y="4015993"/>
            <a:ext cx="2628000" cy="337807"/>
          </a:xfrm>
        </p:spPr>
        <p:txBody>
          <a:bodyPr vert="horz">
            <a:noAutofit/>
          </a:bodyPr>
          <a:lstStyle>
            <a:lvl1pPr marL="0" algn="l" rtl="0">
              <a:lnSpc>
                <a:spcPct val="100000"/>
              </a:lnSpc>
              <a:buNone/>
              <a:defRPr sz="1400"/>
            </a:lvl1pPr>
            <a:lvl2pPr algn="thaiDist">
              <a:defRPr/>
            </a:lvl2pPr>
          </a:lstStyle>
          <a:p>
            <a:pPr lvl="0"/>
            <a:r>
              <a:rPr lang="en-US"/>
              <a:t>Category name</a:t>
            </a:r>
          </a:p>
        </p:txBody>
      </p:sp>
      <p:sp>
        <p:nvSpPr>
          <p:cNvPr id="25" name="Text Placeholder 24">
            <a:extLst>
              <a:ext uri="{FF2B5EF4-FFF2-40B4-BE49-F238E27FC236}">
                <a16:creationId xmlns:a16="http://schemas.microsoft.com/office/drawing/2014/main" id="{DDB91436-FEAF-8E21-97A2-D06A10E7DF8F}"/>
              </a:ext>
            </a:extLst>
          </p:cNvPr>
          <p:cNvSpPr>
            <a:spLocks noGrp="1" noChangeAspect="1"/>
          </p:cNvSpPr>
          <p:nvPr>
            <p:ph type="body" sz="quarter" idx="117" hasCustomPrompt="1"/>
          </p:nvPr>
        </p:nvSpPr>
        <p:spPr>
          <a:xfrm>
            <a:off x="9055468" y="4483205"/>
            <a:ext cx="2627998"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pic>
        <p:nvPicPr>
          <p:cNvPr id="2" name="Picture 1">
            <a:extLst>
              <a:ext uri="{FF2B5EF4-FFF2-40B4-BE49-F238E27FC236}">
                <a16:creationId xmlns:a16="http://schemas.microsoft.com/office/drawing/2014/main" id="{755F4352-32FB-9091-4FB2-D656C3A5C4A0}"/>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6" name="Text Placeholder 6">
            <a:extLst>
              <a:ext uri="{FF2B5EF4-FFF2-40B4-BE49-F238E27FC236}">
                <a16:creationId xmlns:a16="http://schemas.microsoft.com/office/drawing/2014/main" id="{0EEC500D-F500-1F89-4E3A-F2B43E3B4043}"/>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0055505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Films x 4 v2">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1" name="Text Placeholder 20">
            <a:extLst>
              <a:ext uri="{FF2B5EF4-FFF2-40B4-BE49-F238E27FC236}">
                <a16:creationId xmlns:a16="http://schemas.microsoft.com/office/drawing/2014/main" id="{2EE14DA7-7FED-4A0A-AA2C-5966F13E2D13}"/>
              </a:ext>
            </a:extLst>
          </p:cNvPr>
          <p:cNvSpPr>
            <a:spLocks noGrp="1" noChangeAspect="1"/>
          </p:cNvSpPr>
          <p:nvPr>
            <p:ph type="body" sz="quarter" idx="101" hasCustomPrompt="1"/>
          </p:nvPr>
        </p:nvSpPr>
        <p:spPr>
          <a:xfrm>
            <a:off x="220223" y="4015993"/>
            <a:ext cx="2628000"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Category name</a:t>
            </a:r>
          </a:p>
        </p:txBody>
      </p:sp>
      <p:sp>
        <p:nvSpPr>
          <p:cNvPr id="12" name="Text Placeholder 24">
            <a:extLst>
              <a:ext uri="{FF2B5EF4-FFF2-40B4-BE49-F238E27FC236}">
                <a16:creationId xmlns:a16="http://schemas.microsoft.com/office/drawing/2014/main" id="{1609A02C-D89B-EACC-D30A-057891A581C5}"/>
              </a:ext>
            </a:extLst>
          </p:cNvPr>
          <p:cNvSpPr>
            <a:spLocks noGrp="1" noChangeAspect="1"/>
          </p:cNvSpPr>
          <p:nvPr>
            <p:ph type="body" sz="quarter" idx="102" hasCustomPrompt="1"/>
          </p:nvPr>
        </p:nvSpPr>
        <p:spPr>
          <a:xfrm>
            <a:off x="220223" y="448320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13" name="Picture Placeholder 50">
            <a:extLst>
              <a:ext uri="{FF2B5EF4-FFF2-40B4-BE49-F238E27FC236}">
                <a16:creationId xmlns:a16="http://schemas.microsoft.com/office/drawing/2014/main" id="{50E5477B-1FFE-3226-1F51-E39A449F7A71}"/>
              </a:ext>
            </a:extLst>
          </p:cNvPr>
          <p:cNvSpPr>
            <a:spLocks noGrp="1"/>
          </p:cNvSpPr>
          <p:nvPr>
            <p:ph type="pic" sz="quarter" idx="108"/>
          </p:nvPr>
        </p:nvSpPr>
        <p:spPr>
          <a:xfrm>
            <a:off x="220224" y="1801630"/>
            <a:ext cx="2628000" cy="1980000"/>
          </a:xfrm>
          <a:prstGeom prst="roundRect">
            <a:avLst>
              <a:gd name="adj" fmla="val 2732"/>
            </a:avLst>
          </a:prstGeom>
          <a:noFill/>
        </p:spPr>
        <p:txBody>
          <a:bodyPr/>
          <a:lstStyle/>
          <a:p>
            <a:endParaRPr lang="en-US"/>
          </a:p>
        </p:txBody>
      </p:sp>
      <p:sp>
        <p:nvSpPr>
          <p:cNvPr id="15" name="Picture Placeholder 50">
            <a:extLst>
              <a:ext uri="{FF2B5EF4-FFF2-40B4-BE49-F238E27FC236}">
                <a16:creationId xmlns:a16="http://schemas.microsoft.com/office/drawing/2014/main" id="{A5B979E8-BB11-6C4E-F092-425F7344BA37}"/>
              </a:ext>
            </a:extLst>
          </p:cNvPr>
          <p:cNvSpPr>
            <a:spLocks noGrp="1"/>
          </p:cNvSpPr>
          <p:nvPr>
            <p:ph type="pic" sz="quarter" idx="109"/>
          </p:nvPr>
        </p:nvSpPr>
        <p:spPr>
          <a:xfrm>
            <a:off x="3261408" y="1801630"/>
            <a:ext cx="2628000" cy="1980000"/>
          </a:xfrm>
          <a:prstGeom prst="roundRect">
            <a:avLst>
              <a:gd name="adj" fmla="val 2732"/>
            </a:avLst>
          </a:prstGeom>
          <a:noFill/>
        </p:spPr>
        <p:txBody>
          <a:bodyPr/>
          <a:lstStyle/>
          <a:p>
            <a:endParaRPr lang="en-US"/>
          </a:p>
        </p:txBody>
      </p:sp>
      <p:sp>
        <p:nvSpPr>
          <p:cNvPr id="18" name="Picture Placeholder 50">
            <a:extLst>
              <a:ext uri="{FF2B5EF4-FFF2-40B4-BE49-F238E27FC236}">
                <a16:creationId xmlns:a16="http://schemas.microsoft.com/office/drawing/2014/main" id="{21E7B36C-E87B-B888-2499-F7097711BCC3}"/>
              </a:ext>
            </a:extLst>
          </p:cNvPr>
          <p:cNvSpPr>
            <a:spLocks noGrp="1"/>
          </p:cNvSpPr>
          <p:nvPr>
            <p:ph type="pic" sz="quarter" idx="110"/>
          </p:nvPr>
        </p:nvSpPr>
        <p:spPr>
          <a:xfrm>
            <a:off x="9343776" y="1801630"/>
            <a:ext cx="2628000" cy="1980000"/>
          </a:xfrm>
          <a:prstGeom prst="roundRect">
            <a:avLst>
              <a:gd name="adj" fmla="val 2732"/>
            </a:avLst>
          </a:prstGeom>
          <a:noFill/>
        </p:spPr>
        <p:txBody>
          <a:bodyPr/>
          <a:lstStyle/>
          <a:p>
            <a:endParaRPr lang="en-US"/>
          </a:p>
        </p:txBody>
      </p:sp>
      <p:sp>
        <p:nvSpPr>
          <p:cNvPr id="19" name="Picture Placeholder 50">
            <a:extLst>
              <a:ext uri="{FF2B5EF4-FFF2-40B4-BE49-F238E27FC236}">
                <a16:creationId xmlns:a16="http://schemas.microsoft.com/office/drawing/2014/main" id="{7593A34F-6A4C-0E3E-D5BC-49F21D05E60E}"/>
              </a:ext>
            </a:extLst>
          </p:cNvPr>
          <p:cNvSpPr>
            <a:spLocks noGrp="1"/>
          </p:cNvSpPr>
          <p:nvPr>
            <p:ph type="pic" sz="quarter" idx="111"/>
          </p:nvPr>
        </p:nvSpPr>
        <p:spPr>
          <a:xfrm>
            <a:off x="6302592" y="1801630"/>
            <a:ext cx="2628000" cy="1980000"/>
          </a:xfrm>
          <a:prstGeom prst="roundRect">
            <a:avLst>
              <a:gd name="adj" fmla="val 2732"/>
            </a:avLst>
          </a:prstGeom>
          <a:noFill/>
        </p:spPr>
        <p:txBody>
          <a:bodyPr/>
          <a:lstStyle/>
          <a:p>
            <a:endParaRPr lang="en-US"/>
          </a:p>
        </p:txBody>
      </p:sp>
      <p:sp>
        <p:nvSpPr>
          <p:cNvPr id="20" name="Text Placeholder 20">
            <a:extLst>
              <a:ext uri="{FF2B5EF4-FFF2-40B4-BE49-F238E27FC236}">
                <a16:creationId xmlns:a16="http://schemas.microsoft.com/office/drawing/2014/main" id="{86C91D5F-EC4F-EC3C-B4CD-FF7A7DCA23A5}"/>
              </a:ext>
            </a:extLst>
          </p:cNvPr>
          <p:cNvSpPr>
            <a:spLocks noGrp="1" noChangeAspect="1"/>
          </p:cNvSpPr>
          <p:nvPr>
            <p:ph type="body" sz="quarter" idx="112" hasCustomPrompt="1"/>
          </p:nvPr>
        </p:nvSpPr>
        <p:spPr>
          <a:xfrm>
            <a:off x="3261408" y="4018503"/>
            <a:ext cx="2628000"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Category name</a:t>
            </a:r>
          </a:p>
        </p:txBody>
      </p:sp>
      <p:sp>
        <p:nvSpPr>
          <p:cNvPr id="21" name="Text Placeholder 24">
            <a:extLst>
              <a:ext uri="{FF2B5EF4-FFF2-40B4-BE49-F238E27FC236}">
                <a16:creationId xmlns:a16="http://schemas.microsoft.com/office/drawing/2014/main" id="{AB6662CC-C70E-F13B-61E1-F93FEAE625EB}"/>
              </a:ext>
            </a:extLst>
          </p:cNvPr>
          <p:cNvSpPr>
            <a:spLocks noGrp="1" noChangeAspect="1"/>
          </p:cNvSpPr>
          <p:nvPr>
            <p:ph type="body" sz="quarter" idx="113" hasCustomPrompt="1"/>
          </p:nvPr>
        </p:nvSpPr>
        <p:spPr>
          <a:xfrm>
            <a:off x="3261408" y="448571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2" name="Text Placeholder 20">
            <a:extLst>
              <a:ext uri="{FF2B5EF4-FFF2-40B4-BE49-F238E27FC236}">
                <a16:creationId xmlns:a16="http://schemas.microsoft.com/office/drawing/2014/main" id="{6D3204A9-11A8-0596-E8D7-7E7F3997BB63}"/>
              </a:ext>
            </a:extLst>
          </p:cNvPr>
          <p:cNvSpPr>
            <a:spLocks noGrp="1" noChangeAspect="1"/>
          </p:cNvSpPr>
          <p:nvPr>
            <p:ph type="body" sz="quarter" idx="114" hasCustomPrompt="1"/>
          </p:nvPr>
        </p:nvSpPr>
        <p:spPr>
          <a:xfrm>
            <a:off x="6302591" y="4015993"/>
            <a:ext cx="2628000"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Category name</a:t>
            </a:r>
          </a:p>
        </p:txBody>
      </p:sp>
      <p:sp>
        <p:nvSpPr>
          <p:cNvPr id="23" name="Text Placeholder 24">
            <a:extLst>
              <a:ext uri="{FF2B5EF4-FFF2-40B4-BE49-F238E27FC236}">
                <a16:creationId xmlns:a16="http://schemas.microsoft.com/office/drawing/2014/main" id="{4C58B534-A2FF-FB48-5654-981634BD936A}"/>
              </a:ext>
            </a:extLst>
          </p:cNvPr>
          <p:cNvSpPr>
            <a:spLocks noGrp="1" noChangeAspect="1"/>
          </p:cNvSpPr>
          <p:nvPr>
            <p:ph type="body" sz="quarter" idx="115" hasCustomPrompt="1"/>
          </p:nvPr>
        </p:nvSpPr>
        <p:spPr>
          <a:xfrm>
            <a:off x="6302591" y="4483205"/>
            <a:ext cx="2627999"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4" name="Text Placeholder 20">
            <a:extLst>
              <a:ext uri="{FF2B5EF4-FFF2-40B4-BE49-F238E27FC236}">
                <a16:creationId xmlns:a16="http://schemas.microsoft.com/office/drawing/2014/main" id="{E3AA84BA-B7D1-0BF7-9168-19FDC6B723E5}"/>
              </a:ext>
            </a:extLst>
          </p:cNvPr>
          <p:cNvSpPr>
            <a:spLocks noGrp="1" noChangeAspect="1"/>
          </p:cNvSpPr>
          <p:nvPr>
            <p:ph type="body" sz="quarter" idx="116" hasCustomPrompt="1"/>
          </p:nvPr>
        </p:nvSpPr>
        <p:spPr>
          <a:xfrm>
            <a:off x="9343776" y="4015993"/>
            <a:ext cx="2648186" cy="337807"/>
          </a:xfrm>
        </p:spPr>
        <p:txBody>
          <a:bodyPr vert="horz">
            <a:noAutofit/>
          </a:bodyPr>
          <a:lstStyle>
            <a:lvl1pPr marL="0" algn="l" rtl="0">
              <a:lnSpc>
                <a:spcPct val="100000"/>
              </a:lnSpc>
              <a:buNone/>
              <a:defRPr sz="1400">
                <a:solidFill>
                  <a:schemeClr val="bg1"/>
                </a:solidFill>
              </a:defRPr>
            </a:lvl1pPr>
            <a:lvl2pPr algn="thaiDist">
              <a:defRPr/>
            </a:lvl2pPr>
          </a:lstStyle>
          <a:p>
            <a:pPr lvl="0"/>
            <a:r>
              <a:rPr lang="en-US"/>
              <a:t>Category name</a:t>
            </a:r>
          </a:p>
        </p:txBody>
      </p:sp>
      <p:sp>
        <p:nvSpPr>
          <p:cNvPr id="25" name="Text Placeholder 24">
            <a:extLst>
              <a:ext uri="{FF2B5EF4-FFF2-40B4-BE49-F238E27FC236}">
                <a16:creationId xmlns:a16="http://schemas.microsoft.com/office/drawing/2014/main" id="{DDB91436-FEAF-8E21-97A2-D06A10E7DF8F}"/>
              </a:ext>
            </a:extLst>
          </p:cNvPr>
          <p:cNvSpPr>
            <a:spLocks noGrp="1" noChangeAspect="1"/>
          </p:cNvSpPr>
          <p:nvPr>
            <p:ph type="body" sz="quarter" idx="117" hasCustomPrompt="1"/>
          </p:nvPr>
        </p:nvSpPr>
        <p:spPr>
          <a:xfrm>
            <a:off x="9343776" y="4483205"/>
            <a:ext cx="2648186" cy="1201116"/>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 name="Subtitle 2">
            <a:extLst>
              <a:ext uri="{FF2B5EF4-FFF2-40B4-BE49-F238E27FC236}">
                <a16:creationId xmlns:a16="http://schemas.microsoft.com/office/drawing/2014/main" id="{8EB714C5-D0D7-A261-01B2-F7D65684BA0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 name="Title 1">
            <a:extLst>
              <a:ext uri="{FF2B5EF4-FFF2-40B4-BE49-F238E27FC236}">
                <a16:creationId xmlns:a16="http://schemas.microsoft.com/office/drawing/2014/main" id="{CA586C7C-E7BA-AA15-4B54-BF2DBF3D49C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pic>
        <p:nvPicPr>
          <p:cNvPr id="6" name="Picture 5">
            <a:extLst>
              <a:ext uri="{FF2B5EF4-FFF2-40B4-BE49-F238E27FC236}">
                <a16:creationId xmlns:a16="http://schemas.microsoft.com/office/drawing/2014/main" id="{364BD5FF-746D-05B2-A7A2-1636DFDA2531}"/>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EEBCC2AE-1BE8-DA90-FF3C-E7522F5976EE}"/>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62709549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4 films with copy v1">
    <p:bg>
      <p:bgPr>
        <a:solidFill>
          <a:schemeClr val="tx1"/>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C75C673C-5405-59DE-CB01-0DCE7D7CFAF0}"/>
              </a:ext>
            </a:extLst>
          </p:cNvPr>
          <p:cNvSpPr/>
          <p:nvPr userDrawn="1"/>
        </p:nvSpPr>
        <p:spPr>
          <a:xfrm>
            <a:off x="211319" y="220358"/>
            <a:ext cx="11788593" cy="567444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a:solidFill>
                  <a:schemeClr val="bg1"/>
                </a:solidFill>
                <a:latin typeface="Inter Tight" pitchFamily="2" charset="0"/>
                <a:ea typeface="Inter Tight" pitchFamily="2" charset="0"/>
                <a:cs typeface="Inter Tight" pitchFamily="2" charset="0"/>
              </a:rPr>
              <a:t>--</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a:t>Heading goes here</a:t>
            </a:r>
            <a:endParaRPr lang="en-US"/>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12" name="Text Placeholder 24">
            <a:extLst>
              <a:ext uri="{FF2B5EF4-FFF2-40B4-BE49-F238E27FC236}">
                <a16:creationId xmlns:a16="http://schemas.microsoft.com/office/drawing/2014/main" id="{1609A02C-D89B-EACC-D30A-057891A581C5}"/>
              </a:ext>
            </a:extLst>
          </p:cNvPr>
          <p:cNvSpPr>
            <a:spLocks noGrp="1"/>
          </p:cNvSpPr>
          <p:nvPr>
            <p:ph type="body" sz="quarter" idx="102" hasCustomPrompt="1"/>
          </p:nvPr>
        </p:nvSpPr>
        <p:spPr>
          <a:xfrm>
            <a:off x="508532"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3" name="Picture Placeholder 50">
            <a:extLst>
              <a:ext uri="{FF2B5EF4-FFF2-40B4-BE49-F238E27FC236}">
                <a16:creationId xmlns:a16="http://schemas.microsoft.com/office/drawing/2014/main" id="{50E5477B-1FFE-3226-1F51-E39A449F7A71}"/>
              </a:ext>
            </a:extLst>
          </p:cNvPr>
          <p:cNvSpPr>
            <a:spLocks noGrp="1"/>
          </p:cNvSpPr>
          <p:nvPr>
            <p:ph type="pic" sz="quarter" idx="108"/>
          </p:nvPr>
        </p:nvSpPr>
        <p:spPr>
          <a:xfrm>
            <a:off x="508532" y="1801629"/>
            <a:ext cx="2628000" cy="2968293"/>
          </a:xfrm>
          <a:prstGeom prst="roundRect">
            <a:avLst>
              <a:gd name="adj" fmla="val 2732"/>
            </a:avLst>
          </a:prstGeom>
          <a:noFill/>
        </p:spPr>
        <p:txBody>
          <a:bodyPr/>
          <a:lstStyle/>
          <a:p>
            <a:endParaRPr lang="en-US"/>
          </a:p>
        </p:txBody>
      </p:sp>
      <p:sp>
        <p:nvSpPr>
          <p:cNvPr id="2" name="Text Placeholder 24">
            <a:extLst>
              <a:ext uri="{FF2B5EF4-FFF2-40B4-BE49-F238E27FC236}">
                <a16:creationId xmlns:a16="http://schemas.microsoft.com/office/drawing/2014/main" id="{030BAF49-EA0B-D285-71EF-DEF45075B0CE}"/>
              </a:ext>
            </a:extLst>
          </p:cNvPr>
          <p:cNvSpPr>
            <a:spLocks noGrp="1"/>
          </p:cNvSpPr>
          <p:nvPr>
            <p:ph type="body" sz="quarter" idx="109" hasCustomPrompt="1"/>
          </p:nvPr>
        </p:nvSpPr>
        <p:spPr>
          <a:xfrm>
            <a:off x="3340521" y="4985467"/>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3" name="Picture Placeholder 50">
            <a:extLst>
              <a:ext uri="{FF2B5EF4-FFF2-40B4-BE49-F238E27FC236}">
                <a16:creationId xmlns:a16="http://schemas.microsoft.com/office/drawing/2014/main" id="{4495BD24-6A17-A465-0FD4-65F9B5B19940}"/>
              </a:ext>
            </a:extLst>
          </p:cNvPr>
          <p:cNvSpPr>
            <a:spLocks noGrp="1"/>
          </p:cNvSpPr>
          <p:nvPr>
            <p:ph type="pic" sz="quarter" idx="110"/>
          </p:nvPr>
        </p:nvSpPr>
        <p:spPr>
          <a:xfrm>
            <a:off x="3340521" y="1801628"/>
            <a:ext cx="2628000" cy="2968293"/>
          </a:xfrm>
          <a:prstGeom prst="roundRect">
            <a:avLst>
              <a:gd name="adj" fmla="val 2732"/>
            </a:avLst>
          </a:prstGeom>
          <a:noFill/>
        </p:spPr>
        <p:txBody>
          <a:bodyPr/>
          <a:lstStyle/>
          <a:p>
            <a:endParaRPr lang="en-US"/>
          </a:p>
        </p:txBody>
      </p:sp>
      <p:sp>
        <p:nvSpPr>
          <p:cNvPr id="9" name="Text Placeholder 24">
            <a:extLst>
              <a:ext uri="{FF2B5EF4-FFF2-40B4-BE49-F238E27FC236}">
                <a16:creationId xmlns:a16="http://schemas.microsoft.com/office/drawing/2014/main" id="{586AC07A-BCCD-F06E-8862-9E66E9C1BA58}"/>
              </a:ext>
            </a:extLst>
          </p:cNvPr>
          <p:cNvSpPr>
            <a:spLocks noGrp="1"/>
          </p:cNvSpPr>
          <p:nvPr>
            <p:ph type="body" sz="quarter" idx="111" hasCustomPrompt="1"/>
          </p:nvPr>
        </p:nvSpPr>
        <p:spPr>
          <a:xfrm>
            <a:off x="9098390" y="4985467"/>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4" name="Picture Placeholder 50">
            <a:extLst>
              <a:ext uri="{FF2B5EF4-FFF2-40B4-BE49-F238E27FC236}">
                <a16:creationId xmlns:a16="http://schemas.microsoft.com/office/drawing/2014/main" id="{5AA837E1-66AE-F74B-05EE-E7BC6639FC08}"/>
              </a:ext>
            </a:extLst>
          </p:cNvPr>
          <p:cNvSpPr>
            <a:spLocks noGrp="1"/>
          </p:cNvSpPr>
          <p:nvPr>
            <p:ph type="pic" sz="quarter" idx="112"/>
          </p:nvPr>
        </p:nvSpPr>
        <p:spPr>
          <a:xfrm>
            <a:off x="9098390" y="1801628"/>
            <a:ext cx="2628000" cy="2968293"/>
          </a:xfrm>
          <a:prstGeom prst="roundRect">
            <a:avLst>
              <a:gd name="adj" fmla="val 2732"/>
            </a:avLst>
          </a:prstGeom>
          <a:noFill/>
        </p:spPr>
        <p:txBody>
          <a:bodyPr/>
          <a:lstStyle/>
          <a:p>
            <a:endParaRPr lang="en-US"/>
          </a:p>
        </p:txBody>
      </p:sp>
      <p:sp>
        <p:nvSpPr>
          <p:cNvPr id="16" name="Text Placeholder 24">
            <a:extLst>
              <a:ext uri="{FF2B5EF4-FFF2-40B4-BE49-F238E27FC236}">
                <a16:creationId xmlns:a16="http://schemas.microsoft.com/office/drawing/2014/main" id="{59D5BBD8-23C5-ACA7-EEC8-1F24DC091823}"/>
              </a:ext>
            </a:extLst>
          </p:cNvPr>
          <p:cNvSpPr>
            <a:spLocks noGrp="1"/>
          </p:cNvSpPr>
          <p:nvPr>
            <p:ph type="body" sz="quarter" idx="113" hasCustomPrompt="1"/>
          </p:nvPr>
        </p:nvSpPr>
        <p:spPr>
          <a:xfrm>
            <a:off x="6219455" y="4985467"/>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lvl1pPr>
          </a:lstStyle>
          <a:p>
            <a:pPr lvl="0"/>
            <a:r>
              <a:rPr lang="en-US"/>
              <a:t>Copy goes here</a:t>
            </a:r>
          </a:p>
        </p:txBody>
      </p:sp>
      <p:sp>
        <p:nvSpPr>
          <p:cNvPr id="17" name="Picture Placeholder 50">
            <a:extLst>
              <a:ext uri="{FF2B5EF4-FFF2-40B4-BE49-F238E27FC236}">
                <a16:creationId xmlns:a16="http://schemas.microsoft.com/office/drawing/2014/main" id="{0E2E6BB0-66A6-7038-E1FE-531FD0E67D20}"/>
              </a:ext>
            </a:extLst>
          </p:cNvPr>
          <p:cNvSpPr>
            <a:spLocks noGrp="1"/>
          </p:cNvSpPr>
          <p:nvPr>
            <p:ph type="pic" sz="quarter" idx="114"/>
          </p:nvPr>
        </p:nvSpPr>
        <p:spPr>
          <a:xfrm>
            <a:off x="6219455" y="1801628"/>
            <a:ext cx="2628000" cy="2968293"/>
          </a:xfrm>
          <a:prstGeom prst="roundRect">
            <a:avLst>
              <a:gd name="adj" fmla="val 2732"/>
            </a:avLst>
          </a:prstGeom>
          <a:noFill/>
        </p:spPr>
        <p:txBody>
          <a:bodyPr/>
          <a:lstStyle/>
          <a:p>
            <a:endParaRPr lang="en-US"/>
          </a:p>
        </p:txBody>
      </p:sp>
      <p:pic>
        <p:nvPicPr>
          <p:cNvPr id="11" name="Picture 10">
            <a:extLst>
              <a:ext uri="{FF2B5EF4-FFF2-40B4-BE49-F238E27FC236}">
                <a16:creationId xmlns:a16="http://schemas.microsoft.com/office/drawing/2014/main" id="{65D13EAA-A266-601E-CEBA-36FEF2482135}"/>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15" name="Text Placeholder 6">
            <a:extLst>
              <a:ext uri="{FF2B5EF4-FFF2-40B4-BE49-F238E27FC236}">
                <a16:creationId xmlns:a16="http://schemas.microsoft.com/office/drawing/2014/main" id="{A877A316-CBB1-24D1-D111-A11775598C6A}"/>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1810212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4 films with copy v2">
    <p:bg>
      <p:bgPr>
        <a:solidFill>
          <a:schemeClr val="tx1"/>
        </a:solidFill>
        <a:effectLst/>
      </p:bgPr>
    </p:bg>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9D10347B-C30D-263E-4CD6-1B03F1892FEF}"/>
              </a:ext>
            </a:extLst>
          </p:cNvPr>
          <p:cNvSpPr>
            <a:spLocks noGrp="1"/>
          </p:cNvSpPr>
          <p:nvPr>
            <p:ph type="pic" sz="quarter" idx="28" hasCustomPrompt="1"/>
          </p:nvPr>
        </p:nvSpPr>
        <p:spPr>
          <a:xfrm>
            <a:off x="11451962" y="6080791"/>
            <a:ext cx="540000" cy="540000"/>
          </a:xfrm>
          <a:noFill/>
        </p:spPr>
        <p:txBody>
          <a:bodyPr tIns="0" rIns="0" bIns="0" anchor="ctr" anchorCtr="0"/>
          <a:lstStyle>
            <a:lvl1pPr algn="ctr">
              <a:buNone/>
              <a:defRPr sz="1000" b="0">
                <a:solidFill>
                  <a:schemeClr val="bg1"/>
                </a:solidFill>
              </a:defRPr>
            </a:lvl1pPr>
          </a:lstStyle>
          <a:p>
            <a:r>
              <a:rPr lang="en-GB"/>
              <a:t>Client logo</a:t>
            </a:r>
          </a:p>
        </p:txBody>
      </p:sp>
      <p:sp>
        <p:nvSpPr>
          <p:cNvPr id="2" name="Subtitle 2">
            <a:extLst>
              <a:ext uri="{FF2B5EF4-FFF2-40B4-BE49-F238E27FC236}">
                <a16:creationId xmlns:a16="http://schemas.microsoft.com/office/drawing/2014/main" id="{8EB714C5-D0D7-A261-01B2-F7D65684BA06}"/>
              </a:ext>
            </a:extLst>
          </p:cNvPr>
          <p:cNvSpPr>
            <a:spLocks noGrp="1"/>
          </p:cNvSpPr>
          <p:nvPr>
            <p:ph type="subTitle" idx="1" hasCustomPrompt="1"/>
          </p:nvPr>
        </p:nvSpPr>
        <p:spPr>
          <a:xfrm>
            <a:off x="199829" y="955470"/>
            <a:ext cx="5552995" cy="347555"/>
          </a:xfrm>
        </p:spPr>
        <p:txBody>
          <a:bodyPr>
            <a:noAutofit/>
          </a:bodyP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goes here</a:t>
            </a:r>
            <a:endParaRPr lang="en-US"/>
          </a:p>
        </p:txBody>
      </p:sp>
      <p:sp>
        <p:nvSpPr>
          <p:cNvPr id="3" name="Title 1">
            <a:extLst>
              <a:ext uri="{FF2B5EF4-FFF2-40B4-BE49-F238E27FC236}">
                <a16:creationId xmlns:a16="http://schemas.microsoft.com/office/drawing/2014/main" id="{CA586C7C-E7BA-AA15-4B54-BF2DBF3D49CF}"/>
              </a:ext>
            </a:extLst>
          </p:cNvPr>
          <p:cNvSpPr>
            <a:spLocks noGrp="1"/>
          </p:cNvSpPr>
          <p:nvPr>
            <p:ph type="title" hasCustomPrompt="1"/>
          </p:nvPr>
        </p:nvSpPr>
        <p:spPr>
          <a:xfrm>
            <a:off x="199829" y="239094"/>
            <a:ext cx="10882181" cy="525552"/>
          </a:xfrm>
        </p:spPr>
        <p:txBody>
          <a:bodyPr>
            <a:noAutofit/>
          </a:bodyPr>
          <a:lstStyle>
            <a:lvl1pPr>
              <a:defRPr>
                <a:solidFill>
                  <a:schemeClr val="bg1"/>
                </a:solidFill>
              </a:defRPr>
            </a:lvl1pPr>
          </a:lstStyle>
          <a:p>
            <a:r>
              <a:rPr lang="en-GB"/>
              <a:t>Heading goes here</a:t>
            </a:r>
            <a:endParaRPr lang="en-US"/>
          </a:p>
        </p:txBody>
      </p:sp>
      <p:sp>
        <p:nvSpPr>
          <p:cNvPr id="14" name="Picture Placeholder 50">
            <a:extLst>
              <a:ext uri="{FF2B5EF4-FFF2-40B4-BE49-F238E27FC236}">
                <a16:creationId xmlns:a16="http://schemas.microsoft.com/office/drawing/2014/main" id="{41144442-FDB7-1C4E-AF42-96844B0A57B2}"/>
              </a:ext>
            </a:extLst>
          </p:cNvPr>
          <p:cNvSpPr>
            <a:spLocks noGrp="1"/>
          </p:cNvSpPr>
          <p:nvPr>
            <p:ph type="pic" sz="quarter" idx="108"/>
          </p:nvPr>
        </p:nvSpPr>
        <p:spPr>
          <a:xfrm>
            <a:off x="199829" y="1801629"/>
            <a:ext cx="2628000" cy="2968293"/>
          </a:xfrm>
          <a:prstGeom prst="roundRect">
            <a:avLst>
              <a:gd name="adj" fmla="val 2732"/>
            </a:avLst>
          </a:prstGeom>
          <a:noFill/>
        </p:spPr>
        <p:txBody>
          <a:bodyPr/>
          <a:lstStyle/>
          <a:p>
            <a:endParaRPr lang="en-US"/>
          </a:p>
        </p:txBody>
      </p:sp>
      <p:sp>
        <p:nvSpPr>
          <p:cNvPr id="16" name="Picture Placeholder 50">
            <a:extLst>
              <a:ext uri="{FF2B5EF4-FFF2-40B4-BE49-F238E27FC236}">
                <a16:creationId xmlns:a16="http://schemas.microsoft.com/office/drawing/2014/main" id="{F8890DCF-3EAA-0322-AB8C-F285F9EDE27A}"/>
              </a:ext>
            </a:extLst>
          </p:cNvPr>
          <p:cNvSpPr>
            <a:spLocks noGrp="1"/>
          </p:cNvSpPr>
          <p:nvPr>
            <p:ph type="pic" sz="quarter" idx="110"/>
          </p:nvPr>
        </p:nvSpPr>
        <p:spPr>
          <a:xfrm>
            <a:off x="3254540" y="1801628"/>
            <a:ext cx="2628000" cy="2968293"/>
          </a:xfrm>
          <a:prstGeom prst="roundRect">
            <a:avLst>
              <a:gd name="adj" fmla="val 2732"/>
            </a:avLst>
          </a:prstGeom>
          <a:noFill/>
        </p:spPr>
        <p:txBody>
          <a:bodyPr/>
          <a:lstStyle/>
          <a:p>
            <a:endParaRPr lang="en-US"/>
          </a:p>
        </p:txBody>
      </p:sp>
      <p:sp>
        <p:nvSpPr>
          <p:cNvPr id="17" name="Picture Placeholder 50">
            <a:extLst>
              <a:ext uri="{FF2B5EF4-FFF2-40B4-BE49-F238E27FC236}">
                <a16:creationId xmlns:a16="http://schemas.microsoft.com/office/drawing/2014/main" id="{B956C530-9075-E138-6F2C-9819A2D9C206}"/>
              </a:ext>
            </a:extLst>
          </p:cNvPr>
          <p:cNvSpPr>
            <a:spLocks noGrp="1"/>
          </p:cNvSpPr>
          <p:nvPr>
            <p:ph type="pic" sz="quarter" idx="112"/>
          </p:nvPr>
        </p:nvSpPr>
        <p:spPr>
          <a:xfrm>
            <a:off x="9363962" y="1801628"/>
            <a:ext cx="2628000" cy="2968293"/>
          </a:xfrm>
          <a:prstGeom prst="roundRect">
            <a:avLst>
              <a:gd name="adj" fmla="val 2732"/>
            </a:avLst>
          </a:prstGeom>
          <a:noFill/>
        </p:spPr>
        <p:txBody>
          <a:bodyPr/>
          <a:lstStyle/>
          <a:p>
            <a:endParaRPr lang="en-US"/>
          </a:p>
        </p:txBody>
      </p:sp>
      <p:sp>
        <p:nvSpPr>
          <p:cNvPr id="26" name="Picture Placeholder 50">
            <a:extLst>
              <a:ext uri="{FF2B5EF4-FFF2-40B4-BE49-F238E27FC236}">
                <a16:creationId xmlns:a16="http://schemas.microsoft.com/office/drawing/2014/main" id="{DA8BE89D-B1FF-2366-5A73-BC54FBF5C8A1}"/>
              </a:ext>
            </a:extLst>
          </p:cNvPr>
          <p:cNvSpPr>
            <a:spLocks noGrp="1"/>
          </p:cNvSpPr>
          <p:nvPr>
            <p:ph type="pic" sz="quarter" idx="114"/>
          </p:nvPr>
        </p:nvSpPr>
        <p:spPr>
          <a:xfrm>
            <a:off x="6309251" y="1801628"/>
            <a:ext cx="2628000" cy="2968293"/>
          </a:xfrm>
          <a:prstGeom prst="roundRect">
            <a:avLst>
              <a:gd name="adj" fmla="val 2732"/>
            </a:avLst>
          </a:prstGeom>
          <a:noFill/>
        </p:spPr>
        <p:txBody>
          <a:bodyPr>
            <a:noAutofit/>
          </a:bodyPr>
          <a:lstStyle/>
          <a:p>
            <a:endParaRPr lang="en-US"/>
          </a:p>
        </p:txBody>
      </p:sp>
      <p:sp>
        <p:nvSpPr>
          <p:cNvPr id="27" name="Text Placeholder 24">
            <a:extLst>
              <a:ext uri="{FF2B5EF4-FFF2-40B4-BE49-F238E27FC236}">
                <a16:creationId xmlns:a16="http://schemas.microsoft.com/office/drawing/2014/main" id="{DF955A49-9778-FF82-C38E-25E28E094E02}"/>
              </a:ext>
            </a:extLst>
          </p:cNvPr>
          <p:cNvSpPr>
            <a:spLocks noGrp="1"/>
          </p:cNvSpPr>
          <p:nvPr>
            <p:ph type="body" sz="quarter" idx="102" hasCustomPrompt="1"/>
          </p:nvPr>
        </p:nvSpPr>
        <p:spPr>
          <a:xfrm>
            <a:off x="199829"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29" name="Text Placeholder 24">
            <a:extLst>
              <a:ext uri="{FF2B5EF4-FFF2-40B4-BE49-F238E27FC236}">
                <a16:creationId xmlns:a16="http://schemas.microsoft.com/office/drawing/2014/main" id="{03C9D570-5BDA-100D-9BB0-8B987B291566}"/>
              </a:ext>
            </a:extLst>
          </p:cNvPr>
          <p:cNvSpPr>
            <a:spLocks noGrp="1"/>
          </p:cNvSpPr>
          <p:nvPr>
            <p:ph type="body" sz="quarter" idx="115" hasCustomPrompt="1"/>
          </p:nvPr>
        </p:nvSpPr>
        <p:spPr>
          <a:xfrm>
            <a:off x="3254540"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0" name="Text Placeholder 24">
            <a:extLst>
              <a:ext uri="{FF2B5EF4-FFF2-40B4-BE49-F238E27FC236}">
                <a16:creationId xmlns:a16="http://schemas.microsoft.com/office/drawing/2014/main" id="{56C32960-2F9F-98BC-36F7-57882A258CED}"/>
              </a:ext>
            </a:extLst>
          </p:cNvPr>
          <p:cNvSpPr>
            <a:spLocks noGrp="1"/>
          </p:cNvSpPr>
          <p:nvPr>
            <p:ph type="body" sz="quarter" idx="116" hasCustomPrompt="1"/>
          </p:nvPr>
        </p:nvSpPr>
        <p:spPr>
          <a:xfrm>
            <a:off x="6309251"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sp>
        <p:nvSpPr>
          <p:cNvPr id="31" name="Text Placeholder 24">
            <a:extLst>
              <a:ext uri="{FF2B5EF4-FFF2-40B4-BE49-F238E27FC236}">
                <a16:creationId xmlns:a16="http://schemas.microsoft.com/office/drawing/2014/main" id="{A60E31B8-B2E6-FC0C-329D-795D4F64A4C1}"/>
              </a:ext>
            </a:extLst>
          </p:cNvPr>
          <p:cNvSpPr>
            <a:spLocks noGrp="1"/>
          </p:cNvSpPr>
          <p:nvPr>
            <p:ph type="body" sz="quarter" idx="117" hasCustomPrompt="1"/>
          </p:nvPr>
        </p:nvSpPr>
        <p:spPr>
          <a:xfrm>
            <a:off x="9363962" y="4985468"/>
            <a:ext cx="2628000" cy="698854"/>
          </a:xfrm>
        </p:spPr>
        <p:txBody>
          <a:bodyPr>
            <a:noAutofit/>
          </a:bodyPr>
          <a:lstStyle>
            <a:lvl1pPr marL="0" marR="0" indent="-6350" algn="l" defTabSz="914400" rtl="0" eaLnBrk="1" fontAlgn="auto" latinLnBrk="0" hangingPunct="1">
              <a:lnSpc>
                <a:spcPct val="100000"/>
              </a:lnSpc>
              <a:spcBef>
                <a:spcPts val="1000"/>
              </a:spcBef>
              <a:spcAft>
                <a:spcPts val="0"/>
              </a:spcAft>
              <a:buClrTx/>
              <a:buSzTx/>
              <a:buFont typeface="Inter Tight" panose="020B0604020202020204" pitchFamily="34" charset="0"/>
              <a:buNone/>
              <a:tabLst/>
              <a:defRPr sz="1200" b="0">
                <a:solidFill>
                  <a:schemeClr val="bg1"/>
                </a:solidFill>
              </a:defRPr>
            </a:lvl1pPr>
          </a:lstStyle>
          <a:p>
            <a:pPr lvl="0"/>
            <a:r>
              <a:rPr lang="en-US"/>
              <a:t>Copy goes here</a:t>
            </a:r>
          </a:p>
        </p:txBody>
      </p:sp>
      <p:pic>
        <p:nvPicPr>
          <p:cNvPr id="6" name="Picture 5">
            <a:extLst>
              <a:ext uri="{FF2B5EF4-FFF2-40B4-BE49-F238E27FC236}">
                <a16:creationId xmlns:a16="http://schemas.microsoft.com/office/drawing/2014/main" id="{98A52375-4058-6130-F379-5FC42255BA1F}"/>
              </a:ext>
            </a:extLst>
          </p:cNvPr>
          <p:cNvPicPr>
            <a:picLocks noChangeAspect="1"/>
          </p:cNvPicPr>
          <p:nvPr userDrawn="1"/>
        </p:nvPicPr>
        <p:blipFill>
          <a:blip r:embed="rId2"/>
          <a:stretch>
            <a:fillRect/>
          </a:stretch>
        </p:blipFill>
        <p:spPr>
          <a:xfrm>
            <a:off x="151044" y="6345066"/>
            <a:ext cx="1353209" cy="328543"/>
          </a:xfrm>
          <a:prstGeom prst="rect">
            <a:avLst/>
          </a:prstGeom>
        </p:spPr>
      </p:pic>
      <p:sp>
        <p:nvSpPr>
          <p:cNvPr id="7" name="Text Placeholder 6">
            <a:extLst>
              <a:ext uri="{FF2B5EF4-FFF2-40B4-BE49-F238E27FC236}">
                <a16:creationId xmlns:a16="http://schemas.microsoft.com/office/drawing/2014/main" id="{95D158D4-22CF-24C9-E41C-D3C57EAF4451}"/>
              </a:ext>
            </a:extLst>
          </p:cNvPr>
          <p:cNvSpPr>
            <a:spLocks noGrp="1"/>
          </p:cNvSpPr>
          <p:nvPr>
            <p:ph type="body" sz="quarter" idx="13" hasCustomPrompt="1"/>
          </p:nvPr>
        </p:nvSpPr>
        <p:spPr>
          <a:xfrm>
            <a:off x="4151313" y="6476173"/>
            <a:ext cx="3889375" cy="165952"/>
          </a:xfrm>
        </p:spPr>
        <p:txBody>
          <a:bodyPr anchor="t" anchorCtr="0">
            <a:noAutofit/>
          </a:bodyPr>
          <a:lstStyle>
            <a:lvl1pPr algn="ctr">
              <a:buNone/>
              <a:defRPr sz="1000" b="0">
                <a:solidFill>
                  <a:schemeClr val="bg1"/>
                </a:solidFill>
              </a:defRPr>
            </a:lvl1pPr>
          </a:lstStyle>
          <a:p>
            <a:pPr lvl="0"/>
            <a:r>
              <a:rPr lang="en-US"/>
              <a:t>Source goes here</a:t>
            </a:r>
          </a:p>
        </p:txBody>
      </p:sp>
    </p:spTree>
    <p:extLst>
      <p:ext uri="{BB962C8B-B14F-4D97-AF65-F5344CB8AC3E}">
        <p14:creationId xmlns:p14="http://schemas.microsoft.com/office/powerpoint/2010/main" val="3584237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21.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5" Type="http://schemas.openxmlformats.org/officeDocument/2006/relationships/slideLayout" Target="../slideLayouts/slideLayout218.xml"/><Relationship Id="rId4" Type="http://schemas.openxmlformats.org/officeDocument/2006/relationships/slideLayout" Target="../slideLayouts/slideLayout217.xml"/><Relationship Id="rId9"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 Type="http://schemas.openxmlformats.org/officeDocument/2006/relationships/theme" Target="../theme/theme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theme" Target="../theme/theme3.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9" Type="http://schemas.openxmlformats.org/officeDocument/2006/relationships/slideLayout" Target="../slideLayouts/slideLayout90.xml"/><Relationship Id="rId21" Type="http://schemas.openxmlformats.org/officeDocument/2006/relationships/slideLayout" Target="../slideLayouts/slideLayout72.xml"/><Relationship Id="rId34" Type="http://schemas.openxmlformats.org/officeDocument/2006/relationships/slideLayout" Target="../slideLayouts/slideLayout85.xml"/><Relationship Id="rId42" Type="http://schemas.openxmlformats.org/officeDocument/2006/relationships/slideLayout" Target="../slideLayouts/slideLayout93.xml"/><Relationship Id="rId7" Type="http://schemas.openxmlformats.org/officeDocument/2006/relationships/slideLayout" Target="../slideLayouts/slideLayout5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29" Type="http://schemas.openxmlformats.org/officeDocument/2006/relationships/slideLayout" Target="../slideLayouts/slideLayout80.xml"/><Relationship Id="rId41" Type="http://schemas.openxmlformats.org/officeDocument/2006/relationships/slideLayout" Target="../slideLayouts/slideLayout92.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32" Type="http://schemas.openxmlformats.org/officeDocument/2006/relationships/slideLayout" Target="../slideLayouts/slideLayout83.xml"/><Relationship Id="rId37" Type="http://schemas.openxmlformats.org/officeDocument/2006/relationships/slideLayout" Target="../slideLayouts/slideLayout88.xml"/><Relationship Id="rId40" Type="http://schemas.openxmlformats.org/officeDocument/2006/relationships/slideLayout" Target="../slideLayouts/slideLayout91.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slideLayout" Target="../slideLayouts/slideLayout79.xml"/><Relationship Id="rId36" Type="http://schemas.openxmlformats.org/officeDocument/2006/relationships/slideLayout" Target="../slideLayouts/slideLayout87.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31" Type="http://schemas.openxmlformats.org/officeDocument/2006/relationships/slideLayout" Target="../slideLayouts/slideLayout82.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 Id="rId30" Type="http://schemas.openxmlformats.org/officeDocument/2006/relationships/slideLayout" Target="../slideLayouts/slideLayout81.xml"/><Relationship Id="rId35" Type="http://schemas.openxmlformats.org/officeDocument/2006/relationships/slideLayout" Target="../slideLayouts/slideLayout86.xml"/><Relationship Id="rId43" Type="http://schemas.openxmlformats.org/officeDocument/2006/relationships/theme" Target="../theme/theme4.xml"/><Relationship Id="rId8" Type="http://schemas.openxmlformats.org/officeDocument/2006/relationships/slideLayout" Target="../slideLayouts/slideLayout59.xml"/><Relationship Id="rId3" Type="http://schemas.openxmlformats.org/officeDocument/2006/relationships/slideLayout" Target="../slideLayouts/slideLayout54.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33" Type="http://schemas.openxmlformats.org/officeDocument/2006/relationships/slideLayout" Target="../slideLayouts/slideLayout84.xml"/><Relationship Id="rId38" Type="http://schemas.openxmlformats.org/officeDocument/2006/relationships/slideLayout" Target="../slideLayouts/slideLayout8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theme" Target="../theme/theme5.xml"/><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9" Type="http://schemas.openxmlformats.org/officeDocument/2006/relationships/slideLayout" Target="../slideLayouts/slideLayout159.xml"/><Relationship Id="rId21" Type="http://schemas.openxmlformats.org/officeDocument/2006/relationships/slideLayout" Target="../slideLayouts/slideLayout141.xml"/><Relationship Id="rId34" Type="http://schemas.openxmlformats.org/officeDocument/2006/relationships/slideLayout" Target="../slideLayouts/slideLayout154.xml"/><Relationship Id="rId42" Type="http://schemas.openxmlformats.org/officeDocument/2006/relationships/theme" Target="../theme/theme6.xml"/><Relationship Id="rId7" Type="http://schemas.openxmlformats.org/officeDocument/2006/relationships/slideLayout" Target="../slideLayouts/slideLayout127.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41" Type="http://schemas.openxmlformats.org/officeDocument/2006/relationships/slideLayout" Target="../slideLayouts/slideLayout161.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37" Type="http://schemas.openxmlformats.org/officeDocument/2006/relationships/slideLayout" Target="../slideLayouts/slideLayout157.xml"/><Relationship Id="rId40" Type="http://schemas.openxmlformats.org/officeDocument/2006/relationships/slideLayout" Target="../slideLayouts/slideLayout160.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36" Type="http://schemas.openxmlformats.org/officeDocument/2006/relationships/slideLayout" Target="../slideLayouts/slideLayout156.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35" Type="http://schemas.openxmlformats.org/officeDocument/2006/relationships/slideLayout" Target="../slideLayouts/slideLayout155.xml"/><Relationship Id="rId8" Type="http://schemas.openxmlformats.org/officeDocument/2006/relationships/slideLayout" Target="../slideLayouts/slideLayout128.xml"/><Relationship Id="rId3" Type="http://schemas.openxmlformats.org/officeDocument/2006/relationships/slideLayout" Target="../slideLayouts/slideLayout123.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slideLayout" Target="../slideLayouts/slideLayout153.xml"/><Relationship Id="rId38" Type="http://schemas.openxmlformats.org/officeDocument/2006/relationships/slideLayout" Target="../slideLayouts/slideLayout1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slideLayout" Target="../slideLayouts/slideLayout17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20" Type="http://schemas.openxmlformats.org/officeDocument/2006/relationships/theme" Target="../theme/theme7.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10" Type="http://schemas.openxmlformats.org/officeDocument/2006/relationships/slideLayout" Target="../slideLayouts/slideLayout171.xml"/><Relationship Id="rId19" Type="http://schemas.openxmlformats.org/officeDocument/2006/relationships/slideLayout" Target="../slideLayouts/slideLayout180.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8.xml"/><Relationship Id="rId13" Type="http://schemas.openxmlformats.org/officeDocument/2006/relationships/slideLayout" Target="../slideLayouts/slideLayout193.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slideLayout" Target="../slideLayouts/slideLayout192.xml"/><Relationship Id="rId17" Type="http://schemas.openxmlformats.org/officeDocument/2006/relationships/theme" Target="../theme/theme8.xml"/><Relationship Id="rId2" Type="http://schemas.openxmlformats.org/officeDocument/2006/relationships/slideLayout" Target="../slideLayouts/slideLayout182.xml"/><Relationship Id="rId16" Type="http://schemas.openxmlformats.org/officeDocument/2006/relationships/slideLayout" Target="../slideLayouts/slideLayout196.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5" Type="http://schemas.openxmlformats.org/officeDocument/2006/relationships/slideLayout" Target="../slideLayouts/slideLayout19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 Id="rId14" Type="http://schemas.openxmlformats.org/officeDocument/2006/relationships/slideLayout" Target="../slideLayouts/slideLayout19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04.xml"/><Relationship Id="rId13" Type="http://schemas.openxmlformats.org/officeDocument/2006/relationships/slideLayout" Target="../slideLayouts/slideLayout209.xml"/><Relationship Id="rId18" Type="http://schemas.openxmlformats.org/officeDocument/2006/relationships/theme" Target="../theme/theme9.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slideLayout" Target="../slideLayouts/slideLayout208.xml"/><Relationship Id="rId17" Type="http://schemas.openxmlformats.org/officeDocument/2006/relationships/slideLayout" Target="../slideLayouts/slideLayout213.xml"/><Relationship Id="rId2" Type="http://schemas.openxmlformats.org/officeDocument/2006/relationships/slideLayout" Target="../slideLayouts/slideLayout198.xml"/><Relationship Id="rId16" Type="http://schemas.openxmlformats.org/officeDocument/2006/relationships/slideLayout" Target="../slideLayouts/slideLayout212.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5" Type="http://schemas.openxmlformats.org/officeDocument/2006/relationships/slideLayout" Target="../slideLayouts/slideLayout21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 Id="rId14"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91423962"/>
      </p:ext>
    </p:extLst>
  </p:cSld>
  <p:clrMap bg1="lt1" tx1="dk1" bg2="lt2" tx2="dk2" accent1="accent1" accent2="accent2" accent3="accent3" accent4="accent4" accent5="accent5" accent6="accent6" hlink="hlink" folHlink="folHlink"/>
  <p:sldLayoutIdLst>
    <p:sldLayoutId id="2147483805" r:id="rId1"/>
    <p:sldLayoutId id="2147483908" r:id="rId2"/>
    <p:sldLayoutId id="2147483806" r:id="rId3"/>
    <p:sldLayoutId id="2147483807" r:id="rId4"/>
    <p:sldLayoutId id="2147483909" r:id="rId5"/>
    <p:sldLayoutId id="2147483808" r:id="rId6"/>
    <p:sldLayoutId id="2147483810" r:id="rId7"/>
    <p:sldLayoutId id="2147483914" r:id="rId8"/>
    <p:sldLayoutId id="2147483811" r:id="rId9"/>
    <p:sldLayoutId id="2147483812" r:id="rId10"/>
    <p:sldLayoutId id="2147483813" r:id="rId11"/>
    <p:sldLayoutId id="2147483815" r:id="rId12"/>
    <p:sldLayoutId id="2147483918" r:id="rId13"/>
    <p:sldLayoutId id="2147483919" r:id="rId14"/>
    <p:sldLayoutId id="2147483814" r:id="rId15"/>
    <p:sldLayoutId id="2147484753" r:id="rId16"/>
    <p:sldLayoutId id="2147484754" r:id="rId1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047085959"/>
      </p:ext>
    </p:extLst>
  </p:cSld>
  <p:clrMap bg1="lt1" tx1="dk1" bg2="lt2" tx2="dk2" accent1="accent1" accent2="accent2" accent3="accent3" accent4="accent4" accent5="accent5" accent6="accent6" hlink="hlink" folHlink="folHlink"/>
  <p:sldLayoutIdLst>
    <p:sldLayoutId id="2147484744" r:id="rId1"/>
    <p:sldLayoutId id="2147484743" r:id="rId2"/>
    <p:sldLayoutId id="2147484748" r:id="rId3"/>
    <p:sldLayoutId id="2147484781" r:id="rId4"/>
    <p:sldLayoutId id="2147484747" r:id="rId5"/>
    <p:sldLayoutId id="2147484745" r:id="rId6"/>
    <p:sldLayoutId id="2147484782" r:id="rId7"/>
    <p:sldLayoutId id="2147484746" r:id="rId8"/>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06E837B-BD58-0C49-B679-D22CA69DDAE0}" type="datetimeFigureOut">
              <a:rPr kumimoji="0" lang="en-US" sz="1200" b="0" i="0" u="none" strike="noStrike" kern="1200" cap="none" spc="0" normalizeH="0" baseline="0" noProof="0" smtClean="0">
                <a:ln>
                  <a:noFill/>
                </a:ln>
                <a:solidFill>
                  <a:srgbClr val="051D2E">
                    <a:tint val="82000"/>
                  </a:srgbClr>
                </a:solidFill>
                <a:effectLst/>
                <a:uLnTx/>
                <a:uFillTx/>
                <a:latin typeface="Inter Tight"/>
                <a:ea typeface="+mn-ea"/>
                <a:cs typeface="+mn-cs"/>
              </a:rPr>
              <a:t>8/14/2026</a:t>
            </a:fld>
            <a:endParaRPr kumimoji="0" lang="en-US" sz="1200" b="0" i="0" u="none" strike="noStrike" kern="1200" cap="none" spc="0" normalizeH="0" baseline="0" noProof="0">
              <a:ln>
                <a:noFill/>
              </a:ln>
              <a:solidFill>
                <a:srgbClr val="051D2E">
                  <a:tint val="82000"/>
                </a:srgbClr>
              </a:solidFill>
              <a:effectLst/>
              <a:uLnTx/>
              <a:uFillTx/>
              <a:latin typeface="Inter Tight"/>
              <a:ea typeface="+mn-ea"/>
              <a:cs typeface="+mn-cs"/>
            </a:endParaRPr>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51D2E">
                  <a:tint val="82000"/>
                </a:srgbClr>
              </a:solidFill>
              <a:effectLst/>
              <a:uLnTx/>
              <a:uFillTx/>
              <a:latin typeface="Inter Tight"/>
              <a:ea typeface="+mn-ea"/>
              <a:cs typeface="+mn-cs"/>
            </a:endParaRPr>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11E539-5AFE-5B4D-B982-F729F8E670F2}" type="slidenum">
              <a:rPr kumimoji="0" lang="en-US" sz="1200" b="0" i="0" u="none" strike="noStrike" kern="1200" cap="none" spc="0" normalizeH="0" baseline="0" noProof="0" smtClean="0">
                <a:ln>
                  <a:noFill/>
                </a:ln>
                <a:solidFill>
                  <a:srgbClr val="051D2E">
                    <a:tint val="82000"/>
                  </a:srgbClr>
                </a:solidFill>
                <a:effectLst/>
                <a:uLnTx/>
                <a:uFillTx/>
                <a:latin typeface="Inter Tight"/>
                <a:ea typeface="+mn-ea"/>
                <a:cs typeface="+mn-cs"/>
              </a:rPr>
              <a:t>‹#›</a:t>
            </a:fld>
            <a:endParaRPr kumimoji="0" lang="en-US" sz="1200" b="0" i="0" u="none" strike="noStrike" kern="1200" cap="none" spc="0" normalizeH="0" baseline="0" noProof="0">
              <a:ln>
                <a:noFill/>
              </a:ln>
              <a:solidFill>
                <a:srgbClr val="051D2E">
                  <a:tint val="82000"/>
                </a:srgbClr>
              </a:solidFill>
              <a:effectLst/>
              <a:uLnTx/>
              <a:uFillTx/>
              <a:latin typeface="Inter Tight"/>
              <a:ea typeface="+mn-ea"/>
              <a:cs typeface="+mn-cs"/>
            </a:endParaRPr>
          </a:p>
        </p:txBody>
      </p:sp>
    </p:spTree>
    <p:extLst>
      <p:ext uri="{BB962C8B-B14F-4D97-AF65-F5344CB8AC3E}">
        <p14:creationId xmlns:p14="http://schemas.microsoft.com/office/powerpoint/2010/main" val="4171652022"/>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8222542"/>
      </p:ext>
    </p:extLst>
  </p:cSld>
  <p:clrMap bg1="lt1" tx1="dk1" bg2="lt2" tx2="dk2" accent1="accent1" accent2="accent2" accent3="accent3" accent4="accent4" accent5="accent5" accent6="accent6" hlink="hlink" folHlink="folHlink"/>
  <p:sldLayoutIdLst>
    <p:sldLayoutId id="2147484035" r:id="rId1"/>
    <p:sldLayoutId id="2147483944" r:id="rId2"/>
    <p:sldLayoutId id="2147484036" r:id="rId3"/>
    <p:sldLayoutId id="2147483945" r:id="rId4"/>
    <p:sldLayoutId id="2147483948" r:id="rId5"/>
    <p:sldLayoutId id="2147484764" r:id="rId6"/>
    <p:sldLayoutId id="2147483947" r:id="rId7"/>
    <p:sldLayoutId id="2147484212" r:id="rId8"/>
    <p:sldLayoutId id="2147484348" r:id="rId9"/>
    <p:sldLayoutId id="2147484213" r:id="rId10"/>
    <p:sldLayoutId id="214748434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1760406"/>
      </p:ext>
    </p:extLst>
  </p:cSld>
  <p:clrMap bg1="lt1" tx1="dk1" bg2="lt2" tx2="dk2" accent1="accent1" accent2="accent2" accent3="accent3" accent4="accent4" accent5="accent5" accent6="accent6" hlink="hlink" folHlink="folHlink"/>
  <p:sldLayoutIdLst>
    <p:sldLayoutId id="2147484037" r:id="rId1"/>
    <p:sldLayoutId id="2147484765" r:id="rId2"/>
    <p:sldLayoutId id="2147483949" r:id="rId3"/>
    <p:sldLayoutId id="2147484038" r:id="rId4"/>
    <p:sldLayoutId id="2147484766" r:id="rId5"/>
    <p:sldLayoutId id="2147483951" r:id="rId6"/>
    <p:sldLayoutId id="2147484039" r:id="rId7"/>
    <p:sldLayoutId id="2147484767" r:id="rId8"/>
    <p:sldLayoutId id="2147483952" r:id="rId9"/>
    <p:sldLayoutId id="2147484040" r:id="rId10"/>
    <p:sldLayoutId id="2147484768" r:id="rId11"/>
    <p:sldLayoutId id="2147483953" r:id="rId12"/>
    <p:sldLayoutId id="2147483954" r:id="rId13"/>
    <p:sldLayoutId id="2147484769" r:id="rId14"/>
    <p:sldLayoutId id="2147484041" r:id="rId15"/>
    <p:sldLayoutId id="2147484044" r:id="rId16"/>
    <p:sldLayoutId id="2147484770" r:id="rId17"/>
    <p:sldLayoutId id="2147484045" r:id="rId18"/>
    <p:sldLayoutId id="2147483955" r:id="rId19"/>
    <p:sldLayoutId id="2147484771" r:id="rId20"/>
    <p:sldLayoutId id="2147483956" r:id="rId21"/>
    <p:sldLayoutId id="2147484042" r:id="rId22"/>
    <p:sldLayoutId id="2147484043" r:id="rId23"/>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350911290"/>
      </p:ext>
    </p:extLst>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 id="2147484662" r:id="rId7"/>
    <p:sldLayoutId id="2147484663" r:id="rId8"/>
    <p:sldLayoutId id="2147484664" r:id="rId9"/>
    <p:sldLayoutId id="2147484201" r:id="rId10"/>
    <p:sldLayoutId id="2147484202" r:id="rId11"/>
    <p:sldLayoutId id="2147484203" r:id="rId12"/>
    <p:sldLayoutId id="2147484204" r:id="rId13"/>
    <p:sldLayoutId id="2147484205" r:id="rId14"/>
    <p:sldLayoutId id="2147484207" r:id="rId15"/>
    <p:sldLayoutId id="2147484208" r:id="rId16"/>
    <p:sldLayoutId id="2147484344" r:id="rId17"/>
    <p:sldLayoutId id="2147484345" r:id="rId18"/>
    <p:sldLayoutId id="2147484772" r:id="rId19"/>
    <p:sldLayoutId id="2147484209" r:id="rId20"/>
    <p:sldLayoutId id="2147484346" r:id="rId21"/>
    <p:sldLayoutId id="2147484773" r:id="rId22"/>
    <p:sldLayoutId id="2147484210" r:id="rId23"/>
    <p:sldLayoutId id="2147484347" r:id="rId24"/>
    <p:sldLayoutId id="2147484774" r:id="rId25"/>
    <p:sldLayoutId id="2147484211" r:id="rId26"/>
    <p:sldLayoutId id="2147484350" r:id="rId27"/>
    <p:sldLayoutId id="2147484775" r:id="rId28"/>
    <p:sldLayoutId id="2147484214" r:id="rId29"/>
    <p:sldLayoutId id="2147484351" r:id="rId30"/>
    <p:sldLayoutId id="2147484776" r:id="rId31"/>
    <p:sldLayoutId id="2147484215" r:id="rId32"/>
    <p:sldLayoutId id="2147484352" r:id="rId33"/>
    <p:sldLayoutId id="2147484777" r:id="rId34"/>
    <p:sldLayoutId id="2147484216" r:id="rId35"/>
    <p:sldLayoutId id="2147484246" r:id="rId36"/>
    <p:sldLayoutId id="2147484245" r:id="rId37"/>
    <p:sldLayoutId id="2147484756" r:id="rId38"/>
    <p:sldLayoutId id="2147484778" r:id="rId39"/>
    <p:sldLayoutId id="2147484755" r:id="rId40"/>
    <p:sldLayoutId id="2147484882" r:id="rId41"/>
    <p:sldLayoutId id="2147484883" r:id="rId42"/>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55368351"/>
      </p:ext>
    </p:extLst>
  </p:cSld>
  <p:clrMap bg1="lt1" tx1="dk1" bg2="lt2" tx2="dk2" accent1="accent1" accent2="accent2" accent3="accent3" accent4="accent4" accent5="accent5" accent6="accent6" hlink="hlink" folHlink="folHlink"/>
  <p:sldLayoutIdLst>
    <p:sldLayoutId id="2147484819" r:id="rId1"/>
    <p:sldLayoutId id="2147484818" r:id="rId2"/>
    <p:sldLayoutId id="2147484792" r:id="rId3"/>
    <p:sldLayoutId id="2147484793" r:id="rId4"/>
    <p:sldLayoutId id="2147484794" r:id="rId5"/>
    <p:sldLayoutId id="2147484795" r:id="rId6"/>
    <p:sldLayoutId id="2147484796" r:id="rId7"/>
    <p:sldLayoutId id="2147484797" r:id="rId8"/>
    <p:sldLayoutId id="2147484724" r:id="rId9"/>
    <p:sldLayoutId id="2147484725" r:id="rId10"/>
    <p:sldLayoutId id="2147484714" r:id="rId11"/>
    <p:sldLayoutId id="2147484713" r:id="rId12"/>
    <p:sldLayoutId id="2147484751" r:id="rId13"/>
    <p:sldLayoutId id="2147484762" r:id="rId14"/>
    <p:sldLayoutId id="2147484715" r:id="rId15"/>
    <p:sldLayoutId id="2147484763" r:id="rId16"/>
    <p:sldLayoutId id="2147484800" r:id="rId17"/>
    <p:sldLayoutId id="2147484801" r:id="rId18"/>
    <p:sldLayoutId id="2147484727" r:id="rId19"/>
    <p:sldLayoutId id="2147484726" r:id="rId20"/>
    <p:sldLayoutId id="2147484716" r:id="rId21"/>
    <p:sldLayoutId id="2147484717" r:id="rId22"/>
    <p:sldLayoutId id="2147484719" r:id="rId23"/>
    <p:sldLayoutId id="2147484718" r:id="rId24"/>
    <p:sldLayoutId id="2147484720" r:id="rId25"/>
    <p:sldLayoutId id="2147484721" r:id="rId26"/>
    <p:sldLayoutId id="2147484884" r:id="rId2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33675484"/>
      </p:ext>
    </p:extLst>
  </p:cSld>
  <p:clrMap bg1="lt1" tx1="dk1" bg2="lt2" tx2="dk2" accent1="accent1" accent2="accent2" accent3="accent3" accent4="accent4" accent5="accent5" accent6="accent6" hlink="hlink" folHlink="folHlink"/>
  <p:sldLayoutIdLst>
    <p:sldLayoutId id="2147484847" r:id="rId1"/>
    <p:sldLayoutId id="2147484848" r:id="rId2"/>
    <p:sldLayoutId id="2147484849" r:id="rId3"/>
    <p:sldLayoutId id="2147484850" r:id="rId4"/>
    <p:sldLayoutId id="2147484851" r:id="rId5"/>
    <p:sldLayoutId id="2147484852" r:id="rId6"/>
    <p:sldLayoutId id="2147484853" r:id="rId7"/>
    <p:sldLayoutId id="2147484854" r:id="rId8"/>
    <p:sldLayoutId id="2147484855" r:id="rId9"/>
    <p:sldLayoutId id="2147484856" r:id="rId10"/>
    <p:sldLayoutId id="2147484871" r:id="rId11"/>
    <p:sldLayoutId id="2147484872" r:id="rId12"/>
    <p:sldLayoutId id="2147484857" r:id="rId13"/>
    <p:sldLayoutId id="2147484858" r:id="rId14"/>
    <p:sldLayoutId id="2147484859" r:id="rId15"/>
    <p:sldLayoutId id="2147484860" r:id="rId16"/>
    <p:sldLayoutId id="2147484873" r:id="rId17"/>
    <p:sldLayoutId id="2147484861" r:id="rId18"/>
    <p:sldLayoutId id="2147484862" r:id="rId19"/>
    <p:sldLayoutId id="2147484874" r:id="rId20"/>
    <p:sldLayoutId id="2147484875" r:id="rId21"/>
    <p:sldLayoutId id="2147484575" r:id="rId22"/>
    <p:sldLayoutId id="2147484574" r:id="rId23"/>
    <p:sldLayoutId id="2147484623" r:id="rId24"/>
    <p:sldLayoutId id="2147484622" r:id="rId25"/>
    <p:sldLayoutId id="2147484863" r:id="rId26"/>
    <p:sldLayoutId id="2147484864" r:id="rId27"/>
    <p:sldLayoutId id="2147484876" r:id="rId28"/>
    <p:sldLayoutId id="2147484877" r:id="rId29"/>
    <p:sldLayoutId id="2147484865" r:id="rId30"/>
    <p:sldLayoutId id="2147484866" r:id="rId31"/>
    <p:sldLayoutId id="2147484878" r:id="rId32"/>
    <p:sldLayoutId id="2147484879" r:id="rId33"/>
    <p:sldLayoutId id="2147484867" r:id="rId34"/>
    <p:sldLayoutId id="2147484868" r:id="rId35"/>
    <p:sldLayoutId id="2147484880" r:id="rId36"/>
    <p:sldLayoutId id="2147484881" r:id="rId37"/>
    <p:sldLayoutId id="2147484869" r:id="rId38"/>
    <p:sldLayoutId id="2147484870" r:id="rId39"/>
    <p:sldLayoutId id="2147484750" r:id="rId40"/>
    <p:sldLayoutId id="2147484749" r:id="rId4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98678740"/>
      </p:ext>
    </p:extLst>
  </p:cSld>
  <p:clrMap bg1="lt1" tx1="dk1" bg2="lt2" tx2="dk2" accent1="accent1" accent2="accent2" accent3="accent3" accent4="accent4" accent5="accent5" accent6="accent6" hlink="hlink" folHlink="folHlink"/>
  <p:sldLayoutIdLst>
    <p:sldLayoutId id="2147484446" r:id="rId1"/>
    <p:sldLayoutId id="2147484783" r:id="rId2"/>
    <p:sldLayoutId id="2147484779" r:id="rId3"/>
    <p:sldLayoutId id="2147484784" r:id="rId4"/>
    <p:sldLayoutId id="2147484447" r:id="rId5"/>
    <p:sldLayoutId id="2147484785" r:id="rId6"/>
    <p:sldLayoutId id="2147484457" r:id="rId7"/>
    <p:sldLayoutId id="2147484780" r:id="rId8"/>
    <p:sldLayoutId id="2147484448" r:id="rId9"/>
    <p:sldLayoutId id="2147484449" r:id="rId10"/>
    <p:sldLayoutId id="2147484452" r:id="rId11"/>
    <p:sldLayoutId id="2147484450" r:id="rId12"/>
    <p:sldLayoutId id="2147484451" r:id="rId13"/>
    <p:sldLayoutId id="2147484453" r:id="rId14"/>
    <p:sldLayoutId id="2147484454" r:id="rId15"/>
    <p:sldLayoutId id="2147484456" r:id="rId16"/>
    <p:sldLayoutId id="2147484455" r:id="rId17"/>
    <p:sldLayoutId id="2147484459" r:id="rId18"/>
    <p:sldLayoutId id="2147484458" r:id="rId1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07334125"/>
      </p:ext>
    </p:extLst>
  </p:cSld>
  <p:clrMap bg1="lt1" tx1="dk1" bg2="lt2" tx2="dk2" accent1="accent1" accent2="accent2" accent3="accent3" accent4="accent4" accent5="accent5" accent6="accent6" hlink="hlink" folHlink="folHlink"/>
  <p:sldLayoutIdLst>
    <p:sldLayoutId id="2147484510" r:id="rId1"/>
    <p:sldLayoutId id="2147484514" r:id="rId2"/>
    <p:sldLayoutId id="2147484511" r:id="rId3"/>
    <p:sldLayoutId id="2147484667" r:id="rId4"/>
    <p:sldLayoutId id="2147484666" r:id="rId5"/>
    <p:sldLayoutId id="2147484515" r:id="rId6"/>
    <p:sldLayoutId id="2147484512" r:id="rId7"/>
    <p:sldLayoutId id="2147484516" r:id="rId8"/>
    <p:sldLayoutId id="2147484655" r:id="rId9"/>
    <p:sldLayoutId id="2147484517" r:id="rId10"/>
    <p:sldLayoutId id="2147484670" r:id="rId11"/>
    <p:sldLayoutId id="2147484509" r:id="rId12"/>
    <p:sldLayoutId id="2147484669" r:id="rId13"/>
    <p:sldLayoutId id="2147484668" r:id="rId14"/>
    <p:sldLayoutId id="2147484513" r:id="rId15"/>
    <p:sldLayoutId id="2147484665"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36751058"/>
      </p:ext>
    </p:extLst>
  </p:cSld>
  <p:clrMap bg1="lt1" tx1="dk1" bg2="lt2" tx2="dk2" accent1="accent1" accent2="accent2" accent3="accent3" accent4="accent4" accent5="accent5" accent6="accent6" hlink="hlink" folHlink="folHlink"/>
  <p:sldLayoutIdLst>
    <p:sldLayoutId id="2147484433" r:id="rId1"/>
    <p:sldLayoutId id="2147484731" r:id="rId2"/>
    <p:sldLayoutId id="2147484390" r:id="rId3"/>
    <p:sldLayoutId id="2147484432" r:id="rId4"/>
    <p:sldLayoutId id="2147484736" r:id="rId5"/>
    <p:sldLayoutId id="2147484391" r:id="rId6"/>
    <p:sldLayoutId id="2147484392" r:id="rId7"/>
    <p:sldLayoutId id="2147484733" r:id="rId8"/>
    <p:sldLayoutId id="2147484734" r:id="rId9"/>
    <p:sldLayoutId id="2147484735" r:id="rId10"/>
    <p:sldLayoutId id="2147484737" r:id="rId11"/>
    <p:sldLayoutId id="2147484393" r:id="rId12"/>
    <p:sldLayoutId id="2147484738" r:id="rId13"/>
    <p:sldLayoutId id="2147484419" r:id="rId14"/>
    <p:sldLayoutId id="2147484888" r:id="rId15"/>
    <p:sldLayoutId id="2147484889" r:id="rId16"/>
    <p:sldLayoutId id="2147484890" r:id="rId1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11.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hyperlink" Target="https://vimeo.com/799162636?share=copy&amp;fl=cl&amp;fe=ci" TargetMode="External"/><Relationship Id="rId18" Type="http://schemas.openxmlformats.org/officeDocument/2006/relationships/image" Target="../media/image16.png"/><Relationship Id="rId3" Type="http://schemas.openxmlformats.org/officeDocument/2006/relationships/hyperlink" Target="https://vimeo.com/showcase/10210927" TargetMode="External"/><Relationship Id="rId21" Type="http://schemas.openxmlformats.org/officeDocument/2006/relationships/hyperlink" Target="https://vimeo.com/799184469?share=copy&amp;fl=cl&amp;fe=ci" TargetMode="External"/><Relationship Id="rId7" Type="http://schemas.openxmlformats.org/officeDocument/2006/relationships/image" Target="../media/image10.png"/><Relationship Id="rId12" Type="http://schemas.openxmlformats.org/officeDocument/2006/relationships/image" Target="../media/image13.png"/><Relationship Id="rId17" Type="http://schemas.openxmlformats.org/officeDocument/2006/relationships/hyperlink" Target="https://vimeo.com/801623641?share=copy&amp;fl=cl&amp;fe=ci" TargetMode="External"/><Relationship Id="rId2" Type="http://schemas.openxmlformats.org/officeDocument/2006/relationships/notesSlide" Target="../notesSlides/notesSlide1.xml"/><Relationship Id="rId16" Type="http://schemas.openxmlformats.org/officeDocument/2006/relationships/image" Target="../media/image15.png"/><Relationship Id="rId20" Type="http://schemas.openxmlformats.org/officeDocument/2006/relationships/image" Target="../media/image17.png"/><Relationship Id="rId1" Type="http://schemas.openxmlformats.org/officeDocument/2006/relationships/slideLayout" Target="../slideLayouts/slideLayout213.xml"/><Relationship Id="rId6" Type="http://schemas.openxmlformats.org/officeDocument/2006/relationships/image" Target="../media/image9.png"/><Relationship Id="rId11" Type="http://schemas.openxmlformats.org/officeDocument/2006/relationships/hyperlink" Target="https://vimeo.com/801621308?share=copy&amp;fl=cl&amp;fe=ci" TargetMode="External"/><Relationship Id="rId5" Type="http://schemas.openxmlformats.org/officeDocument/2006/relationships/image" Target="../media/image8.png"/><Relationship Id="rId15" Type="http://schemas.openxmlformats.org/officeDocument/2006/relationships/hyperlink" Target="https://vimeo.com/1035260259?share=copy&amp;fl=cl&amp;fe=ci" TargetMode="External"/><Relationship Id="rId23" Type="http://schemas.microsoft.com/office/2007/relationships/hdphoto" Target="../media/hdphoto1.wdp"/><Relationship Id="rId10" Type="http://schemas.openxmlformats.org/officeDocument/2006/relationships/image" Target="../media/image12.png"/><Relationship Id="rId19" Type="http://schemas.openxmlformats.org/officeDocument/2006/relationships/hyperlink" Target="https://vimeo.com/799200921?share=copy&amp;fl=cl&amp;fe=ci" TargetMode="External"/><Relationship Id="rId4" Type="http://schemas.openxmlformats.org/officeDocument/2006/relationships/hyperlink" Target="https://vimeo.com/showcase/10210927?share=copy&amp;fl=sc&amp;fe=fs" TargetMode="External"/><Relationship Id="rId9" Type="http://schemas.openxmlformats.org/officeDocument/2006/relationships/hyperlink" Target="https://vimeo.com/799138240?share=copy&amp;fl=cl&amp;fe=ci" TargetMode="External"/><Relationship Id="rId14" Type="http://schemas.openxmlformats.org/officeDocument/2006/relationships/image" Target="../media/image14.png"/><Relationship Id="rId22"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1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CCD83BE-D019-EA16-CC60-115972EA5A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A6A0F5-CEA6-6040-B4F8-9A468D83D621}"/>
              </a:ext>
            </a:extLst>
          </p:cNvPr>
          <p:cNvSpPr>
            <a:spLocks noGrp="1"/>
          </p:cNvSpPr>
          <p:nvPr>
            <p:ph type="title"/>
          </p:nvPr>
        </p:nvSpPr>
        <p:spPr/>
        <p:txBody>
          <a:bodyPr/>
          <a:lstStyle/>
          <a:p>
            <a:r>
              <a:rPr lang="en-GB" dirty="0"/>
              <a:t>Activations</a:t>
            </a:r>
          </a:p>
        </p:txBody>
      </p:sp>
      <p:sp>
        <p:nvSpPr>
          <p:cNvPr id="3" name="Picture Placeholder 2">
            <a:extLst>
              <a:ext uri="{FF2B5EF4-FFF2-40B4-BE49-F238E27FC236}">
                <a16:creationId xmlns:a16="http://schemas.microsoft.com/office/drawing/2014/main" id="{9C042AB2-C9E7-8DE9-0D3E-E3080BF25493}"/>
              </a:ext>
            </a:extLst>
          </p:cNvPr>
          <p:cNvSpPr>
            <a:spLocks noGrp="1"/>
          </p:cNvSpPr>
          <p:nvPr>
            <p:ph type="pic" sz="quarter" idx="28"/>
          </p:nvPr>
        </p:nvSpPr>
        <p:spPr/>
        <p:txBody>
          <a:bodyPr/>
          <a:lstStyle/>
          <a:p>
            <a:endParaRPr lang="en-GB"/>
          </a:p>
        </p:txBody>
      </p:sp>
      <p:sp>
        <p:nvSpPr>
          <p:cNvPr id="4" name="Text Placeholder 3">
            <a:extLst>
              <a:ext uri="{FF2B5EF4-FFF2-40B4-BE49-F238E27FC236}">
                <a16:creationId xmlns:a16="http://schemas.microsoft.com/office/drawing/2014/main" id="{26FC8760-042B-6BD1-6795-F9FD57455ACD}"/>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1874811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5FFFE-DC93-3112-0F37-8A1B6F3B73FE}"/>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010534C-9472-A9F6-9756-C5895F0C3269}"/>
              </a:ext>
            </a:extLst>
          </p:cNvPr>
          <p:cNvSpPr>
            <a:spLocks noGrp="1"/>
          </p:cNvSpPr>
          <p:nvPr>
            <p:ph type="subTitle" idx="1"/>
          </p:nvPr>
        </p:nvSpPr>
        <p:spPr>
          <a:xfrm>
            <a:off x="199829" y="955470"/>
            <a:ext cx="9583268" cy="347555"/>
          </a:xfrm>
        </p:spPr>
        <p:txBody>
          <a:bodyPr/>
          <a:lstStyle/>
          <a:p>
            <a:r>
              <a:rPr lang="en-GB" dirty="0">
                <a:solidFill>
                  <a:srgbClr val="FFFFFF"/>
                </a:solidFill>
              </a:rPr>
              <a:t>Immersive activations will create a truly impactful and unforgettable cinema trip. </a:t>
            </a:r>
          </a:p>
        </p:txBody>
      </p:sp>
      <p:sp>
        <p:nvSpPr>
          <p:cNvPr id="3" name="Title 2">
            <a:extLst>
              <a:ext uri="{FF2B5EF4-FFF2-40B4-BE49-F238E27FC236}">
                <a16:creationId xmlns:a16="http://schemas.microsoft.com/office/drawing/2014/main" id="{CC0FA408-21ED-603F-4B7C-0C62DB1B6828}"/>
              </a:ext>
            </a:extLst>
          </p:cNvPr>
          <p:cNvSpPr>
            <a:spLocks noGrp="1"/>
          </p:cNvSpPr>
          <p:nvPr>
            <p:ph type="title"/>
          </p:nvPr>
        </p:nvSpPr>
        <p:spPr/>
        <p:txBody>
          <a:bodyPr/>
          <a:lstStyle/>
          <a:p>
            <a:r>
              <a:rPr lang="en-GB" dirty="0">
                <a:solidFill>
                  <a:srgbClr val="FFFFFF"/>
                </a:solidFill>
              </a:rPr>
              <a:t>Activations</a:t>
            </a:r>
            <a:endParaRPr lang="en-GB" dirty="0"/>
          </a:p>
        </p:txBody>
      </p:sp>
      <p:sp>
        <p:nvSpPr>
          <p:cNvPr id="4" name="Picture Placeholder 3">
            <a:extLst>
              <a:ext uri="{FF2B5EF4-FFF2-40B4-BE49-F238E27FC236}">
                <a16:creationId xmlns:a16="http://schemas.microsoft.com/office/drawing/2014/main" id="{C057E6E8-4ED7-B802-5B97-916BA6B7F18F}"/>
              </a:ext>
            </a:extLst>
          </p:cNvPr>
          <p:cNvSpPr>
            <a:spLocks noGrp="1"/>
          </p:cNvSpPr>
          <p:nvPr>
            <p:ph type="pic" sz="quarter" idx="28"/>
          </p:nvPr>
        </p:nvSpPr>
        <p:spPr/>
        <p:txBody>
          <a:bodyPr/>
          <a:lstStyle/>
          <a:p>
            <a:endParaRPr lang="en-GB"/>
          </a:p>
        </p:txBody>
      </p:sp>
      <p:sp>
        <p:nvSpPr>
          <p:cNvPr id="5" name="Text Placeholder 4">
            <a:extLst>
              <a:ext uri="{FF2B5EF4-FFF2-40B4-BE49-F238E27FC236}">
                <a16:creationId xmlns:a16="http://schemas.microsoft.com/office/drawing/2014/main" id="{DE38E8D8-8619-78E5-A588-86FEC73F8B56}"/>
              </a:ext>
            </a:extLst>
          </p:cNvPr>
          <p:cNvSpPr>
            <a:spLocks noGrp="1"/>
          </p:cNvSpPr>
          <p:nvPr>
            <p:ph type="body" sz="quarter" idx="110"/>
          </p:nvPr>
        </p:nvSpPr>
        <p:spPr/>
        <p:txBody>
          <a:bodyPr/>
          <a:lstStyle/>
          <a:p>
            <a:endParaRPr lang="en-GB"/>
          </a:p>
        </p:txBody>
      </p:sp>
      <p:sp>
        <p:nvSpPr>
          <p:cNvPr id="6" name="Text Placeholder 3">
            <a:extLst>
              <a:ext uri="{FF2B5EF4-FFF2-40B4-BE49-F238E27FC236}">
                <a16:creationId xmlns:a16="http://schemas.microsoft.com/office/drawing/2014/main" id="{9956C0E2-430A-7829-A241-83F1C8C2605F}"/>
              </a:ext>
            </a:extLst>
          </p:cNvPr>
          <p:cNvSpPr txBox="1">
            <a:spLocks/>
          </p:cNvSpPr>
          <p:nvPr/>
        </p:nvSpPr>
        <p:spPr>
          <a:xfrm>
            <a:off x="199829" y="1360729"/>
            <a:ext cx="5221718" cy="4362542"/>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nSpc>
                <a:spcPts val="2080"/>
              </a:lnSpc>
              <a:buNone/>
            </a:pPr>
            <a:r>
              <a:rPr lang="en-GB" altLang="en-US" sz="1200" u="sng" dirty="0">
                <a:solidFill>
                  <a:srgbClr val="FFFFFF"/>
                </a:solidFill>
                <a:cs typeface="Inter Tight" pitchFamily="34" charset="0"/>
              </a:rPr>
              <a:t>Summary</a:t>
            </a:r>
            <a:endParaRPr lang="en-GB" sz="1200" b="0" kern="100" dirty="0">
              <a:solidFill>
                <a:srgbClr val="FFFFFF"/>
              </a:solidFill>
              <a:ea typeface="Inter Tight" panose="020F0502020204030204" pitchFamily="34" charset="0"/>
              <a:cs typeface="Inter Tight" panose="02020603050405020304" pitchFamily="18" charset="0"/>
            </a:endParaRPr>
          </a:p>
          <a:p>
            <a:pPr marL="0" indent="0">
              <a:lnSpc>
                <a:spcPts val="2080"/>
              </a:lnSpc>
              <a:spcAft>
                <a:spcPts val="726"/>
              </a:spcAft>
              <a:buNone/>
            </a:pPr>
            <a:r>
              <a:rPr lang="en-GB" sz="1200" b="0" kern="100" dirty="0">
                <a:solidFill>
                  <a:srgbClr val="FFFFFF"/>
                </a:solidFill>
                <a:ea typeface="Inter Tight" panose="020F0502020204030204" pitchFamily="34" charset="0"/>
                <a:cs typeface="Inter Tight" panose="02020603050405020304" pitchFamily="18" charset="0"/>
              </a:rPr>
              <a:t>DCM Studios partner with cinemas across the country to enhance a typical cinema trip into an immersive journey with your brand. By utilising the cinema space more effectively, we have opened up new touch points for brands to explore with their customers being at the forefront of it all.</a:t>
            </a:r>
            <a:endParaRPr lang="en-GB" altLang="en-US" sz="1200" b="0" dirty="0">
              <a:solidFill>
                <a:srgbClr val="FFFFFF"/>
              </a:solidFill>
              <a:cs typeface="Inter Tight" pitchFamily="34" charset="0"/>
            </a:endParaRPr>
          </a:p>
          <a:p>
            <a:pPr marL="0" indent="0">
              <a:lnSpc>
                <a:spcPts val="2080"/>
              </a:lnSpc>
              <a:buNone/>
            </a:pPr>
            <a:r>
              <a:rPr lang="en-GB" altLang="en-US" sz="1200" u="sng" dirty="0">
                <a:solidFill>
                  <a:srgbClr val="FFFFFF"/>
                </a:solidFill>
                <a:cs typeface="Inter Tight" pitchFamily="34" charset="0"/>
              </a:rPr>
              <a:t>Key benefits</a:t>
            </a:r>
            <a:r>
              <a:rPr lang="en-GB" altLang="en-US" sz="1200" dirty="0">
                <a:solidFill>
                  <a:srgbClr val="FFFFFF"/>
                </a:solidFill>
                <a:cs typeface="Inter Tight" pitchFamily="34" charset="0"/>
              </a:rPr>
              <a:t> </a:t>
            </a:r>
            <a:r>
              <a:rPr lang="en-GB" altLang="en-US" sz="1200" b="0" dirty="0">
                <a:solidFill>
                  <a:srgbClr val="FFFFFF"/>
                </a:solidFill>
                <a:cs typeface="Inter Tight" pitchFamily="34" charset="0"/>
              </a:rPr>
              <a:t>-</a:t>
            </a:r>
            <a:r>
              <a:rPr lang="en-GB" altLang="en-US" sz="1200" dirty="0">
                <a:solidFill>
                  <a:srgbClr val="FFFFFF"/>
                </a:solidFill>
                <a:cs typeface="Inter Tight" pitchFamily="34" charset="0"/>
              </a:rPr>
              <a:t> </a:t>
            </a:r>
            <a:r>
              <a:rPr lang="en-GB" sz="1200" b="0" kern="100" dirty="0">
                <a:solidFill>
                  <a:srgbClr val="FFFFFF"/>
                </a:solidFill>
                <a:ea typeface="Inter Tight" panose="020F0502020204030204" pitchFamily="34" charset="0"/>
                <a:cs typeface="Inter Tight" panose="02020603050405020304" pitchFamily="18" charset="0"/>
              </a:rPr>
              <a:t>brand objectives – action</a:t>
            </a:r>
          </a:p>
          <a:p>
            <a:pPr marL="0" indent="0">
              <a:lnSpc>
                <a:spcPts val="2080"/>
              </a:lnSpc>
              <a:buNone/>
            </a:pPr>
            <a:r>
              <a:rPr lang="en-GB" sz="1200" b="0" kern="100" dirty="0">
                <a:solidFill>
                  <a:srgbClr val="FFFFFF"/>
                </a:solidFill>
                <a:ea typeface="Inter Tight" panose="020F0502020204030204" pitchFamily="34" charset="0"/>
                <a:cs typeface="Inter Tight" panose="02020603050405020304" pitchFamily="18" charset="0"/>
              </a:rPr>
              <a:t>Brand activation provides a unique, memorable experience to increase brand awareness and brand loyalty. </a:t>
            </a:r>
          </a:p>
          <a:p>
            <a:pPr marL="0" indent="0">
              <a:lnSpc>
                <a:spcPts val="2080"/>
              </a:lnSpc>
              <a:buNone/>
              <a:tabLst>
                <a:tab pos="414635" algn="l"/>
              </a:tabLst>
            </a:pPr>
            <a:r>
              <a:rPr lang="en-GB" sz="1200" b="0" kern="100" dirty="0">
                <a:solidFill>
                  <a:srgbClr val="FFFFFF"/>
                </a:solidFill>
                <a:ea typeface="Inter Tight" panose="020F0502020204030204" pitchFamily="34" charset="0"/>
                <a:cs typeface="Inter Tight" panose="02020603050405020304" pitchFamily="18" charset="0"/>
              </a:rPr>
              <a:t>Through a multi-touch brand experience with several interactive and engaging elements, cinema has proven to be a unique medium for brands to immerse their audience and bring their brand to life.</a:t>
            </a:r>
            <a:endParaRPr lang="en-GB" altLang="en-US" sz="1200" u="sng" dirty="0">
              <a:solidFill>
                <a:srgbClr val="FB3449"/>
              </a:solidFill>
              <a:cs typeface="Inter Tight" pitchFamily="34" charset="0"/>
              <a:hlinkClick r:id="rId3">
                <a:extLst>
                  <a:ext uri="{A12FA001-AC4F-418D-AE19-62706E023703}">
                    <ahyp:hlinkClr xmlns:ahyp="http://schemas.microsoft.com/office/drawing/2018/hyperlinkcolor" val="tx"/>
                  </a:ext>
                </a:extLst>
              </a:hlinkClick>
            </a:endParaRPr>
          </a:p>
          <a:p>
            <a:pPr marL="0" indent="0">
              <a:lnSpc>
                <a:spcPts val="2080"/>
              </a:lnSpc>
              <a:buNone/>
            </a:pPr>
            <a:r>
              <a:rPr lang="en-GB" altLang="en-US" sz="1200" u="sng" dirty="0">
                <a:solidFill>
                  <a:schemeClr val="accent2"/>
                </a:solidFill>
                <a:cs typeface="Inter Tight" pitchFamily="34" charset="0"/>
                <a:hlinkClick r:id="rId4">
                  <a:extLst>
                    <a:ext uri="{A12FA001-AC4F-418D-AE19-62706E023703}">
                      <ahyp:hlinkClr xmlns:ahyp="http://schemas.microsoft.com/office/drawing/2018/hyperlinkcolor" val="tx"/>
                    </a:ext>
                  </a:extLst>
                </a:hlinkClick>
              </a:rPr>
              <a:t>Click here for case studies</a:t>
            </a:r>
            <a:endParaRPr lang="en-GB" altLang="en-US" sz="1200" u="sng" dirty="0">
              <a:solidFill>
                <a:schemeClr val="accent2"/>
              </a:solidFill>
              <a:cs typeface="Inter Tight" pitchFamily="34" charset="0"/>
            </a:endParaRPr>
          </a:p>
          <a:p>
            <a:pPr marL="0" indent="0">
              <a:lnSpc>
                <a:spcPts val="2080"/>
              </a:lnSpc>
              <a:buNone/>
            </a:pPr>
            <a:r>
              <a:rPr lang="en-GB" altLang="en-US" sz="1200" dirty="0">
                <a:solidFill>
                  <a:srgbClr val="FFFFFF"/>
                </a:solidFill>
                <a:cs typeface="Inter Tight" pitchFamily="34" charset="0"/>
              </a:rPr>
              <a:t>Case studies</a:t>
            </a:r>
          </a:p>
          <a:p>
            <a:pPr>
              <a:lnSpc>
                <a:spcPts val="2080"/>
              </a:lnSpc>
            </a:pPr>
            <a:endParaRPr lang="en-GB" sz="1400" dirty="0"/>
          </a:p>
        </p:txBody>
      </p:sp>
      <p:pic>
        <p:nvPicPr>
          <p:cNvPr id="45" name="Picture Placeholder 22">
            <a:extLst>
              <a:ext uri="{FF2B5EF4-FFF2-40B4-BE49-F238E27FC236}">
                <a16:creationId xmlns:a16="http://schemas.microsoft.com/office/drawing/2014/main" id="{0C22A7DC-469B-0AD0-10D1-B4501B78352E}"/>
              </a:ext>
            </a:extLst>
          </p:cNvPr>
          <p:cNvPicPr>
            <a:picLocks noChangeAspect="1"/>
          </p:cNvPicPr>
          <p:nvPr/>
        </p:nvPicPr>
        <p:blipFill>
          <a:blip r:embed="rId5"/>
          <a:srcRect t="1931" b="1931"/>
          <a:stretch/>
        </p:blipFill>
        <p:spPr>
          <a:xfrm>
            <a:off x="5857234" y="3477186"/>
            <a:ext cx="3046113" cy="1635588"/>
          </a:xfrm>
          <a:prstGeom prst="roundRect">
            <a:avLst>
              <a:gd name="adj" fmla="val 1469"/>
            </a:avLst>
          </a:prstGeom>
          <a:noFill/>
        </p:spPr>
      </p:pic>
      <p:pic>
        <p:nvPicPr>
          <p:cNvPr id="46" name="Picture Placeholder 18">
            <a:extLst>
              <a:ext uri="{FF2B5EF4-FFF2-40B4-BE49-F238E27FC236}">
                <a16:creationId xmlns:a16="http://schemas.microsoft.com/office/drawing/2014/main" id="{6C3BC1F1-6589-D182-DA26-2E72DDE4BF09}"/>
              </a:ext>
            </a:extLst>
          </p:cNvPr>
          <p:cNvPicPr>
            <a:picLocks noChangeAspect="1"/>
          </p:cNvPicPr>
          <p:nvPr/>
        </p:nvPicPr>
        <p:blipFill>
          <a:blip r:embed="rId6"/>
          <a:srcRect t="2020" b="2020"/>
          <a:stretch/>
        </p:blipFill>
        <p:spPr>
          <a:xfrm>
            <a:off x="5857234" y="1779639"/>
            <a:ext cx="3046113" cy="1635588"/>
          </a:xfrm>
          <a:prstGeom prst="roundRect">
            <a:avLst>
              <a:gd name="adj" fmla="val 1469"/>
            </a:avLst>
          </a:prstGeom>
          <a:noFill/>
        </p:spPr>
      </p:pic>
      <p:pic>
        <p:nvPicPr>
          <p:cNvPr id="47" name="Picture Placeholder 24">
            <a:extLst>
              <a:ext uri="{FF2B5EF4-FFF2-40B4-BE49-F238E27FC236}">
                <a16:creationId xmlns:a16="http://schemas.microsoft.com/office/drawing/2014/main" id="{665FB864-D79E-1482-751F-156FE644E7E1}"/>
              </a:ext>
            </a:extLst>
          </p:cNvPr>
          <p:cNvPicPr>
            <a:picLocks noChangeAspect="1"/>
          </p:cNvPicPr>
          <p:nvPr/>
        </p:nvPicPr>
        <p:blipFill rotWithShape="1">
          <a:blip r:embed="rId7"/>
          <a:srcRect t="1925" b="1925"/>
          <a:stretch>
            <a:fillRect/>
          </a:stretch>
        </p:blipFill>
        <p:spPr>
          <a:xfrm>
            <a:off x="8953801" y="3477186"/>
            <a:ext cx="3046113" cy="1635588"/>
          </a:xfrm>
          <a:prstGeom prst="roundRect">
            <a:avLst>
              <a:gd name="adj" fmla="val 1469"/>
            </a:avLst>
          </a:prstGeom>
          <a:noFill/>
        </p:spPr>
      </p:pic>
      <p:pic>
        <p:nvPicPr>
          <p:cNvPr id="48" name="Picture Placeholder 20">
            <a:extLst>
              <a:ext uri="{FF2B5EF4-FFF2-40B4-BE49-F238E27FC236}">
                <a16:creationId xmlns:a16="http://schemas.microsoft.com/office/drawing/2014/main" id="{3E07B1E5-7426-6856-4B78-D05630280052}"/>
              </a:ext>
            </a:extLst>
          </p:cNvPr>
          <p:cNvPicPr>
            <a:picLocks noChangeAspect="1"/>
          </p:cNvPicPr>
          <p:nvPr/>
        </p:nvPicPr>
        <p:blipFill>
          <a:blip r:embed="rId8"/>
          <a:srcRect t="1931" b="1931"/>
          <a:stretch/>
        </p:blipFill>
        <p:spPr>
          <a:xfrm>
            <a:off x="8953801" y="1779639"/>
            <a:ext cx="3046113" cy="1635588"/>
          </a:xfrm>
          <a:prstGeom prst="roundRect">
            <a:avLst>
              <a:gd name="adj" fmla="val 1469"/>
            </a:avLst>
          </a:prstGeom>
          <a:noFill/>
        </p:spPr>
      </p:pic>
      <p:grpSp>
        <p:nvGrpSpPr>
          <p:cNvPr id="55" name="Group 54">
            <a:extLst>
              <a:ext uri="{FF2B5EF4-FFF2-40B4-BE49-F238E27FC236}">
                <a16:creationId xmlns:a16="http://schemas.microsoft.com/office/drawing/2014/main" id="{7F5DE8D0-3C2A-E165-D45B-4146F9B2DC64}"/>
              </a:ext>
            </a:extLst>
          </p:cNvPr>
          <p:cNvGrpSpPr/>
          <p:nvPr/>
        </p:nvGrpSpPr>
        <p:grpSpPr>
          <a:xfrm>
            <a:off x="1446289" y="5478963"/>
            <a:ext cx="3021410" cy="684023"/>
            <a:chOff x="1446289" y="5478963"/>
            <a:chExt cx="3021410" cy="684023"/>
          </a:xfrm>
        </p:grpSpPr>
        <p:pic>
          <p:nvPicPr>
            <p:cNvPr id="34" name="Picture 33" descr="Logo&#10;&#10;Description automatically generated">
              <a:hlinkClick r:id="rId9"/>
              <a:extLst>
                <a:ext uri="{FF2B5EF4-FFF2-40B4-BE49-F238E27FC236}">
                  <a16:creationId xmlns:a16="http://schemas.microsoft.com/office/drawing/2014/main" id="{7D45F973-B8C4-4CD6-E629-2799681E638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05903" y="5500919"/>
              <a:ext cx="296411" cy="224392"/>
            </a:xfrm>
            <a:prstGeom prst="rect">
              <a:avLst/>
            </a:prstGeom>
          </p:spPr>
        </p:pic>
        <p:pic>
          <p:nvPicPr>
            <p:cNvPr id="36" name="Picture 35" descr="A picture containing text, clipart&#10;&#10;Description automatically generated">
              <a:hlinkClick r:id="rId11"/>
              <a:extLst>
                <a:ext uri="{FF2B5EF4-FFF2-40B4-BE49-F238E27FC236}">
                  <a16:creationId xmlns:a16="http://schemas.microsoft.com/office/drawing/2014/main" id="{228F93E1-74B3-1D6C-59E3-5AE566570E0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46384" y="5483813"/>
              <a:ext cx="453932" cy="258604"/>
            </a:xfrm>
            <a:prstGeom prst="rect">
              <a:avLst/>
            </a:prstGeom>
          </p:spPr>
        </p:pic>
        <p:pic>
          <p:nvPicPr>
            <p:cNvPr id="38" name="Picture 37" descr="A picture containing clipart&#10;&#10;Description automatically generated">
              <a:hlinkClick r:id="rId13"/>
              <a:extLst>
                <a:ext uri="{FF2B5EF4-FFF2-40B4-BE49-F238E27FC236}">
                  <a16:creationId xmlns:a16="http://schemas.microsoft.com/office/drawing/2014/main" id="{B3115940-D687-DA8A-9E82-DDABFAD5CFF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023827" y="5502960"/>
              <a:ext cx="550778" cy="220311"/>
            </a:xfrm>
            <a:prstGeom prst="rect">
              <a:avLst/>
            </a:prstGeom>
          </p:spPr>
        </p:pic>
        <p:pic>
          <p:nvPicPr>
            <p:cNvPr id="40" name="Picture 39" descr="Logo&#10;&#10;Description automatically generated">
              <a:hlinkClick r:id="rId15"/>
              <a:extLst>
                <a:ext uri="{FF2B5EF4-FFF2-40B4-BE49-F238E27FC236}">
                  <a16:creationId xmlns:a16="http://schemas.microsoft.com/office/drawing/2014/main" id="{9BC8327E-E00A-EBE3-DA16-8D28C71C03F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3898116" y="5478963"/>
              <a:ext cx="268304" cy="268304"/>
            </a:xfrm>
            <a:prstGeom prst="rect">
              <a:avLst/>
            </a:prstGeom>
          </p:spPr>
        </p:pic>
        <p:pic>
          <p:nvPicPr>
            <p:cNvPr id="42" name="Picture 41" descr="Icon&#10;&#10;Description automatically generated">
              <a:hlinkClick r:id="rId17"/>
              <a:extLst>
                <a:ext uri="{FF2B5EF4-FFF2-40B4-BE49-F238E27FC236}">
                  <a16:creationId xmlns:a16="http://schemas.microsoft.com/office/drawing/2014/main" id="{A84FA22E-8E41-176C-1DE6-FD5769D88B5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637975" y="5968955"/>
              <a:ext cx="554942" cy="130522"/>
            </a:xfrm>
            <a:prstGeom prst="rect">
              <a:avLst/>
            </a:prstGeom>
          </p:spPr>
        </p:pic>
        <p:pic>
          <p:nvPicPr>
            <p:cNvPr id="44" name="Picture 6">
              <a:hlinkClick r:id="rId19"/>
              <a:extLst>
                <a:ext uri="{FF2B5EF4-FFF2-40B4-BE49-F238E27FC236}">
                  <a16:creationId xmlns:a16="http://schemas.microsoft.com/office/drawing/2014/main" id="{D70FD656-619C-F923-CF5D-79E3D620CFE4}"/>
                </a:ext>
              </a:extLst>
            </p:cNvPr>
            <p:cNvPicPr>
              <a:picLocks noChangeAspect="1" noChangeArrowheads="1"/>
            </p:cNvPicPr>
            <p:nvPr/>
          </p:nvPicPr>
          <p:blipFill rotWithShape="1">
            <a:blip r:embed="rId20" cstate="print">
              <a:clrChange>
                <a:clrFrom>
                  <a:srgbClr val="030000"/>
                </a:clrFrom>
                <a:clrTo>
                  <a:srgbClr val="030000">
                    <a:alpha val="0"/>
                  </a:srgbClr>
                </a:clrTo>
              </a:clrChange>
              <a:extLst>
                <a:ext uri="{28A0092B-C50C-407E-A947-70E740481C1C}">
                  <a14:useLocalDpi xmlns:a14="http://schemas.microsoft.com/office/drawing/2010/main" val="0"/>
                </a:ext>
              </a:extLst>
            </a:blip>
            <a:srcRect l="9119" t="17639" r="9826" b="31913"/>
            <a:stretch/>
          </p:blipFill>
          <p:spPr bwMode="auto">
            <a:xfrm>
              <a:off x="1446289" y="5946140"/>
              <a:ext cx="870863" cy="176153"/>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53">
              <a:hlinkClick r:id="rId21"/>
              <a:extLst>
                <a:ext uri="{FF2B5EF4-FFF2-40B4-BE49-F238E27FC236}">
                  <a16:creationId xmlns:a16="http://schemas.microsoft.com/office/drawing/2014/main" id="{DA761763-6370-E2B5-3A29-844C516CDFA2}"/>
                </a:ext>
              </a:extLst>
            </p:cNvPr>
            <p:cNvPicPr>
              <a:picLocks noChangeAspect="1"/>
            </p:cNvPicPr>
            <p:nvPr/>
          </p:nvPicPr>
          <p:blipFill>
            <a:blip r:embed="rId22">
              <a:lum bright="70000" contrast="-70000"/>
              <a:extLst>
                <a:ext uri="{BEBA8EAE-BF5A-486C-A8C5-ECC9F3942E4B}">
                  <a14:imgProps xmlns:a14="http://schemas.microsoft.com/office/drawing/2010/main">
                    <a14:imgLayer r:embed="rId23">
                      <a14:imgEffect>
                        <a14:artisticPhotocopy/>
                      </a14:imgEffect>
                    </a14:imgLayer>
                  </a14:imgProps>
                </a:ext>
              </a:extLst>
            </a:blip>
            <a:stretch>
              <a:fillRect/>
            </a:stretch>
          </p:blipFill>
          <p:spPr>
            <a:xfrm>
              <a:off x="3596836" y="5916967"/>
              <a:ext cx="870863" cy="246019"/>
            </a:xfrm>
            <a:prstGeom prst="rect">
              <a:avLst/>
            </a:prstGeom>
          </p:spPr>
        </p:pic>
      </p:grpSp>
      <p:sp>
        <p:nvSpPr>
          <p:cNvPr id="56" name="Text Placeholder 3">
            <a:extLst>
              <a:ext uri="{FF2B5EF4-FFF2-40B4-BE49-F238E27FC236}">
                <a16:creationId xmlns:a16="http://schemas.microsoft.com/office/drawing/2014/main" id="{47814044-2B3A-EB16-E3A2-3FD0DF389219}"/>
              </a:ext>
            </a:extLst>
          </p:cNvPr>
          <p:cNvSpPr txBox="1">
            <a:spLocks/>
          </p:cNvSpPr>
          <p:nvPr/>
        </p:nvSpPr>
        <p:spPr>
          <a:xfrm>
            <a:off x="5860292" y="5326768"/>
            <a:ext cx="1740016" cy="642187"/>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nSpc>
                <a:spcPts val="2080"/>
              </a:lnSpc>
              <a:buNone/>
            </a:pPr>
            <a:r>
              <a:rPr lang="en-GB" altLang="en-US" sz="1200" u="sng">
                <a:solidFill>
                  <a:srgbClr val="FFFFFF"/>
                </a:solidFill>
                <a:cs typeface="Inter Tight" pitchFamily="34" charset="0"/>
              </a:rPr>
              <a:t>Audience</a:t>
            </a:r>
            <a:br>
              <a:rPr lang="en-GB" altLang="en-US" sz="1200" u="sng">
                <a:solidFill>
                  <a:srgbClr val="FFFFFF"/>
                </a:solidFill>
                <a:cs typeface="Inter Tight" pitchFamily="34" charset="0"/>
              </a:rPr>
            </a:br>
            <a:r>
              <a:rPr lang="en-GB" sz="1200" b="0" kern="100">
                <a:solidFill>
                  <a:srgbClr val="FFFFFF"/>
                </a:solidFill>
                <a:ea typeface="Inter Tight" panose="020F0502020204030204" pitchFamily="34" charset="0"/>
                <a:cs typeface="Inter Tight" panose="02020603050405020304" pitchFamily="18" charset="0"/>
              </a:rPr>
              <a:t>Activation Dependent</a:t>
            </a:r>
            <a:endParaRPr lang="en-GB" sz="1400" dirty="0"/>
          </a:p>
        </p:txBody>
      </p:sp>
      <p:sp>
        <p:nvSpPr>
          <p:cNvPr id="57" name="Text Placeholder 3">
            <a:extLst>
              <a:ext uri="{FF2B5EF4-FFF2-40B4-BE49-F238E27FC236}">
                <a16:creationId xmlns:a16="http://schemas.microsoft.com/office/drawing/2014/main" id="{181F5451-E9F7-DC91-007A-1122C1B7C0BB}"/>
              </a:ext>
            </a:extLst>
          </p:cNvPr>
          <p:cNvSpPr txBox="1">
            <a:spLocks/>
          </p:cNvSpPr>
          <p:nvPr/>
        </p:nvSpPr>
        <p:spPr>
          <a:xfrm>
            <a:off x="7923701" y="5326768"/>
            <a:ext cx="2822010" cy="642187"/>
          </a:xfrm>
          <a:prstGeom prst="rect">
            <a:avLst/>
          </a:prstGeom>
        </p:spPr>
        <p:txBody>
          <a:bodyPr/>
          <a:lstStyle>
            <a:lvl1pPr marL="6350" indent="-6350" algn="l" defTabSz="914400" rtl="0" eaLnBrk="1" latinLnBrk="0" hangingPunct="1">
              <a:lnSpc>
                <a:spcPct val="90000"/>
              </a:lnSpc>
              <a:spcBef>
                <a:spcPts val="1000"/>
              </a:spcBef>
              <a:buFont typeface="Inter Tight"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Inter Tight"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Inter Tight"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Inter Tight"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Inter Tight" panose="020B0604020202020204" pitchFamily="34" charset="0"/>
              <a:buChar char="•"/>
              <a:defRPr sz="1800" kern="1200">
                <a:solidFill>
                  <a:schemeClr val="tx1"/>
                </a:solidFill>
                <a:latin typeface="+mn-lt"/>
                <a:ea typeface="+mn-ea"/>
                <a:cs typeface="+mn-cs"/>
              </a:defRPr>
            </a:lvl9pPr>
          </a:lstStyle>
          <a:p>
            <a:pPr marL="0" indent="0">
              <a:lnSpc>
                <a:spcPts val="2080"/>
              </a:lnSpc>
              <a:buNone/>
            </a:pPr>
            <a:r>
              <a:rPr lang="en-GB" altLang="en-US" sz="1200" u="sng">
                <a:solidFill>
                  <a:srgbClr val="FFFFFF"/>
                </a:solidFill>
                <a:cs typeface="Inter Tight" pitchFamily="34" charset="0"/>
              </a:rPr>
              <a:t>Min Spend</a:t>
            </a:r>
            <a:br>
              <a:rPr lang="en-GB" altLang="en-US" sz="1200" u="sng">
                <a:solidFill>
                  <a:srgbClr val="FFFFFF"/>
                </a:solidFill>
                <a:cs typeface="Inter Tight" pitchFamily="34" charset="0"/>
              </a:rPr>
            </a:br>
            <a:r>
              <a:rPr lang="en-GB" sz="1200" b="0" kern="100">
                <a:solidFill>
                  <a:srgbClr val="FFFFFF"/>
                </a:solidFill>
                <a:ea typeface="Inter Tight" panose="020F0502020204030204" pitchFamily="34" charset="0"/>
                <a:cs typeface="Inter Tight" panose="02020603050405020304" pitchFamily="18" charset="0"/>
              </a:rPr>
              <a:t>£100k (£50k Media &amp; £50k Activation)</a:t>
            </a:r>
            <a:endParaRPr lang="en-GB" sz="1400" dirty="0"/>
          </a:p>
        </p:txBody>
      </p:sp>
    </p:spTree>
    <p:extLst>
      <p:ext uri="{BB962C8B-B14F-4D97-AF65-F5344CB8AC3E}">
        <p14:creationId xmlns:p14="http://schemas.microsoft.com/office/powerpoint/2010/main" val="1820924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40F47-24F6-3C88-0231-ACAA6342F7F3}"/>
            </a:ext>
          </a:extLst>
        </p:cNvPr>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8B1B34D8-1359-FCCC-E3D6-E7E0C40AA3B0}"/>
              </a:ext>
            </a:extLst>
          </p:cNvPr>
          <p:cNvPicPr>
            <a:picLocks noGrp="1" noChangeAspect="1"/>
          </p:cNvPicPr>
          <p:nvPr>
            <p:ph type="pic" sz="quarter" idx="50"/>
          </p:nvPr>
        </p:nvPicPr>
        <p:blipFill>
          <a:blip r:embed="rId2"/>
          <a:srcRect l="18570" r="18570"/>
          <a:stretch/>
        </p:blipFill>
        <p:spPr>
          <a:prstGeom prst="roundRect">
            <a:avLst>
              <a:gd name="adj" fmla="val 1469"/>
            </a:avLst>
          </a:prstGeom>
          <a:noFill/>
        </p:spPr>
      </p:pic>
      <p:pic>
        <p:nvPicPr>
          <p:cNvPr id="17" name="Picture Placeholder 16">
            <a:extLst>
              <a:ext uri="{FF2B5EF4-FFF2-40B4-BE49-F238E27FC236}">
                <a16:creationId xmlns:a16="http://schemas.microsoft.com/office/drawing/2014/main" id="{F63945BF-3549-065C-A1EC-922C48598FBC}"/>
              </a:ext>
            </a:extLst>
          </p:cNvPr>
          <p:cNvPicPr>
            <a:picLocks noGrp="1" noChangeAspect="1"/>
          </p:cNvPicPr>
          <p:nvPr>
            <p:ph type="pic" sz="quarter" idx="51"/>
          </p:nvPr>
        </p:nvPicPr>
        <p:blipFill>
          <a:blip r:embed="rId3"/>
          <a:srcRect t="4129" b="4129"/>
          <a:stretch/>
        </p:blipFill>
        <p:spPr>
          <a:prstGeom prst="roundRect">
            <a:avLst>
              <a:gd name="adj" fmla="val 1469"/>
            </a:avLst>
          </a:prstGeom>
          <a:noFill/>
        </p:spPr>
      </p:pic>
      <p:pic>
        <p:nvPicPr>
          <p:cNvPr id="19" name="Picture Placeholder 18">
            <a:extLst>
              <a:ext uri="{FF2B5EF4-FFF2-40B4-BE49-F238E27FC236}">
                <a16:creationId xmlns:a16="http://schemas.microsoft.com/office/drawing/2014/main" id="{33EB8337-5444-F6FD-97C4-891C7CA24AA8}"/>
              </a:ext>
            </a:extLst>
          </p:cNvPr>
          <p:cNvPicPr>
            <a:picLocks noGrp="1" noChangeAspect="1"/>
          </p:cNvPicPr>
          <p:nvPr>
            <p:ph type="pic" sz="quarter" idx="53"/>
          </p:nvPr>
        </p:nvPicPr>
        <p:blipFill>
          <a:blip r:embed="rId4"/>
          <a:srcRect t="6469" b="6469"/>
          <a:stretch/>
        </p:blipFill>
        <p:spPr>
          <a:prstGeom prst="roundRect">
            <a:avLst>
              <a:gd name="adj" fmla="val 1469"/>
            </a:avLst>
          </a:prstGeom>
          <a:noFill/>
        </p:spPr>
      </p:pic>
      <p:pic>
        <p:nvPicPr>
          <p:cNvPr id="21" name="Picture Placeholder 20">
            <a:extLst>
              <a:ext uri="{FF2B5EF4-FFF2-40B4-BE49-F238E27FC236}">
                <a16:creationId xmlns:a16="http://schemas.microsoft.com/office/drawing/2014/main" id="{D7462083-015C-7142-AE6F-A43CA8A2A06A}"/>
              </a:ext>
            </a:extLst>
          </p:cNvPr>
          <p:cNvPicPr>
            <a:picLocks noGrp="1" noChangeAspect="1"/>
          </p:cNvPicPr>
          <p:nvPr>
            <p:ph type="pic" sz="quarter" idx="55"/>
          </p:nvPr>
        </p:nvPicPr>
        <p:blipFill>
          <a:blip r:embed="rId5"/>
          <a:srcRect l="8955" r="8955"/>
          <a:stretch/>
        </p:blipFill>
        <p:spPr>
          <a:prstGeom prst="roundRect">
            <a:avLst>
              <a:gd name="adj" fmla="val 1469"/>
            </a:avLst>
          </a:prstGeom>
          <a:noFill/>
        </p:spPr>
      </p:pic>
      <p:pic>
        <p:nvPicPr>
          <p:cNvPr id="23" name="Picture Placeholder 22">
            <a:extLst>
              <a:ext uri="{FF2B5EF4-FFF2-40B4-BE49-F238E27FC236}">
                <a16:creationId xmlns:a16="http://schemas.microsoft.com/office/drawing/2014/main" id="{0BCA9394-9A32-2342-E4F4-1D384BF61485}"/>
              </a:ext>
            </a:extLst>
          </p:cNvPr>
          <p:cNvPicPr>
            <a:picLocks noGrp="1" noChangeAspect="1"/>
          </p:cNvPicPr>
          <p:nvPr>
            <p:ph type="pic" sz="quarter" idx="57"/>
          </p:nvPr>
        </p:nvPicPr>
        <p:blipFill>
          <a:blip r:embed="rId6"/>
          <a:srcRect t="14902" b="14902"/>
          <a:stretch/>
        </p:blipFill>
        <p:spPr>
          <a:prstGeom prst="roundRect">
            <a:avLst>
              <a:gd name="adj" fmla="val 1469"/>
            </a:avLst>
          </a:prstGeom>
          <a:noFill/>
        </p:spPr>
      </p:pic>
      <p:pic>
        <p:nvPicPr>
          <p:cNvPr id="25" name="Picture Placeholder 24">
            <a:extLst>
              <a:ext uri="{FF2B5EF4-FFF2-40B4-BE49-F238E27FC236}">
                <a16:creationId xmlns:a16="http://schemas.microsoft.com/office/drawing/2014/main" id="{EFA2A0B7-1FF0-27D3-C287-245FFF6CD042}"/>
              </a:ext>
            </a:extLst>
          </p:cNvPr>
          <p:cNvPicPr>
            <a:picLocks noGrp="1" noChangeAspect="1"/>
          </p:cNvPicPr>
          <p:nvPr>
            <p:ph type="pic" sz="quarter" idx="59"/>
          </p:nvPr>
        </p:nvPicPr>
        <p:blipFill>
          <a:blip r:embed="rId7"/>
          <a:srcRect t="10872" b="10872"/>
          <a:stretch/>
        </p:blipFill>
        <p:spPr>
          <a:prstGeom prst="roundRect">
            <a:avLst>
              <a:gd name="adj" fmla="val 1469"/>
            </a:avLst>
          </a:prstGeom>
          <a:noFill/>
        </p:spPr>
      </p:pic>
    </p:spTree>
    <p:extLst>
      <p:ext uri="{BB962C8B-B14F-4D97-AF65-F5344CB8AC3E}">
        <p14:creationId xmlns:p14="http://schemas.microsoft.com/office/powerpoint/2010/main" val="916798286"/>
      </p:ext>
    </p:extLst>
  </p:cSld>
  <p:clrMapOvr>
    <a:masterClrMapping/>
  </p:clrMapOvr>
</p:sld>
</file>

<file path=ppt/theme/theme1.xml><?xml version="1.0" encoding="utf-8"?>
<a:theme xmlns:a="http://schemas.openxmlformats.org/drawingml/2006/main" name="02. Intro/Conclusion">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E838C4AA-5128-4404-B24A-8AF26B306EBA}"/>
    </a:ext>
  </a:extLst>
</a:theme>
</file>

<file path=ppt/theme/theme10.xml><?xml version="1.0" encoding="utf-8"?>
<a:theme xmlns:a="http://schemas.openxmlformats.org/drawingml/2006/main" name="11. Blank and Extra">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60ADC8F6-6FFF-42AB-8C76-06E65D6798ED}"/>
    </a:ext>
  </a:extLst>
</a:theme>
</file>

<file path=ppt/theme/theme11.xml><?xml version="1.0" encoding="utf-8"?>
<a:theme xmlns:a="http://schemas.openxmlformats.org/drawingml/2006/main" name="Office Theme">
  <a:themeElements>
    <a:clrScheme name="DCM">
      <a:dk1>
        <a:srgbClr val="051D2E"/>
      </a:dk1>
      <a:lt1>
        <a:srgbClr val="FFFFFF"/>
      </a:lt1>
      <a:dk2>
        <a:srgbClr val="051D2E"/>
      </a:dk2>
      <a:lt2>
        <a:srgbClr val="F3DDBD"/>
      </a:lt2>
      <a:accent1>
        <a:srgbClr val="051D2E"/>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B344EE80-4694-4193-BE43-27B518399909}"/>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Inter Tight"/>
        <a:ea typeface=""/>
        <a:cs typeface=""/>
        <a:font script="Jpan" typeface="游ゴシック Light"/>
        <a:font script="Hang" typeface="맑은 고딕"/>
        <a:font script="Hans" typeface="等线 Light"/>
        <a:font script="Hant" typeface="新細明體"/>
        <a:font script="Arab" typeface="Inter Tight"/>
        <a:font script="Hebr" typeface="Inter T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Inter Tight" panose="02110004020202020204"/>
        <a:ea typeface=""/>
        <a:cs typeface=""/>
        <a:font script="Jpan" typeface="游ゴシック"/>
        <a:font script="Hang" typeface="맑은 고딕"/>
        <a:font script="Hans" typeface="等线"/>
        <a:font script="Hant" typeface="新細明體"/>
        <a:font script="Arab" typeface="Inter Tight"/>
        <a:font script="Hebr" typeface="Inter T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Inter Tight"/>
        <a:font script="Uigh" typeface="Microsoft Uighur"/>
        <a:font script="Geor" typeface="Sylfaen"/>
        <a:font script="Armn" typeface="Inter Tight"/>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3. Bold Statemen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328EDEC0-5F73-4381-9669-F9B8E2CA3270}"/>
    </a:ext>
  </a:extLst>
</a:theme>
</file>

<file path=ppt/theme/theme3.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C3399552-82D2-49FC-8214-2FA3752BBC6E}"/>
    </a:ext>
  </a:extLst>
</a:theme>
</file>

<file path=ppt/theme/theme4.xml><?xml version="1.0" encoding="utf-8"?>
<a:theme xmlns:a="http://schemas.openxmlformats.org/drawingml/2006/main" name="05. Film Posters/Stil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55BD7861-6BCF-410F-937D-B3CDD1198502}"/>
    </a:ext>
  </a:extLst>
</a:theme>
</file>

<file path=ppt/theme/theme5.xml><?xml version="1.0" encoding="utf-8"?>
<a:theme xmlns:a="http://schemas.openxmlformats.org/drawingml/2006/main" name="06. Film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FDC3CBE6-9707-4EC7-BF55-5D5116BCD7B5}"/>
    </a:ext>
  </a:extLst>
</a:theme>
</file>

<file path=ppt/theme/theme6.xml><?xml version="1.0" encoding="utf-8"?>
<a:theme xmlns:a="http://schemas.openxmlformats.org/drawingml/2006/main" name="07. Campaign Detail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886CA0EE-D5C9-4AD4-8408-049BB9A1D391}"/>
    </a:ext>
  </a:extLst>
</a:theme>
</file>

<file path=ppt/theme/theme7.xml><?xml version="1.0" encoding="utf-8"?>
<a:theme xmlns:a="http://schemas.openxmlformats.org/drawingml/2006/main" name="08. Quotes/Pull ou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03193B02-6D3B-4549-954A-5ED00CE1250E}"/>
    </a:ext>
  </a:extLst>
</a:theme>
</file>

<file path=ppt/theme/theme8.xml><?xml version="1.0" encoding="utf-8"?>
<a:theme xmlns:a="http://schemas.openxmlformats.org/drawingml/2006/main" name="09. Stat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3BBB727A-2BA0-493B-AD4A-0431EB1ECC07}"/>
    </a:ext>
  </a:extLst>
</a:theme>
</file>

<file path=ppt/theme/theme9.xml><?xml version="1.0" encoding="utf-8"?>
<a:theme xmlns:a="http://schemas.openxmlformats.org/drawingml/2006/main" name="10. Graphs, Charts and Tables">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CM Studios PPT Template 2026.pptx" id="{BDFD9FB8-3399-4297-B4DB-4FC102CAB5E5}" vid="{7C79ED48-679D-4635-AD26-1923800AD1BC}"/>
    </a:ext>
  </a:extLst>
</a:theme>
</file>

<file path=docProps/app.xml><?xml version="1.0" encoding="utf-8"?>
<Properties xmlns="http://schemas.openxmlformats.org/officeDocument/2006/extended-properties" xmlns:vt="http://schemas.openxmlformats.org/officeDocument/2006/docPropsVTypes">
  <Template>DCM Studios PPT Template 2026</Template>
  <TotalTime>538</TotalTime>
  <Words>148</Words>
  <Application>Microsoft Office PowerPoint</Application>
  <PresentationFormat>Widescreen</PresentationFormat>
  <Paragraphs>13</Paragraphs>
  <Slides>3</Slides>
  <Notes>1</Notes>
  <HiddenSlides>0</HiddenSlides>
  <MMClips>0</MMClips>
  <ScaleCrop>false</ScaleCrop>
  <HeadingPairs>
    <vt:vector size="6" baseType="variant">
      <vt:variant>
        <vt:lpstr>Fonts Used</vt:lpstr>
      </vt:variant>
      <vt:variant>
        <vt:i4>3</vt:i4>
      </vt:variant>
      <vt:variant>
        <vt:lpstr>Theme</vt:lpstr>
      </vt:variant>
      <vt:variant>
        <vt:i4>11</vt:i4>
      </vt:variant>
      <vt:variant>
        <vt:lpstr>Slide Titles</vt:lpstr>
      </vt:variant>
      <vt:variant>
        <vt:i4>3</vt:i4>
      </vt:variant>
    </vt:vector>
  </HeadingPairs>
  <TitlesOfParts>
    <vt:vector size="17" baseType="lpstr">
      <vt:lpstr>Aptos</vt:lpstr>
      <vt:lpstr>Inter Tight</vt:lpstr>
      <vt:lpstr>Open Sans</vt:lpstr>
      <vt:lpstr>02. Intro/Conclusion</vt:lpstr>
      <vt:lpstr>03. Bold Statements</vt:lpstr>
      <vt:lpstr>04. Text</vt:lpstr>
      <vt:lpstr>05. Film Posters/Stills</vt:lpstr>
      <vt:lpstr>06. Film Details</vt:lpstr>
      <vt:lpstr>07. Campaign Details</vt:lpstr>
      <vt:lpstr>08. Quotes/Pull outs</vt:lpstr>
      <vt:lpstr>09. Stats</vt:lpstr>
      <vt:lpstr>10. Graphs, Charts and Tables</vt:lpstr>
      <vt:lpstr>11. Blank and Extra</vt:lpstr>
      <vt:lpstr>Office Theme</vt:lpstr>
      <vt:lpstr>Activations</vt:lpstr>
      <vt:lpstr>Activations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Dominic Baldwin</dc:creator>
  <cp:lastModifiedBy>Zoe Aresti</cp:lastModifiedBy>
  <cp:revision>11</cp:revision>
  <dcterms:created xsi:type="dcterms:W3CDTF">2026-08-06T08:32:39Z</dcterms:created>
  <dcterms:modified xsi:type="dcterms:W3CDTF">2026-08-14T15:07:36Z</dcterms:modified>
</cp:coreProperties>
</file>