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34" r:id="rId2"/>
    <p:sldId id="33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34"/>
          </p14:sldIdLst>
        </p14:section>
        <p14:section name="Detailed" id="{0EA4DDEA-782D-AA44-8D9A-864B26D7F0FD}">
          <p14:sldIdLst>
            <p14:sldId id="3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4ADE56-95D2-0A4D-8F56-1D02B1C24535}" v="29" dt="2026-07-08T10:55:41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–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40"/>
    <p:restoredTop sz="94658"/>
  </p:normalViewPr>
  <p:slideViewPr>
    <p:cSldViewPr snapToGrid="0">
      <p:cViewPr>
        <p:scale>
          <a:sx n="134" d="100"/>
          <a:sy n="134" d="100"/>
        </p:scale>
        <p:origin x="584" y="-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08T10:55:41.665" v="934"/>
      <pc:docMkLst>
        <pc:docMk/>
      </pc:docMkLst>
      <pc:sldChg chg="addSp delSp modSp add del mod setBg">
        <pc:chgData name="Lottie Thompson [sd22c2t]" userId="98a8b714-f796-4d31-a9a4-7dc84f343c61" providerId="ADAL" clId="{2BD75302-921E-5E9F-A20A-9DC17D688525}" dt="2026-07-07T22:45:41.152" v="817" actId="2696"/>
        <pc:sldMkLst>
          <pc:docMk/>
          <pc:sldMk cId="59070701" sldId="331"/>
        </pc:sldMkLst>
      </pc:sldChg>
      <pc:sldChg chg="new del setBg">
        <pc:chgData name="Lottie Thompson [sd22c2t]" userId="98a8b714-f796-4d31-a9a4-7dc84f343c61" providerId="ADAL" clId="{2BD75302-921E-5E9F-A20A-9DC17D688525}" dt="2026-07-07T22:43:08.580" v="789" actId="2696"/>
        <pc:sldMkLst>
          <pc:docMk/>
          <pc:sldMk cId="3806579325" sldId="332"/>
        </pc:sldMkLst>
      </pc:sldChg>
      <pc:sldChg chg="addSp delSp modSp new del mod setBg">
        <pc:chgData name="Lottie Thompson [sd22c2t]" userId="98a8b714-f796-4d31-a9a4-7dc84f343c61" providerId="ADAL" clId="{2BD75302-921E-5E9F-A20A-9DC17D688525}" dt="2026-07-07T22:42:56.470" v="788" actId="2696"/>
        <pc:sldMkLst>
          <pc:docMk/>
          <pc:sldMk cId="4059252655" sldId="333"/>
        </pc:sldMkLst>
        <pc:spChg chg="mod">
          <ac:chgData name="Lottie Thompson [sd22c2t]" userId="98a8b714-f796-4d31-a9a4-7dc84f343c61" providerId="ADAL" clId="{2BD75302-921E-5E9F-A20A-9DC17D688525}" dt="2026-07-07T22:42:51.855" v="787" actId="1076"/>
          <ac:spMkLst>
            <pc:docMk/>
            <pc:sldMk cId="4059252655" sldId="333"/>
            <ac:spMk id="2" creationId="{A21211A7-0259-4FDA-665A-CE6D3FDDDE97}"/>
          </ac:spMkLst>
        </pc:spChg>
        <pc:spChg chg="add mod">
          <ac:chgData name="Lottie Thompson [sd22c2t]" userId="98a8b714-f796-4d31-a9a4-7dc84f343c61" providerId="ADAL" clId="{2BD75302-921E-5E9F-A20A-9DC17D688525}" dt="2026-07-07T22:41:26.308" v="779" actId="1076"/>
          <ac:spMkLst>
            <pc:docMk/>
            <pc:sldMk cId="4059252655" sldId="333"/>
            <ac:spMk id="7" creationId="{90F0ECDA-DD9C-EDBF-2562-F865E0A6936A}"/>
          </ac:spMkLst>
        </pc:spChg>
      </pc:sldChg>
      <pc:sldChg chg="addSp delSp modSp new mod">
        <pc:chgData name="Lottie Thompson [sd22c2t]" userId="98a8b714-f796-4d31-a9a4-7dc84f343c61" providerId="ADAL" clId="{2BD75302-921E-5E9F-A20A-9DC17D688525}" dt="2026-07-08T10:55:41.665" v="934"/>
        <pc:sldMkLst>
          <pc:docMk/>
          <pc:sldMk cId="4291537813" sldId="334"/>
        </pc:sldMkLst>
        <pc:spChg chg="mod">
          <ac:chgData name="Lottie Thompson [sd22c2t]" userId="98a8b714-f796-4d31-a9a4-7dc84f343c61" providerId="ADAL" clId="{2BD75302-921E-5E9F-A20A-9DC17D688525}" dt="2026-07-08T10:55:41.665" v="934"/>
          <ac:spMkLst>
            <pc:docMk/>
            <pc:sldMk cId="4291537813" sldId="334"/>
            <ac:spMk id="2" creationId="{04C1EA75-52F8-397A-E5F5-20CACE688E53}"/>
          </ac:spMkLst>
        </pc:spChg>
        <pc:spChg chg="del">
          <ac:chgData name="Lottie Thompson [sd22c2t]" userId="98a8b714-f796-4d31-a9a4-7dc84f343c61" providerId="ADAL" clId="{2BD75302-921E-5E9F-A20A-9DC17D688525}" dt="2026-07-07T22:42:41.518" v="783" actId="478"/>
          <ac:spMkLst>
            <pc:docMk/>
            <pc:sldMk cId="4291537813" sldId="334"/>
            <ac:spMk id="3" creationId="{75DB8F65-5E6A-8DC5-675F-2D5579BE5C24}"/>
          </ac:spMkLst>
        </pc:spChg>
        <pc:spChg chg="del">
          <ac:chgData name="Lottie Thompson [sd22c2t]" userId="98a8b714-f796-4d31-a9a4-7dc84f343c61" providerId="ADAL" clId="{2BD75302-921E-5E9F-A20A-9DC17D688525}" dt="2026-07-07T22:42:42.961" v="784" actId="478"/>
          <ac:spMkLst>
            <pc:docMk/>
            <pc:sldMk cId="4291537813" sldId="334"/>
            <ac:spMk id="4" creationId="{E7294B07-05C9-476E-F3E8-1C552B3DD684}"/>
          </ac:spMkLst>
        </pc:spChg>
        <pc:spChg chg="del">
          <ac:chgData name="Lottie Thompson [sd22c2t]" userId="98a8b714-f796-4d31-a9a4-7dc84f343c61" providerId="ADAL" clId="{2BD75302-921E-5E9F-A20A-9DC17D688525}" dt="2026-07-07T22:42:45.257" v="785" actId="478"/>
          <ac:spMkLst>
            <pc:docMk/>
            <pc:sldMk cId="4291537813" sldId="334"/>
            <ac:spMk id="5" creationId="{92DF7059-F789-57A9-AE79-57053C74D856}"/>
          </ac:spMkLst>
        </pc:spChg>
        <pc:spChg chg="add mod">
          <ac:chgData name="Lottie Thompson [sd22c2t]" userId="98a8b714-f796-4d31-a9a4-7dc84f343c61" providerId="ADAL" clId="{2BD75302-921E-5E9F-A20A-9DC17D688525}" dt="2026-07-07T22:42:46.061" v="786"/>
          <ac:spMkLst>
            <pc:docMk/>
            <pc:sldMk cId="4291537813" sldId="334"/>
            <ac:spMk id="6" creationId="{2034F5FC-5423-424A-7074-D5ABF91A506E}"/>
          </ac:spMkLst>
        </pc:spChg>
        <pc:spChg chg="add mod">
          <ac:chgData name="Lottie Thompson [sd22c2t]" userId="98a8b714-f796-4d31-a9a4-7dc84f343c61" providerId="ADAL" clId="{2BD75302-921E-5E9F-A20A-9DC17D688525}" dt="2026-07-07T22:42:46.061" v="786"/>
          <ac:spMkLst>
            <pc:docMk/>
            <pc:sldMk cId="4291537813" sldId="334"/>
            <ac:spMk id="7" creationId="{CBD3D23C-5235-23BB-D070-9C46858AAB2E}"/>
          </ac:spMkLst>
        </pc:spChg>
        <pc:picChg chg="add mod">
          <ac:chgData name="Lottie Thompson [sd22c2t]" userId="98a8b714-f796-4d31-a9a4-7dc84f343c61" providerId="ADAL" clId="{2BD75302-921E-5E9F-A20A-9DC17D688525}" dt="2026-07-07T22:42:46.061" v="786"/>
          <ac:picMkLst>
            <pc:docMk/>
            <pc:sldMk cId="4291537813" sldId="334"/>
            <ac:picMk id="8" creationId="{546BC649-B34A-786D-C43E-3B980D888F12}"/>
          </ac:picMkLst>
        </pc:picChg>
        <pc:picChg chg="add mod">
          <ac:chgData name="Lottie Thompson [sd22c2t]" userId="98a8b714-f796-4d31-a9a4-7dc84f343c61" providerId="ADAL" clId="{2BD75302-921E-5E9F-A20A-9DC17D688525}" dt="2026-07-07T22:42:46.061" v="786"/>
          <ac:picMkLst>
            <pc:docMk/>
            <pc:sldMk cId="4291537813" sldId="334"/>
            <ac:picMk id="9" creationId="{1B819F7D-9833-3009-5FCE-1CBFFB1D1B02}"/>
          </ac:picMkLst>
        </pc:picChg>
      </pc:sldChg>
      <pc:sldChg chg="addSp modSp add mod ord">
        <pc:chgData name="Lottie Thompson [sd22c2t]" userId="98a8b714-f796-4d31-a9a4-7dc84f343c61" providerId="ADAL" clId="{2BD75302-921E-5E9F-A20A-9DC17D688525}" dt="2026-07-08T10:55:31.257" v="933"/>
        <pc:sldMkLst>
          <pc:docMk/>
          <pc:sldMk cId="2861259362" sldId="335"/>
        </pc:sldMkLst>
        <pc:spChg chg="mod">
          <ac:chgData name="Lottie Thompson [sd22c2t]" userId="98a8b714-f796-4d31-a9a4-7dc84f343c61" providerId="ADAL" clId="{2BD75302-921E-5E9F-A20A-9DC17D688525}" dt="2026-07-08T10:55:31.257" v="933"/>
          <ac:spMkLst>
            <pc:docMk/>
            <pc:sldMk cId="2861259362" sldId="335"/>
            <ac:spMk id="2" creationId="{0E08E41A-F7B8-6CED-D1F6-E4C609415238}"/>
          </ac:spMkLst>
        </pc:spChg>
        <pc:spChg chg="add mod">
          <ac:chgData name="Lottie Thompson [sd22c2t]" userId="98a8b714-f796-4d31-a9a4-7dc84f343c61" providerId="ADAL" clId="{2BD75302-921E-5E9F-A20A-9DC17D688525}" dt="2026-07-07T22:44:16.801" v="795" actId="207"/>
          <ac:spMkLst>
            <pc:docMk/>
            <pc:sldMk cId="2861259362" sldId="335"/>
            <ac:spMk id="3" creationId="{68190643-104D-91C8-03E0-701664C21D1A}"/>
          </ac:spMkLst>
        </pc:spChg>
        <pc:spChg chg="add mod">
          <ac:chgData name="Lottie Thompson [sd22c2t]" userId="98a8b714-f796-4d31-a9a4-7dc84f343c61" providerId="ADAL" clId="{2BD75302-921E-5E9F-A20A-9DC17D688525}" dt="2026-07-07T22:49:21.860" v="900" actId="1076"/>
          <ac:spMkLst>
            <pc:docMk/>
            <pc:sldMk cId="2861259362" sldId="335"/>
            <ac:spMk id="4" creationId="{3981B1C2-BDDF-EC6E-93BD-E42F49D4D886}"/>
          </ac:spMkLst>
        </pc:spChg>
        <pc:spChg chg="mod">
          <ac:chgData name="Lottie Thompson [sd22c2t]" userId="98a8b714-f796-4d31-a9a4-7dc84f343c61" providerId="ADAL" clId="{2BD75302-921E-5E9F-A20A-9DC17D688525}" dt="2026-07-07T22:50:58.427" v="911" actId="1076"/>
          <ac:spMkLst>
            <pc:docMk/>
            <pc:sldMk cId="2861259362" sldId="335"/>
            <ac:spMk id="7" creationId="{94F0D6D3-FB26-AEE7-675B-019745451F54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07T22:52:22.691" v="932" actId="12385"/>
          <ac:graphicFrameMkLst>
            <pc:docMk/>
            <pc:sldMk cId="2861259362" sldId="335"/>
            <ac:graphicFrameMk id="5" creationId="{24CE5B61-CEA5-F491-0628-F6005D1CD2E7}"/>
          </ac:graphicFrameMkLst>
        </pc:graphicFrameChg>
        <pc:picChg chg="mod">
          <ac:chgData name="Lottie Thompson [sd22c2t]" userId="98a8b714-f796-4d31-a9a4-7dc84f343c61" providerId="ADAL" clId="{2BD75302-921E-5E9F-A20A-9DC17D688525}" dt="2026-07-07T22:50:09.444" v="904" actId="1076"/>
          <ac:picMkLst>
            <pc:docMk/>
            <pc:sldMk cId="2861259362" sldId="335"/>
            <ac:picMk id="8" creationId="{CC6E3732-CD46-D59C-F78A-7C9F32F09E52}"/>
          </ac:picMkLst>
        </pc:picChg>
        <pc:picChg chg="mod">
          <ac:chgData name="Lottie Thompson [sd22c2t]" userId="98a8b714-f796-4d31-a9a4-7dc84f343c61" providerId="ADAL" clId="{2BD75302-921E-5E9F-A20A-9DC17D688525}" dt="2026-07-07T22:50:14.193" v="905" actId="1076"/>
          <ac:picMkLst>
            <pc:docMk/>
            <pc:sldMk cId="2861259362" sldId="335"/>
            <ac:picMk id="9" creationId="{C8CAB750-D0B4-7C0A-8800-A67623581C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Wilkinson Sword. Conducted by; </a:t>
            </a:r>
            <a:r>
              <a:rPr lang="en-US" sz="1200" dirty="0" err="1"/>
              <a:t>Differentology</a:t>
            </a:r>
            <a:r>
              <a:rPr lang="en-US" sz="1200" dirty="0"/>
              <a:t> July 2024. </a:t>
            </a:r>
          </a:p>
          <a:p>
            <a:pPr marL="158750" indent="0" algn="r" defTabSz="445018">
              <a:buNone/>
              <a:defRPr/>
            </a:pPr>
            <a:r>
              <a:rPr lang="en-US" sz="1200" dirty="0"/>
              <a:t>Uplifts are control (not exposed to ad in cinema) vs test (exposed to ad in cinema)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31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Wilkinson Sword. Conducted by; </a:t>
            </a:r>
            <a:r>
              <a:rPr lang="en-US" sz="1200" dirty="0" err="1"/>
              <a:t>Differentology</a:t>
            </a:r>
            <a:r>
              <a:rPr lang="en-US" sz="1200" dirty="0"/>
              <a:t> July 2024. </a:t>
            </a:r>
          </a:p>
          <a:p>
            <a:pPr marL="158750" indent="0" algn="r" defTabSz="445018">
              <a:buNone/>
              <a:defRPr/>
            </a:pPr>
            <a:r>
              <a:rPr lang="en-US" sz="1200" dirty="0"/>
              <a:t>Uplifts are control (not exposed to ad in cinema) vs test (exposed to ad in cinema)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C1EA75-52F8-397A-E5F5-20CACE688E53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Wilkinson Sword. Conducted by; </a:t>
            </a:r>
            <a:r>
              <a:rPr lang="en-US" dirty="0" err="1"/>
              <a:t>Differentology</a:t>
            </a:r>
            <a:r>
              <a:rPr lang="en-US" dirty="0"/>
              <a:t> July 2024. </a:t>
            </a:r>
          </a:p>
          <a:p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2034F5FC-5423-424A-7074-D5ABF91A5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Wilkinson Sword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D3D23C-5235-23BB-D070-9C46858AAB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365055"/>
            <a:ext cx="6485301" cy="4249175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/>
              <a:t>Background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altLang="en-US" sz="1400" dirty="0">
                <a:solidFill>
                  <a:srgbClr val="000000"/>
                </a:solidFill>
                <a:cs typeface="Arial" pitchFamily="34" charset="0"/>
              </a:rPr>
              <a:t>Struggling to stand out against competitors in the market, Wilkinson Sword wanted to find a way to impactfully reach 18-34 men.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sz="14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/>
              <a:t>Plan</a:t>
            </a:r>
            <a:r>
              <a:rPr lang="en-GB" sz="1400" b="1" dirty="0">
                <a:solidFill>
                  <a:srgbClr val="000000"/>
                </a:solidFill>
              </a:rPr>
              <a:t>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altLang="en-US" sz="1400" dirty="0">
                <a:solidFill>
                  <a:srgbClr val="000000"/>
                </a:solidFill>
                <a:cs typeface="Arial" pitchFamily="34" charset="0"/>
              </a:rPr>
              <a:t>Wanting to maximise reach in an attentive and engaging environment, Wilkinson Sword introduced cinema to the wider media plan for the first time. The ‘Blade Masters’ 30” copy ran in-reel as part of a wider campaign, efficiently reaching young men via the release of </a:t>
            </a:r>
            <a:r>
              <a:rPr lang="en-GB" altLang="en-US" sz="1400" i="1" dirty="0">
                <a:solidFill>
                  <a:srgbClr val="000000"/>
                </a:solidFill>
                <a:cs typeface="Arial" pitchFamily="34" charset="0"/>
              </a:rPr>
              <a:t>Deadpool &amp; Wolverine</a:t>
            </a:r>
            <a:r>
              <a:rPr lang="en-GB" altLang="en-US" sz="1400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400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4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Recall amongst exposed was up +34% vs control</a:t>
            </a:r>
            <a:endParaRPr lang="en-GB" sz="1400" dirty="0">
              <a:solidFill>
                <a:srgbClr val="000000"/>
              </a:solidFill>
            </a:endParaRPr>
          </a:p>
          <a:p>
            <a:pPr marL="285750" indent="-285750" defTabSz="654246">
              <a:lnSpc>
                <a:spcPct val="100000"/>
              </a:lnSpc>
              <a:spcAft>
                <a:spcPts val="9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Consideration increased by +17% vs control, with just under 50% </a:t>
            </a:r>
            <a:r>
              <a:rPr lang="en-GB" sz="1400" i="1" dirty="0"/>
              <a:t>‘Very Likely’ </a:t>
            </a:r>
            <a:r>
              <a:rPr lang="en-GB" sz="1400" dirty="0"/>
              <a:t>to consider Wilkinson Sword</a:t>
            </a:r>
          </a:p>
          <a:p>
            <a:pPr marL="285750" indent="-285750" defTabSz="654246">
              <a:lnSpc>
                <a:spcPct val="100000"/>
              </a:lnSpc>
              <a:spcAft>
                <a:spcPts val="9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dirty="0"/>
              <a:t>Intent to buy among those exposed to the ad in cinema also increased by 35%. 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6BC649-B34A-786D-C43E-3B980D888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" b="18436"/>
          <a:stretch>
            <a:fillRect/>
          </a:stretch>
        </p:blipFill>
        <p:spPr>
          <a:xfrm>
            <a:off x="7506586" y="1173162"/>
            <a:ext cx="4388234" cy="2316481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9" name="Picture Placeholder 10">
            <a:extLst>
              <a:ext uri="{FF2B5EF4-FFF2-40B4-BE49-F238E27FC236}">
                <a16:creationId xmlns:a16="http://schemas.microsoft.com/office/drawing/2014/main" id="{1B819F7D-9833-3009-5FCE-1CBFFB1D1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10299" r="1" b="5193"/>
          <a:stretch>
            <a:fillRect/>
          </a:stretch>
        </p:blipFill>
        <p:spPr>
          <a:xfrm>
            <a:off x="7506586" y="3589020"/>
            <a:ext cx="4388234" cy="2316481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429153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FF8A-3A70-6CD3-3E44-E325024FD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08E41A-F7B8-6CED-D1F6-E4C609415238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Wilkinson Sword. Conducted by; </a:t>
            </a:r>
            <a:r>
              <a:rPr lang="en-US" dirty="0" err="1"/>
              <a:t>Differentology</a:t>
            </a:r>
            <a:r>
              <a:rPr lang="en-US" dirty="0"/>
              <a:t> July 2024. </a:t>
            </a:r>
          </a:p>
          <a:p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0CCD471-4362-520D-3F37-8DC95A0B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Wilkinson Sword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4F0D6D3-FB26-AEE7-675B-019745451F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267" y="1848090"/>
            <a:ext cx="4821722" cy="3863709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300" b="1" dirty="0"/>
              <a:t>Background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Struggling to stand out against competitors in the market, Wilkinson Sword knew they had to find a way to impactfully reach its target audience of 18-34 males. Looking to launch a new creative that would promote the quality of its products and good value credentials Wilkinson Sword ultimately wanted to re-assert the brand as high-quality and drive awareness &amp; consideration.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300" b="1" dirty="0"/>
              <a:t>Plan</a:t>
            </a:r>
            <a:r>
              <a:rPr lang="en-GB" sz="1300" b="1" dirty="0">
                <a:solidFill>
                  <a:srgbClr val="000000"/>
                </a:solidFill>
              </a:rPr>
              <a:t>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Wanting to maximise reach in an attentive and engaging environment, Wilkinson Sword introduced cinema to the wider media plan for the first time, running the ‘Blade Masters’ 30” copy in-reel as part of their wider campaign that included BVOD, Social, YouTube &amp; Outdoor.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With the release of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Deadpool &amp; Wolverine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, Wilkinson Sword knew cinema would be an efficient way of reaching the target demo of young men.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altLang="en-US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>
              <a:lnSpc>
                <a:spcPct val="100000"/>
              </a:lnSpc>
            </a:pPr>
            <a:endParaRPr lang="en-GB" sz="1300" dirty="0">
              <a:solidFill>
                <a:srgbClr val="000000"/>
              </a:solidFill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C6E3732-CD46-D59C-F78A-7C9F32F09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" b="18436"/>
          <a:stretch>
            <a:fillRect/>
          </a:stretch>
        </p:blipFill>
        <p:spPr>
          <a:xfrm>
            <a:off x="5669280" y="4193793"/>
            <a:ext cx="3043428" cy="160657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9" name="Picture Placeholder 10">
            <a:extLst>
              <a:ext uri="{FF2B5EF4-FFF2-40B4-BE49-F238E27FC236}">
                <a16:creationId xmlns:a16="http://schemas.microsoft.com/office/drawing/2014/main" id="{C8CAB750-D0B4-7C0A-8800-A67623581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10299" r="1" b="5193"/>
          <a:stretch>
            <a:fillRect/>
          </a:stretch>
        </p:blipFill>
        <p:spPr>
          <a:xfrm>
            <a:off x="8782050" y="4193793"/>
            <a:ext cx="3043428" cy="160657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3" name="Subtitle 7">
            <a:extLst>
              <a:ext uri="{FF2B5EF4-FFF2-40B4-BE49-F238E27FC236}">
                <a16:creationId xmlns:a16="http://schemas.microsoft.com/office/drawing/2014/main" id="{68190643-104D-91C8-03E0-701664C21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267" y="1146201"/>
            <a:ext cx="5552995" cy="347555"/>
          </a:xfrm>
        </p:spPr>
        <p:txBody>
          <a:bodyPr/>
          <a:lstStyle/>
          <a:p>
            <a:r>
              <a:rPr lang="en-GB" dirty="0"/>
              <a:t>‘Blade Masters’</a:t>
            </a:r>
          </a:p>
          <a:p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981B1C2-BDDF-EC6E-93BD-E42F49D4D886}"/>
              </a:ext>
            </a:extLst>
          </p:cNvPr>
          <p:cNvSpPr txBox="1">
            <a:spLocks/>
          </p:cNvSpPr>
          <p:nvPr/>
        </p:nvSpPr>
        <p:spPr>
          <a:xfrm>
            <a:off x="5669280" y="2231496"/>
            <a:ext cx="6013305" cy="1779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654246">
              <a:lnSpc>
                <a:spcPct val="100000"/>
              </a:lnSpc>
              <a:buClr>
                <a:schemeClr val="tx1"/>
              </a:buClr>
            </a:pPr>
            <a:r>
              <a:rPr lang="en-GB" sz="1300" b="1" dirty="0"/>
              <a:t>Results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/>
              <a:t>Recall amongst exposed was up +34% vs control with over half of cinemagoers recalling the ad.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/>
              <a:t>Amongst those exposed just under half claimed to be ‘Very Likely to consider Wilkinson Sword, up +17% vs control.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/>
              <a:t>Those exposed to the ad in cinema were also significantly more likely to ‘intend to buy Wilkinson Sword next time’ – up +35% vs. control</a:t>
            </a:r>
          </a:p>
          <a:p>
            <a:pPr indent="0" defTabSz="654246">
              <a:lnSpc>
                <a:spcPct val="100000"/>
              </a:lnSpc>
            </a:pPr>
            <a:endParaRPr lang="en-GB" sz="1300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CE5B61-CEA5-F491-0628-F6005D1CD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815051"/>
              </p:ext>
            </p:extLst>
          </p:nvPr>
        </p:nvGraphicFramePr>
        <p:xfrm>
          <a:off x="5669278" y="1319978"/>
          <a:ext cx="6156200" cy="6824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39050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539050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539050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539050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41244"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341244">
                <a:tc>
                  <a:txBody>
                    <a:bodyPr/>
                    <a:lstStyle/>
                    <a:p>
                      <a:r>
                        <a:rPr lang="en-GB" sz="1300" dirty="0"/>
                        <a:t>VCCP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18-34 Men</a:t>
                      </a:r>
                      <a:endParaRPr lang="en-GB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Film pack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30”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259362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2435</TotalTime>
  <Words>468</Words>
  <Application>Microsoft Macintosh PowerPoint</Application>
  <PresentationFormat>Widescreen</PresentationFormat>
  <Paragraphs>37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Wilkinson Sword</vt:lpstr>
      <vt:lpstr>Wilkinson Sword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Lottie Thompson [sd22c2t]</cp:lastModifiedBy>
  <cp:revision>4</cp:revision>
  <dcterms:created xsi:type="dcterms:W3CDTF">2026-06-18T13:58:37Z</dcterms:created>
  <dcterms:modified xsi:type="dcterms:W3CDTF">2026-07-08T10:55:49Z</dcterms:modified>
</cp:coreProperties>
</file>