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30" r:id="rId2"/>
    <p:sldId id="33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" id="{AD964F7F-C25E-E04A-A01A-BA1FA323078F}">
          <p14:sldIdLst>
            <p14:sldId id="330"/>
          </p14:sldIdLst>
        </p14:section>
        <p14:section name="Detailed" id="{0EA4DDEA-782D-AA44-8D9A-864B26D7F0FD}">
          <p14:sldIdLst>
            <p14:sldId id="33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2D967A-45B2-424B-9B36-FCD04D226014}" v="33" dt="2026-07-31T17:59:15.7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1"/>
    <p:restoredTop sz="94110"/>
  </p:normalViewPr>
  <p:slideViewPr>
    <p:cSldViewPr snapToGrid="0">
      <p:cViewPr varScale="1">
        <p:scale>
          <a:sx n="119" d="100"/>
          <a:sy n="119" d="100"/>
        </p:scale>
        <p:origin x="11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ttie Thompson [sd22c2t]" userId="98a8b714-f796-4d31-a9a4-7dc84f343c61" providerId="ADAL" clId="{2BD75302-921E-5E9F-A20A-9DC17D688525}"/>
    <pc:docChg chg="undo custSel addSld delSld modSld sldOrd modSection">
      <pc:chgData name="Lottie Thompson [sd22c2t]" userId="98a8b714-f796-4d31-a9a4-7dc84f343c61" providerId="ADAL" clId="{2BD75302-921E-5E9F-A20A-9DC17D688525}" dt="2026-07-31T17:59:36.728" v="1378" actId="20577"/>
      <pc:docMkLst>
        <pc:docMk/>
      </pc:docMkLst>
      <pc:sldChg chg="addSp delSp modSp new del mod setBg modNotesTx">
        <pc:chgData name="Lottie Thompson [sd22c2t]" userId="98a8b714-f796-4d31-a9a4-7dc84f343c61" providerId="ADAL" clId="{2BD75302-921E-5E9F-A20A-9DC17D688525}" dt="2026-07-31T16:31:56.015" v="1259" actId="2696"/>
        <pc:sldMkLst>
          <pc:docMk/>
          <pc:sldMk cId="4206237398" sldId="328"/>
        </pc:sldMkLst>
        <pc:spChg chg="mod">
          <ac:chgData name="Lottie Thompson [sd22c2t]" userId="98a8b714-f796-4d31-a9a4-7dc84f343c61" providerId="ADAL" clId="{2BD75302-921E-5E9F-A20A-9DC17D688525}" dt="2026-07-31T15:13:53.542" v="1218" actId="207"/>
          <ac:spMkLst>
            <pc:docMk/>
            <pc:sldMk cId="4206237398" sldId="328"/>
            <ac:spMk id="2" creationId="{E1861E6D-CFC2-EC54-F430-6E3ACB620AB4}"/>
          </ac:spMkLst>
        </pc:spChg>
        <pc:spChg chg="add del mod">
          <ac:chgData name="Lottie Thompson [sd22c2t]" userId="98a8b714-f796-4d31-a9a4-7dc84f343c61" providerId="ADAL" clId="{2BD75302-921E-5E9F-A20A-9DC17D688525}" dt="2026-07-31T15:14:25.677" v="1221" actId="478"/>
          <ac:spMkLst>
            <pc:docMk/>
            <pc:sldMk cId="4206237398" sldId="328"/>
            <ac:spMk id="3" creationId="{83E02633-3F5B-AD84-9057-7C3219F78B86}"/>
          </ac:spMkLst>
        </pc:spChg>
        <pc:spChg chg="add del mod">
          <ac:chgData name="Lottie Thompson [sd22c2t]" userId="98a8b714-f796-4d31-a9a4-7dc84f343c61" providerId="ADAL" clId="{2BD75302-921E-5E9F-A20A-9DC17D688525}" dt="2026-07-31T15:08:57.140" v="1183" actId="478"/>
          <ac:spMkLst>
            <pc:docMk/>
            <pc:sldMk cId="4206237398" sldId="328"/>
            <ac:spMk id="5" creationId="{046C9F76-2B70-FAA1-8F24-F0CAE8416C7F}"/>
          </ac:spMkLst>
        </pc:spChg>
        <pc:spChg chg="add del mod">
          <ac:chgData name="Lottie Thompson [sd22c2t]" userId="98a8b714-f796-4d31-a9a4-7dc84f343c61" providerId="ADAL" clId="{2BD75302-921E-5E9F-A20A-9DC17D688525}" dt="2026-07-31T15:14:26.926" v="1222" actId="478"/>
          <ac:spMkLst>
            <pc:docMk/>
            <pc:sldMk cId="4206237398" sldId="328"/>
            <ac:spMk id="7" creationId="{8E32C0BC-8E5D-42DC-505B-2F6EAFE944A7}"/>
          </ac:spMkLst>
        </pc:spChg>
        <pc:spChg chg="add mod">
          <ac:chgData name="Lottie Thompson [sd22c2t]" userId="98a8b714-f796-4d31-a9a4-7dc84f343c61" providerId="ADAL" clId="{2BD75302-921E-5E9F-A20A-9DC17D688525}" dt="2026-07-31T15:03:15.142" v="1175" actId="20577"/>
          <ac:spMkLst>
            <pc:docMk/>
            <pc:sldMk cId="4206237398" sldId="328"/>
            <ac:spMk id="8" creationId="{2776F7F1-05A9-38DD-7249-50525ED94B04}"/>
          </ac:spMkLst>
        </pc:spChg>
        <pc:spChg chg="add del mod">
          <ac:chgData name="Lottie Thompson [sd22c2t]" userId="98a8b714-f796-4d31-a9a4-7dc84f343c61" providerId="ADAL" clId="{2BD75302-921E-5E9F-A20A-9DC17D688525}" dt="2026-07-31T15:15:13.370" v="1246" actId="1076"/>
          <ac:spMkLst>
            <pc:docMk/>
            <pc:sldMk cId="4206237398" sldId="328"/>
            <ac:spMk id="9" creationId="{57C6985E-8A3D-7F38-1363-413EE0EB8B0F}"/>
          </ac:spMkLst>
        </pc:spChg>
        <pc:picChg chg="add mod">
          <ac:chgData name="Lottie Thompson [sd22c2t]" userId="98a8b714-f796-4d31-a9a4-7dc84f343c61" providerId="ADAL" clId="{2BD75302-921E-5E9F-A20A-9DC17D688525}" dt="2026-07-31T15:08:35.415" v="1180" actId="14826"/>
          <ac:picMkLst>
            <pc:docMk/>
            <pc:sldMk cId="4206237398" sldId="328"/>
            <ac:picMk id="10" creationId="{3D0B2954-36E8-5A4D-8548-644A86150C4D}"/>
          </ac:picMkLst>
        </pc:picChg>
        <pc:picChg chg="add mod">
          <ac:chgData name="Lottie Thompson [sd22c2t]" userId="98a8b714-f796-4d31-a9a4-7dc84f343c61" providerId="ADAL" clId="{2BD75302-921E-5E9F-A20A-9DC17D688525}" dt="2026-07-31T15:08:44.633" v="1181" actId="14826"/>
          <ac:picMkLst>
            <pc:docMk/>
            <pc:sldMk cId="4206237398" sldId="328"/>
            <ac:picMk id="11" creationId="{6D0E024F-0CA2-8D63-1BDB-74091B9B2A4E}"/>
          </ac:picMkLst>
        </pc:picChg>
      </pc:sldChg>
      <pc:sldChg chg="addSp delSp modSp add del mod ord">
        <pc:chgData name="Lottie Thompson [sd22c2t]" userId="98a8b714-f796-4d31-a9a4-7dc84f343c61" providerId="ADAL" clId="{2BD75302-921E-5E9F-A20A-9DC17D688525}" dt="2026-07-31T16:41:55.457" v="1287" actId="2696"/>
        <pc:sldMkLst>
          <pc:docMk/>
          <pc:sldMk cId="133886295" sldId="329"/>
        </pc:sldMkLst>
        <pc:spChg chg="mod">
          <ac:chgData name="Lottie Thompson [sd22c2t]" userId="98a8b714-f796-4d31-a9a4-7dc84f343c61" providerId="ADAL" clId="{2BD75302-921E-5E9F-A20A-9DC17D688525}" dt="2026-07-31T15:14:14.532" v="1219"/>
          <ac:spMkLst>
            <pc:docMk/>
            <pc:sldMk cId="133886295" sldId="329"/>
            <ac:spMk id="2" creationId="{D5ACA8BC-54FB-38C6-15A5-CAC07D670B8D}"/>
          </ac:spMkLst>
        </pc:spChg>
        <pc:spChg chg="add mod">
          <ac:chgData name="Lottie Thompson [sd22c2t]" userId="98a8b714-f796-4d31-a9a4-7dc84f343c61" providerId="ADAL" clId="{2BD75302-921E-5E9F-A20A-9DC17D688525}" dt="2026-07-31T15:06:47.899" v="1179" actId="14100"/>
          <ac:spMkLst>
            <pc:docMk/>
            <pc:sldMk cId="133886295" sldId="329"/>
            <ac:spMk id="5" creationId="{1DF3A3F1-0BA8-D147-7F4F-215189614F63}"/>
          </ac:spMkLst>
        </pc:spChg>
        <pc:spChg chg="mod">
          <ac:chgData name="Lottie Thompson [sd22c2t]" userId="98a8b714-f796-4d31-a9a4-7dc84f343c61" providerId="ADAL" clId="{2BD75302-921E-5E9F-A20A-9DC17D688525}" dt="2026-07-31T15:14:21.228" v="1220"/>
          <ac:spMkLst>
            <pc:docMk/>
            <pc:sldMk cId="133886295" sldId="329"/>
            <ac:spMk id="8" creationId="{E72D4A28-BB76-1119-4DB4-4742DADDC676}"/>
          </ac:spMkLst>
        </pc:spChg>
      </pc:sldChg>
      <pc:sldChg chg="addSp delSp modSp new mod setBg modNotesTx">
        <pc:chgData name="Lottie Thompson [sd22c2t]" userId="98a8b714-f796-4d31-a9a4-7dc84f343c61" providerId="ADAL" clId="{2BD75302-921E-5E9F-A20A-9DC17D688525}" dt="2026-07-31T17:59:36.728" v="1378" actId="20577"/>
        <pc:sldMkLst>
          <pc:docMk/>
          <pc:sldMk cId="423001233" sldId="330"/>
        </pc:sldMkLst>
        <pc:spChg chg="mod">
          <ac:chgData name="Lottie Thompson [sd22c2t]" userId="98a8b714-f796-4d31-a9a4-7dc84f343c61" providerId="ADAL" clId="{2BD75302-921E-5E9F-A20A-9DC17D688525}" dt="2026-07-31T16:31:45.373" v="1257" actId="207"/>
          <ac:spMkLst>
            <pc:docMk/>
            <pc:sldMk cId="423001233" sldId="330"/>
            <ac:spMk id="2" creationId="{9BA99E6D-65C9-77DC-4889-A2D612E33A1C}"/>
          </ac:spMkLst>
        </pc:spChg>
        <pc:spChg chg="del">
          <ac:chgData name="Lottie Thompson [sd22c2t]" userId="98a8b714-f796-4d31-a9a4-7dc84f343c61" providerId="ADAL" clId="{2BD75302-921E-5E9F-A20A-9DC17D688525}" dt="2026-07-31T16:30:39.291" v="1251" actId="478"/>
          <ac:spMkLst>
            <pc:docMk/>
            <pc:sldMk cId="423001233" sldId="330"/>
            <ac:spMk id="3" creationId="{2981A3F1-049C-1DB1-7197-405F8B15AF6C}"/>
          </ac:spMkLst>
        </pc:spChg>
        <pc:spChg chg="del">
          <ac:chgData name="Lottie Thompson [sd22c2t]" userId="98a8b714-f796-4d31-a9a4-7dc84f343c61" providerId="ADAL" clId="{2BD75302-921E-5E9F-A20A-9DC17D688525}" dt="2026-07-31T16:30:39.291" v="1251" actId="478"/>
          <ac:spMkLst>
            <pc:docMk/>
            <pc:sldMk cId="423001233" sldId="330"/>
            <ac:spMk id="4" creationId="{F2A236F3-7291-E649-4E7A-859F5317231D}"/>
          </ac:spMkLst>
        </pc:spChg>
        <pc:spChg chg="del">
          <ac:chgData name="Lottie Thompson [sd22c2t]" userId="98a8b714-f796-4d31-a9a4-7dc84f343c61" providerId="ADAL" clId="{2BD75302-921E-5E9F-A20A-9DC17D688525}" dt="2026-07-31T16:30:39.291" v="1251" actId="478"/>
          <ac:spMkLst>
            <pc:docMk/>
            <pc:sldMk cId="423001233" sldId="330"/>
            <ac:spMk id="5" creationId="{382A3C17-5D72-127A-BA9E-B68DD6FE0A99}"/>
          </ac:spMkLst>
        </pc:spChg>
        <pc:spChg chg="add mod">
          <ac:chgData name="Lottie Thompson [sd22c2t]" userId="98a8b714-f796-4d31-a9a4-7dc84f343c61" providerId="ADAL" clId="{2BD75302-921E-5E9F-A20A-9DC17D688525}" dt="2026-07-31T16:30:40.656" v="1252"/>
          <ac:spMkLst>
            <pc:docMk/>
            <pc:sldMk cId="423001233" sldId="330"/>
            <ac:spMk id="6" creationId="{CBA29347-E87A-845A-37E3-8954A79567BE}"/>
          </ac:spMkLst>
        </pc:spChg>
        <pc:spChg chg="add mod">
          <ac:chgData name="Lottie Thompson [sd22c2t]" userId="98a8b714-f796-4d31-a9a4-7dc84f343c61" providerId="ADAL" clId="{2BD75302-921E-5E9F-A20A-9DC17D688525}" dt="2026-07-31T17:59:36.728" v="1378" actId="20577"/>
          <ac:spMkLst>
            <pc:docMk/>
            <pc:sldMk cId="423001233" sldId="330"/>
            <ac:spMk id="7" creationId="{88906A3D-D879-06E7-812B-13E8BE6D3278}"/>
          </ac:spMkLst>
        </pc:spChg>
        <pc:spChg chg="add mod">
          <ac:chgData name="Lottie Thompson [sd22c2t]" userId="98a8b714-f796-4d31-a9a4-7dc84f343c61" providerId="ADAL" clId="{2BD75302-921E-5E9F-A20A-9DC17D688525}" dt="2026-07-31T16:33:42.072" v="1280" actId="20577"/>
          <ac:spMkLst>
            <pc:docMk/>
            <pc:sldMk cId="423001233" sldId="330"/>
            <ac:spMk id="10" creationId="{BC10A938-DE9B-1EB0-0487-74190212528E}"/>
          </ac:spMkLst>
        </pc:spChg>
        <pc:picChg chg="add mod">
          <ac:chgData name="Lottie Thompson [sd22c2t]" userId="98a8b714-f796-4d31-a9a4-7dc84f343c61" providerId="ADAL" clId="{2BD75302-921E-5E9F-A20A-9DC17D688525}" dt="2026-07-31T16:30:40.656" v="1252"/>
          <ac:picMkLst>
            <pc:docMk/>
            <pc:sldMk cId="423001233" sldId="330"/>
            <ac:picMk id="8" creationId="{ECF1475A-4DF2-8660-41EF-8B8DFAF77B35}"/>
          </ac:picMkLst>
        </pc:picChg>
        <pc:picChg chg="add mod">
          <ac:chgData name="Lottie Thompson [sd22c2t]" userId="98a8b714-f796-4d31-a9a4-7dc84f343c61" providerId="ADAL" clId="{2BD75302-921E-5E9F-A20A-9DC17D688525}" dt="2026-07-31T16:30:40.656" v="1252"/>
          <ac:picMkLst>
            <pc:docMk/>
            <pc:sldMk cId="423001233" sldId="330"/>
            <ac:picMk id="9" creationId="{E9236298-4AD9-0BFC-5EA3-D9D6B8D6BCD7}"/>
          </ac:picMkLst>
        </pc:picChg>
      </pc:sldChg>
      <pc:sldChg chg="addSp delSp modSp add mod ord">
        <pc:chgData name="Lottie Thompson [sd22c2t]" userId="98a8b714-f796-4d31-a9a4-7dc84f343c61" providerId="ADAL" clId="{2BD75302-921E-5E9F-A20A-9DC17D688525}" dt="2026-07-31T17:59:15.757" v="1375"/>
        <pc:sldMkLst>
          <pc:docMk/>
          <pc:sldMk cId="996540719" sldId="331"/>
        </pc:sldMkLst>
        <pc:spChg chg="add mod">
          <ac:chgData name="Lottie Thompson [sd22c2t]" userId="98a8b714-f796-4d31-a9a4-7dc84f343c61" providerId="ADAL" clId="{2BD75302-921E-5E9F-A20A-9DC17D688525}" dt="2026-07-31T17:59:15.757" v="1375"/>
          <ac:spMkLst>
            <pc:docMk/>
            <pc:sldMk cId="996540719" sldId="331"/>
            <ac:spMk id="3" creationId="{9E30F7A1-AE43-75CC-674C-1C10213D1196}"/>
          </ac:spMkLst>
        </pc:spChg>
        <pc:spChg chg="add del mod">
          <ac:chgData name="Lottie Thompson [sd22c2t]" userId="98a8b714-f796-4d31-a9a4-7dc84f343c61" providerId="ADAL" clId="{2BD75302-921E-5E9F-A20A-9DC17D688525}" dt="2026-07-31T16:32:05.691" v="1262" actId="478"/>
          <ac:spMkLst>
            <pc:docMk/>
            <pc:sldMk cId="996540719" sldId="331"/>
            <ac:spMk id="4" creationId="{559365B5-B519-F654-00B0-83C1DE5170E9}"/>
          </ac:spMkLst>
        </pc:spChg>
        <pc:spChg chg="add mod">
          <ac:chgData name="Lottie Thompson [sd22c2t]" userId="98a8b714-f796-4d31-a9a4-7dc84f343c61" providerId="ADAL" clId="{2BD75302-921E-5E9F-A20A-9DC17D688525}" dt="2026-07-31T16:45:00.975" v="1324" actId="14100"/>
          <ac:spMkLst>
            <pc:docMk/>
            <pc:sldMk cId="996540719" sldId="331"/>
            <ac:spMk id="5" creationId="{59D73F37-C3DF-63E8-A984-98065A827099}"/>
          </ac:spMkLst>
        </pc:spChg>
        <pc:spChg chg="del">
          <ac:chgData name="Lottie Thompson [sd22c2t]" userId="98a8b714-f796-4d31-a9a4-7dc84f343c61" providerId="ADAL" clId="{2BD75302-921E-5E9F-A20A-9DC17D688525}" dt="2026-07-31T16:32:04.031" v="1261" actId="478"/>
          <ac:spMkLst>
            <pc:docMk/>
            <pc:sldMk cId="996540719" sldId="331"/>
            <ac:spMk id="7" creationId="{364CBA96-F4C1-B75B-9056-A8EEC9A1EF0F}"/>
          </ac:spMkLst>
        </pc:spChg>
        <pc:spChg chg="del">
          <ac:chgData name="Lottie Thompson [sd22c2t]" userId="98a8b714-f796-4d31-a9a4-7dc84f343c61" providerId="ADAL" clId="{2BD75302-921E-5E9F-A20A-9DC17D688525}" dt="2026-07-31T17:59:11.399" v="1374" actId="478"/>
          <ac:spMkLst>
            <pc:docMk/>
            <pc:sldMk cId="996540719" sldId="331"/>
            <ac:spMk id="10" creationId="{4FECDDEE-AEA1-945A-856F-3A7E18A94773}"/>
          </ac:spMkLst>
        </pc:spChg>
        <pc:spChg chg="add mod">
          <ac:chgData name="Lottie Thompson [sd22c2t]" userId="98a8b714-f796-4d31-a9a4-7dc84f343c61" providerId="ADAL" clId="{2BD75302-921E-5E9F-A20A-9DC17D688525}" dt="2026-07-31T16:42:08.595" v="1288"/>
          <ac:spMkLst>
            <pc:docMk/>
            <pc:sldMk cId="996540719" sldId="331"/>
            <ac:spMk id="13" creationId="{90FE774B-723C-BE5D-9213-B34CCBB1CE90}"/>
          </ac:spMkLst>
        </pc:spChg>
        <pc:spChg chg="add mod">
          <ac:chgData name="Lottie Thompson [sd22c2t]" userId="98a8b714-f796-4d31-a9a4-7dc84f343c61" providerId="ADAL" clId="{2BD75302-921E-5E9F-A20A-9DC17D688525}" dt="2026-07-31T16:49:15.762" v="1373" actId="1076"/>
          <ac:spMkLst>
            <pc:docMk/>
            <pc:sldMk cId="996540719" sldId="331"/>
            <ac:spMk id="16" creationId="{8FB2732F-0E2D-B2DA-0955-592824C0D38D}"/>
          </ac:spMkLst>
        </pc:spChg>
        <pc:graphicFrameChg chg="add mod modGraphic">
          <ac:chgData name="Lottie Thompson [sd22c2t]" userId="98a8b714-f796-4d31-a9a4-7dc84f343c61" providerId="ADAL" clId="{2BD75302-921E-5E9F-A20A-9DC17D688525}" dt="2026-07-31T16:48:12.210" v="1372" actId="14100"/>
          <ac:graphicFrameMkLst>
            <pc:docMk/>
            <pc:sldMk cId="996540719" sldId="331"/>
            <ac:graphicFrameMk id="14" creationId="{EED3352B-B1FD-9216-18E4-8DAE3E05727D}"/>
          </ac:graphicFrameMkLst>
        </pc:graphicFrameChg>
        <pc:picChg chg="del">
          <ac:chgData name="Lottie Thompson [sd22c2t]" userId="98a8b714-f796-4d31-a9a4-7dc84f343c61" providerId="ADAL" clId="{2BD75302-921E-5E9F-A20A-9DC17D688525}" dt="2026-07-31T16:32:04.031" v="1261" actId="478"/>
          <ac:picMkLst>
            <pc:docMk/>
            <pc:sldMk cId="996540719" sldId="331"/>
            <ac:picMk id="8" creationId="{E4D8E079-15F6-F387-919D-A81ADC5DAF89}"/>
          </ac:picMkLst>
        </pc:picChg>
        <pc:picChg chg="del">
          <ac:chgData name="Lottie Thompson [sd22c2t]" userId="98a8b714-f796-4d31-a9a4-7dc84f343c61" providerId="ADAL" clId="{2BD75302-921E-5E9F-A20A-9DC17D688525}" dt="2026-07-31T16:32:04.031" v="1261" actId="478"/>
          <ac:picMkLst>
            <pc:docMk/>
            <pc:sldMk cId="996540719" sldId="331"/>
            <ac:picMk id="9" creationId="{6E0F1815-06C3-092D-1C10-926A71F12871}"/>
          </ac:picMkLst>
        </pc:picChg>
        <pc:picChg chg="add mod">
          <ac:chgData name="Lottie Thompson [sd22c2t]" userId="98a8b714-f796-4d31-a9a4-7dc84f343c61" providerId="ADAL" clId="{2BD75302-921E-5E9F-A20A-9DC17D688525}" dt="2026-07-31T16:45:16.873" v="1327" actId="1076"/>
          <ac:picMkLst>
            <pc:docMk/>
            <pc:sldMk cId="996540719" sldId="331"/>
            <ac:picMk id="11" creationId="{F06DC516-337F-C5D7-FEE0-A05855848455}"/>
          </ac:picMkLst>
        </pc:picChg>
        <pc:picChg chg="add mod">
          <ac:chgData name="Lottie Thompson [sd22c2t]" userId="98a8b714-f796-4d31-a9a4-7dc84f343c61" providerId="ADAL" clId="{2BD75302-921E-5E9F-A20A-9DC17D688525}" dt="2026-07-31T16:45:21.092" v="1328" actId="1076"/>
          <ac:picMkLst>
            <pc:docMk/>
            <pc:sldMk cId="996540719" sldId="331"/>
            <ac:picMk id="12" creationId="{FA4A1DC3-6E21-A49C-22E8-327FA41C2660}"/>
          </ac:picMkLst>
        </pc:picChg>
        <pc:picChg chg="add mod">
          <ac:chgData name="Lottie Thompson [sd22c2t]" userId="98a8b714-f796-4d31-a9a4-7dc84f343c61" providerId="ADAL" clId="{2BD75302-921E-5E9F-A20A-9DC17D688525}" dt="2026-07-31T16:45:14.159" v="1326" actId="14100"/>
          <ac:picMkLst>
            <pc:docMk/>
            <pc:sldMk cId="996540719" sldId="331"/>
            <ac:picMk id="15" creationId="{7869B598-6669-6049-2E38-74E3E0F47EC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A0118-22F6-4749-91FB-9CCCAAFC42AF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2886D-1597-604C-8079-1A6241206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5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DCM / Specsavers. Conducted by; </a:t>
            </a:r>
            <a:r>
              <a:rPr lang="en-GB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Differentology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Nov 2024. Results base: 18+. Uplifts are test (exposed to ad) vs control (unexposed to ad. Recall figure based on TYPO creative. (Left: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</a:rPr>
              <a:t>Uplifts seen from Control. unexposed to cinema (TYPO) ad) vs Test (exposed to cinema ad)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321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9B50A-8F0E-F85F-F0BA-E88C307F6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CC7979-5BE7-7A15-3B19-6ECEFD1532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E1AF9C-45E8-A5AC-B5D3-06F3EB987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DCM / Specsavers. Conducted by; </a:t>
            </a:r>
            <a:r>
              <a:rPr lang="en-GB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Differentology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Nov 2024. Results base: 18+. Uplifts are test (exposed to ad) vs control (unexposed to ad. Recall figure based on TYPO creative. (Left: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ea typeface="Arial" charset="0"/>
                <a:cs typeface="Arial" charset="0"/>
              </a:rPr>
              <a:t>Uplifts seen from Control. unexposed to cinema (TYPO) ad) vs Test (exposed to cinema ad)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3B23A-69E9-6707-50F9-05869A5C2A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63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53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98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9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0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696435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942" r="-9942"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13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5414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867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1217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855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5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A99E6D-65C9-77DC-4889-A2D612E33A1C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en-GB" dirty="0"/>
              <a:t>Source: DCM / Specsavers. Conducted by; </a:t>
            </a:r>
            <a:r>
              <a:rPr lang="en-GB" dirty="0" err="1"/>
              <a:t>Differentology</a:t>
            </a:r>
            <a:r>
              <a:rPr lang="en-GB" dirty="0"/>
              <a:t> Nov 2024. </a:t>
            </a:r>
            <a:endParaRPr 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CBA29347-E87A-845A-37E3-8954A7956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US" dirty="0"/>
              <a:t>Specsavers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8906A3D-D879-06E7-812B-13E8BE6D32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0922" y="1663140"/>
            <a:ext cx="7442287" cy="3620577"/>
          </a:xfrm>
        </p:spPr>
        <p:txBody>
          <a:bodyPr/>
          <a:lstStyle/>
          <a:p>
            <a:pPr defTabSz="961808">
              <a:lnSpc>
                <a:spcPct val="100000"/>
              </a:lnSpc>
              <a:defRPr/>
            </a:pPr>
            <a:r>
              <a:rPr lang="en-GB" sz="1500" b="1" dirty="0">
                <a:solidFill>
                  <a:srgbClr val="000000"/>
                </a:solidFill>
              </a:rPr>
              <a:t>Background</a:t>
            </a:r>
            <a:br>
              <a:rPr lang="en-GB" sz="1500" dirty="0">
                <a:solidFill>
                  <a:srgbClr val="000000"/>
                </a:solidFill>
              </a:rPr>
            </a:br>
            <a:r>
              <a:rPr lang="en-GB" altLang="en-US" sz="1500" dirty="0">
                <a:solidFill>
                  <a:srgbClr val="000000"/>
                </a:solidFill>
                <a:cs typeface="Arial"/>
              </a:rPr>
              <a:t>Specsavers wanted to bring the ‘</a:t>
            </a:r>
            <a:r>
              <a:rPr lang="en-GB" altLang="en-US" sz="1500" i="1" dirty="0">
                <a:solidFill>
                  <a:srgbClr val="000000"/>
                </a:solidFill>
                <a:cs typeface="Arial"/>
              </a:rPr>
              <a:t>Should’ve Gone to Specsavers</a:t>
            </a:r>
            <a:r>
              <a:rPr lang="en-GB" altLang="en-US" sz="1500" dirty="0">
                <a:solidFill>
                  <a:srgbClr val="000000"/>
                </a:solidFill>
                <a:cs typeface="Arial"/>
              </a:rPr>
              <a:t>’ campaign to cinema in a way that would stand out and drive brand likeability.</a:t>
            </a:r>
            <a:br>
              <a:rPr lang="en-GB" altLang="en-US" sz="1500" dirty="0">
                <a:solidFill>
                  <a:srgbClr val="000000"/>
                </a:solidFill>
                <a:cs typeface="Arial"/>
              </a:rPr>
            </a:br>
            <a:br>
              <a:rPr lang="en-GB" altLang="en-US" sz="1500" dirty="0">
                <a:solidFill>
                  <a:srgbClr val="000000"/>
                </a:solidFill>
                <a:cs typeface="Arial"/>
              </a:rPr>
            </a:br>
            <a:r>
              <a:rPr lang="en-GB" sz="1500" b="1" dirty="0">
                <a:solidFill>
                  <a:srgbClr val="000000"/>
                </a:solidFill>
              </a:rPr>
              <a:t>Plan</a:t>
            </a:r>
            <a:br>
              <a:rPr lang="en-GB" sz="1500" dirty="0">
                <a:solidFill>
                  <a:srgbClr val="000000"/>
                </a:solidFill>
                <a:cs typeface="Arial"/>
              </a:rPr>
            </a:br>
            <a:r>
              <a:rPr lang="en-GB" altLang="en-US" sz="1500" dirty="0">
                <a:solidFill>
                  <a:srgbClr val="000000"/>
                </a:solidFill>
                <a:cs typeface="Arial"/>
              </a:rPr>
              <a:t>Specsavers ran a ‘Turn Your Phone Off’ creative, with a parody voiceover saying ‘Turn Your Phones On’ in addition to a Trailer spot &amp; opening/closing idents created by DCM Studios that also followed a similar comedic theme to disrupt &amp; engage.</a:t>
            </a:r>
            <a:br>
              <a:rPr lang="en-GB" altLang="en-US" sz="1500" dirty="0">
                <a:solidFill>
                  <a:srgbClr val="000000"/>
                </a:solidFill>
                <a:cs typeface="Arial"/>
              </a:rPr>
            </a:br>
            <a:br>
              <a:rPr lang="en-GB" altLang="en-US" sz="1500" dirty="0">
                <a:solidFill>
                  <a:srgbClr val="000000"/>
                </a:solidFill>
                <a:cs typeface="Arial"/>
              </a:rPr>
            </a:br>
            <a:r>
              <a:rPr lang="en-GB" sz="1500" b="1" dirty="0">
                <a:solidFill>
                  <a:srgbClr val="000000"/>
                </a:solidFill>
              </a:rPr>
              <a:t>Results</a:t>
            </a:r>
            <a:br>
              <a:rPr lang="en-GB" sz="1500" b="1" dirty="0">
                <a:solidFill>
                  <a:srgbClr val="000000"/>
                </a:solidFill>
              </a:rPr>
            </a:br>
            <a:endParaRPr lang="en-GB" sz="1500" b="1" dirty="0">
              <a:solidFill>
                <a:srgbClr val="000000"/>
              </a:solidFill>
              <a:cs typeface="Arial"/>
            </a:endParaRPr>
          </a:p>
          <a:p>
            <a:pPr marL="285750" lvl="0" indent="-285750" defTabSz="654246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500" kern="0" dirty="0">
                <a:solidFill>
                  <a:srgbClr val="000000"/>
                </a:solidFill>
                <a:cs typeface="Arial"/>
                <a:sym typeface="Arial"/>
              </a:rPr>
              <a:t>+42% uplift in recall across all TYPO, Trailer and Ident creatives - performing ahead of benchmarks.</a:t>
            </a:r>
          </a:p>
          <a:p>
            <a:pPr marL="285750" lvl="0" indent="-285750" defTabSz="654246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500" kern="0" dirty="0">
                <a:solidFill>
                  <a:srgbClr val="000000"/>
                </a:solidFill>
                <a:cs typeface="Arial"/>
                <a:sym typeface="Arial"/>
              </a:rPr>
              <a:t>+51% uplift for ‘Specsavers is for people like me’.</a:t>
            </a:r>
          </a:p>
          <a:p>
            <a:pPr marL="285750" lvl="0" indent="-285750" defTabSz="654246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GB" sz="1500" kern="0" dirty="0">
                <a:solidFill>
                  <a:srgbClr val="000000"/>
                </a:solidFill>
                <a:cs typeface="Arial"/>
                <a:sym typeface="Arial"/>
              </a:rPr>
              <a:t>+30% uplift for ‘is a brand I trust’, showing that cinema was integral in boosting brand likeability.</a:t>
            </a:r>
          </a:p>
        </p:txBody>
      </p:sp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ECF1475A-4DF2-8660-41EF-8B8DFAF77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 r="11267"/>
          <a:stretch/>
        </p:blipFill>
        <p:spPr>
          <a:xfrm>
            <a:off x="8507219" y="932940"/>
            <a:ext cx="3291034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9236298-4AD9-0BFC-5EA3-D9D6B8D6BC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2" r="13212"/>
          <a:stretch/>
        </p:blipFill>
        <p:spPr>
          <a:xfrm>
            <a:off x="8507219" y="3429000"/>
            <a:ext cx="3291034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10A938-DE9B-1EB0-0487-74190212528E}"/>
              </a:ext>
            </a:extLst>
          </p:cNvPr>
          <p:cNvSpPr txBox="1"/>
          <p:nvPr/>
        </p:nvSpPr>
        <p:spPr>
          <a:xfrm>
            <a:off x="9570246" y="378702"/>
            <a:ext cx="2228007" cy="407740"/>
          </a:xfrm>
          <a:prstGeom prst="roundRect">
            <a:avLst>
              <a:gd name="adj" fmla="val 7714"/>
            </a:avLst>
          </a:prstGeom>
          <a:solidFill>
            <a:srgbClr val="BA9863"/>
          </a:solidFill>
        </p:spPr>
        <p:txBody>
          <a:bodyPr wrap="square" rtlCol="0" anchor="ctr" anchorCtr="0">
            <a:noAutofit/>
          </a:bodyPr>
          <a:lstStyle/>
          <a:p>
            <a:pPr algn="ctr" defTabSz="654246">
              <a:buClrTx/>
            </a:pPr>
            <a:r>
              <a:rPr lang="en-GB" sz="1200" dirty="0">
                <a:solidFill>
                  <a:srgbClr val="FFFFFF"/>
                </a:solidFill>
              </a:rPr>
              <a:t>DCM Awards Nominee:</a:t>
            </a:r>
            <a:br>
              <a:rPr lang="en-GB" sz="1200" dirty="0">
                <a:solidFill>
                  <a:srgbClr val="FFFFFF"/>
                </a:solidFill>
              </a:rPr>
            </a:br>
            <a:r>
              <a:rPr lang="en-GB" sz="1200" dirty="0">
                <a:solidFill>
                  <a:srgbClr val="FFFFFF"/>
                </a:solidFill>
              </a:rPr>
              <a:t>Best Creative Use of Cinema</a:t>
            </a:r>
          </a:p>
        </p:txBody>
      </p:sp>
    </p:spTree>
    <p:extLst>
      <p:ext uri="{BB962C8B-B14F-4D97-AF65-F5344CB8AC3E}">
        <p14:creationId xmlns:p14="http://schemas.microsoft.com/office/powerpoint/2010/main" val="42300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277DB5-3FFA-C383-0C83-5B1E3C9C5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BD451-0112-C62E-B961-611A4DC7D29E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en-GB" dirty="0"/>
              <a:t>Source: DCM / Specsavers. Conducted by; </a:t>
            </a:r>
            <a:r>
              <a:rPr lang="en-GB" dirty="0" err="1"/>
              <a:t>Differentology</a:t>
            </a:r>
            <a:r>
              <a:rPr lang="en-GB" dirty="0"/>
              <a:t> Nov 2024. </a:t>
            </a:r>
            <a:endParaRPr 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D90E601-D823-62F1-3B6F-14F9AB29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US" dirty="0"/>
              <a:t>Specsavers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D73F37-C3DF-63E8-A984-98065A8270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533" y="1755690"/>
            <a:ext cx="4431457" cy="4074218"/>
          </a:xfrm>
        </p:spPr>
        <p:txBody>
          <a:bodyPr/>
          <a:lstStyle/>
          <a:p>
            <a:pPr defTabSz="654221">
              <a:lnSpc>
                <a:spcPct val="100000"/>
              </a:lnSpc>
              <a:defRPr/>
            </a:pPr>
            <a:r>
              <a:rPr lang="en-GB" altLang="en-US" b="1" dirty="0">
                <a:solidFill>
                  <a:srgbClr val="000000"/>
                </a:solidFill>
                <a:cs typeface="Arial" pitchFamily="34" charset="0"/>
              </a:rPr>
              <a:t>Background</a:t>
            </a: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altLang="en-US" dirty="0">
                <a:solidFill>
                  <a:srgbClr val="000000"/>
                </a:solidFill>
                <a:cs typeface="Arial"/>
              </a:rPr>
              <a:t>Specsavers wanted to launch the familiar ‘Should’ve Gone to Specsavers’ campaign in cinema in a way that would stand out and drive brand likeability.</a:t>
            </a:r>
            <a:br>
              <a:rPr lang="en-GB" altLang="en-US" dirty="0">
                <a:solidFill>
                  <a:srgbClr val="000000"/>
                </a:solidFill>
                <a:cs typeface="Arial"/>
              </a:rPr>
            </a:br>
            <a:br>
              <a:rPr lang="en-GB" altLang="en-US" dirty="0">
                <a:solidFill>
                  <a:srgbClr val="000000"/>
                </a:solidFill>
                <a:cs typeface="Arial"/>
              </a:rPr>
            </a:br>
            <a:r>
              <a:rPr lang="en-GB" altLang="en-US" b="1" dirty="0">
                <a:solidFill>
                  <a:srgbClr val="000000"/>
                </a:solidFill>
                <a:cs typeface="Arial"/>
              </a:rPr>
              <a:t>Plan</a:t>
            </a:r>
            <a:br>
              <a:rPr lang="en-GB" altLang="en-US" dirty="0">
                <a:solidFill>
                  <a:srgbClr val="000000"/>
                </a:solidFill>
                <a:cs typeface="Arial"/>
              </a:rPr>
            </a:br>
            <a:r>
              <a:rPr lang="en-GB" altLang="en-US" dirty="0">
                <a:cs typeface="Arial"/>
              </a:rPr>
              <a:t>In addition to their hero creative that ran across numerous platforms, Specsavers partnered with DCM Studios and Cineworld to run a 30” TYPO creative across an AGP, with a parody voiceover mistakenly saying, ‘Turn Your Phones On’, alluding that the voice actor needs glasses to read his lines accurately. A</a:t>
            </a:r>
            <a:r>
              <a:rPr lang="en-GB" altLang="en-US" dirty="0">
                <a:solidFill>
                  <a:srgbClr val="000000"/>
                </a:solidFill>
                <a:cs typeface="Arial"/>
              </a:rPr>
              <a:t>dditionally, 2x 30” Trailer spots and opening/closing idents (10” &amp; 15”) were created, following a similar comedic theme. These multiple creatives were used to ultimately drive interest, engagement and disrupt audience attention during the reel.</a:t>
            </a:r>
            <a:br>
              <a:rPr lang="en-GB" altLang="en-US" dirty="0">
                <a:solidFill>
                  <a:srgbClr val="000000"/>
                </a:solidFill>
                <a:cs typeface="Arial"/>
              </a:rPr>
            </a:br>
            <a:br>
              <a:rPr lang="en-GB" altLang="en-US" dirty="0">
                <a:solidFill>
                  <a:srgbClr val="000000"/>
                </a:solidFill>
                <a:cs typeface="Arial"/>
              </a:rPr>
            </a:br>
            <a:r>
              <a:rPr lang="en-GB" b="1" dirty="0">
                <a:solidFill>
                  <a:srgbClr val="000000"/>
                </a:solidFill>
              </a:rPr>
              <a:t>Results</a:t>
            </a:r>
            <a:br>
              <a:rPr lang="en-GB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Results for those exposed to the multiple creative assets in cinema improved significantly across several of Specsavers core brand metrics, including ad awareness, driving ‘quality’ &amp; ‘fun’ perceptions, boosting recommendation and intention to book an appointment with Specsavers.</a:t>
            </a:r>
          </a:p>
          <a:p>
            <a:pPr defTabSz="654221">
              <a:lnSpc>
                <a:spcPct val="100000"/>
              </a:lnSpc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11" name="Picture Placeholder 8">
            <a:extLst>
              <a:ext uri="{FF2B5EF4-FFF2-40B4-BE49-F238E27FC236}">
                <a16:creationId xmlns:a16="http://schemas.microsoft.com/office/drawing/2014/main" id="{F06DC516-337F-C5D7-FEE0-A05855848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2" r="13212"/>
          <a:stretch/>
        </p:blipFill>
        <p:spPr>
          <a:xfrm>
            <a:off x="5431316" y="4340351"/>
            <a:ext cx="2050413" cy="148955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FA4A1DC3-6E21-A49C-22E8-327FA41C26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 r="11267"/>
          <a:stretch/>
        </p:blipFill>
        <p:spPr>
          <a:xfrm>
            <a:off x="7589578" y="4340351"/>
            <a:ext cx="2050413" cy="148955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13" name="Subtitle 3">
            <a:extLst>
              <a:ext uri="{FF2B5EF4-FFF2-40B4-BE49-F238E27FC236}">
                <a16:creationId xmlns:a16="http://schemas.microsoft.com/office/drawing/2014/main" id="{90FE774B-723C-BE5D-9213-B34CCBB1CE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3" y="1146201"/>
            <a:ext cx="4617721" cy="347555"/>
          </a:xfrm>
        </p:spPr>
        <p:txBody>
          <a:bodyPr/>
          <a:lstStyle/>
          <a:p>
            <a:r>
              <a:rPr lang="en-GB" kern="0" dirty="0"/>
              <a:t>Should’ve Gone To Specsavers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ED3352B-B1FD-9216-18E4-8DAE3E057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938068"/>
              </p:ext>
            </p:extLst>
          </p:nvPr>
        </p:nvGraphicFramePr>
        <p:xfrm>
          <a:off x="5431315" y="996564"/>
          <a:ext cx="6366936" cy="75912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31987">
                  <a:extLst>
                    <a:ext uri="{9D8B030D-6E8A-4147-A177-3AD203B41FA5}">
                      <a16:colId xmlns:a16="http://schemas.microsoft.com/office/drawing/2014/main" val="3445733911"/>
                    </a:ext>
                  </a:extLst>
                </a:gridCol>
                <a:gridCol w="1651481">
                  <a:extLst>
                    <a:ext uri="{9D8B030D-6E8A-4147-A177-3AD203B41FA5}">
                      <a16:colId xmlns:a16="http://schemas.microsoft.com/office/drawing/2014/main" val="2072537272"/>
                    </a:ext>
                  </a:extLst>
                </a:gridCol>
                <a:gridCol w="1591734">
                  <a:extLst>
                    <a:ext uri="{9D8B030D-6E8A-4147-A177-3AD203B41FA5}">
                      <a16:colId xmlns:a16="http://schemas.microsoft.com/office/drawing/2014/main" val="3314162814"/>
                    </a:ext>
                  </a:extLst>
                </a:gridCol>
                <a:gridCol w="1591734">
                  <a:extLst>
                    <a:ext uri="{9D8B030D-6E8A-4147-A177-3AD203B41FA5}">
                      <a16:colId xmlns:a16="http://schemas.microsoft.com/office/drawing/2014/main" val="776944138"/>
                    </a:ext>
                  </a:extLst>
                </a:gridCol>
              </a:tblGrid>
              <a:tr h="372047"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Media agency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Target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Buying route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Copy length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1179928151"/>
                  </a:ext>
                </a:extLst>
              </a:tr>
              <a:tr h="38707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MGOMD</a:t>
                      </a: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l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18+</a:t>
                      </a: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>
                      <a:lvl1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l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Silver Spot</a:t>
                      </a: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10” 15” 30”</a:t>
                      </a:r>
                    </a:p>
                  </a:txBody>
                  <a:tcPr marL="4319" marR="4319" marT="4319" marB="0" anchor="ctr"/>
                </a:tc>
                <a:extLst>
                  <a:ext uri="{0D108BD9-81ED-4DB2-BD59-A6C34878D82A}">
                    <a16:rowId xmlns:a16="http://schemas.microsoft.com/office/drawing/2014/main" val="3682919480"/>
                  </a:ext>
                </a:extLst>
              </a:tr>
            </a:tbl>
          </a:graphicData>
        </a:graphic>
      </p:graphicFrame>
      <p:pic>
        <p:nvPicPr>
          <p:cNvPr id="15" name="Picture Placeholder 8">
            <a:extLst>
              <a:ext uri="{FF2B5EF4-FFF2-40B4-BE49-F238E27FC236}">
                <a16:creationId xmlns:a16="http://schemas.microsoft.com/office/drawing/2014/main" id="{7869B598-6669-6049-2E38-74E3E0F47E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2" r="13252"/>
          <a:stretch/>
        </p:blipFill>
        <p:spPr>
          <a:xfrm>
            <a:off x="9747841" y="4340351"/>
            <a:ext cx="2050413" cy="148955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8FB2732F-0E2D-B2DA-0955-592824C0D38D}"/>
              </a:ext>
            </a:extLst>
          </p:cNvPr>
          <p:cNvSpPr txBox="1">
            <a:spLocks/>
          </p:cNvSpPr>
          <p:nvPr/>
        </p:nvSpPr>
        <p:spPr>
          <a:xfrm>
            <a:off x="5431315" y="1944725"/>
            <a:ext cx="6366937" cy="22065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b="1" dirty="0">
                <a:solidFill>
                  <a:srgbClr val="000000"/>
                </a:solidFill>
              </a:rPr>
              <a:t>Maximising value perceptions</a:t>
            </a:r>
            <a:br>
              <a:rPr lang="en-GB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Cinema was particularly impactful in driving ‘best value for money’ perceptions (+41% TYPO / +32% Trailer), demonstrating how cinema can help boost brand image.</a:t>
            </a:r>
            <a:br>
              <a:rPr lang="en-GB" dirty="0">
                <a:solidFill>
                  <a:srgbClr val="000000"/>
                </a:solidFill>
              </a:rPr>
            </a:br>
            <a:br>
              <a:rPr lang="en-GB" dirty="0">
                <a:solidFill>
                  <a:srgbClr val="000000"/>
                </a:solidFill>
              </a:rPr>
            </a:br>
            <a:r>
              <a:rPr lang="en-GB" b="1" dirty="0">
                <a:solidFill>
                  <a:srgbClr val="000000"/>
                </a:solidFill>
              </a:rPr>
              <a:t>The power of multiple assets</a:t>
            </a:r>
            <a:br>
              <a:rPr lang="en-GB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50% of respondents recalled seeing the TYPO, Trailer and Ident creatives - performing ahead of benchmarks and delivering strong cut through and memorability. </a:t>
            </a:r>
            <a:br>
              <a:rPr lang="en-GB" dirty="0">
                <a:solidFill>
                  <a:srgbClr val="000000"/>
                </a:solidFill>
              </a:rPr>
            </a:br>
            <a:br>
              <a:rPr lang="en-GB" dirty="0">
                <a:solidFill>
                  <a:srgbClr val="000000"/>
                </a:solidFill>
              </a:rPr>
            </a:br>
            <a:r>
              <a:rPr lang="en-GB" altLang="en-US" b="1" dirty="0">
                <a:solidFill>
                  <a:srgbClr val="000000"/>
                </a:solidFill>
              </a:rPr>
              <a:t>Engaging creative</a:t>
            </a:r>
            <a:br>
              <a:rPr lang="en-GB" altLang="en-US" dirty="0">
                <a:solidFill>
                  <a:srgbClr val="000000"/>
                </a:solidFill>
              </a:rPr>
            </a:b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Cinemagoers agreed the bespoke copy was ‘engaging’, ‘relevant’ and ‘memorable’, and demonstrates how contextually relevant creative can underpin strong performance across brand metrics. </a:t>
            </a:r>
            <a:endParaRPr lang="en-GB" i="1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endParaRPr lang="en-GB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endParaRPr lang="en-GB" i="1" dirty="0">
              <a:solidFill>
                <a:srgbClr val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30F7A1-AE43-75CC-674C-1C10213D1196}"/>
              </a:ext>
            </a:extLst>
          </p:cNvPr>
          <p:cNvSpPr txBox="1"/>
          <p:nvPr/>
        </p:nvSpPr>
        <p:spPr>
          <a:xfrm>
            <a:off x="9570246" y="378702"/>
            <a:ext cx="2228007" cy="407740"/>
          </a:xfrm>
          <a:prstGeom prst="roundRect">
            <a:avLst>
              <a:gd name="adj" fmla="val 7714"/>
            </a:avLst>
          </a:prstGeom>
          <a:solidFill>
            <a:srgbClr val="BA9863"/>
          </a:solidFill>
        </p:spPr>
        <p:txBody>
          <a:bodyPr wrap="square" rtlCol="0" anchor="ctr" anchorCtr="0">
            <a:noAutofit/>
          </a:bodyPr>
          <a:lstStyle/>
          <a:p>
            <a:pPr algn="ctr" defTabSz="654246">
              <a:buClrTx/>
            </a:pPr>
            <a:r>
              <a:rPr lang="en-GB" sz="1200" dirty="0">
                <a:solidFill>
                  <a:srgbClr val="FFFFFF"/>
                </a:solidFill>
              </a:rPr>
              <a:t>DCM Awards Nominee:</a:t>
            </a:r>
            <a:br>
              <a:rPr lang="en-GB" sz="1200" dirty="0">
                <a:solidFill>
                  <a:srgbClr val="FFFFFF"/>
                </a:solidFill>
              </a:rPr>
            </a:br>
            <a:r>
              <a:rPr lang="en-GB" sz="1200" dirty="0">
                <a:solidFill>
                  <a:srgbClr val="FFFFFF"/>
                </a:solidFill>
              </a:rPr>
              <a:t>Best Creative Use of Cinema</a:t>
            </a:r>
          </a:p>
        </p:txBody>
      </p:sp>
    </p:spTree>
    <p:extLst>
      <p:ext uri="{BB962C8B-B14F-4D97-AF65-F5344CB8AC3E}">
        <p14:creationId xmlns:p14="http://schemas.microsoft.com/office/powerpoint/2010/main" val="996540719"/>
      </p:ext>
    </p:extLst>
  </p:cSld>
  <p:clrMapOvr>
    <a:masterClrMapping/>
  </p:clrMapOvr>
</p:sld>
</file>

<file path=ppt/theme/theme1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3035</TotalTime>
  <Words>634</Words>
  <Application>Microsoft Macintosh PowerPoint</Application>
  <PresentationFormat>Widescreen</PresentationFormat>
  <Paragraphs>25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Helvetica Neue Light</vt:lpstr>
      <vt:lpstr>Inter Tight</vt:lpstr>
      <vt:lpstr>04. Text</vt:lpstr>
      <vt:lpstr>Specsavers</vt:lpstr>
      <vt:lpstr>Specsavers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Zoe Aresti</dc:creator>
  <cp:lastModifiedBy>Lottie Thompson [sd22c2t]</cp:lastModifiedBy>
  <cp:revision>4</cp:revision>
  <dcterms:created xsi:type="dcterms:W3CDTF">2026-06-18T13:58:37Z</dcterms:created>
  <dcterms:modified xsi:type="dcterms:W3CDTF">2026-07-31T17:59:42Z</dcterms:modified>
</cp:coreProperties>
</file>