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4"/>
  </p:notesMasterIdLst>
  <p:sldIdLst>
    <p:sldId id="327" r:id="rId2"/>
    <p:sldId id="326" r:id="rId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id="{AD964F7F-C25E-E04A-A01A-BA1FA323078F}">
          <p14:sldIdLst>
            <p14:sldId id="327"/>
          </p14:sldIdLst>
        </p14:section>
        <p14:section name="Detailed" id="{0EA4DDEA-782D-AA44-8D9A-864B26D7F0FD}">
          <p14:sldIdLst>
            <p14:sldId id="326"/>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579B603-C64C-FE42-8E20-62198F5AD5A0}" v="23" dt="2026-07-13T13:17:03.647"/>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2A488322-F2BA-4B5B-9748-0D474271808F}" styleName="Medium Style 3 – Accent 6">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6"/>
          </a:solidFill>
        </a:fill>
      </a:tcStyle>
    </a:lastCol>
    <a:firstCol>
      <a:tcTxStyle b="on">
        <a:fontRef idx="minor">
          <a:scrgbClr r="0" g="0" b="0"/>
        </a:fontRef>
        <a:schemeClr val="lt1"/>
      </a:tcTxStyle>
      <a:tcStyle>
        <a:tcBdr/>
        <a:fill>
          <a:solidFill>
            <a:schemeClr val="accent6"/>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6"/>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EB9631B5-78F2-41C9-869B-9F39066F8104}" styleName="Medium Style 3 – Accent 4">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4"/>
          </a:solidFill>
        </a:fill>
      </a:tcStyle>
    </a:lastCol>
    <a:firstCol>
      <a:tcTxStyle b="on">
        <a:fontRef idx="minor">
          <a:scrgbClr r="0" g="0" b="0"/>
        </a:fontRef>
        <a:schemeClr val="lt1"/>
      </a:tcTxStyle>
      <a:tcStyle>
        <a:tcBdr/>
        <a:fill>
          <a:solidFill>
            <a:schemeClr val="accent4"/>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4"/>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85BE263C-DBD7-4A20-BB59-AAB30ACAA65A}" styleName="Medium Style 3 – Accent 2">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2"/>
          </a:solidFill>
        </a:fill>
      </a:tcStyle>
    </a:lastCol>
    <a:firstCol>
      <a:tcTxStyle b="on">
        <a:fontRef idx="minor">
          <a:scrgbClr r="0" g="0" b="0"/>
        </a:fontRef>
        <a:schemeClr val="lt1"/>
      </a:tcTxStyle>
      <a:tcStyle>
        <a:tcBdr/>
        <a:fill>
          <a:solidFill>
            <a:schemeClr val="accent2"/>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32"/>
    <p:restoredTop sz="91369"/>
  </p:normalViewPr>
  <p:slideViewPr>
    <p:cSldViewPr snapToGrid="0">
      <p:cViewPr>
        <p:scale>
          <a:sx n="115" d="100"/>
          <a:sy n="115" d="100"/>
        </p:scale>
        <p:origin x="536" y="144"/>
      </p:cViewPr>
      <p:guideLst/>
    </p:cSldViewPr>
  </p:slideViewPr>
  <p:notesTextViewPr>
    <p:cViewPr>
      <p:scale>
        <a:sx n="1" d="1"/>
        <a:sy n="1" d="1"/>
      </p:scale>
      <p:origin x="0" y="0"/>
    </p:cViewPr>
  </p:notesTextViewPr>
  <p:sorterViewPr>
    <p:cViewPr>
      <p:scale>
        <a:sx n="80" d="100"/>
        <a:sy n="8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10" Type="http://schemas.microsoft.com/office/2015/10/relationships/revisionInfo" Target="revisionInfo.xml"/><Relationship Id="rId4" Type="http://schemas.openxmlformats.org/officeDocument/2006/relationships/notesMaster" Target="notesMasters/notesMaster1.xml"/><Relationship Id="rId9"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Lottie Thompson [sd22c2t]" userId="98a8b714-f796-4d31-a9a4-7dc84f343c61" providerId="ADAL" clId="{2BD75302-921E-5E9F-A20A-9DC17D688525}"/>
    <pc:docChg chg="undo custSel addSld delSld modSld sldOrd modSection">
      <pc:chgData name="Lottie Thompson [sd22c2t]" userId="98a8b714-f796-4d31-a9a4-7dc84f343c61" providerId="ADAL" clId="{2BD75302-921E-5E9F-A20A-9DC17D688525}" dt="2026-07-13T15:10:43.982" v="846" actId="18131"/>
      <pc:docMkLst>
        <pc:docMk/>
      </pc:docMkLst>
      <pc:sldChg chg="addSp delSp modSp new mod setBg modNotesTx">
        <pc:chgData name="Lottie Thompson [sd22c2t]" userId="98a8b714-f796-4d31-a9a4-7dc84f343c61" providerId="ADAL" clId="{2BD75302-921E-5E9F-A20A-9DC17D688525}" dt="2026-07-13T13:28:16.332" v="843" actId="14734"/>
        <pc:sldMkLst>
          <pc:docMk/>
          <pc:sldMk cId="665586536" sldId="326"/>
        </pc:sldMkLst>
        <pc:spChg chg="mod">
          <ac:chgData name="Lottie Thompson [sd22c2t]" userId="98a8b714-f796-4d31-a9a4-7dc84f343c61" providerId="ADAL" clId="{2BD75302-921E-5E9F-A20A-9DC17D688525}" dt="2026-07-13T13:13:52.341" v="615" actId="255"/>
          <ac:spMkLst>
            <pc:docMk/>
            <pc:sldMk cId="665586536" sldId="326"/>
            <ac:spMk id="2" creationId="{7F9DCAEE-CC5F-5E40-D02B-2713602CB6E3}"/>
          </ac:spMkLst>
        </pc:spChg>
        <pc:spChg chg="add mod">
          <ac:chgData name="Lottie Thompson [sd22c2t]" userId="98a8b714-f796-4d31-a9a4-7dc84f343c61" providerId="ADAL" clId="{2BD75302-921E-5E9F-A20A-9DC17D688525}" dt="2026-07-13T13:14:56.450" v="626"/>
          <ac:spMkLst>
            <pc:docMk/>
            <pc:sldMk cId="665586536" sldId="326"/>
            <ac:spMk id="3" creationId="{A7A3527E-0347-4CBF-CF59-B8F15751CBB9}"/>
          </ac:spMkLst>
        </pc:spChg>
        <pc:spChg chg="add mod">
          <ac:chgData name="Lottie Thompson [sd22c2t]" userId="98a8b714-f796-4d31-a9a4-7dc84f343c61" providerId="ADAL" clId="{2BD75302-921E-5E9F-A20A-9DC17D688525}" dt="2026-07-13T13:02:10.639" v="569"/>
          <ac:spMkLst>
            <pc:docMk/>
            <pc:sldMk cId="665586536" sldId="326"/>
            <ac:spMk id="6" creationId="{1F13D99C-6EA8-8A53-E047-F5759A5EB1AD}"/>
          </ac:spMkLst>
        </pc:spChg>
        <pc:spChg chg="add mod">
          <ac:chgData name="Lottie Thompson [sd22c2t]" userId="98a8b714-f796-4d31-a9a4-7dc84f343c61" providerId="ADAL" clId="{2BD75302-921E-5E9F-A20A-9DC17D688525}" dt="2026-07-13T13:14:48.666" v="623" actId="1076"/>
          <ac:spMkLst>
            <pc:docMk/>
            <pc:sldMk cId="665586536" sldId="326"/>
            <ac:spMk id="7" creationId="{48511250-977C-BF3F-5063-764D05EC6CA3}"/>
          </ac:spMkLst>
        </pc:spChg>
        <pc:spChg chg="add del mod">
          <ac:chgData name="Lottie Thompson [sd22c2t]" userId="98a8b714-f796-4d31-a9a4-7dc84f343c61" providerId="ADAL" clId="{2BD75302-921E-5E9F-A20A-9DC17D688525}" dt="2026-07-13T13:16:56.587" v="725" actId="478"/>
          <ac:spMkLst>
            <pc:docMk/>
            <pc:sldMk cId="665586536" sldId="326"/>
            <ac:spMk id="9" creationId="{44F56625-8F9E-25D6-39F5-AE2933281303}"/>
          </ac:spMkLst>
        </pc:spChg>
        <pc:spChg chg="add mod">
          <ac:chgData name="Lottie Thompson [sd22c2t]" userId="98a8b714-f796-4d31-a9a4-7dc84f343c61" providerId="ADAL" clId="{2BD75302-921E-5E9F-A20A-9DC17D688525}" dt="2026-07-13T13:07:43.650" v="609" actId="1076"/>
          <ac:spMkLst>
            <pc:docMk/>
            <pc:sldMk cId="665586536" sldId="326"/>
            <ac:spMk id="10" creationId="{AD87669A-5150-0EAC-259F-8B548E226973}"/>
          </ac:spMkLst>
        </pc:spChg>
        <pc:spChg chg="add del mod">
          <ac:chgData name="Lottie Thompson [sd22c2t]" userId="98a8b714-f796-4d31-a9a4-7dc84f343c61" providerId="ADAL" clId="{2BD75302-921E-5E9F-A20A-9DC17D688525}" dt="2026-07-13T13:22:17.368" v="839" actId="1076"/>
          <ac:spMkLst>
            <pc:docMk/>
            <pc:sldMk cId="665586536" sldId="326"/>
            <ac:spMk id="12" creationId="{B021C78A-2A10-D882-0EAD-C6774349F142}"/>
          </ac:spMkLst>
        </pc:spChg>
        <pc:graphicFrameChg chg="add mod modGraphic">
          <ac:chgData name="Lottie Thompson [sd22c2t]" userId="98a8b714-f796-4d31-a9a4-7dc84f343c61" providerId="ADAL" clId="{2BD75302-921E-5E9F-A20A-9DC17D688525}" dt="2026-07-13T13:28:16.332" v="843" actId="14734"/>
          <ac:graphicFrameMkLst>
            <pc:docMk/>
            <pc:sldMk cId="665586536" sldId="326"/>
            <ac:graphicFrameMk id="11" creationId="{134680F4-BD7E-AE7D-75FD-3C5D9131FC51}"/>
          </ac:graphicFrameMkLst>
        </pc:graphicFrameChg>
        <pc:picChg chg="add mod modCrop">
          <ac:chgData name="Lottie Thompson [sd22c2t]" userId="98a8b714-f796-4d31-a9a4-7dc84f343c61" providerId="ADAL" clId="{2BD75302-921E-5E9F-A20A-9DC17D688525}" dt="2026-07-13T13:19:51.017" v="748" actId="1076"/>
          <ac:picMkLst>
            <pc:docMk/>
            <pc:sldMk cId="665586536" sldId="326"/>
            <ac:picMk id="4" creationId="{D6DE23DA-A16E-7287-7AC7-AA557504B8FA}"/>
          </ac:picMkLst>
        </pc:picChg>
        <pc:picChg chg="add mod modCrop">
          <ac:chgData name="Lottie Thompson [sd22c2t]" userId="98a8b714-f796-4d31-a9a4-7dc84f343c61" providerId="ADAL" clId="{2BD75302-921E-5E9F-A20A-9DC17D688525}" dt="2026-07-13T13:20:27" v="755" actId="1076"/>
          <ac:picMkLst>
            <pc:docMk/>
            <pc:sldMk cId="665586536" sldId="326"/>
            <ac:picMk id="5" creationId="{B714EA16-256F-98C7-56EF-3627CDE71061}"/>
          </ac:picMkLst>
        </pc:picChg>
        <pc:picChg chg="add del mod">
          <ac:chgData name="Lottie Thompson [sd22c2t]" userId="98a8b714-f796-4d31-a9a4-7dc84f343c61" providerId="ADAL" clId="{2BD75302-921E-5E9F-A20A-9DC17D688525}" dt="2026-07-13T13:16:54.563" v="724" actId="478"/>
          <ac:picMkLst>
            <pc:docMk/>
            <pc:sldMk cId="665586536" sldId="326"/>
            <ac:picMk id="8" creationId="{F1CB4F84-1FAE-806A-4193-420414CD0DF4}"/>
          </ac:picMkLst>
        </pc:picChg>
      </pc:sldChg>
      <pc:sldChg chg="addSp delSp modSp add mod ord setBg">
        <pc:chgData name="Lottie Thompson [sd22c2t]" userId="98a8b714-f796-4d31-a9a4-7dc84f343c61" providerId="ADAL" clId="{2BD75302-921E-5E9F-A20A-9DC17D688525}" dt="2026-07-13T15:10:43.982" v="846" actId="18131"/>
        <pc:sldMkLst>
          <pc:docMk/>
          <pc:sldMk cId="1556920974" sldId="327"/>
        </pc:sldMkLst>
        <pc:spChg chg="mod">
          <ac:chgData name="Lottie Thompson [sd22c2t]" userId="98a8b714-f796-4d31-a9a4-7dc84f343c61" providerId="ADAL" clId="{2BD75302-921E-5E9F-A20A-9DC17D688525}" dt="2026-07-13T13:13:45.818" v="614" actId="403"/>
          <ac:spMkLst>
            <pc:docMk/>
            <pc:sldMk cId="1556920974" sldId="327"/>
            <ac:spMk id="2" creationId="{F540A507-AC6D-AEDC-37CF-D63B8C311AB2}"/>
          </ac:spMkLst>
        </pc:spChg>
        <pc:spChg chg="add mod">
          <ac:chgData name="Lottie Thompson [sd22c2t]" userId="98a8b714-f796-4d31-a9a4-7dc84f343c61" providerId="ADAL" clId="{2BD75302-921E-5E9F-A20A-9DC17D688525}" dt="2026-07-13T13:02:03.766" v="568" actId="20577"/>
          <ac:spMkLst>
            <pc:docMk/>
            <pc:sldMk cId="1556920974" sldId="327"/>
            <ac:spMk id="16" creationId="{C1CF070A-9DC3-DAC7-4E90-D3C63994BAE7}"/>
          </ac:spMkLst>
        </pc:spChg>
        <pc:spChg chg="add mod">
          <ac:chgData name="Lottie Thompson [sd22c2t]" userId="98a8b714-f796-4d31-a9a4-7dc84f343c61" providerId="ADAL" clId="{2BD75302-921E-5E9F-A20A-9DC17D688525}" dt="2026-07-13T15:10:25.139" v="844" actId="20577"/>
          <ac:spMkLst>
            <pc:docMk/>
            <pc:sldMk cId="1556920974" sldId="327"/>
            <ac:spMk id="17" creationId="{F3FBD395-CE8C-23D0-C7B0-ACA48B623285}"/>
          </ac:spMkLst>
        </pc:spChg>
        <pc:spChg chg="add del mod">
          <ac:chgData name="Lottie Thompson [sd22c2t]" userId="98a8b714-f796-4d31-a9a4-7dc84f343c61" providerId="ADAL" clId="{2BD75302-921E-5E9F-A20A-9DC17D688525}" dt="2026-07-13T13:05:14.347" v="593" actId="478"/>
          <ac:spMkLst>
            <pc:docMk/>
            <pc:sldMk cId="1556920974" sldId="327"/>
            <ac:spMk id="19" creationId="{9754122F-0831-1C4C-2586-7E70C2D0AAB0}"/>
          </ac:spMkLst>
        </pc:spChg>
        <pc:picChg chg="add mod modCrop">
          <ac:chgData name="Lottie Thompson [sd22c2t]" userId="98a8b714-f796-4d31-a9a4-7dc84f343c61" providerId="ADAL" clId="{2BD75302-921E-5E9F-A20A-9DC17D688525}" dt="2026-07-13T13:06:31.147" v="605" actId="18131"/>
          <ac:picMkLst>
            <pc:docMk/>
            <pc:sldMk cId="1556920974" sldId="327"/>
            <ac:picMk id="3" creationId="{CB721F3B-E48C-56BD-7F1C-215299AC7BBA}"/>
          </ac:picMkLst>
        </pc:picChg>
        <pc:picChg chg="add mod modCrop">
          <ac:chgData name="Lottie Thompson [sd22c2t]" userId="98a8b714-f796-4d31-a9a4-7dc84f343c61" providerId="ADAL" clId="{2BD75302-921E-5E9F-A20A-9DC17D688525}" dt="2026-07-13T15:10:43.982" v="846" actId="18131"/>
          <ac:picMkLst>
            <pc:docMk/>
            <pc:sldMk cId="1556920974" sldId="327"/>
            <ac:picMk id="18" creationId="{BC675E8E-2ABF-554A-4635-BDFA1ADF2AB2}"/>
          </ac:picMkLst>
        </pc:pic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CA0118-22F6-4749-91FB-9CCCAAFC42AF}" type="datetimeFigureOut">
              <a:rPr lang="en-US" smtClean="0"/>
              <a:t>7/13/26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052886D-1597-604C-8079-1A6241206724}" type="slidenum">
              <a:rPr lang="en-US" smtClean="0"/>
              <a:t>‹#›</a:t>
            </a:fld>
            <a:endParaRPr lang="en-US"/>
          </a:p>
        </p:txBody>
      </p:sp>
    </p:spTree>
    <p:extLst>
      <p:ext uri="{BB962C8B-B14F-4D97-AF65-F5344CB8AC3E}">
        <p14:creationId xmlns:p14="http://schemas.microsoft.com/office/powerpoint/2010/main" val="122675961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58750" indent="0" algn="r">
              <a:lnSpc>
                <a:spcPts val="612"/>
              </a:lnSpc>
              <a:buNone/>
            </a:pPr>
            <a:r>
              <a:rPr lang="en-US" sz="800" b="1" dirty="0"/>
              <a:t>Source: </a:t>
            </a:r>
            <a:r>
              <a:rPr lang="en-US" sz="800" dirty="0"/>
              <a:t>DCM / Peugeot</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1</a:t>
            </a:fld>
            <a:endParaRPr lang="en-US"/>
          </a:p>
        </p:txBody>
      </p:sp>
    </p:spTree>
    <p:extLst>
      <p:ext uri="{BB962C8B-B14F-4D97-AF65-F5344CB8AC3E}">
        <p14:creationId xmlns:p14="http://schemas.microsoft.com/office/powerpoint/2010/main" val="30594380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800" b="1" dirty="0"/>
              <a:t>Source: </a:t>
            </a:r>
            <a:r>
              <a:rPr lang="en-US" sz="800" dirty="0"/>
              <a:t>DCM / Peugeot</a:t>
            </a:r>
          </a:p>
          <a:p>
            <a:endParaRPr lang="en-US" dirty="0"/>
          </a:p>
        </p:txBody>
      </p:sp>
      <p:sp>
        <p:nvSpPr>
          <p:cNvPr id="4" name="Slide Number Placeholder 3"/>
          <p:cNvSpPr>
            <a:spLocks noGrp="1"/>
          </p:cNvSpPr>
          <p:nvPr>
            <p:ph type="sldNum" sz="quarter" idx="5"/>
          </p:nvPr>
        </p:nvSpPr>
        <p:spPr/>
        <p:txBody>
          <a:bodyPr/>
          <a:lstStyle/>
          <a:p>
            <a:fld id="{D052886D-1597-604C-8079-1A6241206724}" type="slidenum">
              <a:rPr lang="en-US" smtClean="0"/>
              <a:t>2</a:t>
            </a:fld>
            <a:endParaRPr lang="en-US"/>
          </a:p>
        </p:txBody>
      </p:sp>
    </p:spTree>
    <p:extLst>
      <p:ext uri="{BB962C8B-B14F-4D97-AF65-F5344CB8AC3E}">
        <p14:creationId xmlns:p14="http://schemas.microsoft.com/office/powerpoint/2010/main" val="195331530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ext 1 column dark logo">
    <p:bg>
      <p:bgPr>
        <a:solidFill>
          <a:schemeClr val="accent5"/>
        </a:solidFill>
        <a:effectLst/>
      </p:bgPr>
    </p:bg>
    <p:spTree>
      <p:nvGrpSpPr>
        <p:cNvPr id="1" name=""/>
        <p:cNvGrpSpPr/>
        <p:nvPr/>
      </p:nvGrpSpPr>
      <p:grpSpPr>
        <a:xfrm>
          <a:off x="0" y="0"/>
          <a:ext cx="0" cy="0"/>
          <a:chOff x="0" y="0"/>
          <a:chExt cx="0" cy="0"/>
        </a:xfrm>
      </p:grpSpPr>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pic>
        <p:nvPicPr>
          <p:cNvPr id="3" name="Picture 2" descr="A group of blue circles&#10;&#10;AI-generated content may be incorrect.">
            <a:extLst>
              <a:ext uri="{FF2B5EF4-FFF2-40B4-BE49-F238E27FC236}">
                <a16:creationId xmlns:a16="http://schemas.microsoft.com/office/drawing/2014/main" id="{0F59E2B4-254C-16C9-F8C0-468844BD0216}"/>
              </a:ext>
            </a:extLst>
          </p:cNvPr>
          <p:cNvPicPr>
            <a:picLocks/>
          </p:cNvPicPr>
          <p:nvPr/>
        </p:nvPicPr>
        <p:blipFill>
          <a:blip r:embed="rId2"/>
          <a:stretch>
            <a:fillRect/>
          </a:stretch>
        </p:blipFill>
        <p:spPr>
          <a:xfrm>
            <a:off x="203078" y="6371736"/>
            <a:ext cx="1255194" cy="261683"/>
          </a:xfrm>
          <a:prstGeom prst="rect">
            <a:avLst/>
          </a:prstGeom>
        </p:spPr>
      </p:pic>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41215334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3_Text 1 column">
    <p:bg>
      <p:bgPr>
        <a:solidFill>
          <a:schemeClr val="tx2"/>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37F984AC-9DD0-BA85-9105-E2072800EDBD}"/>
              </a:ext>
            </a:extLst>
          </p:cNvPr>
          <p:cNvPicPr/>
          <p:nvPr userDrawn="1"/>
        </p:nvPicPr>
        <p:blipFill>
          <a:blip r:embed="rId2"/>
          <a:stretch>
            <a:fillRect/>
          </a:stretch>
        </p:blipFill>
        <p:spPr>
          <a:xfrm>
            <a:off x="205242" y="6369457"/>
            <a:ext cx="1252800" cy="266400"/>
          </a:xfrm>
          <a:prstGeom prst="rect">
            <a:avLst/>
          </a:prstGeom>
        </p:spPr>
      </p:pic>
      <p:sp>
        <p:nvSpPr>
          <p:cNvPr id="9" name="Rounded Rectangle 27">
            <a:extLst>
              <a:ext uri="{FF2B5EF4-FFF2-40B4-BE49-F238E27FC236}">
                <a16:creationId xmlns:a16="http://schemas.microsoft.com/office/drawing/2014/main" id="{3A6FA12F-9123-AD89-ADDC-0E7AA00FC45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4" name="Title 1">
            <a:extLst>
              <a:ext uri="{FF2B5EF4-FFF2-40B4-BE49-F238E27FC236}">
                <a16:creationId xmlns:a16="http://schemas.microsoft.com/office/drawing/2014/main" id="{91473826-99E0-053A-6C57-A6DDEED38396}"/>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5" name="Subtitle 2">
            <a:extLst>
              <a:ext uri="{FF2B5EF4-FFF2-40B4-BE49-F238E27FC236}">
                <a16:creationId xmlns:a16="http://schemas.microsoft.com/office/drawing/2014/main" id="{6CCF1F32-85C5-5C77-8BD5-9633C13711E3}"/>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10" name="Text Placeholder 24">
            <a:extLst>
              <a:ext uri="{FF2B5EF4-FFF2-40B4-BE49-F238E27FC236}">
                <a16:creationId xmlns:a16="http://schemas.microsoft.com/office/drawing/2014/main" id="{2A496D35-81E8-F7C8-ADA2-0FA835A38D04}"/>
              </a:ext>
            </a:extLst>
          </p:cNvPr>
          <p:cNvSpPr>
            <a:spLocks noGrp="1"/>
          </p:cNvSpPr>
          <p:nvPr>
            <p:ph type="body" sz="quarter" idx="16" hasCustomPrompt="1"/>
          </p:nvPr>
        </p:nvSpPr>
        <p:spPr>
          <a:xfrm>
            <a:off x="508532" y="1844676"/>
            <a:ext cx="7532156"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13013090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2 columns dark logo">
    <p:bg>
      <p:bgPr>
        <a:solidFill>
          <a:schemeClr val="accent4"/>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89611350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ext 2 columns light logo">
    <p:bg>
      <p:bgPr>
        <a:solidFill>
          <a:schemeClr val="tx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BF20641-6024-1D7D-CD53-F1DC401D9D4E}"/>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DF6CB513-79BC-2645-FFFD-59E63B65A523}"/>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679"/>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Tree>
    <p:extLst>
      <p:ext uri="{BB962C8B-B14F-4D97-AF65-F5344CB8AC3E}">
        <p14:creationId xmlns:p14="http://schemas.microsoft.com/office/powerpoint/2010/main" val="9541424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ext 2 columns and subheads dark logo">
    <p:bg>
      <p:bgPr>
        <a:solidFill>
          <a:schemeClr val="accent6"/>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p:nvPicPr>
        <p:blipFill>
          <a:blip r:embed="rId2"/>
          <a:stretch>
            <a:fillRect/>
          </a:stretch>
        </p:blipFill>
        <p:spPr>
          <a:xfrm>
            <a:off x="203078" y="6371736"/>
            <a:ext cx="1255194" cy="261683"/>
          </a:xfrm>
          <a:prstGeom prst="rect">
            <a:avLst/>
          </a:prstGeom>
        </p:spPr>
      </p:pic>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29867229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 2 columns and subheads light logo">
    <p:bg>
      <p:bgPr>
        <a:solidFill>
          <a:schemeClr val="accent1"/>
        </a:solidFill>
        <a:effectLst/>
      </p:bgPr>
    </p:bg>
    <p:spTree>
      <p:nvGrpSpPr>
        <p:cNvPr id="1" name=""/>
        <p:cNvGrpSpPr/>
        <p:nvPr/>
      </p:nvGrpSpPr>
      <p:grpSpPr>
        <a:xfrm>
          <a:off x="0" y="0"/>
          <a:ext cx="0" cy="0"/>
          <a:chOff x="0" y="0"/>
          <a:chExt cx="0" cy="0"/>
        </a:xfrm>
      </p:grpSpPr>
      <p:pic>
        <p:nvPicPr>
          <p:cNvPr id="6" name="Picture 5" descr="A white circle with black background&#10;&#10;AI-generated content may be incorrect.">
            <a:extLst>
              <a:ext uri="{FF2B5EF4-FFF2-40B4-BE49-F238E27FC236}">
                <a16:creationId xmlns:a16="http://schemas.microsoft.com/office/drawing/2014/main" id="{B0BB70C3-A052-6465-5890-050D10E5E099}"/>
              </a:ext>
            </a:extLst>
          </p:cNvPr>
          <p:cNvPicPr/>
          <p:nvPr userDrawn="1"/>
        </p:nvPicPr>
        <p:blipFill>
          <a:blip r:embed="rId2"/>
          <a:stretch>
            <a:fillRect/>
          </a:stretch>
        </p:blipFill>
        <p:spPr>
          <a:xfrm>
            <a:off x="205242" y="6369457"/>
            <a:ext cx="1252800" cy="266400"/>
          </a:xfrm>
          <a:prstGeom prst="rect">
            <a:avLst/>
          </a:prstGeom>
        </p:spPr>
      </p:pic>
      <p:sp>
        <p:nvSpPr>
          <p:cNvPr id="5" name="Rounded Rectangle 27">
            <a:extLst>
              <a:ext uri="{FF2B5EF4-FFF2-40B4-BE49-F238E27FC236}">
                <a16:creationId xmlns:a16="http://schemas.microsoft.com/office/drawing/2014/main" id="{A0E60FAE-8339-C985-7BE5-017CF05E99DA}"/>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2" y="1173163"/>
            <a:ext cx="5552995"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Text Placeholder 24">
            <a:extLst>
              <a:ext uri="{FF2B5EF4-FFF2-40B4-BE49-F238E27FC236}">
                <a16:creationId xmlns:a16="http://schemas.microsoft.com/office/drawing/2014/main" id="{4B7717A5-7B11-C517-FE33-F1296EE3E5BB}"/>
              </a:ext>
            </a:extLst>
          </p:cNvPr>
          <p:cNvSpPr>
            <a:spLocks noGrp="1"/>
          </p:cNvSpPr>
          <p:nvPr>
            <p:ph type="body" sz="quarter" idx="84" hasCustomPrompt="1"/>
          </p:nvPr>
        </p:nvSpPr>
        <p:spPr>
          <a:xfrm>
            <a:off x="6286152" y="1844675"/>
            <a:ext cx="5397318"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endParaRPr lang="en-US" dirty="0">
              <a:sym typeface="Helvetica Neue Light"/>
            </a:endParaRPr>
          </a:p>
        </p:txBody>
      </p:sp>
      <p:sp>
        <p:nvSpPr>
          <p:cNvPr id="11" name="Text Placeholder 10">
            <a:extLst>
              <a:ext uri="{FF2B5EF4-FFF2-40B4-BE49-F238E27FC236}">
                <a16:creationId xmlns:a16="http://schemas.microsoft.com/office/drawing/2014/main" id="{1E6F58D1-0CE3-46F0-D751-83D91F31AB33}"/>
              </a:ext>
            </a:extLst>
          </p:cNvPr>
          <p:cNvSpPr>
            <a:spLocks noGrp="1"/>
          </p:cNvSpPr>
          <p:nvPr>
            <p:ph type="body" sz="quarter" idx="85" hasCustomPrompt="1"/>
          </p:nvPr>
        </p:nvSpPr>
        <p:spPr>
          <a:xfrm>
            <a:off x="6286500" y="1173163"/>
            <a:ext cx="53969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91217906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ext 3 columns and subheads dark logo">
    <p:bg>
      <p:bgPr>
        <a:solidFill>
          <a:schemeClr val="accent5"/>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pic>
        <p:nvPicPr>
          <p:cNvPr id="3" name="Picture 2" descr="A white circle with black background&#10;&#10;AI-generated content may be incorrect.">
            <a:extLst>
              <a:ext uri="{FF2B5EF4-FFF2-40B4-BE49-F238E27FC236}">
                <a16:creationId xmlns:a16="http://schemas.microsoft.com/office/drawing/2014/main" id="{0650DF23-6A70-950D-349A-2FD21D0D4BD3}"/>
              </a:ext>
            </a:extLst>
          </p:cNvPr>
          <p:cNvPicPr/>
          <p:nvPr userDrawn="1"/>
        </p:nvPicPr>
        <p:blipFill>
          <a:blip r:embed="rId2"/>
          <a:stretch>
            <a:fillRect/>
          </a:stretch>
        </p:blipFill>
        <p:spPr>
          <a:xfrm>
            <a:off x="205242" y="6369457"/>
            <a:ext cx="1252800" cy="266400"/>
          </a:xfrm>
          <a:prstGeom prst="rect">
            <a:avLst/>
          </a:prstGeom>
        </p:spPr>
      </p:pic>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4" name="Picture 3" descr="A group of blue circles&#10;&#10;AI-generated content may be incorrect.">
            <a:extLst>
              <a:ext uri="{FF2B5EF4-FFF2-40B4-BE49-F238E27FC236}">
                <a16:creationId xmlns:a16="http://schemas.microsoft.com/office/drawing/2014/main" id="{FF597162-1ABE-A3C4-D1E3-AC0FE6EE1189}"/>
              </a:ext>
            </a:extLst>
          </p:cNvPr>
          <p:cNvPicPr>
            <a:picLocks/>
          </p:cNvPicPr>
          <p:nvPr userDrawn="1"/>
        </p:nvPicPr>
        <p:blipFill>
          <a:blip r:embed="rId3"/>
          <a:stretch>
            <a:fillRect/>
          </a:stretch>
        </p:blipFill>
        <p:spPr>
          <a:xfrm>
            <a:off x="203078" y="6371736"/>
            <a:ext cx="1255194" cy="261683"/>
          </a:xfrm>
          <a:prstGeom prst="rect">
            <a:avLst/>
          </a:prstGeom>
        </p:spPr>
      </p:pic>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spTree>
    <p:extLst>
      <p:ext uri="{BB962C8B-B14F-4D97-AF65-F5344CB8AC3E}">
        <p14:creationId xmlns:p14="http://schemas.microsoft.com/office/powerpoint/2010/main" val="108554636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3 columns and subheads light logo">
    <p:bg>
      <p:bgPr>
        <a:solidFill>
          <a:schemeClr val="accent1"/>
        </a:solidFill>
        <a:effectLst/>
      </p:bgPr>
    </p:bg>
    <p:spTree>
      <p:nvGrpSpPr>
        <p:cNvPr id="1" name=""/>
        <p:cNvGrpSpPr/>
        <p:nvPr/>
      </p:nvGrpSpPr>
      <p:grpSpPr>
        <a:xfrm>
          <a:off x="0" y="0"/>
          <a:ext cx="0" cy="0"/>
          <a:chOff x="0" y="0"/>
          <a:chExt cx="0" cy="0"/>
        </a:xfrm>
      </p:grpSpPr>
      <p:sp>
        <p:nvSpPr>
          <p:cNvPr id="5" name="Rounded Rectangle 27">
            <a:extLst>
              <a:ext uri="{FF2B5EF4-FFF2-40B4-BE49-F238E27FC236}">
                <a16:creationId xmlns:a16="http://schemas.microsoft.com/office/drawing/2014/main" id="{7FD2AF75-0473-87AD-C0C8-8B2B2DDD222B}"/>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3568168"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2"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0" name="Text Placeholder 24">
            <a:extLst>
              <a:ext uri="{FF2B5EF4-FFF2-40B4-BE49-F238E27FC236}">
                <a16:creationId xmlns:a16="http://schemas.microsoft.com/office/drawing/2014/main" id="{FF655C71-7EA6-5CC0-B669-9685229513FE}"/>
              </a:ext>
            </a:extLst>
          </p:cNvPr>
          <p:cNvSpPr>
            <a:spLocks noGrp="1"/>
          </p:cNvSpPr>
          <p:nvPr>
            <p:ph type="body" sz="quarter" idx="84" hasCustomPrompt="1"/>
          </p:nvPr>
        </p:nvSpPr>
        <p:spPr>
          <a:xfrm>
            <a:off x="4311916"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2" name="Text Placeholder 24">
            <a:extLst>
              <a:ext uri="{FF2B5EF4-FFF2-40B4-BE49-F238E27FC236}">
                <a16:creationId xmlns:a16="http://schemas.microsoft.com/office/drawing/2014/main" id="{50C3176E-24F9-4254-A184-D72E023202D4}"/>
              </a:ext>
            </a:extLst>
          </p:cNvPr>
          <p:cNvSpPr>
            <a:spLocks noGrp="1"/>
          </p:cNvSpPr>
          <p:nvPr>
            <p:ph type="body" sz="quarter" idx="85" hasCustomPrompt="1"/>
          </p:nvPr>
        </p:nvSpPr>
        <p:spPr>
          <a:xfrm>
            <a:off x="8199704" y="1844676"/>
            <a:ext cx="356816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13" name="Text Placeholder 10">
            <a:extLst>
              <a:ext uri="{FF2B5EF4-FFF2-40B4-BE49-F238E27FC236}">
                <a16:creationId xmlns:a16="http://schemas.microsoft.com/office/drawing/2014/main" id="{9ED902FD-2188-CEE7-78B5-9186B26F0E97}"/>
              </a:ext>
            </a:extLst>
          </p:cNvPr>
          <p:cNvSpPr>
            <a:spLocks noGrp="1"/>
          </p:cNvSpPr>
          <p:nvPr>
            <p:ph type="body" sz="quarter" idx="86" hasCustomPrompt="1"/>
          </p:nvPr>
        </p:nvSpPr>
        <p:spPr>
          <a:xfrm>
            <a:off x="4311916" y="1173163"/>
            <a:ext cx="3568168" cy="347662"/>
          </a:xfrm>
        </p:spPr>
        <p:txBody>
          <a:bodyPr>
            <a:noAutofit/>
          </a:bodyPr>
          <a:lstStyle>
            <a:lvl1pPr>
              <a:buNone/>
              <a:defRPr sz="2000"/>
            </a:lvl1pPr>
          </a:lstStyle>
          <a:p>
            <a:pPr lvl="0"/>
            <a:r>
              <a:rPr lang="en-US" dirty="0"/>
              <a:t>Subheading goes here</a:t>
            </a:r>
          </a:p>
        </p:txBody>
      </p:sp>
      <p:sp>
        <p:nvSpPr>
          <p:cNvPr id="14" name="Text Placeholder 10">
            <a:extLst>
              <a:ext uri="{FF2B5EF4-FFF2-40B4-BE49-F238E27FC236}">
                <a16:creationId xmlns:a16="http://schemas.microsoft.com/office/drawing/2014/main" id="{809BF637-140B-703B-4DEE-9A9624536665}"/>
              </a:ext>
            </a:extLst>
          </p:cNvPr>
          <p:cNvSpPr>
            <a:spLocks noGrp="1"/>
          </p:cNvSpPr>
          <p:nvPr>
            <p:ph type="body" sz="quarter" idx="87" hasCustomPrompt="1"/>
          </p:nvPr>
        </p:nvSpPr>
        <p:spPr>
          <a:xfrm>
            <a:off x="8199704" y="1173163"/>
            <a:ext cx="3568168" cy="347662"/>
          </a:xfrm>
        </p:spPr>
        <p:txBody>
          <a:bodyPr>
            <a:noAutofit/>
          </a:bodyPr>
          <a:lstStyle>
            <a:lvl1pPr>
              <a:buNone/>
              <a:defRPr sz="2000"/>
            </a:lvl1pPr>
          </a:lstStyle>
          <a:p>
            <a:pPr lvl="0"/>
            <a:r>
              <a:rPr lang="en-US" dirty="0"/>
              <a:t>Subheading goes here</a:t>
            </a:r>
          </a:p>
        </p:txBody>
      </p:sp>
      <p:pic>
        <p:nvPicPr>
          <p:cNvPr id="11" name="Picture 10" descr="A white circle with black background&#10;&#10;AI-generated content may be incorrect.">
            <a:extLst>
              <a:ext uri="{FF2B5EF4-FFF2-40B4-BE49-F238E27FC236}">
                <a16:creationId xmlns:a16="http://schemas.microsoft.com/office/drawing/2014/main" id="{B99151A8-A22E-C083-109C-01702C1F8F94}"/>
              </a:ext>
            </a:extLst>
          </p:cNvPr>
          <p:cNvPicPr/>
          <p:nvPr userDrawn="1"/>
        </p:nvPicPr>
        <p:blipFill>
          <a:blip r:embed="rId2"/>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23677366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ext 1 column and image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24239694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ext 1 column and image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5" name="Picture Placeholder 12">
            <a:extLst>
              <a:ext uri="{FF2B5EF4-FFF2-40B4-BE49-F238E27FC236}">
                <a16:creationId xmlns:a16="http://schemas.microsoft.com/office/drawing/2014/main" id="{536C4448-A2C4-ECA8-1DE9-7250AF16D8C6}"/>
              </a:ext>
            </a:extLst>
          </p:cNvPr>
          <p:cNvSpPr>
            <a:spLocks noGrp="1"/>
          </p:cNvSpPr>
          <p:nvPr>
            <p:ph type="pic" sz="quarter" idx="10"/>
          </p:nvPr>
        </p:nvSpPr>
        <p:spPr>
          <a:xfrm>
            <a:off x="7277100" y="1173163"/>
            <a:ext cx="4617720" cy="4732337"/>
          </a:xfrm>
          <a:prstGeom prst="roundRect">
            <a:avLst>
              <a:gd name="adj" fmla="val 1469"/>
            </a:avLst>
          </a:prstGeom>
          <a:blipFill>
            <a:blip r:embed="rId3"/>
            <a:srcRect/>
            <a:stretch>
              <a:fillRect l="-564" r="-564"/>
            </a:stretch>
          </a:blipFill>
        </p:spPr>
        <p:txBody>
          <a:bodyPr/>
          <a:lstStyle/>
          <a:p>
            <a:endParaRPr lang="en-US" dirty="0"/>
          </a:p>
        </p:txBody>
      </p:sp>
    </p:spTree>
    <p:extLst>
      <p:ext uri="{BB962C8B-B14F-4D97-AF65-F5344CB8AC3E}">
        <p14:creationId xmlns:p14="http://schemas.microsoft.com/office/powerpoint/2010/main" val="18562469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ext 1 column and 2 images light logo">
    <p:bg>
      <p:bgPr>
        <a:solidFill>
          <a:schemeClr val="accent2"/>
        </a:solidFill>
        <a:effectLst/>
      </p:bgPr>
    </p:bg>
    <p:spTree>
      <p:nvGrpSpPr>
        <p:cNvPr id="1" name=""/>
        <p:cNvGrpSpPr/>
        <p:nvPr/>
      </p:nvGrpSpPr>
      <p:grpSpPr>
        <a:xfrm>
          <a:off x="0" y="0"/>
          <a:ext cx="0" cy="0"/>
          <a:chOff x="0" y="0"/>
          <a:chExt cx="0" cy="0"/>
        </a:xfrm>
      </p:grpSpPr>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pic>
        <p:nvPicPr>
          <p:cNvPr id="3" name="Picture 2" descr="A white circle with black background&#10;&#10;AI-generated content may be incorrect.">
            <a:extLst>
              <a:ext uri="{FF2B5EF4-FFF2-40B4-BE49-F238E27FC236}">
                <a16:creationId xmlns:a16="http://schemas.microsoft.com/office/drawing/2014/main" id="{B84995FD-597D-11FB-775F-8D431773E468}"/>
              </a:ext>
            </a:extLst>
          </p:cNvPr>
          <p:cNvPicPr/>
          <p:nvPr/>
        </p:nvPicPr>
        <p:blipFill>
          <a:blip r:embed="rId2"/>
          <a:stretch>
            <a:fillRect/>
          </a:stretch>
        </p:blipFill>
        <p:spPr>
          <a:xfrm>
            <a:off x="205242" y="6369457"/>
            <a:ext cx="1252800" cy="266400"/>
          </a:xfrm>
          <a:prstGeom prst="rect">
            <a:avLst/>
          </a:prstGeom>
        </p:spPr>
      </p:pic>
      <p:sp>
        <p:nvSpPr>
          <p:cNvPr id="6" name="Picture Placeholder 12">
            <a:extLst>
              <a:ext uri="{FF2B5EF4-FFF2-40B4-BE49-F238E27FC236}">
                <a16:creationId xmlns:a16="http://schemas.microsoft.com/office/drawing/2014/main" id="{6648469C-6E29-6B3B-745E-3E29362F3CA1}"/>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5" name="Picture Placeholder 12">
            <a:extLst>
              <a:ext uri="{FF2B5EF4-FFF2-40B4-BE49-F238E27FC236}">
                <a16:creationId xmlns:a16="http://schemas.microsoft.com/office/drawing/2014/main" id="{EC5FAE92-7FCA-87EC-66ED-A190847BBADF}"/>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34690490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1 column and 2 images dark logo">
    <p:bg>
      <p:bgPr>
        <a:solidFill>
          <a:schemeClr val="accent4"/>
        </a:solidFill>
        <a:effectLst/>
      </p:bgPr>
    </p:bg>
    <p:spTree>
      <p:nvGrpSpPr>
        <p:cNvPr id="1" name=""/>
        <p:cNvGrpSpPr/>
        <p:nvPr/>
      </p:nvGrpSpPr>
      <p:grpSpPr>
        <a:xfrm>
          <a:off x="0" y="0"/>
          <a:ext cx="0" cy="0"/>
          <a:chOff x="0" y="0"/>
          <a:chExt cx="0" cy="0"/>
        </a:xfrm>
      </p:grpSpPr>
      <p:pic>
        <p:nvPicPr>
          <p:cNvPr id="6" name="Picture 5" descr="A group of blue circles&#10;&#10;AI-generated content may be incorrect.">
            <a:extLst>
              <a:ext uri="{FF2B5EF4-FFF2-40B4-BE49-F238E27FC236}">
                <a16:creationId xmlns:a16="http://schemas.microsoft.com/office/drawing/2014/main" id="{FF000CAA-8178-20A5-C3EF-8619382B9520}"/>
              </a:ext>
            </a:extLst>
          </p:cNvPr>
          <p:cNvPicPr>
            <a:picLocks/>
          </p:cNvPicPr>
          <p:nvPr userDrawn="1"/>
        </p:nvPicPr>
        <p:blipFill>
          <a:blip r:embed="rId2"/>
          <a:stretch>
            <a:fillRect/>
          </a:stretch>
        </p:blipFill>
        <p:spPr>
          <a:xfrm>
            <a:off x="203078" y="6371736"/>
            <a:ext cx="1255194" cy="261683"/>
          </a:xfrm>
          <a:prstGeom prst="rect">
            <a:avLst/>
          </a:prstGeom>
        </p:spPr>
      </p:pic>
      <p:sp>
        <p:nvSpPr>
          <p:cNvPr id="4" name="Rounded Rectangle 27">
            <a:extLst>
              <a:ext uri="{FF2B5EF4-FFF2-40B4-BE49-F238E27FC236}">
                <a16:creationId xmlns:a16="http://schemas.microsoft.com/office/drawing/2014/main" id="{D5C0E319-268E-D627-A9CE-48C986907520}"/>
              </a:ext>
            </a:extLst>
          </p:cNvPr>
          <p:cNvSpPr/>
          <p:nvPr userDrawn="1"/>
        </p:nvSpPr>
        <p:spPr>
          <a:xfrm>
            <a:off x="211319" y="220358"/>
            <a:ext cx="11788593" cy="5781672"/>
          </a:xfrm>
          <a:prstGeom prst="roundRect">
            <a:avLst>
              <a:gd name="adj" fmla="val 1575"/>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2000" b="1" i="0" dirty="0">
                <a:solidFill>
                  <a:schemeClr val="bg1"/>
                </a:solidFill>
                <a:latin typeface="Inter Tight" pitchFamily="2" charset="0"/>
                <a:ea typeface="Inter Tight" pitchFamily="2" charset="0"/>
                <a:cs typeface="Inter Tight" pitchFamily="2" charset="0"/>
              </a:rPr>
              <a:t>--</a:t>
            </a:r>
          </a:p>
        </p:txBody>
      </p:sp>
      <p:sp>
        <p:nvSpPr>
          <p:cNvPr id="2" name="Text Placeholder 10">
            <a:extLst>
              <a:ext uri="{FF2B5EF4-FFF2-40B4-BE49-F238E27FC236}">
                <a16:creationId xmlns:a16="http://schemas.microsoft.com/office/drawing/2014/main" id="{E39C7956-02D2-33D9-2E78-8BFFD92119A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
        <p:nvSpPr>
          <p:cNvPr id="7" name="Title 1">
            <a:extLst>
              <a:ext uri="{FF2B5EF4-FFF2-40B4-BE49-F238E27FC236}">
                <a16:creationId xmlns:a16="http://schemas.microsoft.com/office/drawing/2014/main" id="{BD0C2CD6-DFC4-C610-9FEF-BA1909FF0DFB}"/>
              </a:ext>
            </a:extLst>
          </p:cNvPr>
          <p:cNvSpPr>
            <a:spLocks noGrp="1"/>
          </p:cNvSpPr>
          <p:nvPr>
            <p:ph type="title" hasCustomPrompt="1"/>
          </p:nvPr>
        </p:nvSpPr>
        <p:spPr>
          <a:xfrm>
            <a:off x="510922" y="476824"/>
            <a:ext cx="10837631" cy="525552"/>
          </a:xfrm>
          <a:noFill/>
        </p:spPr>
        <p:txBody>
          <a:bodyPr>
            <a:noAutofit/>
          </a:bodyPr>
          <a:lstStyle>
            <a:lvl1pPr>
              <a:defRPr sz="4400">
                <a:solidFill>
                  <a:schemeClr val="tx1"/>
                </a:solidFill>
              </a:defRPr>
            </a:lvl1pPr>
          </a:lstStyle>
          <a:p>
            <a:r>
              <a:rPr lang="en-GB" dirty="0"/>
              <a:t>Heading goes here</a:t>
            </a:r>
            <a:endParaRPr lang="en-US" dirty="0"/>
          </a:p>
        </p:txBody>
      </p:sp>
      <p:sp>
        <p:nvSpPr>
          <p:cNvPr id="8" name="Subtitle 2">
            <a:extLst>
              <a:ext uri="{FF2B5EF4-FFF2-40B4-BE49-F238E27FC236}">
                <a16:creationId xmlns:a16="http://schemas.microsoft.com/office/drawing/2014/main" id="{F4EBD079-F166-7ED7-46C3-C85E7A358110}"/>
              </a:ext>
            </a:extLst>
          </p:cNvPr>
          <p:cNvSpPr>
            <a:spLocks noGrp="1"/>
          </p:cNvSpPr>
          <p:nvPr>
            <p:ph type="subTitle" idx="1" hasCustomPrompt="1"/>
          </p:nvPr>
        </p:nvSpPr>
        <p:spPr>
          <a:xfrm>
            <a:off x="508533" y="1173163"/>
            <a:ext cx="6595530" cy="347555"/>
          </a:xfrm>
        </p:spPr>
        <p:txBody>
          <a:bodyPr>
            <a:noAutofit/>
          </a:bodyPr>
          <a:lstStyle>
            <a:lvl1pPr marL="0" indent="0" algn="l">
              <a:buNone/>
              <a:defRPr sz="2000" b="1">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dirty="0"/>
              <a:t>Subheading goes here</a:t>
            </a:r>
            <a:endParaRPr lang="en-US" dirty="0"/>
          </a:p>
        </p:txBody>
      </p:sp>
      <p:sp>
        <p:nvSpPr>
          <p:cNvPr id="9" name="Text Placeholder 24">
            <a:extLst>
              <a:ext uri="{FF2B5EF4-FFF2-40B4-BE49-F238E27FC236}">
                <a16:creationId xmlns:a16="http://schemas.microsoft.com/office/drawing/2014/main" id="{D52C263D-3FD0-5222-9C4F-1179627C84B7}"/>
              </a:ext>
            </a:extLst>
          </p:cNvPr>
          <p:cNvSpPr>
            <a:spLocks noGrp="1"/>
          </p:cNvSpPr>
          <p:nvPr>
            <p:ph type="body" sz="quarter" idx="16" hasCustomPrompt="1"/>
          </p:nvPr>
        </p:nvSpPr>
        <p:spPr>
          <a:xfrm>
            <a:off x="508533" y="1844676"/>
            <a:ext cx="6517108" cy="3984624"/>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a:t>
            </a:r>
            <a:r>
              <a:rPr lang="en-US" dirty="0" err="1">
                <a:sym typeface="Helvetica Neue Light"/>
              </a:rPr>
              <a:t>Morbm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endParaRPr lang="en-US" dirty="0">
              <a:sym typeface="Helvetica Neue Light"/>
            </a:endParaRPr>
          </a:p>
          <a:p>
            <a:endParaRPr lang="en-US" dirty="0">
              <a:sym typeface="Helvetica Neue Light"/>
            </a:endParaRPr>
          </a:p>
        </p:txBody>
      </p:sp>
      <p:sp>
        <p:nvSpPr>
          <p:cNvPr id="3" name="Picture Placeholder 12">
            <a:extLst>
              <a:ext uri="{FF2B5EF4-FFF2-40B4-BE49-F238E27FC236}">
                <a16:creationId xmlns:a16="http://schemas.microsoft.com/office/drawing/2014/main" id="{E1D00CE0-92D0-304B-9195-D9EC032BE2B4}"/>
              </a:ext>
            </a:extLst>
          </p:cNvPr>
          <p:cNvSpPr>
            <a:spLocks noGrp="1"/>
          </p:cNvSpPr>
          <p:nvPr>
            <p:ph type="pic" sz="quarter" idx="84"/>
          </p:nvPr>
        </p:nvSpPr>
        <p:spPr>
          <a:xfrm>
            <a:off x="7277100" y="3589020"/>
            <a:ext cx="4617720" cy="2316481"/>
          </a:xfrm>
          <a:prstGeom prst="roundRect">
            <a:avLst>
              <a:gd name="adj" fmla="val 1469"/>
            </a:avLst>
          </a:prstGeom>
          <a:blipFill>
            <a:blip r:embed="rId3"/>
            <a:srcRect/>
            <a:stretch>
              <a:fillRect t="-13649" b="-13649"/>
            </a:stretch>
          </a:blipFill>
        </p:spPr>
        <p:txBody>
          <a:bodyPr/>
          <a:lstStyle/>
          <a:p>
            <a:endParaRPr lang="en-US" dirty="0"/>
          </a:p>
        </p:txBody>
      </p:sp>
      <p:sp>
        <p:nvSpPr>
          <p:cNvPr id="10" name="Picture Placeholder 12">
            <a:extLst>
              <a:ext uri="{FF2B5EF4-FFF2-40B4-BE49-F238E27FC236}">
                <a16:creationId xmlns:a16="http://schemas.microsoft.com/office/drawing/2014/main" id="{F4A26068-853B-1EA2-7A6B-6F1C271EE23E}"/>
              </a:ext>
            </a:extLst>
          </p:cNvPr>
          <p:cNvSpPr>
            <a:spLocks noGrp="1"/>
          </p:cNvSpPr>
          <p:nvPr>
            <p:ph type="pic" sz="quarter" idx="85"/>
          </p:nvPr>
        </p:nvSpPr>
        <p:spPr>
          <a:xfrm>
            <a:off x="7277100" y="1173162"/>
            <a:ext cx="4617720" cy="2316481"/>
          </a:xfrm>
          <a:prstGeom prst="roundRect">
            <a:avLst>
              <a:gd name="adj" fmla="val 1469"/>
            </a:avLst>
          </a:prstGeom>
          <a:blipFill>
            <a:blip r:embed="rId3"/>
            <a:srcRect/>
            <a:stretch>
              <a:fillRect t="-13649" b="-13649"/>
            </a:stretch>
          </a:blipFill>
        </p:spPr>
        <p:txBody>
          <a:bodyPr/>
          <a:lstStyle/>
          <a:p>
            <a:endParaRPr lang="en-US" dirty="0"/>
          </a:p>
        </p:txBody>
      </p:sp>
    </p:spTree>
    <p:extLst>
      <p:ext uri="{BB962C8B-B14F-4D97-AF65-F5344CB8AC3E}">
        <p14:creationId xmlns:p14="http://schemas.microsoft.com/office/powerpoint/2010/main" val="17507989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Content and image light text">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376864" cy="561256"/>
          </a:xfrm>
          <a:prstGeom prst="roundRect">
            <a:avLst>
              <a:gd name="adj" fmla="val 13265"/>
            </a:avLst>
          </a:prstGeom>
          <a:solidFill>
            <a:schemeClr val="accent4"/>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278709000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4_Content and image ">
    <p:bg>
      <p:bgPr>
        <a:solidFill>
          <a:schemeClr val="accent2"/>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bg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bg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bg1"/>
                </a:solidFill>
              </a:defRPr>
            </a:lvl1pPr>
          </a:lstStyle>
          <a:p>
            <a:pPr lvl="0"/>
            <a:r>
              <a:rPr lang="en-US" dirty="0"/>
              <a:t>Source goes here</a:t>
            </a:r>
          </a:p>
        </p:txBody>
      </p:sp>
      <p:pic>
        <p:nvPicPr>
          <p:cNvPr id="4" name="Picture 3" descr="A white circle with black background&#10;&#10;AI-generated content may be incorrect.">
            <a:extLst>
              <a:ext uri="{FF2B5EF4-FFF2-40B4-BE49-F238E27FC236}">
                <a16:creationId xmlns:a16="http://schemas.microsoft.com/office/drawing/2014/main" id="{294AF3EF-C3D7-8DD4-27D4-8582327AA7EC}"/>
              </a:ext>
            </a:extLst>
          </p:cNvPr>
          <p:cNvPicPr/>
          <p:nvPr/>
        </p:nvPicPr>
        <p:blipFill>
          <a:blip r:embed="rId3"/>
          <a:stretch>
            <a:fillRect/>
          </a:stretch>
        </p:blipFill>
        <p:spPr>
          <a:xfrm>
            <a:off x="205242" y="6369457"/>
            <a:ext cx="1252800" cy="266400"/>
          </a:xfrm>
          <a:prstGeom prst="rect">
            <a:avLst/>
          </a:prstGeom>
        </p:spPr>
      </p:pic>
    </p:spTree>
    <p:extLst>
      <p:ext uri="{BB962C8B-B14F-4D97-AF65-F5344CB8AC3E}">
        <p14:creationId xmlns:p14="http://schemas.microsoft.com/office/powerpoint/2010/main" val="3996670567"/>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5_Content and image ">
    <p:bg>
      <p:bgPr>
        <a:solidFill>
          <a:schemeClr val="bg2"/>
        </a:solidFill>
        <a:effectLst/>
      </p:bgPr>
    </p:bg>
    <p:spTree>
      <p:nvGrpSpPr>
        <p:cNvPr id="1" name=""/>
        <p:cNvGrpSpPr/>
        <p:nvPr/>
      </p:nvGrpSpPr>
      <p:grpSpPr>
        <a:xfrm>
          <a:off x="0" y="0"/>
          <a:ext cx="0" cy="0"/>
          <a:chOff x="0" y="0"/>
          <a:chExt cx="0" cy="0"/>
        </a:xfrm>
      </p:grpSpPr>
      <p:pic>
        <p:nvPicPr>
          <p:cNvPr id="3" name="Picture 2" descr="A group of blue circles&#10;&#10;AI-generated content may be incorrect.">
            <a:extLst>
              <a:ext uri="{FF2B5EF4-FFF2-40B4-BE49-F238E27FC236}">
                <a16:creationId xmlns:a16="http://schemas.microsoft.com/office/drawing/2014/main" id="{86EA50D8-28B9-EA9C-43F3-5CA9C2078F5C}"/>
              </a:ext>
            </a:extLst>
          </p:cNvPr>
          <p:cNvPicPr>
            <a:picLocks/>
          </p:cNvPicPr>
          <p:nvPr userDrawn="1"/>
        </p:nvPicPr>
        <p:blipFill>
          <a:blip r:embed="rId2"/>
          <a:stretch>
            <a:fillRect/>
          </a:stretch>
        </p:blipFill>
        <p:spPr>
          <a:xfrm>
            <a:off x="203078" y="6371736"/>
            <a:ext cx="1255194" cy="261683"/>
          </a:xfrm>
          <a:prstGeom prst="rect">
            <a:avLst/>
          </a:prstGeom>
        </p:spPr>
      </p:pic>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3"/>
            <a:srcRect/>
            <a:stretch>
              <a:fillRect l="-9150" r="-9150"/>
            </a:stretch>
          </a:blipFill>
        </p:spPr>
        <p:txBody>
          <a:bodyPr/>
          <a:lstStyle/>
          <a:p>
            <a:endParaRPr lang="en-US" dirty="0"/>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2" name="Text Placeholder 10">
            <a:extLst>
              <a:ext uri="{FF2B5EF4-FFF2-40B4-BE49-F238E27FC236}">
                <a16:creationId xmlns:a16="http://schemas.microsoft.com/office/drawing/2014/main" id="{FE1EB83B-8351-8FCC-170C-509E91CCF049}"/>
              </a:ext>
            </a:extLst>
          </p:cNvPr>
          <p:cNvSpPr>
            <a:spLocks noGrp="1"/>
          </p:cNvSpPr>
          <p:nvPr>
            <p:ph type="body" sz="quarter" idx="83" hasCustomPrompt="1"/>
          </p:nvPr>
        </p:nvSpPr>
        <p:spPr>
          <a:xfrm>
            <a:off x="6588682" y="6480592"/>
            <a:ext cx="5398076" cy="157051"/>
          </a:xfrm>
        </p:spPr>
        <p:txBody>
          <a:bodyPr>
            <a:noAutofit/>
          </a:bodyPr>
          <a:lstStyle>
            <a:lvl1pPr algn="r">
              <a:buNone/>
              <a:defRPr sz="1000" b="0">
                <a:solidFill>
                  <a:schemeClr val="tx1"/>
                </a:solidFill>
              </a:defRPr>
            </a:lvl1pPr>
          </a:lstStyle>
          <a:p>
            <a:pPr lvl="0"/>
            <a:r>
              <a:rPr lang="en-US" dirty="0"/>
              <a:t>Source goes here</a:t>
            </a:r>
          </a:p>
        </p:txBody>
      </p:sp>
    </p:spTree>
    <p:extLst>
      <p:ext uri="{BB962C8B-B14F-4D97-AF65-F5344CB8AC3E}">
        <p14:creationId xmlns:p14="http://schemas.microsoft.com/office/powerpoint/2010/main" val="696435454"/>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_Content and image white background">
    <p:bg>
      <p:bgPr>
        <a:solidFill>
          <a:schemeClr val="bg1"/>
        </a:solidFill>
        <a:effectLst/>
      </p:bgPr>
    </p:bg>
    <p:spTree>
      <p:nvGrpSpPr>
        <p:cNvPr id="1" name=""/>
        <p:cNvGrpSpPr/>
        <p:nvPr/>
      </p:nvGrpSpPr>
      <p:grpSpPr>
        <a:xfrm>
          <a:off x="0" y="0"/>
          <a:ext cx="0" cy="0"/>
          <a:chOff x="0" y="0"/>
          <a:chExt cx="0" cy="0"/>
        </a:xfrm>
      </p:grpSpPr>
      <p:sp>
        <p:nvSpPr>
          <p:cNvPr id="13" name="Picture Placeholder 12">
            <a:extLst>
              <a:ext uri="{FF2B5EF4-FFF2-40B4-BE49-F238E27FC236}">
                <a16:creationId xmlns:a16="http://schemas.microsoft.com/office/drawing/2014/main" id="{11AEC833-B7AF-388F-2DA8-4E0470B482D7}"/>
              </a:ext>
            </a:extLst>
          </p:cNvPr>
          <p:cNvSpPr>
            <a:spLocks noGrp="1"/>
          </p:cNvSpPr>
          <p:nvPr>
            <p:ph type="pic" sz="quarter" idx="10"/>
          </p:nvPr>
        </p:nvSpPr>
        <p:spPr>
          <a:xfrm>
            <a:off x="7104063" y="225425"/>
            <a:ext cx="4895850" cy="5869329"/>
          </a:xfrm>
          <a:prstGeom prst="roundRect">
            <a:avLst>
              <a:gd name="adj" fmla="val 1469"/>
            </a:avLst>
          </a:prstGeom>
          <a:blipFill>
            <a:blip r:embed="rId2"/>
            <a:srcRect/>
            <a:stretch>
              <a:fillRect l="-9942" r="-9942"/>
            </a:stretch>
          </a:blipFill>
        </p:spPr>
        <p:txBody>
          <a:bodyPr/>
          <a:lstStyle/>
          <a:p>
            <a:r>
              <a:rPr lang="en-GB"/>
              <a:t>Click icon to add picture</a:t>
            </a:r>
            <a:endParaRPr lang="en-US"/>
          </a:p>
        </p:txBody>
      </p:sp>
      <p:sp>
        <p:nvSpPr>
          <p:cNvPr id="5" name="Title 1">
            <a:extLst>
              <a:ext uri="{FF2B5EF4-FFF2-40B4-BE49-F238E27FC236}">
                <a16:creationId xmlns:a16="http://schemas.microsoft.com/office/drawing/2014/main" id="{690B48BB-FB00-8D3A-72A5-C37750DDCE22}"/>
              </a:ext>
            </a:extLst>
          </p:cNvPr>
          <p:cNvSpPr>
            <a:spLocks noGrp="1"/>
          </p:cNvSpPr>
          <p:nvPr>
            <p:ph type="title" hasCustomPrompt="1"/>
          </p:nvPr>
        </p:nvSpPr>
        <p:spPr>
          <a:xfrm>
            <a:off x="206242" y="234165"/>
            <a:ext cx="6195580" cy="1335808"/>
          </a:xfrm>
          <a:noFill/>
        </p:spPr>
        <p:txBody>
          <a:bodyPr>
            <a:noAutofit/>
          </a:bodyPr>
          <a:lstStyle>
            <a:lvl1pPr>
              <a:defRPr sz="4400">
                <a:solidFill>
                  <a:schemeClr val="tx1"/>
                </a:solidFill>
              </a:defRPr>
            </a:lvl1pPr>
          </a:lstStyle>
          <a:p>
            <a:r>
              <a:rPr lang="en-GB" dirty="0"/>
              <a:t>Heading goes here over two lines if needed</a:t>
            </a:r>
            <a:endParaRPr lang="en-US" dirty="0"/>
          </a:p>
        </p:txBody>
      </p:sp>
      <p:sp>
        <p:nvSpPr>
          <p:cNvPr id="6" name="Text Placeholder 24">
            <a:extLst>
              <a:ext uri="{FF2B5EF4-FFF2-40B4-BE49-F238E27FC236}">
                <a16:creationId xmlns:a16="http://schemas.microsoft.com/office/drawing/2014/main" id="{1C5571BC-B3DA-B880-A9E9-BFE7A335F379}"/>
              </a:ext>
            </a:extLst>
          </p:cNvPr>
          <p:cNvSpPr>
            <a:spLocks noGrp="1"/>
          </p:cNvSpPr>
          <p:nvPr>
            <p:ph type="body" sz="quarter" idx="16" hasCustomPrompt="1"/>
          </p:nvPr>
        </p:nvSpPr>
        <p:spPr>
          <a:xfrm>
            <a:off x="205242" y="1844676"/>
            <a:ext cx="6340042" cy="3168650"/>
          </a:xfrm>
        </p:spPr>
        <p:txBody>
          <a:bodyPr>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a:solidFill>
                  <a:schemeClr val="tx1"/>
                </a:solidFill>
              </a:defRPr>
            </a:lvl1pPr>
          </a:lstStyle>
          <a:p>
            <a:r>
              <a:rPr lang="en-US" dirty="0" err="1">
                <a:sym typeface="Helvetica Neue Light"/>
              </a:rPr>
              <a:t>Vivamus</a:t>
            </a:r>
            <a:r>
              <a:rPr lang="en-US" dirty="0">
                <a:sym typeface="Helvetica Neue Light"/>
              </a:rPr>
              <a:t> </a:t>
            </a:r>
            <a:r>
              <a:rPr lang="en-US" dirty="0" err="1">
                <a:sym typeface="Helvetica Neue Light"/>
              </a:rPr>
              <a:t>vehicula</a:t>
            </a:r>
            <a:r>
              <a:rPr lang="en-US" dirty="0">
                <a:sym typeface="Helvetica Neue Light"/>
              </a:rPr>
              <a:t> </a:t>
            </a:r>
            <a:r>
              <a:rPr lang="en-US" dirty="0" err="1">
                <a:sym typeface="Helvetica Neue Light"/>
              </a:rPr>
              <a:t>arcu</a:t>
            </a:r>
            <a:r>
              <a:rPr lang="en-US" dirty="0">
                <a:sym typeface="Helvetica Neue Light"/>
              </a:rPr>
              <a:t> </a:t>
            </a:r>
            <a:r>
              <a:rPr lang="en-US" dirty="0" err="1">
                <a:sym typeface="Helvetica Neue Light"/>
              </a:rPr>
              <a:t>felis</a:t>
            </a:r>
            <a:r>
              <a:rPr lang="en-US" dirty="0">
                <a:sym typeface="Helvetica Neue Light"/>
              </a:rPr>
              <a:t>, semper </a:t>
            </a:r>
            <a:r>
              <a:rPr lang="en-US" dirty="0" err="1">
                <a:sym typeface="Helvetica Neue Light"/>
              </a:rPr>
              <a:t>sagittis</a:t>
            </a:r>
            <a:r>
              <a:rPr lang="en-US" dirty="0">
                <a:sym typeface="Helvetica Neue Light"/>
              </a:rPr>
              <a:t> </a:t>
            </a:r>
            <a:r>
              <a:rPr lang="en-US" dirty="0" err="1">
                <a:sym typeface="Helvetica Neue Light"/>
              </a:rPr>
              <a:t>nisl</a:t>
            </a:r>
            <a:r>
              <a:rPr lang="en-US" dirty="0">
                <a:sym typeface="Helvetica Neue Light"/>
              </a:rPr>
              <a:t> </a:t>
            </a:r>
            <a:r>
              <a:rPr lang="en-US" dirty="0" err="1">
                <a:sym typeface="Helvetica Neue Light"/>
              </a:rPr>
              <a:t>condimentum</a:t>
            </a:r>
            <a:r>
              <a:rPr lang="en-US" dirty="0">
                <a:sym typeface="Helvetica Neue Light"/>
              </a:rPr>
              <a:t> vel. 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convallis </a:t>
            </a:r>
            <a:r>
              <a:rPr lang="en-US" dirty="0" err="1">
                <a:sym typeface="Helvetica Neue Light"/>
              </a:rPr>
              <a:t>tincidunt</a:t>
            </a:r>
            <a:r>
              <a:rPr lang="en-US" dirty="0">
                <a:sym typeface="Helvetica Neue Light"/>
              </a:rPr>
              <a:t>. </a:t>
            </a:r>
          </a:p>
          <a:p>
            <a:pPr marL="0" marR="0" lvl="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a:pPr>
            <a:r>
              <a:rPr lang="en-US" dirty="0">
                <a:sym typeface="Helvetica Neue Light"/>
              </a:rPr>
              <a:t>Morbi </a:t>
            </a:r>
            <a:r>
              <a:rPr lang="en-US" dirty="0" err="1">
                <a:sym typeface="Helvetica Neue Light"/>
              </a:rPr>
              <a:t>tristique</a:t>
            </a:r>
            <a:r>
              <a:rPr lang="en-US" dirty="0">
                <a:sym typeface="Helvetica Neue Light"/>
              </a:rPr>
              <a:t> </a:t>
            </a:r>
            <a:r>
              <a:rPr lang="en-US" dirty="0" err="1">
                <a:sym typeface="Helvetica Neue Light"/>
              </a:rPr>
              <a:t>interdum</a:t>
            </a:r>
            <a:r>
              <a:rPr lang="en-US" dirty="0">
                <a:sym typeface="Helvetica Neue Light"/>
              </a:rPr>
              <a:t> tempus. Sed </a:t>
            </a:r>
            <a:r>
              <a:rPr lang="en-US" dirty="0" err="1">
                <a:sym typeface="Helvetica Neue Light"/>
              </a:rPr>
              <a:t>ut</a:t>
            </a:r>
            <a:r>
              <a:rPr lang="en-US" dirty="0">
                <a:sym typeface="Helvetica Neue Light"/>
              </a:rPr>
              <a:t> ipsum </a:t>
            </a:r>
            <a:r>
              <a:rPr lang="en-US" dirty="0" err="1">
                <a:sym typeface="Helvetica Neue Light"/>
              </a:rPr>
              <a:t>fringilla</a:t>
            </a:r>
            <a:r>
              <a:rPr lang="en-US" dirty="0">
                <a:sym typeface="Helvetica Neue Light"/>
              </a:rPr>
              <a:t> </a:t>
            </a:r>
            <a:r>
              <a:rPr lang="en-US" dirty="0" err="1">
                <a:sym typeface="Helvetica Neue Light"/>
              </a:rPr>
              <a:t>enim</a:t>
            </a:r>
            <a:r>
              <a:rPr lang="en-US" dirty="0">
                <a:sym typeface="Helvetica Neue Light"/>
              </a:rPr>
              <a:t> </a:t>
            </a:r>
            <a:r>
              <a:rPr lang="en-US" dirty="0" err="1">
                <a:sym typeface="Helvetica Neue Light"/>
              </a:rPr>
              <a:t>aliquet</a:t>
            </a:r>
            <a:r>
              <a:rPr lang="en-US" dirty="0">
                <a:sym typeface="Helvetica Neue Light"/>
              </a:rPr>
              <a:t> </a:t>
            </a:r>
            <a:r>
              <a:rPr lang="en-US" dirty="0" err="1">
                <a:sym typeface="Helvetica Neue Light"/>
              </a:rPr>
              <a:t>finibus</a:t>
            </a:r>
            <a:r>
              <a:rPr lang="en-US" dirty="0">
                <a:sym typeface="Helvetica Neue Light"/>
              </a:rPr>
              <a:t> in vitae ante. Sed </a:t>
            </a:r>
            <a:r>
              <a:rPr lang="en-US" dirty="0" err="1">
                <a:sym typeface="Helvetica Neue Light"/>
              </a:rPr>
              <a:t>iaculis</a:t>
            </a:r>
            <a:r>
              <a:rPr lang="en-US" dirty="0">
                <a:sym typeface="Helvetica Neue Light"/>
              </a:rPr>
              <a:t> </a:t>
            </a:r>
            <a:r>
              <a:rPr lang="en-US" dirty="0" err="1">
                <a:sym typeface="Helvetica Neue Light"/>
              </a:rPr>
              <a:t>scelerisque</a:t>
            </a:r>
            <a:r>
              <a:rPr lang="en-US" dirty="0">
                <a:sym typeface="Helvetica Neue Light"/>
              </a:rPr>
              <a:t> </a:t>
            </a:r>
            <a:r>
              <a:rPr lang="en-US" dirty="0" err="1">
                <a:sym typeface="Helvetica Neue Light"/>
              </a:rPr>
              <a:t>lacus</a:t>
            </a:r>
            <a:r>
              <a:rPr lang="en-US" dirty="0">
                <a:sym typeface="Helvetica Neue Light"/>
              </a:rPr>
              <a:t>, </a:t>
            </a:r>
            <a:r>
              <a:rPr lang="en-US" dirty="0" err="1">
                <a:sym typeface="Helvetica Neue Light"/>
              </a:rPr>
              <a:t>eu</a:t>
            </a:r>
            <a:r>
              <a:rPr lang="en-US" dirty="0">
                <a:sym typeface="Helvetica Neue Light"/>
              </a:rPr>
              <a:t> </a:t>
            </a:r>
            <a:r>
              <a:rPr lang="en-US" dirty="0" err="1">
                <a:sym typeface="Helvetica Neue Light"/>
              </a:rPr>
              <a:t>fringilla</a:t>
            </a:r>
            <a:r>
              <a:rPr lang="en-US" dirty="0">
                <a:sym typeface="Helvetica Neue Light"/>
              </a:rPr>
              <a:t> libero </a:t>
            </a:r>
            <a:r>
              <a:rPr lang="en-US" dirty="0" err="1">
                <a:sym typeface="Helvetica Neue Light"/>
              </a:rPr>
              <a:t>convalli</a:t>
            </a:r>
            <a:r>
              <a:rPr lang="en-US" dirty="0">
                <a:sym typeface="Helvetica Neue Light"/>
              </a:rPr>
              <a:t>. </a:t>
            </a:r>
          </a:p>
          <a:p>
            <a:endParaRPr lang="en-US" dirty="0">
              <a:sym typeface="Helvetica Neue Light"/>
            </a:endParaRPr>
          </a:p>
        </p:txBody>
      </p:sp>
      <p:sp>
        <p:nvSpPr>
          <p:cNvPr id="9" name="Text Placeholder 20">
            <a:extLst>
              <a:ext uri="{FF2B5EF4-FFF2-40B4-BE49-F238E27FC236}">
                <a16:creationId xmlns:a16="http://schemas.microsoft.com/office/drawing/2014/main" id="{AFBF60D8-87D9-D3F9-D66C-E82E2E6323BF}"/>
              </a:ext>
            </a:extLst>
          </p:cNvPr>
          <p:cNvSpPr>
            <a:spLocks noGrp="1"/>
          </p:cNvSpPr>
          <p:nvPr>
            <p:ph type="body" sz="quarter" idx="23" hasCustomPrompt="1"/>
          </p:nvPr>
        </p:nvSpPr>
        <p:spPr>
          <a:xfrm>
            <a:off x="211818" y="5533498"/>
            <a:ext cx="6589712" cy="561256"/>
          </a:xfrm>
          <a:prstGeom prst="roundRect">
            <a:avLst>
              <a:gd name="adj" fmla="val 13265"/>
            </a:avLst>
          </a:prstGeom>
          <a:solidFill>
            <a:schemeClr val="accent6"/>
          </a:solidFill>
        </p:spPr>
        <p:txBody>
          <a:bodyPr vert="horz" anchor="ctr">
            <a:noAutofit/>
          </a:bodyPr>
          <a:lstStyle>
            <a:lvl1pPr marL="216000" algn="l" rtl="1">
              <a:buNone/>
              <a:defRPr sz="1400">
                <a:solidFill>
                  <a:schemeClr val="tx1"/>
                </a:solidFill>
              </a:defRPr>
            </a:lvl1pPr>
            <a:lvl2pPr algn="thaiDist">
              <a:defRPr/>
            </a:lvl2pPr>
          </a:lstStyle>
          <a:p>
            <a:pPr lvl="0"/>
            <a:r>
              <a:rPr lang="en-US" dirty="0"/>
              <a:t>	   XX secondary text goes along here</a:t>
            </a:r>
          </a:p>
        </p:txBody>
      </p:sp>
      <p:sp>
        <p:nvSpPr>
          <p:cNvPr id="3" name="Text Placeholder 10">
            <a:extLst>
              <a:ext uri="{FF2B5EF4-FFF2-40B4-BE49-F238E27FC236}">
                <a16:creationId xmlns:a16="http://schemas.microsoft.com/office/drawing/2014/main" id="{5C09D414-68E4-C9A4-C900-5CD2C75EDF8E}"/>
              </a:ext>
            </a:extLst>
          </p:cNvPr>
          <p:cNvSpPr>
            <a:spLocks noGrp="1"/>
          </p:cNvSpPr>
          <p:nvPr>
            <p:ph type="body" sz="quarter" idx="83" hasCustomPrompt="1"/>
          </p:nvPr>
        </p:nvSpPr>
        <p:spPr>
          <a:xfrm>
            <a:off x="6588682" y="6480592"/>
            <a:ext cx="5398076" cy="157051"/>
          </a:xfrm>
        </p:spPr>
        <p:txBody>
          <a:bodyPr/>
          <a:lstStyle>
            <a:lvl1pPr algn="r">
              <a:buNone/>
              <a:defRPr sz="1000" b="0">
                <a:solidFill>
                  <a:schemeClr val="tx1"/>
                </a:solidFill>
              </a:defRPr>
            </a:lvl1pPr>
          </a:lstStyle>
          <a:p>
            <a:pPr lvl="0"/>
            <a:r>
              <a:rPr lang="en-US" dirty="0"/>
              <a:t>Source goes here</a:t>
            </a:r>
          </a:p>
        </p:txBody>
      </p:sp>
      <p:pic>
        <p:nvPicPr>
          <p:cNvPr id="7" name="Picture 6" descr="A group of blue circles&#10;&#10;AI-generated content may be incorrect.">
            <a:extLst>
              <a:ext uri="{FF2B5EF4-FFF2-40B4-BE49-F238E27FC236}">
                <a16:creationId xmlns:a16="http://schemas.microsoft.com/office/drawing/2014/main" id="{E73B3FE4-F1A8-34B8-E75A-30DBAC1BDF0D}"/>
              </a:ext>
            </a:extLst>
          </p:cNvPr>
          <p:cNvPicPr>
            <a:picLocks/>
          </p:cNvPicPr>
          <p:nvPr/>
        </p:nvPicPr>
        <p:blipFill>
          <a:blip r:embed="rId3"/>
          <a:stretch>
            <a:fillRect/>
          </a:stretch>
        </p:blipFill>
        <p:spPr>
          <a:xfrm>
            <a:off x="203078" y="6371736"/>
            <a:ext cx="1255194" cy="261683"/>
          </a:xfrm>
          <a:prstGeom prst="rect">
            <a:avLst/>
          </a:prstGeom>
        </p:spPr>
      </p:pic>
    </p:spTree>
    <p:extLst>
      <p:ext uri="{BB962C8B-B14F-4D97-AF65-F5344CB8AC3E}">
        <p14:creationId xmlns:p14="http://schemas.microsoft.com/office/powerpoint/2010/main" val="1494874061"/>
      </p:ext>
    </p:extLst>
  </p:cSld>
  <p:clrMapOvr>
    <a:masterClrMapping/>
  </p:clrMapOvr>
  <p:extLst>
    <p:ext uri="{DCECCB84-F9BA-43D5-87BE-67443E8EF086}">
      <p15:sldGuideLst xmlns:p15="http://schemas.microsoft.com/office/powerpoint/2012/main">
        <p15:guide id="17" orient="horz" pos="3158">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35296A7-B999-93D2-3582-3A5FDF7AB5CB}"/>
              </a:ext>
            </a:extLst>
          </p:cNvPr>
          <p:cNvSpPr>
            <a:spLocks noGrp="1"/>
          </p:cNvSpPr>
          <p:nvPr>
            <p:ph type="title"/>
          </p:nvPr>
        </p:nvSpPr>
        <p:spPr>
          <a:xfrm>
            <a:off x="197984" y="244355"/>
            <a:ext cx="11651873" cy="1325563"/>
          </a:xfrm>
          <a:prstGeom prst="rect">
            <a:avLst/>
          </a:prstGeom>
        </p:spPr>
        <p:txBody>
          <a:bodyPr vert="horz" lIns="0" tIns="0" rIns="0" bIns="0" rtlCol="0" anchor="t" anchorCtr="0">
            <a:normAutofit/>
          </a:bodyPr>
          <a:lstStyle/>
          <a:p>
            <a:r>
              <a:rPr lang="en-GB"/>
              <a:t>Click to edit Master title style</a:t>
            </a:r>
            <a:endParaRPr lang="en-US" dirty="0"/>
          </a:p>
        </p:txBody>
      </p:sp>
      <p:sp>
        <p:nvSpPr>
          <p:cNvPr id="3" name="Text Placeholder 2">
            <a:extLst>
              <a:ext uri="{FF2B5EF4-FFF2-40B4-BE49-F238E27FC236}">
                <a16:creationId xmlns:a16="http://schemas.microsoft.com/office/drawing/2014/main" id="{08C00E4E-AA31-4487-53C8-F719BA085C1E}"/>
              </a:ext>
            </a:extLst>
          </p:cNvPr>
          <p:cNvSpPr>
            <a:spLocks noGrp="1"/>
          </p:cNvSpPr>
          <p:nvPr>
            <p:ph type="body" idx="1"/>
          </p:nvPr>
        </p:nvSpPr>
        <p:spPr>
          <a:xfrm>
            <a:off x="197985" y="1569918"/>
            <a:ext cx="11651874" cy="4483100"/>
          </a:xfrm>
          <a:prstGeom prst="rect">
            <a:avLst/>
          </a:prstGeom>
        </p:spPr>
        <p:txBody>
          <a:bodyPr vert="horz" lIns="0" tIns="0" rIns="0" bIns="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a:extLst>
              <a:ext uri="{FF2B5EF4-FFF2-40B4-BE49-F238E27FC236}">
                <a16:creationId xmlns:a16="http://schemas.microsoft.com/office/drawing/2014/main" id="{03A4BEB0-DB4E-FC9A-83D3-4796BC9590DC}"/>
              </a:ext>
            </a:extLst>
          </p:cNvPr>
          <p:cNvSpPr>
            <a:spLocks noGrp="1"/>
          </p:cNvSpPr>
          <p:nvPr>
            <p:ph type="dt" sz="half" idx="2"/>
          </p:nvPr>
        </p:nvSpPr>
        <p:spPr>
          <a:xfrm>
            <a:off x="227013" y="6417330"/>
            <a:ext cx="2743200" cy="196315"/>
          </a:xfrm>
          <a:prstGeom prst="rect">
            <a:avLst/>
          </a:prstGeom>
        </p:spPr>
        <p:txBody>
          <a:bodyPr vert="horz" lIns="0" tIns="0" rIns="0" bIns="0" rtlCol="0" anchor="t"/>
          <a:lstStyle>
            <a:lvl1pPr algn="l">
              <a:defRPr sz="1200">
                <a:solidFill>
                  <a:schemeClr val="tx1">
                    <a:tint val="82000"/>
                  </a:schemeClr>
                </a:solidFill>
              </a:defRPr>
            </a:lvl1pPr>
          </a:lstStyle>
          <a:p>
            <a:fld id="{33E1D87C-720A-4550-9D73-7EA436D48781}" type="datetimeFigureOut">
              <a:rPr lang="en-GB" smtClean="0"/>
              <a:t>13/07/2026</a:t>
            </a:fld>
            <a:endParaRPr lang="en-GB"/>
          </a:p>
        </p:txBody>
      </p:sp>
      <p:sp>
        <p:nvSpPr>
          <p:cNvPr id="5" name="Footer Placeholder 4">
            <a:extLst>
              <a:ext uri="{FF2B5EF4-FFF2-40B4-BE49-F238E27FC236}">
                <a16:creationId xmlns:a16="http://schemas.microsoft.com/office/drawing/2014/main" id="{1357D8B5-5EF4-BFE1-BA28-2C16D0C023ED}"/>
              </a:ext>
            </a:extLst>
          </p:cNvPr>
          <p:cNvSpPr>
            <a:spLocks noGrp="1"/>
          </p:cNvSpPr>
          <p:nvPr>
            <p:ph type="ftr" sz="quarter" idx="3"/>
          </p:nvPr>
        </p:nvSpPr>
        <p:spPr>
          <a:xfrm>
            <a:off x="4038600" y="6431912"/>
            <a:ext cx="4114800" cy="200663"/>
          </a:xfrm>
          <a:prstGeom prst="rect">
            <a:avLst/>
          </a:prstGeom>
        </p:spPr>
        <p:txBody>
          <a:bodyPr vert="horz" lIns="0" tIns="0" rIns="0" bIns="0" rtlCol="0" anchor="t"/>
          <a:lstStyle>
            <a:lvl1pPr algn="ctr">
              <a:defRPr sz="1200">
                <a:solidFill>
                  <a:schemeClr val="tx1">
                    <a:tint val="82000"/>
                  </a:schemeClr>
                </a:solidFill>
              </a:defRPr>
            </a:lvl1pPr>
          </a:lstStyle>
          <a:p>
            <a:endParaRPr lang="en-GB"/>
          </a:p>
        </p:txBody>
      </p:sp>
      <p:sp>
        <p:nvSpPr>
          <p:cNvPr id="6" name="Slide Number Placeholder 5">
            <a:extLst>
              <a:ext uri="{FF2B5EF4-FFF2-40B4-BE49-F238E27FC236}">
                <a16:creationId xmlns:a16="http://schemas.microsoft.com/office/drawing/2014/main" id="{6FA424BB-B773-367F-C47F-DF79E6DFAA53}"/>
              </a:ext>
            </a:extLst>
          </p:cNvPr>
          <p:cNvSpPr>
            <a:spLocks noGrp="1"/>
          </p:cNvSpPr>
          <p:nvPr>
            <p:ph type="sldNum" sz="quarter" idx="4"/>
          </p:nvPr>
        </p:nvSpPr>
        <p:spPr>
          <a:xfrm>
            <a:off x="9221787" y="6431911"/>
            <a:ext cx="2743200" cy="200664"/>
          </a:xfrm>
          <a:prstGeom prst="rect">
            <a:avLst/>
          </a:prstGeom>
        </p:spPr>
        <p:txBody>
          <a:bodyPr vert="horz" lIns="0" tIns="0" rIns="0" bIns="0" rtlCol="0" anchor="t"/>
          <a:lstStyle>
            <a:lvl1pPr algn="r">
              <a:defRPr sz="1200">
                <a:solidFill>
                  <a:schemeClr val="tx1">
                    <a:tint val="82000"/>
                  </a:schemeClr>
                </a:solidFill>
              </a:defRPr>
            </a:lvl1pPr>
          </a:lstStyle>
          <a:p>
            <a:fld id="{DADE23F3-0D08-4861-A74C-134269666392}" type="slidenum">
              <a:rPr lang="en-GB" smtClean="0"/>
              <a:t>‹#›</a:t>
            </a:fld>
            <a:endParaRPr lang="en-GB"/>
          </a:p>
        </p:txBody>
      </p:sp>
    </p:spTree>
    <p:extLst>
      <p:ext uri="{BB962C8B-B14F-4D97-AF65-F5344CB8AC3E}">
        <p14:creationId xmlns:p14="http://schemas.microsoft.com/office/powerpoint/2010/main" val="35985444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914400" rtl="0" eaLnBrk="1" latinLnBrk="0" hangingPunct="1">
        <a:lnSpc>
          <a:spcPct val="90000"/>
        </a:lnSpc>
        <a:spcBef>
          <a:spcPct val="0"/>
        </a:spcBef>
        <a:buNone/>
        <a:defRPr sz="4400" b="1" kern="1200">
          <a:solidFill>
            <a:schemeClr val="tx1"/>
          </a:solidFill>
          <a:latin typeface="+mj-lt"/>
          <a:ea typeface="+mj-ea"/>
          <a:cs typeface="+mj-cs"/>
        </a:defRPr>
      </a:lvl1pPr>
    </p:titleStyle>
    <p:bodyStyle>
      <a:lvl1pPr marL="6350" indent="-6350" algn="l" defTabSz="914400" rtl="0" eaLnBrk="1" latinLnBrk="0" hangingPunct="1">
        <a:lnSpc>
          <a:spcPct val="90000"/>
        </a:lnSpc>
        <a:spcBef>
          <a:spcPts val="1000"/>
        </a:spcBef>
        <a:buFont typeface="Arial" panose="020B0604020202020204" pitchFamily="34" charset="0"/>
        <a:buChar char="•"/>
        <a:tabLst/>
        <a:defRPr sz="2800" b="1"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4" pos="121">
          <p15:clr>
            <a:srgbClr val="F26B43"/>
          </p15:clr>
        </p15:guide>
        <p15:guide id="6" pos="1391">
          <p15:clr>
            <a:srgbClr val="F26B43"/>
          </p15:clr>
        </p15:guide>
        <p15:guide id="7" pos="2615">
          <p15:clr>
            <a:srgbClr val="F26B43"/>
          </p15:clr>
        </p15:guide>
        <p15:guide id="8" pos="5065">
          <p15:clr>
            <a:srgbClr val="F26B43"/>
          </p15:clr>
        </p15:guide>
        <p15:guide id="9" pos="6289">
          <p15:clr>
            <a:srgbClr val="F26B43"/>
          </p15:clr>
        </p15:guide>
        <p15:guide id="10" pos="7559">
          <p15:clr>
            <a:srgbClr val="F26B43"/>
          </p15:clr>
        </p15:guide>
        <p15:guide id="15" orient="horz" pos="142">
          <p15:clr>
            <a:srgbClr val="F26B43"/>
          </p15:clr>
        </p15:guide>
        <p15:guide id="17" orient="horz" pos="4178">
          <p15:clr>
            <a:srgbClr val="F26B43"/>
          </p15:clr>
        </p15:guide>
        <p15:guide id="19" pos="4475">
          <p15:clr>
            <a:srgbClr val="F26B43"/>
          </p15:clr>
        </p15:guide>
        <p15:guide id="20" orient="horz" pos="595">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1.xml"/><Relationship Id="rId5" Type="http://schemas.openxmlformats.org/officeDocument/2006/relationships/image" Target="../media/image7.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a:extLst>
            <a:ext uri="{FF2B5EF4-FFF2-40B4-BE49-F238E27FC236}">
              <a16:creationId xmlns:a16="http://schemas.microsoft.com/office/drawing/2014/main" id="{5AC9E8C5-4938-9FF9-C518-48C26765EFC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F540A507-AC6D-AEDC-37CF-D63B8C311AB2}"/>
              </a:ext>
            </a:extLst>
          </p:cNvPr>
          <p:cNvSpPr>
            <a:spLocks noGrp="1"/>
          </p:cNvSpPr>
          <p:nvPr>
            <p:ph type="body" sz="quarter" idx="83"/>
          </p:nvPr>
        </p:nvSpPr>
        <p:spPr/>
        <p:txBody>
          <a:bodyPr/>
          <a:lstStyle/>
          <a:p>
            <a:r>
              <a:rPr lang="en-US" b="1" dirty="0"/>
              <a:t>Source: </a:t>
            </a:r>
            <a:r>
              <a:rPr lang="en-US" dirty="0"/>
              <a:t>DCM / Peugeot</a:t>
            </a:r>
          </a:p>
          <a:p>
            <a:endParaRPr lang="en-US" sz="1100" dirty="0"/>
          </a:p>
        </p:txBody>
      </p:sp>
      <p:sp>
        <p:nvSpPr>
          <p:cNvPr id="16" name="Title 2">
            <a:extLst>
              <a:ext uri="{FF2B5EF4-FFF2-40B4-BE49-F238E27FC236}">
                <a16:creationId xmlns:a16="http://schemas.microsoft.com/office/drawing/2014/main" id="{C1CF070A-9DC3-DAC7-4E90-D3C63994BAE7}"/>
              </a:ext>
            </a:extLst>
          </p:cNvPr>
          <p:cNvSpPr>
            <a:spLocks noGrp="1"/>
          </p:cNvSpPr>
          <p:nvPr>
            <p:ph type="title"/>
          </p:nvPr>
        </p:nvSpPr>
        <p:spPr>
          <a:xfrm>
            <a:off x="510922" y="476824"/>
            <a:ext cx="10837631" cy="525552"/>
          </a:xfrm>
        </p:spPr>
        <p:txBody>
          <a:bodyPr/>
          <a:lstStyle/>
          <a:p>
            <a:r>
              <a:rPr lang="en-US" dirty="0"/>
              <a:t>Peugeot</a:t>
            </a:r>
          </a:p>
        </p:txBody>
      </p:sp>
      <p:sp>
        <p:nvSpPr>
          <p:cNvPr id="17" name="Text Placeholder 4">
            <a:extLst>
              <a:ext uri="{FF2B5EF4-FFF2-40B4-BE49-F238E27FC236}">
                <a16:creationId xmlns:a16="http://schemas.microsoft.com/office/drawing/2014/main" id="{F3FBD395-CE8C-23D0-C7B0-ACA48B623285}"/>
              </a:ext>
            </a:extLst>
          </p:cNvPr>
          <p:cNvSpPr>
            <a:spLocks noGrp="1"/>
          </p:cNvSpPr>
          <p:nvPr>
            <p:ph type="body" sz="quarter" idx="16"/>
          </p:nvPr>
        </p:nvSpPr>
        <p:spPr>
          <a:xfrm>
            <a:off x="510922" y="1496784"/>
            <a:ext cx="7568207" cy="3934532"/>
          </a:xfrm>
        </p:spPr>
        <p:txBody>
          <a:bodyPr/>
          <a:lstStyle/>
          <a:p>
            <a:pPr defTabSz="654246">
              <a:lnSpc>
                <a:spcPct val="100000"/>
              </a:lnSpc>
              <a:spcAft>
                <a:spcPts val="116"/>
              </a:spcAft>
            </a:pPr>
            <a:r>
              <a:rPr lang="en-GB" sz="1500" b="1" dirty="0"/>
              <a:t>Background </a:t>
            </a:r>
            <a:br>
              <a:rPr lang="en-GB" sz="1500" b="1" dirty="0"/>
            </a:br>
            <a:r>
              <a:rPr lang="en-GB" altLang="en-US" sz="1500" dirty="0">
                <a:solidFill>
                  <a:srgbClr val="000000"/>
                </a:solidFill>
                <a:cs typeface="Arial" pitchFamily="34" charset="0"/>
              </a:rPr>
              <a:t>Peugeot wanted to dispel perceptions that the brand was outdated. With the launch of the new Peugeot 308 Hybrid, they wanted to convey the allure of the model in an impactful and creative way and ultimately drive consideration and leads.</a:t>
            </a:r>
            <a:br>
              <a:rPr lang="en-GB" altLang="en-US" sz="1500" b="1" dirty="0">
                <a:solidFill>
                  <a:srgbClr val="000000"/>
                </a:solidFill>
                <a:cs typeface="Arial" pitchFamily="34" charset="0"/>
              </a:rPr>
            </a:br>
            <a:br>
              <a:rPr lang="en-GB" altLang="en-US" sz="1500" b="1" dirty="0">
                <a:solidFill>
                  <a:srgbClr val="000000"/>
                </a:solidFill>
                <a:cs typeface="Arial" pitchFamily="34" charset="0"/>
              </a:rPr>
            </a:br>
            <a:r>
              <a:rPr lang="en-GB" sz="1500" b="1" dirty="0"/>
              <a:t>Plan</a:t>
            </a:r>
            <a:br>
              <a:rPr lang="en-GB" sz="1500" b="1" dirty="0"/>
            </a:br>
            <a:r>
              <a:rPr lang="en-GB" altLang="en-US" sz="1500" dirty="0">
                <a:solidFill>
                  <a:srgbClr val="000000"/>
                </a:solidFill>
                <a:cs typeface="Arial" pitchFamily="34" charset="0"/>
              </a:rPr>
              <a:t>Peugeot bought into a Film Pack for </a:t>
            </a:r>
            <a:r>
              <a:rPr lang="en-GB" altLang="en-US" sz="1500" i="1" dirty="0">
                <a:solidFill>
                  <a:srgbClr val="000000"/>
                </a:solidFill>
                <a:cs typeface="Arial" pitchFamily="34" charset="0"/>
              </a:rPr>
              <a:t>Top Gun: Maverick</a:t>
            </a:r>
            <a:r>
              <a:rPr lang="en-GB" altLang="en-US" sz="1500" dirty="0">
                <a:solidFill>
                  <a:srgbClr val="000000"/>
                </a:solidFill>
                <a:cs typeface="Arial" pitchFamily="34" charset="0"/>
              </a:rPr>
              <a:t> due to the film’s mass appeal across different audiences. To further the impact of cinema, Peugeot also took over the ‘Turn Your Phone Off’ messaging spot in Odeon cinemas.</a:t>
            </a:r>
            <a:br>
              <a:rPr lang="en-GB" altLang="en-US" sz="1500" dirty="0">
                <a:solidFill>
                  <a:srgbClr val="000000"/>
                </a:solidFill>
                <a:cs typeface="Arial" pitchFamily="34" charset="0"/>
              </a:rPr>
            </a:br>
            <a:br>
              <a:rPr lang="en-GB" altLang="en-US" sz="1500" dirty="0">
                <a:solidFill>
                  <a:srgbClr val="000000"/>
                </a:solidFill>
                <a:cs typeface="Arial" pitchFamily="34" charset="0"/>
              </a:rPr>
            </a:br>
            <a:r>
              <a:rPr lang="en-GB" sz="1500" b="1" dirty="0"/>
              <a:t>Results</a:t>
            </a:r>
          </a:p>
          <a:p>
            <a:pPr lvl="0" indent="0" defTabSz="961844">
              <a:lnSpc>
                <a:spcPct val="100000"/>
              </a:lnSpc>
              <a:spcBef>
                <a:spcPts val="0"/>
              </a:spcBef>
              <a:buClr>
                <a:srgbClr val="FFFFFF"/>
              </a:buClr>
              <a:buSzPct val="100000"/>
              <a:defRPr/>
            </a:pPr>
            <a:endParaRPr lang="en-GB" sz="1500" b="1" dirty="0"/>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Peugeot saw a +17% uplift in leads from May to June ‘22, with cinema the only media live during this period</a:t>
            </a:r>
          </a:p>
          <a:p>
            <a:pPr marL="285750" lvl="0" indent="-285750" defTabSz="961844">
              <a:lnSpc>
                <a:spcPct val="100000"/>
              </a:lnSpc>
              <a:spcBef>
                <a:spcPts val="0"/>
              </a:spcBef>
              <a:buClr>
                <a:schemeClr val="tx1"/>
              </a:buClr>
              <a:buSzPct val="100000"/>
              <a:buFont typeface="Arial" panose="020B0604020202020204" pitchFamily="34" charset="0"/>
              <a:buChar char="•"/>
              <a:defRPr/>
            </a:pPr>
            <a:endParaRPr lang="en-GB" sz="1500" dirty="0">
              <a:highlight>
                <a:srgbClr val="FFFF00"/>
              </a:highlight>
            </a:endParaRPr>
          </a:p>
          <a:p>
            <a:pPr marL="285750" lvl="0" indent="-285750" defTabSz="961844">
              <a:lnSpc>
                <a:spcPct val="100000"/>
              </a:lnSpc>
              <a:spcBef>
                <a:spcPts val="0"/>
              </a:spcBef>
              <a:buClr>
                <a:schemeClr val="tx1"/>
              </a:buClr>
              <a:buSzPct val="100000"/>
              <a:buFont typeface="Arial" panose="020B0604020202020204" pitchFamily="34" charset="0"/>
              <a:buChar char="•"/>
              <a:defRPr/>
            </a:pPr>
            <a:r>
              <a:rPr lang="en-GB" sz="1500" dirty="0"/>
              <a:t>Search results were 10x higher during the period cinema activity was live compared to levels prior to the campaign</a:t>
            </a:r>
            <a:endParaRPr lang="en-GB" sz="1500" dirty="0">
              <a:solidFill>
                <a:srgbClr val="000000"/>
              </a:solidFill>
            </a:endParaRPr>
          </a:p>
        </p:txBody>
      </p:sp>
      <p:pic>
        <p:nvPicPr>
          <p:cNvPr id="18" name="Picture Placeholder 8">
            <a:extLst>
              <a:ext uri="{FF2B5EF4-FFF2-40B4-BE49-F238E27FC236}">
                <a16:creationId xmlns:a16="http://schemas.microsoft.com/office/drawing/2014/main" id="{BC675E8E-2ABF-554A-4635-BDFA1ADF2AB2}"/>
              </a:ext>
            </a:extLst>
          </p:cNvPr>
          <p:cNvPicPr>
            <a:picLocks noChangeAspect="1"/>
          </p:cNvPicPr>
          <p:nvPr/>
        </p:nvPicPr>
        <p:blipFill>
          <a:blip r:embed="rId3">
            <a:extLst>
              <a:ext uri="{28A0092B-C50C-407E-A947-70E740481C1C}">
                <a14:useLocalDpi xmlns:a14="http://schemas.microsoft.com/office/drawing/2010/main" val="0"/>
              </a:ext>
            </a:extLst>
          </a:blip>
          <a:srcRect l="21411" t="7459" r="10553" b="12390"/>
          <a:stretch>
            <a:fillRect/>
          </a:stretch>
        </p:blipFill>
        <p:spPr>
          <a:xfrm>
            <a:off x="8556479" y="981075"/>
            <a:ext cx="3291033" cy="2390828"/>
          </a:xfrm>
          <a:prstGeom prst="roundRect">
            <a:avLst>
              <a:gd name="adj" fmla="val 1469"/>
            </a:avLst>
          </a:prstGeom>
          <a:blipFill>
            <a:blip r:embed="rId4"/>
            <a:srcRect/>
            <a:stretch>
              <a:fillRect t="-13649" b="-13649"/>
            </a:stretch>
          </a:blipFill>
        </p:spPr>
      </p:pic>
      <p:pic>
        <p:nvPicPr>
          <p:cNvPr id="3" name="Picture Placeholder 8">
            <a:extLst>
              <a:ext uri="{FF2B5EF4-FFF2-40B4-BE49-F238E27FC236}">
                <a16:creationId xmlns:a16="http://schemas.microsoft.com/office/drawing/2014/main" id="{CB721F3B-E48C-56BD-7F1C-215299AC7BBA}"/>
              </a:ext>
            </a:extLst>
          </p:cNvPr>
          <p:cNvPicPr>
            <a:picLocks noChangeAspect="1"/>
          </p:cNvPicPr>
          <p:nvPr/>
        </p:nvPicPr>
        <p:blipFill>
          <a:blip r:embed="rId5">
            <a:extLst>
              <a:ext uri="{28A0092B-C50C-407E-A947-70E740481C1C}">
                <a14:useLocalDpi xmlns:a14="http://schemas.microsoft.com/office/drawing/2010/main" val="0"/>
              </a:ext>
            </a:extLst>
          </a:blip>
          <a:srcRect l="14382" t="1427" r="10686" b="1202"/>
          <a:stretch>
            <a:fillRect/>
          </a:stretch>
        </p:blipFill>
        <p:spPr>
          <a:xfrm>
            <a:off x="8556478" y="3464050"/>
            <a:ext cx="3291033" cy="2390828"/>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15569209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accent5"/>
        </a:solidFill>
        <a:effectLst/>
      </p:bgPr>
    </p:bg>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F9DCAEE-CC5F-5E40-D02B-2713602CB6E3}"/>
              </a:ext>
            </a:extLst>
          </p:cNvPr>
          <p:cNvSpPr>
            <a:spLocks noGrp="1"/>
          </p:cNvSpPr>
          <p:nvPr>
            <p:ph type="body" sz="quarter" idx="83"/>
          </p:nvPr>
        </p:nvSpPr>
        <p:spPr/>
        <p:txBody>
          <a:bodyPr/>
          <a:lstStyle/>
          <a:p>
            <a:r>
              <a:rPr lang="en-US" b="1" dirty="0"/>
              <a:t>Source: </a:t>
            </a:r>
            <a:r>
              <a:rPr lang="en-US" dirty="0"/>
              <a:t>DCM / Peugeot</a:t>
            </a:r>
          </a:p>
          <a:p>
            <a:endParaRPr lang="en-US" dirty="0"/>
          </a:p>
        </p:txBody>
      </p:sp>
      <p:sp>
        <p:nvSpPr>
          <p:cNvPr id="6" name="Title 2">
            <a:extLst>
              <a:ext uri="{FF2B5EF4-FFF2-40B4-BE49-F238E27FC236}">
                <a16:creationId xmlns:a16="http://schemas.microsoft.com/office/drawing/2014/main" id="{1F13D99C-6EA8-8A53-E047-F5759A5EB1AD}"/>
              </a:ext>
            </a:extLst>
          </p:cNvPr>
          <p:cNvSpPr>
            <a:spLocks noGrp="1"/>
          </p:cNvSpPr>
          <p:nvPr>
            <p:ph type="title"/>
          </p:nvPr>
        </p:nvSpPr>
        <p:spPr>
          <a:xfrm>
            <a:off x="510923" y="476824"/>
            <a:ext cx="3124600" cy="525552"/>
          </a:xfrm>
        </p:spPr>
        <p:txBody>
          <a:bodyPr/>
          <a:lstStyle/>
          <a:p>
            <a:r>
              <a:rPr lang="en-US" dirty="0"/>
              <a:t>Peugeot</a:t>
            </a:r>
          </a:p>
        </p:txBody>
      </p:sp>
      <p:sp>
        <p:nvSpPr>
          <p:cNvPr id="7" name="Text Placeholder 4">
            <a:extLst>
              <a:ext uri="{FF2B5EF4-FFF2-40B4-BE49-F238E27FC236}">
                <a16:creationId xmlns:a16="http://schemas.microsoft.com/office/drawing/2014/main" id="{48511250-977C-BF3F-5063-764D05EC6CA3}"/>
              </a:ext>
            </a:extLst>
          </p:cNvPr>
          <p:cNvSpPr>
            <a:spLocks noGrp="1"/>
          </p:cNvSpPr>
          <p:nvPr>
            <p:ph type="body" sz="quarter" idx="16"/>
          </p:nvPr>
        </p:nvSpPr>
        <p:spPr>
          <a:xfrm>
            <a:off x="508533" y="1668931"/>
            <a:ext cx="4286205" cy="4045528"/>
          </a:xfrm>
        </p:spPr>
        <p:txBody>
          <a:bodyPr/>
          <a:lstStyle/>
          <a:p>
            <a:pPr defTabSz="654246">
              <a:lnSpc>
                <a:spcPct val="100000"/>
              </a:lnSpc>
              <a:spcAft>
                <a:spcPts val="116"/>
              </a:spcAft>
            </a:pPr>
            <a:r>
              <a:rPr lang="en-GB" sz="1300" b="1" dirty="0"/>
              <a:t>Background </a:t>
            </a:r>
            <a:br>
              <a:rPr lang="en-GB" sz="1300" b="1" dirty="0"/>
            </a:br>
            <a:r>
              <a:rPr lang="en-GB" altLang="en-US" sz="1300" dirty="0">
                <a:solidFill>
                  <a:srgbClr val="000000"/>
                </a:solidFill>
                <a:cs typeface="Arial" pitchFamily="34" charset="0"/>
              </a:rPr>
              <a:t>Peugeot wanted to dispel perceptions that the brand was outdated, following customer insights indicating this was the case. With the launch of the new Peugeot 308 Hybrid, they wanted to convey the allure of the model in an impactful and creative way. Peugeot’s media objectives were to land the new 308 model as upmarket and the embodiment of the new brand vision, and ultimately driving consideration and leads.</a:t>
            </a:r>
            <a:br>
              <a:rPr lang="en-GB" altLang="en-US" sz="1300" dirty="0">
                <a:solidFill>
                  <a:srgbClr val="000000"/>
                </a:solidFill>
                <a:cs typeface="Arial" pitchFamily="34" charset="0"/>
              </a:rPr>
            </a:br>
            <a:endParaRPr lang="en-GB" sz="1300" b="1" dirty="0"/>
          </a:p>
          <a:p>
            <a:pPr indent="0" defTabSz="961844">
              <a:lnSpc>
                <a:spcPct val="100000"/>
              </a:lnSpc>
              <a:spcBef>
                <a:spcPts val="0"/>
              </a:spcBef>
              <a:buClr>
                <a:srgbClr val="FFFFFF"/>
              </a:buClr>
              <a:buSzPct val="100000"/>
              <a:defRPr/>
            </a:pPr>
            <a:r>
              <a:rPr lang="en-GB" sz="1300" b="1" dirty="0"/>
              <a:t>Plan</a:t>
            </a:r>
            <a:br>
              <a:rPr lang="en-GB" sz="1300" b="1" dirty="0"/>
            </a:br>
            <a:r>
              <a:rPr lang="en-GB" altLang="en-US" sz="1300" dirty="0">
                <a:solidFill>
                  <a:srgbClr val="000000"/>
                </a:solidFill>
                <a:cs typeface="Arial" pitchFamily="34" charset="0"/>
              </a:rPr>
              <a:t>Peugeot bought into a Film Pack for </a:t>
            </a:r>
            <a:r>
              <a:rPr lang="en-GB" altLang="en-US" sz="1300" i="1" dirty="0">
                <a:solidFill>
                  <a:srgbClr val="000000"/>
                </a:solidFill>
                <a:cs typeface="Arial" pitchFamily="34" charset="0"/>
              </a:rPr>
              <a:t>Top Gun: Maverick </a:t>
            </a:r>
            <a:r>
              <a:rPr lang="en-GB" altLang="en-US" sz="1300" dirty="0">
                <a:solidFill>
                  <a:srgbClr val="000000"/>
                </a:solidFill>
                <a:cs typeface="Arial" pitchFamily="34" charset="0"/>
              </a:rPr>
              <a:t>due to the film’s mass appeal across different audiences. The film’s release date also meant the campaign was live in cinema before any other media isolating the impact cinema had. To drive further cut through and resonance as part of the ad reel in Odeon cinemas, Peugeot also ‘took over’ one of the core exhibitor spots - taking it’s escapist AV copy and weaving this in with the cinema’s ‘Turn Your Phone Off’ messaging.</a:t>
            </a:r>
          </a:p>
        </p:txBody>
      </p:sp>
      <p:sp>
        <p:nvSpPr>
          <p:cNvPr id="10" name="Subtitle 3">
            <a:extLst>
              <a:ext uri="{FF2B5EF4-FFF2-40B4-BE49-F238E27FC236}">
                <a16:creationId xmlns:a16="http://schemas.microsoft.com/office/drawing/2014/main" id="{AD87669A-5150-0EAC-259F-8B548E226973}"/>
              </a:ext>
            </a:extLst>
          </p:cNvPr>
          <p:cNvSpPr>
            <a:spLocks noGrp="1"/>
          </p:cNvSpPr>
          <p:nvPr>
            <p:ph type="subTitle" idx="1"/>
          </p:nvPr>
        </p:nvSpPr>
        <p:spPr>
          <a:xfrm>
            <a:off x="508533" y="1161876"/>
            <a:ext cx="4617721" cy="347555"/>
          </a:xfrm>
        </p:spPr>
        <p:txBody>
          <a:bodyPr/>
          <a:lstStyle/>
          <a:p>
            <a:r>
              <a:rPr lang="en-GB" dirty="0"/>
              <a:t>Peugeot 308</a:t>
            </a:r>
          </a:p>
        </p:txBody>
      </p:sp>
      <p:graphicFrame>
        <p:nvGraphicFramePr>
          <p:cNvPr id="11" name="Table 10">
            <a:extLst>
              <a:ext uri="{FF2B5EF4-FFF2-40B4-BE49-F238E27FC236}">
                <a16:creationId xmlns:a16="http://schemas.microsoft.com/office/drawing/2014/main" id="{134680F4-BD7E-AE7D-75FD-3C5D9131FC51}"/>
              </a:ext>
            </a:extLst>
          </p:cNvPr>
          <p:cNvGraphicFramePr>
            <a:graphicFrameLocks noGrp="1"/>
          </p:cNvGraphicFramePr>
          <p:nvPr>
            <p:extLst>
              <p:ext uri="{D42A27DB-BD31-4B8C-83A1-F6EECF244321}">
                <p14:modId xmlns:p14="http://schemas.microsoft.com/office/powerpoint/2010/main" val="4278694487"/>
              </p:ext>
            </p:extLst>
          </p:nvPr>
        </p:nvGraphicFramePr>
        <p:xfrm>
          <a:off x="5286765" y="709058"/>
          <a:ext cx="6410756" cy="766027"/>
        </p:xfrm>
        <a:graphic>
          <a:graphicData uri="http://schemas.openxmlformats.org/drawingml/2006/table">
            <a:tbl>
              <a:tblPr firstRow="1" bandRow="1">
                <a:tableStyleId>{00A15C55-8517-42AA-B614-E9B94910E393}</a:tableStyleId>
              </a:tblPr>
              <a:tblGrid>
                <a:gridCol w="1542530">
                  <a:extLst>
                    <a:ext uri="{9D8B030D-6E8A-4147-A177-3AD203B41FA5}">
                      <a16:colId xmlns:a16="http://schemas.microsoft.com/office/drawing/2014/main" val="3445733911"/>
                    </a:ext>
                  </a:extLst>
                </a:gridCol>
                <a:gridCol w="1662848">
                  <a:extLst>
                    <a:ext uri="{9D8B030D-6E8A-4147-A177-3AD203B41FA5}">
                      <a16:colId xmlns:a16="http://schemas.microsoft.com/office/drawing/2014/main" val="2072537272"/>
                    </a:ext>
                  </a:extLst>
                </a:gridCol>
                <a:gridCol w="1602689">
                  <a:extLst>
                    <a:ext uri="{9D8B030D-6E8A-4147-A177-3AD203B41FA5}">
                      <a16:colId xmlns:a16="http://schemas.microsoft.com/office/drawing/2014/main" val="3314162814"/>
                    </a:ext>
                  </a:extLst>
                </a:gridCol>
                <a:gridCol w="1602689">
                  <a:extLst>
                    <a:ext uri="{9D8B030D-6E8A-4147-A177-3AD203B41FA5}">
                      <a16:colId xmlns:a16="http://schemas.microsoft.com/office/drawing/2014/main" val="776944138"/>
                    </a:ext>
                  </a:extLst>
                </a:gridCol>
              </a:tblGrid>
              <a:tr h="348101">
                <a:tc>
                  <a:txBody>
                    <a:bodyPr/>
                    <a:lstStyle/>
                    <a:p>
                      <a:r>
                        <a:rPr lang="en-GB" sz="1200" dirty="0">
                          <a:solidFill>
                            <a:schemeClr val="tx1"/>
                          </a:solidFill>
                        </a:rPr>
                        <a:t>Media agency</a:t>
                      </a:r>
                    </a:p>
                  </a:txBody>
                  <a:tcPr marL="52167" marR="52167" marT="26083" marB="26083"/>
                </a:tc>
                <a:tc>
                  <a:txBody>
                    <a:bodyPr/>
                    <a:lstStyle/>
                    <a:p>
                      <a:r>
                        <a:rPr lang="en-GB" sz="1200" dirty="0">
                          <a:solidFill>
                            <a:schemeClr val="tx1"/>
                          </a:solidFill>
                        </a:rPr>
                        <a:t>Target</a:t>
                      </a:r>
                    </a:p>
                  </a:txBody>
                  <a:tcPr marL="52167" marR="52167" marT="26083" marB="26083"/>
                </a:tc>
                <a:tc>
                  <a:txBody>
                    <a:bodyPr/>
                    <a:lstStyle/>
                    <a:p>
                      <a:r>
                        <a:rPr lang="en-GB" sz="1200" dirty="0">
                          <a:solidFill>
                            <a:schemeClr val="tx1"/>
                          </a:solidFill>
                        </a:rPr>
                        <a:t>Buying route</a:t>
                      </a:r>
                    </a:p>
                  </a:txBody>
                  <a:tcPr marL="52167" marR="52167" marT="26083" marB="26083"/>
                </a:tc>
                <a:tc>
                  <a:txBody>
                    <a:bodyPr/>
                    <a:lstStyle/>
                    <a:p>
                      <a:r>
                        <a:rPr lang="en-GB" sz="1200" dirty="0">
                          <a:solidFill>
                            <a:schemeClr val="tx1"/>
                          </a:solidFill>
                        </a:rPr>
                        <a:t>Copy length</a:t>
                      </a:r>
                    </a:p>
                  </a:txBody>
                  <a:tcPr marL="52167" marR="52167" marT="26083" marB="26083"/>
                </a:tc>
                <a:extLst>
                  <a:ext uri="{0D108BD9-81ED-4DB2-BD59-A6C34878D82A}">
                    <a16:rowId xmlns:a16="http://schemas.microsoft.com/office/drawing/2014/main" val="1179928151"/>
                  </a:ext>
                </a:extLst>
              </a:tr>
              <a:tr h="342126">
                <a:tc>
                  <a:txBody>
                    <a:bodyPr/>
                    <a:lstStyle/>
                    <a:p>
                      <a:pPr algn="l" fontAlgn="ctr"/>
                      <a:r>
                        <a:rPr lang="en-GB" sz="1200" b="0" i="0" u="none" strike="noStrike" dirty="0">
                          <a:solidFill>
                            <a:schemeClr val="tx1"/>
                          </a:solidFill>
                          <a:effectLst/>
                          <a:latin typeface="+mn-lt"/>
                        </a:rPr>
                        <a:t>Starcom</a:t>
                      </a:r>
                    </a:p>
                  </a:txBody>
                  <a:tcPr marL="52167" marR="52167" marT="26083" marB="26083"/>
                </a:tc>
                <a:tc>
                  <a:txBody>
                    <a:bodyPr/>
                    <a:lstStyle/>
                    <a:p>
                      <a:pPr algn="l" fontAlgn="ctr"/>
                      <a:r>
                        <a:rPr lang="en-GB" sz="1200" b="0" u="none" strike="noStrike" dirty="0">
                          <a:solidFill>
                            <a:schemeClr val="tx1"/>
                          </a:solidFill>
                          <a:effectLst/>
                        </a:rPr>
                        <a:t>ABC1 Adults</a:t>
                      </a:r>
                      <a:endParaRPr lang="en-GB" sz="1200" b="0" i="0" u="none" strike="noStrike" dirty="0">
                        <a:solidFill>
                          <a:schemeClr val="tx1"/>
                        </a:solidFill>
                        <a:effectLst/>
                        <a:latin typeface="+mn-lt"/>
                      </a:endParaRPr>
                    </a:p>
                  </a:txBody>
                  <a:tcPr marL="52167" marR="52167" marT="26083" marB="26083"/>
                </a:tc>
                <a:tc>
                  <a:txBody>
                    <a:bodyPr/>
                    <a:lstStyle/>
                    <a:p>
                      <a:pPr algn="l" fontAlgn="ctr"/>
                      <a:r>
                        <a:rPr lang="en-GB" sz="1200" b="0" i="0" u="none" strike="noStrike" dirty="0">
                          <a:solidFill>
                            <a:schemeClr val="tx1"/>
                          </a:solidFill>
                          <a:effectLst/>
                          <a:latin typeface="+mn-lt"/>
                        </a:rPr>
                        <a:t>Film Pack + Exhibitor Spot</a:t>
                      </a:r>
                    </a:p>
                  </a:txBody>
                  <a:tcPr marL="52167" marR="52167" marT="26083" marB="26083"/>
                </a:tc>
                <a:tc>
                  <a:txBody>
                    <a:bodyPr/>
                    <a:lstStyle/>
                    <a:p>
                      <a:pPr algn="l"/>
                      <a:r>
                        <a:rPr lang="en-GB" sz="1200" dirty="0"/>
                        <a:t>30”</a:t>
                      </a:r>
                    </a:p>
                  </a:txBody>
                  <a:tcPr marL="52167" marR="52167" marT="26083" marB="26083"/>
                </a:tc>
                <a:extLst>
                  <a:ext uri="{0D108BD9-81ED-4DB2-BD59-A6C34878D82A}">
                    <a16:rowId xmlns:a16="http://schemas.microsoft.com/office/drawing/2014/main" val="3682919480"/>
                  </a:ext>
                </a:extLst>
              </a:tr>
            </a:tbl>
          </a:graphicData>
        </a:graphic>
      </p:graphicFrame>
      <p:sp>
        <p:nvSpPr>
          <p:cNvPr id="12" name="Text Placeholder 4">
            <a:extLst>
              <a:ext uri="{FF2B5EF4-FFF2-40B4-BE49-F238E27FC236}">
                <a16:creationId xmlns:a16="http://schemas.microsoft.com/office/drawing/2014/main" id="{B021C78A-2A10-D882-0EAD-C6774349F142}"/>
              </a:ext>
            </a:extLst>
          </p:cNvPr>
          <p:cNvSpPr txBox="1">
            <a:spLocks/>
          </p:cNvSpPr>
          <p:nvPr/>
        </p:nvSpPr>
        <p:spPr>
          <a:xfrm>
            <a:off x="5286766" y="1622939"/>
            <a:ext cx="6410755" cy="2162995"/>
          </a:xfrm>
          <a:prstGeom prst="rect">
            <a:avLst/>
          </a:prstGeom>
        </p:spPr>
        <p:txBody>
          <a:bodyPr vert="horz" lIns="0" tIns="0" rIns="0" bIns="0" rtlCol="0">
            <a:noAutofit/>
          </a:bodyPr>
          <a:lstStyle>
            <a:lvl1pPr marL="0" marR="0" indent="-6350" algn="l" defTabSz="914400" rtl="0" eaLnBrk="1" fontAlgn="auto" latinLnBrk="0" hangingPunct="1">
              <a:lnSpc>
                <a:spcPts val="2080"/>
              </a:lnSpc>
              <a:spcBef>
                <a:spcPts val="1000"/>
              </a:spcBef>
              <a:spcAft>
                <a:spcPts val="0"/>
              </a:spcAft>
              <a:buClrTx/>
              <a:buSzTx/>
              <a:buFont typeface="Arial" panose="020B0604020202020204" pitchFamily="34" charset="0"/>
              <a:buNone/>
              <a:tabLst/>
              <a:defRPr sz="1200" b="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b="1"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b="1"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b="1"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defTabSz="654246">
              <a:lnSpc>
                <a:spcPct val="100000"/>
              </a:lnSpc>
            </a:pPr>
            <a:r>
              <a:rPr lang="en-GB" sz="1300" b="1" dirty="0"/>
              <a:t>Results</a:t>
            </a:r>
            <a:br>
              <a:rPr lang="en-GB" sz="1300" dirty="0"/>
            </a:br>
            <a:r>
              <a:rPr lang="en-GB" sz="1300" dirty="0">
                <a:solidFill>
                  <a:srgbClr val="000000"/>
                </a:solidFill>
              </a:rPr>
              <a:t>The isolated activity clearly demonstrated the value of adding cinema to an AV mix in helping to drive key campaign objectives.</a:t>
            </a:r>
            <a:br>
              <a:rPr lang="en-GB" sz="1300" dirty="0">
                <a:solidFill>
                  <a:srgbClr val="000000"/>
                </a:solidFill>
              </a:rPr>
            </a:br>
            <a:br>
              <a:rPr lang="en-GB" sz="1300" dirty="0">
                <a:solidFill>
                  <a:srgbClr val="000000"/>
                </a:solidFill>
              </a:rPr>
            </a:br>
            <a:r>
              <a:rPr lang="en-GB" sz="1300" b="1" dirty="0"/>
              <a:t>Increased leads</a:t>
            </a:r>
            <a:br>
              <a:rPr lang="en-GB" sz="1300" dirty="0"/>
            </a:br>
            <a:r>
              <a:rPr lang="en-GB" sz="1300" dirty="0">
                <a:solidFill>
                  <a:srgbClr val="000000"/>
                </a:solidFill>
              </a:rPr>
              <a:t>Peugeot saw a +17% uplift in leads from May to June ’22 (Peugeot 308 specific leads up +45%), with cinema the only media live during this period.</a:t>
            </a:r>
            <a:br>
              <a:rPr lang="en-GB" sz="1300" dirty="0">
                <a:solidFill>
                  <a:srgbClr val="000000"/>
                </a:solidFill>
              </a:rPr>
            </a:br>
            <a:br>
              <a:rPr lang="en-GB" sz="1300" dirty="0">
                <a:solidFill>
                  <a:srgbClr val="000000"/>
                </a:solidFill>
              </a:rPr>
            </a:br>
            <a:r>
              <a:rPr lang="en-GB" sz="1300" b="1" dirty="0">
                <a:solidFill>
                  <a:srgbClr val="000000"/>
                </a:solidFill>
              </a:rPr>
              <a:t>Higher search traffic</a:t>
            </a:r>
            <a:br>
              <a:rPr lang="en-GB" sz="1300" dirty="0"/>
            </a:br>
            <a:r>
              <a:rPr lang="en-GB" sz="1300" dirty="0">
                <a:solidFill>
                  <a:srgbClr val="000000"/>
                </a:solidFill>
              </a:rPr>
              <a:t>Search results were 10x higher during the period cinema activity was live compared to levels prior to the campaign.</a:t>
            </a:r>
          </a:p>
          <a:p>
            <a:pPr defTabSz="654246">
              <a:lnSpc>
                <a:spcPct val="100000"/>
              </a:lnSpc>
            </a:pPr>
            <a:endParaRPr lang="en-GB" sz="1300" dirty="0">
              <a:solidFill>
                <a:srgbClr val="000000"/>
              </a:solidFill>
            </a:endParaRPr>
          </a:p>
        </p:txBody>
      </p:sp>
      <p:pic>
        <p:nvPicPr>
          <p:cNvPr id="4" name="Picture Placeholder 8">
            <a:extLst>
              <a:ext uri="{FF2B5EF4-FFF2-40B4-BE49-F238E27FC236}">
                <a16:creationId xmlns:a16="http://schemas.microsoft.com/office/drawing/2014/main" id="{D6DE23DA-A16E-7287-7AC7-AA557504B8FA}"/>
              </a:ext>
            </a:extLst>
          </p:cNvPr>
          <p:cNvPicPr>
            <a:picLocks noChangeAspect="1"/>
          </p:cNvPicPr>
          <p:nvPr/>
        </p:nvPicPr>
        <p:blipFill>
          <a:blip r:embed="rId3">
            <a:extLst>
              <a:ext uri="{28A0092B-C50C-407E-A947-70E740481C1C}">
                <a14:useLocalDpi xmlns:a14="http://schemas.microsoft.com/office/drawing/2010/main" val="0"/>
              </a:ext>
            </a:extLst>
          </a:blip>
          <a:srcRect l="16446" t="11396" r="12284" b="17442"/>
          <a:stretch>
            <a:fillRect/>
          </a:stretch>
        </p:blipFill>
        <p:spPr>
          <a:xfrm>
            <a:off x="5286766" y="3933788"/>
            <a:ext cx="3130385" cy="1927464"/>
          </a:xfrm>
          <a:prstGeom prst="roundRect">
            <a:avLst>
              <a:gd name="adj" fmla="val 1469"/>
            </a:avLst>
          </a:prstGeom>
          <a:blipFill>
            <a:blip r:embed="rId4"/>
            <a:srcRect/>
            <a:stretch>
              <a:fillRect t="-13649" b="-13649"/>
            </a:stretch>
          </a:blipFill>
        </p:spPr>
      </p:pic>
      <p:pic>
        <p:nvPicPr>
          <p:cNvPr id="5" name="Picture Placeholder 8">
            <a:extLst>
              <a:ext uri="{FF2B5EF4-FFF2-40B4-BE49-F238E27FC236}">
                <a16:creationId xmlns:a16="http://schemas.microsoft.com/office/drawing/2014/main" id="{B714EA16-256F-98C7-56EF-3627CDE71061}"/>
              </a:ext>
            </a:extLst>
          </p:cNvPr>
          <p:cNvPicPr>
            <a:picLocks noChangeAspect="1"/>
          </p:cNvPicPr>
          <p:nvPr/>
        </p:nvPicPr>
        <p:blipFill>
          <a:blip r:embed="rId5">
            <a:extLst>
              <a:ext uri="{28A0092B-C50C-407E-A947-70E740481C1C}">
                <a14:useLocalDpi xmlns:a14="http://schemas.microsoft.com/office/drawing/2010/main" val="0"/>
              </a:ext>
            </a:extLst>
          </a:blip>
          <a:srcRect l="16112" t="16710" r="10269" b="2206"/>
          <a:stretch>
            <a:fillRect/>
          </a:stretch>
        </p:blipFill>
        <p:spPr>
          <a:xfrm>
            <a:off x="8567137" y="3933788"/>
            <a:ext cx="3130385" cy="1927464"/>
          </a:xfrm>
          <a:prstGeom prst="roundRect">
            <a:avLst>
              <a:gd name="adj" fmla="val 1469"/>
            </a:avLst>
          </a:prstGeom>
          <a:blipFill>
            <a:blip r:embed="rId4"/>
            <a:srcRect/>
            <a:stretch>
              <a:fillRect t="-13649" b="-13649"/>
            </a:stretch>
          </a:blipFill>
        </p:spPr>
      </p:pic>
    </p:spTree>
    <p:extLst>
      <p:ext uri="{BB962C8B-B14F-4D97-AF65-F5344CB8AC3E}">
        <p14:creationId xmlns:p14="http://schemas.microsoft.com/office/powerpoint/2010/main" val="665586536"/>
      </p:ext>
    </p:extLst>
  </p:cSld>
  <p:clrMapOvr>
    <a:masterClrMapping/>
  </p:clrMapOvr>
</p:sld>
</file>

<file path=ppt/theme/theme1.xml><?xml version="1.0" encoding="utf-8"?>
<a:theme xmlns:a="http://schemas.openxmlformats.org/drawingml/2006/main" name="04. Text">
  <a:themeElements>
    <a:clrScheme name="DCM">
      <a:dk1>
        <a:srgbClr val="051D2E"/>
      </a:dk1>
      <a:lt1>
        <a:srgbClr val="FFFFFF"/>
      </a:lt1>
      <a:dk2>
        <a:srgbClr val="051D2E"/>
      </a:dk2>
      <a:lt2>
        <a:srgbClr val="F3DDBD"/>
      </a:lt2>
      <a:accent1>
        <a:srgbClr val="267355"/>
      </a:accent1>
      <a:accent2>
        <a:srgbClr val="EF3340"/>
      </a:accent2>
      <a:accent3>
        <a:srgbClr val="FF9527"/>
      </a:accent3>
      <a:accent4>
        <a:srgbClr val="FFB3B9"/>
      </a:accent4>
      <a:accent5>
        <a:srgbClr val="79BE76"/>
      </a:accent5>
      <a:accent6>
        <a:srgbClr val="82B2B3"/>
      </a:accent6>
      <a:hlink>
        <a:srgbClr val="051D2E"/>
      </a:hlink>
      <a:folHlink>
        <a:srgbClr val="82B2B3"/>
      </a:folHlink>
    </a:clrScheme>
    <a:fontScheme name="Momentum">
      <a:majorFont>
        <a:latin typeface="Inter Tight"/>
        <a:ea typeface=""/>
        <a:cs typeface=""/>
      </a:majorFont>
      <a:minorFont>
        <a:latin typeface="Inter T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3002</TotalTime>
  <Words>444</Words>
  <Application>Microsoft Macintosh PowerPoint</Application>
  <PresentationFormat>Widescreen</PresentationFormat>
  <Paragraphs>25</Paragraphs>
  <Slides>2</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vt:i4>
      </vt:variant>
    </vt:vector>
  </HeadingPairs>
  <TitlesOfParts>
    <vt:vector size="7" baseType="lpstr">
      <vt:lpstr>Aptos</vt:lpstr>
      <vt:lpstr>Arial</vt:lpstr>
      <vt:lpstr>Helvetica Neue Light</vt:lpstr>
      <vt:lpstr>Inter Tight</vt:lpstr>
      <vt:lpstr>04. Text</vt:lpstr>
      <vt:lpstr>Peugeot</vt:lpstr>
      <vt:lpstr>Peugeot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Zoe Aresti</dc:creator>
  <cp:lastModifiedBy>Lottie Thompson [sd22c2t]</cp:lastModifiedBy>
  <cp:revision>4</cp:revision>
  <dcterms:created xsi:type="dcterms:W3CDTF">2026-06-18T13:58:37Z</dcterms:created>
  <dcterms:modified xsi:type="dcterms:W3CDTF">2026-07-13T15:10:45Z</dcterms:modified>
</cp:coreProperties>
</file>