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
  </p:notesMasterIdLst>
  <p:sldIdLst>
    <p:sldId id="328" r:id="rId2"/>
    <p:sldId id="329" r:id="rId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ummary" id="{AD964F7F-C25E-E04A-A01A-BA1FA323078F}">
          <p14:sldIdLst>
            <p14:sldId id="328"/>
          </p14:sldIdLst>
        </p14:section>
        <p14:section name="Detailed" id="{0EA4DDEA-782D-AA44-8D9A-864B26D7F0FD}">
          <p14:sldIdLst>
            <p14:sldId id="329"/>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0E700F8-1191-EE4B-8D34-FEB3BECD2180}" v="19" dt="2026-07-31T14:07:33.90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728"/>
    <p:restoredTop sz="96233"/>
  </p:normalViewPr>
  <p:slideViewPr>
    <p:cSldViewPr snapToGrid="0">
      <p:cViewPr varScale="1">
        <p:scale>
          <a:sx n="70" d="100"/>
          <a:sy n="70" d="100"/>
        </p:scale>
        <p:origin x="700" y="52"/>
      </p:cViewPr>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10" Type="http://schemas.microsoft.com/office/2015/10/relationships/revisionInfo" Target="revisionInfo.xml"/><Relationship Id="rId4" Type="http://schemas.openxmlformats.org/officeDocument/2006/relationships/notesMaster" Target="notesMasters/notesMaster1.xml"/><Relationship Id="rId9"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ottie Thompson [sd22c2t]" userId="98a8b714-f796-4d31-a9a4-7dc84f343c61" providerId="ADAL" clId="{2BD75302-921E-5E9F-A20A-9DC17D688525}"/>
    <pc:docChg chg="undo custSel addSld delSld modSld sldOrd modSection">
      <pc:chgData name="Lottie Thompson [sd22c2t]" userId="98a8b714-f796-4d31-a9a4-7dc84f343c61" providerId="ADAL" clId="{2BD75302-921E-5E9F-A20A-9DC17D688525}" dt="2026-07-31T14:08:07.480" v="1299" actId="1076"/>
      <pc:docMkLst>
        <pc:docMk/>
      </pc:docMkLst>
      <pc:sldChg chg="addSp delSp modSp new mod setBg modNotesTx">
        <pc:chgData name="Lottie Thompson [sd22c2t]" userId="98a8b714-f796-4d31-a9a4-7dc84f343c61" providerId="ADAL" clId="{2BD75302-921E-5E9F-A20A-9DC17D688525}" dt="2026-07-31T13:48:07.424" v="1209" actId="20577"/>
        <pc:sldMkLst>
          <pc:docMk/>
          <pc:sldMk cId="4206237398" sldId="328"/>
        </pc:sldMkLst>
        <pc:spChg chg="del mod">
          <ac:chgData name="Lottie Thompson [sd22c2t]" userId="98a8b714-f796-4d31-a9a4-7dc84f343c61" providerId="ADAL" clId="{2BD75302-921E-5E9F-A20A-9DC17D688525}" dt="2026-07-31T13:48:03.955" v="1200" actId="478"/>
          <ac:spMkLst>
            <pc:docMk/>
            <pc:sldMk cId="4206237398" sldId="328"/>
            <ac:spMk id="2" creationId="{E1861E6D-CFC2-EC54-F430-6E3ACB620AB4}"/>
          </ac:spMkLst>
        </pc:spChg>
        <pc:spChg chg="add del mod">
          <ac:chgData name="Lottie Thompson [sd22c2t]" userId="98a8b714-f796-4d31-a9a4-7dc84f343c61" providerId="ADAL" clId="{2BD75302-921E-5E9F-A20A-9DC17D688525}" dt="2026-07-31T13:41:28.703" v="1167" actId="478"/>
          <ac:spMkLst>
            <pc:docMk/>
            <pc:sldMk cId="4206237398" sldId="328"/>
            <ac:spMk id="3" creationId="{83E02633-3F5B-AD84-9057-7C3219F78B86}"/>
          </ac:spMkLst>
        </pc:spChg>
        <pc:spChg chg="add del mod">
          <ac:chgData name="Lottie Thompson [sd22c2t]" userId="98a8b714-f796-4d31-a9a4-7dc84f343c61" providerId="ADAL" clId="{2BD75302-921E-5E9F-A20A-9DC17D688525}" dt="2026-07-31T13:41:29.697" v="1168" actId="478"/>
          <ac:spMkLst>
            <pc:docMk/>
            <pc:sldMk cId="4206237398" sldId="328"/>
            <ac:spMk id="5" creationId="{BD73CC3E-B32D-CEF1-A223-E6D8145A4C55}"/>
          </ac:spMkLst>
        </pc:spChg>
        <pc:spChg chg="add mod">
          <ac:chgData name="Lottie Thompson [sd22c2t]" userId="98a8b714-f796-4d31-a9a4-7dc84f343c61" providerId="ADAL" clId="{2BD75302-921E-5E9F-A20A-9DC17D688525}" dt="2026-07-31T13:48:03.955" v="1200" actId="478"/>
          <ac:spMkLst>
            <pc:docMk/>
            <pc:sldMk cId="4206237398" sldId="328"/>
            <ac:spMk id="7" creationId="{10002778-528D-127A-2922-F89CBF16153B}"/>
          </ac:spMkLst>
        </pc:spChg>
        <pc:spChg chg="add mod">
          <ac:chgData name="Lottie Thompson [sd22c2t]" userId="98a8b714-f796-4d31-a9a4-7dc84f343c61" providerId="ADAL" clId="{2BD75302-921E-5E9F-A20A-9DC17D688525}" dt="2026-07-31T13:41:24.297" v="1166" actId="20577"/>
          <ac:spMkLst>
            <pc:docMk/>
            <pc:sldMk cId="4206237398" sldId="328"/>
            <ac:spMk id="8" creationId="{2776F7F1-05A9-38DD-7249-50525ED94B04}"/>
          </ac:spMkLst>
        </pc:spChg>
        <pc:spChg chg="add mod">
          <ac:chgData name="Lottie Thompson [sd22c2t]" userId="98a8b714-f796-4d31-a9a4-7dc84f343c61" providerId="ADAL" clId="{2BD75302-921E-5E9F-A20A-9DC17D688525}" dt="2026-07-31T13:47:54.206" v="1199" actId="1076"/>
          <ac:spMkLst>
            <pc:docMk/>
            <pc:sldMk cId="4206237398" sldId="328"/>
            <ac:spMk id="9" creationId="{57C6985E-8A3D-7F38-1363-413EE0EB8B0F}"/>
          </ac:spMkLst>
        </pc:spChg>
        <pc:spChg chg="add mod">
          <ac:chgData name="Lottie Thompson [sd22c2t]" userId="98a8b714-f796-4d31-a9a4-7dc84f343c61" providerId="ADAL" clId="{2BD75302-921E-5E9F-A20A-9DC17D688525}" dt="2026-07-15T13:52:14.669" v="1153" actId="20577"/>
          <ac:spMkLst>
            <pc:docMk/>
            <pc:sldMk cId="4206237398" sldId="328"/>
            <ac:spMk id="12" creationId="{F025E750-5BEE-9B6C-45F6-C4FF03237A15}"/>
          </ac:spMkLst>
        </pc:spChg>
        <pc:picChg chg="add mod">
          <ac:chgData name="Lottie Thompson [sd22c2t]" userId="98a8b714-f796-4d31-a9a4-7dc84f343c61" providerId="ADAL" clId="{2BD75302-921E-5E9F-A20A-9DC17D688525}" dt="2026-07-31T13:42:10.807" v="1169" actId="14826"/>
          <ac:picMkLst>
            <pc:docMk/>
            <pc:sldMk cId="4206237398" sldId="328"/>
            <ac:picMk id="10" creationId="{3D0B2954-36E8-5A4D-8548-644A86150C4D}"/>
          </ac:picMkLst>
        </pc:picChg>
        <pc:picChg chg="add mod">
          <ac:chgData name="Lottie Thompson [sd22c2t]" userId="98a8b714-f796-4d31-a9a4-7dc84f343c61" providerId="ADAL" clId="{2BD75302-921E-5E9F-A20A-9DC17D688525}" dt="2026-07-31T13:42:17.516" v="1170" actId="14826"/>
          <ac:picMkLst>
            <pc:docMk/>
            <pc:sldMk cId="4206237398" sldId="328"/>
            <ac:picMk id="11" creationId="{6D0E024F-0CA2-8D63-1BDB-74091B9B2A4E}"/>
          </ac:picMkLst>
        </pc:picChg>
      </pc:sldChg>
      <pc:sldChg chg="addSp delSp modSp add mod ord setBg modNotesTx">
        <pc:chgData name="Lottie Thompson [sd22c2t]" userId="98a8b714-f796-4d31-a9a4-7dc84f343c61" providerId="ADAL" clId="{2BD75302-921E-5E9F-A20A-9DC17D688525}" dt="2026-07-31T14:08:07.480" v="1299" actId="1076"/>
        <pc:sldMkLst>
          <pc:docMk/>
          <pc:sldMk cId="133886295" sldId="329"/>
        </pc:sldMkLst>
        <pc:spChg chg="del mod">
          <ac:chgData name="Lottie Thompson [sd22c2t]" userId="98a8b714-f796-4d31-a9a4-7dc84f343c61" providerId="ADAL" clId="{2BD75302-921E-5E9F-A20A-9DC17D688525}" dt="2026-07-31T13:48:10.491" v="1210" actId="478"/>
          <ac:spMkLst>
            <pc:docMk/>
            <pc:sldMk cId="133886295" sldId="329"/>
            <ac:spMk id="2" creationId="{D5ACA8BC-54FB-38C6-15A5-CAC07D670B8D}"/>
          </ac:spMkLst>
        </pc:spChg>
        <pc:spChg chg="add mod">
          <ac:chgData name="Lottie Thompson [sd22c2t]" userId="98a8b714-f796-4d31-a9a4-7dc84f343c61" providerId="ADAL" clId="{2BD75302-921E-5E9F-A20A-9DC17D688525}" dt="2026-07-31T13:49:21.099" v="1224" actId="20577"/>
          <ac:spMkLst>
            <pc:docMk/>
            <pc:sldMk cId="133886295" sldId="329"/>
            <ac:spMk id="3" creationId="{75FA2889-0B84-FDD2-E4C8-84C028999512}"/>
          </ac:spMkLst>
        </pc:spChg>
        <pc:spChg chg="add mod">
          <ac:chgData name="Lottie Thompson [sd22c2t]" userId="98a8b714-f796-4d31-a9a4-7dc84f343c61" providerId="ADAL" clId="{2BD75302-921E-5E9F-A20A-9DC17D688525}" dt="2026-07-15T13:52:23.031" v="1155"/>
          <ac:spMkLst>
            <pc:docMk/>
            <pc:sldMk cId="133886295" sldId="329"/>
            <ac:spMk id="5" creationId="{1DF3A3F1-0BA8-D147-7F4F-215189614F63}"/>
          </ac:spMkLst>
        </pc:spChg>
        <pc:spChg chg="add mod">
          <ac:chgData name="Lottie Thompson [sd22c2t]" userId="98a8b714-f796-4d31-a9a4-7dc84f343c61" providerId="ADAL" clId="{2BD75302-921E-5E9F-A20A-9DC17D688525}" dt="2026-07-31T14:08:07.480" v="1299" actId="1076"/>
          <ac:spMkLst>
            <pc:docMk/>
            <pc:sldMk cId="133886295" sldId="329"/>
            <ac:spMk id="7" creationId="{55B1B07C-5E69-759E-D37B-2A3EF7F109D5}"/>
          </ac:spMkLst>
        </pc:spChg>
        <pc:spChg chg="mod">
          <ac:chgData name="Lottie Thompson [sd22c2t]" userId="98a8b714-f796-4d31-a9a4-7dc84f343c61" providerId="ADAL" clId="{2BD75302-921E-5E9F-A20A-9DC17D688525}" dt="2026-07-31T13:48:26.810" v="1222"/>
          <ac:spMkLst>
            <pc:docMk/>
            <pc:sldMk cId="133886295" sldId="329"/>
            <ac:spMk id="8" creationId="{E72D4A28-BB76-1119-4DB4-4742DADDC676}"/>
          </ac:spMkLst>
        </pc:spChg>
        <pc:spChg chg="mod">
          <ac:chgData name="Lottie Thompson [sd22c2t]" userId="98a8b714-f796-4d31-a9a4-7dc84f343c61" providerId="ADAL" clId="{2BD75302-921E-5E9F-A20A-9DC17D688525}" dt="2026-07-31T13:55:59.568" v="1255" actId="2711"/>
          <ac:spMkLst>
            <pc:docMk/>
            <pc:sldMk cId="133886295" sldId="329"/>
            <ac:spMk id="9" creationId="{B1D548DE-604D-E5D7-A71A-FAA5132A76C2}"/>
          </ac:spMkLst>
        </pc:spChg>
        <pc:spChg chg="add mod">
          <ac:chgData name="Lottie Thompson [sd22c2t]" userId="98a8b714-f796-4d31-a9a4-7dc84f343c61" providerId="ADAL" clId="{2BD75302-921E-5E9F-A20A-9DC17D688525}" dt="2026-07-31T13:48:10.491" v="1210" actId="478"/>
          <ac:spMkLst>
            <pc:docMk/>
            <pc:sldMk cId="133886295" sldId="329"/>
            <ac:spMk id="13" creationId="{187504AF-F7D8-6268-9683-BD980C16E5E1}"/>
          </ac:spMkLst>
        </pc:spChg>
        <pc:graphicFrameChg chg="add mod modGraphic">
          <ac:chgData name="Lottie Thompson [sd22c2t]" userId="98a8b714-f796-4d31-a9a4-7dc84f343c61" providerId="ADAL" clId="{2BD75302-921E-5E9F-A20A-9DC17D688525}" dt="2026-07-31T14:08:03.831" v="1298" actId="1076"/>
          <ac:graphicFrameMkLst>
            <pc:docMk/>
            <pc:sldMk cId="133886295" sldId="329"/>
            <ac:graphicFrameMk id="4" creationId="{5CDC8833-7BAC-1BC7-965B-DB514740901F}"/>
          </ac:graphicFrameMkLst>
        </pc:graphicFrameChg>
        <pc:picChg chg="add del mod">
          <ac:chgData name="Lottie Thompson [sd22c2t]" userId="98a8b714-f796-4d31-a9a4-7dc84f343c61" providerId="ADAL" clId="{2BD75302-921E-5E9F-A20A-9DC17D688525}" dt="2026-07-31T14:05:15.682" v="1257" actId="478"/>
          <ac:picMkLst>
            <pc:docMk/>
            <pc:sldMk cId="133886295" sldId="329"/>
            <ac:picMk id="6" creationId="{0843F395-580F-9F83-AD04-1EC2AFEBE09C}"/>
          </ac:picMkLst>
        </pc:picChg>
        <pc:picChg chg="del mod">
          <ac:chgData name="Lottie Thompson [sd22c2t]" userId="98a8b714-f796-4d31-a9a4-7dc84f343c61" providerId="ADAL" clId="{2BD75302-921E-5E9F-A20A-9DC17D688525}" dt="2026-07-31T14:05:13.683" v="1256" actId="478"/>
          <ac:picMkLst>
            <pc:docMk/>
            <pc:sldMk cId="133886295" sldId="329"/>
            <ac:picMk id="10" creationId="{51D27EFC-5A1A-A0BF-050F-F14D7D5E3405}"/>
          </ac:picMkLst>
        </pc:picChg>
        <pc:picChg chg="del mod">
          <ac:chgData name="Lottie Thompson [sd22c2t]" userId="98a8b714-f796-4d31-a9a4-7dc84f343c61" providerId="ADAL" clId="{2BD75302-921E-5E9F-A20A-9DC17D688525}" dt="2026-07-31T14:05:15.682" v="1257" actId="478"/>
          <ac:picMkLst>
            <pc:docMk/>
            <pc:sldMk cId="133886295" sldId="329"/>
            <ac:picMk id="11" creationId="{4AC65905-1166-1076-3DE7-F60A2E70C2E2}"/>
          </ac:picMkLst>
        </pc:picChg>
        <pc:picChg chg="add mod modCrop">
          <ac:chgData name="Lottie Thompson [sd22c2t]" userId="98a8b714-f796-4d31-a9a4-7dc84f343c61" providerId="ADAL" clId="{2BD75302-921E-5E9F-A20A-9DC17D688525}" dt="2026-07-31T14:06:49.732" v="1282" actId="1076"/>
          <ac:picMkLst>
            <pc:docMk/>
            <pc:sldMk cId="133886295" sldId="329"/>
            <ac:picMk id="14" creationId="{CC54DF57-4BF6-6A93-7015-807F30559A43}"/>
          </ac:picMkLst>
        </pc:picChg>
        <pc:picChg chg="add mod modCrop">
          <ac:chgData name="Lottie Thompson [sd22c2t]" userId="98a8b714-f796-4d31-a9a4-7dc84f343c61" providerId="ADAL" clId="{2BD75302-921E-5E9F-A20A-9DC17D688525}" dt="2026-07-31T14:06:43.416" v="1281" actId="14100"/>
          <ac:picMkLst>
            <pc:docMk/>
            <pc:sldMk cId="133886295" sldId="329"/>
            <ac:picMk id="15" creationId="{C8F4A2FD-1CCC-0214-7D6A-52997D084EEB}"/>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3CA0118-22F6-4749-91FB-9CCCAAFC42AF}" type="datetimeFigureOut">
              <a:rPr lang="en-US" smtClean="0"/>
              <a:t>8/2/2026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052886D-1597-604C-8079-1A6241206724}" type="slidenum">
              <a:rPr lang="en-US" smtClean="0"/>
              <a:t>‹#›</a:t>
            </a:fld>
            <a:endParaRPr lang="en-US"/>
          </a:p>
        </p:txBody>
      </p:sp>
    </p:spTree>
    <p:extLst>
      <p:ext uri="{BB962C8B-B14F-4D97-AF65-F5344CB8AC3E}">
        <p14:creationId xmlns:p14="http://schemas.microsoft.com/office/powerpoint/2010/main" val="12267596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50" indent="0" algn="l" defTabSz="445018">
              <a:buNone/>
              <a:defRPr/>
            </a:pPr>
            <a:endParaRPr lang="en-US" dirty="0"/>
          </a:p>
        </p:txBody>
      </p:sp>
      <p:sp>
        <p:nvSpPr>
          <p:cNvPr id="4" name="Slide Number Placeholder 3"/>
          <p:cNvSpPr>
            <a:spLocks noGrp="1"/>
          </p:cNvSpPr>
          <p:nvPr>
            <p:ph type="sldNum" sz="quarter" idx="5"/>
          </p:nvPr>
        </p:nvSpPr>
        <p:spPr/>
        <p:txBody>
          <a:bodyPr/>
          <a:lstStyle/>
          <a:p>
            <a:fld id="{D052886D-1597-604C-8079-1A6241206724}" type="slidenum">
              <a:rPr lang="en-US" smtClean="0"/>
              <a:t>1</a:t>
            </a:fld>
            <a:endParaRPr lang="en-US"/>
          </a:p>
        </p:txBody>
      </p:sp>
    </p:spTree>
    <p:extLst>
      <p:ext uri="{BB962C8B-B14F-4D97-AF65-F5344CB8AC3E}">
        <p14:creationId xmlns:p14="http://schemas.microsoft.com/office/powerpoint/2010/main" val="24769503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50" indent="0" algn="l" defTabSz="445018">
              <a:buNone/>
              <a:defRPr/>
            </a:pPr>
            <a:endParaRPr lang="en-US" dirty="0"/>
          </a:p>
        </p:txBody>
      </p:sp>
      <p:sp>
        <p:nvSpPr>
          <p:cNvPr id="4" name="Slide Number Placeholder 3"/>
          <p:cNvSpPr>
            <a:spLocks noGrp="1"/>
          </p:cNvSpPr>
          <p:nvPr>
            <p:ph type="sldNum" sz="quarter" idx="5"/>
          </p:nvPr>
        </p:nvSpPr>
        <p:spPr/>
        <p:txBody>
          <a:bodyPr/>
          <a:lstStyle/>
          <a:p>
            <a:fld id="{D052886D-1597-604C-8079-1A6241206724}" type="slidenum">
              <a:rPr lang="en-US" smtClean="0"/>
              <a:t>2</a:t>
            </a:fld>
            <a:endParaRPr lang="en-US"/>
          </a:p>
        </p:txBody>
      </p:sp>
    </p:spTree>
    <p:extLst>
      <p:ext uri="{BB962C8B-B14F-4D97-AF65-F5344CB8AC3E}">
        <p14:creationId xmlns:p14="http://schemas.microsoft.com/office/powerpoint/2010/main" val="356870214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ext 1 column dark logo">
    <p:bg>
      <p:bgPr>
        <a:solidFill>
          <a:schemeClr val="accent5"/>
        </a:solidFill>
        <a:effectLst/>
      </p:bgPr>
    </p:bg>
    <p:spTree>
      <p:nvGrpSpPr>
        <p:cNvPr id="1" name=""/>
        <p:cNvGrpSpPr/>
        <p:nvPr/>
      </p:nvGrpSpPr>
      <p:grpSpPr>
        <a:xfrm>
          <a:off x="0" y="0"/>
          <a:ext cx="0" cy="0"/>
          <a:chOff x="0" y="0"/>
          <a:chExt cx="0" cy="0"/>
        </a:xfrm>
      </p:grpSpPr>
      <p:sp>
        <p:nvSpPr>
          <p:cNvPr id="9" name="Rounded Rectangle 27">
            <a:extLst>
              <a:ext uri="{FF2B5EF4-FFF2-40B4-BE49-F238E27FC236}">
                <a16:creationId xmlns:a16="http://schemas.microsoft.com/office/drawing/2014/main" id="{3A6FA12F-9123-AD89-ADDC-0E7AA00FC45B}"/>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pic>
        <p:nvPicPr>
          <p:cNvPr id="3" name="Picture 2" descr="A group of blue circles&#10;&#10;AI-generated content may be incorrect.">
            <a:extLst>
              <a:ext uri="{FF2B5EF4-FFF2-40B4-BE49-F238E27FC236}">
                <a16:creationId xmlns:a16="http://schemas.microsoft.com/office/drawing/2014/main" id="{0F59E2B4-254C-16C9-F8C0-468844BD0216}"/>
              </a:ext>
            </a:extLst>
          </p:cNvPr>
          <p:cNvPicPr>
            <a:picLocks/>
          </p:cNvPicPr>
          <p:nvPr/>
        </p:nvPicPr>
        <p:blipFill>
          <a:blip r:embed="rId2"/>
          <a:stretch>
            <a:fillRect/>
          </a:stretch>
        </p:blipFill>
        <p:spPr>
          <a:xfrm>
            <a:off x="203078" y="6371736"/>
            <a:ext cx="1255194" cy="261683"/>
          </a:xfrm>
          <a:prstGeom prst="rect">
            <a:avLst/>
          </a:prstGeom>
        </p:spPr>
      </p:pic>
      <p:sp>
        <p:nvSpPr>
          <p:cNvPr id="4" name="Title 1">
            <a:extLst>
              <a:ext uri="{FF2B5EF4-FFF2-40B4-BE49-F238E27FC236}">
                <a16:creationId xmlns:a16="http://schemas.microsoft.com/office/drawing/2014/main" id="{91473826-99E0-053A-6C57-A6DDEED38396}"/>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5" name="Subtitle 2">
            <a:extLst>
              <a:ext uri="{FF2B5EF4-FFF2-40B4-BE49-F238E27FC236}">
                <a16:creationId xmlns:a16="http://schemas.microsoft.com/office/drawing/2014/main" id="{6CCF1F32-85C5-5C77-8BD5-9633C13711E3}"/>
              </a:ext>
            </a:extLst>
          </p:cNvPr>
          <p:cNvSpPr>
            <a:spLocks noGrp="1"/>
          </p:cNvSpPr>
          <p:nvPr>
            <p:ph type="subTitle" idx="1" hasCustomPrompt="1"/>
          </p:nvPr>
        </p:nvSpPr>
        <p:spPr>
          <a:xfrm>
            <a:off x="508532" y="1173679"/>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10" name="Text Placeholder 24">
            <a:extLst>
              <a:ext uri="{FF2B5EF4-FFF2-40B4-BE49-F238E27FC236}">
                <a16:creationId xmlns:a16="http://schemas.microsoft.com/office/drawing/2014/main" id="{2A496D35-81E8-F7C8-ADA2-0FA835A38D04}"/>
              </a:ext>
            </a:extLst>
          </p:cNvPr>
          <p:cNvSpPr>
            <a:spLocks noGrp="1"/>
          </p:cNvSpPr>
          <p:nvPr>
            <p:ph type="body" sz="quarter" idx="16" hasCustomPrompt="1"/>
          </p:nvPr>
        </p:nvSpPr>
        <p:spPr>
          <a:xfrm>
            <a:off x="508532" y="1844676"/>
            <a:ext cx="7532156"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Tree>
    <p:extLst>
      <p:ext uri="{BB962C8B-B14F-4D97-AF65-F5344CB8AC3E}">
        <p14:creationId xmlns:p14="http://schemas.microsoft.com/office/powerpoint/2010/main" val="41215334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Text 1 column">
    <p:bg>
      <p:bgPr>
        <a:solidFill>
          <a:schemeClr val="tx2"/>
        </a:solidFill>
        <a:effectLst/>
      </p:bgPr>
    </p:bg>
    <p:spTree>
      <p:nvGrpSpPr>
        <p:cNvPr id="1" name=""/>
        <p:cNvGrpSpPr/>
        <p:nvPr/>
      </p:nvGrpSpPr>
      <p:grpSpPr>
        <a:xfrm>
          <a:off x="0" y="0"/>
          <a:ext cx="0" cy="0"/>
          <a:chOff x="0" y="0"/>
          <a:chExt cx="0" cy="0"/>
        </a:xfrm>
      </p:grpSpPr>
      <p:pic>
        <p:nvPicPr>
          <p:cNvPr id="6" name="Picture 5" descr="A white circle with black background&#10;&#10;AI-generated content may be incorrect.">
            <a:extLst>
              <a:ext uri="{FF2B5EF4-FFF2-40B4-BE49-F238E27FC236}">
                <a16:creationId xmlns:a16="http://schemas.microsoft.com/office/drawing/2014/main" id="{37F984AC-9DD0-BA85-9105-E2072800EDBD}"/>
              </a:ext>
            </a:extLst>
          </p:cNvPr>
          <p:cNvPicPr/>
          <p:nvPr userDrawn="1"/>
        </p:nvPicPr>
        <p:blipFill>
          <a:blip r:embed="rId2"/>
          <a:stretch>
            <a:fillRect/>
          </a:stretch>
        </p:blipFill>
        <p:spPr>
          <a:xfrm>
            <a:off x="205242" y="6369457"/>
            <a:ext cx="1252800" cy="266400"/>
          </a:xfrm>
          <a:prstGeom prst="rect">
            <a:avLst/>
          </a:prstGeom>
        </p:spPr>
      </p:pic>
      <p:sp>
        <p:nvSpPr>
          <p:cNvPr id="9" name="Rounded Rectangle 27">
            <a:extLst>
              <a:ext uri="{FF2B5EF4-FFF2-40B4-BE49-F238E27FC236}">
                <a16:creationId xmlns:a16="http://schemas.microsoft.com/office/drawing/2014/main" id="{3A6FA12F-9123-AD89-ADDC-0E7AA00FC45B}"/>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4" name="Title 1">
            <a:extLst>
              <a:ext uri="{FF2B5EF4-FFF2-40B4-BE49-F238E27FC236}">
                <a16:creationId xmlns:a16="http://schemas.microsoft.com/office/drawing/2014/main" id="{91473826-99E0-053A-6C57-A6DDEED38396}"/>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5" name="Subtitle 2">
            <a:extLst>
              <a:ext uri="{FF2B5EF4-FFF2-40B4-BE49-F238E27FC236}">
                <a16:creationId xmlns:a16="http://schemas.microsoft.com/office/drawing/2014/main" id="{6CCF1F32-85C5-5C77-8BD5-9633C13711E3}"/>
              </a:ext>
            </a:extLst>
          </p:cNvPr>
          <p:cNvSpPr>
            <a:spLocks noGrp="1"/>
          </p:cNvSpPr>
          <p:nvPr>
            <p:ph type="subTitle" idx="1" hasCustomPrompt="1"/>
          </p:nvPr>
        </p:nvSpPr>
        <p:spPr>
          <a:xfrm>
            <a:off x="508532" y="1173679"/>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10" name="Text Placeholder 24">
            <a:extLst>
              <a:ext uri="{FF2B5EF4-FFF2-40B4-BE49-F238E27FC236}">
                <a16:creationId xmlns:a16="http://schemas.microsoft.com/office/drawing/2014/main" id="{2A496D35-81E8-F7C8-ADA2-0FA835A38D04}"/>
              </a:ext>
            </a:extLst>
          </p:cNvPr>
          <p:cNvSpPr>
            <a:spLocks noGrp="1"/>
          </p:cNvSpPr>
          <p:nvPr>
            <p:ph type="body" sz="quarter" idx="16" hasCustomPrompt="1"/>
          </p:nvPr>
        </p:nvSpPr>
        <p:spPr>
          <a:xfrm>
            <a:off x="508532" y="1844676"/>
            <a:ext cx="7532156"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Tree>
    <p:extLst>
      <p:ext uri="{BB962C8B-B14F-4D97-AF65-F5344CB8AC3E}">
        <p14:creationId xmlns:p14="http://schemas.microsoft.com/office/powerpoint/2010/main" val="13013090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2 columns dark logo">
    <p:bg>
      <p:bgPr>
        <a:solidFill>
          <a:schemeClr val="accent4"/>
        </a:solidFill>
        <a:effectLst/>
      </p:bgPr>
    </p:bg>
    <p:spTree>
      <p:nvGrpSpPr>
        <p:cNvPr id="1" name=""/>
        <p:cNvGrpSpPr/>
        <p:nvPr/>
      </p:nvGrpSpPr>
      <p:grpSpPr>
        <a:xfrm>
          <a:off x="0" y="0"/>
          <a:ext cx="0" cy="0"/>
          <a:chOff x="0" y="0"/>
          <a:chExt cx="0" cy="0"/>
        </a:xfrm>
      </p:grpSpPr>
      <p:sp>
        <p:nvSpPr>
          <p:cNvPr id="5" name="Rounded Rectangle 27">
            <a:extLst>
              <a:ext uri="{FF2B5EF4-FFF2-40B4-BE49-F238E27FC236}">
                <a16:creationId xmlns:a16="http://schemas.microsoft.com/office/drawing/2014/main" id="{DF6CB513-79BC-2645-FFFD-59E63B65A523}"/>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2" y="1173679"/>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3" name="Text Placeholder 24">
            <a:extLst>
              <a:ext uri="{FF2B5EF4-FFF2-40B4-BE49-F238E27FC236}">
                <a16:creationId xmlns:a16="http://schemas.microsoft.com/office/drawing/2014/main" id="{4B7717A5-7B11-C517-FE33-F1296EE3E5BB}"/>
              </a:ext>
            </a:extLst>
          </p:cNvPr>
          <p:cNvSpPr>
            <a:spLocks noGrp="1"/>
          </p:cNvSpPr>
          <p:nvPr>
            <p:ph type="body" sz="quarter" idx="84" hasCustomPrompt="1"/>
          </p:nvPr>
        </p:nvSpPr>
        <p:spPr>
          <a:xfrm>
            <a:off x="6286152" y="1844675"/>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endParaRPr lang="en-US" dirty="0">
              <a:sym typeface="Helvetica Neue Light"/>
            </a:endParaRPr>
          </a:p>
        </p:txBody>
      </p:sp>
      <p:pic>
        <p:nvPicPr>
          <p:cNvPr id="4" name="Picture 3" descr="A group of blue circles&#10;&#10;AI-generated content may be incorrect.">
            <a:extLst>
              <a:ext uri="{FF2B5EF4-FFF2-40B4-BE49-F238E27FC236}">
                <a16:creationId xmlns:a16="http://schemas.microsoft.com/office/drawing/2014/main" id="{FF597162-1ABE-A3C4-D1E3-AC0FE6EE1189}"/>
              </a:ext>
            </a:extLst>
          </p:cNvPr>
          <p:cNvPicPr>
            <a:picLocks/>
          </p:cNvPicPr>
          <p:nvPr/>
        </p:nvPicPr>
        <p:blipFill>
          <a:blip r:embed="rId2"/>
          <a:stretch>
            <a:fillRect/>
          </a:stretch>
        </p:blipFill>
        <p:spPr>
          <a:xfrm>
            <a:off x="203078" y="6371736"/>
            <a:ext cx="1255194" cy="261683"/>
          </a:xfrm>
          <a:prstGeom prst="rect">
            <a:avLst/>
          </a:prstGeom>
        </p:spPr>
      </p:pic>
    </p:spTree>
    <p:extLst>
      <p:ext uri="{BB962C8B-B14F-4D97-AF65-F5344CB8AC3E}">
        <p14:creationId xmlns:p14="http://schemas.microsoft.com/office/powerpoint/2010/main" val="18961135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2 columns light logo">
    <p:bg>
      <p:bgPr>
        <a:solidFill>
          <a:schemeClr val="tx1"/>
        </a:solidFill>
        <a:effectLst/>
      </p:bgPr>
    </p:bg>
    <p:spTree>
      <p:nvGrpSpPr>
        <p:cNvPr id="1" name=""/>
        <p:cNvGrpSpPr/>
        <p:nvPr/>
      </p:nvGrpSpPr>
      <p:grpSpPr>
        <a:xfrm>
          <a:off x="0" y="0"/>
          <a:ext cx="0" cy="0"/>
          <a:chOff x="0" y="0"/>
          <a:chExt cx="0" cy="0"/>
        </a:xfrm>
      </p:grpSpPr>
      <p:pic>
        <p:nvPicPr>
          <p:cNvPr id="6" name="Picture 5" descr="A white circle with black background&#10;&#10;AI-generated content may be incorrect.">
            <a:extLst>
              <a:ext uri="{FF2B5EF4-FFF2-40B4-BE49-F238E27FC236}">
                <a16:creationId xmlns:a16="http://schemas.microsoft.com/office/drawing/2014/main" id="{BBF20641-6024-1D7D-CD53-F1DC401D9D4E}"/>
              </a:ext>
            </a:extLst>
          </p:cNvPr>
          <p:cNvPicPr/>
          <p:nvPr userDrawn="1"/>
        </p:nvPicPr>
        <p:blipFill>
          <a:blip r:embed="rId2"/>
          <a:stretch>
            <a:fillRect/>
          </a:stretch>
        </p:blipFill>
        <p:spPr>
          <a:xfrm>
            <a:off x="205242" y="6369457"/>
            <a:ext cx="1252800" cy="266400"/>
          </a:xfrm>
          <a:prstGeom prst="rect">
            <a:avLst/>
          </a:prstGeom>
        </p:spPr>
      </p:pic>
      <p:sp>
        <p:nvSpPr>
          <p:cNvPr id="5" name="Rounded Rectangle 27">
            <a:extLst>
              <a:ext uri="{FF2B5EF4-FFF2-40B4-BE49-F238E27FC236}">
                <a16:creationId xmlns:a16="http://schemas.microsoft.com/office/drawing/2014/main" id="{DF6CB513-79BC-2645-FFFD-59E63B65A523}"/>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2" y="1173679"/>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3" name="Text Placeholder 24">
            <a:extLst>
              <a:ext uri="{FF2B5EF4-FFF2-40B4-BE49-F238E27FC236}">
                <a16:creationId xmlns:a16="http://schemas.microsoft.com/office/drawing/2014/main" id="{4B7717A5-7B11-C517-FE33-F1296EE3E5BB}"/>
              </a:ext>
            </a:extLst>
          </p:cNvPr>
          <p:cNvSpPr>
            <a:spLocks noGrp="1"/>
          </p:cNvSpPr>
          <p:nvPr>
            <p:ph type="body" sz="quarter" idx="84" hasCustomPrompt="1"/>
          </p:nvPr>
        </p:nvSpPr>
        <p:spPr>
          <a:xfrm>
            <a:off x="6286152" y="1844675"/>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endParaRPr lang="en-US" dirty="0">
              <a:sym typeface="Helvetica Neue Light"/>
            </a:endParaRPr>
          </a:p>
        </p:txBody>
      </p:sp>
    </p:spTree>
    <p:extLst>
      <p:ext uri="{BB962C8B-B14F-4D97-AF65-F5344CB8AC3E}">
        <p14:creationId xmlns:p14="http://schemas.microsoft.com/office/powerpoint/2010/main" val="9541424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2 columns and subheads dark logo">
    <p:bg>
      <p:bgPr>
        <a:solidFill>
          <a:schemeClr val="accent6"/>
        </a:solidFill>
        <a:effectLst/>
      </p:bgPr>
    </p:bg>
    <p:spTree>
      <p:nvGrpSpPr>
        <p:cNvPr id="1" name=""/>
        <p:cNvGrpSpPr/>
        <p:nvPr/>
      </p:nvGrpSpPr>
      <p:grpSpPr>
        <a:xfrm>
          <a:off x="0" y="0"/>
          <a:ext cx="0" cy="0"/>
          <a:chOff x="0" y="0"/>
          <a:chExt cx="0" cy="0"/>
        </a:xfrm>
      </p:grpSpPr>
      <p:sp>
        <p:nvSpPr>
          <p:cNvPr id="5" name="Rounded Rectangle 27">
            <a:extLst>
              <a:ext uri="{FF2B5EF4-FFF2-40B4-BE49-F238E27FC236}">
                <a16:creationId xmlns:a16="http://schemas.microsoft.com/office/drawing/2014/main" id="{A0E60FAE-8339-C985-7BE5-017CF05E99DA}"/>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2" y="1173163"/>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3" name="Text Placeholder 24">
            <a:extLst>
              <a:ext uri="{FF2B5EF4-FFF2-40B4-BE49-F238E27FC236}">
                <a16:creationId xmlns:a16="http://schemas.microsoft.com/office/drawing/2014/main" id="{4B7717A5-7B11-C517-FE33-F1296EE3E5BB}"/>
              </a:ext>
            </a:extLst>
          </p:cNvPr>
          <p:cNvSpPr>
            <a:spLocks noGrp="1"/>
          </p:cNvSpPr>
          <p:nvPr>
            <p:ph type="body" sz="quarter" idx="84" hasCustomPrompt="1"/>
          </p:nvPr>
        </p:nvSpPr>
        <p:spPr>
          <a:xfrm>
            <a:off x="6286152" y="1844675"/>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endParaRPr lang="en-US" dirty="0">
              <a:sym typeface="Helvetica Neue Light"/>
            </a:endParaRPr>
          </a:p>
        </p:txBody>
      </p:sp>
      <p:pic>
        <p:nvPicPr>
          <p:cNvPr id="4" name="Picture 3" descr="A group of blue circles&#10;&#10;AI-generated content may be incorrect.">
            <a:extLst>
              <a:ext uri="{FF2B5EF4-FFF2-40B4-BE49-F238E27FC236}">
                <a16:creationId xmlns:a16="http://schemas.microsoft.com/office/drawing/2014/main" id="{FF597162-1ABE-A3C4-D1E3-AC0FE6EE1189}"/>
              </a:ext>
            </a:extLst>
          </p:cNvPr>
          <p:cNvPicPr>
            <a:picLocks/>
          </p:cNvPicPr>
          <p:nvPr/>
        </p:nvPicPr>
        <p:blipFill>
          <a:blip r:embed="rId2"/>
          <a:stretch>
            <a:fillRect/>
          </a:stretch>
        </p:blipFill>
        <p:spPr>
          <a:xfrm>
            <a:off x="203078" y="6371736"/>
            <a:ext cx="1255194" cy="261683"/>
          </a:xfrm>
          <a:prstGeom prst="rect">
            <a:avLst/>
          </a:prstGeom>
        </p:spPr>
      </p:pic>
      <p:sp>
        <p:nvSpPr>
          <p:cNvPr id="11" name="Text Placeholder 10">
            <a:extLst>
              <a:ext uri="{FF2B5EF4-FFF2-40B4-BE49-F238E27FC236}">
                <a16:creationId xmlns:a16="http://schemas.microsoft.com/office/drawing/2014/main" id="{1E6F58D1-0CE3-46F0-D751-83D91F31AB33}"/>
              </a:ext>
            </a:extLst>
          </p:cNvPr>
          <p:cNvSpPr>
            <a:spLocks noGrp="1"/>
          </p:cNvSpPr>
          <p:nvPr>
            <p:ph type="body" sz="quarter" idx="85" hasCustomPrompt="1"/>
          </p:nvPr>
        </p:nvSpPr>
        <p:spPr>
          <a:xfrm>
            <a:off x="6286500" y="1173163"/>
            <a:ext cx="5396968" cy="347662"/>
          </a:xfrm>
        </p:spPr>
        <p:txBody>
          <a:bodyPr>
            <a:noAutofit/>
          </a:bodyPr>
          <a:lstStyle>
            <a:lvl1pPr>
              <a:buNone/>
              <a:defRPr sz="2000"/>
            </a:lvl1pPr>
          </a:lstStyle>
          <a:p>
            <a:pPr lvl="0"/>
            <a:r>
              <a:rPr lang="en-US" dirty="0"/>
              <a:t>Subheading goes here</a:t>
            </a:r>
          </a:p>
        </p:txBody>
      </p:sp>
    </p:spTree>
    <p:extLst>
      <p:ext uri="{BB962C8B-B14F-4D97-AF65-F5344CB8AC3E}">
        <p14:creationId xmlns:p14="http://schemas.microsoft.com/office/powerpoint/2010/main" val="29867229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2 columns and subheads light logo">
    <p:bg>
      <p:bgPr>
        <a:solidFill>
          <a:schemeClr val="accent1"/>
        </a:solidFill>
        <a:effectLst/>
      </p:bgPr>
    </p:bg>
    <p:spTree>
      <p:nvGrpSpPr>
        <p:cNvPr id="1" name=""/>
        <p:cNvGrpSpPr/>
        <p:nvPr/>
      </p:nvGrpSpPr>
      <p:grpSpPr>
        <a:xfrm>
          <a:off x="0" y="0"/>
          <a:ext cx="0" cy="0"/>
          <a:chOff x="0" y="0"/>
          <a:chExt cx="0" cy="0"/>
        </a:xfrm>
      </p:grpSpPr>
      <p:pic>
        <p:nvPicPr>
          <p:cNvPr id="6" name="Picture 5" descr="A white circle with black background&#10;&#10;AI-generated content may be incorrect.">
            <a:extLst>
              <a:ext uri="{FF2B5EF4-FFF2-40B4-BE49-F238E27FC236}">
                <a16:creationId xmlns:a16="http://schemas.microsoft.com/office/drawing/2014/main" id="{B0BB70C3-A052-6465-5890-050D10E5E099}"/>
              </a:ext>
            </a:extLst>
          </p:cNvPr>
          <p:cNvPicPr/>
          <p:nvPr userDrawn="1"/>
        </p:nvPicPr>
        <p:blipFill>
          <a:blip r:embed="rId2"/>
          <a:stretch>
            <a:fillRect/>
          </a:stretch>
        </p:blipFill>
        <p:spPr>
          <a:xfrm>
            <a:off x="205242" y="6369457"/>
            <a:ext cx="1252800" cy="266400"/>
          </a:xfrm>
          <a:prstGeom prst="rect">
            <a:avLst/>
          </a:prstGeom>
        </p:spPr>
      </p:pic>
      <p:sp>
        <p:nvSpPr>
          <p:cNvPr id="5" name="Rounded Rectangle 27">
            <a:extLst>
              <a:ext uri="{FF2B5EF4-FFF2-40B4-BE49-F238E27FC236}">
                <a16:creationId xmlns:a16="http://schemas.microsoft.com/office/drawing/2014/main" id="{A0E60FAE-8339-C985-7BE5-017CF05E99DA}"/>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2" y="1173163"/>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3" name="Text Placeholder 24">
            <a:extLst>
              <a:ext uri="{FF2B5EF4-FFF2-40B4-BE49-F238E27FC236}">
                <a16:creationId xmlns:a16="http://schemas.microsoft.com/office/drawing/2014/main" id="{4B7717A5-7B11-C517-FE33-F1296EE3E5BB}"/>
              </a:ext>
            </a:extLst>
          </p:cNvPr>
          <p:cNvSpPr>
            <a:spLocks noGrp="1"/>
          </p:cNvSpPr>
          <p:nvPr>
            <p:ph type="body" sz="quarter" idx="84" hasCustomPrompt="1"/>
          </p:nvPr>
        </p:nvSpPr>
        <p:spPr>
          <a:xfrm>
            <a:off x="6286152" y="1844675"/>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endParaRPr lang="en-US" dirty="0">
              <a:sym typeface="Helvetica Neue Light"/>
            </a:endParaRPr>
          </a:p>
        </p:txBody>
      </p:sp>
      <p:sp>
        <p:nvSpPr>
          <p:cNvPr id="11" name="Text Placeholder 10">
            <a:extLst>
              <a:ext uri="{FF2B5EF4-FFF2-40B4-BE49-F238E27FC236}">
                <a16:creationId xmlns:a16="http://schemas.microsoft.com/office/drawing/2014/main" id="{1E6F58D1-0CE3-46F0-D751-83D91F31AB33}"/>
              </a:ext>
            </a:extLst>
          </p:cNvPr>
          <p:cNvSpPr>
            <a:spLocks noGrp="1"/>
          </p:cNvSpPr>
          <p:nvPr>
            <p:ph type="body" sz="quarter" idx="85" hasCustomPrompt="1"/>
          </p:nvPr>
        </p:nvSpPr>
        <p:spPr>
          <a:xfrm>
            <a:off x="6286500" y="1173163"/>
            <a:ext cx="5396968" cy="347662"/>
          </a:xfrm>
        </p:spPr>
        <p:txBody>
          <a:bodyPr>
            <a:noAutofit/>
          </a:bodyPr>
          <a:lstStyle>
            <a:lvl1pPr>
              <a:buNone/>
              <a:defRPr sz="2000"/>
            </a:lvl1pPr>
          </a:lstStyle>
          <a:p>
            <a:pPr lvl="0"/>
            <a:r>
              <a:rPr lang="en-US" dirty="0"/>
              <a:t>Subheading goes here</a:t>
            </a:r>
          </a:p>
        </p:txBody>
      </p:sp>
    </p:spTree>
    <p:extLst>
      <p:ext uri="{BB962C8B-B14F-4D97-AF65-F5344CB8AC3E}">
        <p14:creationId xmlns:p14="http://schemas.microsoft.com/office/powerpoint/2010/main" val="19121790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3 columns and subheads dark logo">
    <p:bg>
      <p:bgPr>
        <a:solidFill>
          <a:schemeClr val="accent5"/>
        </a:solidFill>
        <a:effectLst/>
      </p:bgPr>
    </p:bg>
    <p:spTree>
      <p:nvGrpSpPr>
        <p:cNvPr id="1" name=""/>
        <p:cNvGrpSpPr/>
        <p:nvPr/>
      </p:nvGrpSpPr>
      <p:grpSpPr>
        <a:xfrm>
          <a:off x="0" y="0"/>
          <a:ext cx="0" cy="0"/>
          <a:chOff x="0" y="0"/>
          <a:chExt cx="0" cy="0"/>
        </a:xfrm>
      </p:grpSpPr>
      <p:sp>
        <p:nvSpPr>
          <p:cNvPr id="5" name="Rounded Rectangle 27">
            <a:extLst>
              <a:ext uri="{FF2B5EF4-FFF2-40B4-BE49-F238E27FC236}">
                <a16:creationId xmlns:a16="http://schemas.microsoft.com/office/drawing/2014/main" id="{7FD2AF75-0473-87AD-C0C8-8B2B2DDD222B}"/>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pic>
        <p:nvPicPr>
          <p:cNvPr id="3" name="Picture 2" descr="A white circle with black background&#10;&#10;AI-generated content may be incorrect.">
            <a:extLst>
              <a:ext uri="{FF2B5EF4-FFF2-40B4-BE49-F238E27FC236}">
                <a16:creationId xmlns:a16="http://schemas.microsoft.com/office/drawing/2014/main" id="{0650DF23-6A70-950D-349A-2FD21D0D4BD3}"/>
              </a:ext>
            </a:extLst>
          </p:cNvPr>
          <p:cNvPicPr/>
          <p:nvPr userDrawn="1"/>
        </p:nvPicPr>
        <p:blipFill>
          <a:blip r:embed="rId2"/>
          <a:stretch>
            <a:fillRect/>
          </a:stretch>
        </p:blipFill>
        <p:spPr>
          <a:xfrm>
            <a:off x="205242" y="6369457"/>
            <a:ext cx="1252800" cy="266400"/>
          </a:xfrm>
          <a:prstGeom prst="rect">
            <a:avLst/>
          </a:prstGeom>
        </p:spPr>
      </p:pic>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3568168"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pic>
        <p:nvPicPr>
          <p:cNvPr id="4" name="Picture 3" descr="A group of blue circles&#10;&#10;AI-generated content may be incorrect.">
            <a:extLst>
              <a:ext uri="{FF2B5EF4-FFF2-40B4-BE49-F238E27FC236}">
                <a16:creationId xmlns:a16="http://schemas.microsoft.com/office/drawing/2014/main" id="{FF597162-1ABE-A3C4-D1E3-AC0FE6EE1189}"/>
              </a:ext>
            </a:extLst>
          </p:cNvPr>
          <p:cNvPicPr>
            <a:picLocks/>
          </p:cNvPicPr>
          <p:nvPr userDrawn="1"/>
        </p:nvPicPr>
        <p:blipFill>
          <a:blip r:embed="rId3"/>
          <a:stretch>
            <a:fillRect/>
          </a:stretch>
        </p:blipFill>
        <p:spPr>
          <a:xfrm>
            <a:off x="203078" y="6371736"/>
            <a:ext cx="1255194" cy="261683"/>
          </a:xfrm>
          <a:prstGeom prst="rect">
            <a:avLst/>
          </a:prstGeom>
        </p:spPr>
      </p:pic>
      <p:sp>
        <p:nvSpPr>
          <p:cNvPr id="10" name="Text Placeholder 24">
            <a:extLst>
              <a:ext uri="{FF2B5EF4-FFF2-40B4-BE49-F238E27FC236}">
                <a16:creationId xmlns:a16="http://schemas.microsoft.com/office/drawing/2014/main" id="{FF655C71-7EA6-5CC0-B669-9685229513FE}"/>
              </a:ext>
            </a:extLst>
          </p:cNvPr>
          <p:cNvSpPr>
            <a:spLocks noGrp="1"/>
          </p:cNvSpPr>
          <p:nvPr>
            <p:ph type="body" sz="quarter" idx="84" hasCustomPrompt="1"/>
          </p:nvPr>
        </p:nvSpPr>
        <p:spPr>
          <a:xfrm>
            <a:off x="4311916"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12" name="Text Placeholder 24">
            <a:extLst>
              <a:ext uri="{FF2B5EF4-FFF2-40B4-BE49-F238E27FC236}">
                <a16:creationId xmlns:a16="http://schemas.microsoft.com/office/drawing/2014/main" id="{50C3176E-24F9-4254-A184-D72E023202D4}"/>
              </a:ext>
            </a:extLst>
          </p:cNvPr>
          <p:cNvSpPr>
            <a:spLocks noGrp="1"/>
          </p:cNvSpPr>
          <p:nvPr>
            <p:ph type="body" sz="quarter" idx="85" hasCustomPrompt="1"/>
          </p:nvPr>
        </p:nvSpPr>
        <p:spPr>
          <a:xfrm>
            <a:off x="8199704"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13" name="Text Placeholder 10">
            <a:extLst>
              <a:ext uri="{FF2B5EF4-FFF2-40B4-BE49-F238E27FC236}">
                <a16:creationId xmlns:a16="http://schemas.microsoft.com/office/drawing/2014/main" id="{9ED902FD-2188-CEE7-78B5-9186B26F0E97}"/>
              </a:ext>
            </a:extLst>
          </p:cNvPr>
          <p:cNvSpPr>
            <a:spLocks noGrp="1"/>
          </p:cNvSpPr>
          <p:nvPr>
            <p:ph type="body" sz="quarter" idx="86" hasCustomPrompt="1"/>
          </p:nvPr>
        </p:nvSpPr>
        <p:spPr>
          <a:xfrm>
            <a:off x="4311916" y="1173163"/>
            <a:ext cx="3568168" cy="347662"/>
          </a:xfrm>
        </p:spPr>
        <p:txBody>
          <a:bodyPr>
            <a:noAutofit/>
          </a:bodyPr>
          <a:lstStyle>
            <a:lvl1pPr>
              <a:buNone/>
              <a:defRPr sz="2000"/>
            </a:lvl1pPr>
          </a:lstStyle>
          <a:p>
            <a:pPr lvl="0"/>
            <a:r>
              <a:rPr lang="en-US" dirty="0"/>
              <a:t>Subheading goes here</a:t>
            </a:r>
          </a:p>
        </p:txBody>
      </p:sp>
      <p:sp>
        <p:nvSpPr>
          <p:cNvPr id="14" name="Text Placeholder 10">
            <a:extLst>
              <a:ext uri="{FF2B5EF4-FFF2-40B4-BE49-F238E27FC236}">
                <a16:creationId xmlns:a16="http://schemas.microsoft.com/office/drawing/2014/main" id="{809BF637-140B-703B-4DEE-9A9624536665}"/>
              </a:ext>
            </a:extLst>
          </p:cNvPr>
          <p:cNvSpPr>
            <a:spLocks noGrp="1"/>
          </p:cNvSpPr>
          <p:nvPr>
            <p:ph type="body" sz="quarter" idx="87" hasCustomPrompt="1"/>
          </p:nvPr>
        </p:nvSpPr>
        <p:spPr>
          <a:xfrm>
            <a:off x="8199704" y="1173163"/>
            <a:ext cx="3568168" cy="347662"/>
          </a:xfrm>
        </p:spPr>
        <p:txBody>
          <a:bodyPr>
            <a:noAutofit/>
          </a:bodyPr>
          <a:lstStyle>
            <a:lvl1pPr>
              <a:buNone/>
              <a:defRPr sz="2000"/>
            </a:lvl1pPr>
          </a:lstStyle>
          <a:p>
            <a:pPr lvl="0"/>
            <a:r>
              <a:rPr lang="en-US" dirty="0"/>
              <a:t>Subheading goes here</a:t>
            </a:r>
          </a:p>
        </p:txBody>
      </p:sp>
    </p:spTree>
    <p:extLst>
      <p:ext uri="{BB962C8B-B14F-4D97-AF65-F5344CB8AC3E}">
        <p14:creationId xmlns:p14="http://schemas.microsoft.com/office/powerpoint/2010/main" val="10855463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3 columns and subheads light logo">
    <p:bg>
      <p:bgPr>
        <a:solidFill>
          <a:schemeClr val="accent1"/>
        </a:solidFill>
        <a:effectLst/>
      </p:bgPr>
    </p:bg>
    <p:spTree>
      <p:nvGrpSpPr>
        <p:cNvPr id="1" name=""/>
        <p:cNvGrpSpPr/>
        <p:nvPr/>
      </p:nvGrpSpPr>
      <p:grpSpPr>
        <a:xfrm>
          <a:off x="0" y="0"/>
          <a:ext cx="0" cy="0"/>
          <a:chOff x="0" y="0"/>
          <a:chExt cx="0" cy="0"/>
        </a:xfrm>
      </p:grpSpPr>
      <p:sp>
        <p:nvSpPr>
          <p:cNvPr id="5" name="Rounded Rectangle 27">
            <a:extLst>
              <a:ext uri="{FF2B5EF4-FFF2-40B4-BE49-F238E27FC236}">
                <a16:creationId xmlns:a16="http://schemas.microsoft.com/office/drawing/2014/main" id="{7FD2AF75-0473-87AD-C0C8-8B2B2DDD222B}"/>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3568168"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10" name="Text Placeholder 24">
            <a:extLst>
              <a:ext uri="{FF2B5EF4-FFF2-40B4-BE49-F238E27FC236}">
                <a16:creationId xmlns:a16="http://schemas.microsoft.com/office/drawing/2014/main" id="{FF655C71-7EA6-5CC0-B669-9685229513FE}"/>
              </a:ext>
            </a:extLst>
          </p:cNvPr>
          <p:cNvSpPr>
            <a:spLocks noGrp="1"/>
          </p:cNvSpPr>
          <p:nvPr>
            <p:ph type="body" sz="quarter" idx="84" hasCustomPrompt="1"/>
          </p:nvPr>
        </p:nvSpPr>
        <p:spPr>
          <a:xfrm>
            <a:off x="4311916"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12" name="Text Placeholder 24">
            <a:extLst>
              <a:ext uri="{FF2B5EF4-FFF2-40B4-BE49-F238E27FC236}">
                <a16:creationId xmlns:a16="http://schemas.microsoft.com/office/drawing/2014/main" id="{50C3176E-24F9-4254-A184-D72E023202D4}"/>
              </a:ext>
            </a:extLst>
          </p:cNvPr>
          <p:cNvSpPr>
            <a:spLocks noGrp="1"/>
          </p:cNvSpPr>
          <p:nvPr>
            <p:ph type="body" sz="quarter" idx="85" hasCustomPrompt="1"/>
          </p:nvPr>
        </p:nvSpPr>
        <p:spPr>
          <a:xfrm>
            <a:off x="8199704"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13" name="Text Placeholder 10">
            <a:extLst>
              <a:ext uri="{FF2B5EF4-FFF2-40B4-BE49-F238E27FC236}">
                <a16:creationId xmlns:a16="http://schemas.microsoft.com/office/drawing/2014/main" id="{9ED902FD-2188-CEE7-78B5-9186B26F0E97}"/>
              </a:ext>
            </a:extLst>
          </p:cNvPr>
          <p:cNvSpPr>
            <a:spLocks noGrp="1"/>
          </p:cNvSpPr>
          <p:nvPr>
            <p:ph type="body" sz="quarter" idx="86" hasCustomPrompt="1"/>
          </p:nvPr>
        </p:nvSpPr>
        <p:spPr>
          <a:xfrm>
            <a:off x="4311916" y="1173163"/>
            <a:ext cx="3568168" cy="347662"/>
          </a:xfrm>
        </p:spPr>
        <p:txBody>
          <a:bodyPr>
            <a:noAutofit/>
          </a:bodyPr>
          <a:lstStyle>
            <a:lvl1pPr>
              <a:buNone/>
              <a:defRPr sz="2000"/>
            </a:lvl1pPr>
          </a:lstStyle>
          <a:p>
            <a:pPr lvl="0"/>
            <a:r>
              <a:rPr lang="en-US" dirty="0"/>
              <a:t>Subheading goes here</a:t>
            </a:r>
          </a:p>
        </p:txBody>
      </p:sp>
      <p:sp>
        <p:nvSpPr>
          <p:cNvPr id="14" name="Text Placeholder 10">
            <a:extLst>
              <a:ext uri="{FF2B5EF4-FFF2-40B4-BE49-F238E27FC236}">
                <a16:creationId xmlns:a16="http://schemas.microsoft.com/office/drawing/2014/main" id="{809BF637-140B-703B-4DEE-9A9624536665}"/>
              </a:ext>
            </a:extLst>
          </p:cNvPr>
          <p:cNvSpPr>
            <a:spLocks noGrp="1"/>
          </p:cNvSpPr>
          <p:nvPr>
            <p:ph type="body" sz="quarter" idx="87" hasCustomPrompt="1"/>
          </p:nvPr>
        </p:nvSpPr>
        <p:spPr>
          <a:xfrm>
            <a:off x="8199704" y="1173163"/>
            <a:ext cx="3568168" cy="347662"/>
          </a:xfrm>
        </p:spPr>
        <p:txBody>
          <a:bodyPr>
            <a:noAutofit/>
          </a:bodyPr>
          <a:lstStyle>
            <a:lvl1pPr>
              <a:buNone/>
              <a:defRPr sz="2000"/>
            </a:lvl1pPr>
          </a:lstStyle>
          <a:p>
            <a:pPr lvl="0"/>
            <a:r>
              <a:rPr lang="en-US" dirty="0"/>
              <a:t>Subheading goes here</a:t>
            </a:r>
          </a:p>
        </p:txBody>
      </p:sp>
      <p:pic>
        <p:nvPicPr>
          <p:cNvPr id="11" name="Picture 10" descr="A white circle with black background&#10;&#10;AI-generated content may be incorrect.">
            <a:extLst>
              <a:ext uri="{FF2B5EF4-FFF2-40B4-BE49-F238E27FC236}">
                <a16:creationId xmlns:a16="http://schemas.microsoft.com/office/drawing/2014/main" id="{B99151A8-A22E-C083-109C-01702C1F8F94}"/>
              </a:ext>
            </a:extLst>
          </p:cNvPr>
          <p:cNvPicPr/>
          <p:nvPr userDrawn="1"/>
        </p:nvPicPr>
        <p:blipFill>
          <a:blip r:embed="rId2"/>
          <a:stretch>
            <a:fillRect/>
          </a:stretch>
        </p:blipFill>
        <p:spPr>
          <a:xfrm>
            <a:off x="205242" y="6369457"/>
            <a:ext cx="1252800" cy="266400"/>
          </a:xfrm>
          <a:prstGeom prst="rect">
            <a:avLst/>
          </a:prstGeom>
        </p:spPr>
      </p:pic>
    </p:spTree>
    <p:extLst>
      <p:ext uri="{BB962C8B-B14F-4D97-AF65-F5344CB8AC3E}">
        <p14:creationId xmlns:p14="http://schemas.microsoft.com/office/powerpoint/2010/main" val="32367736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 1 column and image light logo">
    <p:bg>
      <p:bgPr>
        <a:solidFill>
          <a:schemeClr val="accent2"/>
        </a:solidFill>
        <a:effectLst/>
      </p:bgPr>
    </p:bg>
    <p:spTree>
      <p:nvGrpSpPr>
        <p:cNvPr id="1" name=""/>
        <p:cNvGrpSpPr/>
        <p:nvPr/>
      </p:nvGrpSpPr>
      <p:grpSpPr>
        <a:xfrm>
          <a:off x="0" y="0"/>
          <a:ext cx="0" cy="0"/>
          <a:chOff x="0" y="0"/>
          <a:chExt cx="0" cy="0"/>
        </a:xfrm>
      </p:grpSpPr>
      <p:sp>
        <p:nvSpPr>
          <p:cNvPr id="4" name="Rounded Rectangle 27">
            <a:extLst>
              <a:ext uri="{FF2B5EF4-FFF2-40B4-BE49-F238E27FC236}">
                <a16:creationId xmlns:a16="http://schemas.microsoft.com/office/drawing/2014/main" id="{D5C0E319-268E-D627-A9CE-48C986907520}"/>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6595530"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3" y="1844676"/>
            <a:ext cx="651710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pic>
        <p:nvPicPr>
          <p:cNvPr id="3" name="Picture 2" descr="A white circle with black background&#10;&#10;AI-generated content may be incorrect.">
            <a:extLst>
              <a:ext uri="{FF2B5EF4-FFF2-40B4-BE49-F238E27FC236}">
                <a16:creationId xmlns:a16="http://schemas.microsoft.com/office/drawing/2014/main" id="{B84995FD-597D-11FB-775F-8D431773E468}"/>
              </a:ext>
            </a:extLst>
          </p:cNvPr>
          <p:cNvPicPr/>
          <p:nvPr/>
        </p:nvPicPr>
        <p:blipFill>
          <a:blip r:embed="rId2"/>
          <a:stretch>
            <a:fillRect/>
          </a:stretch>
        </p:blipFill>
        <p:spPr>
          <a:xfrm>
            <a:off x="205242" y="6369457"/>
            <a:ext cx="1252800" cy="266400"/>
          </a:xfrm>
          <a:prstGeom prst="rect">
            <a:avLst/>
          </a:prstGeom>
        </p:spPr>
      </p:pic>
      <p:sp>
        <p:nvSpPr>
          <p:cNvPr id="5" name="Picture Placeholder 12">
            <a:extLst>
              <a:ext uri="{FF2B5EF4-FFF2-40B4-BE49-F238E27FC236}">
                <a16:creationId xmlns:a16="http://schemas.microsoft.com/office/drawing/2014/main" id="{536C4448-A2C4-ECA8-1DE9-7250AF16D8C6}"/>
              </a:ext>
            </a:extLst>
          </p:cNvPr>
          <p:cNvSpPr>
            <a:spLocks noGrp="1"/>
          </p:cNvSpPr>
          <p:nvPr>
            <p:ph type="pic" sz="quarter" idx="10"/>
          </p:nvPr>
        </p:nvSpPr>
        <p:spPr>
          <a:xfrm>
            <a:off x="7277100" y="1173163"/>
            <a:ext cx="4617720" cy="4732337"/>
          </a:xfrm>
          <a:prstGeom prst="roundRect">
            <a:avLst>
              <a:gd name="adj" fmla="val 1469"/>
            </a:avLst>
          </a:prstGeom>
          <a:blipFill>
            <a:blip r:embed="rId3"/>
            <a:srcRect/>
            <a:stretch>
              <a:fillRect l="-564" r="-564"/>
            </a:stretch>
          </a:blipFill>
        </p:spPr>
        <p:txBody>
          <a:bodyPr/>
          <a:lstStyle/>
          <a:p>
            <a:endParaRPr lang="en-US" dirty="0"/>
          </a:p>
        </p:txBody>
      </p:sp>
    </p:spTree>
    <p:extLst>
      <p:ext uri="{BB962C8B-B14F-4D97-AF65-F5344CB8AC3E}">
        <p14:creationId xmlns:p14="http://schemas.microsoft.com/office/powerpoint/2010/main" val="24239694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1 column and image dark logo">
    <p:bg>
      <p:bgPr>
        <a:solidFill>
          <a:schemeClr val="accent4"/>
        </a:solidFill>
        <a:effectLst/>
      </p:bgPr>
    </p:bg>
    <p:spTree>
      <p:nvGrpSpPr>
        <p:cNvPr id="1" name=""/>
        <p:cNvGrpSpPr/>
        <p:nvPr/>
      </p:nvGrpSpPr>
      <p:grpSpPr>
        <a:xfrm>
          <a:off x="0" y="0"/>
          <a:ext cx="0" cy="0"/>
          <a:chOff x="0" y="0"/>
          <a:chExt cx="0" cy="0"/>
        </a:xfrm>
      </p:grpSpPr>
      <p:pic>
        <p:nvPicPr>
          <p:cNvPr id="6" name="Picture 5" descr="A group of blue circles&#10;&#10;AI-generated content may be incorrect.">
            <a:extLst>
              <a:ext uri="{FF2B5EF4-FFF2-40B4-BE49-F238E27FC236}">
                <a16:creationId xmlns:a16="http://schemas.microsoft.com/office/drawing/2014/main" id="{FF000CAA-8178-20A5-C3EF-8619382B9520}"/>
              </a:ext>
            </a:extLst>
          </p:cNvPr>
          <p:cNvPicPr>
            <a:picLocks/>
          </p:cNvPicPr>
          <p:nvPr userDrawn="1"/>
        </p:nvPicPr>
        <p:blipFill>
          <a:blip r:embed="rId2"/>
          <a:stretch>
            <a:fillRect/>
          </a:stretch>
        </p:blipFill>
        <p:spPr>
          <a:xfrm>
            <a:off x="203078" y="6371736"/>
            <a:ext cx="1255194" cy="261683"/>
          </a:xfrm>
          <a:prstGeom prst="rect">
            <a:avLst/>
          </a:prstGeom>
        </p:spPr>
      </p:pic>
      <p:sp>
        <p:nvSpPr>
          <p:cNvPr id="4" name="Rounded Rectangle 27">
            <a:extLst>
              <a:ext uri="{FF2B5EF4-FFF2-40B4-BE49-F238E27FC236}">
                <a16:creationId xmlns:a16="http://schemas.microsoft.com/office/drawing/2014/main" id="{D5C0E319-268E-D627-A9CE-48C986907520}"/>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6595530"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3" y="1844676"/>
            <a:ext cx="651710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5" name="Picture Placeholder 12">
            <a:extLst>
              <a:ext uri="{FF2B5EF4-FFF2-40B4-BE49-F238E27FC236}">
                <a16:creationId xmlns:a16="http://schemas.microsoft.com/office/drawing/2014/main" id="{536C4448-A2C4-ECA8-1DE9-7250AF16D8C6}"/>
              </a:ext>
            </a:extLst>
          </p:cNvPr>
          <p:cNvSpPr>
            <a:spLocks noGrp="1"/>
          </p:cNvSpPr>
          <p:nvPr>
            <p:ph type="pic" sz="quarter" idx="10"/>
          </p:nvPr>
        </p:nvSpPr>
        <p:spPr>
          <a:xfrm>
            <a:off x="7277100" y="1173163"/>
            <a:ext cx="4617720" cy="4732337"/>
          </a:xfrm>
          <a:prstGeom prst="roundRect">
            <a:avLst>
              <a:gd name="adj" fmla="val 1469"/>
            </a:avLst>
          </a:prstGeom>
          <a:blipFill>
            <a:blip r:embed="rId3"/>
            <a:srcRect/>
            <a:stretch>
              <a:fillRect l="-564" r="-564"/>
            </a:stretch>
          </a:blipFill>
        </p:spPr>
        <p:txBody>
          <a:bodyPr/>
          <a:lstStyle/>
          <a:p>
            <a:endParaRPr lang="en-US" dirty="0"/>
          </a:p>
        </p:txBody>
      </p:sp>
    </p:spTree>
    <p:extLst>
      <p:ext uri="{BB962C8B-B14F-4D97-AF65-F5344CB8AC3E}">
        <p14:creationId xmlns:p14="http://schemas.microsoft.com/office/powerpoint/2010/main" val="1856246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1 column and 2 images light logo">
    <p:bg>
      <p:bgPr>
        <a:solidFill>
          <a:schemeClr val="accent2"/>
        </a:solidFill>
        <a:effectLst/>
      </p:bgPr>
    </p:bg>
    <p:spTree>
      <p:nvGrpSpPr>
        <p:cNvPr id="1" name=""/>
        <p:cNvGrpSpPr/>
        <p:nvPr/>
      </p:nvGrpSpPr>
      <p:grpSpPr>
        <a:xfrm>
          <a:off x="0" y="0"/>
          <a:ext cx="0" cy="0"/>
          <a:chOff x="0" y="0"/>
          <a:chExt cx="0" cy="0"/>
        </a:xfrm>
      </p:grpSpPr>
      <p:sp>
        <p:nvSpPr>
          <p:cNvPr id="4" name="Rounded Rectangle 27">
            <a:extLst>
              <a:ext uri="{FF2B5EF4-FFF2-40B4-BE49-F238E27FC236}">
                <a16:creationId xmlns:a16="http://schemas.microsoft.com/office/drawing/2014/main" id="{D5C0E319-268E-D627-A9CE-48C986907520}"/>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6595530"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3" y="1844676"/>
            <a:ext cx="651710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pic>
        <p:nvPicPr>
          <p:cNvPr id="3" name="Picture 2" descr="A white circle with black background&#10;&#10;AI-generated content may be incorrect.">
            <a:extLst>
              <a:ext uri="{FF2B5EF4-FFF2-40B4-BE49-F238E27FC236}">
                <a16:creationId xmlns:a16="http://schemas.microsoft.com/office/drawing/2014/main" id="{B84995FD-597D-11FB-775F-8D431773E468}"/>
              </a:ext>
            </a:extLst>
          </p:cNvPr>
          <p:cNvPicPr/>
          <p:nvPr/>
        </p:nvPicPr>
        <p:blipFill>
          <a:blip r:embed="rId2"/>
          <a:stretch>
            <a:fillRect/>
          </a:stretch>
        </p:blipFill>
        <p:spPr>
          <a:xfrm>
            <a:off x="205242" y="6369457"/>
            <a:ext cx="1252800" cy="266400"/>
          </a:xfrm>
          <a:prstGeom prst="rect">
            <a:avLst/>
          </a:prstGeom>
        </p:spPr>
      </p:pic>
      <p:sp>
        <p:nvSpPr>
          <p:cNvPr id="6" name="Picture Placeholder 12">
            <a:extLst>
              <a:ext uri="{FF2B5EF4-FFF2-40B4-BE49-F238E27FC236}">
                <a16:creationId xmlns:a16="http://schemas.microsoft.com/office/drawing/2014/main" id="{6648469C-6E29-6B3B-745E-3E29362F3CA1}"/>
              </a:ext>
            </a:extLst>
          </p:cNvPr>
          <p:cNvSpPr>
            <a:spLocks noGrp="1"/>
          </p:cNvSpPr>
          <p:nvPr>
            <p:ph type="pic" sz="quarter" idx="84"/>
          </p:nvPr>
        </p:nvSpPr>
        <p:spPr>
          <a:xfrm>
            <a:off x="7277100" y="3589020"/>
            <a:ext cx="4617720" cy="2316481"/>
          </a:xfrm>
          <a:prstGeom prst="roundRect">
            <a:avLst>
              <a:gd name="adj" fmla="val 1469"/>
            </a:avLst>
          </a:prstGeom>
          <a:blipFill>
            <a:blip r:embed="rId3"/>
            <a:srcRect/>
            <a:stretch>
              <a:fillRect t="-13649" b="-13649"/>
            </a:stretch>
          </a:blipFill>
        </p:spPr>
        <p:txBody>
          <a:bodyPr/>
          <a:lstStyle/>
          <a:p>
            <a:endParaRPr lang="en-US" dirty="0"/>
          </a:p>
        </p:txBody>
      </p:sp>
      <p:sp>
        <p:nvSpPr>
          <p:cNvPr id="15" name="Picture Placeholder 12">
            <a:extLst>
              <a:ext uri="{FF2B5EF4-FFF2-40B4-BE49-F238E27FC236}">
                <a16:creationId xmlns:a16="http://schemas.microsoft.com/office/drawing/2014/main" id="{EC5FAE92-7FCA-87EC-66ED-A190847BBADF}"/>
              </a:ext>
            </a:extLst>
          </p:cNvPr>
          <p:cNvSpPr>
            <a:spLocks noGrp="1"/>
          </p:cNvSpPr>
          <p:nvPr>
            <p:ph type="pic" sz="quarter" idx="85"/>
          </p:nvPr>
        </p:nvSpPr>
        <p:spPr>
          <a:xfrm>
            <a:off x="7277100" y="1173162"/>
            <a:ext cx="4617720" cy="2316481"/>
          </a:xfrm>
          <a:prstGeom prst="roundRect">
            <a:avLst>
              <a:gd name="adj" fmla="val 1469"/>
            </a:avLst>
          </a:prstGeom>
          <a:blipFill>
            <a:blip r:embed="rId3"/>
            <a:srcRect/>
            <a:stretch>
              <a:fillRect t="-13649" b="-13649"/>
            </a:stretch>
          </a:blipFill>
        </p:spPr>
        <p:txBody>
          <a:bodyPr/>
          <a:lstStyle/>
          <a:p>
            <a:endParaRPr lang="en-US" dirty="0"/>
          </a:p>
        </p:txBody>
      </p:sp>
    </p:spTree>
    <p:extLst>
      <p:ext uri="{BB962C8B-B14F-4D97-AF65-F5344CB8AC3E}">
        <p14:creationId xmlns:p14="http://schemas.microsoft.com/office/powerpoint/2010/main" val="34690490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1 column and 2 images dark logo">
    <p:bg>
      <p:bgPr>
        <a:solidFill>
          <a:schemeClr val="accent4"/>
        </a:solidFill>
        <a:effectLst/>
      </p:bgPr>
    </p:bg>
    <p:spTree>
      <p:nvGrpSpPr>
        <p:cNvPr id="1" name=""/>
        <p:cNvGrpSpPr/>
        <p:nvPr/>
      </p:nvGrpSpPr>
      <p:grpSpPr>
        <a:xfrm>
          <a:off x="0" y="0"/>
          <a:ext cx="0" cy="0"/>
          <a:chOff x="0" y="0"/>
          <a:chExt cx="0" cy="0"/>
        </a:xfrm>
      </p:grpSpPr>
      <p:pic>
        <p:nvPicPr>
          <p:cNvPr id="6" name="Picture 5" descr="A group of blue circles&#10;&#10;AI-generated content may be incorrect.">
            <a:extLst>
              <a:ext uri="{FF2B5EF4-FFF2-40B4-BE49-F238E27FC236}">
                <a16:creationId xmlns:a16="http://schemas.microsoft.com/office/drawing/2014/main" id="{FF000CAA-8178-20A5-C3EF-8619382B9520}"/>
              </a:ext>
            </a:extLst>
          </p:cNvPr>
          <p:cNvPicPr>
            <a:picLocks/>
          </p:cNvPicPr>
          <p:nvPr userDrawn="1"/>
        </p:nvPicPr>
        <p:blipFill>
          <a:blip r:embed="rId2"/>
          <a:stretch>
            <a:fillRect/>
          </a:stretch>
        </p:blipFill>
        <p:spPr>
          <a:xfrm>
            <a:off x="203078" y="6371736"/>
            <a:ext cx="1255194" cy="261683"/>
          </a:xfrm>
          <a:prstGeom prst="rect">
            <a:avLst/>
          </a:prstGeom>
        </p:spPr>
      </p:pic>
      <p:sp>
        <p:nvSpPr>
          <p:cNvPr id="4" name="Rounded Rectangle 27">
            <a:extLst>
              <a:ext uri="{FF2B5EF4-FFF2-40B4-BE49-F238E27FC236}">
                <a16:creationId xmlns:a16="http://schemas.microsoft.com/office/drawing/2014/main" id="{D5C0E319-268E-D627-A9CE-48C986907520}"/>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6595530"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3" y="1844676"/>
            <a:ext cx="651710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3" name="Picture Placeholder 12">
            <a:extLst>
              <a:ext uri="{FF2B5EF4-FFF2-40B4-BE49-F238E27FC236}">
                <a16:creationId xmlns:a16="http://schemas.microsoft.com/office/drawing/2014/main" id="{E1D00CE0-92D0-304B-9195-D9EC032BE2B4}"/>
              </a:ext>
            </a:extLst>
          </p:cNvPr>
          <p:cNvSpPr>
            <a:spLocks noGrp="1"/>
          </p:cNvSpPr>
          <p:nvPr>
            <p:ph type="pic" sz="quarter" idx="84"/>
          </p:nvPr>
        </p:nvSpPr>
        <p:spPr>
          <a:xfrm>
            <a:off x="7277100" y="3589020"/>
            <a:ext cx="4617720" cy="2316481"/>
          </a:xfrm>
          <a:prstGeom prst="roundRect">
            <a:avLst>
              <a:gd name="adj" fmla="val 1469"/>
            </a:avLst>
          </a:prstGeom>
          <a:blipFill>
            <a:blip r:embed="rId3"/>
            <a:srcRect/>
            <a:stretch>
              <a:fillRect t="-13649" b="-13649"/>
            </a:stretch>
          </a:blipFill>
        </p:spPr>
        <p:txBody>
          <a:bodyPr/>
          <a:lstStyle/>
          <a:p>
            <a:endParaRPr lang="en-US" dirty="0"/>
          </a:p>
        </p:txBody>
      </p:sp>
      <p:sp>
        <p:nvSpPr>
          <p:cNvPr id="10" name="Picture Placeholder 12">
            <a:extLst>
              <a:ext uri="{FF2B5EF4-FFF2-40B4-BE49-F238E27FC236}">
                <a16:creationId xmlns:a16="http://schemas.microsoft.com/office/drawing/2014/main" id="{F4A26068-853B-1EA2-7A6B-6F1C271EE23E}"/>
              </a:ext>
            </a:extLst>
          </p:cNvPr>
          <p:cNvSpPr>
            <a:spLocks noGrp="1"/>
          </p:cNvSpPr>
          <p:nvPr>
            <p:ph type="pic" sz="quarter" idx="85"/>
          </p:nvPr>
        </p:nvSpPr>
        <p:spPr>
          <a:xfrm>
            <a:off x="7277100" y="1173162"/>
            <a:ext cx="4617720" cy="2316481"/>
          </a:xfrm>
          <a:prstGeom prst="roundRect">
            <a:avLst>
              <a:gd name="adj" fmla="val 1469"/>
            </a:avLst>
          </a:prstGeom>
          <a:blipFill>
            <a:blip r:embed="rId3"/>
            <a:srcRect/>
            <a:stretch>
              <a:fillRect t="-13649" b="-13649"/>
            </a:stretch>
          </a:blipFill>
        </p:spPr>
        <p:txBody>
          <a:bodyPr/>
          <a:lstStyle/>
          <a:p>
            <a:endParaRPr lang="en-US" dirty="0"/>
          </a:p>
        </p:txBody>
      </p:sp>
    </p:spTree>
    <p:extLst>
      <p:ext uri="{BB962C8B-B14F-4D97-AF65-F5344CB8AC3E}">
        <p14:creationId xmlns:p14="http://schemas.microsoft.com/office/powerpoint/2010/main" val="17507989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tent and image light text">
    <p:bg>
      <p:bgPr>
        <a:solidFill>
          <a:schemeClr val="accent2"/>
        </a:solidFill>
        <a:effectLst/>
      </p:bgPr>
    </p:bg>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11AEC833-B7AF-388F-2DA8-4E0470B482D7}"/>
              </a:ext>
            </a:extLst>
          </p:cNvPr>
          <p:cNvSpPr>
            <a:spLocks noGrp="1"/>
          </p:cNvSpPr>
          <p:nvPr>
            <p:ph type="pic" sz="quarter" idx="10"/>
          </p:nvPr>
        </p:nvSpPr>
        <p:spPr>
          <a:xfrm>
            <a:off x="7104063" y="225425"/>
            <a:ext cx="4895850" cy="5869329"/>
          </a:xfrm>
          <a:prstGeom prst="roundRect">
            <a:avLst>
              <a:gd name="adj" fmla="val 1469"/>
            </a:avLst>
          </a:prstGeom>
          <a:blipFill>
            <a:blip r:embed="rId2"/>
            <a:srcRect/>
            <a:stretch>
              <a:fillRect l="-9150" r="-9150"/>
            </a:stretch>
          </a:blipFill>
        </p:spPr>
        <p:txBody>
          <a:bodyPr/>
          <a:lstStyle/>
          <a:p>
            <a:endParaRPr lang="en-US" dirty="0"/>
          </a:p>
        </p:txBody>
      </p:sp>
      <p:sp>
        <p:nvSpPr>
          <p:cNvPr id="5" name="Title 1">
            <a:extLst>
              <a:ext uri="{FF2B5EF4-FFF2-40B4-BE49-F238E27FC236}">
                <a16:creationId xmlns:a16="http://schemas.microsoft.com/office/drawing/2014/main" id="{690B48BB-FB00-8D3A-72A5-C37750DDCE22}"/>
              </a:ext>
            </a:extLst>
          </p:cNvPr>
          <p:cNvSpPr>
            <a:spLocks noGrp="1"/>
          </p:cNvSpPr>
          <p:nvPr>
            <p:ph type="title" hasCustomPrompt="1"/>
          </p:nvPr>
        </p:nvSpPr>
        <p:spPr>
          <a:xfrm>
            <a:off x="206242" y="234165"/>
            <a:ext cx="6195580" cy="1335808"/>
          </a:xfrm>
          <a:noFill/>
        </p:spPr>
        <p:txBody>
          <a:bodyPr>
            <a:noAutofit/>
          </a:bodyPr>
          <a:lstStyle>
            <a:lvl1pPr>
              <a:defRPr sz="4400">
                <a:solidFill>
                  <a:schemeClr val="bg1"/>
                </a:solidFill>
              </a:defRPr>
            </a:lvl1pPr>
          </a:lstStyle>
          <a:p>
            <a:r>
              <a:rPr lang="en-GB" dirty="0"/>
              <a:t>Heading goes here over two lines if needed</a:t>
            </a:r>
            <a:endParaRPr lang="en-US" dirty="0"/>
          </a:p>
        </p:txBody>
      </p:sp>
      <p:sp>
        <p:nvSpPr>
          <p:cNvPr id="6" name="Text Placeholder 24">
            <a:extLst>
              <a:ext uri="{FF2B5EF4-FFF2-40B4-BE49-F238E27FC236}">
                <a16:creationId xmlns:a16="http://schemas.microsoft.com/office/drawing/2014/main" id="{1C5571BC-B3DA-B880-A9E9-BFE7A335F379}"/>
              </a:ext>
            </a:extLst>
          </p:cNvPr>
          <p:cNvSpPr>
            <a:spLocks noGrp="1"/>
          </p:cNvSpPr>
          <p:nvPr>
            <p:ph type="body" sz="quarter" idx="16" hasCustomPrompt="1"/>
          </p:nvPr>
        </p:nvSpPr>
        <p:spPr>
          <a:xfrm>
            <a:off x="205242" y="1844676"/>
            <a:ext cx="6340042"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bg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
        <p:nvSpPr>
          <p:cNvPr id="9" name="Text Placeholder 20">
            <a:extLst>
              <a:ext uri="{FF2B5EF4-FFF2-40B4-BE49-F238E27FC236}">
                <a16:creationId xmlns:a16="http://schemas.microsoft.com/office/drawing/2014/main" id="{AFBF60D8-87D9-D3F9-D66C-E82E2E6323BF}"/>
              </a:ext>
            </a:extLst>
          </p:cNvPr>
          <p:cNvSpPr>
            <a:spLocks noGrp="1"/>
          </p:cNvSpPr>
          <p:nvPr>
            <p:ph type="body" sz="quarter" idx="23" hasCustomPrompt="1"/>
          </p:nvPr>
        </p:nvSpPr>
        <p:spPr>
          <a:xfrm>
            <a:off x="211818" y="5533498"/>
            <a:ext cx="6376864" cy="561256"/>
          </a:xfrm>
          <a:prstGeom prst="roundRect">
            <a:avLst>
              <a:gd name="adj" fmla="val 13265"/>
            </a:avLst>
          </a:prstGeom>
          <a:solidFill>
            <a:schemeClr val="accent4"/>
          </a:solidFill>
        </p:spPr>
        <p:txBody>
          <a:bodyPr vert="horz" anchor="ctr">
            <a:noAutofit/>
          </a:bodyPr>
          <a:lstStyle>
            <a:lvl1pPr marL="216000" algn="l" rtl="1">
              <a:buNone/>
              <a:defRPr sz="1400">
                <a:solidFill>
                  <a:schemeClr val="tx1"/>
                </a:solidFill>
              </a:defRPr>
            </a:lvl1pPr>
            <a:lvl2pPr algn="thaiDist">
              <a:defRPr/>
            </a:lvl2pPr>
          </a:lstStyle>
          <a:p>
            <a:pPr lvl="0"/>
            <a:r>
              <a:rPr lang="en-US" dirty="0"/>
              <a:t>	   XX secondary text goes along here</a:t>
            </a:r>
          </a:p>
        </p:txBody>
      </p:sp>
      <p:sp>
        <p:nvSpPr>
          <p:cNvPr id="2" name="Text Placeholder 10">
            <a:extLst>
              <a:ext uri="{FF2B5EF4-FFF2-40B4-BE49-F238E27FC236}">
                <a16:creationId xmlns:a16="http://schemas.microsoft.com/office/drawing/2014/main" id="{FE1EB83B-8351-8FCC-170C-509E91CCF04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pic>
        <p:nvPicPr>
          <p:cNvPr id="4" name="Picture 3" descr="A white circle with black background&#10;&#10;AI-generated content may be incorrect.">
            <a:extLst>
              <a:ext uri="{FF2B5EF4-FFF2-40B4-BE49-F238E27FC236}">
                <a16:creationId xmlns:a16="http://schemas.microsoft.com/office/drawing/2014/main" id="{294AF3EF-C3D7-8DD4-27D4-8582327AA7EC}"/>
              </a:ext>
            </a:extLst>
          </p:cNvPr>
          <p:cNvPicPr/>
          <p:nvPr/>
        </p:nvPicPr>
        <p:blipFill>
          <a:blip r:embed="rId3"/>
          <a:stretch>
            <a:fillRect/>
          </a:stretch>
        </p:blipFill>
        <p:spPr>
          <a:xfrm>
            <a:off x="205242" y="6369457"/>
            <a:ext cx="1252800" cy="266400"/>
          </a:xfrm>
          <a:prstGeom prst="rect">
            <a:avLst/>
          </a:prstGeom>
        </p:spPr>
      </p:pic>
    </p:spTree>
    <p:extLst>
      <p:ext uri="{BB962C8B-B14F-4D97-AF65-F5344CB8AC3E}">
        <p14:creationId xmlns:p14="http://schemas.microsoft.com/office/powerpoint/2010/main" val="2787090004"/>
      </p:ext>
    </p:extLst>
  </p:cSld>
  <p:clrMapOvr>
    <a:masterClrMapping/>
  </p:clrMapOvr>
  <p:extLst>
    <p:ext uri="{DCECCB84-F9BA-43D5-87BE-67443E8EF086}">
      <p15:sldGuideLst xmlns:p15="http://schemas.microsoft.com/office/powerpoint/2012/main">
        <p15:guide id="17" orient="horz" pos="3158">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_Content and image ">
    <p:bg>
      <p:bgPr>
        <a:solidFill>
          <a:schemeClr val="accent2"/>
        </a:solidFill>
        <a:effectLst/>
      </p:bgPr>
    </p:bg>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11AEC833-B7AF-388F-2DA8-4E0470B482D7}"/>
              </a:ext>
            </a:extLst>
          </p:cNvPr>
          <p:cNvSpPr>
            <a:spLocks noGrp="1"/>
          </p:cNvSpPr>
          <p:nvPr>
            <p:ph type="pic" sz="quarter" idx="10"/>
          </p:nvPr>
        </p:nvSpPr>
        <p:spPr>
          <a:xfrm>
            <a:off x="7104063" y="225425"/>
            <a:ext cx="4895850" cy="5869329"/>
          </a:xfrm>
          <a:prstGeom prst="roundRect">
            <a:avLst>
              <a:gd name="adj" fmla="val 1469"/>
            </a:avLst>
          </a:prstGeom>
          <a:blipFill>
            <a:blip r:embed="rId2"/>
            <a:srcRect/>
            <a:stretch>
              <a:fillRect l="-9150" r="-9150"/>
            </a:stretch>
          </a:blipFill>
        </p:spPr>
        <p:txBody>
          <a:bodyPr/>
          <a:lstStyle/>
          <a:p>
            <a:endParaRPr lang="en-US" dirty="0"/>
          </a:p>
        </p:txBody>
      </p:sp>
      <p:sp>
        <p:nvSpPr>
          <p:cNvPr id="5" name="Title 1">
            <a:extLst>
              <a:ext uri="{FF2B5EF4-FFF2-40B4-BE49-F238E27FC236}">
                <a16:creationId xmlns:a16="http://schemas.microsoft.com/office/drawing/2014/main" id="{690B48BB-FB00-8D3A-72A5-C37750DDCE22}"/>
              </a:ext>
            </a:extLst>
          </p:cNvPr>
          <p:cNvSpPr>
            <a:spLocks noGrp="1"/>
          </p:cNvSpPr>
          <p:nvPr>
            <p:ph type="title" hasCustomPrompt="1"/>
          </p:nvPr>
        </p:nvSpPr>
        <p:spPr>
          <a:xfrm>
            <a:off x="206242" y="234165"/>
            <a:ext cx="6195580" cy="1335808"/>
          </a:xfrm>
          <a:noFill/>
        </p:spPr>
        <p:txBody>
          <a:bodyPr>
            <a:noAutofit/>
          </a:bodyPr>
          <a:lstStyle>
            <a:lvl1pPr>
              <a:defRPr sz="4400">
                <a:solidFill>
                  <a:schemeClr val="bg1"/>
                </a:solidFill>
              </a:defRPr>
            </a:lvl1pPr>
          </a:lstStyle>
          <a:p>
            <a:r>
              <a:rPr lang="en-GB" dirty="0"/>
              <a:t>Heading goes here over two lines if needed</a:t>
            </a:r>
            <a:endParaRPr lang="en-US" dirty="0"/>
          </a:p>
        </p:txBody>
      </p:sp>
      <p:sp>
        <p:nvSpPr>
          <p:cNvPr id="6" name="Text Placeholder 24">
            <a:extLst>
              <a:ext uri="{FF2B5EF4-FFF2-40B4-BE49-F238E27FC236}">
                <a16:creationId xmlns:a16="http://schemas.microsoft.com/office/drawing/2014/main" id="{1C5571BC-B3DA-B880-A9E9-BFE7A335F379}"/>
              </a:ext>
            </a:extLst>
          </p:cNvPr>
          <p:cNvSpPr>
            <a:spLocks noGrp="1"/>
          </p:cNvSpPr>
          <p:nvPr>
            <p:ph type="body" sz="quarter" idx="16" hasCustomPrompt="1"/>
          </p:nvPr>
        </p:nvSpPr>
        <p:spPr>
          <a:xfrm>
            <a:off x="205242" y="1844676"/>
            <a:ext cx="6340042"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bg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
        <p:nvSpPr>
          <p:cNvPr id="2" name="Text Placeholder 10">
            <a:extLst>
              <a:ext uri="{FF2B5EF4-FFF2-40B4-BE49-F238E27FC236}">
                <a16:creationId xmlns:a16="http://schemas.microsoft.com/office/drawing/2014/main" id="{FE1EB83B-8351-8FCC-170C-509E91CCF04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pic>
        <p:nvPicPr>
          <p:cNvPr id="4" name="Picture 3" descr="A white circle with black background&#10;&#10;AI-generated content may be incorrect.">
            <a:extLst>
              <a:ext uri="{FF2B5EF4-FFF2-40B4-BE49-F238E27FC236}">
                <a16:creationId xmlns:a16="http://schemas.microsoft.com/office/drawing/2014/main" id="{294AF3EF-C3D7-8DD4-27D4-8582327AA7EC}"/>
              </a:ext>
            </a:extLst>
          </p:cNvPr>
          <p:cNvPicPr/>
          <p:nvPr/>
        </p:nvPicPr>
        <p:blipFill>
          <a:blip r:embed="rId3"/>
          <a:stretch>
            <a:fillRect/>
          </a:stretch>
        </p:blipFill>
        <p:spPr>
          <a:xfrm>
            <a:off x="205242" y="6369457"/>
            <a:ext cx="1252800" cy="266400"/>
          </a:xfrm>
          <a:prstGeom prst="rect">
            <a:avLst/>
          </a:prstGeom>
        </p:spPr>
      </p:pic>
    </p:spTree>
    <p:extLst>
      <p:ext uri="{BB962C8B-B14F-4D97-AF65-F5344CB8AC3E}">
        <p14:creationId xmlns:p14="http://schemas.microsoft.com/office/powerpoint/2010/main" val="3996670567"/>
      </p:ext>
    </p:extLst>
  </p:cSld>
  <p:clrMapOvr>
    <a:masterClrMapping/>
  </p:clrMapOvr>
  <p:extLst>
    <p:ext uri="{DCECCB84-F9BA-43D5-87BE-67443E8EF086}">
      <p15:sldGuideLst xmlns:p15="http://schemas.microsoft.com/office/powerpoint/2012/main">
        <p15:guide id="17" orient="horz" pos="3158">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Content and image ">
    <p:bg>
      <p:bgPr>
        <a:solidFill>
          <a:schemeClr val="bg2"/>
        </a:solidFill>
        <a:effectLst/>
      </p:bgPr>
    </p:bg>
    <p:spTree>
      <p:nvGrpSpPr>
        <p:cNvPr id="1" name=""/>
        <p:cNvGrpSpPr/>
        <p:nvPr/>
      </p:nvGrpSpPr>
      <p:grpSpPr>
        <a:xfrm>
          <a:off x="0" y="0"/>
          <a:ext cx="0" cy="0"/>
          <a:chOff x="0" y="0"/>
          <a:chExt cx="0" cy="0"/>
        </a:xfrm>
      </p:grpSpPr>
      <p:pic>
        <p:nvPicPr>
          <p:cNvPr id="3" name="Picture 2" descr="A group of blue circles&#10;&#10;AI-generated content may be incorrect.">
            <a:extLst>
              <a:ext uri="{FF2B5EF4-FFF2-40B4-BE49-F238E27FC236}">
                <a16:creationId xmlns:a16="http://schemas.microsoft.com/office/drawing/2014/main" id="{86EA50D8-28B9-EA9C-43F3-5CA9C2078F5C}"/>
              </a:ext>
            </a:extLst>
          </p:cNvPr>
          <p:cNvPicPr>
            <a:picLocks/>
          </p:cNvPicPr>
          <p:nvPr userDrawn="1"/>
        </p:nvPicPr>
        <p:blipFill>
          <a:blip r:embed="rId2"/>
          <a:stretch>
            <a:fillRect/>
          </a:stretch>
        </p:blipFill>
        <p:spPr>
          <a:xfrm>
            <a:off x="203078" y="6371736"/>
            <a:ext cx="1255194" cy="261683"/>
          </a:xfrm>
          <a:prstGeom prst="rect">
            <a:avLst/>
          </a:prstGeom>
        </p:spPr>
      </p:pic>
      <p:sp>
        <p:nvSpPr>
          <p:cNvPr id="13" name="Picture Placeholder 12">
            <a:extLst>
              <a:ext uri="{FF2B5EF4-FFF2-40B4-BE49-F238E27FC236}">
                <a16:creationId xmlns:a16="http://schemas.microsoft.com/office/drawing/2014/main" id="{11AEC833-B7AF-388F-2DA8-4E0470B482D7}"/>
              </a:ext>
            </a:extLst>
          </p:cNvPr>
          <p:cNvSpPr>
            <a:spLocks noGrp="1"/>
          </p:cNvSpPr>
          <p:nvPr>
            <p:ph type="pic" sz="quarter" idx="10"/>
          </p:nvPr>
        </p:nvSpPr>
        <p:spPr>
          <a:xfrm>
            <a:off x="7104063" y="225425"/>
            <a:ext cx="4895850" cy="5869329"/>
          </a:xfrm>
          <a:prstGeom prst="roundRect">
            <a:avLst>
              <a:gd name="adj" fmla="val 1469"/>
            </a:avLst>
          </a:prstGeom>
          <a:blipFill>
            <a:blip r:embed="rId3"/>
            <a:srcRect/>
            <a:stretch>
              <a:fillRect l="-9150" r="-9150"/>
            </a:stretch>
          </a:blipFill>
        </p:spPr>
        <p:txBody>
          <a:bodyPr/>
          <a:lstStyle/>
          <a:p>
            <a:endParaRPr lang="en-US" dirty="0"/>
          </a:p>
        </p:txBody>
      </p:sp>
      <p:sp>
        <p:nvSpPr>
          <p:cNvPr id="5" name="Title 1">
            <a:extLst>
              <a:ext uri="{FF2B5EF4-FFF2-40B4-BE49-F238E27FC236}">
                <a16:creationId xmlns:a16="http://schemas.microsoft.com/office/drawing/2014/main" id="{690B48BB-FB00-8D3A-72A5-C37750DDCE22}"/>
              </a:ext>
            </a:extLst>
          </p:cNvPr>
          <p:cNvSpPr>
            <a:spLocks noGrp="1"/>
          </p:cNvSpPr>
          <p:nvPr>
            <p:ph type="title" hasCustomPrompt="1"/>
          </p:nvPr>
        </p:nvSpPr>
        <p:spPr>
          <a:xfrm>
            <a:off x="206242" y="234165"/>
            <a:ext cx="6195580" cy="1335808"/>
          </a:xfrm>
          <a:noFill/>
        </p:spPr>
        <p:txBody>
          <a:bodyPr>
            <a:noAutofit/>
          </a:bodyPr>
          <a:lstStyle>
            <a:lvl1pPr>
              <a:defRPr sz="4400">
                <a:solidFill>
                  <a:schemeClr val="tx1"/>
                </a:solidFill>
              </a:defRPr>
            </a:lvl1pPr>
          </a:lstStyle>
          <a:p>
            <a:r>
              <a:rPr lang="en-GB" dirty="0"/>
              <a:t>Heading goes here over two lines if needed</a:t>
            </a:r>
            <a:endParaRPr lang="en-US" dirty="0"/>
          </a:p>
        </p:txBody>
      </p:sp>
      <p:sp>
        <p:nvSpPr>
          <p:cNvPr id="6" name="Text Placeholder 24">
            <a:extLst>
              <a:ext uri="{FF2B5EF4-FFF2-40B4-BE49-F238E27FC236}">
                <a16:creationId xmlns:a16="http://schemas.microsoft.com/office/drawing/2014/main" id="{1C5571BC-B3DA-B880-A9E9-BFE7A335F379}"/>
              </a:ext>
            </a:extLst>
          </p:cNvPr>
          <p:cNvSpPr>
            <a:spLocks noGrp="1"/>
          </p:cNvSpPr>
          <p:nvPr>
            <p:ph type="body" sz="quarter" idx="16" hasCustomPrompt="1"/>
          </p:nvPr>
        </p:nvSpPr>
        <p:spPr>
          <a:xfrm>
            <a:off x="205242" y="1844676"/>
            <a:ext cx="6340042"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
        <p:nvSpPr>
          <p:cNvPr id="2" name="Text Placeholder 10">
            <a:extLst>
              <a:ext uri="{FF2B5EF4-FFF2-40B4-BE49-F238E27FC236}">
                <a16:creationId xmlns:a16="http://schemas.microsoft.com/office/drawing/2014/main" id="{FE1EB83B-8351-8FCC-170C-509E91CCF04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Tree>
    <p:extLst>
      <p:ext uri="{BB962C8B-B14F-4D97-AF65-F5344CB8AC3E}">
        <p14:creationId xmlns:p14="http://schemas.microsoft.com/office/powerpoint/2010/main" val="696435454"/>
      </p:ext>
    </p:extLst>
  </p:cSld>
  <p:clrMapOvr>
    <a:masterClrMapping/>
  </p:clrMapOvr>
  <p:extLst>
    <p:ext uri="{DCECCB84-F9BA-43D5-87BE-67443E8EF086}">
      <p15:sldGuideLst xmlns:p15="http://schemas.microsoft.com/office/powerpoint/2012/main">
        <p15:guide id="17" orient="horz" pos="3158">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2_Content and image white background">
    <p:bg>
      <p:bgPr>
        <a:solidFill>
          <a:schemeClr val="bg1"/>
        </a:solidFill>
        <a:effectLst/>
      </p:bgPr>
    </p:bg>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11AEC833-B7AF-388F-2DA8-4E0470B482D7}"/>
              </a:ext>
            </a:extLst>
          </p:cNvPr>
          <p:cNvSpPr>
            <a:spLocks noGrp="1"/>
          </p:cNvSpPr>
          <p:nvPr>
            <p:ph type="pic" sz="quarter" idx="10"/>
          </p:nvPr>
        </p:nvSpPr>
        <p:spPr>
          <a:xfrm>
            <a:off x="7104063" y="225425"/>
            <a:ext cx="4895850" cy="5869329"/>
          </a:xfrm>
          <a:prstGeom prst="roundRect">
            <a:avLst>
              <a:gd name="adj" fmla="val 1469"/>
            </a:avLst>
          </a:prstGeom>
          <a:blipFill>
            <a:blip r:embed="rId2"/>
            <a:srcRect/>
            <a:stretch>
              <a:fillRect l="-9942" r="-9942"/>
            </a:stretch>
          </a:blipFill>
        </p:spPr>
        <p:txBody>
          <a:bodyPr/>
          <a:lstStyle/>
          <a:p>
            <a:r>
              <a:rPr lang="en-GB"/>
              <a:t>Click icon to add picture</a:t>
            </a:r>
            <a:endParaRPr lang="en-US"/>
          </a:p>
        </p:txBody>
      </p:sp>
      <p:sp>
        <p:nvSpPr>
          <p:cNvPr id="5" name="Title 1">
            <a:extLst>
              <a:ext uri="{FF2B5EF4-FFF2-40B4-BE49-F238E27FC236}">
                <a16:creationId xmlns:a16="http://schemas.microsoft.com/office/drawing/2014/main" id="{690B48BB-FB00-8D3A-72A5-C37750DDCE22}"/>
              </a:ext>
            </a:extLst>
          </p:cNvPr>
          <p:cNvSpPr>
            <a:spLocks noGrp="1"/>
          </p:cNvSpPr>
          <p:nvPr>
            <p:ph type="title" hasCustomPrompt="1"/>
          </p:nvPr>
        </p:nvSpPr>
        <p:spPr>
          <a:xfrm>
            <a:off x="206242" y="234165"/>
            <a:ext cx="6195580" cy="1335808"/>
          </a:xfrm>
          <a:noFill/>
        </p:spPr>
        <p:txBody>
          <a:bodyPr>
            <a:noAutofit/>
          </a:bodyPr>
          <a:lstStyle>
            <a:lvl1pPr>
              <a:defRPr sz="4400">
                <a:solidFill>
                  <a:schemeClr val="tx1"/>
                </a:solidFill>
              </a:defRPr>
            </a:lvl1pPr>
          </a:lstStyle>
          <a:p>
            <a:r>
              <a:rPr lang="en-GB" dirty="0"/>
              <a:t>Heading goes here over two lines if needed</a:t>
            </a:r>
            <a:endParaRPr lang="en-US" dirty="0"/>
          </a:p>
        </p:txBody>
      </p:sp>
      <p:sp>
        <p:nvSpPr>
          <p:cNvPr id="6" name="Text Placeholder 24">
            <a:extLst>
              <a:ext uri="{FF2B5EF4-FFF2-40B4-BE49-F238E27FC236}">
                <a16:creationId xmlns:a16="http://schemas.microsoft.com/office/drawing/2014/main" id="{1C5571BC-B3DA-B880-A9E9-BFE7A335F379}"/>
              </a:ext>
            </a:extLst>
          </p:cNvPr>
          <p:cNvSpPr>
            <a:spLocks noGrp="1"/>
          </p:cNvSpPr>
          <p:nvPr>
            <p:ph type="body" sz="quarter" idx="16" hasCustomPrompt="1"/>
          </p:nvPr>
        </p:nvSpPr>
        <p:spPr>
          <a:xfrm>
            <a:off x="205242" y="1844676"/>
            <a:ext cx="6340042"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
        <p:nvSpPr>
          <p:cNvPr id="9" name="Text Placeholder 20">
            <a:extLst>
              <a:ext uri="{FF2B5EF4-FFF2-40B4-BE49-F238E27FC236}">
                <a16:creationId xmlns:a16="http://schemas.microsoft.com/office/drawing/2014/main" id="{AFBF60D8-87D9-D3F9-D66C-E82E2E6323BF}"/>
              </a:ext>
            </a:extLst>
          </p:cNvPr>
          <p:cNvSpPr>
            <a:spLocks noGrp="1"/>
          </p:cNvSpPr>
          <p:nvPr>
            <p:ph type="body" sz="quarter" idx="23" hasCustomPrompt="1"/>
          </p:nvPr>
        </p:nvSpPr>
        <p:spPr>
          <a:xfrm>
            <a:off x="211818" y="5533498"/>
            <a:ext cx="6589712" cy="561256"/>
          </a:xfrm>
          <a:prstGeom prst="roundRect">
            <a:avLst>
              <a:gd name="adj" fmla="val 13265"/>
            </a:avLst>
          </a:prstGeom>
          <a:solidFill>
            <a:schemeClr val="accent6"/>
          </a:solidFill>
        </p:spPr>
        <p:txBody>
          <a:bodyPr vert="horz" anchor="ctr">
            <a:noAutofit/>
          </a:bodyPr>
          <a:lstStyle>
            <a:lvl1pPr marL="216000" algn="l" rtl="1">
              <a:buNone/>
              <a:defRPr sz="1400">
                <a:solidFill>
                  <a:schemeClr val="tx1"/>
                </a:solidFill>
              </a:defRPr>
            </a:lvl1pPr>
            <a:lvl2pPr algn="thaiDist">
              <a:defRPr/>
            </a:lvl2pPr>
          </a:lstStyle>
          <a:p>
            <a:pPr lvl="0"/>
            <a:r>
              <a:rPr lang="en-US" dirty="0"/>
              <a:t>	   XX secondary text goes along here</a:t>
            </a:r>
          </a:p>
        </p:txBody>
      </p:sp>
      <p:sp>
        <p:nvSpPr>
          <p:cNvPr id="3" name="Text Placeholder 10">
            <a:extLst>
              <a:ext uri="{FF2B5EF4-FFF2-40B4-BE49-F238E27FC236}">
                <a16:creationId xmlns:a16="http://schemas.microsoft.com/office/drawing/2014/main" id="{5C09D414-68E4-C9A4-C900-5CD2C75EDF8E}"/>
              </a:ext>
            </a:extLst>
          </p:cNvPr>
          <p:cNvSpPr>
            <a:spLocks noGrp="1"/>
          </p:cNvSpPr>
          <p:nvPr>
            <p:ph type="body" sz="quarter" idx="83" hasCustomPrompt="1"/>
          </p:nvPr>
        </p:nvSpPr>
        <p:spPr>
          <a:xfrm>
            <a:off x="6588682" y="6480592"/>
            <a:ext cx="5398076" cy="157051"/>
          </a:xfrm>
        </p:spPr>
        <p:txBody>
          <a:bodyPr/>
          <a:lstStyle>
            <a:lvl1pPr algn="r">
              <a:buNone/>
              <a:defRPr sz="1000" b="0">
                <a:solidFill>
                  <a:schemeClr val="tx1"/>
                </a:solidFill>
              </a:defRPr>
            </a:lvl1pPr>
          </a:lstStyle>
          <a:p>
            <a:pPr lvl="0"/>
            <a:r>
              <a:rPr lang="en-US" dirty="0"/>
              <a:t>Source goes here</a:t>
            </a:r>
          </a:p>
        </p:txBody>
      </p:sp>
      <p:pic>
        <p:nvPicPr>
          <p:cNvPr id="7" name="Picture 6" descr="A group of blue circles&#10;&#10;AI-generated content may be incorrect.">
            <a:extLst>
              <a:ext uri="{FF2B5EF4-FFF2-40B4-BE49-F238E27FC236}">
                <a16:creationId xmlns:a16="http://schemas.microsoft.com/office/drawing/2014/main" id="{E73B3FE4-F1A8-34B8-E75A-30DBAC1BDF0D}"/>
              </a:ext>
            </a:extLst>
          </p:cNvPr>
          <p:cNvPicPr>
            <a:picLocks/>
          </p:cNvPicPr>
          <p:nvPr/>
        </p:nvPicPr>
        <p:blipFill>
          <a:blip r:embed="rId3"/>
          <a:stretch>
            <a:fillRect/>
          </a:stretch>
        </p:blipFill>
        <p:spPr>
          <a:xfrm>
            <a:off x="203078" y="6371736"/>
            <a:ext cx="1255194" cy="261683"/>
          </a:xfrm>
          <a:prstGeom prst="rect">
            <a:avLst/>
          </a:prstGeom>
        </p:spPr>
      </p:pic>
    </p:spTree>
    <p:extLst>
      <p:ext uri="{BB962C8B-B14F-4D97-AF65-F5344CB8AC3E}">
        <p14:creationId xmlns:p14="http://schemas.microsoft.com/office/powerpoint/2010/main" val="1494874061"/>
      </p:ext>
    </p:extLst>
  </p:cSld>
  <p:clrMapOvr>
    <a:masterClrMapping/>
  </p:clrMapOvr>
  <p:extLst>
    <p:ext uri="{DCECCB84-F9BA-43D5-87BE-67443E8EF086}">
      <p15:sldGuideLst xmlns:p15="http://schemas.microsoft.com/office/powerpoint/2012/main">
        <p15:guide id="17" orient="horz" pos="3158">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35296A7-B999-93D2-3582-3A5FDF7AB5CB}"/>
              </a:ext>
            </a:extLst>
          </p:cNvPr>
          <p:cNvSpPr>
            <a:spLocks noGrp="1"/>
          </p:cNvSpPr>
          <p:nvPr>
            <p:ph type="title"/>
          </p:nvPr>
        </p:nvSpPr>
        <p:spPr>
          <a:xfrm>
            <a:off x="197984" y="244355"/>
            <a:ext cx="11651873" cy="1325563"/>
          </a:xfrm>
          <a:prstGeom prst="rect">
            <a:avLst/>
          </a:prstGeom>
        </p:spPr>
        <p:txBody>
          <a:bodyPr vert="horz" lIns="0" tIns="0" rIns="0" bIns="0" rtlCol="0" anchor="t" anchorCtr="0">
            <a:normAutofit/>
          </a:bodyPr>
          <a:lstStyle/>
          <a:p>
            <a:r>
              <a:rPr lang="en-GB"/>
              <a:t>Click to edit Master title style</a:t>
            </a:r>
            <a:endParaRPr lang="en-US" dirty="0"/>
          </a:p>
        </p:txBody>
      </p:sp>
      <p:sp>
        <p:nvSpPr>
          <p:cNvPr id="3" name="Text Placeholder 2">
            <a:extLst>
              <a:ext uri="{FF2B5EF4-FFF2-40B4-BE49-F238E27FC236}">
                <a16:creationId xmlns:a16="http://schemas.microsoft.com/office/drawing/2014/main" id="{08C00E4E-AA31-4487-53C8-F719BA085C1E}"/>
              </a:ext>
            </a:extLst>
          </p:cNvPr>
          <p:cNvSpPr>
            <a:spLocks noGrp="1"/>
          </p:cNvSpPr>
          <p:nvPr>
            <p:ph type="body" idx="1"/>
          </p:nvPr>
        </p:nvSpPr>
        <p:spPr>
          <a:xfrm>
            <a:off x="197985" y="1569918"/>
            <a:ext cx="11651874" cy="4483100"/>
          </a:xfrm>
          <a:prstGeom prst="rect">
            <a:avLst/>
          </a:prstGeom>
        </p:spPr>
        <p:txBody>
          <a:bodyPr vert="horz" lIns="0" tIns="0" rIns="0" bIns="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a:extLst>
              <a:ext uri="{FF2B5EF4-FFF2-40B4-BE49-F238E27FC236}">
                <a16:creationId xmlns:a16="http://schemas.microsoft.com/office/drawing/2014/main" id="{03A4BEB0-DB4E-FC9A-83D3-4796BC9590DC}"/>
              </a:ext>
            </a:extLst>
          </p:cNvPr>
          <p:cNvSpPr>
            <a:spLocks noGrp="1"/>
          </p:cNvSpPr>
          <p:nvPr>
            <p:ph type="dt" sz="half" idx="2"/>
          </p:nvPr>
        </p:nvSpPr>
        <p:spPr>
          <a:xfrm>
            <a:off x="227013" y="6417330"/>
            <a:ext cx="2743200" cy="196315"/>
          </a:xfrm>
          <a:prstGeom prst="rect">
            <a:avLst/>
          </a:prstGeom>
        </p:spPr>
        <p:txBody>
          <a:bodyPr vert="horz" lIns="0" tIns="0" rIns="0" bIns="0" rtlCol="0" anchor="t"/>
          <a:lstStyle>
            <a:lvl1pPr algn="l">
              <a:defRPr sz="1200">
                <a:solidFill>
                  <a:schemeClr val="tx1">
                    <a:tint val="82000"/>
                  </a:schemeClr>
                </a:solidFill>
              </a:defRPr>
            </a:lvl1pPr>
          </a:lstStyle>
          <a:p>
            <a:fld id="{33E1D87C-720A-4550-9D73-7EA436D48781}" type="datetimeFigureOut">
              <a:rPr lang="en-GB" smtClean="0"/>
              <a:t>02/08/2026</a:t>
            </a:fld>
            <a:endParaRPr lang="en-GB"/>
          </a:p>
        </p:txBody>
      </p:sp>
      <p:sp>
        <p:nvSpPr>
          <p:cNvPr id="5" name="Footer Placeholder 4">
            <a:extLst>
              <a:ext uri="{FF2B5EF4-FFF2-40B4-BE49-F238E27FC236}">
                <a16:creationId xmlns:a16="http://schemas.microsoft.com/office/drawing/2014/main" id="{1357D8B5-5EF4-BFE1-BA28-2C16D0C023ED}"/>
              </a:ext>
            </a:extLst>
          </p:cNvPr>
          <p:cNvSpPr>
            <a:spLocks noGrp="1"/>
          </p:cNvSpPr>
          <p:nvPr>
            <p:ph type="ftr" sz="quarter" idx="3"/>
          </p:nvPr>
        </p:nvSpPr>
        <p:spPr>
          <a:xfrm>
            <a:off x="4038600" y="6431912"/>
            <a:ext cx="4114800" cy="200663"/>
          </a:xfrm>
          <a:prstGeom prst="rect">
            <a:avLst/>
          </a:prstGeom>
        </p:spPr>
        <p:txBody>
          <a:bodyPr vert="horz" lIns="0" tIns="0" rIns="0" bIns="0" rtlCol="0" anchor="t"/>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6FA424BB-B773-367F-C47F-DF79E6DFAA53}"/>
              </a:ext>
            </a:extLst>
          </p:cNvPr>
          <p:cNvSpPr>
            <a:spLocks noGrp="1"/>
          </p:cNvSpPr>
          <p:nvPr>
            <p:ph type="sldNum" sz="quarter" idx="4"/>
          </p:nvPr>
        </p:nvSpPr>
        <p:spPr>
          <a:xfrm>
            <a:off x="9221787" y="6431911"/>
            <a:ext cx="2743200" cy="200664"/>
          </a:xfrm>
          <a:prstGeom prst="rect">
            <a:avLst/>
          </a:prstGeom>
        </p:spPr>
        <p:txBody>
          <a:bodyPr vert="horz" lIns="0" tIns="0" rIns="0" bIns="0" rtlCol="0" anchor="t"/>
          <a:lstStyle>
            <a:lvl1pPr algn="r">
              <a:defRPr sz="1200">
                <a:solidFill>
                  <a:schemeClr val="tx1">
                    <a:tint val="82000"/>
                  </a:schemeClr>
                </a:solidFill>
              </a:defRPr>
            </a:lvl1pPr>
          </a:lstStyle>
          <a:p>
            <a:fld id="{DADE23F3-0D08-4861-A74C-134269666392}" type="slidenum">
              <a:rPr lang="en-GB" smtClean="0"/>
              <a:t>‹#›</a:t>
            </a:fld>
            <a:endParaRPr lang="en-GB"/>
          </a:p>
        </p:txBody>
      </p:sp>
    </p:spTree>
    <p:extLst>
      <p:ext uri="{BB962C8B-B14F-4D97-AF65-F5344CB8AC3E}">
        <p14:creationId xmlns:p14="http://schemas.microsoft.com/office/powerpoint/2010/main" val="35985444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6350" indent="-6350" algn="l" defTabSz="914400" rtl="0" eaLnBrk="1" latinLnBrk="0" hangingPunct="1">
        <a:lnSpc>
          <a:spcPct val="90000"/>
        </a:lnSpc>
        <a:spcBef>
          <a:spcPts val="1000"/>
        </a:spcBef>
        <a:buFont typeface="Arial" panose="020B0604020202020204" pitchFamily="34" charset="0"/>
        <a:buChar char="•"/>
        <a:tabLst/>
        <a:defRPr sz="28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4" pos="121">
          <p15:clr>
            <a:srgbClr val="F26B43"/>
          </p15:clr>
        </p15:guide>
        <p15:guide id="6" pos="1391">
          <p15:clr>
            <a:srgbClr val="F26B43"/>
          </p15:clr>
        </p15:guide>
        <p15:guide id="7" pos="2615">
          <p15:clr>
            <a:srgbClr val="F26B43"/>
          </p15:clr>
        </p15:guide>
        <p15:guide id="8" pos="5065">
          <p15:clr>
            <a:srgbClr val="F26B43"/>
          </p15:clr>
        </p15:guide>
        <p15:guide id="9" pos="6289">
          <p15:clr>
            <a:srgbClr val="F26B43"/>
          </p15:clr>
        </p15:guide>
        <p15:guide id="10" pos="7559">
          <p15:clr>
            <a:srgbClr val="F26B43"/>
          </p15:clr>
        </p15:guide>
        <p15:guide id="15" orient="horz" pos="142">
          <p15:clr>
            <a:srgbClr val="F26B43"/>
          </p15:clr>
        </p15:guide>
        <p15:guide id="17" orient="horz" pos="4178">
          <p15:clr>
            <a:srgbClr val="F26B43"/>
          </p15:clr>
        </p15:guide>
        <p15:guide id="19" pos="4475">
          <p15:clr>
            <a:srgbClr val="F26B43"/>
          </p15:clr>
        </p15:guide>
        <p15:guide id="20" orient="horz" pos="595">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1.xml"/><Relationship Id="rId5" Type="http://schemas.openxmlformats.org/officeDocument/2006/relationships/image" Target="../media/image7.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1.xml"/><Relationship Id="rId5" Type="http://schemas.openxmlformats.org/officeDocument/2006/relationships/image" Target="../media/image7.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2776F7F1-05A9-38DD-7249-50525ED94B04}"/>
              </a:ext>
            </a:extLst>
          </p:cNvPr>
          <p:cNvSpPr>
            <a:spLocks noGrp="1"/>
          </p:cNvSpPr>
          <p:nvPr>
            <p:ph type="title"/>
          </p:nvPr>
        </p:nvSpPr>
        <p:spPr>
          <a:xfrm>
            <a:off x="510922" y="476824"/>
            <a:ext cx="10837631" cy="525552"/>
          </a:xfrm>
        </p:spPr>
        <p:txBody>
          <a:bodyPr/>
          <a:lstStyle/>
          <a:p>
            <a:r>
              <a:rPr lang="en-US" dirty="0"/>
              <a:t>Pets at Home</a:t>
            </a:r>
          </a:p>
        </p:txBody>
      </p:sp>
      <p:sp>
        <p:nvSpPr>
          <p:cNvPr id="9" name="Text Placeholder 4">
            <a:extLst>
              <a:ext uri="{FF2B5EF4-FFF2-40B4-BE49-F238E27FC236}">
                <a16:creationId xmlns:a16="http://schemas.microsoft.com/office/drawing/2014/main" id="{57C6985E-8A3D-7F38-1363-413EE0EB8B0F}"/>
              </a:ext>
            </a:extLst>
          </p:cNvPr>
          <p:cNvSpPr>
            <a:spLocks noGrp="1"/>
          </p:cNvSpPr>
          <p:nvPr>
            <p:ph type="body" sz="quarter" idx="16"/>
          </p:nvPr>
        </p:nvSpPr>
        <p:spPr>
          <a:xfrm>
            <a:off x="510922" y="1533281"/>
            <a:ext cx="7448222" cy="3791438"/>
          </a:xfrm>
        </p:spPr>
        <p:txBody>
          <a:bodyPr/>
          <a:lstStyle/>
          <a:p>
            <a:pPr lvl="0" indent="0" defTabSz="961844">
              <a:lnSpc>
                <a:spcPct val="100000"/>
              </a:lnSpc>
              <a:spcBef>
                <a:spcPts val="0"/>
              </a:spcBef>
              <a:buClr>
                <a:srgbClr val="FFFFFF"/>
              </a:buClr>
              <a:buSzPct val="100000"/>
              <a:defRPr/>
            </a:pPr>
            <a:r>
              <a:rPr lang="en-GB" sz="1500" b="1" dirty="0"/>
              <a:t>Background</a:t>
            </a:r>
            <a:br>
              <a:rPr lang="en-GB" sz="1500" b="1" dirty="0"/>
            </a:br>
            <a:r>
              <a:rPr lang="en-GB" altLang="en-US" sz="1500" dirty="0">
                <a:solidFill>
                  <a:srgbClr val="000000"/>
                </a:solidFill>
                <a:cs typeface="Arial" pitchFamily="34" charset="0"/>
              </a:rPr>
              <a:t>With increased competition in the pet care industry, Pets at Home wanted to enhance its position and drive consideration. The brand underwent a refresh, adopting a cohesive and softer brand identity under the positioning "We’re All for Pets”.</a:t>
            </a:r>
            <a:br>
              <a:rPr lang="en-GB" altLang="en-US" sz="1500" dirty="0">
                <a:solidFill>
                  <a:srgbClr val="000000"/>
                </a:solidFill>
                <a:cs typeface="Arial" pitchFamily="34" charset="0"/>
              </a:rPr>
            </a:br>
            <a:br>
              <a:rPr lang="en-GB" altLang="en-US" sz="1500" dirty="0">
                <a:solidFill>
                  <a:srgbClr val="000000"/>
                </a:solidFill>
                <a:cs typeface="Arial" pitchFamily="34" charset="0"/>
              </a:rPr>
            </a:br>
            <a:r>
              <a:rPr lang="en-GB" sz="1500" b="1" dirty="0"/>
              <a:t>Plan</a:t>
            </a:r>
            <a:br>
              <a:rPr lang="en-GB" sz="1500" b="1" dirty="0">
                <a:solidFill>
                  <a:srgbClr val="000000"/>
                </a:solidFill>
              </a:rPr>
            </a:br>
            <a:r>
              <a:rPr lang="en-GB" altLang="en-US" sz="1500" dirty="0">
                <a:solidFill>
                  <a:srgbClr val="000000"/>
                </a:solidFill>
                <a:cs typeface="Arial" pitchFamily="34" charset="0"/>
              </a:rPr>
              <a:t>With a new 60” creative, Pets at Home ran in cinema for 6 weeks over the spring, accessing a number of titles effective in reaching its target family audience including: </a:t>
            </a:r>
            <a:r>
              <a:rPr lang="en-GB" altLang="en-US" sz="1500" i="1" dirty="0">
                <a:solidFill>
                  <a:srgbClr val="000000"/>
                </a:solidFill>
                <a:cs typeface="Arial" pitchFamily="34" charset="0"/>
              </a:rPr>
              <a:t>Spiderman: Across The Spider-Verse </a:t>
            </a:r>
            <a:r>
              <a:rPr lang="en-GB" altLang="en-US" sz="1500" dirty="0">
                <a:solidFill>
                  <a:srgbClr val="000000"/>
                </a:solidFill>
                <a:cs typeface="Arial" pitchFamily="34" charset="0"/>
              </a:rPr>
              <a:t>and The </a:t>
            </a:r>
            <a:r>
              <a:rPr lang="en-GB" altLang="en-US" sz="1500" i="1" dirty="0">
                <a:solidFill>
                  <a:srgbClr val="000000"/>
                </a:solidFill>
                <a:cs typeface="Arial" pitchFamily="34" charset="0"/>
              </a:rPr>
              <a:t>Little Mermaid,</a:t>
            </a:r>
            <a:r>
              <a:rPr lang="en-GB" altLang="en-US" sz="1500" dirty="0">
                <a:solidFill>
                  <a:srgbClr val="000000"/>
                </a:solidFill>
                <a:cs typeface="Arial" pitchFamily="34" charset="0"/>
              </a:rPr>
              <a:t> ensuring maximum visibility and reach. </a:t>
            </a:r>
            <a:br>
              <a:rPr lang="en-GB" altLang="en-US" sz="1500" dirty="0">
                <a:solidFill>
                  <a:srgbClr val="000000"/>
                </a:solidFill>
                <a:cs typeface="Arial" pitchFamily="34" charset="0"/>
              </a:rPr>
            </a:br>
            <a:br>
              <a:rPr lang="en-GB" altLang="en-US" sz="1500" dirty="0">
                <a:solidFill>
                  <a:srgbClr val="000000"/>
                </a:solidFill>
                <a:cs typeface="Arial" pitchFamily="34" charset="0"/>
              </a:rPr>
            </a:br>
            <a:r>
              <a:rPr lang="en-GB" sz="1500" b="1" dirty="0"/>
              <a:t>Results</a:t>
            </a:r>
          </a:p>
          <a:p>
            <a:pPr lvl="0" indent="0" defTabSz="961844">
              <a:lnSpc>
                <a:spcPct val="100000"/>
              </a:lnSpc>
              <a:spcBef>
                <a:spcPts val="0"/>
              </a:spcBef>
              <a:buClr>
                <a:srgbClr val="FFFFFF"/>
              </a:buClr>
              <a:buSzPct val="100000"/>
              <a:defRPr/>
            </a:pPr>
            <a:endParaRPr lang="en-GB" sz="1500" b="1" dirty="0"/>
          </a:p>
          <a:p>
            <a:pPr marL="285750" lvl="0" indent="-285750" defTabSz="961844">
              <a:lnSpc>
                <a:spcPct val="100000"/>
              </a:lnSpc>
              <a:spcBef>
                <a:spcPts val="0"/>
              </a:spcBef>
              <a:buClr>
                <a:schemeClr val="tx1"/>
              </a:buClr>
              <a:buSzPct val="100000"/>
              <a:buFont typeface="Arial" panose="020B0604020202020204" pitchFamily="34" charset="0"/>
              <a:buChar char="•"/>
              <a:defRPr/>
            </a:pPr>
            <a:r>
              <a:rPr lang="en-GB" sz="1500" dirty="0"/>
              <a:t>The perception of the company as an authoritative and industry-leading pet care brand grew significantly.</a:t>
            </a:r>
            <a:endParaRPr lang="en-GB" sz="1500" dirty="0">
              <a:solidFill>
                <a:srgbClr val="000000"/>
              </a:solidFill>
            </a:endParaRPr>
          </a:p>
          <a:p>
            <a:pPr marL="285750" indent="-285750" defTabSz="654246">
              <a:lnSpc>
                <a:spcPct val="100000"/>
              </a:lnSpc>
              <a:buClr>
                <a:schemeClr val="tx1"/>
              </a:buClr>
              <a:buFont typeface="Arial" panose="020B0604020202020204" pitchFamily="34" charset="0"/>
              <a:buChar char="•"/>
            </a:pPr>
            <a:r>
              <a:rPr lang="en-GB" sz="1500" dirty="0"/>
              <a:t>85% felt the brand </a:t>
            </a:r>
            <a:r>
              <a:rPr lang="en-GB" sz="1500" i="1" dirty="0"/>
              <a:t>‘understood them and their pet’s needs’ </a:t>
            </a:r>
            <a:r>
              <a:rPr lang="en-GB" sz="1500" dirty="0"/>
              <a:t>(+9% uplift vs. control).</a:t>
            </a:r>
          </a:p>
        </p:txBody>
      </p:sp>
      <p:pic>
        <p:nvPicPr>
          <p:cNvPr id="10" name="Picture Placeholder 8">
            <a:extLst>
              <a:ext uri="{FF2B5EF4-FFF2-40B4-BE49-F238E27FC236}">
                <a16:creationId xmlns:a16="http://schemas.microsoft.com/office/drawing/2014/main" id="{3D0B2954-36E8-5A4D-8548-644A86150C4D}"/>
              </a:ext>
            </a:extLst>
          </p:cNvPr>
          <p:cNvPicPr>
            <a:picLocks noChangeAspect="1"/>
          </p:cNvPicPr>
          <p:nvPr/>
        </p:nvPicPr>
        <p:blipFill>
          <a:blip r:embed="rId3">
            <a:extLst>
              <a:ext uri="{28A0092B-C50C-407E-A947-70E740481C1C}">
                <a14:useLocalDpi xmlns:a14="http://schemas.microsoft.com/office/drawing/2010/main" val="0"/>
              </a:ext>
            </a:extLst>
          </a:blip>
          <a:srcRect l="1079" r="1079"/>
          <a:stretch/>
        </p:blipFill>
        <p:spPr>
          <a:xfrm>
            <a:off x="8507219" y="932940"/>
            <a:ext cx="3291034" cy="2390828"/>
          </a:xfrm>
          <a:prstGeom prst="roundRect">
            <a:avLst>
              <a:gd name="adj" fmla="val 1469"/>
            </a:avLst>
          </a:prstGeom>
          <a:blipFill>
            <a:blip r:embed="rId4"/>
            <a:srcRect/>
            <a:stretch>
              <a:fillRect t="-13649" b="-13649"/>
            </a:stretch>
          </a:blipFill>
        </p:spPr>
      </p:pic>
      <p:pic>
        <p:nvPicPr>
          <p:cNvPr id="11" name="Picture Placeholder 8">
            <a:extLst>
              <a:ext uri="{FF2B5EF4-FFF2-40B4-BE49-F238E27FC236}">
                <a16:creationId xmlns:a16="http://schemas.microsoft.com/office/drawing/2014/main" id="{6D0E024F-0CA2-8D63-1BDB-74091B9B2A4E}"/>
              </a:ext>
            </a:extLst>
          </p:cNvPr>
          <p:cNvPicPr>
            <a:picLocks noChangeAspect="1"/>
          </p:cNvPicPr>
          <p:nvPr/>
        </p:nvPicPr>
        <p:blipFill>
          <a:blip r:embed="rId5">
            <a:extLst>
              <a:ext uri="{28A0092B-C50C-407E-A947-70E740481C1C}">
                <a14:useLocalDpi xmlns:a14="http://schemas.microsoft.com/office/drawing/2010/main" val="0"/>
              </a:ext>
            </a:extLst>
          </a:blip>
          <a:srcRect t="1684" b="1684"/>
          <a:stretch/>
        </p:blipFill>
        <p:spPr>
          <a:xfrm>
            <a:off x="8507219" y="3429000"/>
            <a:ext cx="3291034" cy="2390828"/>
          </a:xfrm>
          <a:prstGeom prst="roundRect">
            <a:avLst>
              <a:gd name="adj" fmla="val 1469"/>
            </a:avLst>
          </a:prstGeom>
          <a:blipFill>
            <a:blip r:embed="rId4"/>
            <a:srcRect/>
            <a:stretch>
              <a:fillRect t="-13649" b="-13649"/>
            </a:stretch>
          </a:blipFill>
        </p:spPr>
      </p:pic>
      <p:sp>
        <p:nvSpPr>
          <p:cNvPr id="12" name="TextBox 11">
            <a:extLst>
              <a:ext uri="{FF2B5EF4-FFF2-40B4-BE49-F238E27FC236}">
                <a16:creationId xmlns:a16="http://schemas.microsoft.com/office/drawing/2014/main" id="{F025E750-5BEE-9B6C-45F6-C4FF03237A15}"/>
              </a:ext>
            </a:extLst>
          </p:cNvPr>
          <p:cNvSpPr txBox="1"/>
          <p:nvPr/>
        </p:nvSpPr>
        <p:spPr>
          <a:xfrm>
            <a:off x="9570246" y="378702"/>
            <a:ext cx="2228007" cy="407740"/>
          </a:xfrm>
          <a:prstGeom prst="roundRect">
            <a:avLst>
              <a:gd name="adj" fmla="val 7714"/>
            </a:avLst>
          </a:prstGeom>
          <a:solidFill>
            <a:srgbClr val="BA9863"/>
          </a:solidFill>
        </p:spPr>
        <p:txBody>
          <a:bodyPr wrap="square" rtlCol="0" anchor="ctr" anchorCtr="0">
            <a:noAutofit/>
          </a:bodyPr>
          <a:lstStyle/>
          <a:p>
            <a:pPr algn="ctr" defTabSz="654246">
              <a:buClrTx/>
            </a:pPr>
            <a:r>
              <a:rPr lang="en-GB" sz="1200" dirty="0">
                <a:solidFill>
                  <a:srgbClr val="FFFFFF"/>
                </a:solidFill>
              </a:rPr>
              <a:t>DCM Awards Nominee:</a:t>
            </a:r>
            <a:br>
              <a:rPr lang="en-GB" sz="1200" dirty="0">
                <a:solidFill>
                  <a:srgbClr val="FFFFFF"/>
                </a:solidFill>
              </a:rPr>
            </a:br>
            <a:r>
              <a:rPr lang="en-GB" sz="1200" dirty="0">
                <a:solidFill>
                  <a:srgbClr val="FFFFFF"/>
                </a:solidFill>
              </a:rPr>
              <a:t>Best Use of Cinema (Large)</a:t>
            </a:r>
          </a:p>
        </p:txBody>
      </p:sp>
      <p:sp>
        <p:nvSpPr>
          <p:cNvPr id="7" name="Text Placeholder 6">
            <a:extLst>
              <a:ext uri="{FF2B5EF4-FFF2-40B4-BE49-F238E27FC236}">
                <a16:creationId xmlns:a16="http://schemas.microsoft.com/office/drawing/2014/main" id="{10002778-528D-127A-2922-F89CBF16153B}"/>
              </a:ext>
            </a:extLst>
          </p:cNvPr>
          <p:cNvSpPr>
            <a:spLocks noGrp="1"/>
          </p:cNvSpPr>
          <p:nvPr>
            <p:ph type="body" sz="quarter" idx="83"/>
          </p:nvPr>
        </p:nvSpPr>
        <p:spPr/>
        <p:txBody>
          <a:bodyPr/>
          <a:lstStyle/>
          <a:p>
            <a:endParaRPr lang="en-US"/>
          </a:p>
        </p:txBody>
      </p:sp>
    </p:spTree>
    <p:extLst>
      <p:ext uri="{BB962C8B-B14F-4D97-AF65-F5344CB8AC3E}">
        <p14:creationId xmlns:p14="http://schemas.microsoft.com/office/powerpoint/2010/main" val="42062373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0A81E9FA-10A1-6377-511A-55DB1B0E72DA}"/>
            </a:ext>
          </a:extLst>
        </p:cNvPr>
        <p:cNvGrpSpPr/>
        <p:nvPr/>
      </p:nvGrpSpPr>
      <p:grpSpPr>
        <a:xfrm>
          <a:off x="0" y="0"/>
          <a:ext cx="0" cy="0"/>
          <a:chOff x="0" y="0"/>
          <a:chExt cx="0" cy="0"/>
        </a:xfrm>
      </p:grpSpPr>
      <p:sp>
        <p:nvSpPr>
          <p:cNvPr id="8" name="Title 2">
            <a:extLst>
              <a:ext uri="{FF2B5EF4-FFF2-40B4-BE49-F238E27FC236}">
                <a16:creationId xmlns:a16="http://schemas.microsoft.com/office/drawing/2014/main" id="{E72D4A28-BB76-1119-4DB4-4742DADDC676}"/>
              </a:ext>
            </a:extLst>
          </p:cNvPr>
          <p:cNvSpPr>
            <a:spLocks noGrp="1"/>
          </p:cNvSpPr>
          <p:nvPr>
            <p:ph type="title"/>
          </p:nvPr>
        </p:nvSpPr>
        <p:spPr>
          <a:xfrm>
            <a:off x="510922" y="476824"/>
            <a:ext cx="8204453" cy="525552"/>
          </a:xfrm>
        </p:spPr>
        <p:txBody>
          <a:bodyPr/>
          <a:lstStyle/>
          <a:p>
            <a:r>
              <a:rPr lang="en-US" dirty="0"/>
              <a:t>Pets at Home</a:t>
            </a:r>
          </a:p>
        </p:txBody>
      </p:sp>
      <p:sp>
        <p:nvSpPr>
          <p:cNvPr id="9" name="Text Placeholder 4">
            <a:extLst>
              <a:ext uri="{FF2B5EF4-FFF2-40B4-BE49-F238E27FC236}">
                <a16:creationId xmlns:a16="http://schemas.microsoft.com/office/drawing/2014/main" id="{B1D548DE-604D-E5D7-A71A-FAA5132A76C2}"/>
              </a:ext>
            </a:extLst>
          </p:cNvPr>
          <p:cNvSpPr>
            <a:spLocks noGrp="1"/>
          </p:cNvSpPr>
          <p:nvPr>
            <p:ph type="body" sz="quarter" idx="16"/>
          </p:nvPr>
        </p:nvSpPr>
        <p:spPr>
          <a:xfrm>
            <a:off x="508532" y="1702273"/>
            <a:ext cx="4617721" cy="4009526"/>
          </a:xfrm>
        </p:spPr>
        <p:txBody>
          <a:bodyPr/>
          <a:lstStyle/>
          <a:p>
            <a:pPr defTabSz="654246">
              <a:lnSpc>
                <a:spcPct val="100000"/>
              </a:lnSpc>
            </a:pPr>
            <a:r>
              <a:rPr lang="en-GB" altLang="en-US" b="1" dirty="0">
                <a:cs typeface="Arial" pitchFamily="34" charset="0"/>
              </a:rPr>
              <a:t>Background</a:t>
            </a:r>
            <a:br>
              <a:rPr lang="en-GB" altLang="en-US" dirty="0">
                <a:cs typeface="Arial" pitchFamily="34" charset="0"/>
              </a:rPr>
            </a:br>
            <a:r>
              <a:rPr lang="en-GB" altLang="en-US" dirty="0">
                <a:solidFill>
                  <a:srgbClr val="000000"/>
                </a:solidFill>
                <a:cs typeface="Arial" pitchFamily="34" charset="0"/>
              </a:rPr>
              <a:t>Pets at Home is known as the nation’s largest pet retailer but felt faced with the challenge of being perceived as a disconnected collection of brands rather than a unified and expert pet care company. With increased competition in the pet care industry, the company wanted to enhance its position and drive consideration. To achieve this, Pets at Home underwent a brand refresh, adopting a cohesive and softer brand identity under the positioning "We’re All</a:t>
            </a:r>
            <a:br>
              <a:rPr lang="en-GB" altLang="en-US" dirty="0">
                <a:solidFill>
                  <a:srgbClr val="000000"/>
                </a:solidFill>
                <a:cs typeface="Arial" pitchFamily="34" charset="0"/>
              </a:rPr>
            </a:br>
            <a:r>
              <a:rPr lang="en-GB" altLang="en-US" dirty="0">
                <a:solidFill>
                  <a:srgbClr val="000000"/>
                </a:solidFill>
                <a:cs typeface="Arial" pitchFamily="34" charset="0"/>
              </a:rPr>
              <a:t>for Pets”.</a:t>
            </a:r>
            <a:br>
              <a:rPr lang="en-GB" altLang="en-US" dirty="0">
                <a:solidFill>
                  <a:srgbClr val="000000"/>
                </a:solidFill>
                <a:cs typeface="Arial" pitchFamily="34" charset="0"/>
              </a:rPr>
            </a:br>
            <a:br>
              <a:rPr lang="en-GB" altLang="en-US" dirty="0">
                <a:solidFill>
                  <a:srgbClr val="000000"/>
                </a:solidFill>
                <a:cs typeface="Arial" pitchFamily="34" charset="0"/>
              </a:rPr>
            </a:br>
            <a:r>
              <a:rPr lang="en-GB" altLang="en-US" b="1" dirty="0">
                <a:cs typeface="Arial" pitchFamily="34" charset="0"/>
              </a:rPr>
              <a:t>Plan</a:t>
            </a:r>
            <a:br>
              <a:rPr lang="en-GB" altLang="en-US" dirty="0">
                <a:cs typeface="Arial" pitchFamily="34" charset="0"/>
              </a:rPr>
            </a:br>
            <a:r>
              <a:rPr lang="en-GB" altLang="en-US" dirty="0">
                <a:solidFill>
                  <a:srgbClr val="000000"/>
                </a:solidFill>
                <a:cs typeface="Arial" pitchFamily="34" charset="0"/>
              </a:rPr>
              <a:t>Pets at Home created a 60” copy with the aim of connecting with pet owners emotionally, using the iconic Meat Loaf song “I’d Do Anything For Love” as a nod to the bond between pets and their owners. Running for 6 weeks across the spring, through an AGP Pets at Home accessed a number of highly efficient titles for its target audience of families including </a:t>
            </a:r>
            <a:r>
              <a:rPr lang="en-GB" altLang="en-US" i="1" dirty="0">
                <a:solidFill>
                  <a:srgbClr val="000000"/>
                </a:solidFill>
                <a:cs typeface="Arial" pitchFamily="34" charset="0"/>
              </a:rPr>
              <a:t>Spiderman: Across The Spider-Verse </a:t>
            </a:r>
            <a:r>
              <a:rPr lang="en-GB" altLang="en-US" dirty="0">
                <a:solidFill>
                  <a:srgbClr val="000000"/>
                </a:solidFill>
                <a:cs typeface="Arial" pitchFamily="34" charset="0"/>
              </a:rPr>
              <a:t>and </a:t>
            </a:r>
            <a:r>
              <a:rPr lang="en-GB" altLang="en-US" i="1" dirty="0">
                <a:solidFill>
                  <a:srgbClr val="000000"/>
                </a:solidFill>
                <a:cs typeface="Arial" pitchFamily="34" charset="0"/>
              </a:rPr>
              <a:t>The Little Mermaid</a:t>
            </a:r>
            <a:r>
              <a:rPr lang="en-GB" altLang="en-US" dirty="0">
                <a:solidFill>
                  <a:srgbClr val="000000"/>
                </a:solidFill>
                <a:cs typeface="Arial" pitchFamily="34" charset="0"/>
              </a:rPr>
              <a:t> to ensure maximum visibility and reach.</a:t>
            </a:r>
            <a:br>
              <a:rPr lang="en-GB" altLang="en-US" dirty="0">
                <a:solidFill>
                  <a:srgbClr val="000000"/>
                </a:solidFill>
                <a:cs typeface="Arial" pitchFamily="34" charset="0"/>
              </a:rPr>
            </a:br>
            <a:br>
              <a:rPr lang="en-GB" altLang="en-US" dirty="0">
                <a:solidFill>
                  <a:srgbClr val="000000"/>
                </a:solidFill>
                <a:cs typeface="Arial" pitchFamily="34" charset="0"/>
              </a:rPr>
            </a:br>
            <a:r>
              <a:rPr lang="en-GB" b="1" dirty="0"/>
              <a:t>Results</a:t>
            </a:r>
            <a:br>
              <a:rPr lang="en-GB" dirty="0"/>
            </a:br>
            <a:r>
              <a:rPr lang="en-GB" dirty="0">
                <a:solidFill>
                  <a:srgbClr val="000000"/>
                </a:solidFill>
              </a:rPr>
              <a:t>Overall, the results were impressive and demonstrated the effectiveness of starting with cinema.</a:t>
            </a:r>
            <a:endParaRPr lang="en-GB" dirty="0">
              <a:solidFill>
                <a:srgbClr val="AC162C"/>
              </a:solidFill>
            </a:endParaRPr>
          </a:p>
          <a:p>
            <a:pPr defTabSz="654246">
              <a:lnSpc>
                <a:spcPct val="100000"/>
              </a:lnSpc>
            </a:pPr>
            <a:endParaRPr lang="en-GB" altLang="en-US" dirty="0">
              <a:solidFill>
                <a:srgbClr val="000000"/>
              </a:solidFill>
              <a:cs typeface="Arial" pitchFamily="34" charset="0"/>
            </a:endParaRPr>
          </a:p>
        </p:txBody>
      </p:sp>
      <p:sp>
        <p:nvSpPr>
          <p:cNvPr id="3" name="Subtitle 3">
            <a:extLst>
              <a:ext uri="{FF2B5EF4-FFF2-40B4-BE49-F238E27FC236}">
                <a16:creationId xmlns:a16="http://schemas.microsoft.com/office/drawing/2014/main" id="{75FA2889-0B84-FDD2-E4C8-84C028999512}"/>
              </a:ext>
            </a:extLst>
          </p:cNvPr>
          <p:cNvSpPr>
            <a:spLocks noGrp="1"/>
          </p:cNvSpPr>
          <p:nvPr>
            <p:ph type="subTitle" idx="1"/>
          </p:nvPr>
        </p:nvSpPr>
        <p:spPr>
          <a:xfrm>
            <a:off x="508533" y="1146201"/>
            <a:ext cx="4617721" cy="347555"/>
          </a:xfrm>
        </p:spPr>
        <p:txBody>
          <a:bodyPr/>
          <a:lstStyle/>
          <a:p>
            <a:r>
              <a:rPr lang="en-GB" dirty="0"/>
              <a:t>We’re All For Pets</a:t>
            </a:r>
          </a:p>
        </p:txBody>
      </p:sp>
      <p:graphicFrame>
        <p:nvGraphicFramePr>
          <p:cNvPr id="4" name="Table 3">
            <a:extLst>
              <a:ext uri="{FF2B5EF4-FFF2-40B4-BE49-F238E27FC236}">
                <a16:creationId xmlns:a16="http://schemas.microsoft.com/office/drawing/2014/main" id="{5CDC8833-7BAC-1BC7-965B-DB514740901F}"/>
              </a:ext>
            </a:extLst>
          </p:cNvPr>
          <p:cNvGraphicFramePr>
            <a:graphicFrameLocks noGrp="1"/>
          </p:cNvGraphicFramePr>
          <p:nvPr>
            <p:extLst>
              <p:ext uri="{D42A27DB-BD31-4B8C-83A1-F6EECF244321}">
                <p14:modId xmlns:p14="http://schemas.microsoft.com/office/powerpoint/2010/main" val="1122779577"/>
              </p:ext>
            </p:extLst>
          </p:nvPr>
        </p:nvGraphicFramePr>
        <p:xfrm>
          <a:off x="5639326" y="1206459"/>
          <a:ext cx="6158926" cy="897884"/>
        </p:xfrm>
        <a:graphic>
          <a:graphicData uri="http://schemas.openxmlformats.org/drawingml/2006/table">
            <a:tbl>
              <a:tblPr firstRow="1" bandRow="1">
                <a:tableStyleId>{F5AB1C69-6EDB-4FF4-983F-18BD219EF322}</a:tableStyleId>
              </a:tblPr>
              <a:tblGrid>
                <a:gridCol w="1481937">
                  <a:extLst>
                    <a:ext uri="{9D8B030D-6E8A-4147-A177-3AD203B41FA5}">
                      <a16:colId xmlns:a16="http://schemas.microsoft.com/office/drawing/2014/main" val="3445733911"/>
                    </a:ext>
                  </a:extLst>
                </a:gridCol>
                <a:gridCol w="1597527">
                  <a:extLst>
                    <a:ext uri="{9D8B030D-6E8A-4147-A177-3AD203B41FA5}">
                      <a16:colId xmlns:a16="http://schemas.microsoft.com/office/drawing/2014/main" val="2072537272"/>
                    </a:ext>
                  </a:extLst>
                </a:gridCol>
                <a:gridCol w="1539731">
                  <a:extLst>
                    <a:ext uri="{9D8B030D-6E8A-4147-A177-3AD203B41FA5}">
                      <a16:colId xmlns:a16="http://schemas.microsoft.com/office/drawing/2014/main" val="3314162814"/>
                    </a:ext>
                  </a:extLst>
                </a:gridCol>
                <a:gridCol w="1539731">
                  <a:extLst>
                    <a:ext uri="{9D8B030D-6E8A-4147-A177-3AD203B41FA5}">
                      <a16:colId xmlns:a16="http://schemas.microsoft.com/office/drawing/2014/main" val="776944138"/>
                    </a:ext>
                  </a:extLst>
                </a:gridCol>
              </a:tblGrid>
              <a:tr h="440052">
                <a:tc>
                  <a:txBody>
                    <a:bodyPr/>
                    <a:lstStyle/>
                    <a:p>
                      <a:pPr algn="l"/>
                      <a:r>
                        <a:rPr lang="en-GB" sz="1300" dirty="0">
                          <a:solidFill>
                            <a:schemeClr val="tx1"/>
                          </a:solidFill>
                        </a:rPr>
                        <a:t>Media agency</a:t>
                      </a:r>
                    </a:p>
                  </a:txBody>
                  <a:tcPr marL="52167" marR="52167" marT="26083" marB="26083"/>
                </a:tc>
                <a:tc>
                  <a:txBody>
                    <a:bodyPr/>
                    <a:lstStyle/>
                    <a:p>
                      <a:pPr algn="l"/>
                      <a:r>
                        <a:rPr lang="en-GB" sz="1300" dirty="0">
                          <a:solidFill>
                            <a:schemeClr val="tx1"/>
                          </a:solidFill>
                        </a:rPr>
                        <a:t>Target</a:t>
                      </a:r>
                    </a:p>
                  </a:txBody>
                  <a:tcPr marL="52167" marR="52167" marT="26083" marB="26083"/>
                </a:tc>
                <a:tc>
                  <a:txBody>
                    <a:bodyPr/>
                    <a:lstStyle/>
                    <a:p>
                      <a:pPr algn="l"/>
                      <a:r>
                        <a:rPr lang="en-GB" sz="1300" dirty="0">
                          <a:solidFill>
                            <a:schemeClr val="tx1"/>
                          </a:solidFill>
                        </a:rPr>
                        <a:t>Buying route</a:t>
                      </a:r>
                    </a:p>
                  </a:txBody>
                  <a:tcPr marL="52167" marR="52167" marT="26083" marB="26083"/>
                </a:tc>
                <a:tc>
                  <a:txBody>
                    <a:bodyPr/>
                    <a:lstStyle/>
                    <a:p>
                      <a:pPr algn="l"/>
                      <a:r>
                        <a:rPr lang="en-GB" sz="1300" dirty="0">
                          <a:solidFill>
                            <a:schemeClr val="tx1"/>
                          </a:solidFill>
                        </a:rPr>
                        <a:t>Copy length</a:t>
                      </a:r>
                    </a:p>
                  </a:txBody>
                  <a:tcPr marL="52167" marR="52167" marT="26083" marB="26083"/>
                </a:tc>
                <a:extLst>
                  <a:ext uri="{0D108BD9-81ED-4DB2-BD59-A6C34878D82A}">
                    <a16:rowId xmlns:a16="http://schemas.microsoft.com/office/drawing/2014/main" val="1179928151"/>
                  </a:ext>
                </a:extLst>
              </a:tr>
              <a:tr h="457832">
                <a:tc>
                  <a:txBody>
                    <a:bodyPr/>
                    <a:lstStyle/>
                    <a:p>
                      <a:pPr algn="l" fontAlgn="ctr"/>
                      <a:r>
                        <a:rPr lang="en-GB" sz="1300" b="0" i="0" u="none" strike="noStrike" dirty="0">
                          <a:solidFill>
                            <a:schemeClr val="tx1"/>
                          </a:solidFill>
                          <a:effectLst/>
                          <a:latin typeface="+mn-lt"/>
                        </a:rPr>
                        <a:t> Carat</a:t>
                      </a:r>
                    </a:p>
                  </a:txBody>
                  <a:tcPr marL="4319" marR="4319" marT="4319" marB="0" anchor="ctr"/>
                </a:tc>
                <a:tc>
                  <a:txBody>
                    <a:bodyPr/>
                    <a:lstStyle/>
                    <a:p>
                      <a:pPr algn="l" fontAlgn="ctr"/>
                      <a:r>
                        <a:rPr lang="en-GB" sz="1300" b="0" i="0" u="none" strike="noStrike" dirty="0">
                          <a:solidFill>
                            <a:schemeClr val="tx1"/>
                          </a:solidFill>
                          <a:effectLst/>
                          <a:latin typeface="+mn-lt"/>
                        </a:rPr>
                        <a:t> Families</a:t>
                      </a:r>
                    </a:p>
                  </a:txBody>
                  <a:tcPr marL="4319" marR="4319" marT="4319" marB="0" anchor="ctr"/>
                </a:tc>
                <a:tc>
                  <a:txBody>
                    <a:bodyPr/>
                    <a:lstStyle/>
                    <a:p>
                      <a:pPr algn="l" fontAlgn="ctr"/>
                      <a:r>
                        <a:rPr lang="en-GB" sz="1300" b="0" i="0" u="none" strike="noStrike" dirty="0">
                          <a:solidFill>
                            <a:schemeClr val="tx1"/>
                          </a:solidFill>
                          <a:effectLst/>
                          <a:latin typeface="+mn-lt"/>
                        </a:rPr>
                        <a:t> AGP</a:t>
                      </a:r>
                    </a:p>
                  </a:txBody>
                  <a:tcPr marL="4319" marR="4319" marT="4319" marB="0" anchor="ctr"/>
                </a:tc>
                <a:tc>
                  <a:txBody>
                    <a:bodyPr/>
                    <a:lstStyle/>
                    <a:p>
                      <a:pPr algn="l" fontAlgn="ctr"/>
                      <a:r>
                        <a:rPr lang="en-GB" sz="1300" b="0" i="0" u="none" strike="noStrike" dirty="0">
                          <a:solidFill>
                            <a:schemeClr val="tx1"/>
                          </a:solidFill>
                          <a:effectLst/>
                          <a:latin typeface="+mn-lt"/>
                        </a:rPr>
                        <a:t> 60”</a:t>
                      </a:r>
                    </a:p>
                  </a:txBody>
                  <a:tcPr marL="4319" marR="4319" marT="4319" marB="0" anchor="ctr"/>
                </a:tc>
                <a:extLst>
                  <a:ext uri="{0D108BD9-81ED-4DB2-BD59-A6C34878D82A}">
                    <a16:rowId xmlns:a16="http://schemas.microsoft.com/office/drawing/2014/main" val="3682919480"/>
                  </a:ext>
                </a:extLst>
              </a:tr>
            </a:tbl>
          </a:graphicData>
        </a:graphic>
      </p:graphicFrame>
      <p:sp>
        <p:nvSpPr>
          <p:cNvPr id="7" name="Text Placeholder 4">
            <a:extLst>
              <a:ext uri="{FF2B5EF4-FFF2-40B4-BE49-F238E27FC236}">
                <a16:creationId xmlns:a16="http://schemas.microsoft.com/office/drawing/2014/main" id="{55B1B07C-5E69-759E-D37B-2A3EF7F109D5}"/>
              </a:ext>
            </a:extLst>
          </p:cNvPr>
          <p:cNvSpPr txBox="1">
            <a:spLocks/>
          </p:cNvSpPr>
          <p:nvPr/>
        </p:nvSpPr>
        <p:spPr>
          <a:xfrm>
            <a:off x="5639327" y="2337531"/>
            <a:ext cx="6044141" cy="1264299"/>
          </a:xfrm>
          <a:prstGeom prst="rect">
            <a:avLst/>
          </a:prstGeom>
        </p:spPr>
        <p:txBody>
          <a:bodyPr vert="horz" lIns="0" tIns="0" rIns="0" bIns="0" rtlCol="0">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654246">
              <a:lnSpc>
                <a:spcPct val="100000"/>
              </a:lnSpc>
              <a:spcBef>
                <a:spcPts val="600"/>
              </a:spcBef>
            </a:pPr>
            <a:r>
              <a:rPr lang="en-GB" b="1" dirty="0"/>
              <a:t>Improved associations</a:t>
            </a:r>
            <a:br>
              <a:rPr lang="en-GB" dirty="0"/>
            </a:br>
            <a:r>
              <a:rPr lang="en-GB" dirty="0">
                <a:solidFill>
                  <a:srgbClr val="000000"/>
                </a:solidFill>
              </a:rPr>
              <a:t>The perception of the company as an authoritative and industry-leading pet care brand grew significantly. 85% also felt the brand ‘understood them and their pet’s needs’ (+9% uplift vs. control).</a:t>
            </a:r>
            <a:br>
              <a:rPr lang="en-GB" dirty="0">
                <a:solidFill>
                  <a:srgbClr val="000000"/>
                </a:solidFill>
              </a:rPr>
            </a:br>
            <a:br>
              <a:rPr lang="en-GB" dirty="0">
                <a:solidFill>
                  <a:srgbClr val="000000"/>
                </a:solidFill>
              </a:rPr>
            </a:br>
            <a:r>
              <a:rPr lang="en-GB" b="1" dirty="0"/>
              <a:t>Better brand comprehension</a:t>
            </a:r>
            <a:br>
              <a:rPr lang="en-GB" dirty="0"/>
            </a:br>
            <a:r>
              <a:rPr lang="en-GB" dirty="0">
                <a:solidFill>
                  <a:srgbClr val="000000"/>
                </a:solidFill>
              </a:rPr>
              <a:t>Of those exposed, 74% recognised Pets at Home’s brands as part of one united group. </a:t>
            </a:r>
          </a:p>
          <a:p>
            <a:pPr defTabSz="654246">
              <a:lnSpc>
                <a:spcPct val="100000"/>
              </a:lnSpc>
              <a:spcAft>
                <a:spcPts val="116"/>
              </a:spcAft>
            </a:pPr>
            <a:endParaRPr lang="en-GB" kern="0" dirty="0">
              <a:solidFill>
                <a:srgbClr val="000000"/>
              </a:solidFill>
              <a:cs typeface="Arial"/>
              <a:sym typeface="Arial"/>
            </a:endParaRPr>
          </a:p>
        </p:txBody>
      </p:sp>
      <p:sp>
        <p:nvSpPr>
          <p:cNvPr id="5" name="TextBox 4">
            <a:extLst>
              <a:ext uri="{FF2B5EF4-FFF2-40B4-BE49-F238E27FC236}">
                <a16:creationId xmlns:a16="http://schemas.microsoft.com/office/drawing/2014/main" id="{1DF3A3F1-0BA8-D147-7F4F-215189614F63}"/>
              </a:ext>
            </a:extLst>
          </p:cNvPr>
          <p:cNvSpPr txBox="1"/>
          <p:nvPr/>
        </p:nvSpPr>
        <p:spPr>
          <a:xfrm>
            <a:off x="9570246" y="378702"/>
            <a:ext cx="2228007" cy="407740"/>
          </a:xfrm>
          <a:prstGeom prst="roundRect">
            <a:avLst>
              <a:gd name="adj" fmla="val 7714"/>
            </a:avLst>
          </a:prstGeom>
          <a:solidFill>
            <a:srgbClr val="BA9863"/>
          </a:solidFill>
        </p:spPr>
        <p:txBody>
          <a:bodyPr wrap="square" rtlCol="0" anchor="ctr" anchorCtr="0">
            <a:noAutofit/>
          </a:bodyPr>
          <a:lstStyle/>
          <a:p>
            <a:pPr algn="ctr" defTabSz="654246">
              <a:buClrTx/>
            </a:pPr>
            <a:r>
              <a:rPr lang="en-GB" sz="1200" dirty="0">
                <a:solidFill>
                  <a:srgbClr val="FFFFFF"/>
                </a:solidFill>
              </a:rPr>
              <a:t>DCM Awards Nominee:</a:t>
            </a:r>
            <a:br>
              <a:rPr lang="en-GB" sz="1200" dirty="0">
                <a:solidFill>
                  <a:srgbClr val="FFFFFF"/>
                </a:solidFill>
              </a:rPr>
            </a:br>
            <a:r>
              <a:rPr lang="en-GB" sz="1200" dirty="0">
                <a:solidFill>
                  <a:srgbClr val="FFFFFF"/>
                </a:solidFill>
              </a:rPr>
              <a:t>Best Use of Cinema (Large)</a:t>
            </a:r>
          </a:p>
        </p:txBody>
      </p:sp>
      <p:sp>
        <p:nvSpPr>
          <p:cNvPr id="13" name="Text Placeholder 12">
            <a:extLst>
              <a:ext uri="{FF2B5EF4-FFF2-40B4-BE49-F238E27FC236}">
                <a16:creationId xmlns:a16="http://schemas.microsoft.com/office/drawing/2014/main" id="{187504AF-F7D8-6268-9683-BD980C16E5E1}"/>
              </a:ext>
            </a:extLst>
          </p:cNvPr>
          <p:cNvSpPr>
            <a:spLocks noGrp="1"/>
          </p:cNvSpPr>
          <p:nvPr>
            <p:ph type="body" sz="quarter" idx="83"/>
          </p:nvPr>
        </p:nvSpPr>
        <p:spPr/>
        <p:txBody>
          <a:bodyPr/>
          <a:lstStyle/>
          <a:p>
            <a:endParaRPr lang="en-US"/>
          </a:p>
        </p:txBody>
      </p:sp>
      <p:pic>
        <p:nvPicPr>
          <p:cNvPr id="14" name="Picture Placeholder 8">
            <a:extLst>
              <a:ext uri="{FF2B5EF4-FFF2-40B4-BE49-F238E27FC236}">
                <a16:creationId xmlns:a16="http://schemas.microsoft.com/office/drawing/2014/main" id="{CC54DF57-4BF6-6A93-7015-807F30559A43}"/>
              </a:ext>
            </a:extLst>
          </p:cNvPr>
          <p:cNvPicPr>
            <a:picLocks noChangeAspect="1"/>
          </p:cNvPicPr>
          <p:nvPr/>
        </p:nvPicPr>
        <p:blipFill>
          <a:blip r:embed="rId3">
            <a:extLst>
              <a:ext uri="{28A0092B-C50C-407E-A947-70E740481C1C}">
                <a14:useLocalDpi xmlns:a14="http://schemas.microsoft.com/office/drawing/2010/main" val="0"/>
              </a:ext>
            </a:extLst>
          </a:blip>
          <a:srcRect l="1079" t="9276" r="1079"/>
          <a:stretch>
            <a:fillRect/>
          </a:stretch>
        </p:blipFill>
        <p:spPr>
          <a:xfrm>
            <a:off x="5639326" y="3835019"/>
            <a:ext cx="3011485" cy="1984807"/>
          </a:xfrm>
          <a:prstGeom prst="roundRect">
            <a:avLst>
              <a:gd name="adj" fmla="val 1469"/>
            </a:avLst>
          </a:prstGeom>
          <a:blipFill>
            <a:blip r:embed="rId4"/>
            <a:srcRect/>
            <a:stretch>
              <a:fillRect t="-13649" b="-13649"/>
            </a:stretch>
          </a:blipFill>
        </p:spPr>
      </p:pic>
      <p:pic>
        <p:nvPicPr>
          <p:cNvPr id="15" name="Picture Placeholder 8">
            <a:extLst>
              <a:ext uri="{FF2B5EF4-FFF2-40B4-BE49-F238E27FC236}">
                <a16:creationId xmlns:a16="http://schemas.microsoft.com/office/drawing/2014/main" id="{C8F4A2FD-1CCC-0214-7D6A-52997D084EEB}"/>
              </a:ext>
            </a:extLst>
          </p:cNvPr>
          <p:cNvPicPr>
            <a:picLocks noChangeAspect="1"/>
          </p:cNvPicPr>
          <p:nvPr/>
        </p:nvPicPr>
        <p:blipFill>
          <a:blip r:embed="rId5">
            <a:extLst>
              <a:ext uri="{28A0092B-C50C-407E-A947-70E740481C1C}">
                <a14:useLocalDpi xmlns:a14="http://schemas.microsoft.com/office/drawing/2010/main" val="0"/>
              </a:ext>
            </a:extLst>
          </a:blip>
          <a:srcRect t="7673" b="4659"/>
          <a:stretch>
            <a:fillRect/>
          </a:stretch>
        </p:blipFill>
        <p:spPr>
          <a:xfrm>
            <a:off x="8786767" y="3835021"/>
            <a:ext cx="3011485" cy="1984808"/>
          </a:xfrm>
          <a:prstGeom prst="roundRect">
            <a:avLst>
              <a:gd name="adj" fmla="val 1469"/>
            </a:avLst>
          </a:prstGeom>
          <a:blipFill>
            <a:blip r:embed="rId4"/>
            <a:srcRect/>
            <a:stretch>
              <a:fillRect t="-13649" b="-13649"/>
            </a:stretch>
          </a:blipFill>
        </p:spPr>
      </p:pic>
    </p:spTree>
    <p:extLst>
      <p:ext uri="{BB962C8B-B14F-4D97-AF65-F5344CB8AC3E}">
        <p14:creationId xmlns:p14="http://schemas.microsoft.com/office/powerpoint/2010/main" val="133886295"/>
      </p:ext>
    </p:extLst>
  </p:cSld>
  <p:clrMapOvr>
    <a:masterClrMapping/>
  </p:clrMapOvr>
</p:sld>
</file>

<file path=ppt/theme/theme1.xml><?xml version="1.0" encoding="utf-8"?>
<a:theme xmlns:a="http://schemas.openxmlformats.org/drawingml/2006/main" name="04. Text">
  <a:themeElements>
    <a:clrScheme name="DCM">
      <a:dk1>
        <a:srgbClr val="051D2E"/>
      </a:dk1>
      <a:lt1>
        <a:srgbClr val="FFFFFF"/>
      </a:lt1>
      <a:dk2>
        <a:srgbClr val="051D2E"/>
      </a:dk2>
      <a:lt2>
        <a:srgbClr val="F3DDBD"/>
      </a:lt2>
      <a:accent1>
        <a:srgbClr val="267355"/>
      </a:accent1>
      <a:accent2>
        <a:srgbClr val="EF3340"/>
      </a:accent2>
      <a:accent3>
        <a:srgbClr val="FF9527"/>
      </a:accent3>
      <a:accent4>
        <a:srgbClr val="FFB3B9"/>
      </a:accent4>
      <a:accent5>
        <a:srgbClr val="79BE76"/>
      </a:accent5>
      <a:accent6>
        <a:srgbClr val="82B2B3"/>
      </a:accent6>
      <a:hlink>
        <a:srgbClr val="051D2E"/>
      </a:hlink>
      <a:folHlink>
        <a:srgbClr val="82B2B3"/>
      </a:folHlink>
    </a:clrScheme>
    <a:fontScheme name="Momentum">
      <a:majorFont>
        <a:latin typeface="Inter Tight"/>
        <a:ea typeface=""/>
        <a:cs typeface=""/>
      </a:majorFont>
      <a:minorFont>
        <a:latin typeface="Inter T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2956</TotalTime>
  <Words>453</Words>
  <Application>Microsoft Office PowerPoint</Application>
  <PresentationFormat>Widescreen</PresentationFormat>
  <Paragraphs>21</Paragraphs>
  <Slides>2</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Aptos</vt:lpstr>
      <vt:lpstr>Arial</vt:lpstr>
      <vt:lpstr>Helvetica Neue Light</vt:lpstr>
      <vt:lpstr>Inter Tight</vt:lpstr>
      <vt:lpstr>04. Text</vt:lpstr>
      <vt:lpstr>Pets at Home</vt:lpstr>
      <vt:lpstr>Pets at Home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Zoe Aresti</dc:creator>
  <cp:lastModifiedBy>Zoe Aresti</cp:lastModifiedBy>
  <cp:revision>5</cp:revision>
  <dcterms:created xsi:type="dcterms:W3CDTF">2026-06-18T13:58:37Z</dcterms:created>
  <dcterms:modified xsi:type="dcterms:W3CDTF">2026-08-02T14:02:10Z</dcterms:modified>
</cp:coreProperties>
</file>