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335" r:id="rId2"/>
    <p:sldId id="330"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ummary" id="{AD964F7F-C25E-E04A-A01A-BA1FA323078F}">
          <p14:sldIdLst>
            <p14:sldId id="335"/>
          </p14:sldIdLst>
        </p14:section>
        <p14:section name="Detailed" id="{0EA4DDEA-782D-AA44-8D9A-864B26D7F0FD}">
          <p14:sldIdLst>
            <p14:sldId id="33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EC0F4D2-2724-134C-93B4-46DAF39BD495}" v="20" dt="2026-07-08T10:54:48.89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533"/>
    <p:restoredTop sz="94658"/>
  </p:normalViewPr>
  <p:slideViewPr>
    <p:cSldViewPr snapToGrid="0">
      <p:cViewPr varScale="1">
        <p:scale>
          <a:sx n="63" d="100"/>
          <a:sy n="63" d="100"/>
        </p:scale>
        <p:origin x="66" y="360"/>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notesMaster" Target="notesMasters/notesMaster1.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ttie Thompson [sd22c2t]" userId="98a8b714-f796-4d31-a9a4-7dc84f343c61" providerId="ADAL" clId="{2BD75302-921E-5E9F-A20A-9DC17D688525}"/>
    <pc:docChg chg="undo custSel addSld delSld modSld sldOrd modSection">
      <pc:chgData name="Lottie Thompson [sd22c2t]" userId="98a8b714-f796-4d31-a9a4-7dc84f343c61" providerId="ADAL" clId="{2BD75302-921E-5E9F-A20A-9DC17D688525}" dt="2026-07-08T10:54:36.315" v="1144" actId="20577"/>
      <pc:docMkLst>
        <pc:docMk/>
      </pc:docMkLst>
      <pc:sldChg chg="addSp delSp modSp new mod setBg modNotesTx">
        <pc:chgData name="Lottie Thompson [sd22c2t]" userId="98a8b714-f796-4d31-a9a4-7dc84f343c61" providerId="ADAL" clId="{2BD75302-921E-5E9F-A20A-9DC17D688525}" dt="2026-07-08T10:54:36.315" v="1144" actId="20577"/>
        <pc:sldMkLst>
          <pc:docMk/>
          <pc:sldMk cId="815888018" sldId="330"/>
        </pc:sldMkLst>
        <pc:spChg chg="mod">
          <ac:chgData name="Lottie Thompson [sd22c2t]" userId="98a8b714-f796-4d31-a9a4-7dc84f343c61" providerId="ADAL" clId="{2BD75302-921E-5E9F-A20A-9DC17D688525}" dt="2026-06-30T00:25:58.245" v="791"/>
          <ac:spMkLst>
            <pc:docMk/>
            <pc:sldMk cId="815888018" sldId="330"/>
            <ac:spMk id="3" creationId="{85519A38-F878-446F-AD11-EB6134D61ECA}"/>
          </ac:spMkLst>
        </pc:spChg>
        <pc:spChg chg="add mod">
          <ac:chgData name="Lottie Thompson [sd22c2t]" userId="98a8b714-f796-4d31-a9a4-7dc84f343c61" providerId="ADAL" clId="{2BD75302-921E-5E9F-A20A-9DC17D688525}" dt="2026-07-07T22:39:43.091" v="1054" actId="14100"/>
          <ac:spMkLst>
            <pc:docMk/>
            <pc:sldMk cId="815888018" sldId="330"/>
            <ac:spMk id="5" creationId="{89B17FF2-5FC5-7D87-CC92-2EB6A6D28392}"/>
          </ac:spMkLst>
        </pc:spChg>
        <pc:spChg chg="add mod">
          <ac:chgData name="Lottie Thompson [sd22c2t]" userId="98a8b714-f796-4d31-a9a4-7dc84f343c61" providerId="ADAL" clId="{2BD75302-921E-5E9F-A20A-9DC17D688525}" dt="2026-07-07T22:40:07.124" v="1058" actId="14100"/>
          <ac:spMkLst>
            <pc:docMk/>
            <pc:sldMk cId="815888018" sldId="330"/>
            <ac:spMk id="7" creationId="{114E2E4D-B5CB-D33B-83AE-C26305A260DE}"/>
          </ac:spMkLst>
        </pc:spChg>
        <pc:spChg chg="add mod">
          <ac:chgData name="Lottie Thompson [sd22c2t]" userId="98a8b714-f796-4d31-a9a4-7dc84f343c61" providerId="ADAL" clId="{2BD75302-921E-5E9F-A20A-9DC17D688525}" dt="2026-06-30T00:26:12.171" v="792"/>
          <ac:spMkLst>
            <pc:docMk/>
            <pc:sldMk cId="815888018" sldId="330"/>
            <ac:spMk id="8" creationId="{A7233DA9-1AEF-0F3E-6088-9161F7A95858}"/>
          </ac:spMkLst>
        </pc:spChg>
        <pc:spChg chg="add mod">
          <ac:chgData name="Lottie Thompson [sd22c2t]" userId="98a8b714-f796-4d31-a9a4-7dc84f343c61" providerId="ADAL" clId="{2BD75302-921E-5E9F-A20A-9DC17D688525}" dt="2026-06-30T00:26:42.170" v="799" actId="20577"/>
          <ac:spMkLst>
            <pc:docMk/>
            <pc:sldMk cId="815888018" sldId="330"/>
            <ac:spMk id="15" creationId="{A448282B-9147-54F3-4908-A9B9B6F726B6}"/>
          </ac:spMkLst>
        </pc:spChg>
        <pc:graphicFrameChg chg="add mod modGraphic">
          <ac:chgData name="Lottie Thompson [sd22c2t]" userId="98a8b714-f796-4d31-a9a4-7dc84f343c61" providerId="ADAL" clId="{2BD75302-921E-5E9F-A20A-9DC17D688525}" dt="2026-07-07T22:40:33.224" v="1061" actId="1076"/>
          <ac:graphicFrameMkLst>
            <pc:docMk/>
            <pc:sldMk cId="815888018" sldId="330"/>
            <ac:graphicFrameMk id="6" creationId="{BA18309A-9850-117C-9A62-34D38D37E5CB}"/>
          </ac:graphicFrameMkLst>
        </pc:graphicFrameChg>
        <pc:picChg chg="add mod modCrop">
          <ac:chgData name="Lottie Thompson [sd22c2t]" userId="98a8b714-f796-4d31-a9a4-7dc84f343c61" providerId="ADAL" clId="{2BD75302-921E-5E9F-A20A-9DC17D688525}" dt="2026-07-07T22:39:54.541" v="1056" actId="1076"/>
          <ac:picMkLst>
            <pc:docMk/>
            <pc:sldMk cId="815888018" sldId="330"/>
            <ac:picMk id="17" creationId="{A6AEB603-E16E-752D-4007-E46285129398}"/>
          </ac:picMkLst>
        </pc:picChg>
        <pc:picChg chg="add del mod modCrop">
          <ac:chgData name="Lottie Thompson [sd22c2t]" userId="98a8b714-f796-4d31-a9a4-7dc84f343c61" providerId="ADAL" clId="{2BD75302-921E-5E9F-A20A-9DC17D688525}" dt="2026-07-07T22:39:58.841" v="1057" actId="1076"/>
          <ac:picMkLst>
            <pc:docMk/>
            <pc:sldMk cId="815888018" sldId="330"/>
            <ac:picMk id="18" creationId="{9A651B96-619B-5498-7723-DEF009E11202}"/>
          </ac:picMkLst>
        </pc:picChg>
      </pc:sldChg>
      <pc:sldChg chg="addSp delSp modSp new mod ord setBg">
        <pc:chgData name="Lottie Thompson [sd22c2t]" userId="98a8b714-f796-4d31-a9a4-7dc84f343c61" providerId="ADAL" clId="{2BD75302-921E-5E9F-A20A-9DC17D688525}" dt="2026-06-30T00:37:48.692" v="975" actId="478"/>
        <pc:sldMkLst>
          <pc:docMk/>
          <pc:sldMk cId="1477712727" sldId="335"/>
        </pc:sldMkLst>
        <pc:spChg chg="mod">
          <ac:chgData name="Lottie Thompson [sd22c2t]" userId="98a8b714-f796-4d31-a9a4-7dc84f343c61" providerId="ADAL" clId="{2BD75302-921E-5E9F-A20A-9DC17D688525}" dt="2026-06-30T00:16:32.317" v="762" actId="20577"/>
          <ac:spMkLst>
            <pc:docMk/>
            <pc:sldMk cId="1477712727" sldId="335"/>
            <ac:spMk id="3" creationId="{AFA0F5E8-0C58-AC03-CB7E-449A64CC490A}"/>
          </ac:spMkLst>
        </pc:spChg>
        <pc:spChg chg="mod">
          <ac:chgData name="Lottie Thompson [sd22c2t]" userId="98a8b714-f796-4d31-a9a4-7dc84f343c61" providerId="ADAL" clId="{2BD75302-921E-5E9F-A20A-9DC17D688525}" dt="2026-06-30T00:28:31.732" v="829" actId="113"/>
          <ac:spMkLst>
            <pc:docMk/>
            <pc:sldMk cId="1477712727" sldId="335"/>
            <ac:spMk id="5" creationId="{29066A23-E83C-29B7-5ABE-DAE6C0B4C370}"/>
          </ac:spMkLst>
        </pc:spChg>
        <pc:picChg chg="add mod ord">
          <ac:chgData name="Lottie Thompson [sd22c2t]" userId="98a8b714-f796-4d31-a9a4-7dc84f343c61" providerId="ADAL" clId="{2BD75302-921E-5E9F-A20A-9DC17D688525}" dt="2026-06-30T00:15:14.918" v="742" actId="931"/>
          <ac:picMkLst>
            <pc:docMk/>
            <pc:sldMk cId="1477712727" sldId="335"/>
            <ac:picMk id="9" creationId="{3FBFDCB6-4395-FF31-2903-64559FF75AC9}"/>
          </ac:picMkLst>
        </pc:picChg>
        <pc:picChg chg="add del mod ord modCrop">
          <ac:chgData name="Lottie Thompson [sd22c2t]" userId="98a8b714-f796-4d31-a9a4-7dc84f343c61" providerId="ADAL" clId="{2BD75302-921E-5E9F-A20A-9DC17D688525}" dt="2026-06-30T00:37:48.692" v="975" actId="478"/>
          <ac:picMkLst>
            <pc:docMk/>
            <pc:sldMk cId="1477712727" sldId="335"/>
            <ac:picMk id="11" creationId="{2FBC65A7-6D22-C909-397C-9577EB8BE59C}"/>
          </ac:picMkLst>
        </pc:picChg>
      </pc:sldChg>
      <pc:sldChg chg="addSp delSp modSp add del mod ord">
        <pc:chgData name="Lottie Thompson [sd22c2t]" userId="98a8b714-f796-4d31-a9a4-7dc84f343c61" providerId="ADAL" clId="{2BD75302-921E-5E9F-A20A-9DC17D688525}" dt="2026-07-07T22:40:19.336" v="1059" actId="2696"/>
        <pc:sldMkLst>
          <pc:docMk/>
          <pc:sldMk cId="1888633961" sldId="33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CA0118-22F6-4749-91FB-9CCCAAFC42AF}" type="datetimeFigureOut">
              <a:rPr lang="en-US" smtClean="0"/>
              <a:t>7/8/2026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52886D-1597-604C-8079-1A6241206724}" type="slidenum">
              <a:rPr lang="en-US" smtClean="0"/>
              <a:t>‹#›</a:t>
            </a:fld>
            <a:endParaRPr lang="en-US"/>
          </a:p>
        </p:txBody>
      </p:sp>
    </p:spTree>
    <p:extLst>
      <p:ext uri="{BB962C8B-B14F-4D97-AF65-F5344CB8AC3E}">
        <p14:creationId xmlns:p14="http://schemas.microsoft.com/office/powerpoint/2010/main" val="1226759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 source featured on previous presentation</a:t>
            </a:r>
          </a:p>
          <a:p>
            <a:endParaRPr lang="en-US" dirty="0"/>
          </a:p>
        </p:txBody>
      </p:sp>
      <p:sp>
        <p:nvSpPr>
          <p:cNvPr id="4" name="Slide Number Placeholder 3"/>
          <p:cNvSpPr>
            <a:spLocks noGrp="1"/>
          </p:cNvSpPr>
          <p:nvPr>
            <p:ph type="sldNum" sz="quarter" idx="5"/>
          </p:nvPr>
        </p:nvSpPr>
        <p:spPr/>
        <p:txBody>
          <a:bodyPr/>
          <a:lstStyle/>
          <a:p>
            <a:fld id="{D052886D-1597-604C-8079-1A6241206724}" type="slidenum">
              <a:rPr lang="en-US" smtClean="0"/>
              <a:t>1</a:t>
            </a:fld>
            <a:endParaRPr lang="en-US"/>
          </a:p>
        </p:txBody>
      </p:sp>
    </p:spTree>
    <p:extLst>
      <p:ext uri="{BB962C8B-B14F-4D97-AF65-F5344CB8AC3E}">
        <p14:creationId xmlns:p14="http://schemas.microsoft.com/office/powerpoint/2010/main" val="7660012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source featured on previous presentation</a:t>
            </a:r>
          </a:p>
        </p:txBody>
      </p:sp>
      <p:sp>
        <p:nvSpPr>
          <p:cNvPr id="4" name="Slide Number Placeholder 3"/>
          <p:cNvSpPr>
            <a:spLocks noGrp="1"/>
          </p:cNvSpPr>
          <p:nvPr>
            <p:ph type="sldNum" sz="quarter" idx="5"/>
          </p:nvPr>
        </p:nvSpPr>
        <p:spPr/>
        <p:txBody>
          <a:bodyPr/>
          <a:lstStyle/>
          <a:p>
            <a:fld id="{D052886D-1597-604C-8079-1A6241206724}" type="slidenum">
              <a:rPr lang="en-US" smtClean="0"/>
              <a:t>2</a:t>
            </a:fld>
            <a:endParaRPr lang="en-US"/>
          </a:p>
        </p:txBody>
      </p:sp>
    </p:spTree>
    <p:extLst>
      <p:ext uri="{BB962C8B-B14F-4D97-AF65-F5344CB8AC3E}">
        <p14:creationId xmlns:p14="http://schemas.microsoft.com/office/powerpoint/2010/main" val="2451435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xt 1 column dark logo">
    <p:bg>
      <p:bgPr>
        <a:solidFill>
          <a:schemeClr val="accent5"/>
        </a:solidFill>
        <a:effectLst/>
      </p:bgPr>
    </p:bg>
    <p:spTree>
      <p:nvGrpSpPr>
        <p:cNvPr id="1" name=""/>
        <p:cNvGrpSpPr/>
        <p:nvPr/>
      </p:nvGrpSpPr>
      <p:grpSpPr>
        <a:xfrm>
          <a:off x="0" y="0"/>
          <a:ext cx="0" cy="0"/>
          <a:chOff x="0" y="0"/>
          <a:chExt cx="0" cy="0"/>
        </a:xfrm>
      </p:grpSpPr>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pic>
        <p:nvPicPr>
          <p:cNvPr id="3" name="Picture 2" descr="A group of blue circles&#10;&#10;AI-generated content may be incorrect.">
            <a:extLst>
              <a:ext uri="{FF2B5EF4-FFF2-40B4-BE49-F238E27FC236}">
                <a16:creationId xmlns:a16="http://schemas.microsoft.com/office/drawing/2014/main" id="{0F59E2B4-254C-16C9-F8C0-468844BD0216}"/>
              </a:ext>
            </a:extLst>
          </p:cNvPr>
          <p:cNvPicPr>
            <a:picLocks/>
          </p:cNvPicPr>
          <p:nvPr/>
        </p:nvPicPr>
        <p:blipFill>
          <a:blip r:embed="rId2"/>
          <a:stretch>
            <a:fillRect/>
          </a:stretch>
        </p:blipFill>
        <p:spPr>
          <a:xfrm>
            <a:off x="203078" y="6371736"/>
            <a:ext cx="1255194" cy="261683"/>
          </a:xfrm>
          <a:prstGeom prst="rect">
            <a:avLst/>
          </a:prstGeom>
        </p:spPr>
      </p:pic>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4121533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ext 1 column">
    <p:bg>
      <p:bgPr>
        <a:solidFill>
          <a:schemeClr val="tx2"/>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37F984AC-9DD0-BA85-9105-E2072800EDBD}"/>
              </a:ext>
            </a:extLst>
          </p:cNvPr>
          <p:cNvPicPr/>
          <p:nvPr userDrawn="1"/>
        </p:nvPicPr>
        <p:blipFill>
          <a:blip r:embed="rId2"/>
          <a:stretch>
            <a:fillRect/>
          </a:stretch>
        </p:blipFill>
        <p:spPr>
          <a:xfrm>
            <a:off x="205242" y="6369457"/>
            <a:ext cx="1252800" cy="266400"/>
          </a:xfrm>
          <a:prstGeom prst="rect">
            <a:avLst/>
          </a:prstGeom>
        </p:spPr>
      </p:pic>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1301309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2 columns dark logo">
    <p:bg>
      <p:bgPr>
        <a:solidFill>
          <a:schemeClr val="accent4"/>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896113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2 columns light logo">
    <p:bg>
      <p:bgPr>
        <a:solidFill>
          <a:schemeClr val="tx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BF20641-6024-1D7D-CD53-F1DC401D9D4E}"/>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954142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2 columns and subheads dark logo">
    <p:bg>
      <p:bgPr>
        <a:solidFill>
          <a:schemeClr val="accent6"/>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2986722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2 columns and subheads light logo">
    <p:bg>
      <p:bgPr>
        <a:solidFill>
          <a:schemeClr val="accent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0BB70C3-A052-6465-5890-050D10E5E099}"/>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912179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3 columns and subheads dark logo">
    <p:bg>
      <p:bgPr>
        <a:solidFill>
          <a:schemeClr val="accent5"/>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pic>
        <p:nvPicPr>
          <p:cNvPr id="3" name="Picture 2" descr="A white circle with black background&#10;&#10;AI-generated content may be incorrect.">
            <a:extLst>
              <a:ext uri="{FF2B5EF4-FFF2-40B4-BE49-F238E27FC236}">
                <a16:creationId xmlns:a16="http://schemas.microsoft.com/office/drawing/2014/main" id="{0650DF23-6A70-950D-349A-2FD21D0D4BD3}"/>
              </a:ext>
            </a:extLst>
          </p:cNvPr>
          <p:cNvPicPr/>
          <p:nvPr userDrawn="1"/>
        </p:nvPicPr>
        <p:blipFill>
          <a:blip r:embed="rId2"/>
          <a:stretch>
            <a:fillRect/>
          </a:stretch>
        </p:blipFill>
        <p:spPr>
          <a:xfrm>
            <a:off x="205242" y="6369457"/>
            <a:ext cx="1252800" cy="266400"/>
          </a:xfrm>
          <a:prstGeom prst="rect">
            <a:avLst/>
          </a:prstGeom>
        </p:spPr>
      </p:pic>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userDrawn="1"/>
        </p:nvPicPr>
        <p:blipFill>
          <a:blip r:embed="rId3"/>
          <a:stretch>
            <a:fillRect/>
          </a:stretch>
        </p:blipFill>
        <p:spPr>
          <a:xfrm>
            <a:off x="203078" y="6371736"/>
            <a:ext cx="1255194" cy="261683"/>
          </a:xfrm>
          <a:prstGeom prst="rect">
            <a:avLst/>
          </a:prstGeom>
        </p:spPr>
      </p:pic>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085546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3 columns and subheads light logo">
    <p:bg>
      <p:bgPr>
        <a:solidFill>
          <a:schemeClr val="accent1"/>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pic>
        <p:nvPicPr>
          <p:cNvPr id="11" name="Picture 10" descr="A white circle with black background&#10;&#10;AI-generated content may be incorrect.">
            <a:extLst>
              <a:ext uri="{FF2B5EF4-FFF2-40B4-BE49-F238E27FC236}">
                <a16:creationId xmlns:a16="http://schemas.microsoft.com/office/drawing/2014/main" id="{B99151A8-A22E-C083-109C-01702C1F8F94}"/>
              </a:ext>
            </a:extLst>
          </p:cNvPr>
          <p:cNvPicPr/>
          <p:nvPr userDrawn="1"/>
        </p:nvPicPr>
        <p:blipFill>
          <a:blip r:embed="rId2"/>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236773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1 column and image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2423969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1 column and image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185624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1 column and 2 images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6" name="Picture Placeholder 12">
            <a:extLst>
              <a:ext uri="{FF2B5EF4-FFF2-40B4-BE49-F238E27FC236}">
                <a16:creationId xmlns:a16="http://schemas.microsoft.com/office/drawing/2014/main" id="{6648469C-6E29-6B3B-745E-3E29362F3CA1}"/>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5" name="Picture Placeholder 12">
            <a:extLst>
              <a:ext uri="{FF2B5EF4-FFF2-40B4-BE49-F238E27FC236}">
                <a16:creationId xmlns:a16="http://schemas.microsoft.com/office/drawing/2014/main" id="{EC5FAE92-7FCA-87EC-66ED-A190847BBADF}"/>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34690490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1 column and 2 images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Picture Placeholder 12">
            <a:extLst>
              <a:ext uri="{FF2B5EF4-FFF2-40B4-BE49-F238E27FC236}">
                <a16:creationId xmlns:a16="http://schemas.microsoft.com/office/drawing/2014/main" id="{E1D00CE0-92D0-304B-9195-D9EC032BE2B4}"/>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0" name="Picture Placeholder 12">
            <a:extLst>
              <a:ext uri="{FF2B5EF4-FFF2-40B4-BE49-F238E27FC236}">
                <a16:creationId xmlns:a16="http://schemas.microsoft.com/office/drawing/2014/main" id="{F4A26068-853B-1EA2-7A6B-6F1C271EE23E}"/>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1750798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and image light text">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376864" cy="561256"/>
          </a:xfrm>
          <a:prstGeom prst="roundRect">
            <a:avLst>
              <a:gd name="adj" fmla="val 13265"/>
            </a:avLst>
          </a:prstGeom>
          <a:solidFill>
            <a:schemeClr val="accent4"/>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278709000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 and image ">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996670567"/>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Content and image ">
    <p:bg>
      <p:bgPr>
        <a:solidFill>
          <a:schemeClr val="bg2"/>
        </a:solidFill>
        <a:effectLst/>
      </p:bgPr>
    </p:bg>
    <p:spTree>
      <p:nvGrpSpPr>
        <p:cNvPr id="1" name=""/>
        <p:cNvGrpSpPr/>
        <p:nvPr/>
      </p:nvGrpSpPr>
      <p:grpSpPr>
        <a:xfrm>
          <a:off x="0" y="0"/>
          <a:ext cx="0" cy="0"/>
          <a:chOff x="0" y="0"/>
          <a:chExt cx="0" cy="0"/>
        </a:xfrm>
      </p:grpSpPr>
      <p:pic>
        <p:nvPicPr>
          <p:cNvPr id="3" name="Picture 2" descr="A group of blue circles&#10;&#10;AI-generated content may be incorrect.">
            <a:extLst>
              <a:ext uri="{FF2B5EF4-FFF2-40B4-BE49-F238E27FC236}">
                <a16:creationId xmlns:a16="http://schemas.microsoft.com/office/drawing/2014/main" id="{86EA50D8-28B9-EA9C-43F3-5CA9C2078F5C}"/>
              </a:ext>
            </a:extLst>
          </p:cNvPr>
          <p:cNvPicPr>
            <a:picLocks/>
          </p:cNvPicPr>
          <p:nvPr userDrawn="1"/>
        </p:nvPicPr>
        <p:blipFill>
          <a:blip r:embed="rId2"/>
          <a:stretch>
            <a:fillRect/>
          </a:stretch>
        </p:blipFill>
        <p:spPr>
          <a:xfrm>
            <a:off x="203078" y="6371736"/>
            <a:ext cx="1255194" cy="261683"/>
          </a:xfrm>
          <a:prstGeom prst="rect">
            <a:avLst/>
          </a:prstGeom>
        </p:spPr>
      </p:pic>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3"/>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Tree>
    <p:extLst>
      <p:ext uri="{BB962C8B-B14F-4D97-AF65-F5344CB8AC3E}">
        <p14:creationId xmlns:p14="http://schemas.microsoft.com/office/powerpoint/2010/main" val="69643545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Content and image white background">
    <p:bg>
      <p:bgPr>
        <a:solidFill>
          <a:schemeClr val="bg1"/>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942" r="-9942"/>
            </a:stretch>
          </a:blipFill>
        </p:spPr>
        <p:txBody>
          <a:bodyPr/>
          <a:lstStyle/>
          <a:p>
            <a:r>
              <a:rPr lang="en-GB"/>
              <a:t>Click icon to add picture</a:t>
            </a:r>
            <a:endParaRPr lang="en-US"/>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589712" cy="561256"/>
          </a:xfrm>
          <a:prstGeom prst="roundRect">
            <a:avLst>
              <a:gd name="adj" fmla="val 13265"/>
            </a:avLst>
          </a:prstGeom>
          <a:solidFill>
            <a:schemeClr val="accent6"/>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3" name="Text Placeholder 10">
            <a:extLst>
              <a:ext uri="{FF2B5EF4-FFF2-40B4-BE49-F238E27FC236}">
                <a16:creationId xmlns:a16="http://schemas.microsoft.com/office/drawing/2014/main" id="{5C09D414-68E4-C9A4-C900-5CD2C75EDF8E}"/>
              </a:ext>
            </a:extLst>
          </p:cNvPr>
          <p:cNvSpPr>
            <a:spLocks noGrp="1"/>
          </p:cNvSpPr>
          <p:nvPr>
            <p:ph type="body" sz="quarter" idx="83" hasCustomPrompt="1"/>
          </p:nvPr>
        </p:nvSpPr>
        <p:spPr>
          <a:xfrm>
            <a:off x="6588682" y="6480592"/>
            <a:ext cx="5398076" cy="157051"/>
          </a:xfrm>
        </p:spPr>
        <p:txBody>
          <a:bodyPr/>
          <a:lstStyle>
            <a:lvl1pPr algn="r">
              <a:buNone/>
              <a:defRPr sz="1000" b="0">
                <a:solidFill>
                  <a:schemeClr val="tx1"/>
                </a:solidFill>
              </a:defRPr>
            </a:lvl1pPr>
          </a:lstStyle>
          <a:p>
            <a:pPr lvl="0"/>
            <a:r>
              <a:rPr lang="en-US" dirty="0"/>
              <a:t>Source goes here</a:t>
            </a:r>
          </a:p>
        </p:txBody>
      </p:sp>
      <p:pic>
        <p:nvPicPr>
          <p:cNvPr id="7" name="Picture 6" descr="A group of blue circles&#10;&#10;AI-generated content may be incorrect.">
            <a:extLst>
              <a:ext uri="{FF2B5EF4-FFF2-40B4-BE49-F238E27FC236}">
                <a16:creationId xmlns:a16="http://schemas.microsoft.com/office/drawing/2014/main" id="{E73B3FE4-F1A8-34B8-E75A-30DBAC1BDF0D}"/>
              </a:ext>
            </a:extLst>
          </p:cNvPr>
          <p:cNvPicPr>
            <a:picLocks/>
          </p:cNvPicPr>
          <p:nvPr/>
        </p:nvPicPr>
        <p:blipFill>
          <a:blip r:embed="rId3"/>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494874061"/>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5296A7-B999-93D2-3582-3A5FDF7AB5CB}"/>
              </a:ext>
            </a:extLst>
          </p:cNvPr>
          <p:cNvSpPr>
            <a:spLocks noGrp="1"/>
          </p:cNvSpPr>
          <p:nvPr>
            <p:ph type="title"/>
          </p:nvPr>
        </p:nvSpPr>
        <p:spPr>
          <a:xfrm>
            <a:off x="197984" y="244355"/>
            <a:ext cx="11651873" cy="1325563"/>
          </a:xfrm>
          <a:prstGeom prst="rect">
            <a:avLst/>
          </a:prstGeom>
        </p:spPr>
        <p:txBody>
          <a:bodyPr vert="horz" lIns="0" tIns="0" rIns="0" bIns="0" rtlCol="0" anchor="t" anchorCtr="0">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08C00E4E-AA31-4487-53C8-F719BA085C1E}"/>
              </a:ext>
            </a:extLst>
          </p:cNvPr>
          <p:cNvSpPr>
            <a:spLocks noGrp="1"/>
          </p:cNvSpPr>
          <p:nvPr>
            <p:ph type="body" idx="1"/>
          </p:nvPr>
        </p:nvSpPr>
        <p:spPr>
          <a:xfrm>
            <a:off x="197985" y="1569918"/>
            <a:ext cx="11651874" cy="448310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03A4BEB0-DB4E-FC9A-83D3-4796BC9590DC}"/>
              </a:ext>
            </a:extLst>
          </p:cNvPr>
          <p:cNvSpPr>
            <a:spLocks noGrp="1"/>
          </p:cNvSpPr>
          <p:nvPr>
            <p:ph type="dt" sz="half" idx="2"/>
          </p:nvPr>
        </p:nvSpPr>
        <p:spPr>
          <a:xfrm>
            <a:off x="227013" y="6417330"/>
            <a:ext cx="2743200" cy="196315"/>
          </a:xfrm>
          <a:prstGeom prst="rect">
            <a:avLst/>
          </a:prstGeom>
        </p:spPr>
        <p:txBody>
          <a:bodyPr vert="horz" lIns="0" tIns="0" rIns="0" bIns="0" rtlCol="0" anchor="t"/>
          <a:lstStyle>
            <a:lvl1pPr algn="l">
              <a:defRPr sz="1200">
                <a:solidFill>
                  <a:schemeClr val="tx1">
                    <a:tint val="82000"/>
                  </a:schemeClr>
                </a:solidFill>
              </a:defRPr>
            </a:lvl1pPr>
          </a:lstStyle>
          <a:p>
            <a:fld id="{33E1D87C-720A-4550-9D73-7EA436D48781}" type="datetimeFigureOut">
              <a:rPr lang="en-GB" smtClean="0"/>
              <a:t>08/07/2026</a:t>
            </a:fld>
            <a:endParaRPr lang="en-GB"/>
          </a:p>
        </p:txBody>
      </p:sp>
      <p:sp>
        <p:nvSpPr>
          <p:cNvPr id="5" name="Footer Placeholder 4">
            <a:extLst>
              <a:ext uri="{FF2B5EF4-FFF2-40B4-BE49-F238E27FC236}">
                <a16:creationId xmlns:a16="http://schemas.microsoft.com/office/drawing/2014/main" id="{1357D8B5-5EF4-BFE1-BA28-2C16D0C023ED}"/>
              </a:ext>
            </a:extLst>
          </p:cNvPr>
          <p:cNvSpPr>
            <a:spLocks noGrp="1"/>
          </p:cNvSpPr>
          <p:nvPr>
            <p:ph type="ftr" sz="quarter" idx="3"/>
          </p:nvPr>
        </p:nvSpPr>
        <p:spPr>
          <a:xfrm>
            <a:off x="4038600" y="6431912"/>
            <a:ext cx="4114800" cy="200663"/>
          </a:xfrm>
          <a:prstGeom prst="rect">
            <a:avLst/>
          </a:prstGeom>
        </p:spPr>
        <p:txBody>
          <a:bodyPr vert="horz" lIns="0" tIns="0" rIns="0" bIns="0" rtlCol="0" anchor="t"/>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FA424BB-B773-367F-C47F-DF79E6DFAA53}"/>
              </a:ext>
            </a:extLst>
          </p:cNvPr>
          <p:cNvSpPr>
            <a:spLocks noGrp="1"/>
          </p:cNvSpPr>
          <p:nvPr>
            <p:ph type="sldNum" sz="quarter" idx="4"/>
          </p:nvPr>
        </p:nvSpPr>
        <p:spPr>
          <a:xfrm>
            <a:off x="9221787" y="6431911"/>
            <a:ext cx="2743200" cy="200664"/>
          </a:xfrm>
          <a:prstGeom prst="rect">
            <a:avLst/>
          </a:prstGeom>
        </p:spPr>
        <p:txBody>
          <a:bodyPr vert="horz" lIns="0" tIns="0" rIns="0" bIns="0" rtlCol="0" anchor="t"/>
          <a:lstStyle>
            <a:lvl1pPr algn="r">
              <a:defRPr sz="1200">
                <a:solidFill>
                  <a:schemeClr val="tx1">
                    <a:tint val="82000"/>
                  </a:schemeClr>
                </a:solidFill>
              </a:defRPr>
            </a:lvl1pPr>
          </a:lstStyle>
          <a:p>
            <a:fld id="{DADE23F3-0D08-4861-A74C-134269666392}" type="slidenum">
              <a:rPr lang="en-GB" smtClean="0"/>
              <a:t>‹#›</a:t>
            </a:fld>
            <a:endParaRPr lang="en-GB"/>
          </a:p>
        </p:txBody>
      </p:sp>
    </p:spTree>
    <p:extLst>
      <p:ext uri="{BB962C8B-B14F-4D97-AF65-F5344CB8AC3E}">
        <p14:creationId xmlns:p14="http://schemas.microsoft.com/office/powerpoint/2010/main" val="35985444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6350" indent="-6350" algn="l" defTabSz="914400" rtl="0" eaLnBrk="1" latinLnBrk="0" hangingPunct="1">
        <a:lnSpc>
          <a:spcPct val="90000"/>
        </a:lnSpc>
        <a:spcBef>
          <a:spcPts val="1000"/>
        </a:spcBef>
        <a:buFont typeface="Arial" panose="020B0604020202020204" pitchFamily="34" charset="0"/>
        <a:buChar char="•"/>
        <a:tabLst/>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4" pos="121">
          <p15:clr>
            <a:srgbClr val="F26B43"/>
          </p15:clr>
        </p15:guide>
        <p15:guide id="6" pos="1391">
          <p15:clr>
            <a:srgbClr val="F26B43"/>
          </p15:clr>
        </p15:guide>
        <p15:guide id="7" pos="2615">
          <p15:clr>
            <a:srgbClr val="F26B43"/>
          </p15:clr>
        </p15:guide>
        <p15:guide id="8" pos="5065">
          <p15:clr>
            <a:srgbClr val="F26B43"/>
          </p15:clr>
        </p15:guide>
        <p15:guide id="9" pos="6289">
          <p15:clr>
            <a:srgbClr val="F26B43"/>
          </p15:clr>
        </p15:guide>
        <p15:guide id="10" pos="7559">
          <p15:clr>
            <a:srgbClr val="F26B43"/>
          </p15:clr>
        </p15:guide>
        <p15:guide id="15" orient="horz" pos="142">
          <p15:clr>
            <a:srgbClr val="F26B43"/>
          </p15:clr>
        </p15:guide>
        <p15:guide id="17" orient="horz" pos="4178">
          <p15:clr>
            <a:srgbClr val="F26B43"/>
          </p15:clr>
        </p15:guide>
        <p15:guide id="19" pos="4475">
          <p15:clr>
            <a:srgbClr val="F26B43"/>
          </p15:clr>
        </p15:guide>
        <p15:guide id="20" orient="horz" pos="59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7.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7518D4-A214-C9EE-3B0D-3BA9A47385AB}"/>
              </a:ext>
            </a:extLst>
          </p:cNvPr>
          <p:cNvSpPr>
            <a:spLocks noGrp="1"/>
          </p:cNvSpPr>
          <p:nvPr>
            <p:ph type="body" sz="quarter" idx="83"/>
          </p:nvPr>
        </p:nvSpPr>
        <p:spPr/>
        <p:txBody>
          <a:bodyPr/>
          <a:lstStyle/>
          <a:p>
            <a:endParaRPr lang="en-US"/>
          </a:p>
        </p:txBody>
      </p:sp>
      <p:sp>
        <p:nvSpPr>
          <p:cNvPr id="3" name="Title 2">
            <a:extLst>
              <a:ext uri="{FF2B5EF4-FFF2-40B4-BE49-F238E27FC236}">
                <a16:creationId xmlns:a16="http://schemas.microsoft.com/office/drawing/2014/main" id="{AFA0F5E8-0C58-AC03-CB7E-449A64CC490A}"/>
              </a:ext>
            </a:extLst>
          </p:cNvPr>
          <p:cNvSpPr>
            <a:spLocks noGrp="1"/>
          </p:cNvSpPr>
          <p:nvPr>
            <p:ph type="title"/>
          </p:nvPr>
        </p:nvSpPr>
        <p:spPr/>
        <p:txBody>
          <a:bodyPr/>
          <a:lstStyle/>
          <a:p>
            <a:r>
              <a:rPr lang="en-US" dirty="0"/>
              <a:t>Paco Rabanne</a:t>
            </a:r>
          </a:p>
        </p:txBody>
      </p:sp>
      <p:sp>
        <p:nvSpPr>
          <p:cNvPr id="5" name="Text Placeholder 4">
            <a:extLst>
              <a:ext uri="{FF2B5EF4-FFF2-40B4-BE49-F238E27FC236}">
                <a16:creationId xmlns:a16="http://schemas.microsoft.com/office/drawing/2014/main" id="{29066A23-E83C-29B7-5ABE-DAE6C0B4C370}"/>
              </a:ext>
            </a:extLst>
          </p:cNvPr>
          <p:cNvSpPr>
            <a:spLocks noGrp="1"/>
          </p:cNvSpPr>
          <p:nvPr>
            <p:ph type="body" sz="quarter" idx="16"/>
          </p:nvPr>
        </p:nvSpPr>
        <p:spPr>
          <a:xfrm>
            <a:off x="510922" y="1577467"/>
            <a:ext cx="6269888" cy="3902265"/>
          </a:xfrm>
        </p:spPr>
        <p:txBody>
          <a:bodyPr/>
          <a:lstStyle/>
          <a:p>
            <a:pPr lvl="0" indent="0" defTabSz="961844">
              <a:lnSpc>
                <a:spcPct val="100000"/>
              </a:lnSpc>
              <a:spcBef>
                <a:spcPts val="0"/>
              </a:spcBef>
              <a:buClr>
                <a:srgbClr val="FFFFFF"/>
              </a:buClr>
              <a:buSzPct val="100000"/>
              <a:defRPr/>
            </a:pPr>
            <a:r>
              <a:rPr lang="en-GB" sz="1500" b="1" dirty="0"/>
              <a:t>Background </a:t>
            </a:r>
          </a:p>
          <a:p>
            <a:pPr lvl="0" indent="0" defTabSz="961844">
              <a:lnSpc>
                <a:spcPct val="100000"/>
              </a:lnSpc>
              <a:spcBef>
                <a:spcPts val="0"/>
              </a:spcBef>
              <a:buClr>
                <a:srgbClr val="FFFFFF"/>
              </a:buClr>
              <a:buSzPct val="100000"/>
              <a:defRPr/>
            </a:pPr>
            <a:r>
              <a:rPr lang="en-GB" sz="1500" dirty="0"/>
              <a:t>Sales of the Invictus/</a:t>
            </a:r>
            <a:r>
              <a:rPr lang="en-GB" sz="1500" dirty="0" err="1"/>
              <a:t>Olympéa</a:t>
            </a:r>
            <a:r>
              <a:rPr lang="en-GB" sz="1500" dirty="0"/>
              <a:t> had begun to plateau, and the brand was losing share of voice in a growing market. With the upcoming launch of two ‘Legend’ edition fragrances, Paco Rabanne wanted to make a big splash and reinvigorate the Invictus/</a:t>
            </a:r>
            <a:r>
              <a:rPr lang="en-GB" sz="1500" dirty="0" err="1"/>
              <a:t>Olympéa</a:t>
            </a:r>
            <a:r>
              <a:rPr lang="en-GB" sz="1500" dirty="0"/>
              <a:t> brands. </a:t>
            </a:r>
          </a:p>
          <a:p>
            <a:pPr lvl="0" indent="0" defTabSz="961844">
              <a:lnSpc>
                <a:spcPct val="100000"/>
              </a:lnSpc>
              <a:spcBef>
                <a:spcPts val="0"/>
              </a:spcBef>
              <a:buClr>
                <a:srgbClr val="FFFFFF"/>
              </a:buClr>
              <a:buSzPct val="100000"/>
              <a:defRPr/>
            </a:pPr>
            <a:endParaRPr lang="en-GB" sz="1500" b="1" dirty="0"/>
          </a:p>
          <a:p>
            <a:pPr lvl="0" indent="0" defTabSz="961844">
              <a:lnSpc>
                <a:spcPct val="100000"/>
              </a:lnSpc>
              <a:spcBef>
                <a:spcPts val="0"/>
              </a:spcBef>
              <a:buClr>
                <a:srgbClr val="FFFFFF"/>
              </a:buClr>
              <a:buSzPct val="100000"/>
              <a:defRPr/>
            </a:pPr>
            <a:r>
              <a:rPr lang="en-GB" sz="1500" b="1" dirty="0"/>
              <a:t>Plan</a:t>
            </a:r>
          </a:p>
          <a:p>
            <a:pPr lvl="0" indent="0" defTabSz="961844">
              <a:lnSpc>
                <a:spcPct val="100000"/>
              </a:lnSpc>
              <a:spcBef>
                <a:spcPts val="0"/>
              </a:spcBef>
              <a:buClr>
                <a:srgbClr val="FFFFFF"/>
              </a:buClr>
              <a:buSzPct val="100000"/>
              <a:defRPr/>
            </a:pPr>
            <a:r>
              <a:rPr lang="en-GB" sz="1500" dirty="0"/>
              <a:t>Paco Rabanne bought into a Film Pack for the highly anticipated </a:t>
            </a:r>
            <a:r>
              <a:rPr lang="en-GB" sz="1500" i="1" dirty="0"/>
              <a:t>Avengers: Endgame and</a:t>
            </a:r>
            <a:r>
              <a:rPr lang="en-GB" sz="1500" dirty="0"/>
              <a:t> worked with DCM Studios to produce a contextually relevant Avengers-themed ident featuring Marvel legends including Iron Man, Hulk and Thor to run alongside their hero 45” creative. </a:t>
            </a:r>
          </a:p>
          <a:p>
            <a:pPr lvl="0" indent="0" defTabSz="961844">
              <a:lnSpc>
                <a:spcPct val="100000"/>
              </a:lnSpc>
              <a:spcBef>
                <a:spcPts val="0"/>
              </a:spcBef>
              <a:buClr>
                <a:srgbClr val="FFFFFF"/>
              </a:buClr>
              <a:buSzPct val="100000"/>
              <a:defRPr/>
            </a:pPr>
            <a:endParaRPr lang="en-GB" sz="1500" dirty="0"/>
          </a:p>
          <a:p>
            <a:pPr lvl="0" indent="0" defTabSz="961844">
              <a:lnSpc>
                <a:spcPct val="100000"/>
              </a:lnSpc>
              <a:spcBef>
                <a:spcPts val="0"/>
              </a:spcBef>
              <a:buClr>
                <a:srgbClr val="FFFFFF"/>
              </a:buClr>
              <a:buSzPct val="100000"/>
              <a:defRPr/>
            </a:pPr>
            <a:r>
              <a:rPr lang="en-GB" sz="1500" b="1" dirty="0"/>
              <a:t>Results</a:t>
            </a:r>
          </a:p>
          <a:p>
            <a:pPr lvl="0" indent="0" defTabSz="961844">
              <a:lnSpc>
                <a:spcPct val="100000"/>
              </a:lnSpc>
              <a:spcBef>
                <a:spcPts val="0"/>
              </a:spcBef>
              <a:buClr>
                <a:srgbClr val="FFFFFF"/>
              </a:buClr>
              <a:buSzPct val="100000"/>
              <a:defRPr/>
            </a:pPr>
            <a:endParaRPr lang="en-GB" sz="1500" b="1" dirty="0"/>
          </a:p>
          <a:p>
            <a:pPr marL="171450" lvl="0" indent="-171450" defTabSz="961844">
              <a:lnSpc>
                <a:spcPct val="100000"/>
              </a:lnSpc>
              <a:spcBef>
                <a:spcPts val="0"/>
              </a:spcBef>
              <a:buClr>
                <a:schemeClr val="tx1"/>
              </a:buClr>
              <a:buSzPct val="100000"/>
              <a:buFont typeface="Arial" panose="020B0604020202020204" pitchFamily="34" charset="0"/>
              <a:buChar char="•"/>
              <a:defRPr/>
            </a:pPr>
            <a:r>
              <a:rPr lang="en-GB" sz="1500" dirty="0"/>
              <a:t>During the period cinema was on air both the Invictus and </a:t>
            </a:r>
            <a:r>
              <a:rPr lang="en-GB" sz="1500" dirty="0" err="1"/>
              <a:t>Olympéa</a:t>
            </a:r>
            <a:r>
              <a:rPr lang="en-GB" sz="1500" dirty="0"/>
              <a:t> fragrances saw significant sales growth with the Legend fragrances entering the Top 10 masculine and feminine fragrances respectively.</a:t>
            </a:r>
            <a:endParaRPr lang="en-GB" sz="1500" i="1" dirty="0"/>
          </a:p>
          <a:p>
            <a:pPr>
              <a:lnSpc>
                <a:spcPct val="100000"/>
              </a:lnSpc>
            </a:pPr>
            <a:endParaRPr lang="en-US" sz="1500" dirty="0"/>
          </a:p>
        </p:txBody>
      </p:sp>
      <p:pic>
        <p:nvPicPr>
          <p:cNvPr id="11" name="Picture Placeholder 10">
            <a:extLst>
              <a:ext uri="{FF2B5EF4-FFF2-40B4-BE49-F238E27FC236}">
                <a16:creationId xmlns:a16="http://schemas.microsoft.com/office/drawing/2014/main" id="{2FBC65A7-6D22-C909-397C-9577EB8BE59C}"/>
              </a:ext>
            </a:extLst>
          </p:cNvPr>
          <p:cNvPicPr>
            <a:picLocks noGrp="1" noChangeAspect="1"/>
          </p:cNvPicPr>
          <p:nvPr>
            <p:ph type="pic" sz="quarter" idx="84"/>
          </p:nvPr>
        </p:nvPicPr>
        <p:blipFill>
          <a:blip r:embed="rId3">
            <a:extLst>
              <a:ext uri="{28A0092B-C50C-407E-A947-70E740481C1C}">
                <a14:useLocalDpi xmlns:a14="http://schemas.microsoft.com/office/drawing/2010/main" val="0"/>
              </a:ext>
            </a:extLst>
          </a:blip>
          <a:srcRect l="7699" t="13142" r="8706" b="12138"/>
          <a:stretch>
            <a:fillRect/>
          </a:stretch>
        </p:blipFill>
        <p:spPr>
          <a:xfrm>
            <a:off x="7277100" y="3589020"/>
            <a:ext cx="4617720" cy="2316481"/>
          </a:xfrm>
          <a:prstGeom prst="roundRect">
            <a:avLst>
              <a:gd name="adj" fmla="val 1469"/>
            </a:avLst>
          </a:prstGeom>
          <a:blipFill>
            <a:blip r:embed="rId4"/>
            <a:srcRect/>
            <a:stretch>
              <a:fillRect t="-13649" b="-13649"/>
            </a:stretch>
          </a:blipFill>
        </p:spPr>
      </p:pic>
      <p:pic>
        <p:nvPicPr>
          <p:cNvPr id="9" name="Picture Placeholder 8">
            <a:extLst>
              <a:ext uri="{FF2B5EF4-FFF2-40B4-BE49-F238E27FC236}">
                <a16:creationId xmlns:a16="http://schemas.microsoft.com/office/drawing/2014/main" id="{3FBFDCB6-4395-FF31-2903-64559FF75AC9}"/>
              </a:ext>
            </a:extLst>
          </p:cNvPr>
          <p:cNvPicPr>
            <a:picLocks noGrp="1" noChangeAspect="1"/>
          </p:cNvPicPr>
          <p:nvPr>
            <p:ph type="pic" sz="quarter" idx="85"/>
          </p:nvPr>
        </p:nvPicPr>
        <p:blipFill>
          <a:blip r:embed="rId5">
            <a:extLst>
              <a:ext uri="{28A0092B-C50C-407E-A947-70E740481C1C}">
                <a14:useLocalDpi xmlns:a14="http://schemas.microsoft.com/office/drawing/2010/main" val="0"/>
              </a:ext>
            </a:extLst>
          </a:blip>
          <a:srcRect l="9426" r="9426"/>
          <a:stretch>
            <a:fillRect/>
          </a:stretch>
        </p:blipFill>
        <p:spPr>
          <a:prstGeom prst="roundRect">
            <a:avLst>
              <a:gd name="adj" fmla="val 1469"/>
            </a:avLst>
          </a:prstGeom>
          <a:blipFill>
            <a:blip r:embed="rId4"/>
            <a:srcRect/>
            <a:stretch>
              <a:fillRect t="-13649" b="-13649"/>
            </a:stretch>
          </a:blipFill>
        </p:spPr>
      </p:pic>
    </p:spTree>
    <p:extLst>
      <p:ext uri="{BB962C8B-B14F-4D97-AF65-F5344CB8AC3E}">
        <p14:creationId xmlns:p14="http://schemas.microsoft.com/office/powerpoint/2010/main" val="14777127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5519A38-F878-446F-AD11-EB6134D61ECA}"/>
              </a:ext>
            </a:extLst>
          </p:cNvPr>
          <p:cNvSpPr>
            <a:spLocks noGrp="1"/>
          </p:cNvSpPr>
          <p:nvPr>
            <p:ph type="title"/>
          </p:nvPr>
        </p:nvSpPr>
        <p:spPr/>
        <p:txBody>
          <a:bodyPr/>
          <a:lstStyle/>
          <a:p>
            <a:r>
              <a:rPr lang="en-US" dirty="0"/>
              <a:t>Paco Rabanne</a:t>
            </a:r>
          </a:p>
        </p:txBody>
      </p:sp>
      <p:sp>
        <p:nvSpPr>
          <p:cNvPr id="8" name="Subtitle 7">
            <a:extLst>
              <a:ext uri="{FF2B5EF4-FFF2-40B4-BE49-F238E27FC236}">
                <a16:creationId xmlns:a16="http://schemas.microsoft.com/office/drawing/2014/main" id="{A7233DA9-1AEF-0F3E-6088-9161F7A95858}"/>
              </a:ext>
            </a:extLst>
          </p:cNvPr>
          <p:cNvSpPr>
            <a:spLocks noGrp="1"/>
          </p:cNvSpPr>
          <p:nvPr>
            <p:ph type="subTitle" idx="1"/>
          </p:nvPr>
        </p:nvSpPr>
        <p:spPr>
          <a:xfrm>
            <a:off x="508267" y="1146201"/>
            <a:ext cx="5552995" cy="347555"/>
          </a:xfrm>
        </p:spPr>
        <p:txBody>
          <a:bodyPr/>
          <a:lstStyle/>
          <a:p>
            <a:r>
              <a:rPr lang="en-GB" dirty="0"/>
              <a:t>‘Invictus &amp; </a:t>
            </a:r>
            <a:r>
              <a:rPr lang="en-GB" dirty="0" err="1"/>
              <a:t>Olympéa</a:t>
            </a:r>
            <a:r>
              <a:rPr lang="en-GB" dirty="0"/>
              <a:t>’</a:t>
            </a:r>
          </a:p>
        </p:txBody>
      </p:sp>
      <p:sp>
        <p:nvSpPr>
          <p:cNvPr id="15" name="Text Placeholder 1">
            <a:extLst>
              <a:ext uri="{FF2B5EF4-FFF2-40B4-BE49-F238E27FC236}">
                <a16:creationId xmlns:a16="http://schemas.microsoft.com/office/drawing/2014/main" id="{A448282B-9147-54F3-4908-A9B9B6F726B6}"/>
              </a:ext>
            </a:extLst>
          </p:cNvPr>
          <p:cNvSpPr>
            <a:spLocks noGrp="1"/>
          </p:cNvSpPr>
          <p:nvPr>
            <p:ph type="body" sz="quarter" idx="83"/>
          </p:nvPr>
        </p:nvSpPr>
        <p:spPr>
          <a:xfrm>
            <a:off x="5551251" y="6334827"/>
            <a:ext cx="6429022" cy="322285"/>
          </a:xfrm>
        </p:spPr>
        <p:txBody>
          <a:bodyPr/>
          <a:lstStyle/>
          <a:p>
            <a:endParaRPr lang="en-US" dirty="0"/>
          </a:p>
        </p:txBody>
      </p:sp>
      <p:sp>
        <p:nvSpPr>
          <p:cNvPr id="5" name="Text Placeholder 4">
            <a:extLst>
              <a:ext uri="{FF2B5EF4-FFF2-40B4-BE49-F238E27FC236}">
                <a16:creationId xmlns:a16="http://schemas.microsoft.com/office/drawing/2014/main" id="{89B17FF2-5FC5-7D87-CC92-2EB6A6D28392}"/>
              </a:ext>
            </a:extLst>
          </p:cNvPr>
          <p:cNvSpPr>
            <a:spLocks noGrp="1"/>
          </p:cNvSpPr>
          <p:nvPr>
            <p:ph type="body" sz="quarter" idx="16"/>
          </p:nvPr>
        </p:nvSpPr>
        <p:spPr>
          <a:xfrm>
            <a:off x="508533" y="1748838"/>
            <a:ext cx="5299517" cy="3993332"/>
          </a:xfrm>
        </p:spPr>
        <p:txBody>
          <a:bodyPr/>
          <a:lstStyle/>
          <a:p>
            <a:pPr defTabSz="654246">
              <a:lnSpc>
                <a:spcPct val="100000"/>
              </a:lnSpc>
            </a:pPr>
            <a:r>
              <a:rPr lang="en-GB" altLang="en-US" sz="1300" b="1" dirty="0">
                <a:cs typeface="Arial" pitchFamily="34" charset="0"/>
              </a:rPr>
              <a:t>Background</a:t>
            </a:r>
            <a:br>
              <a:rPr lang="en-GB" altLang="en-US" sz="1300" dirty="0">
                <a:cs typeface="Arial" pitchFamily="34" charset="0"/>
              </a:rPr>
            </a:br>
            <a:r>
              <a:rPr lang="en-GB" altLang="en-US" sz="1300" dirty="0">
                <a:solidFill>
                  <a:srgbClr val="000000"/>
                </a:solidFill>
                <a:cs typeface="Arial" pitchFamily="34" charset="0"/>
              </a:rPr>
              <a:t>By 2015, sales of the Invictus/</a:t>
            </a:r>
            <a:r>
              <a:rPr lang="en-GB" altLang="en-US" sz="1300" dirty="0" err="1">
                <a:solidFill>
                  <a:srgbClr val="000000"/>
                </a:solidFill>
                <a:cs typeface="Arial" pitchFamily="34" charset="0"/>
              </a:rPr>
              <a:t>Olympéa</a:t>
            </a:r>
            <a:r>
              <a:rPr lang="en-GB" altLang="en-US" sz="1300" dirty="0">
                <a:solidFill>
                  <a:srgbClr val="000000"/>
                </a:solidFill>
                <a:cs typeface="Arial" pitchFamily="34" charset="0"/>
              </a:rPr>
              <a:t> had begun to plateau. The category was in growth, but the brand was losing share of voice to its competitors. With the upcoming launch of two ‘Legend’ edition fragrances, Paco Rabanne wanted to make a big splash and reinvigorate the Invictus/</a:t>
            </a:r>
            <a:r>
              <a:rPr lang="en-GB" altLang="en-US" sz="1300" dirty="0" err="1">
                <a:solidFill>
                  <a:srgbClr val="000000"/>
                </a:solidFill>
                <a:cs typeface="Arial" pitchFamily="34" charset="0"/>
              </a:rPr>
              <a:t>Olympéa</a:t>
            </a:r>
            <a:r>
              <a:rPr lang="en-GB" altLang="en-US" sz="1300" dirty="0">
                <a:solidFill>
                  <a:srgbClr val="000000"/>
                </a:solidFill>
                <a:cs typeface="Arial" pitchFamily="34" charset="0"/>
              </a:rPr>
              <a:t> brands. </a:t>
            </a:r>
            <a:br>
              <a:rPr lang="en-GB" altLang="en-US" sz="1300" dirty="0">
                <a:solidFill>
                  <a:srgbClr val="000000"/>
                </a:solidFill>
                <a:cs typeface="Arial" pitchFamily="34" charset="0"/>
              </a:rPr>
            </a:br>
            <a:br>
              <a:rPr lang="en-GB" altLang="en-US" sz="1300" dirty="0">
                <a:solidFill>
                  <a:srgbClr val="000000"/>
                </a:solidFill>
                <a:cs typeface="Arial" pitchFamily="34" charset="0"/>
              </a:rPr>
            </a:br>
            <a:r>
              <a:rPr lang="en-GB" altLang="en-US" sz="1300" b="1" dirty="0">
                <a:cs typeface="Arial" pitchFamily="34" charset="0"/>
              </a:rPr>
              <a:t>Plan</a:t>
            </a:r>
            <a:br>
              <a:rPr lang="en-GB" altLang="en-US" sz="1300" dirty="0">
                <a:cs typeface="Arial" pitchFamily="34" charset="0"/>
              </a:rPr>
            </a:br>
            <a:r>
              <a:rPr lang="en-GB" altLang="en-US" sz="1300" dirty="0">
                <a:solidFill>
                  <a:srgbClr val="000000"/>
                </a:solidFill>
                <a:cs typeface="Arial" pitchFamily="34" charset="0"/>
              </a:rPr>
              <a:t>Paco Rabanne wanted to recruit a younger consumer into the brand. The new Invictus and </a:t>
            </a:r>
            <a:r>
              <a:rPr lang="en-GB" altLang="en-US" sz="1300" dirty="0" err="1">
                <a:solidFill>
                  <a:srgbClr val="000000"/>
                </a:solidFill>
                <a:cs typeface="Arial" pitchFamily="34" charset="0"/>
              </a:rPr>
              <a:t>Olympéa</a:t>
            </a:r>
            <a:r>
              <a:rPr lang="en-GB" altLang="en-US" sz="1300" dirty="0">
                <a:solidFill>
                  <a:srgbClr val="000000"/>
                </a:solidFill>
                <a:cs typeface="Arial" pitchFamily="34" charset="0"/>
              </a:rPr>
              <a:t> fragrances were due for release on the same date as </a:t>
            </a:r>
            <a:r>
              <a:rPr lang="en-GB" altLang="en-US" sz="1300" i="1" dirty="0">
                <a:solidFill>
                  <a:srgbClr val="000000"/>
                </a:solidFill>
                <a:cs typeface="Arial" pitchFamily="34" charset="0"/>
              </a:rPr>
              <a:t>Avengers: Endgame </a:t>
            </a:r>
            <a:r>
              <a:rPr lang="en-GB" altLang="en-US" sz="1300" dirty="0">
                <a:solidFill>
                  <a:srgbClr val="000000"/>
                </a:solidFill>
                <a:cs typeface="Arial" pitchFamily="34" charset="0"/>
              </a:rPr>
              <a:t>providing a perfect fit. </a:t>
            </a:r>
            <a:br>
              <a:rPr lang="en-GB" altLang="en-US" sz="1300" dirty="0">
                <a:solidFill>
                  <a:srgbClr val="000000"/>
                </a:solidFill>
                <a:cs typeface="Arial" pitchFamily="34" charset="0"/>
              </a:rPr>
            </a:br>
            <a:br>
              <a:rPr lang="en-GB" altLang="en-US" sz="1300" dirty="0">
                <a:solidFill>
                  <a:srgbClr val="000000"/>
                </a:solidFill>
                <a:cs typeface="Arial" pitchFamily="34" charset="0"/>
              </a:rPr>
            </a:br>
            <a:r>
              <a:rPr lang="en-GB" altLang="en-US" sz="1300" dirty="0">
                <a:solidFill>
                  <a:srgbClr val="000000"/>
                </a:solidFill>
                <a:cs typeface="Arial" pitchFamily="34" charset="0"/>
              </a:rPr>
              <a:t>Working with DCM Studios, a contextually relevant Avengers-themed ident was created that featured the Invictus and </a:t>
            </a:r>
            <a:r>
              <a:rPr lang="en-GB" altLang="en-US" sz="1300" dirty="0" err="1">
                <a:solidFill>
                  <a:srgbClr val="000000"/>
                </a:solidFill>
                <a:cs typeface="Arial" pitchFamily="34" charset="0"/>
              </a:rPr>
              <a:t>Olympéa</a:t>
            </a:r>
            <a:r>
              <a:rPr lang="en-GB" altLang="en-US" sz="1300" dirty="0">
                <a:solidFill>
                  <a:srgbClr val="000000"/>
                </a:solidFill>
                <a:cs typeface="Arial" pitchFamily="34" charset="0"/>
              </a:rPr>
              <a:t> brand ambassadors alongside famous Marvel legends including Iron Man, Hulk and Thor. This ran alongside the main ad to help connect the campaign to the film and drive stand out in the reel. A 4DX version of the campaign also ran in Cineworld to further immerse the target 16-34 audience in ad with synchronised movements, smells and special effects.</a:t>
            </a:r>
          </a:p>
        </p:txBody>
      </p:sp>
      <p:graphicFrame>
        <p:nvGraphicFramePr>
          <p:cNvPr id="6" name="Table 5">
            <a:extLst>
              <a:ext uri="{FF2B5EF4-FFF2-40B4-BE49-F238E27FC236}">
                <a16:creationId xmlns:a16="http://schemas.microsoft.com/office/drawing/2014/main" id="{BA18309A-9850-117C-9A62-34D38D37E5CB}"/>
              </a:ext>
            </a:extLst>
          </p:cNvPr>
          <p:cNvGraphicFramePr>
            <a:graphicFrameLocks noGrp="1"/>
          </p:cNvGraphicFramePr>
          <p:nvPr>
            <p:extLst>
              <p:ext uri="{D42A27DB-BD31-4B8C-83A1-F6EECF244321}">
                <p14:modId xmlns:p14="http://schemas.microsoft.com/office/powerpoint/2010/main" val="3030330338"/>
              </p:ext>
            </p:extLst>
          </p:nvPr>
        </p:nvGraphicFramePr>
        <p:xfrm>
          <a:off x="6184285" y="1431565"/>
          <a:ext cx="5623404" cy="954412"/>
        </p:xfrm>
        <a:graphic>
          <a:graphicData uri="http://schemas.openxmlformats.org/drawingml/2006/table">
            <a:tbl>
              <a:tblPr firstRow="1" bandRow="1">
                <a:tableStyleId>{F5AB1C69-6EDB-4FF4-983F-18BD219EF322}</a:tableStyleId>
              </a:tblPr>
              <a:tblGrid>
                <a:gridCol w="1405851">
                  <a:extLst>
                    <a:ext uri="{9D8B030D-6E8A-4147-A177-3AD203B41FA5}">
                      <a16:colId xmlns:a16="http://schemas.microsoft.com/office/drawing/2014/main" val="3445733911"/>
                    </a:ext>
                  </a:extLst>
                </a:gridCol>
                <a:gridCol w="1405851">
                  <a:extLst>
                    <a:ext uri="{9D8B030D-6E8A-4147-A177-3AD203B41FA5}">
                      <a16:colId xmlns:a16="http://schemas.microsoft.com/office/drawing/2014/main" val="2072537272"/>
                    </a:ext>
                  </a:extLst>
                </a:gridCol>
                <a:gridCol w="1405851">
                  <a:extLst>
                    <a:ext uri="{9D8B030D-6E8A-4147-A177-3AD203B41FA5}">
                      <a16:colId xmlns:a16="http://schemas.microsoft.com/office/drawing/2014/main" val="3314162814"/>
                    </a:ext>
                  </a:extLst>
                </a:gridCol>
                <a:gridCol w="1405851">
                  <a:extLst>
                    <a:ext uri="{9D8B030D-6E8A-4147-A177-3AD203B41FA5}">
                      <a16:colId xmlns:a16="http://schemas.microsoft.com/office/drawing/2014/main" val="776944138"/>
                    </a:ext>
                  </a:extLst>
                </a:gridCol>
              </a:tblGrid>
              <a:tr h="477206">
                <a:tc>
                  <a:txBody>
                    <a:bodyPr/>
                    <a:lstStyle/>
                    <a:p>
                      <a:r>
                        <a:rPr lang="en-GB" sz="1300" dirty="0">
                          <a:solidFill>
                            <a:schemeClr val="tx1"/>
                          </a:solidFill>
                        </a:rPr>
                        <a:t>Media agency</a:t>
                      </a:r>
                    </a:p>
                  </a:txBody>
                  <a:tcPr marL="52167" marR="52167" marT="26083" marB="26083"/>
                </a:tc>
                <a:tc>
                  <a:txBody>
                    <a:bodyPr/>
                    <a:lstStyle/>
                    <a:p>
                      <a:r>
                        <a:rPr lang="en-GB" sz="1300" dirty="0">
                          <a:solidFill>
                            <a:schemeClr val="tx1"/>
                          </a:solidFill>
                        </a:rPr>
                        <a:t>Target</a:t>
                      </a:r>
                    </a:p>
                  </a:txBody>
                  <a:tcPr marL="52167" marR="52167" marT="26083" marB="26083"/>
                </a:tc>
                <a:tc>
                  <a:txBody>
                    <a:bodyPr/>
                    <a:lstStyle/>
                    <a:p>
                      <a:r>
                        <a:rPr lang="en-GB" sz="1300" dirty="0">
                          <a:solidFill>
                            <a:schemeClr val="tx1"/>
                          </a:solidFill>
                        </a:rPr>
                        <a:t>Buying route</a:t>
                      </a:r>
                    </a:p>
                  </a:txBody>
                  <a:tcPr marL="52167" marR="52167" marT="26083" marB="26083"/>
                </a:tc>
                <a:tc>
                  <a:txBody>
                    <a:bodyPr/>
                    <a:lstStyle/>
                    <a:p>
                      <a:r>
                        <a:rPr lang="en-GB" sz="1300" dirty="0">
                          <a:solidFill>
                            <a:schemeClr val="tx1"/>
                          </a:solidFill>
                        </a:rPr>
                        <a:t>Copy length</a:t>
                      </a:r>
                    </a:p>
                  </a:txBody>
                  <a:tcPr marL="52167" marR="52167" marT="26083" marB="26083"/>
                </a:tc>
                <a:extLst>
                  <a:ext uri="{0D108BD9-81ED-4DB2-BD59-A6C34878D82A}">
                    <a16:rowId xmlns:a16="http://schemas.microsoft.com/office/drawing/2014/main" val="1179928151"/>
                  </a:ext>
                </a:extLst>
              </a:tr>
              <a:tr h="477206">
                <a:tc>
                  <a:txBody>
                    <a:bodyPr/>
                    <a:lstStyle/>
                    <a:p>
                      <a:r>
                        <a:rPr lang="en-GB" sz="1300" dirty="0"/>
                        <a:t>Starcom</a:t>
                      </a:r>
                    </a:p>
                  </a:txBody>
                  <a:tcPr marL="52167" marR="52167" marT="26083" marB="26083"/>
                </a:tc>
                <a:tc>
                  <a:txBody>
                    <a:bodyPr/>
                    <a:lstStyle/>
                    <a:p>
                      <a:r>
                        <a:rPr lang="en-GB" sz="1300" dirty="0"/>
                        <a:t>16-34</a:t>
                      </a:r>
                    </a:p>
                  </a:txBody>
                  <a:tcPr marL="52167" marR="52167" marT="26083" marB="26083"/>
                </a:tc>
                <a:tc>
                  <a:txBody>
                    <a:bodyPr/>
                    <a:lstStyle/>
                    <a:p>
                      <a:r>
                        <a:rPr lang="en-GB" sz="1300" dirty="0"/>
                        <a:t>Film pack</a:t>
                      </a:r>
                    </a:p>
                  </a:txBody>
                  <a:tcPr marL="52167" marR="52167" marT="26083" marB="26083"/>
                </a:tc>
                <a:tc>
                  <a:txBody>
                    <a:bodyPr/>
                    <a:lstStyle/>
                    <a:p>
                      <a:r>
                        <a:rPr lang="en-GB" sz="1300" dirty="0"/>
                        <a:t>45”</a:t>
                      </a:r>
                    </a:p>
                  </a:txBody>
                  <a:tcPr marL="52167" marR="52167" marT="26083" marB="26083"/>
                </a:tc>
                <a:extLst>
                  <a:ext uri="{0D108BD9-81ED-4DB2-BD59-A6C34878D82A}">
                    <a16:rowId xmlns:a16="http://schemas.microsoft.com/office/drawing/2014/main" val="3682919480"/>
                  </a:ext>
                </a:extLst>
              </a:tr>
            </a:tbl>
          </a:graphicData>
        </a:graphic>
      </p:graphicFrame>
      <p:sp>
        <p:nvSpPr>
          <p:cNvPr id="7" name="Text Placeholder 4">
            <a:extLst>
              <a:ext uri="{FF2B5EF4-FFF2-40B4-BE49-F238E27FC236}">
                <a16:creationId xmlns:a16="http://schemas.microsoft.com/office/drawing/2014/main" id="{114E2E4D-B5CB-D33B-83AE-C26305A260DE}"/>
              </a:ext>
            </a:extLst>
          </p:cNvPr>
          <p:cNvSpPr txBox="1">
            <a:spLocks/>
          </p:cNvSpPr>
          <p:nvPr/>
        </p:nvSpPr>
        <p:spPr>
          <a:xfrm>
            <a:off x="6184287" y="2696963"/>
            <a:ext cx="5623402" cy="1343153"/>
          </a:xfrm>
          <a:prstGeom prst="rect">
            <a:avLst/>
          </a:prstGeom>
        </p:spPr>
        <p:txBody>
          <a:bodyPr vert="horz" lIns="0" tIns="0" rIns="0" bIns="0" rtlCol="0">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defTabSz="654246">
              <a:lnSpc>
                <a:spcPct val="100000"/>
              </a:lnSpc>
            </a:pPr>
            <a:r>
              <a:rPr lang="en-GB" sz="1300" b="1" dirty="0">
                <a:solidFill>
                  <a:srgbClr val="000000"/>
                </a:solidFill>
              </a:rPr>
              <a:t>Results</a:t>
            </a:r>
          </a:p>
          <a:p>
            <a:pPr indent="0" defTabSz="654246">
              <a:lnSpc>
                <a:spcPct val="100000"/>
              </a:lnSpc>
            </a:pPr>
            <a:r>
              <a:rPr lang="en-GB" sz="1300" dirty="0">
                <a:solidFill>
                  <a:srgbClr val="000000"/>
                </a:solidFill>
              </a:rPr>
              <a:t>During the period cinema was on air both the Invictus and </a:t>
            </a:r>
            <a:r>
              <a:rPr lang="en-GB" sz="1300" dirty="0" err="1">
                <a:solidFill>
                  <a:srgbClr val="000000"/>
                </a:solidFill>
              </a:rPr>
              <a:t>Olympéa</a:t>
            </a:r>
            <a:r>
              <a:rPr lang="en-GB" sz="1300" dirty="0">
                <a:solidFill>
                  <a:srgbClr val="000000"/>
                </a:solidFill>
              </a:rPr>
              <a:t> fragrances saw significant sales growth.</a:t>
            </a:r>
          </a:p>
          <a:p>
            <a:pPr indent="0" defTabSz="654246">
              <a:lnSpc>
                <a:spcPct val="100000"/>
              </a:lnSpc>
            </a:pPr>
            <a:r>
              <a:rPr lang="en-GB" sz="1300" dirty="0">
                <a:solidFill>
                  <a:srgbClr val="000000"/>
                </a:solidFill>
              </a:rPr>
              <a:t>The Legend fragrances entered the Top 10 masculine and feminine fragrances respectively.</a:t>
            </a:r>
            <a:endParaRPr lang="en-GB" sz="1300" dirty="0"/>
          </a:p>
        </p:txBody>
      </p:sp>
      <p:pic>
        <p:nvPicPr>
          <p:cNvPr id="17" name="Picture Placeholder 10">
            <a:extLst>
              <a:ext uri="{FF2B5EF4-FFF2-40B4-BE49-F238E27FC236}">
                <a16:creationId xmlns:a16="http://schemas.microsoft.com/office/drawing/2014/main" id="{A6AEB603-E16E-752D-4007-E46285129398}"/>
              </a:ext>
            </a:extLst>
          </p:cNvPr>
          <p:cNvPicPr>
            <a:picLocks noChangeAspect="1"/>
          </p:cNvPicPr>
          <p:nvPr/>
        </p:nvPicPr>
        <p:blipFill>
          <a:blip r:embed="rId3">
            <a:extLst>
              <a:ext uri="{28A0092B-C50C-407E-A947-70E740481C1C}">
                <a14:useLocalDpi xmlns:a14="http://schemas.microsoft.com/office/drawing/2010/main" val="0"/>
              </a:ext>
            </a:extLst>
          </a:blip>
          <a:srcRect l="11583" t="13142" r="12532" b="12138"/>
          <a:stretch>
            <a:fillRect/>
          </a:stretch>
        </p:blipFill>
        <p:spPr>
          <a:xfrm>
            <a:off x="9076155" y="4345667"/>
            <a:ext cx="2794596" cy="1544354"/>
          </a:xfrm>
          <a:prstGeom prst="roundRect">
            <a:avLst>
              <a:gd name="adj" fmla="val 1469"/>
            </a:avLst>
          </a:prstGeom>
          <a:blipFill>
            <a:blip r:embed="rId4"/>
            <a:srcRect/>
            <a:stretch>
              <a:fillRect t="-13649" b="-13649"/>
            </a:stretch>
          </a:blipFill>
        </p:spPr>
      </p:pic>
      <p:pic>
        <p:nvPicPr>
          <p:cNvPr id="18" name="Picture Placeholder 8">
            <a:extLst>
              <a:ext uri="{FF2B5EF4-FFF2-40B4-BE49-F238E27FC236}">
                <a16:creationId xmlns:a16="http://schemas.microsoft.com/office/drawing/2014/main" id="{9A651B96-619B-5498-7723-DEF009E11202}"/>
              </a:ext>
            </a:extLst>
          </p:cNvPr>
          <p:cNvPicPr>
            <a:picLocks noChangeAspect="1"/>
          </p:cNvPicPr>
          <p:nvPr/>
        </p:nvPicPr>
        <p:blipFill>
          <a:blip r:embed="rId5">
            <a:extLst>
              <a:ext uri="{28A0092B-C50C-407E-A947-70E740481C1C}">
                <a14:useLocalDpi xmlns:a14="http://schemas.microsoft.com/office/drawing/2010/main" val="0"/>
              </a:ext>
            </a:extLst>
          </a:blip>
          <a:srcRect l="13196" r="12098"/>
          <a:stretch>
            <a:fillRect/>
          </a:stretch>
        </p:blipFill>
        <p:spPr>
          <a:xfrm>
            <a:off x="6184287" y="4345667"/>
            <a:ext cx="2794596" cy="1544354"/>
          </a:xfrm>
          <a:prstGeom prst="roundRect">
            <a:avLst>
              <a:gd name="adj" fmla="val 1469"/>
            </a:avLst>
          </a:prstGeom>
          <a:blipFill>
            <a:blip r:embed="rId4"/>
            <a:srcRect/>
            <a:stretch>
              <a:fillRect t="-13649" b="-13649"/>
            </a:stretch>
          </a:blipFill>
        </p:spPr>
      </p:pic>
    </p:spTree>
    <p:extLst>
      <p:ext uri="{BB962C8B-B14F-4D97-AF65-F5344CB8AC3E}">
        <p14:creationId xmlns:p14="http://schemas.microsoft.com/office/powerpoint/2010/main" val="815888018"/>
      </p:ext>
    </p:extLst>
  </p:cSld>
  <p:clrMapOvr>
    <a:masterClrMapping/>
  </p:clrMapOvr>
</p:sld>
</file>

<file path=ppt/theme/theme1.xml><?xml version="1.0" encoding="utf-8"?>
<a:theme xmlns:a="http://schemas.openxmlformats.org/drawingml/2006/main" name="04. Text">
  <a:themeElements>
    <a:clrScheme name="DCM">
      <a:dk1>
        <a:srgbClr val="051D2E"/>
      </a:dk1>
      <a:lt1>
        <a:srgbClr val="FFFFFF"/>
      </a:lt1>
      <a:dk2>
        <a:srgbClr val="051D2E"/>
      </a:dk2>
      <a:lt2>
        <a:srgbClr val="F3DDBD"/>
      </a:lt2>
      <a:accent1>
        <a:srgbClr val="267355"/>
      </a:accent1>
      <a:accent2>
        <a:srgbClr val="EF3340"/>
      </a:accent2>
      <a:accent3>
        <a:srgbClr val="FF9527"/>
      </a:accent3>
      <a:accent4>
        <a:srgbClr val="FFB3B9"/>
      </a:accent4>
      <a:accent5>
        <a:srgbClr val="79BE76"/>
      </a:accent5>
      <a:accent6>
        <a:srgbClr val="82B2B3"/>
      </a:accent6>
      <a:hlink>
        <a:srgbClr val="051D2E"/>
      </a:hlink>
      <a:folHlink>
        <a:srgbClr val="82B2B3"/>
      </a:folHlink>
    </a:clrScheme>
    <a:fontScheme name="Momentum">
      <a:majorFont>
        <a:latin typeface="Inter Tight"/>
        <a:ea typeface=""/>
        <a:cs typeface=""/>
      </a:majorFont>
      <a:minorFont>
        <a:latin typeface="Inter T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2301</TotalTime>
  <Words>384</Words>
  <Application>Microsoft Office PowerPoint</Application>
  <PresentationFormat>Widescreen</PresentationFormat>
  <Paragraphs>28</Paragraphs>
  <Slides>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Arial</vt:lpstr>
      <vt:lpstr>Helvetica Neue Light</vt:lpstr>
      <vt:lpstr>Inter Tight</vt:lpstr>
      <vt:lpstr>04. Text</vt:lpstr>
      <vt:lpstr>Paco Rabanne</vt:lpstr>
      <vt:lpstr>Paco Rabanne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Zoe Aresti</dc:creator>
  <cp:lastModifiedBy>Zoe Aresti</cp:lastModifiedBy>
  <cp:revision>5</cp:revision>
  <dcterms:created xsi:type="dcterms:W3CDTF">2026-06-18T13:58:37Z</dcterms:created>
  <dcterms:modified xsi:type="dcterms:W3CDTF">2026-07-08T14:59:02Z</dcterms:modified>
</cp:coreProperties>
</file>