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2C2938-409E-9542-8357-A699D261034A}" v="23" dt="2026-07-31T13:35:18.0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p:restoredTop sz="91370"/>
  </p:normalViewPr>
  <p:slideViewPr>
    <p:cSldViewPr snapToGrid="0">
      <p:cViewPr varScale="1">
        <p:scale>
          <a:sx n="68" d="100"/>
          <a:sy n="68" d="100"/>
        </p:scale>
        <p:origin x="780"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3:35:32.101" v="1335" actId="20577"/>
      <pc:docMkLst>
        <pc:docMk/>
      </pc:docMkLst>
      <pc:sldChg chg="addSp delSp modSp new del mod setBg modNotesTx">
        <pc:chgData name="Lottie Thompson [sd22c2t]" userId="98a8b714-f796-4d31-a9a4-7dc84f343c61" providerId="ADAL" clId="{2BD75302-921E-5E9F-A20A-9DC17D688525}" dt="2026-07-31T13:29:41.061" v="1235" actId="2696"/>
        <pc:sldMkLst>
          <pc:docMk/>
          <pc:sldMk cId="4206237398" sldId="328"/>
        </pc:sldMkLst>
        <pc:spChg chg="del mod">
          <ac:chgData name="Lottie Thompson [sd22c2t]" userId="98a8b714-f796-4d31-a9a4-7dc84f343c61" providerId="ADAL" clId="{2BD75302-921E-5E9F-A20A-9DC17D688525}" dt="2026-07-31T13:28:46.785" v="1194" actId="478"/>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31T13:05:48.323" v="1164"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1T13:05:49.301" v="1165" actId="478"/>
          <ac:spMkLst>
            <pc:docMk/>
            <pc:sldMk cId="4206237398" sldId="328"/>
            <ac:spMk id="5" creationId="{BCA816DD-6362-10A5-D3A8-E0898A9459CB}"/>
          </ac:spMkLst>
        </pc:spChg>
        <pc:spChg chg="add mod">
          <ac:chgData name="Lottie Thompson [sd22c2t]" userId="98a8b714-f796-4d31-a9a4-7dc84f343c61" providerId="ADAL" clId="{2BD75302-921E-5E9F-A20A-9DC17D688525}" dt="2026-07-31T13:28:46.785" v="1194" actId="478"/>
          <ac:spMkLst>
            <pc:docMk/>
            <pc:sldMk cId="4206237398" sldId="328"/>
            <ac:spMk id="7" creationId="{D857D7C4-E231-DA0B-65B8-9DF75AEEAE0C}"/>
          </ac:spMkLst>
        </pc:spChg>
        <pc:spChg chg="add mod">
          <ac:chgData name="Lottie Thompson [sd22c2t]" userId="98a8b714-f796-4d31-a9a4-7dc84f343c61" providerId="ADAL" clId="{2BD75302-921E-5E9F-A20A-9DC17D688525}" dt="2026-07-31T13:05:45.993" v="1163"/>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3:28:27.769" v="1192" actId="1076"/>
          <ac:spMkLst>
            <pc:docMk/>
            <pc:sldMk cId="4206237398" sldId="328"/>
            <ac:spMk id="9" creationId="{57C6985E-8A3D-7F38-1363-413EE0EB8B0F}"/>
          </ac:spMkLst>
        </pc:spChg>
        <pc:spChg chg="add del mod">
          <ac:chgData name="Lottie Thompson [sd22c2t]" userId="98a8b714-f796-4d31-a9a4-7dc84f343c61" providerId="ADAL" clId="{2BD75302-921E-5E9F-A20A-9DC17D688525}" dt="2026-07-31T13:28:31.429" v="1193" actId="478"/>
          <ac:spMkLst>
            <pc:docMk/>
            <pc:sldMk cId="4206237398" sldId="328"/>
            <ac:spMk id="12" creationId="{F025E750-5BEE-9B6C-45F6-C4FF03237A15}"/>
          </ac:spMkLst>
        </pc:spChg>
        <pc:picChg chg="add mod modCrop">
          <ac:chgData name="Lottie Thompson [sd22c2t]" userId="98a8b714-f796-4d31-a9a4-7dc84f343c61" providerId="ADAL" clId="{2BD75302-921E-5E9F-A20A-9DC17D688525}" dt="2026-07-31T13:27:13.830" v="1186" actId="18131"/>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1T13:27:22.956" v="1187" actId="14826"/>
          <ac:picMkLst>
            <pc:docMk/>
            <pc:sldMk cId="4206237398" sldId="328"/>
            <ac:picMk id="11" creationId="{6D0E024F-0CA2-8D63-1BDB-74091B9B2A4E}"/>
          </ac:picMkLst>
        </pc:picChg>
      </pc:sldChg>
      <pc:sldChg chg="addSp delSp modSp add del mod ord">
        <pc:chgData name="Lottie Thompson [sd22c2t]" userId="98a8b714-f796-4d31-a9a4-7dc84f343c61" providerId="ADAL" clId="{2BD75302-921E-5E9F-A20A-9DC17D688525}" dt="2026-07-31T13:35:13.934" v="1321" actId="2696"/>
        <pc:sldMkLst>
          <pc:docMk/>
          <pc:sldMk cId="133886295" sldId="329"/>
        </pc:sldMkLst>
        <pc:spChg chg="mod">
          <ac:chgData name="Lottie Thompson [sd22c2t]" userId="98a8b714-f796-4d31-a9a4-7dc84f343c61" providerId="ADAL" clId="{2BD75302-921E-5E9F-A20A-9DC17D688525}" dt="2026-07-14T17:58:41.995" v="894"/>
          <ac:spMkLst>
            <pc:docMk/>
            <pc:sldMk cId="133886295" sldId="329"/>
            <ac:spMk id="2" creationId="{D5ACA8BC-54FB-38C6-15A5-CAC07D670B8D}"/>
          </ac:spMkLst>
        </pc:spChg>
        <pc:spChg chg="add mod">
          <ac:chgData name="Lottie Thompson [sd22c2t]" userId="98a8b714-f796-4d31-a9a4-7dc84f343c61" providerId="ADAL" clId="{2BD75302-921E-5E9F-A20A-9DC17D688525}" dt="2026-07-14T18:00:52.187" v="918"/>
          <ac:spMkLst>
            <pc:docMk/>
            <pc:sldMk cId="133886295" sldId="329"/>
            <ac:spMk id="3" creationId="{75FA2889-0B84-FDD2-E4C8-84C028999512}"/>
          </ac:spMkLst>
        </pc:spChg>
        <pc:spChg chg="add mod">
          <ac:chgData name="Lottie Thompson [sd22c2t]" userId="98a8b714-f796-4d31-a9a4-7dc84f343c61" providerId="ADAL" clId="{2BD75302-921E-5E9F-A20A-9DC17D688525}" dt="2026-07-15T13:52:23.031" v="1155"/>
          <ac:spMkLst>
            <pc:docMk/>
            <pc:sldMk cId="133886295" sldId="329"/>
            <ac:spMk id="5" creationId="{1DF3A3F1-0BA8-D147-7F4F-215189614F63}"/>
          </ac:spMkLst>
        </pc:spChg>
        <pc:spChg chg="add mod">
          <ac:chgData name="Lottie Thompson [sd22c2t]" userId="98a8b714-f796-4d31-a9a4-7dc84f343c61" providerId="ADAL" clId="{2BD75302-921E-5E9F-A20A-9DC17D688525}" dt="2026-07-14T18:09:52.187" v="1129" actId="14100"/>
          <ac:spMkLst>
            <pc:docMk/>
            <pc:sldMk cId="133886295" sldId="329"/>
            <ac:spMk id="7" creationId="{55B1B07C-5E69-759E-D37B-2A3EF7F109D5}"/>
          </ac:spMkLst>
        </pc:spChg>
        <pc:spChg chg="mod">
          <ac:chgData name="Lottie Thompson [sd22c2t]" userId="98a8b714-f796-4d31-a9a4-7dc84f343c61" providerId="ADAL" clId="{2BD75302-921E-5E9F-A20A-9DC17D688525}" dt="2026-07-14T18:07:12.699" v="1124" actId="14100"/>
          <ac:spMkLst>
            <pc:docMk/>
            <pc:sldMk cId="133886295" sldId="329"/>
            <ac:spMk id="8" creationId="{E72D4A28-BB76-1119-4DB4-4742DADDC676}"/>
          </ac:spMkLst>
        </pc:spChg>
        <pc:spChg chg="mod">
          <ac:chgData name="Lottie Thompson [sd22c2t]" userId="98a8b714-f796-4d31-a9a4-7dc84f343c61" providerId="ADAL" clId="{2BD75302-921E-5E9F-A20A-9DC17D688525}" dt="2026-07-14T18:01:20.781" v="922" actId="1076"/>
          <ac:spMkLst>
            <pc:docMk/>
            <pc:sldMk cId="133886295" sldId="329"/>
            <ac:spMk id="9" creationId="{B1D548DE-604D-E5D7-A71A-FAA5132A76C2}"/>
          </ac:spMkLst>
        </pc:spChg>
        <pc:graphicFrameChg chg="add mod modGraphic">
          <ac:chgData name="Lottie Thompson [sd22c2t]" userId="98a8b714-f796-4d31-a9a4-7dc84f343c61" providerId="ADAL" clId="{2BD75302-921E-5E9F-A20A-9DC17D688525}" dt="2026-07-31T13:35:12.804" v="1320" actId="20577"/>
          <ac:graphicFrameMkLst>
            <pc:docMk/>
            <pc:sldMk cId="133886295" sldId="329"/>
            <ac:graphicFrameMk id="4" creationId="{5CDC8833-7BAC-1BC7-965B-DB514740901F}"/>
          </ac:graphicFrameMkLst>
        </pc:graphicFrameChg>
        <pc:picChg chg="add mod">
          <ac:chgData name="Lottie Thompson [sd22c2t]" userId="98a8b714-f796-4d31-a9a4-7dc84f343c61" providerId="ADAL" clId="{2BD75302-921E-5E9F-A20A-9DC17D688525}" dt="2026-07-14T18:03:15.899" v="1023" actId="1076"/>
          <ac:picMkLst>
            <pc:docMk/>
            <pc:sldMk cId="133886295" sldId="329"/>
            <ac:picMk id="6" creationId="{0843F395-580F-9F83-AD04-1EC2AFEBE09C}"/>
          </ac:picMkLst>
        </pc:picChg>
        <pc:picChg chg="mod">
          <ac:chgData name="Lottie Thompson [sd22c2t]" userId="98a8b714-f796-4d31-a9a4-7dc84f343c61" providerId="ADAL" clId="{2BD75302-921E-5E9F-A20A-9DC17D688525}" dt="2026-07-14T18:03:07.897" v="1020" actId="1076"/>
          <ac:picMkLst>
            <pc:docMk/>
            <pc:sldMk cId="133886295" sldId="329"/>
            <ac:picMk id="10" creationId="{51D27EFC-5A1A-A0BF-050F-F14D7D5E3405}"/>
          </ac:picMkLst>
        </pc:picChg>
        <pc:picChg chg="mod">
          <ac:chgData name="Lottie Thompson [sd22c2t]" userId="98a8b714-f796-4d31-a9a4-7dc84f343c61" providerId="ADAL" clId="{2BD75302-921E-5E9F-A20A-9DC17D688525}" dt="2026-07-14T18:03:17.666" v="1024" actId="1076"/>
          <ac:picMkLst>
            <pc:docMk/>
            <pc:sldMk cId="133886295" sldId="329"/>
            <ac:picMk id="11" creationId="{4AC65905-1166-1076-3DE7-F60A2E70C2E2}"/>
          </ac:picMkLst>
        </pc:picChg>
      </pc:sldChg>
      <pc:sldChg chg="addSp delSp modSp new mod">
        <pc:chgData name="Lottie Thompson [sd22c2t]" userId="98a8b714-f796-4d31-a9a4-7dc84f343c61" providerId="ADAL" clId="{2BD75302-921E-5E9F-A20A-9DC17D688525}" dt="2026-07-31T13:29:34.149" v="1234"/>
        <pc:sldMkLst>
          <pc:docMk/>
          <pc:sldMk cId="494773463" sldId="330"/>
        </pc:sldMkLst>
        <pc:spChg chg="del">
          <ac:chgData name="Lottie Thompson [sd22c2t]" userId="98a8b714-f796-4d31-a9a4-7dc84f343c61" providerId="ADAL" clId="{2BD75302-921E-5E9F-A20A-9DC17D688525}" dt="2026-07-31T13:29:26.935" v="1232" actId="478"/>
          <ac:spMkLst>
            <pc:docMk/>
            <pc:sldMk cId="494773463" sldId="330"/>
            <ac:spMk id="3" creationId="{9920D8BB-4370-10C9-5A93-8E511DB6B589}"/>
          </ac:spMkLst>
        </pc:spChg>
        <pc:spChg chg="del">
          <ac:chgData name="Lottie Thompson [sd22c2t]" userId="98a8b714-f796-4d31-a9a4-7dc84f343c61" providerId="ADAL" clId="{2BD75302-921E-5E9F-A20A-9DC17D688525}" dt="2026-07-31T13:29:28.316" v="1233" actId="478"/>
          <ac:spMkLst>
            <pc:docMk/>
            <pc:sldMk cId="494773463" sldId="330"/>
            <ac:spMk id="4" creationId="{5CDC2953-A55E-156A-4C49-E8927D0F4A0B}"/>
          </ac:spMkLst>
        </pc:spChg>
        <pc:spChg chg="del">
          <ac:chgData name="Lottie Thompson [sd22c2t]" userId="98a8b714-f796-4d31-a9a4-7dc84f343c61" providerId="ADAL" clId="{2BD75302-921E-5E9F-A20A-9DC17D688525}" dt="2026-07-31T13:29:28.316" v="1233" actId="478"/>
          <ac:spMkLst>
            <pc:docMk/>
            <pc:sldMk cId="494773463" sldId="330"/>
            <ac:spMk id="5" creationId="{BEB16F08-E3BF-E0A2-242A-278220C34AE2}"/>
          </ac:spMkLst>
        </pc:spChg>
        <pc:spChg chg="add mod">
          <ac:chgData name="Lottie Thompson [sd22c2t]" userId="98a8b714-f796-4d31-a9a4-7dc84f343c61" providerId="ADAL" clId="{2BD75302-921E-5E9F-A20A-9DC17D688525}" dt="2026-07-31T13:29:34.149" v="1234"/>
          <ac:spMkLst>
            <pc:docMk/>
            <pc:sldMk cId="494773463" sldId="330"/>
            <ac:spMk id="6" creationId="{5F38ED0F-7088-1CA2-F6BD-C83486097419}"/>
          </ac:spMkLst>
        </pc:spChg>
        <pc:spChg chg="add mod">
          <ac:chgData name="Lottie Thompson [sd22c2t]" userId="98a8b714-f796-4d31-a9a4-7dc84f343c61" providerId="ADAL" clId="{2BD75302-921E-5E9F-A20A-9DC17D688525}" dt="2026-07-31T13:29:34.149" v="1234"/>
          <ac:spMkLst>
            <pc:docMk/>
            <pc:sldMk cId="494773463" sldId="330"/>
            <ac:spMk id="7" creationId="{3A9FD4B3-B149-174B-B60E-5272A2887B42}"/>
          </ac:spMkLst>
        </pc:spChg>
        <pc:picChg chg="add mod">
          <ac:chgData name="Lottie Thompson [sd22c2t]" userId="98a8b714-f796-4d31-a9a4-7dc84f343c61" providerId="ADAL" clId="{2BD75302-921E-5E9F-A20A-9DC17D688525}" dt="2026-07-31T13:29:34.149" v="1234"/>
          <ac:picMkLst>
            <pc:docMk/>
            <pc:sldMk cId="494773463" sldId="330"/>
            <ac:picMk id="8" creationId="{D0E86B08-BB30-33E8-B29C-B1B25C9A6699}"/>
          </ac:picMkLst>
        </pc:picChg>
        <pc:picChg chg="add mod">
          <ac:chgData name="Lottie Thompson [sd22c2t]" userId="98a8b714-f796-4d31-a9a4-7dc84f343c61" providerId="ADAL" clId="{2BD75302-921E-5E9F-A20A-9DC17D688525}" dt="2026-07-31T13:29:34.149" v="1234"/>
          <ac:picMkLst>
            <pc:docMk/>
            <pc:sldMk cId="494773463" sldId="330"/>
            <ac:picMk id="9" creationId="{C1DA3662-B03D-9E97-F455-20A0CBB3F6B5}"/>
          </ac:picMkLst>
        </pc:picChg>
      </pc:sldChg>
      <pc:sldChg chg="addSp delSp modSp add mod ord">
        <pc:chgData name="Lottie Thompson [sd22c2t]" userId="98a8b714-f796-4d31-a9a4-7dc84f343c61" providerId="ADAL" clId="{2BD75302-921E-5E9F-A20A-9DC17D688525}" dt="2026-07-31T13:35:32.101" v="1335" actId="20577"/>
        <pc:sldMkLst>
          <pc:docMk/>
          <pc:sldMk cId="1714313624" sldId="331"/>
        </pc:sldMkLst>
        <pc:spChg chg="add mod">
          <ac:chgData name="Lottie Thompson [sd22c2t]" userId="98a8b714-f796-4d31-a9a4-7dc84f343c61" providerId="ADAL" clId="{2BD75302-921E-5E9F-A20A-9DC17D688525}" dt="2026-07-31T13:31:01.302" v="1239"/>
          <ac:spMkLst>
            <pc:docMk/>
            <pc:sldMk cId="1714313624" sldId="331"/>
            <ac:spMk id="3" creationId="{6CFC924F-9FFC-83B7-BC75-F11137F83FFE}"/>
          </ac:spMkLst>
        </pc:spChg>
        <pc:spChg chg="add del mod">
          <ac:chgData name="Lottie Thompson [sd22c2t]" userId="98a8b714-f796-4d31-a9a4-7dc84f343c61" providerId="ADAL" clId="{2BD75302-921E-5E9F-A20A-9DC17D688525}" dt="2026-07-31T13:31:06.260" v="1241" actId="478"/>
          <ac:spMkLst>
            <pc:docMk/>
            <pc:sldMk cId="1714313624" sldId="331"/>
            <ac:spMk id="5" creationId="{960BB1FA-78C0-BAAB-C1EB-DE2F1A53A4D6}"/>
          </ac:spMkLst>
        </pc:spChg>
        <pc:spChg chg="del">
          <ac:chgData name="Lottie Thompson [sd22c2t]" userId="98a8b714-f796-4d31-a9a4-7dc84f343c61" providerId="ADAL" clId="{2BD75302-921E-5E9F-A20A-9DC17D688525}" dt="2026-07-31T13:31:04.647" v="1240" actId="478"/>
          <ac:spMkLst>
            <pc:docMk/>
            <pc:sldMk cId="1714313624" sldId="331"/>
            <ac:spMk id="7" creationId="{308174EB-D9FE-EA77-CD14-A367A97D920C}"/>
          </ac:spMkLst>
        </pc:spChg>
        <pc:spChg chg="add mod">
          <ac:chgData name="Lottie Thompson [sd22c2t]" userId="98a8b714-f796-4d31-a9a4-7dc84f343c61" providerId="ADAL" clId="{2BD75302-921E-5E9F-A20A-9DC17D688525}" dt="2026-07-31T13:32:43.413" v="1278" actId="1076"/>
          <ac:spMkLst>
            <pc:docMk/>
            <pc:sldMk cId="1714313624" sldId="331"/>
            <ac:spMk id="10" creationId="{5D419E9D-2601-5513-C480-AA5AF22B20F0}"/>
          </ac:spMkLst>
        </pc:spChg>
        <pc:spChg chg="add mod">
          <ac:chgData name="Lottie Thompson [sd22c2t]" userId="98a8b714-f796-4d31-a9a4-7dc84f343c61" providerId="ADAL" clId="{2BD75302-921E-5E9F-A20A-9DC17D688525}" dt="2026-07-31T13:34:29.899" v="1305" actId="1076"/>
          <ac:spMkLst>
            <pc:docMk/>
            <pc:sldMk cId="1714313624" sldId="331"/>
            <ac:spMk id="12" creationId="{85E4893A-33A6-C3D9-C4B7-57F3F7184986}"/>
          </ac:spMkLst>
        </pc:spChg>
        <pc:graphicFrameChg chg="add mod modGraphic">
          <ac:chgData name="Lottie Thompson [sd22c2t]" userId="98a8b714-f796-4d31-a9a4-7dc84f343c61" providerId="ADAL" clId="{2BD75302-921E-5E9F-A20A-9DC17D688525}" dt="2026-07-31T13:35:32.101" v="1335" actId="20577"/>
          <ac:graphicFrameMkLst>
            <pc:docMk/>
            <pc:sldMk cId="1714313624" sldId="331"/>
            <ac:graphicFrameMk id="11" creationId="{E3833736-CAA0-2248-59A0-5C4E4BD1888F}"/>
          </ac:graphicFrameMkLst>
        </pc:graphicFrameChg>
        <pc:picChg chg="mod modCrop">
          <ac:chgData name="Lottie Thompson [sd22c2t]" userId="98a8b714-f796-4d31-a9a4-7dc84f343c61" providerId="ADAL" clId="{2BD75302-921E-5E9F-A20A-9DC17D688525}" dt="2026-07-31T13:34:24.598" v="1304" actId="1076"/>
          <ac:picMkLst>
            <pc:docMk/>
            <pc:sldMk cId="1714313624" sldId="331"/>
            <ac:picMk id="8" creationId="{78C76198-22D0-8E2E-1814-126A703FD8EC}"/>
          </ac:picMkLst>
        </pc:picChg>
        <pc:picChg chg="mod modCrop">
          <ac:chgData name="Lottie Thompson [sd22c2t]" userId="98a8b714-f796-4d31-a9a4-7dc84f343c61" providerId="ADAL" clId="{2BD75302-921E-5E9F-A20A-9DC17D688525}" dt="2026-07-31T13:34:20.282" v="1303" actId="14100"/>
          <ac:picMkLst>
            <pc:docMk/>
            <pc:sldMk cId="1714313624" sldId="331"/>
            <ac:picMk id="9" creationId="{F7AAE25D-E9EC-9932-FB33-C3AA566E0A8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284821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A1DCC-B836-E1DE-BA6E-2F3837E02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55A48-1375-995A-7F15-A100AC566C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0BEF1-AEB9-EC67-6E04-92380EE1DB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5A3205-5434-A312-32FB-52536DA2438B}"/>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077620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02/08/2026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407DDD-7C52-774D-EB33-41AEB008E010}"/>
              </a:ext>
            </a:extLst>
          </p:cNvPr>
          <p:cNvSpPr>
            <a:spLocks noGrp="1"/>
          </p:cNvSpPr>
          <p:nvPr>
            <p:ph type="body" sz="quarter" idx="83"/>
          </p:nvPr>
        </p:nvSpPr>
        <p:spPr/>
        <p:txBody>
          <a:bodyPr/>
          <a:lstStyle/>
          <a:p>
            <a:endParaRPr lang="en-US"/>
          </a:p>
        </p:txBody>
      </p:sp>
      <p:sp>
        <p:nvSpPr>
          <p:cNvPr id="6" name="Title 2">
            <a:extLst>
              <a:ext uri="{FF2B5EF4-FFF2-40B4-BE49-F238E27FC236}">
                <a16:creationId xmlns:a16="http://schemas.microsoft.com/office/drawing/2014/main" id="{5F38ED0F-7088-1CA2-F6BD-C83486097419}"/>
              </a:ext>
            </a:extLst>
          </p:cNvPr>
          <p:cNvSpPr>
            <a:spLocks noGrp="1"/>
          </p:cNvSpPr>
          <p:nvPr>
            <p:ph type="title"/>
          </p:nvPr>
        </p:nvSpPr>
        <p:spPr>
          <a:xfrm>
            <a:off x="510922" y="476824"/>
            <a:ext cx="10837631" cy="525552"/>
          </a:xfrm>
        </p:spPr>
        <p:txBody>
          <a:bodyPr/>
          <a:lstStyle/>
          <a:p>
            <a:r>
              <a:rPr lang="en-US" dirty="0"/>
              <a:t>Ocado</a:t>
            </a:r>
          </a:p>
        </p:txBody>
      </p:sp>
      <p:sp>
        <p:nvSpPr>
          <p:cNvPr id="7" name="Text Placeholder 4">
            <a:extLst>
              <a:ext uri="{FF2B5EF4-FFF2-40B4-BE49-F238E27FC236}">
                <a16:creationId xmlns:a16="http://schemas.microsoft.com/office/drawing/2014/main" id="{3A9FD4B3-B149-174B-B60E-5272A2887B42}"/>
              </a:ext>
            </a:extLst>
          </p:cNvPr>
          <p:cNvSpPr>
            <a:spLocks noGrp="1"/>
          </p:cNvSpPr>
          <p:nvPr>
            <p:ph type="body" sz="quarter" idx="16"/>
          </p:nvPr>
        </p:nvSpPr>
        <p:spPr>
          <a:xfrm>
            <a:off x="510922" y="1555455"/>
            <a:ext cx="7442287" cy="4156125"/>
          </a:xfrm>
        </p:spPr>
        <p:txBody>
          <a:bodyPr/>
          <a:lstStyle/>
          <a:p>
            <a:pPr lvl="0" indent="0" defTabSz="961844">
              <a:lnSpc>
                <a:spcPct val="100000"/>
              </a:lnSpc>
              <a:spcBef>
                <a:spcPts val="0"/>
              </a:spcBef>
              <a:buClr>
                <a:srgbClr val="FFFFFF"/>
              </a:buClr>
              <a:buSzPct val="100000"/>
              <a:defRPr/>
            </a:pPr>
            <a:r>
              <a:rPr lang="en-GB" sz="1600" b="1" dirty="0"/>
              <a:t>Background</a:t>
            </a:r>
            <a:br>
              <a:rPr lang="en-GB" sz="1600" b="1" dirty="0"/>
            </a:br>
            <a:r>
              <a:rPr lang="en-GB" altLang="en-US" sz="1600" dirty="0">
                <a:solidFill>
                  <a:srgbClr val="000000"/>
                </a:solidFill>
                <a:cs typeface="Arial" pitchFamily="34" charset="0"/>
              </a:rPr>
              <a:t>To showcase the latest ‘Life Delivered’ creative, Ocado included cinema on the AV plan to ensure incremental reach amongst the key 35+ demographic. Focusing on this audience, Ocado set out to drive consideration and overall perceptions of relatability.</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Plan</a:t>
            </a:r>
            <a:br>
              <a:rPr lang="en-GB" sz="1600" b="1" dirty="0">
                <a:solidFill>
                  <a:srgbClr val="000000"/>
                </a:solidFill>
              </a:rPr>
            </a:br>
            <a:r>
              <a:rPr lang="en-GB" altLang="en-US" sz="1600" dirty="0">
                <a:solidFill>
                  <a:srgbClr val="000000"/>
                </a:solidFill>
                <a:cs typeface="Arial" pitchFamily="34" charset="0"/>
              </a:rPr>
              <a:t>Ocado bought into HP+CH, ABC1 and AGP titles giving them access to all the most popular titles at the time and maximising reach among the key demo. </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Results</a:t>
            </a:r>
          </a:p>
          <a:p>
            <a:pPr marL="285750" lvl="0" indent="-285750" defTabSz="961844">
              <a:lnSpc>
                <a:spcPct val="100000"/>
              </a:lnSpc>
              <a:spcBef>
                <a:spcPts val="0"/>
              </a:spcBef>
              <a:buClr>
                <a:srgbClr val="FFFFFF"/>
              </a:buClr>
              <a:buSzPct val="100000"/>
              <a:buFont typeface="Arial" panose="020B0604020202020204" pitchFamily="34" charset="0"/>
              <a:buChar char="•"/>
              <a:defRPr/>
            </a:pPr>
            <a:endParaRPr lang="en-GB" sz="16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Significant uplift in those saying they are ‘very likely’ to consider Ocado (+27% vs those not exposed in cinema).</a:t>
            </a:r>
            <a:endParaRPr lang="en-GB" sz="1600" dirty="0">
              <a:solidFill>
                <a:srgbClr val="000000"/>
              </a:solidFill>
              <a:highlight>
                <a:srgbClr val="FFFF00"/>
              </a:highlight>
            </a:endParaRPr>
          </a:p>
          <a:p>
            <a:pPr marL="285750" indent="-285750" defTabSz="654246">
              <a:lnSpc>
                <a:spcPct val="100000"/>
              </a:lnSpc>
              <a:buClr>
                <a:schemeClr val="tx1"/>
              </a:buClr>
              <a:buFont typeface="Arial" panose="020B0604020202020204" pitchFamily="34" charset="0"/>
              <a:buChar char="•"/>
            </a:pPr>
            <a:r>
              <a:rPr lang="en-GB" sz="1600" dirty="0"/>
              <a:t>Amongst those exposed via cinema, there was a +38% uplift in those who strongly agreed that ‘Ocado is a brand for me’.</a:t>
            </a:r>
            <a:endParaRPr lang="en-GB" sz="1600" dirty="0">
              <a:solidFill>
                <a:srgbClr val="000000"/>
              </a:solidFill>
            </a:endParaRPr>
          </a:p>
        </p:txBody>
      </p:sp>
      <p:pic>
        <p:nvPicPr>
          <p:cNvPr id="8" name="Picture Placeholder 8">
            <a:extLst>
              <a:ext uri="{FF2B5EF4-FFF2-40B4-BE49-F238E27FC236}">
                <a16:creationId xmlns:a16="http://schemas.microsoft.com/office/drawing/2014/main" id="{D0E86B08-BB30-33E8-B29C-B1B25C9A6699}"/>
              </a:ext>
            </a:extLst>
          </p:cNvPr>
          <p:cNvPicPr>
            <a:picLocks noChangeAspect="1"/>
          </p:cNvPicPr>
          <p:nvPr/>
        </p:nvPicPr>
        <p:blipFill>
          <a:blip r:embed="rId3">
            <a:extLst>
              <a:ext uri="{28A0092B-C50C-407E-A947-70E740481C1C}">
                <a14:useLocalDpi xmlns:a14="http://schemas.microsoft.com/office/drawing/2010/main" val="0"/>
              </a:ext>
            </a:extLst>
          </a:blip>
          <a:srcRect t="2119" b="2119"/>
          <a:stretch>
            <a:fillRect/>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C1DA3662-B03D-9E97-F455-20A0CBB3F6B5}"/>
              </a:ext>
            </a:extLst>
          </p:cNvPr>
          <p:cNvPicPr>
            <a:picLocks noChangeAspect="1"/>
          </p:cNvPicPr>
          <p:nvPr/>
        </p:nvPicPr>
        <p:blipFill>
          <a:blip r:embed="rId5">
            <a:extLst>
              <a:ext uri="{28A0092B-C50C-407E-A947-70E740481C1C}">
                <a14:useLocalDpi xmlns:a14="http://schemas.microsoft.com/office/drawing/2010/main" val="0"/>
              </a:ext>
            </a:extLst>
          </a:blip>
          <a:srcRect t="2122" b="2122"/>
          <a:stretch/>
        </p:blipFill>
        <p:spPr>
          <a:xfrm>
            <a:off x="8507219" y="3429000"/>
            <a:ext cx="3291034"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494773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0070C-2812-27DC-38AD-CF7308A0E1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C5F755-63BD-5488-A6CD-E23C19C69A80}"/>
              </a:ext>
            </a:extLst>
          </p:cNvPr>
          <p:cNvSpPr>
            <a:spLocks noGrp="1"/>
          </p:cNvSpPr>
          <p:nvPr>
            <p:ph type="body" sz="quarter" idx="83"/>
          </p:nvPr>
        </p:nvSpPr>
        <p:spPr/>
        <p:txBody>
          <a:bodyPr/>
          <a:lstStyle/>
          <a:p>
            <a:endParaRPr lang="en-US"/>
          </a:p>
        </p:txBody>
      </p:sp>
      <p:sp>
        <p:nvSpPr>
          <p:cNvPr id="6" name="Title 2">
            <a:extLst>
              <a:ext uri="{FF2B5EF4-FFF2-40B4-BE49-F238E27FC236}">
                <a16:creationId xmlns:a16="http://schemas.microsoft.com/office/drawing/2014/main" id="{51BEBD23-B889-5AAD-5DD2-54402C9DFB11}"/>
              </a:ext>
            </a:extLst>
          </p:cNvPr>
          <p:cNvSpPr>
            <a:spLocks noGrp="1"/>
          </p:cNvSpPr>
          <p:nvPr>
            <p:ph type="title"/>
          </p:nvPr>
        </p:nvSpPr>
        <p:spPr>
          <a:xfrm>
            <a:off x="510922" y="476824"/>
            <a:ext cx="10837631" cy="525552"/>
          </a:xfrm>
        </p:spPr>
        <p:txBody>
          <a:bodyPr/>
          <a:lstStyle/>
          <a:p>
            <a:r>
              <a:rPr lang="en-US" dirty="0"/>
              <a:t>Ocado</a:t>
            </a:r>
          </a:p>
        </p:txBody>
      </p:sp>
      <p:pic>
        <p:nvPicPr>
          <p:cNvPr id="8" name="Picture Placeholder 8">
            <a:extLst>
              <a:ext uri="{FF2B5EF4-FFF2-40B4-BE49-F238E27FC236}">
                <a16:creationId xmlns:a16="http://schemas.microsoft.com/office/drawing/2014/main" id="{78C76198-22D0-8E2E-1814-126A703FD8EC}"/>
              </a:ext>
            </a:extLst>
          </p:cNvPr>
          <p:cNvPicPr>
            <a:picLocks noChangeAspect="1"/>
          </p:cNvPicPr>
          <p:nvPr/>
        </p:nvPicPr>
        <p:blipFill>
          <a:blip r:embed="rId3">
            <a:extLst>
              <a:ext uri="{28A0092B-C50C-407E-A947-70E740481C1C}">
                <a14:useLocalDpi xmlns:a14="http://schemas.microsoft.com/office/drawing/2010/main" val="0"/>
              </a:ext>
            </a:extLst>
          </a:blip>
          <a:srcRect t="7129" b="3736"/>
          <a:stretch>
            <a:fillRect/>
          </a:stretch>
        </p:blipFill>
        <p:spPr>
          <a:xfrm>
            <a:off x="5692140" y="3821025"/>
            <a:ext cx="2905270" cy="1964510"/>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F7AAE25D-E9EC-9932-FB33-C3AA566E0A8D}"/>
              </a:ext>
            </a:extLst>
          </p:cNvPr>
          <p:cNvPicPr>
            <a:picLocks noChangeAspect="1"/>
          </p:cNvPicPr>
          <p:nvPr/>
        </p:nvPicPr>
        <p:blipFill>
          <a:blip r:embed="rId5">
            <a:extLst>
              <a:ext uri="{28A0092B-C50C-407E-A947-70E740481C1C}">
                <a14:useLocalDpi xmlns:a14="http://schemas.microsoft.com/office/drawing/2010/main" val="0"/>
              </a:ext>
            </a:extLst>
          </a:blip>
          <a:srcRect t="7132" b="3740"/>
          <a:stretch>
            <a:fillRect/>
          </a:stretch>
        </p:blipFill>
        <p:spPr>
          <a:xfrm>
            <a:off x="8892983" y="3821025"/>
            <a:ext cx="2905270" cy="1964510"/>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6CFC924F-9FFC-83B7-BC75-F11137F83FFE}"/>
              </a:ext>
            </a:extLst>
          </p:cNvPr>
          <p:cNvSpPr>
            <a:spLocks noGrp="1"/>
          </p:cNvSpPr>
          <p:nvPr>
            <p:ph type="subTitle" idx="1"/>
          </p:nvPr>
        </p:nvSpPr>
        <p:spPr>
          <a:xfrm>
            <a:off x="508533" y="1146201"/>
            <a:ext cx="4617721" cy="347555"/>
          </a:xfrm>
        </p:spPr>
        <p:txBody>
          <a:bodyPr/>
          <a:lstStyle/>
          <a:p>
            <a:r>
              <a:rPr lang="en-GB" dirty="0"/>
              <a:t>‘Life Delivered’</a:t>
            </a:r>
          </a:p>
        </p:txBody>
      </p:sp>
      <p:sp>
        <p:nvSpPr>
          <p:cNvPr id="10" name="Text Placeholder 4">
            <a:extLst>
              <a:ext uri="{FF2B5EF4-FFF2-40B4-BE49-F238E27FC236}">
                <a16:creationId xmlns:a16="http://schemas.microsoft.com/office/drawing/2014/main" id="{5D419E9D-2601-5513-C480-AA5AF22B20F0}"/>
              </a:ext>
            </a:extLst>
          </p:cNvPr>
          <p:cNvSpPr>
            <a:spLocks noGrp="1"/>
          </p:cNvSpPr>
          <p:nvPr>
            <p:ph type="body" sz="quarter" idx="16"/>
          </p:nvPr>
        </p:nvSpPr>
        <p:spPr>
          <a:xfrm>
            <a:off x="508534" y="1771863"/>
            <a:ext cx="4617720" cy="3840268"/>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2025 saw the launch of 'Life Delivered’ as a new brand platform for Ocado. At its heart it demonstrates that Ocado understands that life has its difficulties but that you can rely on Ocado to deliver exactly what you want, when they say they will. Cinema was included as a way of driving incremental reach amongst the key 35+ audience. Cinema also allowed Ocado to showcase a longer 60” creative within an attentive environment, ensuring maximum impact. Whilst looking to drive reach of the campaign, Ocado also focused on driving relatability and to convert this into higher levels of consideration.</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To ensure maximum reach amongst the key audience, Ocado bought into a HP+CH, ABC1 and AGP titles, giving them access to a range of films. The campaign ran alongside a wider AV campaign, with cinema providing the highest level of attention across all chosen medias – helping to drive home key campaign messaging.</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Exposure to Ocado’s ‘Life Delivered’ ad in cinema led to significant impact across a range of key campaign targets.</a:t>
            </a:r>
          </a:p>
          <a:p>
            <a:pPr defTabSz="654246">
              <a:lnSpc>
                <a:spcPct val="100000"/>
              </a:lnSpc>
            </a:pPr>
            <a:endParaRPr lang="en-GB" altLang="en-US" dirty="0">
              <a:solidFill>
                <a:srgbClr val="000000"/>
              </a:solidFill>
              <a:cs typeface="Arial" pitchFamily="34" charset="0"/>
            </a:endParaRPr>
          </a:p>
          <a:p>
            <a:pPr defTabSz="654246">
              <a:lnSpc>
                <a:spcPct val="100000"/>
              </a:lnSpc>
            </a:pPr>
            <a:endParaRPr lang="en-GB" dirty="0">
              <a:solidFill>
                <a:srgbClr val="000000"/>
              </a:solidFill>
            </a:endParaRPr>
          </a:p>
        </p:txBody>
      </p:sp>
      <p:graphicFrame>
        <p:nvGraphicFramePr>
          <p:cNvPr id="11" name="Table 10">
            <a:extLst>
              <a:ext uri="{FF2B5EF4-FFF2-40B4-BE49-F238E27FC236}">
                <a16:creationId xmlns:a16="http://schemas.microsoft.com/office/drawing/2014/main" id="{E3833736-CAA0-2248-59A0-5C4E4BD1888F}"/>
              </a:ext>
            </a:extLst>
          </p:cNvPr>
          <p:cNvGraphicFramePr>
            <a:graphicFrameLocks noGrp="1"/>
          </p:cNvGraphicFramePr>
          <p:nvPr>
            <p:extLst>
              <p:ext uri="{D42A27DB-BD31-4B8C-83A1-F6EECF244321}">
                <p14:modId xmlns:p14="http://schemas.microsoft.com/office/powerpoint/2010/main" val="2675154594"/>
              </p:ext>
            </p:extLst>
          </p:nvPr>
        </p:nvGraphicFramePr>
        <p:xfrm>
          <a:off x="5692140" y="1111784"/>
          <a:ext cx="6106112" cy="897884"/>
        </p:xfrm>
        <a:graphic>
          <a:graphicData uri="http://schemas.openxmlformats.org/drawingml/2006/table">
            <a:tbl>
              <a:tblPr firstRow="1" bandRow="1">
                <a:tableStyleId>{00A15C55-8517-42AA-B614-E9B94910E393}</a:tableStyleId>
              </a:tblPr>
              <a:tblGrid>
                <a:gridCol w="1469228">
                  <a:extLst>
                    <a:ext uri="{9D8B030D-6E8A-4147-A177-3AD203B41FA5}">
                      <a16:colId xmlns:a16="http://schemas.microsoft.com/office/drawing/2014/main" val="3445733911"/>
                    </a:ext>
                  </a:extLst>
                </a:gridCol>
                <a:gridCol w="1583828">
                  <a:extLst>
                    <a:ext uri="{9D8B030D-6E8A-4147-A177-3AD203B41FA5}">
                      <a16:colId xmlns:a16="http://schemas.microsoft.com/office/drawing/2014/main" val="2072537272"/>
                    </a:ext>
                  </a:extLst>
                </a:gridCol>
                <a:gridCol w="1526528">
                  <a:extLst>
                    <a:ext uri="{9D8B030D-6E8A-4147-A177-3AD203B41FA5}">
                      <a16:colId xmlns:a16="http://schemas.microsoft.com/office/drawing/2014/main" val="3314162814"/>
                    </a:ext>
                  </a:extLst>
                </a:gridCol>
                <a:gridCol w="1526528">
                  <a:extLst>
                    <a:ext uri="{9D8B030D-6E8A-4147-A177-3AD203B41FA5}">
                      <a16:colId xmlns:a16="http://schemas.microsoft.com/office/drawing/2014/main" val="776944138"/>
                    </a:ext>
                  </a:extLst>
                </a:gridCol>
              </a:tblGrid>
              <a:tr h="440052">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7832">
                <a:tc>
                  <a:txBody>
                    <a:bodyPr/>
                    <a:lstStyle/>
                    <a:p>
                      <a:pPr algn="l" fontAlgn="ctr"/>
                      <a:r>
                        <a:rPr lang="en-GB" sz="1300" b="0" i="0" u="none" strike="noStrike" dirty="0">
                          <a:solidFill>
                            <a:schemeClr val="tx1"/>
                          </a:solidFill>
                          <a:effectLst/>
                          <a:latin typeface="+mn-lt"/>
                        </a:rPr>
                        <a:t> Havas</a:t>
                      </a:r>
                    </a:p>
                  </a:txBody>
                  <a:tcPr marL="4319" marR="4319" marT="4319" marB="0" anchor="ctr"/>
                </a:tc>
                <a:tc>
                  <a:txBody>
                    <a:bodyPr/>
                    <a:lstStyle/>
                    <a:p>
                      <a:pPr algn="l" fontAlgn="ctr"/>
                      <a:r>
                        <a:rPr lang="en-GB" sz="1300" b="0" i="0" u="none" strike="noStrike" dirty="0">
                          <a:solidFill>
                            <a:schemeClr val="tx1"/>
                          </a:solidFill>
                          <a:effectLst/>
                          <a:latin typeface="+mn-lt"/>
                        </a:rPr>
                        <a:t> Adults 35+</a:t>
                      </a:r>
                    </a:p>
                  </a:txBody>
                  <a:tcPr marL="4319" marR="4319" marT="4319" marB="0" anchor="ctr"/>
                </a:tc>
                <a:tc>
                  <a:txBody>
                    <a:bodyPr/>
                    <a:lstStyle/>
                    <a:p>
                      <a:pPr algn="l" fontAlgn="ctr"/>
                      <a:r>
                        <a:rPr lang="en-GB" sz="1300" b="0" i="0" u="none" strike="noStrike" dirty="0">
                          <a:solidFill>
                            <a:schemeClr val="tx1"/>
                          </a:solidFill>
                          <a:effectLst/>
                          <a:latin typeface="+mn-lt"/>
                        </a:rPr>
                        <a:t> AGP</a:t>
                      </a:r>
                    </a:p>
                  </a:txBody>
                  <a:tcPr marL="4319" marR="4319" marT="4319" marB="0" anchor="ctr"/>
                </a:tc>
                <a:tc>
                  <a:txBody>
                    <a:bodyPr/>
                    <a:lstStyle/>
                    <a:p>
                      <a:pPr algn="l" fontAlgn="ctr"/>
                      <a:r>
                        <a:rPr lang="en-GB" sz="1300" b="0" i="0" u="none" strike="noStrike" dirty="0">
                          <a:solidFill>
                            <a:schemeClr val="tx1"/>
                          </a:solidFill>
                          <a:effectLst/>
                          <a:latin typeface="+mn-lt"/>
                        </a:rPr>
                        <a:t> 60”</a:t>
                      </a:r>
                    </a:p>
                  </a:txBody>
                  <a:tcPr marL="4319" marR="4319" marT="4319" marB="0" anchor="ctr"/>
                </a:tc>
                <a:extLst>
                  <a:ext uri="{0D108BD9-81ED-4DB2-BD59-A6C34878D82A}">
                    <a16:rowId xmlns:a16="http://schemas.microsoft.com/office/drawing/2014/main" val="3682919480"/>
                  </a:ext>
                </a:extLst>
              </a:tr>
            </a:tbl>
          </a:graphicData>
        </a:graphic>
      </p:graphicFrame>
      <p:sp>
        <p:nvSpPr>
          <p:cNvPr id="12" name="Text Placeholder 4">
            <a:extLst>
              <a:ext uri="{FF2B5EF4-FFF2-40B4-BE49-F238E27FC236}">
                <a16:creationId xmlns:a16="http://schemas.microsoft.com/office/drawing/2014/main" id="{85E4893A-33A6-C3D9-C4B7-57F3F7184986}"/>
              </a:ext>
            </a:extLst>
          </p:cNvPr>
          <p:cNvSpPr txBox="1">
            <a:spLocks/>
          </p:cNvSpPr>
          <p:nvPr/>
        </p:nvSpPr>
        <p:spPr>
          <a:xfrm>
            <a:off x="5692140" y="2276112"/>
            <a:ext cx="5991327" cy="1278468"/>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Driving consideration</a:t>
            </a:r>
            <a:br>
              <a:rPr lang="en-GB" dirty="0"/>
            </a:br>
            <a:r>
              <a:rPr lang="en-GB" dirty="0">
                <a:solidFill>
                  <a:srgbClr val="000000"/>
                </a:solidFill>
              </a:rPr>
              <a:t>Significant uplift in those saying they are ‘very likely’ to consider Ocado (+27% vs those not exposed in cinema).</a:t>
            </a:r>
            <a:br>
              <a:rPr lang="en-GB" dirty="0">
                <a:solidFill>
                  <a:srgbClr val="000000"/>
                </a:solidFill>
              </a:rPr>
            </a:br>
            <a:br>
              <a:rPr lang="en-GB" dirty="0">
                <a:solidFill>
                  <a:srgbClr val="000000"/>
                </a:solidFill>
              </a:rPr>
            </a:br>
            <a:r>
              <a:rPr lang="en-GB" b="1" dirty="0">
                <a:solidFill>
                  <a:srgbClr val="000000"/>
                </a:solidFill>
              </a:rPr>
              <a:t>Boosting key perception</a:t>
            </a:r>
            <a:br>
              <a:rPr lang="en-GB" dirty="0">
                <a:solidFill>
                  <a:srgbClr val="000000"/>
                </a:solidFill>
              </a:rPr>
            </a:br>
            <a:r>
              <a:rPr lang="en-GB" dirty="0">
                <a:solidFill>
                  <a:srgbClr val="000000"/>
                </a:solidFill>
              </a:rPr>
              <a:t>Amongst those exposed via cinema, there was a +38% uplift in those who strongly agreed that ‘Ocado is a brand for me’.</a:t>
            </a:r>
          </a:p>
        </p:txBody>
      </p:sp>
    </p:spTree>
    <p:extLst>
      <p:ext uri="{BB962C8B-B14F-4D97-AF65-F5344CB8AC3E}">
        <p14:creationId xmlns:p14="http://schemas.microsoft.com/office/powerpoint/2010/main" val="1714313624"/>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2956</TotalTime>
  <Words>426</Words>
  <Application>Microsoft Office PowerPoint</Application>
  <PresentationFormat>Widescreen</PresentationFormat>
  <Paragraphs>19</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Ocado</vt:lpstr>
      <vt:lpstr>Ocado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2026-08-02T14:04:05Z</dcterms:modified>
</cp:coreProperties>
</file>