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30" r:id="rId2"/>
    <p:sldId id="33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AD964F7F-C25E-E04A-A01A-BA1FA323078F}">
          <p14:sldIdLst>
            <p14:sldId id="330"/>
          </p14:sldIdLst>
        </p14:section>
        <p14:section name="Detailed" id="{0EA4DDEA-782D-AA44-8D9A-864B26D7F0FD}">
          <p14:sldIdLst>
            <p14:sldId id="33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9F8B83-BDDB-3A43-A35A-5EC52F16E866}" v="29" dt="2026-07-21T22:50:57.9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/>
    <p:restoredTop sz="95411"/>
  </p:normalViewPr>
  <p:slideViewPr>
    <p:cSldViewPr snapToGrid="0">
      <p:cViewPr varScale="1">
        <p:scale>
          <a:sx n="105" d="100"/>
          <a:sy n="105" d="100"/>
        </p:scale>
        <p:origin x="10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ie Thompson [sd22c2t]" userId="98a8b714-f796-4d31-a9a4-7dc84f343c61" providerId="ADAL" clId="{2BD75302-921E-5E9F-A20A-9DC17D688525}"/>
    <pc:docChg chg="undo custSel addSld delSld modSld sldOrd modSection">
      <pc:chgData name="Lottie Thompson [sd22c2t]" userId="98a8b714-f796-4d31-a9a4-7dc84f343c61" providerId="ADAL" clId="{2BD75302-921E-5E9F-A20A-9DC17D688525}" dt="2026-07-21T22:51:45.825" v="1172" actId="20577"/>
      <pc:docMkLst>
        <pc:docMk/>
      </pc:docMkLst>
      <pc:sldChg chg="addSp delSp modSp new del mod setBg modNotesTx">
        <pc:chgData name="Lottie Thompson [sd22c2t]" userId="98a8b714-f796-4d31-a9a4-7dc84f343c61" providerId="ADAL" clId="{2BD75302-921E-5E9F-A20A-9DC17D688525}" dt="2026-07-21T22:25:19.392" v="1129" actId="2696"/>
        <pc:sldMkLst>
          <pc:docMk/>
          <pc:sldMk cId="4079378437" sldId="328"/>
        </pc:sldMkLst>
        <pc:spChg chg="mod">
          <ac:chgData name="Lottie Thompson [sd22c2t]" userId="98a8b714-f796-4d31-a9a4-7dc84f343c61" providerId="ADAL" clId="{2BD75302-921E-5E9F-A20A-9DC17D688525}" dt="2026-07-21T21:54:28.353" v="1124" actId="20577"/>
          <ac:spMkLst>
            <pc:docMk/>
            <pc:sldMk cId="4079378437" sldId="328"/>
            <ac:spMk id="2" creationId="{1FEECBC5-621D-05A9-5691-667647AB9AC2}"/>
          </ac:spMkLst>
        </pc:spChg>
        <pc:spChg chg="add mod">
          <ac:chgData name="Lottie Thompson [sd22c2t]" userId="98a8b714-f796-4d31-a9a4-7dc84f343c61" providerId="ADAL" clId="{2BD75302-921E-5E9F-A20A-9DC17D688525}" dt="2026-07-21T21:42:15.070" v="977" actId="20577"/>
          <ac:spMkLst>
            <pc:docMk/>
            <pc:sldMk cId="4079378437" sldId="328"/>
            <ac:spMk id="8" creationId="{FE5D128C-FA67-7936-0532-AD7A267E60C5}"/>
          </ac:spMkLst>
        </pc:spChg>
        <pc:spChg chg="add mod">
          <ac:chgData name="Lottie Thompson [sd22c2t]" userId="98a8b714-f796-4d31-a9a4-7dc84f343c61" providerId="ADAL" clId="{2BD75302-921E-5E9F-A20A-9DC17D688525}" dt="2026-07-21T21:49:23.978" v="1050" actId="1076"/>
          <ac:spMkLst>
            <pc:docMk/>
            <pc:sldMk cId="4079378437" sldId="328"/>
            <ac:spMk id="9" creationId="{B703CA3E-4DA6-2640-6002-B62F29D66D1C}"/>
          </ac:spMkLst>
        </pc:spChg>
        <pc:picChg chg="add mod modCrop">
          <ac:chgData name="Lottie Thompson [sd22c2t]" userId="98a8b714-f796-4d31-a9a4-7dc84f343c61" providerId="ADAL" clId="{2BD75302-921E-5E9F-A20A-9DC17D688525}" dt="2026-07-21T21:45:01.717" v="997" actId="18131"/>
          <ac:picMkLst>
            <pc:docMk/>
            <pc:sldMk cId="4079378437" sldId="328"/>
            <ac:picMk id="10" creationId="{6DDDD2F9-7A8B-4B34-FEA6-D1117EF4C94E}"/>
          </ac:picMkLst>
        </pc:picChg>
        <pc:picChg chg="add mod modCrop">
          <ac:chgData name="Lottie Thompson [sd22c2t]" userId="98a8b714-f796-4d31-a9a4-7dc84f343c61" providerId="ADAL" clId="{2BD75302-921E-5E9F-A20A-9DC17D688525}" dt="2026-07-21T21:45:31.111" v="999" actId="18131"/>
          <ac:picMkLst>
            <pc:docMk/>
            <pc:sldMk cId="4079378437" sldId="328"/>
            <ac:picMk id="11" creationId="{EF52F1F5-C226-4831-E31C-B60DACC58055}"/>
          </ac:picMkLst>
        </pc:picChg>
      </pc:sldChg>
      <pc:sldChg chg="addSp delSp modSp add del mod ord setBg">
        <pc:chgData name="Lottie Thompson [sd22c2t]" userId="98a8b714-f796-4d31-a9a4-7dc84f343c61" providerId="ADAL" clId="{2BD75302-921E-5E9F-A20A-9DC17D688525}" dt="2026-07-21T22:26:06.136" v="1137" actId="2696"/>
        <pc:sldMkLst>
          <pc:docMk/>
          <pc:sldMk cId="2113004620" sldId="329"/>
        </pc:sldMkLst>
        <pc:spChg chg="add mod">
          <ac:chgData name="Lottie Thompson [sd22c2t]" userId="98a8b714-f796-4d31-a9a4-7dc84f343c61" providerId="ADAL" clId="{2BD75302-921E-5E9F-A20A-9DC17D688525}" dt="2026-07-21T21:49:47.247" v="1053" actId="20577"/>
          <ac:spMkLst>
            <pc:docMk/>
            <pc:sldMk cId="2113004620" sldId="329"/>
            <ac:spMk id="3" creationId="{F214540B-4D20-BB88-090F-93CE082FE3A0}"/>
          </ac:spMkLst>
        </pc:spChg>
        <pc:spChg chg="add mod">
          <ac:chgData name="Lottie Thompson [sd22c2t]" userId="98a8b714-f796-4d31-a9a4-7dc84f343c61" providerId="ADAL" clId="{2BD75302-921E-5E9F-A20A-9DC17D688525}" dt="2026-07-21T21:54:03.527" v="1121" actId="1076"/>
          <ac:spMkLst>
            <pc:docMk/>
            <pc:sldMk cId="2113004620" sldId="329"/>
            <ac:spMk id="5" creationId="{51F490F8-70D8-398E-891F-0A184A8C570D}"/>
          </ac:spMkLst>
        </pc:spChg>
        <pc:spChg chg="add mod">
          <ac:chgData name="Lottie Thompson [sd22c2t]" userId="98a8b714-f796-4d31-a9a4-7dc84f343c61" providerId="ADAL" clId="{2BD75302-921E-5E9F-A20A-9DC17D688525}" dt="2026-07-21T21:54:23.570" v="1123" actId="20577"/>
          <ac:spMkLst>
            <pc:docMk/>
            <pc:sldMk cId="2113004620" sldId="329"/>
            <ac:spMk id="6" creationId="{8BE1FCF3-4AFB-B0B9-2BFB-9DE49046994C}"/>
          </ac:spMkLst>
        </pc:spChg>
        <pc:spChg chg="mod">
          <ac:chgData name="Lottie Thompson [sd22c2t]" userId="98a8b714-f796-4d31-a9a4-7dc84f343c61" providerId="ADAL" clId="{2BD75302-921E-5E9F-A20A-9DC17D688525}" dt="2026-07-21T21:49:33.568" v="1051"/>
          <ac:spMkLst>
            <pc:docMk/>
            <pc:sldMk cId="2113004620" sldId="329"/>
            <ac:spMk id="8" creationId="{0C55DC40-80A6-4D1D-8BBC-67B61AB782F1}"/>
          </ac:spMkLst>
        </pc:spChg>
        <pc:spChg chg="mod">
          <ac:chgData name="Lottie Thompson [sd22c2t]" userId="98a8b714-f796-4d31-a9a4-7dc84f343c61" providerId="ADAL" clId="{2BD75302-921E-5E9F-A20A-9DC17D688525}" dt="2026-07-21T21:55:55.362" v="1125" actId="14100"/>
          <ac:spMkLst>
            <pc:docMk/>
            <pc:sldMk cId="2113004620" sldId="329"/>
            <ac:spMk id="9" creationId="{CBE53662-304C-B6E1-3095-7E7D7A64B66A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21T21:54:16.363" v="1122" actId="12385"/>
          <ac:graphicFrameMkLst>
            <pc:docMk/>
            <pc:sldMk cId="2113004620" sldId="329"/>
            <ac:graphicFrameMk id="4" creationId="{952B8B4F-B228-E545-6458-F9EEEC3E5BE9}"/>
          </ac:graphicFrameMkLst>
        </pc:graphicFrameChg>
        <pc:picChg chg="mod modCrop">
          <ac:chgData name="Lottie Thompson [sd22c2t]" userId="98a8b714-f796-4d31-a9a4-7dc84f343c61" providerId="ADAL" clId="{2BD75302-921E-5E9F-A20A-9DC17D688525}" dt="2026-07-21T21:48:33.846" v="1046" actId="18131"/>
          <ac:picMkLst>
            <pc:docMk/>
            <pc:sldMk cId="2113004620" sldId="329"/>
            <ac:picMk id="10" creationId="{7B806246-33D9-6A15-F936-C5A39959E243}"/>
          </ac:picMkLst>
        </pc:picChg>
        <pc:picChg chg="mod modCrop">
          <ac:chgData name="Lottie Thompson [sd22c2t]" userId="98a8b714-f796-4d31-a9a4-7dc84f343c61" providerId="ADAL" clId="{2BD75302-921E-5E9F-A20A-9DC17D688525}" dt="2026-07-21T21:48:51.293" v="1048" actId="18131"/>
          <ac:picMkLst>
            <pc:docMk/>
            <pc:sldMk cId="2113004620" sldId="329"/>
            <ac:picMk id="11" creationId="{D99F2C88-0D90-18A7-6D06-114E3F661A0D}"/>
          </ac:picMkLst>
        </pc:picChg>
      </pc:sldChg>
      <pc:sldChg chg="addSp delSp modSp new mod modNotesTx">
        <pc:chgData name="Lottie Thompson [sd22c2t]" userId="98a8b714-f796-4d31-a9a4-7dc84f343c61" providerId="ADAL" clId="{2BD75302-921E-5E9F-A20A-9DC17D688525}" dt="2026-07-21T22:50:53.236" v="1171" actId="20577"/>
        <pc:sldMkLst>
          <pc:docMk/>
          <pc:sldMk cId="197621997" sldId="330"/>
        </pc:sldMkLst>
        <pc:spChg chg="del">
          <ac:chgData name="Lottie Thompson [sd22c2t]" userId="98a8b714-f796-4d31-a9a4-7dc84f343c61" providerId="ADAL" clId="{2BD75302-921E-5E9F-A20A-9DC17D688525}" dt="2026-07-21T22:25:10.024" v="1127" actId="478"/>
          <ac:spMkLst>
            <pc:docMk/>
            <pc:sldMk cId="197621997" sldId="330"/>
            <ac:spMk id="3" creationId="{AE16DFED-6B76-14DF-A97A-5BD9915C2116}"/>
          </ac:spMkLst>
        </pc:spChg>
        <pc:spChg chg="del">
          <ac:chgData name="Lottie Thompson [sd22c2t]" userId="98a8b714-f796-4d31-a9a4-7dc84f343c61" providerId="ADAL" clId="{2BD75302-921E-5E9F-A20A-9DC17D688525}" dt="2026-07-21T22:25:10.024" v="1127" actId="478"/>
          <ac:spMkLst>
            <pc:docMk/>
            <pc:sldMk cId="197621997" sldId="330"/>
            <ac:spMk id="4" creationId="{1D3C2C69-B872-0ABE-0239-CA8823F13C57}"/>
          </ac:spMkLst>
        </pc:spChg>
        <pc:spChg chg="del">
          <ac:chgData name="Lottie Thompson [sd22c2t]" userId="98a8b714-f796-4d31-a9a4-7dc84f343c61" providerId="ADAL" clId="{2BD75302-921E-5E9F-A20A-9DC17D688525}" dt="2026-07-21T22:25:10.024" v="1127" actId="478"/>
          <ac:spMkLst>
            <pc:docMk/>
            <pc:sldMk cId="197621997" sldId="330"/>
            <ac:spMk id="5" creationId="{4019D224-A7E2-570A-EDF0-06F035F66538}"/>
          </ac:spMkLst>
        </pc:spChg>
        <pc:spChg chg="del">
          <ac:chgData name="Lottie Thompson [sd22c2t]" userId="98a8b714-f796-4d31-a9a4-7dc84f343c61" providerId="ADAL" clId="{2BD75302-921E-5E9F-A20A-9DC17D688525}" dt="2026-07-21T22:25:10.024" v="1127" actId="478"/>
          <ac:spMkLst>
            <pc:docMk/>
            <pc:sldMk cId="197621997" sldId="330"/>
            <ac:spMk id="6" creationId="{A7D95C5E-F17E-0CB2-1DCE-1569AA441978}"/>
          </ac:spMkLst>
        </pc:spChg>
        <pc:spChg chg="add mod">
          <ac:chgData name="Lottie Thompson [sd22c2t]" userId="98a8b714-f796-4d31-a9a4-7dc84f343c61" providerId="ADAL" clId="{2BD75302-921E-5E9F-A20A-9DC17D688525}" dt="2026-07-21T22:25:16.270" v="1128"/>
          <ac:spMkLst>
            <pc:docMk/>
            <pc:sldMk cId="197621997" sldId="330"/>
            <ac:spMk id="7" creationId="{B12DFB6C-5B89-C41F-C2D0-0E53DA5012D7}"/>
          </ac:spMkLst>
        </pc:spChg>
        <pc:spChg chg="add mod">
          <ac:chgData name="Lottie Thompson [sd22c2t]" userId="98a8b714-f796-4d31-a9a4-7dc84f343c61" providerId="ADAL" clId="{2BD75302-921E-5E9F-A20A-9DC17D688525}" dt="2026-07-21T22:25:16.270" v="1128"/>
          <ac:spMkLst>
            <pc:docMk/>
            <pc:sldMk cId="197621997" sldId="330"/>
            <ac:spMk id="8" creationId="{4DD34C10-9FB1-D99F-7F5E-321B02119D15}"/>
          </ac:spMkLst>
        </pc:spChg>
        <pc:picChg chg="add mod">
          <ac:chgData name="Lottie Thompson [sd22c2t]" userId="98a8b714-f796-4d31-a9a4-7dc84f343c61" providerId="ADAL" clId="{2BD75302-921E-5E9F-A20A-9DC17D688525}" dt="2026-07-21T22:25:16.270" v="1128"/>
          <ac:picMkLst>
            <pc:docMk/>
            <pc:sldMk cId="197621997" sldId="330"/>
            <ac:picMk id="9" creationId="{7DD1967D-1DED-153C-8099-5192F1294A57}"/>
          </ac:picMkLst>
        </pc:picChg>
        <pc:picChg chg="add mod">
          <ac:chgData name="Lottie Thompson [sd22c2t]" userId="98a8b714-f796-4d31-a9a4-7dc84f343c61" providerId="ADAL" clId="{2BD75302-921E-5E9F-A20A-9DC17D688525}" dt="2026-07-21T22:25:16.270" v="1128"/>
          <ac:picMkLst>
            <pc:docMk/>
            <pc:sldMk cId="197621997" sldId="330"/>
            <ac:picMk id="10" creationId="{33C44B7B-CD9C-0AF2-1E1C-EDDE49B8BD0A}"/>
          </ac:picMkLst>
        </pc:picChg>
      </pc:sldChg>
      <pc:sldChg chg="addSp delSp modSp add mod ord">
        <pc:chgData name="Lottie Thompson [sd22c2t]" userId="98a8b714-f796-4d31-a9a4-7dc84f343c61" providerId="ADAL" clId="{2BD75302-921E-5E9F-A20A-9DC17D688525}" dt="2026-07-21T22:51:45.825" v="1172" actId="20577"/>
        <pc:sldMkLst>
          <pc:docMk/>
          <pc:sldMk cId="417321162" sldId="331"/>
        </pc:sldMkLst>
        <pc:spChg chg="add del mod">
          <ac:chgData name="Lottie Thompson [sd22c2t]" userId="98a8b714-f796-4d31-a9a4-7dc84f343c61" providerId="ADAL" clId="{2BD75302-921E-5E9F-A20A-9DC17D688525}" dt="2026-07-21T22:25:45.401" v="1133" actId="478"/>
          <ac:spMkLst>
            <pc:docMk/>
            <pc:sldMk cId="417321162" sldId="331"/>
            <ac:spMk id="4" creationId="{36A0FB83-E19D-ADC4-4A27-E585C9801FB0}"/>
          </ac:spMkLst>
        </pc:spChg>
        <pc:spChg chg="add del mod">
          <ac:chgData name="Lottie Thompson [sd22c2t]" userId="98a8b714-f796-4d31-a9a4-7dc84f343c61" providerId="ADAL" clId="{2BD75302-921E-5E9F-A20A-9DC17D688525}" dt="2026-07-21T22:25:45.401" v="1133" actId="478"/>
          <ac:spMkLst>
            <pc:docMk/>
            <pc:sldMk cId="417321162" sldId="331"/>
            <ac:spMk id="6" creationId="{2B2CD19B-3153-B463-4AC5-D8C15D58EDC8}"/>
          </ac:spMkLst>
        </pc:spChg>
        <pc:spChg chg="del">
          <ac:chgData name="Lottie Thompson [sd22c2t]" userId="98a8b714-f796-4d31-a9a4-7dc84f343c61" providerId="ADAL" clId="{2BD75302-921E-5E9F-A20A-9DC17D688525}" dt="2026-07-21T22:25:42.504" v="1132" actId="478"/>
          <ac:spMkLst>
            <pc:docMk/>
            <pc:sldMk cId="417321162" sldId="331"/>
            <ac:spMk id="7" creationId="{A9B2F14A-9553-331A-EDAA-0DB6D1C1F088}"/>
          </ac:spMkLst>
        </pc:spChg>
        <pc:spChg chg="del">
          <ac:chgData name="Lottie Thompson [sd22c2t]" userId="98a8b714-f796-4d31-a9a4-7dc84f343c61" providerId="ADAL" clId="{2BD75302-921E-5E9F-A20A-9DC17D688525}" dt="2026-07-21T22:25:42.504" v="1132" actId="478"/>
          <ac:spMkLst>
            <pc:docMk/>
            <pc:sldMk cId="417321162" sldId="331"/>
            <ac:spMk id="8" creationId="{8DFD254B-E6F7-DD17-14B4-017CA59D05EC}"/>
          </ac:spMkLst>
        </pc:spChg>
        <pc:spChg chg="add mod">
          <ac:chgData name="Lottie Thompson [sd22c2t]" userId="98a8b714-f796-4d31-a9a4-7dc84f343c61" providerId="ADAL" clId="{2BD75302-921E-5E9F-A20A-9DC17D688525}" dt="2026-07-21T22:25:46.095" v="1134"/>
          <ac:spMkLst>
            <pc:docMk/>
            <pc:sldMk cId="417321162" sldId="331"/>
            <ac:spMk id="11" creationId="{ABDCCFEF-98F1-9EA3-F802-D2CBE1D98556}"/>
          </ac:spMkLst>
        </pc:spChg>
        <pc:spChg chg="add mod">
          <ac:chgData name="Lottie Thompson [sd22c2t]" userId="98a8b714-f796-4d31-a9a4-7dc84f343c61" providerId="ADAL" clId="{2BD75302-921E-5E9F-A20A-9DC17D688525}" dt="2026-07-21T22:25:46.095" v="1134"/>
          <ac:spMkLst>
            <pc:docMk/>
            <pc:sldMk cId="417321162" sldId="331"/>
            <ac:spMk id="12" creationId="{4FA27140-1CE5-21D5-A35D-7C5B985A7915}"/>
          </ac:spMkLst>
        </pc:spChg>
        <pc:spChg chg="add mod">
          <ac:chgData name="Lottie Thompson [sd22c2t]" userId="98a8b714-f796-4d31-a9a4-7dc84f343c61" providerId="ADAL" clId="{2BD75302-921E-5E9F-A20A-9DC17D688525}" dt="2026-07-21T22:25:46.095" v="1134"/>
          <ac:spMkLst>
            <pc:docMk/>
            <pc:sldMk cId="417321162" sldId="331"/>
            <ac:spMk id="15" creationId="{A21E3801-6671-042C-27C1-C596F0D96D65}"/>
          </ac:spMkLst>
        </pc:spChg>
        <pc:spChg chg="add mod">
          <ac:chgData name="Lottie Thompson [sd22c2t]" userId="98a8b714-f796-4d31-a9a4-7dc84f343c61" providerId="ADAL" clId="{2BD75302-921E-5E9F-A20A-9DC17D688525}" dt="2026-07-21T22:51:45.825" v="1172" actId="20577"/>
          <ac:spMkLst>
            <pc:docMk/>
            <pc:sldMk cId="417321162" sldId="331"/>
            <ac:spMk id="17" creationId="{D2A0F7C5-15E8-DE09-3FA3-E1E76FBAB2A6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21T22:25:59.681" v="1136" actId="207"/>
          <ac:graphicFrameMkLst>
            <pc:docMk/>
            <pc:sldMk cId="417321162" sldId="331"/>
            <ac:graphicFrameMk id="16" creationId="{24A9EB49-E56A-132A-7907-F28AF33E6308}"/>
          </ac:graphicFrameMkLst>
        </pc:graphicFrameChg>
        <pc:picChg chg="del">
          <ac:chgData name="Lottie Thompson [sd22c2t]" userId="98a8b714-f796-4d31-a9a4-7dc84f343c61" providerId="ADAL" clId="{2BD75302-921E-5E9F-A20A-9DC17D688525}" dt="2026-07-21T22:25:42.504" v="1132" actId="478"/>
          <ac:picMkLst>
            <pc:docMk/>
            <pc:sldMk cId="417321162" sldId="331"/>
            <ac:picMk id="9" creationId="{92DF89B9-BA51-E796-287F-4E09B4BA45B0}"/>
          </ac:picMkLst>
        </pc:picChg>
        <pc:picChg chg="del">
          <ac:chgData name="Lottie Thompson [sd22c2t]" userId="98a8b714-f796-4d31-a9a4-7dc84f343c61" providerId="ADAL" clId="{2BD75302-921E-5E9F-A20A-9DC17D688525}" dt="2026-07-21T22:25:42.504" v="1132" actId="478"/>
          <ac:picMkLst>
            <pc:docMk/>
            <pc:sldMk cId="417321162" sldId="331"/>
            <ac:picMk id="10" creationId="{07604D08-BBE7-B5E3-300C-302B9DEE9C8A}"/>
          </ac:picMkLst>
        </pc:picChg>
        <pc:picChg chg="add mod">
          <ac:chgData name="Lottie Thompson [sd22c2t]" userId="98a8b714-f796-4d31-a9a4-7dc84f343c61" providerId="ADAL" clId="{2BD75302-921E-5E9F-A20A-9DC17D688525}" dt="2026-07-21T22:25:46.095" v="1134"/>
          <ac:picMkLst>
            <pc:docMk/>
            <pc:sldMk cId="417321162" sldId="331"/>
            <ac:picMk id="13" creationId="{12472EAD-7F47-27FB-0865-61CC2A0D3DEC}"/>
          </ac:picMkLst>
        </pc:picChg>
        <pc:picChg chg="add mod">
          <ac:chgData name="Lottie Thompson [sd22c2t]" userId="98a8b714-f796-4d31-a9a4-7dc84f343c61" providerId="ADAL" clId="{2BD75302-921E-5E9F-A20A-9DC17D688525}" dt="2026-07-21T22:25:46.095" v="1134"/>
          <ac:picMkLst>
            <pc:docMk/>
            <pc:sldMk cId="417321162" sldId="331"/>
            <ac:picMk id="14" creationId="{C2A25EED-6AE2-47E6-EA5B-5B9F40F9850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A0118-22F6-4749-91FB-9CCCAAFC42A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886D-1597-604C-8079-1A6241206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90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46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2B2496-88C4-ECF3-F608-8645065A1FE1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12DFB6C-5B89-C41F-C2D0-0E53DA501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Müller Corner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DD34C10-9FB1-D99F-7F5E-321B02119D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677980"/>
            <a:ext cx="6956678" cy="3189817"/>
          </a:xfrm>
        </p:spPr>
        <p:txBody>
          <a:bodyPr/>
          <a:lstStyle/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Background</a:t>
            </a:r>
            <a:br>
              <a:rPr lang="en-GB" sz="1600" b="1" dirty="0"/>
            </a:b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While already the market leader, Müller Corner wanted to expand sales and drive perceptions of being an ‘everyday treat’ by launching a nostalgia-driven ad campaign.</a:t>
            </a: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sz="1600" b="1" dirty="0">
                <a:solidFill>
                  <a:srgbClr val="000000"/>
                </a:solidFill>
                <a:cs typeface="Arial" pitchFamily="34" charset="0"/>
              </a:rPr>
              <a:t>Plan</a:t>
            </a: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The creative copy used the Magic Eye technique, with a 2D kaleidoscope-style image of a Müller Corner yoghurt concealing a hidden 3D Mud Pie. Utilising cinema’s big screen high-attention environment, audiences are encouraged to engage and decipher the hidden word.</a:t>
            </a: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600" b="1" dirty="0"/>
              <a:t>Results</a:t>
            </a:r>
          </a:p>
          <a:p>
            <a:pPr lvl="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defRPr/>
            </a:pPr>
            <a:r>
              <a:rPr lang="en-GB" sz="1600" dirty="0"/>
              <a:t>Awareness and product trial rate were both up +16% vs. pre-campaign levels.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DD1967D-1DED-153C-8099-5192F1294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0" b="10356"/>
          <a:stretch>
            <a:fillRect/>
          </a:stretch>
        </p:blipFill>
        <p:spPr>
          <a:xfrm>
            <a:off x="7975600" y="882061"/>
            <a:ext cx="3790890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33C44B7B-CD9C-0AF2-1E1C-EDDE49B8B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5" b="1744"/>
          <a:stretch>
            <a:fillRect/>
          </a:stretch>
        </p:blipFill>
        <p:spPr>
          <a:xfrm>
            <a:off x="7975600" y="3378121"/>
            <a:ext cx="3790890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</p:spTree>
    <p:extLst>
      <p:ext uri="{BB962C8B-B14F-4D97-AF65-F5344CB8AC3E}">
        <p14:creationId xmlns:p14="http://schemas.microsoft.com/office/powerpoint/2010/main" val="19762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07FC-C6F8-7A1F-9325-EA0C3F549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D5A15C-3507-92D5-26AE-A98E9D244C3E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ABDCCFEF-98F1-9EA3-F802-D2CBE1D98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Müller Corner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FA27140-1CE5-21D5-A35D-7C5B985A79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3" y="1707823"/>
            <a:ext cx="4617721" cy="4052579"/>
          </a:xfrm>
        </p:spPr>
        <p:txBody>
          <a:bodyPr/>
          <a:lstStyle/>
          <a:p>
            <a:pPr defTabSz="654246">
              <a:lnSpc>
                <a:spcPct val="100000"/>
              </a:lnSpc>
            </a:pPr>
            <a:r>
              <a:rPr lang="en-GB" altLang="en-US" b="1" dirty="0">
                <a:cs typeface="Arial" pitchFamily="34" charset="0"/>
              </a:rPr>
              <a:t>Background</a:t>
            </a:r>
            <a:br>
              <a:rPr lang="en-GB" altLang="en-US" dirty="0"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Despite being the current market leader, Müller Corner wanted to expand sales and drive perceptions of being an ‘everyday treat’ by launching a nostalgia driven ad campaign.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b="1" dirty="0">
                <a:cs typeface="Arial" pitchFamily="34" charset="0"/>
              </a:rPr>
              <a:t>Plan</a:t>
            </a:r>
            <a:br>
              <a:rPr lang="en-GB" altLang="en-US" dirty="0"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Wanting to grab the attention of its audience, the creative copy used the Magic Eye technique, with a 2D kaleidoscope-style image of a Müller Corner yoghurt concealing a hidden 3D Mud Pie. Here, the audience is encouraged to engage with the ad to decipher the hidden word, utilising cinema’s distraction-free offering.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Müller Corner bought into an ABC1 Adult AGP giving them access to films such as </a:t>
            </a:r>
            <a:r>
              <a:rPr lang="en-GB" altLang="en-US" i="1" dirty="0">
                <a:solidFill>
                  <a:srgbClr val="000000"/>
                </a:solidFill>
                <a:cs typeface="Arial" pitchFamily="34" charset="0"/>
              </a:rPr>
              <a:t>Kingdom of the Planet of Apes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altLang="en-US" i="1" dirty="0">
                <a:solidFill>
                  <a:srgbClr val="000000"/>
                </a:solidFill>
                <a:cs typeface="Arial" pitchFamily="34" charset="0"/>
              </a:rPr>
              <a:t>Ghostbusters 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- </a:t>
            </a:r>
            <a:r>
              <a:rPr lang="en-GB" altLang="en-US" i="1" dirty="0">
                <a:solidFill>
                  <a:srgbClr val="000000"/>
                </a:solidFill>
                <a:cs typeface="Arial" pitchFamily="34" charset="0"/>
              </a:rPr>
              <a:t>Frozen Empire, Back to Black, 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and</a:t>
            </a:r>
            <a:r>
              <a:rPr lang="en-GB" altLang="en-US" i="1" dirty="0">
                <a:solidFill>
                  <a:srgbClr val="000000"/>
                </a:solidFill>
                <a:cs typeface="Arial" pitchFamily="34" charset="0"/>
              </a:rPr>
              <a:t> Godzilla x Kong - The New Empire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. These films aligned with the campaign’s core themes by tapping into nostalgia during the 80s, 90s and 2000s.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b="1" dirty="0"/>
              <a:t>Results</a:t>
            </a:r>
            <a:br>
              <a:rPr lang="en-GB" b="1" dirty="0"/>
            </a:br>
            <a:r>
              <a:rPr lang="en-GB" dirty="0">
                <a:solidFill>
                  <a:srgbClr val="000000"/>
                </a:solidFill>
              </a:rPr>
              <a:t>This campaign was a remarkable success, with the strategic integration of cinema instrumental in achieving Muller Corner’s key campaign KPIs.</a:t>
            </a:r>
          </a:p>
          <a:p>
            <a:pPr defTabSz="654246">
              <a:lnSpc>
                <a:spcPct val="100000"/>
              </a:lnSpc>
            </a:pPr>
            <a:endParaRPr lang="en-GB" altLang="en-US" dirty="0">
              <a:solidFill>
                <a:srgbClr val="000000"/>
              </a:solidFill>
              <a:cs typeface="Arial" pitchFamily="34" charset="0"/>
            </a:endParaRPr>
          </a:p>
          <a:p>
            <a:pPr defTabSz="654246">
              <a:lnSpc>
                <a:spcPct val="100000"/>
              </a:lnSpc>
            </a:pP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12472EAD-7F47-27FB-0865-61CC2A0D3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1" b="12035"/>
          <a:stretch>
            <a:fillRect/>
          </a:stretch>
        </p:blipFill>
        <p:spPr>
          <a:xfrm>
            <a:off x="5541962" y="3913549"/>
            <a:ext cx="3047572" cy="1922035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4" name="Picture Placeholder 8">
            <a:extLst>
              <a:ext uri="{FF2B5EF4-FFF2-40B4-BE49-F238E27FC236}">
                <a16:creationId xmlns:a16="http://schemas.microsoft.com/office/drawing/2014/main" id="{C2A25EED-6AE2-47E6-EA5B-5B9F40F985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1" b="2138"/>
          <a:stretch>
            <a:fillRect/>
          </a:stretch>
        </p:blipFill>
        <p:spPr>
          <a:xfrm>
            <a:off x="8773606" y="3913549"/>
            <a:ext cx="3047572" cy="1922035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15" name="Subtitle 3">
            <a:extLst>
              <a:ext uri="{FF2B5EF4-FFF2-40B4-BE49-F238E27FC236}">
                <a16:creationId xmlns:a16="http://schemas.microsoft.com/office/drawing/2014/main" id="{A21E3801-6671-042C-27C1-C596F0D96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3" y="1146201"/>
            <a:ext cx="4617721" cy="347555"/>
          </a:xfrm>
        </p:spPr>
        <p:txBody>
          <a:bodyPr/>
          <a:lstStyle/>
          <a:p>
            <a:r>
              <a:rPr lang="en-GB" dirty="0"/>
              <a:t>Have You Got Magic Eyes?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4A9EB49-E56A-132A-7907-F28AF33E6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280524"/>
              </p:ext>
            </p:extLst>
          </p:nvPr>
        </p:nvGraphicFramePr>
        <p:xfrm>
          <a:off x="5541962" y="1430329"/>
          <a:ext cx="6279217" cy="8417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10879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628728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569805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569805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412564"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4292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EssenceMediacom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ABC1 Adults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ABC1 Adult AGP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10”, 20”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2A0F7C5-15E8-DE09-3FA3-E1E76FBAB2A6}"/>
              </a:ext>
            </a:extLst>
          </p:cNvPr>
          <p:cNvSpPr txBox="1">
            <a:spLocks/>
          </p:cNvSpPr>
          <p:nvPr/>
        </p:nvSpPr>
        <p:spPr>
          <a:xfrm>
            <a:off x="5541962" y="2546065"/>
            <a:ext cx="6206249" cy="10935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4246">
              <a:lnSpc>
                <a:spcPct val="100000"/>
              </a:lnSpc>
            </a:pPr>
            <a:r>
              <a:rPr lang="en-GB" b="1" dirty="0"/>
              <a:t>Awareness</a:t>
            </a:r>
            <a:br>
              <a:rPr lang="en-GB" dirty="0"/>
            </a:br>
            <a:r>
              <a:rPr lang="en-GB" dirty="0">
                <a:solidFill>
                  <a:srgbClr val="000000"/>
                </a:solidFill>
              </a:rPr>
              <a:t>Increased +16% vs. pre-campaign.</a:t>
            </a:r>
            <a:br>
              <a:rPr lang="en-GB" dirty="0">
                <a:solidFill>
                  <a:srgbClr val="000000"/>
                </a:solidFill>
              </a:rPr>
            </a:br>
            <a:br>
              <a:rPr lang="en-GB" dirty="0">
                <a:solidFill>
                  <a:srgbClr val="000000"/>
                </a:solidFill>
              </a:rPr>
            </a:br>
            <a:r>
              <a:rPr lang="en-GB" b="1" dirty="0"/>
              <a:t>Trial rate</a:t>
            </a:r>
            <a:br>
              <a:rPr lang="en-GB" dirty="0"/>
            </a:br>
            <a:r>
              <a:rPr lang="en-GB" dirty="0">
                <a:solidFill>
                  <a:srgbClr val="000000"/>
                </a:solidFill>
              </a:rPr>
              <a:t>Product trial rate was also up +16% vs. pre-campaign showing the success in driving direction action.</a:t>
            </a:r>
          </a:p>
        </p:txBody>
      </p:sp>
    </p:spTree>
    <p:extLst>
      <p:ext uri="{BB962C8B-B14F-4D97-AF65-F5344CB8AC3E}">
        <p14:creationId xmlns:p14="http://schemas.microsoft.com/office/powerpoint/2010/main" val="417321162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2926</TotalTime>
  <Words>348</Words>
  <Application>Microsoft Office PowerPoint</Application>
  <PresentationFormat>Widescreen</PresentationFormat>
  <Paragraphs>17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Müller Corner</vt:lpstr>
      <vt:lpstr>Müller Corner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Zoe Aresti</cp:lastModifiedBy>
  <cp:revision>5</cp:revision>
  <dcterms:created xsi:type="dcterms:W3CDTF">2026-06-18T13:58:37Z</dcterms:created>
  <dcterms:modified xsi:type="dcterms:W3CDTF">2026-07-31T10:02:06Z</dcterms:modified>
</cp:coreProperties>
</file>