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30" r:id="rId2"/>
    <p:sldId id="33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30"/>
          </p14:sldIdLst>
        </p14:section>
        <p14:section name="Detailed" id="{0EA4DDEA-782D-AA44-8D9A-864B26D7F0FD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A5DA01-029E-6745-8879-CD7594A6C003}" v="21" dt="2026-07-30T22:38:34.55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/>
    <p:restoredTop sz="91370"/>
  </p:normalViewPr>
  <p:slideViewPr>
    <p:cSldViewPr snapToGrid="0">
      <p:cViewPr varScale="1">
        <p:scale>
          <a:sx n="68" d="100"/>
          <a:sy n="68" d="100"/>
        </p:scale>
        <p:origin x="7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30T22:39:53.190" v="1292" actId="2696"/>
      <pc:docMkLst>
        <pc:docMk/>
      </pc:docMkLst>
      <pc:sldChg chg="addSp delSp modSp new del mod setBg">
        <pc:chgData name="Lottie Thompson [sd22c2t]" userId="98a8b714-f796-4d31-a9a4-7dc84f343c61" providerId="ADAL" clId="{2BD75302-921E-5E9F-A20A-9DC17D688525}" dt="2026-07-30T22:35:02.930" v="1208" actId="2696"/>
        <pc:sldMkLst>
          <pc:docMk/>
          <pc:sldMk cId="4206237398" sldId="328"/>
        </pc:sldMkLst>
        <pc:spChg chg="add del mod">
          <ac:chgData name="Lottie Thompson [sd22c2t]" userId="98a8b714-f796-4d31-a9a4-7dc84f343c61" providerId="ADAL" clId="{2BD75302-921E-5E9F-A20A-9DC17D688525}" dt="2026-07-30T22:30:51.582" v="1165" actId="478"/>
          <ac:spMkLst>
            <pc:docMk/>
            <pc:sldMk cId="4206237398" sldId="328"/>
            <ac:spMk id="3" creationId="{83E02633-3F5B-AD84-9057-7C3219F78B86}"/>
          </ac:spMkLst>
        </pc:spChg>
        <pc:spChg chg="add del mod">
          <ac:chgData name="Lottie Thompson [sd22c2t]" userId="98a8b714-f796-4d31-a9a4-7dc84f343c61" providerId="ADAL" clId="{2BD75302-921E-5E9F-A20A-9DC17D688525}" dt="2026-07-30T22:30:53.934" v="1166" actId="478"/>
          <ac:spMkLst>
            <pc:docMk/>
            <pc:sldMk cId="4206237398" sldId="328"/>
            <ac:spMk id="5" creationId="{D23B5510-AD3B-18B0-45AE-B925E4A08BB5}"/>
          </ac:spMkLst>
        </pc:spChg>
        <pc:spChg chg="add mod">
          <ac:chgData name="Lottie Thompson [sd22c2t]" userId="98a8b714-f796-4d31-a9a4-7dc84f343c61" providerId="ADAL" clId="{2BD75302-921E-5E9F-A20A-9DC17D688525}" dt="2026-07-30T22:30:46.540" v="1164"/>
          <ac:spMkLst>
            <pc:docMk/>
            <pc:sldMk cId="4206237398" sldId="328"/>
            <ac:spMk id="8" creationId="{2776F7F1-05A9-38DD-7249-50525ED94B04}"/>
          </ac:spMkLst>
        </pc:spChg>
        <pc:spChg chg="add mod">
          <ac:chgData name="Lottie Thompson [sd22c2t]" userId="98a8b714-f796-4d31-a9a4-7dc84f343c61" providerId="ADAL" clId="{2BD75302-921E-5E9F-A20A-9DC17D688525}" dt="2026-07-30T22:33:24.951" v="1200" actId="14100"/>
          <ac:spMkLst>
            <pc:docMk/>
            <pc:sldMk cId="4206237398" sldId="328"/>
            <ac:spMk id="9" creationId="{57C6985E-8A3D-7F38-1363-413EE0EB8B0F}"/>
          </ac:spMkLst>
        </pc:spChg>
        <pc:spChg chg="add mod">
          <ac:chgData name="Lottie Thompson [sd22c2t]" userId="98a8b714-f796-4d31-a9a4-7dc84f343c61" providerId="ADAL" clId="{2BD75302-921E-5E9F-A20A-9DC17D688525}" dt="2026-07-30T22:32:34.506" v="1178" actId="20577"/>
          <ac:spMkLst>
            <pc:docMk/>
            <pc:sldMk cId="4206237398" sldId="328"/>
            <ac:spMk id="12" creationId="{F025E750-5BEE-9B6C-45F6-C4FF03237A15}"/>
          </ac:spMkLst>
        </pc:spChg>
        <pc:picChg chg="add mod">
          <ac:chgData name="Lottie Thompson [sd22c2t]" userId="98a8b714-f796-4d31-a9a4-7dc84f343c61" providerId="ADAL" clId="{2BD75302-921E-5E9F-A20A-9DC17D688525}" dt="2026-07-30T22:32:14.394" v="1167" actId="14826"/>
          <ac:picMkLst>
            <pc:docMk/>
            <pc:sldMk cId="4206237398" sldId="328"/>
            <ac:picMk id="10" creationId="{3D0B2954-36E8-5A4D-8548-644A86150C4D}"/>
          </ac:picMkLst>
        </pc:picChg>
        <pc:picChg chg="add mod">
          <ac:chgData name="Lottie Thompson [sd22c2t]" userId="98a8b714-f796-4d31-a9a4-7dc84f343c61" providerId="ADAL" clId="{2BD75302-921E-5E9F-A20A-9DC17D688525}" dt="2026-07-30T22:32:22.823" v="1168" actId="14826"/>
          <ac:picMkLst>
            <pc:docMk/>
            <pc:sldMk cId="4206237398" sldId="328"/>
            <ac:picMk id="11" creationId="{6D0E024F-0CA2-8D63-1BDB-74091B9B2A4E}"/>
          </ac:picMkLst>
        </pc:picChg>
      </pc:sldChg>
      <pc:sldChg chg="addSp delSp modSp add del mod ord">
        <pc:chgData name="Lottie Thompson [sd22c2t]" userId="98a8b714-f796-4d31-a9a4-7dc84f343c61" providerId="ADAL" clId="{2BD75302-921E-5E9F-A20A-9DC17D688525}" dt="2026-07-30T22:39:53.190" v="1292" actId="2696"/>
        <pc:sldMkLst>
          <pc:docMk/>
          <pc:sldMk cId="133886295" sldId="329"/>
        </pc:sldMkLst>
        <pc:spChg chg="mod">
          <ac:chgData name="Lottie Thompson [sd22c2t]" userId="98a8b714-f796-4d31-a9a4-7dc84f343c61" providerId="ADAL" clId="{2BD75302-921E-5E9F-A20A-9DC17D688525}" dt="2026-07-14T17:58:41.995" v="894"/>
          <ac:spMkLst>
            <pc:docMk/>
            <pc:sldMk cId="133886295" sldId="329"/>
            <ac:spMk id="2" creationId="{D5ACA8BC-54FB-38C6-15A5-CAC07D670B8D}"/>
          </ac:spMkLst>
        </pc:spChg>
        <pc:spChg chg="add mod">
          <ac:chgData name="Lottie Thompson [sd22c2t]" userId="98a8b714-f796-4d31-a9a4-7dc84f343c61" providerId="ADAL" clId="{2BD75302-921E-5E9F-A20A-9DC17D688525}" dt="2026-07-14T18:00:52.187" v="918"/>
          <ac:spMkLst>
            <pc:docMk/>
            <pc:sldMk cId="133886295" sldId="329"/>
            <ac:spMk id="3" creationId="{75FA2889-0B84-FDD2-E4C8-84C028999512}"/>
          </ac:spMkLst>
        </pc:spChg>
        <pc:spChg chg="add mod">
          <ac:chgData name="Lottie Thompson [sd22c2t]" userId="98a8b714-f796-4d31-a9a4-7dc84f343c61" providerId="ADAL" clId="{2BD75302-921E-5E9F-A20A-9DC17D688525}" dt="2026-07-15T13:52:23.031" v="1155"/>
          <ac:spMkLst>
            <pc:docMk/>
            <pc:sldMk cId="133886295" sldId="329"/>
            <ac:spMk id="5" creationId="{1DF3A3F1-0BA8-D147-7F4F-215189614F63}"/>
          </ac:spMkLst>
        </pc:spChg>
        <pc:spChg chg="add mod">
          <ac:chgData name="Lottie Thompson [sd22c2t]" userId="98a8b714-f796-4d31-a9a4-7dc84f343c61" providerId="ADAL" clId="{2BD75302-921E-5E9F-A20A-9DC17D688525}" dt="2026-07-14T18:09:52.187" v="1129" actId="14100"/>
          <ac:spMkLst>
            <pc:docMk/>
            <pc:sldMk cId="133886295" sldId="329"/>
            <ac:spMk id="7" creationId="{55B1B07C-5E69-759E-D37B-2A3EF7F109D5}"/>
          </ac:spMkLst>
        </pc:spChg>
        <pc:spChg chg="mod">
          <ac:chgData name="Lottie Thompson [sd22c2t]" userId="98a8b714-f796-4d31-a9a4-7dc84f343c61" providerId="ADAL" clId="{2BD75302-921E-5E9F-A20A-9DC17D688525}" dt="2026-07-14T18:07:12.699" v="1124" actId="14100"/>
          <ac:spMkLst>
            <pc:docMk/>
            <pc:sldMk cId="133886295" sldId="329"/>
            <ac:spMk id="8" creationId="{E72D4A28-BB76-1119-4DB4-4742DADDC676}"/>
          </ac:spMkLst>
        </pc:spChg>
        <pc:spChg chg="mod">
          <ac:chgData name="Lottie Thompson [sd22c2t]" userId="98a8b714-f796-4d31-a9a4-7dc84f343c61" providerId="ADAL" clId="{2BD75302-921E-5E9F-A20A-9DC17D688525}" dt="2026-07-14T18:01:20.781" v="922" actId="1076"/>
          <ac:spMkLst>
            <pc:docMk/>
            <pc:sldMk cId="133886295" sldId="329"/>
            <ac:spMk id="9" creationId="{B1D548DE-604D-E5D7-A71A-FAA5132A76C2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14T18:10:51.217" v="1133" actId="12385"/>
          <ac:graphicFrameMkLst>
            <pc:docMk/>
            <pc:sldMk cId="133886295" sldId="329"/>
            <ac:graphicFrameMk id="4" creationId="{5CDC8833-7BAC-1BC7-965B-DB514740901F}"/>
          </ac:graphicFrameMkLst>
        </pc:graphicFrameChg>
        <pc:picChg chg="add mod">
          <ac:chgData name="Lottie Thompson [sd22c2t]" userId="98a8b714-f796-4d31-a9a4-7dc84f343c61" providerId="ADAL" clId="{2BD75302-921E-5E9F-A20A-9DC17D688525}" dt="2026-07-14T18:03:15.899" v="1023" actId="1076"/>
          <ac:picMkLst>
            <pc:docMk/>
            <pc:sldMk cId="133886295" sldId="329"/>
            <ac:picMk id="6" creationId="{0843F395-580F-9F83-AD04-1EC2AFEBE09C}"/>
          </ac:picMkLst>
        </pc:picChg>
        <pc:picChg chg="mod">
          <ac:chgData name="Lottie Thompson [sd22c2t]" userId="98a8b714-f796-4d31-a9a4-7dc84f343c61" providerId="ADAL" clId="{2BD75302-921E-5E9F-A20A-9DC17D688525}" dt="2026-07-14T18:03:07.897" v="1020" actId="1076"/>
          <ac:picMkLst>
            <pc:docMk/>
            <pc:sldMk cId="133886295" sldId="329"/>
            <ac:picMk id="10" creationId="{51D27EFC-5A1A-A0BF-050F-F14D7D5E3405}"/>
          </ac:picMkLst>
        </pc:picChg>
        <pc:picChg chg="mod">
          <ac:chgData name="Lottie Thompson [sd22c2t]" userId="98a8b714-f796-4d31-a9a4-7dc84f343c61" providerId="ADAL" clId="{2BD75302-921E-5E9F-A20A-9DC17D688525}" dt="2026-07-14T18:03:17.666" v="1024" actId="1076"/>
          <ac:picMkLst>
            <pc:docMk/>
            <pc:sldMk cId="133886295" sldId="329"/>
            <ac:picMk id="11" creationId="{4AC65905-1166-1076-3DE7-F60A2E70C2E2}"/>
          </ac:picMkLst>
        </pc:picChg>
      </pc:sldChg>
      <pc:sldChg chg="addSp delSp modSp new mod">
        <pc:chgData name="Lottie Thompson [sd22c2t]" userId="98a8b714-f796-4d31-a9a4-7dc84f343c61" providerId="ADAL" clId="{2BD75302-921E-5E9F-A20A-9DC17D688525}" dt="2026-07-30T22:35:00.575" v="1207"/>
        <pc:sldMkLst>
          <pc:docMk/>
          <pc:sldMk cId="1445891732" sldId="330"/>
        </pc:sldMkLst>
        <pc:spChg chg="mod">
          <ac:chgData name="Lottie Thompson [sd22c2t]" userId="98a8b714-f796-4d31-a9a4-7dc84f343c61" providerId="ADAL" clId="{2BD75302-921E-5E9F-A20A-9DC17D688525}" dt="2026-07-30T22:35:00.575" v="1207"/>
          <ac:spMkLst>
            <pc:docMk/>
            <pc:sldMk cId="1445891732" sldId="330"/>
            <ac:spMk id="2" creationId="{08D2F29A-BDB4-5119-52AE-4633D5985BEF}"/>
          </ac:spMkLst>
        </pc:spChg>
        <pc:spChg chg="del">
          <ac:chgData name="Lottie Thompson [sd22c2t]" userId="98a8b714-f796-4d31-a9a4-7dc84f343c61" providerId="ADAL" clId="{2BD75302-921E-5E9F-A20A-9DC17D688525}" dt="2026-07-30T22:34:37.239" v="1205" actId="478"/>
          <ac:spMkLst>
            <pc:docMk/>
            <pc:sldMk cId="1445891732" sldId="330"/>
            <ac:spMk id="3" creationId="{C8CB1DB5-8344-7DFE-A083-289009EE55E4}"/>
          </ac:spMkLst>
        </pc:spChg>
        <pc:spChg chg="del">
          <ac:chgData name="Lottie Thompson [sd22c2t]" userId="98a8b714-f796-4d31-a9a4-7dc84f343c61" providerId="ADAL" clId="{2BD75302-921E-5E9F-A20A-9DC17D688525}" dt="2026-07-30T22:34:37.239" v="1205" actId="478"/>
          <ac:spMkLst>
            <pc:docMk/>
            <pc:sldMk cId="1445891732" sldId="330"/>
            <ac:spMk id="4" creationId="{221A4179-4F39-171F-5B18-9FA4E19BC8CB}"/>
          </ac:spMkLst>
        </pc:spChg>
        <pc:spChg chg="del">
          <ac:chgData name="Lottie Thompson [sd22c2t]" userId="98a8b714-f796-4d31-a9a4-7dc84f343c61" providerId="ADAL" clId="{2BD75302-921E-5E9F-A20A-9DC17D688525}" dt="2026-07-30T22:34:37.239" v="1205" actId="478"/>
          <ac:spMkLst>
            <pc:docMk/>
            <pc:sldMk cId="1445891732" sldId="330"/>
            <ac:spMk id="5" creationId="{E8DB9034-DF0F-661F-7B8B-6C265DE78C9A}"/>
          </ac:spMkLst>
        </pc:spChg>
        <pc:spChg chg="del">
          <ac:chgData name="Lottie Thompson [sd22c2t]" userId="98a8b714-f796-4d31-a9a4-7dc84f343c61" providerId="ADAL" clId="{2BD75302-921E-5E9F-A20A-9DC17D688525}" dt="2026-07-30T22:34:37.239" v="1205" actId="478"/>
          <ac:spMkLst>
            <pc:docMk/>
            <pc:sldMk cId="1445891732" sldId="330"/>
            <ac:spMk id="6" creationId="{EEFCAFAE-DBFF-0099-7465-1C337C2F621E}"/>
          </ac:spMkLst>
        </pc:spChg>
        <pc:spChg chg="add mod">
          <ac:chgData name="Lottie Thompson [sd22c2t]" userId="98a8b714-f796-4d31-a9a4-7dc84f343c61" providerId="ADAL" clId="{2BD75302-921E-5E9F-A20A-9DC17D688525}" dt="2026-07-30T22:34:43.949" v="1206"/>
          <ac:spMkLst>
            <pc:docMk/>
            <pc:sldMk cId="1445891732" sldId="330"/>
            <ac:spMk id="7" creationId="{CB9CAF25-A37E-8E65-1F11-18A4AA2254C7}"/>
          </ac:spMkLst>
        </pc:spChg>
        <pc:spChg chg="add mod">
          <ac:chgData name="Lottie Thompson [sd22c2t]" userId="98a8b714-f796-4d31-a9a4-7dc84f343c61" providerId="ADAL" clId="{2BD75302-921E-5E9F-A20A-9DC17D688525}" dt="2026-07-30T22:34:43.949" v="1206"/>
          <ac:spMkLst>
            <pc:docMk/>
            <pc:sldMk cId="1445891732" sldId="330"/>
            <ac:spMk id="8" creationId="{7B3C5AEA-D031-C6FF-8A0B-573A70BC08C2}"/>
          </ac:spMkLst>
        </pc:spChg>
        <pc:spChg chg="add mod">
          <ac:chgData name="Lottie Thompson [sd22c2t]" userId="98a8b714-f796-4d31-a9a4-7dc84f343c61" providerId="ADAL" clId="{2BD75302-921E-5E9F-A20A-9DC17D688525}" dt="2026-07-30T22:34:43.949" v="1206"/>
          <ac:spMkLst>
            <pc:docMk/>
            <pc:sldMk cId="1445891732" sldId="330"/>
            <ac:spMk id="11" creationId="{C0978453-464B-79F9-E201-7B21A15B51A7}"/>
          </ac:spMkLst>
        </pc:spChg>
        <pc:picChg chg="add mod">
          <ac:chgData name="Lottie Thompson [sd22c2t]" userId="98a8b714-f796-4d31-a9a4-7dc84f343c61" providerId="ADAL" clId="{2BD75302-921E-5E9F-A20A-9DC17D688525}" dt="2026-07-30T22:34:43.949" v="1206"/>
          <ac:picMkLst>
            <pc:docMk/>
            <pc:sldMk cId="1445891732" sldId="330"/>
            <ac:picMk id="9" creationId="{FA069CE7-208E-B14D-8557-D07215774849}"/>
          </ac:picMkLst>
        </pc:picChg>
        <pc:picChg chg="add mod">
          <ac:chgData name="Lottie Thompson [sd22c2t]" userId="98a8b714-f796-4d31-a9a4-7dc84f343c61" providerId="ADAL" clId="{2BD75302-921E-5E9F-A20A-9DC17D688525}" dt="2026-07-30T22:34:43.949" v="1206"/>
          <ac:picMkLst>
            <pc:docMk/>
            <pc:sldMk cId="1445891732" sldId="330"/>
            <ac:picMk id="10" creationId="{626161A4-62E7-6D63-F4AA-4557477CA48B}"/>
          </ac:picMkLst>
        </pc:picChg>
      </pc:sldChg>
      <pc:sldChg chg="addSp delSp modSp add mod ord">
        <pc:chgData name="Lottie Thompson [sd22c2t]" userId="98a8b714-f796-4d31-a9a4-7dc84f343c61" providerId="ADAL" clId="{2BD75302-921E-5E9F-A20A-9DC17D688525}" dt="2026-07-30T22:39:37.552" v="1291" actId="1076"/>
        <pc:sldMkLst>
          <pc:docMk/>
          <pc:sldMk cId="1907186656" sldId="331"/>
        </pc:sldMkLst>
        <pc:spChg chg="add del mod">
          <ac:chgData name="Lottie Thompson [sd22c2t]" userId="98a8b714-f796-4d31-a9a4-7dc84f343c61" providerId="ADAL" clId="{2BD75302-921E-5E9F-A20A-9DC17D688525}" dt="2026-07-30T22:35:13.991" v="1212" actId="478"/>
          <ac:spMkLst>
            <pc:docMk/>
            <pc:sldMk cId="1907186656" sldId="331"/>
            <ac:spMk id="4" creationId="{E001CB41-B16F-2EFD-6D1C-72E4C3E6BDFB}"/>
          </ac:spMkLst>
        </pc:spChg>
        <pc:spChg chg="add mod">
          <ac:chgData name="Lottie Thompson [sd22c2t]" userId="98a8b714-f796-4d31-a9a4-7dc84f343c61" providerId="ADAL" clId="{2BD75302-921E-5E9F-A20A-9DC17D688525}" dt="2026-07-30T22:39:37.552" v="1291" actId="1076"/>
          <ac:spMkLst>
            <pc:docMk/>
            <pc:sldMk cId="1907186656" sldId="331"/>
            <ac:spMk id="5" creationId="{A67CCCCE-761D-6ECC-B60A-386E03092A6B}"/>
          </ac:spMkLst>
        </pc:spChg>
        <pc:spChg chg="add del mod">
          <ac:chgData name="Lottie Thompson [sd22c2t]" userId="98a8b714-f796-4d31-a9a4-7dc84f343c61" providerId="ADAL" clId="{2BD75302-921E-5E9F-A20A-9DC17D688525}" dt="2026-07-30T22:35:41.185" v="1216" actId="478"/>
          <ac:spMkLst>
            <pc:docMk/>
            <pc:sldMk cId="1907186656" sldId="331"/>
            <ac:spMk id="6" creationId="{581289F5-61BC-0A68-7124-560F67512CC9}"/>
          </ac:spMkLst>
        </pc:spChg>
        <pc:spChg chg="del">
          <ac:chgData name="Lottie Thompson [sd22c2t]" userId="98a8b714-f796-4d31-a9a4-7dc84f343c61" providerId="ADAL" clId="{2BD75302-921E-5E9F-A20A-9DC17D688525}" dt="2026-07-30T22:35:12.372" v="1211" actId="478"/>
          <ac:spMkLst>
            <pc:docMk/>
            <pc:sldMk cId="1907186656" sldId="331"/>
            <ac:spMk id="8" creationId="{B29AB2D8-685A-F35C-1938-261818C4F184}"/>
          </ac:spMkLst>
        </pc:spChg>
        <pc:spChg chg="add mod">
          <ac:chgData name="Lottie Thompson [sd22c2t]" userId="98a8b714-f796-4d31-a9a4-7dc84f343c61" providerId="ADAL" clId="{2BD75302-921E-5E9F-A20A-9DC17D688525}" dt="2026-07-30T22:38:14.569" v="1266" actId="20577"/>
          <ac:spMkLst>
            <pc:docMk/>
            <pc:sldMk cId="1907186656" sldId="331"/>
            <ac:spMk id="13" creationId="{02137272-7FA8-4DF3-1C1D-CEF482C0816A}"/>
          </ac:spMkLst>
        </pc:spChg>
        <pc:spChg chg="add del mod">
          <ac:chgData name="Lottie Thompson [sd22c2t]" userId="98a8b714-f796-4d31-a9a4-7dc84f343c61" providerId="ADAL" clId="{2BD75302-921E-5E9F-A20A-9DC17D688525}" dt="2026-07-30T22:35:46.598" v="1217" actId="478"/>
          <ac:spMkLst>
            <pc:docMk/>
            <pc:sldMk cId="1907186656" sldId="331"/>
            <ac:spMk id="15" creationId="{D0CA061A-1335-303D-6C7C-9F5EC2C39CA7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30T22:39:15.055" v="1287" actId="207"/>
          <ac:graphicFrameMkLst>
            <pc:docMk/>
            <pc:sldMk cId="1907186656" sldId="331"/>
            <ac:graphicFrameMk id="12" creationId="{5DBF6754-7BD9-9E37-3EE4-B065527440A3}"/>
          </ac:graphicFrameMkLst>
        </pc:graphicFrameChg>
        <pc:picChg chg="mod">
          <ac:chgData name="Lottie Thompson [sd22c2t]" userId="98a8b714-f796-4d31-a9a4-7dc84f343c61" providerId="ADAL" clId="{2BD75302-921E-5E9F-A20A-9DC17D688525}" dt="2026-07-30T22:37:43.752" v="1257" actId="1076"/>
          <ac:picMkLst>
            <pc:docMk/>
            <pc:sldMk cId="1907186656" sldId="331"/>
            <ac:picMk id="9" creationId="{E3733A09-9733-BB5A-9A4E-E0ECF223F2CC}"/>
          </ac:picMkLst>
        </pc:picChg>
        <pc:picChg chg="mod">
          <ac:chgData name="Lottie Thompson [sd22c2t]" userId="98a8b714-f796-4d31-a9a4-7dc84f343c61" providerId="ADAL" clId="{2BD75302-921E-5E9F-A20A-9DC17D688525}" dt="2026-07-30T22:37:40.552" v="1256" actId="14100"/>
          <ac:picMkLst>
            <pc:docMk/>
            <pc:sldMk cId="1907186656" sldId="331"/>
            <ac:picMk id="10" creationId="{4B22CD66-7E98-22FD-18CA-560774480F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kern="1200" dirty="0">
                <a:ea typeface="+mn-ea"/>
                <a:cs typeface="+mn-cs"/>
              </a:rPr>
              <a:t>Source: DCM / M&amp;S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76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7F1E8-0EA5-35EA-7861-E31DF2BF9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F05EB0-0014-3108-EB4C-01D9C9351D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A2D507-A773-3B9C-0160-654A196A7B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0" kern="1200" dirty="0">
                <a:ea typeface="+mn-ea"/>
                <a:cs typeface="+mn-cs"/>
              </a:rPr>
              <a:t>Source: DCM / M&amp;S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6EE3EF-FF6B-285E-DBCA-A8B2BDA01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156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02/08/2026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D2F29A-BDB4-5119-52AE-4633D5985BEF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Source: DCM / M&amp;S</a:t>
            </a:r>
          </a:p>
          <a:p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CB9CAF25-A37E-8E65-1F11-18A4AA225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Marks &amp; Spencer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7B3C5AEA-D031-C6FF-8A0B-573A70BC08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3" y="1784800"/>
            <a:ext cx="7442287" cy="3353257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In Christmas 2024, Marks &amp; Spencer (M&amp;S) wanted to showcase its quality clothing collections and successfully cut-through the festive noise to create a connection with its core family audience.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Plan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sz="1600" dirty="0">
                <a:solidFill>
                  <a:srgbClr val="000000"/>
                </a:solidFill>
              </a:rPr>
              <a:t>To achieve share of mind at this busy time of year, M&amp;S knew it needed to be an integral part of festive family moments, so the brand launched its 90” copy in </a:t>
            </a:r>
            <a:r>
              <a:rPr lang="en-GB" sz="1600" i="1" dirty="0">
                <a:solidFill>
                  <a:srgbClr val="000000"/>
                </a:solidFill>
              </a:rPr>
              <a:t>Paddington in Peru</a:t>
            </a:r>
            <a:r>
              <a:rPr lang="en-GB" sz="1600" dirty="0">
                <a:solidFill>
                  <a:srgbClr val="000000"/>
                </a:solidFill>
              </a:rPr>
              <a:t>, a franchise that previously had partnered with M&amp;S in 2017.</a:t>
            </a:r>
            <a:br>
              <a:rPr lang="en-GB" sz="1600" dirty="0">
                <a:solidFill>
                  <a:srgbClr val="000000"/>
                </a:solidFill>
              </a:rPr>
            </a:br>
            <a:br>
              <a:rPr lang="en-GB" sz="1600" dirty="0">
                <a:solidFill>
                  <a:srgbClr val="000000"/>
                </a:solidFill>
              </a:rPr>
            </a:br>
            <a:r>
              <a:rPr lang="en-GB" sz="1600" b="1" dirty="0"/>
              <a:t>Results</a:t>
            </a:r>
            <a:endParaRPr lang="en-GB" sz="1600" dirty="0"/>
          </a:p>
          <a:p>
            <a:pPr marL="285750" indent="-285750" defTabSz="654246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M&amp;S were able to drive emotional connection and brand love, seeing its </a:t>
            </a:r>
            <a:r>
              <a:rPr lang="en-GB" sz="1600" i="1" dirty="0">
                <a:solidFill>
                  <a:srgbClr val="000000"/>
                </a:solidFill>
              </a:rPr>
              <a:t>Clothing &amp; Home </a:t>
            </a:r>
            <a:r>
              <a:rPr lang="en-GB" sz="1600" dirty="0">
                <a:solidFill>
                  <a:srgbClr val="000000"/>
                </a:solidFill>
              </a:rPr>
              <a:t>sales grow by 2% YoY. 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FA069CE7-208E-B14D-8557-D07215774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" b="2312"/>
          <a:stretch/>
        </p:blipFill>
        <p:spPr>
          <a:xfrm>
            <a:off x="8507219" y="93294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626161A4-62E7-6D63-F4AA-4557477CA4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" b="2557"/>
          <a:stretch/>
        </p:blipFill>
        <p:spPr>
          <a:xfrm>
            <a:off x="8507219" y="342900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0978453-464B-79F9-E201-7B21A15B51A7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Nominee: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Use of Cinema (Small)</a:t>
            </a:r>
          </a:p>
        </p:txBody>
      </p:sp>
    </p:spTree>
    <p:extLst>
      <p:ext uri="{BB962C8B-B14F-4D97-AF65-F5344CB8AC3E}">
        <p14:creationId xmlns:p14="http://schemas.microsoft.com/office/powerpoint/2010/main" val="1445891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9574C-A705-B67A-5B58-1031F8F51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EB93A8B-D8AA-5291-71CC-A3FFB9134C12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GB" dirty="0"/>
              <a:t>Source: DCM / M&amp;S</a:t>
            </a:r>
          </a:p>
          <a:p>
            <a:endParaRPr lang="en-US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31D3F501-0907-635D-2172-C7792D35BB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US" dirty="0"/>
              <a:t>Marks &amp; Spencer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E3733A09-9733-BB5A-9A4E-E0ECF223F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12" b="2312"/>
          <a:stretch/>
        </p:blipFill>
        <p:spPr>
          <a:xfrm>
            <a:off x="5354030" y="3538668"/>
            <a:ext cx="3140073" cy="2281159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4B22CD66-7E98-22FD-18CA-560774480F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7" b="2557"/>
          <a:stretch/>
        </p:blipFill>
        <p:spPr>
          <a:xfrm>
            <a:off x="8658180" y="3538668"/>
            <a:ext cx="3140073" cy="2281159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6BFD8CF-7804-287E-9203-2DBC9A322C18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Nominee: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Use of Cinema (Small)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7CCCCE-761D-6ECC-B60A-386E03092A6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483581"/>
            <a:ext cx="4371939" cy="3958751"/>
          </a:xfrm>
        </p:spPr>
        <p:txBody>
          <a:bodyPr/>
          <a:lstStyle/>
          <a:p>
            <a:pPr defTabSz="654246">
              <a:lnSpc>
                <a:spcPct val="100000"/>
              </a:lnSpc>
            </a:pPr>
            <a:r>
              <a:rPr lang="en-GB" altLang="en-US" sz="1300" b="1" dirty="0">
                <a:cs typeface="Arial" pitchFamily="34" charset="0"/>
              </a:rPr>
              <a:t>Background</a:t>
            </a:r>
            <a:br>
              <a:rPr lang="en-GB" altLang="en-US" sz="1300" dirty="0">
                <a:cs typeface="Arial" pitchFamily="34" charset="0"/>
              </a:rPr>
            </a:br>
            <a: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  <a:t>In Christmas 2024, Marks &amp; Spencer (M&amp;S) aimed to connect with families beyond linear TV, by connecting with audiences during moments of culture &amp; shared experiences. The challenge was to showcase its quality clothing collections and to successfully cut-through the festive noise to create a genuine connection with its core family audience.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sz="1300" b="1" dirty="0">
                <a:solidFill>
                  <a:srgbClr val="000000"/>
                </a:solidFill>
                <a:cs typeface="Arial" pitchFamily="34" charset="0"/>
              </a:rPr>
              <a:t>Plan</a:t>
            </a:r>
            <a:br>
              <a:rPr lang="en-GB" altLang="en-US" sz="13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300" dirty="0">
                <a:solidFill>
                  <a:srgbClr val="000000"/>
                </a:solidFill>
              </a:rPr>
              <a:t>To achieve share of mind at this busy time of year, M&amp;S identified cinema as a key festive family moments and so it launched its 90” copy in </a:t>
            </a:r>
            <a:r>
              <a:rPr lang="en-GB" sz="1300" i="1" dirty="0">
                <a:solidFill>
                  <a:srgbClr val="000000"/>
                </a:solidFill>
              </a:rPr>
              <a:t>Paddington in Peru</a:t>
            </a:r>
            <a:r>
              <a:rPr lang="en-GB" sz="1300" dirty="0">
                <a:solidFill>
                  <a:srgbClr val="000000"/>
                </a:solidFill>
              </a:rPr>
              <a:t>, a franchise that previously had partnered with M&amp;S in 2017.</a:t>
            </a:r>
            <a:br>
              <a:rPr lang="en-GB" sz="1300" dirty="0">
                <a:solidFill>
                  <a:srgbClr val="000000"/>
                </a:solidFill>
              </a:rPr>
            </a:b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b="1" dirty="0">
                <a:solidFill>
                  <a:srgbClr val="000000"/>
                </a:solidFill>
              </a:rPr>
              <a:t>Results</a:t>
            </a:r>
            <a:br>
              <a:rPr lang="en-GB" sz="1300" dirty="0">
                <a:solidFill>
                  <a:srgbClr val="000000"/>
                </a:solidFill>
              </a:rPr>
            </a:br>
            <a:r>
              <a:rPr lang="en-GB" sz="1300" dirty="0">
                <a:solidFill>
                  <a:srgbClr val="000000"/>
                </a:solidFill>
              </a:rPr>
              <a:t>Launching the campaign in </a:t>
            </a:r>
            <a:r>
              <a:rPr lang="en-GB" sz="1300" i="1" dirty="0">
                <a:solidFill>
                  <a:srgbClr val="000000"/>
                </a:solidFill>
              </a:rPr>
              <a:t>Paddington in Peru </a:t>
            </a:r>
            <a:r>
              <a:rPr lang="en-GB" sz="1300" dirty="0">
                <a:solidFill>
                  <a:srgbClr val="000000"/>
                </a:solidFill>
              </a:rPr>
              <a:t>successfully connected with its target audience, proving that the most effective advertising doesn't just interrupt the moment - it becomes part of its very fabric, driving deep emotional connection and brand love. </a:t>
            </a:r>
          </a:p>
          <a:p>
            <a:pPr defTabSz="654246">
              <a:lnSpc>
                <a:spcPct val="100000"/>
              </a:lnSpc>
            </a:pPr>
            <a:endParaRPr lang="en-GB" sz="1300" i="1" dirty="0">
              <a:solidFill>
                <a:srgbClr val="000000"/>
              </a:solidFill>
            </a:endParaRPr>
          </a:p>
          <a:p>
            <a:pPr defTabSz="654246">
              <a:lnSpc>
                <a:spcPct val="100000"/>
              </a:lnSpc>
            </a:pPr>
            <a:endParaRPr lang="en-GB" sz="1300" i="1" dirty="0">
              <a:solidFill>
                <a:srgbClr val="000000"/>
              </a:solidFill>
            </a:endParaRP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DBF6754-7BD9-9E37-3EE4-B065527440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255615"/>
              </p:ext>
            </p:extLst>
          </p:nvPr>
        </p:nvGraphicFramePr>
        <p:xfrm>
          <a:off x="5354030" y="1483581"/>
          <a:ext cx="6444223" cy="8978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50583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71528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611056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611056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0052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578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Mindshare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Families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Film Pack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90”</a:t>
                      </a:r>
                      <a:endParaRPr lang="en-GB" sz="13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02137272-7FA8-4DF3-1C1D-CEF482C0816A}"/>
              </a:ext>
            </a:extLst>
          </p:cNvPr>
          <p:cNvSpPr txBox="1">
            <a:spLocks/>
          </p:cNvSpPr>
          <p:nvPr/>
        </p:nvSpPr>
        <p:spPr>
          <a:xfrm>
            <a:off x="5354030" y="2661503"/>
            <a:ext cx="6444223" cy="59712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</a:pPr>
            <a:r>
              <a:rPr lang="en-GB" b="1" dirty="0">
                <a:solidFill>
                  <a:srgbClr val="000000"/>
                </a:solidFill>
              </a:rPr>
              <a:t>Sales uplift YoY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M&amp;S were able to drive emotional connection and brand love, seeing its </a:t>
            </a:r>
            <a:r>
              <a:rPr lang="en-GB" i="1" dirty="0">
                <a:solidFill>
                  <a:srgbClr val="000000"/>
                </a:solidFill>
              </a:rPr>
              <a:t>Clothing &amp; Home </a:t>
            </a:r>
            <a:r>
              <a:rPr lang="en-GB" dirty="0">
                <a:solidFill>
                  <a:srgbClr val="000000"/>
                </a:solidFill>
              </a:rPr>
              <a:t>sales grow by 2% YoY. </a:t>
            </a:r>
          </a:p>
        </p:txBody>
      </p:sp>
    </p:spTree>
    <p:extLst>
      <p:ext uri="{BB962C8B-B14F-4D97-AF65-F5344CB8AC3E}">
        <p14:creationId xmlns:p14="http://schemas.microsoft.com/office/powerpoint/2010/main" val="1907186656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3033</TotalTime>
  <Words>390</Words>
  <Application>Microsoft Office PowerPoint</Application>
  <PresentationFormat>Widescreen</PresentationFormat>
  <Paragraphs>22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Arial</vt:lpstr>
      <vt:lpstr>Helvetica Neue Light</vt:lpstr>
      <vt:lpstr>Inter Tight</vt:lpstr>
      <vt:lpstr>04. Text</vt:lpstr>
      <vt:lpstr>Marks &amp; Spencer</vt:lpstr>
      <vt:lpstr>Marks &amp; Spencer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Zoe Aresti</cp:lastModifiedBy>
  <cp:revision>5</cp:revision>
  <dcterms:created xsi:type="dcterms:W3CDTF">2026-06-18T13:58:37Z</dcterms:created>
  <dcterms:modified xsi:type="dcterms:W3CDTF">2026-08-02T13:57:35Z</dcterms:modified>
</cp:coreProperties>
</file>