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30" r:id="rId2"/>
    <p:sldId id="33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30"/>
          </p14:sldIdLst>
        </p14:section>
        <p14:section name="Detailed" id="{0EA4DDEA-782D-AA44-8D9A-864B26D7F0FD}">
          <p14:sldIdLst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AAB60-7536-6843-B4BC-6FA9520423AE}" v="33" dt="2026-07-31T14:11:41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8"/>
    <p:restoredTop sz="91370"/>
  </p:normalViewPr>
  <p:slideViewPr>
    <p:cSldViewPr snapToGrid="0">
      <p:cViewPr>
        <p:scale>
          <a:sx n="102" d="100"/>
          <a:sy n="102" d="100"/>
        </p:scale>
        <p:origin x="180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31T14:12:01.362" v="1449" actId="2696"/>
      <pc:docMkLst>
        <pc:docMk/>
      </pc:docMkLst>
      <pc:sldChg chg="addSp delSp modSp new del mod setBg">
        <pc:chgData name="Lottie Thompson [sd22c2t]" userId="98a8b714-f796-4d31-a9a4-7dc84f343c61" providerId="ADAL" clId="{2BD75302-921E-5E9F-A20A-9DC17D688525}" dt="2026-07-30T20:34:05.843" v="1213" actId="2696"/>
        <pc:sldMkLst>
          <pc:docMk/>
          <pc:sldMk cId="4206237398" sldId="328"/>
        </pc:sldMkLst>
        <pc:spChg chg="add del mod">
          <ac:chgData name="Lottie Thompson [sd22c2t]" userId="98a8b714-f796-4d31-a9a4-7dc84f343c61" providerId="ADAL" clId="{2BD75302-921E-5E9F-A20A-9DC17D688525}" dt="2026-07-30T20:27:47.848" v="1179" actId="478"/>
          <ac:spMkLst>
            <pc:docMk/>
            <pc:sldMk cId="4206237398" sldId="328"/>
            <ac:spMk id="3" creationId="{83E02633-3F5B-AD84-9057-7C3219F78B86}"/>
          </ac:spMkLst>
        </pc:spChg>
        <pc:spChg chg="add del mod">
          <ac:chgData name="Lottie Thompson [sd22c2t]" userId="98a8b714-f796-4d31-a9a4-7dc84f343c61" providerId="ADAL" clId="{2BD75302-921E-5E9F-A20A-9DC17D688525}" dt="2026-07-30T20:27:48.863" v="1180" actId="478"/>
          <ac:spMkLst>
            <pc:docMk/>
            <pc:sldMk cId="4206237398" sldId="328"/>
            <ac:spMk id="5" creationId="{EAE6C72F-B206-9C0B-6923-EAAF1D531B8B}"/>
          </ac:spMkLst>
        </pc:spChg>
        <pc:spChg chg="add mod">
          <ac:chgData name="Lottie Thompson [sd22c2t]" userId="98a8b714-f796-4d31-a9a4-7dc84f343c61" providerId="ADAL" clId="{2BD75302-921E-5E9F-A20A-9DC17D688525}" dt="2026-07-30T20:27:45.025" v="1178" actId="20577"/>
          <ac:spMkLst>
            <pc:docMk/>
            <pc:sldMk cId="4206237398" sldId="328"/>
            <ac:spMk id="8" creationId="{2776F7F1-05A9-38DD-7249-50525ED94B04}"/>
          </ac:spMkLst>
        </pc:spChg>
        <pc:spChg chg="add mod">
          <ac:chgData name="Lottie Thompson [sd22c2t]" userId="98a8b714-f796-4d31-a9a4-7dc84f343c61" providerId="ADAL" clId="{2BD75302-921E-5E9F-A20A-9DC17D688525}" dt="2026-07-30T20:29:17.027" v="1198" actId="1076"/>
          <ac:spMkLst>
            <pc:docMk/>
            <pc:sldMk cId="4206237398" sldId="328"/>
            <ac:spMk id="9" creationId="{57C6985E-8A3D-7F38-1363-413EE0EB8B0F}"/>
          </ac:spMkLst>
        </pc:spChg>
        <pc:spChg chg="add mod">
          <ac:chgData name="Lottie Thompson [sd22c2t]" userId="98a8b714-f796-4d31-a9a4-7dc84f343c61" providerId="ADAL" clId="{2BD75302-921E-5E9F-A20A-9DC17D688525}" dt="2026-07-30T20:30:00.117" v="1210"/>
          <ac:spMkLst>
            <pc:docMk/>
            <pc:sldMk cId="4206237398" sldId="328"/>
            <ac:spMk id="12" creationId="{F025E750-5BEE-9B6C-45F6-C4FF03237A15}"/>
          </ac:spMkLst>
        </pc:spChg>
        <pc:picChg chg="add mod">
          <ac:chgData name="Lottie Thompson [sd22c2t]" userId="98a8b714-f796-4d31-a9a4-7dc84f343c61" providerId="ADAL" clId="{2BD75302-921E-5E9F-A20A-9DC17D688525}" dt="2026-07-30T20:24:38.449" v="1163" actId="14826"/>
          <ac:picMkLst>
            <pc:docMk/>
            <pc:sldMk cId="4206237398" sldId="328"/>
            <ac:picMk id="10" creationId="{3D0B2954-36E8-5A4D-8548-644A86150C4D}"/>
          </ac:picMkLst>
        </pc:picChg>
        <pc:picChg chg="add mod">
          <ac:chgData name="Lottie Thompson [sd22c2t]" userId="98a8b714-f796-4d31-a9a4-7dc84f343c61" providerId="ADAL" clId="{2BD75302-921E-5E9F-A20A-9DC17D688525}" dt="2026-07-30T20:24:46.302" v="1164" actId="14826"/>
          <ac:picMkLst>
            <pc:docMk/>
            <pc:sldMk cId="4206237398" sldId="328"/>
            <ac:picMk id="11" creationId="{6D0E024F-0CA2-8D63-1BDB-74091B9B2A4E}"/>
          </ac:picMkLst>
        </pc:picChg>
      </pc:sldChg>
      <pc:sldChg chg="addSp delSp modSp add del mod ord setBg">
        <pc:chgData name="Lottie Thompson [sd22c2t]" userId="98a8b714-f796-4d31-a9a4-7dc84f343c61" providerId="ADAL" clId="{2BD75302-921E-5E9F-A20A-9DC17D688525}" dt="2026-07-30T20:45:01.144" v="1379" actId="2696"/>
        <pc:sldMkLst>
          <pc:docMk/>
          <pc:sldMk cId="133886295" sldId="329"/>
        </pc:sldMkLst>
      </pc:sldChg>
      <pc:sldChg chg="addSp delSp modSp new mod setBg modNotesTx">
        <pc:chgData name="Lottie Thompson [sd22c2t]" userId="98a8b714-f796-4d31-a9a4-7dc84f343c61" providerId="ADAL" clId="{2BD75302-921E-5E9F-A20A-9DC17D688525}" dt="2026-07-31T14:11:22.948" v="1400" actId="20577"/>
        <pc:sldMkLst>
          <pc:docMk/>
          <pc:sldMk cId="1043078825" sldId="330"/>
        </pc:sldMkLst>
        <pc:spChg chg="del">
          <ac:chgData name="Lottie Thompson [sd22c2t]" userId="98a8b714-f796-4d31-a9a4-7dc84f343c61" providerId="ADAL" clId="{2BD75302-921E-5E9F-A20A-9DC17D688525}" dt="2026-07-30T20:26:00.692" v="1173" actId="478"/>
          <ac:spMkLst>
            <pc:docMk/>
            <pc:sldMk cId="1043078825" sldId="330"/>
            <ac:spMk id="3" creationId="{789E5EE3-E186-2623-D5EA-FC9364D2D7D8}"/>
          </ac:spMkLst>
        </pc:spChg>
        <pc:spChg chg="del">
          <ac:chgData name="Lottie Thompson [sd22c2t]" userId="98a8b714-f796-4d31-a9a4-7dc84f343c61" providerId="ADAL" clId="{2BD75302-921E-5E9F-A20A-9DC17D688525}" dt="2026-07-30T20:25:58.972" v="1172" actId="478"/>
          <ac:spMkLst>
            <pc:docMk/>
            <pc:sldMk cId="1043078825" sldId="330"/>
            <ac:spMk id="4" creationId="{1307E8D1-A99A-4688-8A58-97935C22ECF5}"/>
          </ac:spMkLst>
        </pc:spChg>
        <pc:spChg chg="del">
          <ac:chgData name="Lottie Thompson [sd22c2t]" userId="98a8b714-f796-4d31-a9a4-7dc84f343c61" providerId="ADAL" clId="{2BD75302-921E-5E9F-A20A-9DC17D688525}" dt="2026-07-30T20:25:58.972" v="1172" actId="478"/>
          <ac:spMkLst>
            <pc:docMk/>
            <pc:sldMk cId="1043078825" sldId="330"/>
            <ac:spMk id="5" creationId="{F9BAA706-7A9E-F7CD-4058-8E0DF4988CA2}"/>
          </ac:spMkLst>
        </pc:spChg>
        <pc:spChg chg="add del mod">
          <ac:chgData name="Lottie Thompson [sd22c2t]" userId="98a8b714-f796-4d31-a9a4-7dc84f343c61" providerId="ADAL" clId="{2BD75302-921E-5E9F-A20A-9DC17D688525}" dt="2026-07-30T20:30:49.537" v="1211" actId="478"/>
          <ac:spMkLst>
            <pc:docMk/>
            <pc:sldMk cId="1043078825" sldId="330"/>
            <ac:spMk id="8" creationId="{5153408F-1A86-53C4-D445-695902B56546}"/>
          </ac:spMkLst>
        </pc:spChg>
        <pc:spChg chg="add mod">
          <ac:chgData name="Lottie Thompson [sd22c2t]" userId="98a8b714-f796-4d31-a9a4-7dc84f343c61" providerId="ADAL" clId="{2BD75302-921E-5E9F-A20A-9DC17D688525}" dt="2026-07-30T20:30:50.300" v="1212"/>
          <ac:spMkLst>
            <pc:docMk/>
            <pc:sldMk cId="1043078825" sldId="330"/>
            <ac:spMk id="9" creationId="{86043CA6-B2AE-2677-1ACA-504884107A07}"/>
          </ac:spMkLst>
        </pc:spChg>
        <pc:spChg chg="add mod">
          <ac:chgData name="Lottie Thompson [sd22c2t]" userId="98a8b714-f796-4d31-a9a4-7dc84f343c61" providerId="ADAL" clId="{2BD75302-921E-5E9F-A20A-9DC17D688525}" dt="2026-07-31T14:11:22.948" v="1400" actId="20577"/>
          <ac:spMkLst>
            <pc:docMk/>
            <pc:sldMk cId="1043078825" sldId="330"/>
            <ac:spMk id="10" creationId="{A0236454-4B7E-14A6-C88A-909948FC417A}"/>
          </ac:spMkLst>
        </pc:spChg>
        <pc:spChg chg="add mod">
          <ac:chgData name="Lottie Thompson [sd22c2t]" userId="98a8b714-f796-4d31-a9a4-7dc84f343c61" providerId="ADAL" clId="{2BD75302-921E-5E9F-A20A-9DC17D688525}" dt="2026-07-30T20:30:50.300" v="1212"/>
          <ac:spMkLst>
            <pc:docMk/>
            <pc:sldMk cId="1043078825" sldId="330"/>
            <ac:spMk id="13" creationId="{3D9504CB-B2A0-FCE3-0AA7-46A194497339}"/>
          </ac:spMkLst>
        </pc:spChg>
        <pc:picChg chg="add del mod">
          <ac:chgData name="Lottie Thompson [sd22c2t]" userId="98a8b714-f796-4d31-a9a4-7dc84f343c61" providerId="ADAL" clId="{2BD75302-921E-5E9F-A20A-9DC17D688525}" dt="2026-07-30T20:30:49.537" v="1211" actId="478"/>
          <ac:picMkLst>
            <pc:docMk/>
            <pc:sldMk cId="1043078825" sldId="330"/>
            <ac:picMk id="6" creationId="{6D950679-A86C-08CF-CA81-6111C407B0D2}"/>
          </ac:picMkLst>
        </pc:picChg>
        <pc:picChg chg="add del mod">
          <ac:chgData name="Lottie Thompson [sd22c2t]" userId="98a8b714-f796-4d31-a9a4-7dc84f343c61" providerId="ADAL" clId="{2BD75302-921E-5E9F-A20A-9DC17D688525}" dt="2026-07-30T20:30:49.537" v="1211" actId="478"/>
          <ac:picMkLst>
            <pc:docMk/>
            <pc:sldMk cId="1043078825" sldId="330"/>
            <ac:picMk id="7" creationId="{BA4B3631-5970-A06E-9C05-77550103DD09}"/>
          </ac:picMkLst>
        </pc:picChg>
        <pc:picChg chg="add mod">
          <ac:chgData name="Lottie Thompson [sd22c2t]" userId="98a8b714-f796-4d31-a9a4-7dc84f343c61" providerId="ADAL" clId="{2BD75302-921E-5E9F-A20A-9DC17D688525}" dt="2026-07-30T20:30:50.300" v="1212"/>
          <ac:picMkLst>
            <pc:docMk/>
            <pc:sldMk cId="1043078825" sldId="330"/>
            <ac:picMk id="11" creationId="{4C931381-54A2-B18B-552F-92186CBF98D8}"/>
          </ac:picMkLst>
        </pc:picChg>
        <pc:picChg chg="add mod">
          <ac:chgData name="Lottie Thompson [sd22c2t]" userId="98a8b714-f796-4d31-a9a4-7dc84f343c61" providerId="ADAL" clId="{2BD75302-921E-5E9F-A20A-9DC17D688525}" dt="2026-07-30T20:30:50.300" v="1212"/>
          <ac:picMkLst>
            <pc:docMk/>
            <pc:sldMk cId="1043078825" sldId="330"/>
            <ac:picMk id="12" creationId="{2A7378DF-5DB8-06C6-8DCB-5F41B9A7DFB1}"/>
          </ac:picMkLst>
        </pc:picChg>
      </pc:sldChg>
      <pc:sldChg chg="addSp delSp modSp add del mod ord">
        <pc:chgData name="Lottie Thompson [sd22c2t]" userId="98a8b714-f796-4d31-a9a4-7dc84f343c61" providerId="ADAL" clId="{2BD75302-921E-5E9F-A20A-9DC17D688525}" dt="2026-07-31T14:12:01.362" v="1449" actId="2696"/>
        <pc:sldMkLst>
          <pc:docMk/>
          <pc:sldMk cId="517950273" sldId="331"/>
        </pc:sldMkLst>
        <pc:spChg chg="add mod">
          <ac:chgData name="Lottie Thompson [sd22c2t]" userId="98a8b714-f796-4d31-a9a4-7dc84f343c61" providerId="ADAL" clId="{2BD75302-921E-5E9F-A20A-9DC17D688525}" dt="2026-07-30T20:35:17.854" v="1251"/>
          <ac:spMkLst>
            <pc:docMk/>
            <pc:sldMk cId="517950273" sldId="331"/>
            <ac:spMk id="3" creationId="{6485ABE2-FB33-89A2-E472-E0DCFBDC1042}"/>
          </ac:spMkLst>
        </pc:spChg>
        <pc:spChg chg="add mod">
          <ac:chgData name="Lottie Thompson [sd22c2t]" userId="98a8b714-f796-4d31-a9a4-7dc84f343c61" providerId="ADAL" clId="{2BD75302-921E-5E9F-A20A-9DC17D688525}" dt="2026-07-30T20:43:52.556" v="1378" actId="1076"/>
          <ac:spMkLst>
            <pc:docMk/>
            <pc:sldMk cId="517950273" sldId="331"/>
            <ac:spMk id="4" creationId="{A6FE3C2F-D773-103C-5E7A-74FB1D9C8875}"/>
          </ac:spMkLst>
        </pc:spChg>
        <pc:spChg chg="add del">
          <ac:chgData name="Lottie Thompson [sd22c2t]" userId="98a8b714-f796-4d31-a9a4-7dc84f343c61" providerId="ADAL" clId="{2BD75302-921E-5E9F-A20A-9DC17D688525}" dt="2026-07-30T20:39:51.850" v="1332" actId="478"/>
          <ac:spMkLst>
            <pc:docMk/>
            <pc:sldMk cId="517950273" sldId="331"/>
            <ac:spMk id="6" creationId="{71BE1BBF-CC75-7BA7-B6B9-7A815F15F0FB}"/>
          </ac:spMkLst>
        </pc:spChg>
        <pc:spChg chg="mod">
          <ac:chgData name="Lottie Thompson [sd22c2t]" userId="98a8b714-f796-4d31-a9a4-7dc84f343c61" providerId="ADAL" clId="{2BD75302-921E-5E9F-A20A-9DC17D688525}" dt="2026-07-30T20:40:35.556" v="1338" actId="14100"/>
          <ac:spMkLst>
            <pc:docMk/>
            <pc:sldMk cId="517950273" sldId="331"/>
            <ac:spMk id="10" creationId="{6B29C2F8-A4B9-9EB0-C106-8F09D59A9A70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30T20:43:46.472" v="1377" actId="1076"/>
          <ac:graphicFrameMkLst>
            <pc:docMk/>
            <pc:sldMk cId="517950273" sldId="331"/>
            <ac:graphicFrameMk id="7" creationId="{F50B27C2-2AC3-DD97-989A-E69F98B5054F}"/>
          </ac:graphicFrameMkLst>
        </pc:graphicFrameChg>
        <pc:picChg chg="mod modCrop">
          <ac:chgData name="Lottie Thompson [sd22c2t]" userId="98a8b714-f796-4d31-a9a4-7dc84f343c61" providerId="ADAL" clId="{2BD75302-921E-5E9F-A20A-9DC17D688525}" dt="2026-07-30T20:41:45.289" v="1349" actId="1076"/>
          <ac:picMkLst>
            <pc:docMk/>
            <pc:sldMk cId="517950273" sldId="331"/>
            <ac:picMk id="11" creationId="{0D6157ED-2EC9-DD02-A418-B96D3708293D}"/>
          </ac:picMkLst>
        </pc:picChg>
        <pc:picChg chg="mod modCrop">
          <ac:chgData name="Lottie Thompson [sd22c2t]" userId="98a8b714-f796-4d31-a9a4-7dc84f343c61" providerId="ADAL" clId="{2BD75302-921E-5E9F-A20A-9DC17D688525}" dt="2026-07-30T20:41:41.384" v="1348" actId="1076"/>
          <ac:picMkLst>
            <pc:docMk/>
            <pc:sldMk cId="517950273" sldId="331"/>
            <ac:picMk id="12" creationId="{B550CB29-A4B5-7291-E2D4-DED8D0CC3C20}"/>
          </ac:picMkLst>
        </pc:picChg>
      </pc:sldChg>
      <pc:sldChg chg="addSp delSp modSp new mod modNotesTx">
        <pc:chgData name="Lottie Thompson [sd22c2t]" userId="98a8b714-f796-4d31-a9a4-7dc84f343c61" providerId="ADAL" clId="{2BD75302-921E-5E9F-A20A-9DC17D688525}" dt="2026-07-31T14:11:55.984" v="1448" actId="20577"/>
        <pc:sldMkLst>
          <pc:docMk/>
          <pc:sldMk cId="3885922856" sldId="332"/>
        </pc:sldMkLst>
        <pc:spChg chg="del">
          <ac:chgData name="Lottie Thompson [sd22c2t]" userId="98a8b714-f796-4d31-a9a4-7dc84f343c61" providerId="ADAL" clId="{2BD75302-921E-5E9F-A20A-9DC17D688525}" dt="2026-07-31T14:09:36.499" v="1386" actId="478"/>
          <ac:spMkLst>
            <pc:docMk/>
            <pc:sldMk cId="3885922856" sldId="332"/>
            <ac:spMk id="2" creationId="{F27B7315-072F-634F-12F2-65483F0CF2CB}"/>
          </ac:spMkLst>
        </pc:spChg>
        <pc:spChg chg="del">
          <ac:chgData name="Lottie Thompson [sd22c2t]" userId="98a8b714-f796-4d31-a9a4-7dc84f343c61" providerId="ADAL" clId="{2BD75302-921E-5E9F-A20A-9DC17D688525}" dt="2026-07-31T14:09:36.499" v="1386" actId="478"/>
          <ac:spMkLst>
            <pc:docMk/>
            <pc:sldMk cId="3885922856" sldId="332"/>
            <ac:spMk id="3" creationId="{0193D18F-E599-EBEC-8F9F-AC16FF3B4966}"/>
          </ac:spMkLst>
        </pc:spChg>
        <pc:spChg chg="del">
          <ac:chgData name="Lottie Thompson [sd22c2t]" userId="98a8b714-f796-4d31-a9a4-7dc84f343c61" providerId="ADAL" clId="{2BD75302-921E-5E9F-A20A-9DC17D688525}" dt="2026-07-31T14:09:36.499" v="1386" actId="478"/>
          <ac:spMkLst>
            <pc:docMk/>
            <pc:sldMk cId="3885922856" sldId="332"/>
            <ac:spMk id="4" creationId="{A0F4F8EA-A06E-D738-4043-8806AA6C82E2}"/>
          </ac:spMkLst>
        </pc:spChg>
        <pc:spChg chg="del">
          <ac:chgData name="Lottie Thompson [sd22c2t]" userId="98a8b714-f796-4d31-a9a4-7dc84f343c61" providerId="ADAL" clId="{2BD75302-921E-5E9F-A20A-9DC17D688525}" dt="2026-07-31T14:09:36.499" v="1386" actId="478"/>
          <ac:spMkLst>
            <pc:docMk/>
            <pc:sldMk cId="3885922856" sldId="332"/>
            <ac:spMk id="5" creationId="{6D422085-4EC0-10DE-D8C8-FF4088D75470}"/>
          </ac:spMkLst>
        </pc:spChg>
        <pc:spChg chg="add del mod">
          <ac:chgData name="Lottie Thompson [sd22c2t]" userId="98a8b714-f796-4d31-a9a4-7dc84f343c61" providerId="ADAL" clId="{2BD75302-921E-5E9F-A20A-9DC17D688525}" dt="2026-07-31T14:11:31.718" v="1401" actId="478"/>
          <ac:spMkLst>
            <pc:docMk/>
            <pc:sldMk cId="3885922856" sldId="332"/>
            <ac:spMk id="6" creationId="{4F7C57DB-E381-B4D0-2362-7B781DA22FB9}"/>
          </ac:spMkLst>
        </pc:spChg>
        <pc:spChg chg="add del mod">
          <ac:chgData name="Lottie Thompson [sd22c2t]" userId="98a8b714-f796-4d31-a9a4-7dc84f343c61" providerId="ADAL" clId="{2BD75302-921E-5E9F-A20A-9DC17D688525}" dt="2026-07-31T14:11:31.718" v="1401" actId="478"/>
          <ac:spMkLst>
            <pc:docMk/>
            <pc:sldMk cId="3885922856" sldId="332"/>
            <ac:spMk id="7" creationId="{64D464A5-6F2F-EB2F-DA45-9E2424FFE5C4}"/>
          </ac:spMkLst>
        </pc:spChg>
        <pc:spChg chg="add del mod">
          <ac:chgData name="Lottie Thompson [sd22c2t]" userId="98a8b714-f796-4d31-a9a4-7dc84f343c61" providerId="ADAL" clId="{2BD75302-921E-5E9F-A20A-9DC17D688525}" dt="2026-07-31T14:11:31.718" v="1401" actId="478"/>
          <ac:spMkLst>
            <pc:docMk/>
            <pc:sldMk cId="3885922856" sldId="332"/>
            <ac:spMk id="10" creationId="{37DD44BF-ABDB-B323-2258-A041E170CF47}"/>
          </ac:spMkLst>
        </pc:spChg>
        <pc:spChg chg="add del mod">
          <ac:chgData name="Lottie Thompson [sd22c2t]" userId="98a8b714-f796-4d31-a9a4-7dc84f343c61" providerId="ADAL" clId="{2BD75302-921E-5E9F-A20A-9DC17D688525}" dt="2026-07-31T14:11:33.192" v="1402" actId="478"/>
          <ac:spMkLst>
            <pc:docMk/>
            <pc:sldMk cId="3885922856" sldId="332"/>
            <ac:spMk id="12" creationId="{15FEE33C-6973-9785-4406-BBA9B1E559F3}"/>
          </ac:spMkLst>
        </pc:spChg>
        <pc:spChg chg="add mod">
          <ac:chgData name="Lottie Thompson [sd22c2t]" userId="98a8b714-f796-4d31-a9a4-7dc84f343c61" providerId="ADAL" clId="{2BD75302-921E-5E9F-A20A-9DC17D688525}" dt="2026-07-31T14:11:41.290" v="1403"/>
          <ac:spMkLst>
            <pc:docMk/>
            <pc:sldMk cId="3885922856" sldId="332"/>
            <ac:spMk id="13" creationId="{AF9BE283-FCA2-3B9A-119D-8EE42D3C821D}"/>
          </ac:spMkLst>
        </pc:spChg>
        <pc:spChg chg="add mod">
          <ac:chgData name="Lottie Thompson [sd22c2t]" userId="98a8b714-f796-4d31-a9a4-7dc84f343c61" providerId="ADAL" clId="{2BD75302-921E-5E9F-A20A-9DC17D688525}" dt="2026-07-31T14:11:41.290" v="1403"/>
          <ac:spMkLst>
            <pc:docMk/>
            <pc:sldMk cId="3885922856" sldId="332"/>
            <ac:spMk id="14" creationId="{B587DBED-24BC-FC91-174D-0D8EBD750679}"/>
          </ac:spMkLst>
        </pc:spChg>
        <pc:spChg chg="add mod">
          <ac:chgData name="Lottie Thompson [sd22c2t]" userId="98a8b714-f796-4d31-a9a4-7dc84f343c61" providerId="ADAL" clId="{2BD75302-921E-5E9F-A20A-9DC17D688525}" dt="2026-07-31T14:11:41.290" v="1403"/>
          <ac:spMkLst>
            <pc:docMk/>
            <pc:sldMk cId="3885922856" sldId="332"/>
            <ac:spMk id="17" creationId="{E6D8D6E0-DA45-03D9-607C-75F595394074}"/>
          </ac:spMkLst>
        </pc:spChg>
        <pc:spChg chg="add mod">
          <ac:chgData name="Lottie Thompson [sd22c2t]" userId="98a8b714-f796-4d31-a9a4-7dc84f343c61" providerId="ADAL" clId="{2BD75302-921E-5E9F-A20A-9DC17D688525}" dt="2026-07-31T14:11:41.290" v="1403"/>
          <ac:spMkLst>
            <pc:docMk/>
            <pc:sldMk cId="3885922856" sldId="332"/>
            <ac:spMk id="18" creationId="{40FDE015-0A65-AF90-134F-86FC2E93ED95}"/>
          </ac:spMkLst>
        </pc:spChg>
        <pc:spChg chg="add mod">
          <ac:chgData name="Lottie Thompson [sd22c2t]" userId="98a8b714-f796-4d31-a9a4-7dc84f343c61" providerId="ADAL" clId="{2BD75302-921E-5E9F-A20A-9DC17D688525}" dt="2026-07-31T14:11:41.290" v="1403"/>
          <ac:spMkLst>
            <pc:docMk/>
            <pc:sldMk cId="3885922856" sldId="332"/>
            <ac:spMk id="19" creationId="{362A2B16-C954-1E25-435C-8F261B4965D7}"/>
          </ac:spMkLst>
        </pc:spChg>
        <pc:graphicFrameChg chg="add mod">
          <ac:chgData name="Lottie Thompson [sd22c2t]" userId="98a8b714-f796-4d31-a9a4-7dc84f343c61" providerId="ADAL" clId="{2BD75302-921E-5E9F-A20A-9DC17D688525}" dt="2026-07-31T14:11:41.290" v="1403"/>
          <ac:graphicFrameMkLst>
            <pc:docMk/>
            <pc:sldMk cId="3885922856" sldId="332"/>
            <ac:graphicFrameMk id="20" creationId="{580AE8DA-28C5-B68A-4D5C-9AD09789235E}"/>
          </ac:graphicFrameMkLst>
        </pc:graphicFrameChg>
        <pc:picChg chg="add del mod">
          <ac:chgData name="Lottie Thompson [sd22c2t]" userId="98a8b714-f796-4d31-a9a4-7dc84f343c61" providerId="ADAL" clId="{2BD75302-921E-5E9F-A20A-9DC17D688525}" dt="2026-07-31T14:11:31.718" v="1401" actId="478"/>
          <ac:picMkLst>
            <pc:docMk/>
            <pc:sldMk cId="3885922856" sldId="332"/>
            <ac:picMk id="8" creationId="{337BB1EE-F27B-A3B5-6C1C-4621059430D1}"/>
          </ac:picMkLst>
        </pc:picChg>
        <pc:picChg chg="add del mod">
          <ac:chgData name="Lottie Thompson [sd22c2t]" userId="98a8b714-f796-4d31-a9a4-7dc84f343c61" providerId="ADAL" clId="{2BD75302-921E-5E9F-A20A-9DC17D688525}" dt="2026-07-31T14:11:31.718" v="1401" actId="478"/>
          <ac:picMkLst>
            <pc:docMk/>
            <pc:sldMk cId="3885922856" sldId="332"/>
            <ac:picMk id="9" creationId="{494FCD0D-4234-688E-3FD6-FFFC76E89E81}"/>
          </ac:picMkLst>
        </pc:picChg>
        <pc:picChg chg="add mod">
          <ac:chgData name="Lottie Thompson [sd22c2t]" userId="98a8b714-f796-4d31-a9a4-7dc84f343c61" providerId="ADAL" clId="{2BD75302-921E-5E9F-A20A-9DC17D688525}" dt="2026-07-31T14:11:41.290" v="1403"/>
          <ac:picMkLst>
            <pc:docMk/>
            <pc:sldMk cId="3885922856" sldId="332"/>
            <ac:picMk id="15" creationId="{491F6B92-793B-5886-D3C1-1D810366DB9B}"/>
          </ac:picMkLst>
        </pc:picChg>
        <pc:picChg chg="add mod">
          <ac:chgData name="Lottie Thompson [sd22c2t]" userId="98a8b714-f796-4d31-a9a4-7dc84f343c61" providerId="ADAL" clId="{2BD75302-921E-5E9F-A20A-9DC17D688525}" dt="2026-07-31T14:11:41.290" v="1403"/>
          <ac:picMkLst>
            <pc:docMk/>
            <pc:sldMk cId="3885922856" sldId="332"/>
            <ac:picMk id="16" creationId="{F9410E44-B3D1-2F84-3BE7-F6C4FD710F8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source on previous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11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source on previous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6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D361FC-F9CA-FA69-2266-F0856E508CCC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6043CA6-B2AE-2677-1ACA-50488410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Lidl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0236454-4B7E-14A6-C88A-909948FC41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443702"/>
            <a:ext cx="7533148" cy="4156125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Background 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dirty="0"/>
              <a:t>With previous success using cinema, Lidl had two primary aims with this campaign - increase penetration amongst young families and increase the percentage of Lidl customers spending over £40. </a:t>
            </a:r>
            <a:br>
              <a:rPr lang="en-GB" sz="1500" dirty="0"/>
            </a:br>
            <a:endParaRPr lang="en-GB" sz="15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>
                <a:solidFill>
                  <a:srgbClr val="000000"/>
                </a:solidFill>
              </a:rPr>
              <a:t>Plan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dirty="0">
                <a:solidFill>
                  <a:srgbClr val="000000"/>
                </a:solidFill>
              </a:rPr>
              <a:t>DCM Studios proposed partnering with Cineworld, across five highly-anticipated family films: </a:t>
            </a:r>
            <a:r>
              <a:rPr lang="en-GB" sz="1500" i="1" dirty="0">
                <a:solidFill>
                  <a:srgbClr val="000000"/>
                </a:solidFill>
              </a:rPr>
              <a:t>Mary Poppins Returns</a:t>
            </a:r>
            <a:r>
              <a:rPr lang="en-GB" sz="1500" dirty="0">
                <a:solidFill>
                  <a:srgbClr val="000000"/>
                </a:solidFill>
              </a:rPr>
              <a:t>, </a:t>
            </a:r>
            <a:r>
              <a:rPr lang="en-GB" sz="1500" i="1" dirty="0">
                <a:solidFill>
                  <a:srgbClr val="000000"/>
                </a:solidFill>
              </a:rPr>
              <a:t>Dumbo</a:t>
            </a:r>
            <a:r>
              <a:rPr lang="en-GB" sz="1500" dirty="0">
                <a:solidFill>
                  <a:srgbClr val="000000"/>
                </a:solidFill>
              </a:rPr>
              <a:t>, </a:t>
            </a:r>
            <a:r>
              <a:rPr lang="en-GB" sz="1500" i="1" dirty="0">
                <a:solidFill>
                  <a:srgbClr val="000000"/>
                </a:solidFill>
              </a:rPr>
              <a:t>Toy Story 4</a:t>
            </a:r>
            <a:r>
              <a:rPr lang="en-GB" sz="1500" dirty="0">
                <a:solidFill>
                  <a:srgbClr val="000000"/>
                </a:solidFill>
              </a:rPr>
              <a:t>, </a:t>
            </a:r>
            <a:r>
              <a:rPr lang="en-GB" sz="1500" i="1" dirty="0">
                <a:solidFill>
                  <a:srgbClr val="000000"/>
                </a:solidFill>
              </a:rPr>
              <a:t>The Lion King </a:t>
            </a:r>
            <a:r>
              <a:rPr lang="en-GB" sz="1500" dirty="0">
                <a:solidFill>
                  <a:srgbClr val="000000"/>
                </a:solidFill>
              </a:rPr>
              <a:t>and </a:t>
            </a:r>
            <a:r>
              <a:rPr lang="en-GB" sz="1500" i="1" dirty="0">
                <a:solidFill>
                  <a:srgbClr val="000000"/>
                </a:solidFill>
              </a:rPr>
              <a:t>Frozen II. </a:t>
            </a:r>
            <a:r>
              <a:rPr lang="en-GB" sz="1500" dirty="0">
                <a:solidFill>
                  <a:srgbClr val="000000"/>
                </a:solidFill>
              </a:rPr>
              <a:t>Bespoke ‘Lidl Movie Moments’ idents were created to run after the hero ad in the reel and there was a competition announced where Lidl customers could win Cineworld tickets by spending &gt;£40.</a:t>
            </a:r>
            <a:br>
              <a:rPr lang="en-GB" sz="1500" i="1" dirty="0">
                <a:solidFill>
                  <a:srgbClr val="000000"/>
                </a:solidFill>
              </a:rPr>
            </a:br>
            <a:br>
              <a:rPr lang="en-GB" sz="1500" i="1" dirty="0">
                <a:solidFill>
                  <a:srgbClr val="000000"/>
                </a:solidFill>
              </a:rPr>
            </a:br>
            <a:r>
              <a:rPr lang="en-GB" sz="15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The competition to win Cineworld family tickets received over 11,000 entries – 5x more than the campaign target.</a:t>
            </a:r>
            <a:br>
              <a:rPr lang="en-GB" sz="1500" dirty="0"/>
            </a:br>
            <a:endParaRPr lang="en-GB" sz="1500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Customers spending &gt;£40 rose by 2.6% which exceeding initial campaign target of 1%.</a:t>
            </a:r>
          </a:p>
        </p:txBody>
      </p:sp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4C931381-54A2-B18B-552F-92186CBF9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1" b="3601"/>
          <a:stretch/>
        </p:blipFill>
        <p:spPr>
          <a:xfrm>
            <a:off x="8507219" y="932940"/>
            <a:ext cx="3291034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2A7378DF-5DB8-06C6-8DCB-5F41B9A7D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5" b="3535"/>
          <a:stretch/>
        </p:blipFill>
        <p:spPr>
          <a:xfrm>
            <a:off x="8507219" y="3429000"/>
            <a:ext cx="3291034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9504CB-B2A0-FCE3-0AA7-46A194497339}"/>
              </a:ext>
            </a:extLst>
          </p:cNvPr>
          <p:cNvSpPr txBox="1"/>
          <p:nvPr/>
        </p:nvSpPr>
        <p:spPr>
          <a:xfrm>
            <a:off x="9641090" y="378702"/>
            <a:ext cx="2157163" cy="407740"/>
          </a:xfrm>
          <a:prstGeom prst="roundRect">
            <a:avLst>
              <a:gd name="adj" fmla="val 7714"/>
            </a:avLst>
          </a:prstGeom>
          <a:solidFill>
            <a:srgbClr val="BA9863"/>
          </a:solidFill>
        </p:spPr>
        <p:txBody>
          <a:bodyPr wrap="square" rtlCol="0" anchor="ctr" anchorCtr="0">
            <a:noAutofit/>
          </a:bodyPr>
          <a:lstStyle/>
          <a:p>
            <a:pPr algn="ctr" defTabSz="654246">
              <a:buClrTx/>
            </a:pPr>
            <a:r>
              <a:rPr lang="en-GB" sz="1200" dirty="0">
                <a:solidFill>
                  <a:srgbClr val="FFFFFF"/>
                </a:solidFill>
              </a:rPr>
              <a:t>DCM Awards Winner</a:t>
            </a:r>
          </a:p>
          <a:p>
            <a:pPr algn="ctr" defTabSz="654246">
              <a:buClrTx/>
            </a:pPr>
            <a:r>
              <a:rPr lang="en-GB" sz="1200" dirty="0">
                <a:solidFill>
                  <a:srgbClr val="FFFFFF"/>
                </a:solidFill>
              </a:rPr>
              <a:t>Grand Prix</a:t>
            </a:r>
          </a:p>
        </p:txBody>
      </p:sp>
    </p:spTree>
    <p:extLst>
      <p:ext uri="{BB962C8B-B14F-4D97-AF65-F5344CB8AC3E}">
        <p14:creationId xmlns:p14="http://schemas.microsoft.com/office/powerpoint/2010/main" val="1043078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AF9BE283-FCA2-3B9A-119D-8EE42D3C8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Lidl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587DBED-24BC-FC91-174D-0D8EBD750679}"/>
              </a:ext>
            </a:extLst>
          </p:cNvPr>
          <p:cNvSpPr txBox="1">
            <a:spLocks/>
          </p:cNvSpPr>
          <p:nvPr/>
        </p:nvSpPr>
        <p:spPr>
          <a:xfrm>
            <a:off x="508533" y="1663704"/>
            <a:ext cx="4086046" cy="4048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</a:pPr>
            <a:r>
              <a:rPr lang="en-GB" altLang="en-US" sz="1150" b="1">
                <a:cs typeface="Arial" pitchFamily="34" charset="0"/>
              </a:rPr>
              <a:t>Background</a:t>
            </a:r>
            <a:br>
              <a:rPr lang="en-GB" altLang="en-US" sz="1150">
                <a:cs typeface="Arial" pitchFamily="34" charset="0"/>
              </a:rPr>
            </a:b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Lidl has historically used cinema to good effect by promoting specific product ranges and seasonal activity – proving how it can help drive both short-term ROI for the business as well as longer-term brand awareness. Lidl had two primary aims for this campaign - increase penetration amongst young families and increase the percentage of Lidl customers spending over £40.</a:t>
            </a:r>
            <a:br>
              <a:rPr lang="en-GB" altLang="en-US" sz="115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15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150" b="1">
                <a:cs typeface="Arial" pitchFamily="34" charset="0"/>
              </a:rPr>
              <a:t>Plan</a:t>
            </a:r>
            <a:br>
              <a:rPr lang="en-GB" altLang="en-US" sz="1150">
                <a:cs typeface="Arial" pitchFamily="34" charset="0"/>
              </a:rPr>
            </a:b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DCM proposed partnering with Cineworld, which has the most cinemas in proximity to Lidl stores, across five highly-anticipated family films – </a:t>
            </a:r>
            <a:r>
              <a:rPr lang="en-GB" altLang="en-US" sz="1150" i="1">
                <a:solidFill>
                  <a:srgbClr val="000000"/>
                </a:solidFill>
                <a:cs typeface="Arial" pitchFamily="34" charset="0"/>
              </a:rPr>
              <a:t>Mary Poppins Returns</a:t>
            </a: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sz="1150" i="1">
                <a:solidFill>
                  <a:srgbClr val="000000"/>
                </a:solidFill>
                <a:cs typeface="Arial" pitchFamily="34" charset="0"/>
              </a:rPr>
              <a:t>Dumbo</a:t>
            </a: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sz="1150" i="1">
                <a:solidFill>
                  <a:srgbClr val="000000"/>
                </a:solidFill>
                <a:cs typeface="Arial" pitchFamily="34" charset="0"/>
              </a:rPr>
              <a:t>Toy Story 4</a:t>
            </a: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sz="1150" i="1">
                <a:solidFill>
                  <a:srgbClr val="000000"/>
                </a:solidFill>
                <a:cs typeface="Arial" pitchFamily="34" charset="0"/>
              </a:rPr>
              <a:t>The Lion King </a:t>
            </a: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and </a:t>
            </a:r>
            <a:r>
              <a:rPr lang="en-GB" altLang="en-US" sz="1150" i="1">
                <a:solidFill>
                  <a:srgbClr val="000000"/>
                </a:solidFill>
                <a:cs typeface="Arial" pitchFamily="34" charset="0"/>
              </a:rPr>
              <a:t>Frozen II. </a:t>
            </a: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With an aim to drive action and short-term sales, the partnership with Cineworld incentivised Lidl customers to increase their basket size. Those who spend over £40 in-store were able to upload a photo of their receipt to enter a competition to win Cineworld tickets for the whole family.</a:t>
            </a:r>
            <a:br>
              <a:rPr lang="en-GB" altLang="en-US" sz="115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15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150">
                <a:solidFill>
                  <a:srgbClr val="000000"/>
                </a:solidFill>
                <a:cs typeface="Arial" pitchFamily="34" charset="0"/>
              </a:rPr>
              <a:t>Lidl, in partnership with DCM Studios, created bespoke ‘Lidl Movie Moment’ idents that would run after Lidl’s brand ad to further drive engagement with the brand and the online competition.</a:t>
            </a:r>
          </a:p>
          <a:p>
            <a:pPr defTabSz="654246">
              <a:lnSpc>
                <a:spcPct val="100000"/>
              </a:lnSpc>
            </a:pPr>
            <a:endParaRPr lang="en-GB" sz="1150" dirty="0">
              <a:solidFill>
                <a:srgbClr val="000000"/>
              </a:solidFill>
            </a:endParaRPr>
          </a:p>
        </p:txBody>
      </p:sp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491F6B92-793B-5886-D3C1-1D810366D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3" b="10937"/>
          <a:stretch>
            <a:fillRect/>
          </a:stretch>
        </p:blipFill>
        <p:spPr>
          <a:xfrm>
            <a:off x="5126254" y="3959864"/>
            <a:ext cx="3232645" cy="185212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F9410E44-B3D1-2F84-3BE7-F6C4FD710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8" b="18200"/>
          <a:stretch>
            <a:fillRect/>
          </a:stretch>
        </p:blipFill>
        <p:spPr>
          <a:xfrm>
            <a:off x="8565608" y="3959864"/>
            <a:ext cx="3232645" cy="185212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D8D6E0-DA45-03D9-607C-75F595394074}"/>
              </a:ext>
            </a:extLst>
          </p:cNvPr>
          <p:cNvSpPr txBox="1"/>
          <p:nvPr/>
        </p:nvSpPr>
        <p:spPr>
          <a:xfrm>
            <a:off x="9641090" y="378702"/>
            <a:ext cx="2157163" cy="407740"/>
          </a:xfrm>
          <a:prstGeom prst="roundRect">
            <a:avLst>
              <a:gd name="adj" fmla="val 7714"/>
            </a:avLst>
          </a:prstGeom>
          <a:solidFill>
            <a:srgbClr val="BA9863"/>
          </a:solidFill>
        </p:spPr>
        <p:txBody>
          <a:bodyPr wrap="square" rtlCol="0" anchor="ctr" anchorCtr="0">
            <a:noAutofit/>
          </a:bodyPr>
          <a:lstStyle/>
          <a:p>
            <a:pPr algn="ctr" defTabSz="654246">
              <a:buClrTx/>
            </a:pPr>
            <a:r>
              <a:rPr lang="en-GB" sz="1200" dirty="0">
                <a:solidFill>
                  <a:srgbClr val="FFFFFF"/>
                </a:solidFill>
              </a:rPr>
              <a:t>DCM Awards Winner</a:t>
            </a:r>
          </a:p>
          <a:p>
            <a:pPr algn="ctr" defTabSz="654246">
              <a:buClrTx/>
            </a:pPr>
            <a:r>
              <a:rPr lang="en-GB" sz="1200" dirty="0">
                <a:solidFill>
                  <a:srgbClr val="FFFFFF"/>
                </a:solidFill>
              </a:rPr>
              <a:t>Grand Prix</a:t>
            </a:r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40FDE015-0A65-AF90-134F-86FC2E93E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‘Lidl Movie Moments’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62A2B16-C954-1E25-435C-8F261B4965D7}"/>
              </a:ext>
            </a:extLst>
          </p:cNvPr>
          <p:cNvSpPr txBox="1">
            <a:spLocks/>
          </p:cNvSpPr>
          <p:nvPr/>
        </p:nvSpPr>
        <p:spPr>
          <a:xfrm>
            <a:off x="5126254" y="1999436"/>
            <a:ext cx="6671999" cy="17426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</a:pPr>
            <a:r>
              <a:rPr lang="en-GB" sz="1150" b="1" dirty="0"/>
              <a:t>Results</a:t>
            </a:r>
            <a:br>
              <a:rPr lang="en-GB" sz="1150" b="1" dirty="0"/>
            </a:br>
            <a:r>
              <a:rPr lang="en-GB" sz="1150" dirty="0"/>
              <a:t>The ‘Movie Moments’ partnership helped Lidl engage young families and drive action leading to increased commercial success.</a:t>
            </a:r>
            <a:br>
              <a:rPr lang="en-GB" sz="1150" dirty="0"/>
            </a:br>
            <a:br>
              <a:rPr lang="en-GB" sz="1150" dirty="0"/>
            </a:br>
            <a:r>
              <a:rPr lang="en-GB" sz="1150" b="1" dirty="0">
                <a:solidFill>
                  <a:srgbClr val="000000"/>
                </a:solidFill>
              </a:rPr>
              <a:t>Encouraging competition participation</a:t>
            </a:r>
            <a:br>
              <a:rPr lang="en-GB" sz="1150" dirty="0">
                <a:solidFill>
                  <a:srgbClr val="000000"/>
                </a:solidFill>
              </a:rPr>
            </a:br>
            <a:r>
              <a:rPr lang="en-GB" sz="1150" dirty="0">
                <a:solidFill>
                  <a:srgbClr val="000000"/>
                </a:solidFill>
              </a:rPr>
              <a:t>The competition to win Cineworld family tickets received over 11,000 entries – 5x more than the campaign target.</a:t>
            </a:r>
            <a:br>
              <a:rPr lang="en-GB" sz="1150" dirty="0">
                <a:solidFill>
                  <a:srgbClr val="000000"/>
                </a:solidFill>
              </a:rPr>
            </a:br>
            <a:br>
              <a:rPr lang="en-GB" sz="1150" dirty="0">
                <a:solidFill>
                  <a:srgbClr val="000000"/>
                </a:solidFill>
              </a:rPr>
            </a:br>
            <a:r>
              <a:rPr lang="en-GB" sz="1150" b="1" dirty="0">
                <a:solidFill>
                  <a:srgbClr val="000000"/>
                </a:solidFill>
              </a:rPr>
              <a:t>Higher customer value </a:t>
            </a:r>
            <a:br>
              <a:rPr lang="en-GB" sz="1150" dirty="0">
                <a:solidFill>
                  <a:srgbClr val="000000"/>
                </a:solidFill>
              </a:rPr>
            </a:br>
            <a:r>
              <a:rPr lang="en-GB" sz="1150" dirty="0">
                <a:solidFill>
                  <a:srgbClr val="000000"/>
                </a:solidFill>
              </a:rPr>
              <a:t>Customers spending &gt;£40 rose by 2.6% which exceeded the initial campaign target of 1%.</a:t>
            </a:r>
          </a:p>
          <a:p>
            <a:pPr defTabSz="654246">
              <a:lnSpc>
                <a:spcPct val="100000"/>
              </a:lnSpc>
            </a:pPr>
            <a:endParaRPr lang="en-GB" sz="1150" dirty="0">
              <a:solidFill>
                <a:srgbClr val="000000"/>
              </a:solidFill>
            </a:endParaRPr>
          </a:p>
          <a:p>
            <a:pPr defTabSz="654246">
              <a:lnSpc>
                <a:spcPct val="100000"/>
              </a:lnSpc>
            </a:pPr>
            <a:endParaRPr lang="en-GB" sz="1150" dirty="0">
              <a:solidFill>
                <a:srgbClr val="000000"/>
              </a:solidFill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80AE8DA-28C5-B68A-4D5C-9AD097892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965734"/>
              </p:ext>
            </p:extLst>
          </p:nvPr>
        </p:nvGraphicFramePr>
        <p:xfrm>
          <a:off x="5126254" y="992943"/>
          <a:ext cx="6671999" cy="7999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5390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730609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668000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668000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359709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44028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Starcom</a:t>
                      </a: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Families</a:t>
                      </a: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Film Packs + </a:t>
                      </a:r>
                    </a:p>
                    <a:p>
                      <a:pPr algn="l" fontAlgn="ctr"/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Family AGP</a:t>
                      </a: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30-60”</a:t>
                      </a: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922856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2947</TotalTime>
  <Words>457</Words>
  <Application>Microsoft Macintosh PowerPoint</Application>
  <PresentationFormat>Widescreen</PresentationFormat>
  <Paragraphs>29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Helvetica Neue Light</vt:lpstr>
      <vt:lpstr>Inter Tight</vt:lpstr>
      <vt:lpstr>04. Text</vt:lpstr>
      <vt:lpstr>Lidl</vt:lpstr>
      <vt:lpstr>Lidl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Lottie Thompson [sd22c2t]</cp:lastModifiedBy>
  <cp:revision>4</cp:revision>
  <dcterms:created xsi:type="dcterms:W3CDTF">2026-06-18T13:58:37Z</dcterms:created>
  <dcterms:modified xsi:type="dcterms:W3CDTF">2026-07-31T14:12:03Z</dcterms:modified>
</cp:coreProperties>
</file>