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30" r:id="rId2"/>
    <p:sldId id="33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30"/>
          </p14:sldIdLst>
        </p14:section>
        <p14:section name="Detailed" id="{0EA4DDEA-782D-AA44-8D9A-864B26D7F0FD}">
          <p14:sldIdLst>
            <p14:sldId id="33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473A62-C49C-D447-9CEC-62978DCE775D}" v="27" dt="2026-07-30T13:41:13.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8"/>
    <p:restoredTop sz="96301"/>
  </p:normalViewPr>
  <p:slideViewPr>
    <p:cSldViewPr snapToGrid="0">
      <p:cViewPr>
        <p:scale>
          <a:sx n="114" d="100"/>
          <a:sy n="114" d="100"/>
        </p:scale>
        <p:origin x="1328" y="35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0T13:41:34.329" v="1314" actId="2696"/>
      <pc:docMkLst>
        <pc:docMk/>
      </pc:docMkLst>
      <pc:sldChg chg="addSp delSp modSp new del mod setBg">
        <pc:chgData name="Lottie Thompson [sd22c2t]" userId="98a8b714-f796-4d31-a9a4-7dc84f343c61" providerId="ADAL" clId="{2BD75302-921E-5E9F-A20A-9DC17D688525}" dt="2026-07-30T13:41:34.329" v="1314" actId="2696"/>
        <pc:sldMkLst>
          <pc:docMk/>
          <pc:sldMk cId="4206237398" sldId="328"/>
        </pc:sldMkLst>
        <pc:spChg chg="mod">
          <ac:chgData name="Lottie Thompson [sd22c2t]" userId="98a8b714-f796-4d31-a9a4-7dc84f343c61" providerId="ADAL" clId="{2BD75302-921E-5E9F-A20A-9DC17D688525}" dt="2026-07-30T13:39:28.834" v="1296"/>
          <ac:spMkLst>
            <pc:docMk/>
            <pc:sldMk cId="4206237398" sldId="328"/>
            <ac:spMk id="2" creationId="{E1861E6D-CFC2-EC54-F430-6E3ACB620AB4}"/>
          </ac:spMkLst>
        </pc:spChg>
        <pc:spChg chg="add del mod">
          <ac:chgData name="Lottie Thompson [sd22c2t]" userId="98a8b714-f796-4d31-a9a4-7dc84f343c61" providerId="ADAL" clId="{2BD75302-921E-5E9F-A20A-9DC17D688525}" dt="2026-07-29T19:53:10.708" v="1165" actId="478"/>
          <ac:spMkLst>
            <pc:docMk/>
            <pc:sldMk cId="4206237398" sldId="328"/>
            <ac:spMk id="3" creationId="{83E02633-3F5B-AD84-9057-7C3219F78B86}"/>
          </ac:spMkLst>
        </pc:spChg>
        <pc:spChg chg="add del mod">
          <ac:chgData name="Lottie Thompson [sd22c2t]" userId="98a8b714-f796-4d31-a9a4-7dc84f343c61" providerId="ADAL" clId="{2BD75302-921E-5E9F-A20A-9DC17D688525}" dt="2026-07-29T19:53:20.110" v="1166" actId="478"/>
          <ac:spMkLst>
            <pc:docMk/>
            <pc:sldMk cId="4206237398" sldId="328"/>
            <ac:spMk id="5" creationId="{6DFC880E-CD10-9B43-1211-1EA84BEDA456}"/>
          </ac:spMkLst>
        </pc:spChg>
        <pc:spChg chg="add mod">
          <ac:chgData name="Lottie Thompson [sd22c2t]" userId="98a8b714-f796-4d31-a9a4-7dc84f343c61" providerId="ADAL" clId="{2BD75302-921E-5E9F-A20A-9DC17D688525}" dt="2026-07-29T19:53:03.371" v="1164"/>
          <ac:spMkLst>
            <pc:docMk/>
            <pc:sldMk cId="4206237398" sldId="328"/>
            <ac:spMk id="8" creationId="{2776F7F1-05A9-38DD-7249-50525ED94B04}"/>
          </ac:spMkLst>
        </pc:spChg>
        <pc:spChg chg="add mod">
          <ac:chgData name="Lottie Thompson [sd22c2t]" userId="98a8b714-f796-4d31-a9a4-7dc84f343c61" providerId="ADAL" clId="{2BD75302-921E-5E9F-A20A-9DC17D688525}" dt="2026-07-29T19:56:37.339" v="1194" actId="1076"/>
          <ac:spMkLst>
            <pc:docMk/>
            <pc:sldMk cId="4206237398" sldId="328"/>
            <ac:spMk id="9" creationId="{57C6985E-8A3D-7F38-1363-413EE0EB8B0F}"/>
          </ac:spMkLst>
        </pc:spChg>
        <pc:spChg chg="add del mod">
          <ac:chgData name="Lottie Thompson [sd22c2t]" userId="98a8b714-f796-4d31-a9a4-7dc84f343c61" providerId="ADAL" clId="{2BD75302-921E-5E9F-A20A-9DC17D688525}" dt="2026-07-29T19:56:14.112" v="1190" actId="478"/>
          <ac:spMkLst>
            <pc:docMk/>
            <pc:sldMk cId="4206237398" sldId="328"/>
            <ac:spMk id="12" creationId="{F025E750-5BEE-9B6C-45F6-C4FF03237A15}"/>
          </ac:spMkLst>
        </pc:spChg>
        <pc:picChg chg="add mod">
          <ac:chgData name="Lottie Thompson [sd22c2t]" userId="98a8b714-f796-4d31-a9a4-7dc84f343c61" providerId="ADAL" clId="{2BD75302-921E-5E9F-A20A-9DC17D688525}" dt="2026-07-29T19:55:48.511" v="1188" actId="14826"/>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29T19:55:57.065" v="1189" actId="14826"/>
          <ac:picMkLst>
            <pc:docMk/>
            <pc:sldMk cId="4206237398" sldId="328"/>
            <ac:picMk id="11" creationId="{6D0E024F-0CA2-8D63-1BDB-74091B9B2A4E}"/>
          </ac:picMkLst>
        </pc:picChg>
      </pc:sldChg>
      <pc:sldChg chg="addSp delSp modSp add del mod ord">
        <pc:chgData name="Lottie Thompson [sd22c2t]" userId="98a8b714-f796-4d31-a9a4-7dc84f343c61" providerId="ADAL" clId="{2BD75302-921E-5E9F-A20A-9DC17D688525}" dt="2026-07-30T13:41:32.222" v="1313" actId="2696"/>
        <pc:sldMkLst>
          <pc:docMk/>
          <pc:sldMk cId="133886295" sldId="329"/>
        </pc:sldMkLst>
        <pc:spChg chg="mod">
          <ac:chgData name="Lottie Thompson [sd22c2t]" userId="98a8b714-f796-4d31-a9a4-7dc84f343c61" providerId="ADAL" clId="{2BD75302-921E-5E9F-A20A-9DC17D688525}" dt="2026-07-30T13:39:33.520" v="1297"/>
          <ac:spMkLst>
            <pc:docMk/>
            <pc:sldMk cId="133886295" sldId="329"/>
            <ac:spMk id="2" creationId="{D5ACA8BC-54FB-38C6-15A5-CAC07D670B8D}"/>
          </ac:spMkLst>
        </pc:spChg>
        <pc:spChg chg="add mod">
          <ac:chgData name="Lottie Thompson [sd22c2t]" userId="98a8b714-f796-4d31-a9a4-7dc84f343c61" providerId="ADAL" clId="{2BD75302-921E-5E9F-A20A-9DC17D688525}" dt="2026-07-29T19:57:29.315" v="1196"/>
          <ac:spMkLst>
            <pc:docMk/>
            <pc:sldMk cId="133886295" sldId="329"/>
            <ac:spMk id="3" creationId="{75FA2889-0B84-FDD2-E4C8-84C028999512}"/>
          </ac:spMkLst>
        </pc:spChg>
        <pc:spChg chg="add del mod">
          <ac:chgData name="Lottie Thompson [sd22c2t]" userId="98a8b714-f796-4d31-a9a4-7dc84f343c61" providerId="ADAL" clId="{2BD75302-921E-5E9F-A20A-9DC17D688525}" dt="2026-07-29T19:56:18.380" v="1191" actId="478"/>
          <ac:spMkLst>
            <pc:docMk/>
            <pc:sldMk cId="133886295" sldId="329"/>
            <ac:spMk id="5" creationId="{1DF3A3F1-0BA8-D147-7F4F-215189614F63}"/>
          </ac:spMkLst>
        </pc:spChg>
        <pc:spChg chg="add mod">
          <ac:chgData name="Lottie Thompson [sd22c2t]" userId="98a8b714-f796-4d31-a9a4-7dc84f343c61" providerId="ADAL" clId="{2BD75302-921E-5E9F-A20A-9DC17D688525}" dt="2026-07-29T20:05:25.294" v="1295" actId="1076"/>
          <ac:spMkLst>
            <pc:docMk/>
            <pc:sldMk cId="133886295" sldId="329"/>
            <ac:spMk id="7" creationId="{55B1B07C-5E69-759E-D37B-2A3EF7F109D5}"/>
          </ac:spMkLst>
        </pc:spChg>
        <pc:spChg chg="mod">
          <ac:chgData name="Lottie Thompson [sd22c2t]" userId="98a8b714-f796-4d31-a9a4-7dc84f343c61" providerId="ADAL" clId="{2BD75302-921E-5E9F-A20A-9DC17D688525}" dt="2026-07-29T19:56:48.440" v="1195"/>
          <ac:spMkLst>
            <pc:docMk/>
            <pc:sldMk cId="133886295" sldId="329"/>
            <ac:spMk id="8" creationId="{E72D4A28-BB76-1119-4DB4-4742DADDC676}"/>
          </ac:spMkLst>
        </pc:spChg>
        <pc:spChg chg="mod">
          <ac:chgData name="Lottie Thompson [sd22c2t]" userId="98a8b714-f796-4d31-a9a4-7dc84f343c61" providerId="ADAL" clId="{2BD75302-921E-5E9F-A20A-9DC17D688525}" dt="2026-07-29T20:05:14.010" v="1293" actId="14100"/>
          <ac:spMkLst>
            <pc:docMk/>
            <pc:sldMk cId="133886295" sldId="329"/>
            <ac:spMk id="9" creationId="{B1D548DE-604D-E5D7-A71A-FAA5132A76C2}"/>
          </ac:spMkLst>
        </pc:spChg>
        <pc:graphicFrameChg chg="add mod modGraphic">
          <ac:chgData name="Lottie Thompson [sd22c2t]" userId="98a8b714-f796-4d31-a9a4-7dc84f343c61" providerId="ADAL" clId="{2BD75302-921E-5E9F-A20A-9DC17D688525}" dt="2026-07-29T20:05:19.660" v="1294" actId="1076"/>
          <ac:graphicFrameMkLst>
            <pc:docMk/>
            <pc:sldMk cId="133886295" sldId="329"/>
            <ac:graphicFrameMk id="4" creationId="{5CDC8833-7BAC-1BC7-965B-DB514740901F}"/>
          </ac:graphicFrameMkLst>
        </pc:graphicFrameChg>
        <pc:picChg chg="add del mod">
          <ac:chgData name="Lottie Thompson [sd22c2t]" userId="98a8b714-f796-4d31-a9a4-7dc84f343c61" providerId="ADAL" clId="{2BD75302-921E-5E9F-A20A-9DC17D688525}" dt="2026-07-29T20:00:40.781" v="1248" actId="478"/>
          <ac:picMkLst>
            <pc:docMk/>
            <pc:sldMk cId="133886295" sldId="329"/>
            <ac:picMk id="6" creationId="{0843F395-580F-9F83-AD04-1EC2AFEBE09C}"/>
          </ac:picMkLst>
        </pc:picChg>
        <pc:picChg chg="del mod">
          <ac:chgData name="Lottie Thompson [sd22c2t]" userId="98a8b714-f796-4d31-a9a4-7dc84f343c61" providerId="ADAL" clId="{2BD75302-921E-5E9F-A20A-9DC17D688525}" dt="2026-07-29T20:00:38.545" v="1246" actId="478"/>
          <ac:picMkLst>
            <pc:docMk/>
            <pc:sldMk cId="133886295" sldId="329"/>
            <ac:picMk id="10" creationId="{51D27EFC-5A1A-A0BF-050F-F14D7D5E3405}"/>
          </ac:picMkLst>
        </pc:picChg>
        <pc:picChg chg="del mod">
          <ac:chgData name="Lottie Thompson [sd22c2t]" userId="98a8b714-f796-4d31-a9a4-7dc84f343c61" providerId="ADAL" clId="{2BD75302-921E-5E9F-A20A-9DC17D688525}" dt="2026-07-29T20:00:39.520" v="1247" actId="478"/>
          <ac:picMkLst>
            <pc:docMk/>
            <pc:sldMk cId="133886295" sldId="329"/>
            <ac:picMk id="11" creationId="{4AC65905-1166-1076-3DE7-F60A2E70C2E2}"/>
          </ac:picMkLst>
        </pc:picChg>
        <pc:picChg chg="add mod modCrop">
          <ac:chgData name="Lottie Thompson [sd22c2t]" userId="98a8b714-f796-4d31-a9a4-7dc84f343c61" providerId="ADAL" clId="{2BD75302-921E-5E9F-A20A-9DC17D688525}" dt="2026-07-29T20:02:20.123" v="1263" actId="14100"/>
          <ac:picMkLst>
            <pc:docMk/>
            <pc:sldMk cId="133886295" sldId="329"/>
            <ac:picMk id="12" creationId="{BFC8A48E-414D-8FFC-7C8B-FD02B4E48FA8}"/>
          </ac:picMkLst>
        </pc:picChg>
        <pc:picChg chg="add mod modCrop">
          <ac:chgData name="Lottie Thompson [sd22c2t]" userId="98a8b714-f796-4d31-a9a4-7dc84f343c61" providerId="ADAL" clId="{2BD75302-921E-5E9F-A20A-9DC17D688525}" dt="2026-07-29T20:02:20.123" v="1263" actId="14100"/>
          <ac:picMkLst>
            <pc:docMk/>
            <pc:sldMk cId="133886295" sldId="329"/>
            <ac:picMk id="13" creationId="{CBBBBD01-3DF1-8ED6-BCA0-017A95391B75}"/>
          </ac:picMkLst>
        </pc:picChg>
      </pc:sldChg>
      <pc:sldChg chg="addSp delSp modSp new mod">
        <pc:chgData name="Lottie Thompson [sd22c2t]" userId="98a8b714-f796-4d31-a9a4-7dc84f343c61" providerId="ADAL" clId="{2BD75302-921E-5E9F-A20A-9DC17D688525}" dt="2026-07-30T13:40:52.814" v="1306"/>
        <pc:sldMkLst>
          <pc:docMk/>
          <pc:sldMk cId="2912774298" sldId="330"/>
        </pc:sldMkLst>
        <pc:spChg chg="mod">
          <ac:chgData name="Lottie Thompson [sd22c2t]" userId="98a8b714-f796-4d31-a9a4-7dc84f343c61" providerId="ADAL" clId="{2BD75302-921E-5E9F-A20A-9DC17D688525}" dt="2026-07-30T13:40:52.814" v="1306"/>
          <ac:spMkLst>
            <pc:docMk/>
            <pc:sldMk cId="2912774298" sldId="330"/>
            <ac:spMk id="2" creationId="{62A72A1E-9848-24D4-0BD0-9F919CE3CA2B}"/>
          </ac:spMkLst>
        </pc:spChg>
        <pc:spChg chg="del">
          <ac:chgData name="Lottie Thompson [sd22c2t]" userId="98a8b714-f796-4d31-a9a4-7dc84f343c61" providerId="ADAL" clId="{2BD75302-921E-5E9F-A20A-9DC17D688525}" dt="2026-07-30T13:40:11.853" v="1300" actId="478"/>
          <ac:spMkLst>
            <pc:docMk/>
            <pc:sldMk cId="2912774298" sldId="330"/>
            <ac:spMk id="3" creationId="{9DC3266B-4D82-CADC-90D8-E38A14E0948D}"/>
          </ac:spMkLst>
        </pc:spChg>
        <pc:spChg chg="del">
          <ac:chgData name="Lottie Thompson [sd22c2t]" userId="98a8b714-f796-4d31-a9a4-7dc84f343c61" providerId="ADAL" clId="{2BD75302-921E-5E9F-A20A-9DC17D688525}" dt="2026-07-30T13:40:11.853" v="1300" actId="478"/>
          <ac:spMkLst>
            <pc:docMk/>
            <pc:sldMk cId="2912774298" sldId="330"/>
            <ac:spMk id="4" creationId="{C76CBE26-E3BF-51C4-BE24-4BC1EBBC05CD}"/>
          </ac:spMkLst>
        </pc:spChg>
        <pc:spChg chg="del">
          <ac:chgData name="Lottie Thompson [sd22c2t]" userId="98a8b714-f796-4d31-a9a4-7dc84f343c61" providerId="ADAL" clId="{2BD75302-921E-5E9F-A20A-9DC17D688525}" dt="2026-07-30T13:40:11.853" v="1300" actId="478"/>
          <ac:spMkLst>
            <pc:docMk/>
            <pc:sldMk cId="2912774298" sldId="330"/>
            <ac:spMk id="5" creationId="{26CF84BF-5A0C-017E-F866-4A6D8A1DD1A0}"/>
          </ac:spMkLst>
        </pc:spChg>
        <pc:spChg chg="add del">
          <ac:chgData name="Lottie Thompson [sd22c2t]" userId="98a8b714-f796-4d31-a9a4-7dc84f343c61" providerId="ADAL" clId="{2BD75302-921E-5E9F-A20A-9DC17D688525}" dt="2026-07-30T13:40:21.936" v="1302" actId="478"/>
          <ac:spMkLst>
            <pc:docMk/>
            <pc:sldMk cId="2912774298" sldId="330"/>
            <ac:spMk id="7" creationId="{1F219D51-3DA1-2861-BE64-DD66C3C028A6}"/>
          </ac:spMkLst>
        </pc:spChg>
        <pc:spChg chg="add mod">
          <ac:chgData name="Lottie Thompson [sd22c2t]" userId="98a8b714-f796-4d31-a9a4-7dc84f343c61" providerId="ADAL" clId="{2BD75302-921E-5E9F-A20A-9DC17D688525}" dt="2026-07-30T13:40:32.016" v="1303"/>
          <ac:spMkLst>
            <pc:docMk/>
            <pc:sldMk cId="2912774298" sldId="330"/>
            <ac:spMk id="8" creationId="{2FF0F561-CF4E-023B-C8C9-3ADA911DB595}"/>
          </ac:spMkLst>
        </pc:spChg>
        <pc:spChg chg="add mod">
          <ac:chgData name="Lottie Thompson [sd22c2t]" userId="98a8b714-f796-4d31-a9a4-7dc84f343c61" providerId="ADAL" clId="{2BD75302-921E-5E9F-A20A-9DC17D688525}" dt="2026-07-30T13:40:32.016" v="1303"/>
          <ac:spMkLst>
            <pc:docMk/>
            <pc:sldMk cId="2912774298" sldId="330"/>
            <ac:spMk id="9" creationId="{F7E306C3-B870-B2EF-26BC-629968ED6DE9}"/>
          </ac:spMkLst>
        </pc:spChg>
        <pc:picChg chg="add mod">
          <ac:chgData name="Lottie Thompson [sd22c2t]" userId="98a8b714-f796-4d31-a9a4-7dc84f343c61" providerId="ADAL" clId="{2BD75302-921E-5E9F-A20A-9DC17D688525}" dt="2026-07-30T13:40:32.016" v="1303"/>
          <ac:picMkLst>
            <pc:docMk/>
            <pc:sldMk cId="2912774298" sldId="330"/>
            <ac:picMk id="10" creationId="{D204B6FF-D813-6240-B469-CCD1AB82E580}"/>
          </ac:picMkLst>
        </pc:picChg>
        <pc:picChg chg="add mod">
          <ac:chgData name="Lottie Thompson [sd22c2t]" userId="98a8b714-f796-4d31-a9a4-7dc84f343c61" providerId="ADAL" clId="{2BD75302-921E-5E9F-A20A-9DC17D688525}" dt="2026-07-30T13:40:32.016" v="1303"/>
          <ac:picMkLst>
            <pc:docMk/>
            <pc:sldMk cId="2912774298" sldId="330"/>
            <ac:picMk id="11" creationId="{9F118730-2261-89B0-2754-4D5EEB4B7DC3}"/>
          </ac:picMkLst>
        </pc:picChg>
      </pc:sldChg>
      <pc:sldChg chg="addSp delSp modSp add mod ord">
        <pc:chgData name="Lottie Thompson [sd22c2t]" userId="98a8b714-f796-4d31-a9a4-7dc84f343c61" providerId="ADAL" clId="{2BD75302-921E-5E9F-A20A-9DC17D688525}" dt="2026-07-30T13:41:23.696" v="1312" actId="12385"/>
        <pc:sldMkLst>
          <pc:docMk/>
          <pc:sldMk cId="804007142" sldId="331"/>
        </pc:sldMkLst>
        <pc:spChg chg="mod">
          <ac:chgData name="Lottie Thompson [sd22c2t]" userId="98a8b714-f796-4d31-a9a4-7dc84f343c61" providerId="ADAL" clId="{2BD75302-921E-5E9F-A20A-9DC17D688525}" dt="2026-07-30T13:40:57.602" v="1307"/>
          <ac:spMkLst>
            <pc:docMk/>
            <pc:sldMk cId="804007142" sldId="331"/>
            <ac:spMk id="2" creationId="{10DCC68E-BBED-0ED6-B7AF-3CB64110245A}"/>
          </ac:spMkLst>
        </pc:spChg>
        <pc:spChg chg="add del mod">
          <ac:chgData name="Lottie Thompson [sd22c2t]" userId="98a8b714-f796-4d31-a9a4-7dc84f343c61" providerId="ADAL" clId="{2BD75302-921E-5E9F-A20A-9DC17D688525}" dt="2026-07-30T13:41:06.669" v="1309" actId="478"/>
          <ac:spMkLst>
            <pc:docMk/>
            <pc:sldMk cId="804007142" sldId="331"/>
            <ac:spMk id="4" creationId="{4F5D005F-96F7-615B-F8A3-2E50B058A277}"/>
          </ac:spMkLst>
        </pc:spChg>
        <pc:spChg chg="add del mod">
          <ac:chgData name="Lottie Thompson [sd22c2t]" userId="98a8b714-f796-4d31-a9a4-7dc84f343c61" providerId="ADAL" clId="{2BD75302-921E-5E9F-A20A-9DC17D688525}" dt="2026-07-30T13:41:06.669" v="1309" actId="478"/>
          <ac:spMkLst>
            <pc:docMk/>
            <pc:sldMk cId="804007142" sldId="331"/>
            <ac:spMk id="6" creationId="{47051D19-138C-0D11-2C5F-51DF0EC04F7D}"/>
          </ac:spMkLst>
        </pc:spChg>
        <pc:spChg chg="add mod">
          <ac:chgData name="Lottie Thompson [sd22c2t]" userId="98a8b714-f796-4d31-a9a4-7dc84f343c61" providerId="ADAL" clId="{2BD75302-921E-5E9F-A20A-9DC17D688525}" dt="2026-07-30T13:41:13.498" v="1310"/>
          <ac:spMkLst>
            <pc:docMk/>
            <pc:sldMk cId="804007142" sldId="331"/>
            <ac:spMk id="7" creationId="{0DB16252-3F6D-A96C-C6DD-5CDF1AC15109}"/>
          </ac:spMkLst>
        </pc:spChg>
        <pc:spChg chg="del">
          <ac:chgData name="Lottie Thompson [sd22c2t]" userId="98a8b714-f796-4d31-a9a4-7dc84f343c61" providerId="ADAL" clId="{2BD75302-921E-5E9F-A20A-9DC17D688525}" dt="2026-07-30T13:41:04.521" v="1308" actId="478"/>
          <ac:spMkLst>
            <pc:docMk/>
            <pc:sldMk cId="804007142" sldId="331"/>
            <ac:spMk id="8" creationId="{F3AF703A-048F-985B-CFFA-9633473D58A4}"/>
          </ac:spMkLst>
        </pc:spChg>
        <pc:spChg chg="del">
          <ac:chgData name="Lottie Thompson [sd22c2t]" userId="98a8b714-f796-4d31-a9a4-7dc84f343c61" providerId="ADAL" clId="{2BD75302-921E-5E9F-A20A-9DC17D688525}" dt="2026-07-30T13:41:04.521" v="1308" actId="478"/>
          <ac:spMkLst>
            <pc:docMk/>
            <pc:sldMk cId="804007142" sldId="331"/>
            <ac:spMk id="9" creationId="{093E0B89-7453-D055-E8C1-F5DA5D76FF45}"/>
          </ac:spMkLst>
        </pc:spChg>
        <pc:spChg chg="add mod">
          <ac:chgData name="Lottie Thompson [sd22c2t]" userId="98a8b714-f796-4d31-a9a4-7dc84f343c61" providerId="ADAL" clId="{2BD75302-921E-5E9F-A20A-9DC17D688525}" dt="2026-07-30T13:41:13.498" v="1310"/>
          <ac:spMkLst>
            <pc:docMk/>
            <pc:sldMk cId="804007142" sldId="331"/>
            <ac:spMk id="12" creationId="{C3B9A6C7-E011-08DA-8151-60859097236B}"/>
          </ac:spMkLst>
        </pc:spChg>
        <pc:spChg chg="add mod">
          <ac:chgData name="Lottie Thompson [sd22c2t]" userId="98a8b714-f796-4d31-a9a4-7dc84f343c61" providerId="ADAL" clId="{2BD75302-921E-5E9F-A20A-9DC17D688525}" dt="2026-07-30T13:41:13.498" v="1310"/>
          <ac:spMkLst>
            <pc:docMk/>
            <pc:sldMk cId="804007142" sldId="331"/>
            <ac:spMk id="13" creationId="{4AFE3511-9214-41AB-ACDF-C274DD63E747}"/>
          </ac:spMkLst>
        </pc:spChg>
        <pc:spChg chg="add mod">
          <ac:chgData name="Lottie Thompson [sd22c2t]" userId="98a8b714-f796-4d31-a9a4-7dc84f343c61" providerId="ADAL" clId="{2BD75302-921E-5E9F-A20A-9DC17D688525}" dt="2026-07-30T13:41:13.498" v="1310"/>
          <ac:spMkLst>
            <pc:docMk/>
            <pc:sldMk cId="804007142" sldId="331"/>
            <ac:spMk id="15" creationId="{FE63D2A6-6C50-A29F-079C-18C5C35C8390}"/>
          </ac:spMkLst>
        </pc:spChg>
        <pc:graphicFrameChg chg="add mod modGraphic">
          <ac:chgData name="Lottie Thompson [sd22c2t]" userId="98a8b714-f796-4d31-a9a4-7dc84f343c61" providerId="ADAL" clId="{2BD75302-921E-5E9F-A20A-9DC17D688525}" dt="2026-07-30T13:41:23.696" v="1312" actId="12385"/>
          <ac:graphicFrameMkLst>
            <pc:docMk/>
            <pc:sldMk cId="804007142" sldId="331"/>
            <ac:graphicFrameMk id="14" creationId="{CACAD8DA-D95B-713E-FD56-BA189E9CF2B5}"/>
          </ac:graphicFrameMkLst>
        </pc:graphicFrameChg>
        <pc:picChg chg="del">
          <ac:chgData name="Lottie Thompson [sd22c2t]" userId="98a8b714-f796-4d31-a9a4-7dc84f343c61" providerId="ADAL" clId="{2BD75302-921E-5E9F-A20A-9DC17D688525}" dt="2026-07-30T13:41:04.521" v="1308" actId="478"/>
          <ac:picMkLst>
            <pc:docMk/>
            <pc:sldMk cId="804007142" sldId="331"/>
            <ac:picMk id="10" creationId="{41B94989-3BDD-F540-164A-AD91FB8FB88E}"/>
          </ac:picMkLst>
        </pc:picChg>
        <pc:picChg chg="del">
          <ac:chgData name="Lottie Thompson [sd22c2t]" userId="98a8b714-f796-4d31-a9a4-7dc84f343c61" providerId="ADAL" clId="{2BD75302-921E-5E9F-A20A-9DC17D688525}" dt="2026-07-30T13:41:04.521" v="1308" actId="478"/>
          <ac:picMkLst>
            <pc:docMk/>
            <pc:sldMk cId="804007142" sldId="331"/>
            <ac:picMk id="11" creationId="{61F20DB5-DD64-5583-CA98-72982F24E3A9}"/>
          </ac:picMkLst>
        </pc:picChg>
        <pc:picChg chg="add mod">
          <ac:chgData name="Lottie Thompson [sd22c2t]" userId="98a8b714-f796-4d31-a9a4-7dc84f343c61" providerId="ADAL" clId="{2BD75302-921E-5E9F-A20A-9DC17D688525}" dt="2026-07-30T13:41:13.498" v="1310"/>
          <ac:picMkLst>
            <pc:docMk/>
            <pc:sldMk cId="804007142" sldId="331"/>
            <ac:picMk id="16" creationId="{11A0799E-C6A3-D406-773A-413500C8880C}"/>
          </ac:picMkLst>
        </pc:picChg>
        <pc:picChg chg="add mod">
          <ac:chgData name="Lottie Thompson [sd22c2t]" userId="98a8b714-f796-4d31-a9a4-7dc84f343c61" providerId="ADAL" clId="{2BD75302-921E-5E9F-A20A-9DC17D688525}" dt="2026-07-30T13:41:13.498" v="1310"/>
          <ac:picMkLst>
            <pc:docMk/>
            <pc:sldMk cId="804007142" sldId="331"/>
            <ac:picMk id="17" creationId="{4B2BF5E7-4DC7-E508-3BE4-EBA19371264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ea typeface="+mn-ea"/>
                <a:cs typeface="+mn-cs"/>
              </a:rPr>
              <a:t>Source:</a:t>
            </a:r>
            <a:r>
              <a:rPr lang="en-US" sz="1200" kern="1200" dirty="0">
                <a:ea typeface="+mn-ea"/>
                <a:cs typeface="+mn-cs"/>
              </a:rPr>
              <a:t> IKEA DCM Awards Entry</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899113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1742A-6973-5F76-78AA-DF7C78CC8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6C445-FF77-47F0-27F5-F3BD98AD65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9C68D3-C014-5C3D-B701-76C79B7DAD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ea typeface="+mn-ea"/>
                <a:cs typeface="+mn-cs"/>
              </a:rPr>
              <a:t>Source:</a:t>
            </a:r>
            <a:r>
              <a:rPr lang="en-US" sz="1200" kern="1200" dirty="0">
                <a:ea typeface="+mn-ea"/>
                <a:cs typeface="+mn-cs"/>
              </a:rPr>
              <a:t> IKEA DCM Awards Entry</a:t>
            </a:r>
          </a:p>
          <a:p>
            <a:endParaRPr lang="en-US" dirty="0"/>
          </a:p>
        </p:txBody>
      </p:sp>
      <p:sp>
        <p:nvSpPr>
          <p:cNvPr id="4" name="Slide Number Placeholder 3">
            <a:extLst>
              <a:ext uri="{FF2B5EF4-FFF2-40B4-BE49-F238E27FC236}">
                <a16:creationId xmlns:a16="http://schemas.microsoft.com/office/drawing/2014/main" id="{A39E9D65-73AF-37C9-B741-428E488283B3}"/>
              </a:ext>
            </a:extLst>
          </p:cNvPr>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857450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30/07/2026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A72A1E-9848-24D4-0BD0-9F919CE3CA2B}"/>
              </a:ext>
            </a:extLst>
          </p:cNvPr>
          <p:cNvSpPr>
            <a:spLocks noGrp="1"/>
          </p:cNvSpPr>
          <p:nvPr>
            <p:ph type="body" sz="quarter" idx="83"/>
          </p:nvPr>
        </p:nvSpPr>
        <p:spPr/>
        <p:txBody>
          <a:bodyPr/>
          <a:lstStyle/>
          <a:p>
            <a:r>
              <a:rPr lang="en-US" b="1" dirty="0"/>
              <a:t>Source:</a:t>
            </a:r>
            <a:r>
              <a:rPr lang="en-US" dirty="0"/>
              <a:t> IKEA DCM Awards Entry</a:t>
            </a:r>
          </a:p>
          <a:p>
            <a:endParaRPr lang="en-US" dirty="0"/>
          </a:p>
        </p:txBody>
      </p:sp>
      <p:sp>
        <p:nvSpPr>
          <p:cNvPr id="8" name="Title 2">
            <a:extLst>
              <a:ext uri="{FF2B5EF4-FFF2-40B4-BE49-F238E27FC236}">
                <a16:creationId xmlns:a16="http://schemas.microsoft.com/office/drawing/2014/main" id="{2FF0F561-CF4E-023B-C8C9-3ADA911DB595}"/>
              </a:ext>
            </a:extLst>
          </p:cNvPr>
          <p:cNvSpPr>
            <a:spLocks noGrp="1"/>
          </p:cNvSpPr>
          <p:nvPr>
            <p:ph type="title"/>
          </p:nvPr>
        </p:nvSpPr>
        <p:spPr>
          <a:xfrm>
            <a:off x="510922" y="476824"/>
            <a:ext cx="10837631" cy="525552"/>
          </a:xfrm>
        </p:spPr>
        <p:txBody>
          <a:bodyPr/>
          <a:lstStyle/>
          <a:p>
            <a:r>
              <a:rPr lang="en-US" dirty="0"/>
              <a:t>Ikea</a:t>
            </a:r>
          </a:p>
        </p:txBody>
      </p:sp>
      <p:sp>
        <p:nvSpPr>
          <p:cNvPr id="9" name="Text Placeholder 4">
            <a:extLst>
              <a:ext uri="{FF2B5EF4-FFF2-40B4-BE49-F238E27FC236}">
                <a16:creationId xmlns:a16="http://schemas.microsoft.com/office/drawing/2014/main" id="{F7E306C3-B870-B2EF-26BC-629968ED6DE9}"/>
              </a:ext>
            </a:extLst>
          </p:cNvPr>
          <p:cNvSpPr>
            <a:spLocks noGrp="1"/>
          </p:cNvSpPr>
          <p:nvPr>
            <p:ph type="body" sz="quarter" idx="16"/>
          </p:nvPr>
        </p:nvSpPr>
        <p:spPr>
          <a:xfrm>
            <a:off x="510922" y="1447756"/>
            <a:ext cx="7442287" cy="4135463"/>
          </a:xfrm>
        </p:spPr>
        <p:txBody>
          <a:bodyPr/>
          <a:lstStyle/>
          <a:p>
            <a:pPr lvl="0" indent="0" defTabSz="961844">
              <a:lnSpc>
                <a:spcPct val="100000"/>
              </a:lnSpc>
              <a:spcBef>
                <a:spcPts val="0"/>
              </a:spcBef>
              <a:buClr>
                <a:srgbClr val="FFFFFF"/>
              </a:buClr>
              <a:buSzPct val="100000"/>
              <a:defRPr/>
            </a:pPr>
            <a:r>
              <a:rPr lang="en-GB" sz="1500" b="1" dirty="0"/>
              <a:t>Background</a:t>
            </a:r>
            <a:br>
              <a:rPr lang="en-GB" sz="1500" b="1" dirty="0"/>
            </a:br>
            <a:r>
              <a:rPr lang="en-GB" altLang="en-US" sz="1500" dirty="0">
                <a:solidFill>
                  <a:srgbClr val="000000"/>
                </a:solidFill>
                <a:cs typeface="Arial" pitchFamily="34" charset="0"/>
              </a:rPr>
              <a:t>2021 was IKEA’s ‘Leap Year of Sustainability’ making it the singular central message across all brand activity during the year. IKEA wanted to demonstrate that living sustainably was achievable by showcasing solutions for the masses.</a:t>
            </a:r>
            <a:br>
              <a:rPr lang="en-GB" altLang="en-US" sz="1500" dirty="0">
                <a:solidFill>
                  <a:srgbClr val="000000"/>
                </a:solidFill>
                <a:cs typeface="Arial" pitchFamily="34" charset="0"/>
              </a:rPr>
            </a:br>
            <a:br>
              <a:rPr lang="en-GB" altLang="en-US" sz="1500" dirty="0">
                <a:solidFill>
                  <a:srgbClr val="000000"/>
                </a:solidFill>
                <a:cs typeface="Arial" pitchFamily="34" charset="0"/>
              </a:rPr>
            </a:br>
            <a:r>
              <a:rPr lang="en-GB" sz="1500" b="1" dirty="0"/>
              <a:t>Plan</a:t>
            </a:r>
            <a:br>
              <a:rPr lang="en-GB" sz="1500" b="1" dirty="0">
                <a:solidFill>
                  <a:srgbClr val="000000"/>
                </a:solidFill>
              </a:rPr>
            </a:br>
            <a:r>
              <a:rPr lang="en-GB" altLang="en-US" sz="1500" dirty="0">
                <a:solidFill>
                  <a:srgbClr val="000000"/>
                </a:solidFill>
                <a:cs typeface="Arial" pitchFamily="34" charset="0"/>
              </a:rPr>
              <a:t>The campaign’s longest Little Robot 60” asset ran in cinema as part of a broad AGP buy and across Family AGP titles to upweight engagement with families. IKEA made sure that all the campaigns were certified as ‘green’, meaning that electricity at the sites was 100% renewable and the campaign had to be shown at chains with digital-only film.</a:t>
            </a:r>
            <a:br>
              <a:rPr lang="en-GB" altLang="en-US" sz="1500" dirty="0">
                <a:solidFill>
                  <a:srgbClr val="000000"/>
                </a:solidFill>
                <a:cs typeface="Arial" pitchFamily="34" charset="0"/>
              </a:rPr>
            </a:br>
            <a:endParaRPr lang="en-GB" sz="1500" dirty="0">
              <a:solidFill>
                <a:srgbClr val="000000"/>
              </a:solidFill>
            </a:endParaRPr>
          </a:p>
          <a:p>
            <a:pPr lvl="0" indent="0" defTabSz="961844">
              <a:lnSpc>
                <a:spcPct val="100000"/>
              </a:lnSpc>
              <a:spcBef>
                <a:spcPts val="0"/>
              </a:spcBef>
              <a:buClr>
                <a:srgbClr val="FFFFFF"/>
              </a:buClr>
              <a:buSzPct val="100000"/>
              <a:defRPr/>
            </a:pPr>
            <a:r>
              <a:rPr lang="en-GB" sz="1500" b="1" dirty="0"/>
              <a:t>Results</a:t>
            </a:r>
          </a:p>
          <a:p>
            <a:pPr lvl="0" indent="0" defTabSz="961844">
              <a:lnSpc>
                <a:spcPct val="100000"/>
              </a:lnSpc>
              <a:spcBef>
                <a:spcPts val="0"/>
              </a:spcBef>
              <a:buClr>
                <a:srgbClr val="FFFFFF"/>
              </a:buClr>
              <a:buSzPct val="100000"/>
              <a:defRPr/>
            </a:pP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The ‘Leap Year of Sustainability’ brand campaign delivered over £180m incremental revenue to IKEA.</a:t>
            </a:r>
          </a:p>
          <a:p>
            <a:pPr marL="285750" lvl="0" indent="-285750" defTabSz="961844">
              <a:lnSpc>
                <a:spcPct val="100000"/>
              </a:lnSpc>
              <a:spcBef>
                <a:spcPts val="0"/>
              </a:spcBef>
              <a:buClr>
                <a:schemeClr val="tx1"/>
              </a:buClr>
              <a:buSzPct val="100000"/>
              <a:buFont typeface="Arial" panose="020B0604020202020204" pitchFamily="34" charset="0"/>
              <a:buChar char="•"/>
              <a:defRPr/>
            </a:pPr>
            <a:endParaRPr lang="en-GB" sz="1500"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Cinema delivered a 7% contribution to ‘brand desire’, despite accounting for only 1% of the overall media spend.</a:t>
            </a:r>
            <a:endParaRPr lang="en-GB" sz="1500" dirty="0">
              <a:solidFill>
                <a:srgbClr val="000000"/>
              </a:solidFill>
            </a:endParaRPr>
          </a:p>
        </p:txBody>
      </p:sp>
      <p:pic>
        <p:nvPicPr>
          <p:cNvPr id="10" name="Picture Placeholder 8">
            <a:extLst>
              <a:ext uri="{FF2B5EF4-FFF2-40B4-BE49-F238E27FC236}">
                <a16:creationId xmlns:a16="http://schemas.microsoft.com/office/drawing/2014/main" id="{D204B6FF-D813-6240-B469-CCD1AB82E580}"/>
              </a:ext>
            </a:extLst>
          </p:cNvPr>
          <p:cNvPicPr>
            <a:picLocks noChangeAspect="1"/>
          </p:cNvPicPr>
          <p:nvPr/>
        </p:nvPicPr>
        <p:blipFill>
          <a:blip r:embed="rId3">
            <a:extLst>
              <a:ext uri="{28A0092B-C50C-407E-A947-70E740481C1C}">
                <a14:useLocalDpi xmlns:a14="http://schemas.microsoft.com/office/drawing/2010/main" val="0"/>
              </a:ext>
            </a:extLst>
          </a:blip>
          <a:srcRect t="969" b="969"/>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9F118730-2261-89B0-2754-4D5EEB4B7DC3}"/>
              </a:ext>
            </a:extLst>
          </p:cNvPr>
          <p:cNvPicPr>
            <a:picLocks noChangeAspect="1"/>
          </p:cNvPicPr>
          <p:nvPr/>
        </p:nvPicPr>
        <p:blipFill>
          <a:blip r:embed="rId5">
            <a:extLst>
              <a:ext uri="{28A0092B-C50C-407E-A947-70E740481C1C}">
                <a14:useLocalDpi xmlns:a14="http://schemas.microsoft.com/office/drawing/2010/main" val="0"/>
              </a:ext>
            </a:extLst>
          </a:blip>
          <a:srcRect t="2365" b="2365"/>
          <a:stretch/>
        </p:blipFill>
        <p:spPr>
          <a:xfrm>
            <a:off x="8507219" y="3429000"/>
            <a:ext cx="3291034"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2912774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0D26F-0201-A2D0-89EE-8E8761E302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DCC68E-BBED-0ED6-B7AF-3CB64110245A}"/>
              </a:ext>
            </a:extLst>
          </p:cNvPr>
          <p:cNvSpPr>
            <a:spLocks noGrp="1"/>
          </p:cNvSpPr>
          <p:nvPr>
            <p:ph type="body" sz="quarter" idx="83"/>
          </p:nvPr>
        </p:nvSpPr>
        <p:spPr/>
        <p:txBody>
          <a:bodyPr/>
          <a:lstStyle/>
          <a:p>
            <a:r>
              <a:rPr lang="en-US" b="1" dirty="0"/>
              <a:t>Source:</a:t>
            </a:r>
            <a:r>
              <a:rPr lang="en-US" dirty="0"/>
              <a:t> IKEA DCM Awards Entry</a:t>
            </a:r>
          </a:p>
          <a:p>
            <a:endParaRPr lang="en-US" dirty="0"/>
          </a:p>
        </p:txBody>
      </p:sp>
      <p:sp>
        <p:nvSpPr>
          <p:cNvPr id="7" name="Title 2">
            <a:extLst>
              <a:ext uri="{FF2B5EF4-FFF2-40B4-BE49-F238E27FC236}">
                <a16:creationId xmlns:a16="http://schemas.microsoft.com/office/drawing/2014/main" id="{0DB16252-3F6D-A96C-C6DD-5CDF1AC15109}"/>
              </a:ext>
            </a:extLst>
          </p:cNvPr>
          <p:cNvSpPr>
            <a:spLocks noGrp="1"/>
          </p:cNvSpPr>
          <p:nvPr>
            <p:ph type="title"/>
          </p:nvPr>
        </p:nvSpPr>
        <p:spPr>
          <a:xfrm>
            <a:off x="510922" y="476824"/>
            <a:ext cx="8204453" cy="525552"/>
          </a:xfrm>
        </p:spPr>
        <p:txBody>
          <a:bodyPr/>
          <a:lstStyle/>
          <a:p>
            <a:r>
              <a:rPr lang="en-US" dirty="0"/>
              <a:t>Ikea</a:t>
            </a:r>
          </a:p>
        </p:txBody>
      </p:sp>
      <p:sp>
        <p:nvSpPr>
          <p:cNvPr id="12" name="Text Placeholder 4">
            <a:extLst>
              <a:ext uri="{FF2B5EF4-FFF2-40B4-BE49-F238E27FC236}">
                <a16:creationId xmlns:a16="http://schemas.microsoft.com/office/drawing/2014/main" id="{C3B9A6C7-E011-08DA-8151-60859097236B}"/>
              </a:ext>
            </a:extLst>
          </p:cNvPr>
          <p:cNvSpPr>
            <a:spLocks noGrp="1"/>
          </p:cNvSpPr>
          <p:nvPr>
            <p:ph type="body" sz="quarter" idx="16"/>
          </p:nvPr>
        </p:nvSpPr>
        <p:spPr>
          <a:xfrm>
            <a:off x="508533" y="1679436"/>
            <a:ext cx="4311823" cy="4032363"/>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2021 was IKEA’s ‘Leap Year of Sustainability’ making it the brand’s core focus and singular central message across all brand activity across the year. IKEA needed to demonstrate that living more sustainably was achievable for ‘the many’ by showcasing solutions that were accessible to people regardless of circumstances and across the household income spectrum. </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The campaign’s longest Little Robot 60” asset ran in cinema as part of a broad AGP buy and across Family AGP titles to upweight engagement with families. Working closely with DCM, IKEA made sure that all the campaigns were certified as ‘green’. This meant that electricity at the sites used had to be 100% renewable and the campaign had to be shown at chains that no longer used physical film reels, instead delivering films digitally, reducing their carbon footprint.</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dirty="0"/>
            </a:br>
            <a:r>
              <a:rPr lang="en-GB" dirty="0">
                <a:solidFill>
                  <a:srgbClr val="000000"/>
                </a:solidFill>
              </a:rPr>
              <a:t>The ‘Leap Year of Sustainability’ brand campaign delivered positive results across brand KPIs.</a:t>
            </a:r>
          </a:p>
          <a:p>
            <a:pPr defTabSz="654246">
              <a:lnSpc>
                <a:spcPct val="100000"/>
              </a:lnSpc>
            </a:pPr>
            <a:endParaRPr lang="en-GB" altLang="en-US" dirty="0">
              <a:solidFill>
                <a:srgbClr val="000000"/>
              </a:solidFill>
              <a:cs typeface="Arial" pitchFamily="34" charset="0"/>
            </a:endParaRPr>
          </a:p>
          <a:p>
            <a:pPr defTabSz="654246">
              <a:lnSpc>
                <a:spcPct val="100000"/>
              </a:lnSpc>
              <a:spcAft>
                <a:spcPts val="116"/>
              </a:spcAft>
            </a:pPr>
            <a:endParaRPr lang="en-GB" altLang="en-US" dirty="0">
              <a:solidFill>
                <a:srgbClr val="000000"/>
              </a:solidFill>
              <a:cs typeface="Arial" pitchFamily="34" charset="0"/>
            </a:endParaRPr>
          </a:p>
          <a:p>
            <a:pPr defTabSz="654246">
              <a:lnSpc>
                <a:spcPct val="100000"/>
              </a:lnSpc>
              <a:spcAft>
                <a:spcPts val="116"/>
              </a:spcAft>
            </a:pPr>
            <a:endParaRPr lang="en-GB" altLang="en-US" dirty="0">
              <a:solidFill>
                <a:srgbClr val="000000"/>
              </a:solidFill>
              <a:cs typeface="Arial" pitchFamily="34" charset="0"/>
            </a:endParaRPr>
          </a:p>
          <a:p>
            <a:pPr defTabSz="654246">
              <a:lnSpc>
                <a:spcPct val="100000"/>
              </a:lnSpc>
            </a:pPr>
            <a:endParaRPr lang="en-GB" dirty="0">
              <a:solidFill>
                <a:srgbClr val="000000"/>
              </a:solidFill>
            </a:endParaRPr>
          </a:p>
        </p:txBody>
      </p:sp>
      <p:sp>
        <p:nvSpPr>
          <p:cNvPr id="13" name="Subtitle 3">
            <a:extLst>
              <a:ext uri="{FF2B5EF4-FFF2-40B4-BE49-F238E27FC236}">
                <a16:creationId xmlns:a16="http://schemas.microsoft.com/office/drawing/2014/main" id="{4AFE3511-9214-41AB-ACDF-C274DD63E747}"/>
              </a:ext>
            </a:extLst>
          </p:cNvPr>
          <p:cNvSpPr>
            <a:spLocks noGrp="1"/>
          </p:cNvSpPr>
          <p:nvPr>
            <p:ph type="subTitle" idx="1"/>
          </p:nvPr>
        </p:nvSpPr>
        <p:spPr>
          <a:xfrm>
            <a:off x="508533" y="1146201"/>
            <a:ext cx="4617721" cy="347555"/>
          </a:xfrm>
        </p:spPr>
        <p:txBody>
          <a:bodyPr/>
          <a:lstStyle/>
          <a:p>
            <a:r>
              <a:rPr lang="en-GB" dirty="0"/>
              <a:t>‘Leap Year of Sustainability’ </a:t>
            </a:r>
          </a:p>
        </p:txBody>
      </p:sp>
      <p:graphicFrame>
        <p:nvGraphicFramePr>
          <p:cNvPr id="14" name="Table 13">
            <a:extLst>
              <a:ext uri="{FF2B5EF4-FFF2-40B4-BE49-F238E27FC236}">
                <a16:creationId xmlns:a16="http://schemas.microsoft.com/office/drawing/2014/main" id="{CACAD8DA-D95B-713E-FD56-BA189E9CF2B5}"/>
              </a:ext>
            </a:extLst>
          </p:cNvPr>
          <p:cNvGraphicFramePr>
            <a:graphicFrameLocks noGrp="1"/>
          </p:cNvGraphicFramePr>
          <p:nvPr>
            <p:extLst>
              <p:ext uri="{D42A27DB-BD31-4B8C-83A1-F6EECF244321}">
                <p14:modId xmlns:p14="http://schemas.microsoft.com/office/powerpoint/2010/main" val="2673244181"/>
              </p:ext>
            </p:extLst>
          </p:nvPr>
        </p:nvGraphicFramePr>
        <p:xfrm>
          <a:off x="5239244" y="1192169"/>
          <a:ext cx="6559010" cy="896881"/>
        </p:xfrm>
        <a:graphic>
          <a:graphicData uri="http://schemas.openxmlformats.org/drawingml/2006/table">
            <a:tbl>
              <a:tblPr firstRow="1" bandRow="1">
                <a:tableStyleId>{F5AB1C69-6EDB-4FF4-983F-18BD219EF322}</a:tableStyleId>
              </a:tblPr>
              <a:tblGrid>
                <a:gridCol w="1578202">
                  <a:extLst>
                    <a:ext uri="{9D8B030D-6E8A-4147-A177-3AD203B41FA5}">
                      <a16:colId xmlns:a16="http://schemas.microsoft.com/office/drawing/2014/main" val="3445733911"/>
                    </a:ext>
                  </a:extLst>
                </a:gridCol>
                <a:gridCol w="1701302">
                  <a:extLst>
                    <a:ext uri="{9D8B030D-6E8A-4147-A177-3AD203B41FA5}">
                      <a16:colId xmlns:a16="http://schemas.microsoft.com/office/drawing/2014/main" val="2072537272"/>
                    </a:ext>
                  </a:extLst>
                </a:gridCol>
                <a:gridCol w="1639753">
                  <a:extLst>
                    <a:ext uri="{9D8B030D-6E8A-4147-A177-3AD203B41FA5}">
                      <a16:colId xmlns:a16="http://schemas.microsoft.com/office/drawing/2014/main" val="3314162814"/>
                    </a:ext>
                  </a:extLst>
                </a:gridCol>
                <a:gridCol w="1639753">
                  <a:extLst>
                    <a:ext uri="{9D8B030D-6E8A-4147-A177-3AD203B41FA5}">
                      <a16:colId xmlns:a16="http://schemas.microsoft.com/office/drawing/2014/main" val="776944138"/>
                    </a:ext>
                  </a:extLst>
                </a:gridCol>
              </a:tblGrid>
              <a:tr h="439561">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57320">
                <a:tc>
                  <a:txBody>
                    <a:bodyPr/>
                    <a:lstStyle/>
                    <a:p>
                      <a:pPr algn="l" fontAlgn="ctr"/>
                      <a:r>
                        <a:rPr lang="en-GB" sz="1300" b="0" u="none" strike="noStrike" dirty="0">
                          <a:solidFill>
                            <a:schemeClr val="tx1"/>
                          </a:solidFill>
                          <a:effectLst/>
                        </a:rPr>
                        <a:t> iProspect</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Adults</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AGP</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60”</a:t>
                      </a:r>
                      <a:endParaRPr lang="en-GB" sz="13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15" name="Text Placeholder 4">
            <a:extLst>
              <a:ext uri="{FF2B5EF4-FFF2-40B4-BE49-F238E27FC236}">
                <a16:creationId xmlns:a16="http://schemas.microsoft.com/office/drawing/2014/main" id="{FE63D2A6-6C50-A29F-079C-18C5C35C8390}"/>
              </a:ext>
            </a:extLst>
          </p:cNvPr>
          <p:cNvSpPr txBox="1">
            <a:spLocks/>
          </p:cNvSpPr>
          <p:nvPr/>
        </p:nvSpPr>
        <p:spPr>
          <a:xfrm>
            <a:off x="5239244" y="2366660"/>
            <a:ext cx="6559009" cy="1295263"/>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spcBef>
                <a:spcPts val="600"/>
              </a:spcBef>
            </a:pPr>
            <a:r>
              <a:rPr lang="en-GB" b="1" dirty="0"/>
              <a:t>Delivered successful ROI</a:t>
            </a:r>
            <a:br>
              <a:rPr lang="en-GB" dirty="0"/>
            </a:br>
            <a:r>
              <a:rPr lang="en-GB" dirty="0">
                <a:solidFill>
                  <a:srgbClr val="000000"/>
                </a:solidFill>
              </a:rPr>
              <a:t>The campaign delivered over £180m incremental revenue to IKEA and an exceptional ROI that was significantly ahead of figures from the previous two years.</a:t>
            </a:r>
            <a:br>
              <a:rPr lang="en-GB" dirty="0">
                <a:solidFill>
                  <a:srgbClr val="000000"/>
                </a:solidFill>
              </a:rPr>
            </a:br>
            <a:br>
              <a:rPr lang="en-GB" dirty="0">
                <a:solidFill>
                  <a:srgbClr val="000000"/>
                </a:solidFill>
              </a:rPr>
            </a:br>
            <a:r>
              <a:rPr lang="en-GB" b="1" dirty="0"/>
              <a:t>‘Brand desire’ contribution</a:t>
            </a:r>
            <a:br>
              <a:rPr lang="en-GB" dirty="0"/>
            </a:br>
            <a:r>
              <a:rPr lang="en-GB" dirty="0">
                <a:solidFill>
                  <a:srgbClr val="000000"/>
                </a:solidFill>
              </a:rPr>
              <a:t>Cinema delivered a 7% contribution to ‘brand desire’, despite accounting for only 1.2% of the overall media spend, four times more effective than the next best channel.</a:t>
            </a:r>
          </a:p>
        </p:txBody>
      </p:sp>
      <p:pic>
        <p:nvPicPr>
          <p:cNvPr id="16" name="Picture Placeholder 8">
            <a:extLst>
              <a:ext uri="{FF2B5EF4-FFF2-40B4-BE49-F238E27FC236}">
                <a16:creationId xmlns:a16="http://schemas.microsoft.com/office/drawing/2014/main" id="{11A0799E-C6A3-D406-773A-413500C8880C}"/>
              </a:ext>
            </a:extLst>
          </p:cNvPr>
          <p:cNvPicPr>
            <a:picLocks noChangeAspect="1"/>
          </p:cNvPicPr>
          <p:nvPr/>
        </p:nvPicPr>
        <p:blipFill>
          <a:blip r:embed="rId3">
            <a:extLst>
              <a:ext uri="{28A0092B-C50C-407E-A947-70E740481C1C}">
                <a14:useLocalDpi xmlns:a14="http://schemas.microsoft.com/office/drawing/2010/main" val="0"/>
              </a:ext>
            </a:extLst>
          </a:blip>
          <a:srcRect t="6261" b="15924"/>
          <a:stretch>
            <a:fillRect/>
          </a:stretch>
        </p:blipFill>
        <p:spPr>
          <a:xfrm>
            <a:off x="5239244" y="3939534"/>
            <a:ext cx="3222111" cy="1857448"/>
          </a:xfrm>
          <a:prstGeom prst="roundRect">
            <a:avLst>
              <a:gd name="adj" fmla="val 1469"/>
            </a:avLst>
          </a:prstGeom>
          <a:blipFill>
            <a:blip r:embed="rId4"/>
            <a:srcRect/>
            <a:stretch>
              <a:fillRect t="-13649" b="-13649"/>
            </a:stretch>
          </a:blipFill>
        </p:spPr>
      </p:pic>
      <p:pic>
        <p:nvPicPr>
          <p:cNvPr id="17" name="Picture Placeholder 8">
            <a:extLst>
              <a:ext uri="{FF2B5EF4-FFF2-40B4-BE49-F238E27FC236}">
                <a16:creationId xmlns:a16="http://schemas.microsoft.com/office/drawing/2014/main" id="{4B2BF5E7-4DC7-E508-3BE4-EBA19371264A}"/>
              </a:ext>
            </a:extLst>
          </p:cNvPr>
          <p:cNvPicPr>
            <a:picLocks noChangeAspect="1"/>
          </p:cNvPicPr>
          <p:nvPr/>
        </p:nvPicPr>
        <p:blipFill>
          <a:blip r:embed="rId5">
            <a:extLst>
              <a:ext uri="{28A0092B-C50C-407E-A947-70E740481C1C}">
                <a14:useLocalDpi xmlns:a14="http://schemas.microsoft.com/office/drawing/2010/main" val="0"/>
              </a:ext>
            </a:extLst>
          </a:blip>
          <a:srcRect t="14488" b="9913"/>
          <a:stretch>
            <a:fillRect/>
          </a:stretch>
        </p:blipFill>
        <p:spPr>
          <a:xfrm>
            <a:off x="8576142" y="3939535"/>
            <a:ext cx="3222111" cy="185744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804007142"/>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2980</TotalTime>
  <Words>448</Words>
  <Application>Microsoft Macintosh PowerPoint</Application>
  <PresentationFormat>Widescreen</PresentationFormat>
  <Paragraphs>27</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Ikea</vt:lpstr>
      <vt:lpstr>Ikea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2026-07-30T13:41:34Z</dcterms:modified>
</cp:coreProperties>
</file>