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30" r:id="rId2"/>
    <p:sldId id="331"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30"/>
          </p14:sldIdLst>
        </p14:section>
        <p14:section name="Detailed" id="{0EA4DDEA-782D-AA44-8D9A-864B26D7F0FD}">
          <p14:sldIdLst>
            <p14:sldId id="33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549C75-8D22-F346-BA94-94536D78C85E}" v="27" dt="2026-07-21T15:19:04.7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21"/>
    <p:restoredTop sz="91370"/>
  </p:normalViewPr>
  <p:slideViewPr>
    <p:cSldViewPr snapToGrid="0">
      <p:cViewPr>
        <p:scale>
          <a:sx n="110" d="100"/>
          <a:sy n="110" d="100"/>
        </p:scale>
        <p:origin x="1488" y="29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21T15:20:18.554" v="1124" actId="20577"/>
      <pc:docMkLst>
        <pc:docMk/>
      </pc:docMkLst>
      <pc:sldChg chg="addSp delSp modSp new del mod">
        <pc:chgData name="Lottie Thompson [sd22c2t]" userId="98a8b714-f796-4d31-a9a4-7dc84f343c61" providerId="ADAL" clId="{2BD75302-921E-5E9F-A20A-9DC17D688525}" dt="2026-07-21T15:11:40.429" v="1007" actId="2696"/>
        <pc:sldMkLst>
          <pc:docMk/>
          <pc:sldMk cId="4079378437" sldId="328"/>
        </pc:sldMkLst>
        <pc:spChg chg="add mod">
          <ac:chgData name="Lottie Thompson [sd22c2t]" userId="98a8b714-f796-4d31-a9a4-7dc84f343c61" providerId="ADAL" clId="{2BD75302-921E-5E9F-A20A-9DC17D688525}" dt="2026-07-21T15:08:44.925" v="981" actId="20577"/>
          <ac:spMkLst>
            <pc:docMk/>
            <pc:sldMk cId="4079378437" sldId="328"/>
            <ac:spMk id="8" creationId="{FE5D128C-FA67-7936-0532-AD7A267E60C5}"/>
          </ac:spMkLst>
        </pc:spChg>
        <pc:spChg chg="add mod">
          <ac:chgData name="Lottie Thompson [sd22c2t]" userId="98a8b714-f796-4d31-a9a4-7dc84f343c61" providerId="ADAL" clId="{2BD75302-921E-5E9F-A20A-9DC17D688525}" dt="2026-07-21T15:09:41.387" v="998" actId="1076"/>
          <ac:spMkLst>
            <pc:docMk/>
            <pc:sldMk cId="4079378437" sldId="328"/>
            <ac:spMk id="9" creationId="{B703CA3E-4DA6-2640-6002-B62F29D66D1C}"/>
          </ac:spMkLst>
        </pc:spChg>
        <pc:picChg chg="add mod">
          <ac:chgData name="Lottie Thompson [sd22c2t]" userId="98a8b714-f796-4d31-a9a4-7dc84f343c61" providerId="ADAL" clId="{2BD75302-921E-5E9F-A20A-9DC17D688525}" dt="2026-07-21T15:10:39.519" v="999" actId="14826"/>
          <ac:picMkLst>
            <pc:docMk/>
            <pc:sldMk cId="4079378437" sldId="328"/>
            <ac:picMk id="10" creationId="{6DDDD2F9-7A8B-4B34-FEA6-D1117EF4C94E}"/>
          </ac:picMkLst>
        </pc:picChg>
        <pc:picChg chg="add mod">
          <ac:chgData name="Lottie Thompson [sd22c2t]" userId="98a8b714-f796-4d31-a9a4-7dc84f343c61" providerId="ADAL" clId="{2BD75302-921E-5E9F-A20A-9DC17D688525}" dt="2026-07-21T15:10:45.823" v="1000" actId="14826"/>
          <ac:picMkLst>
            <pc:docMk/>
            <pc:sldMk cId="4079378437" sldId="328"/>
            <ac:picMk id="11" creationId="{EF52F1F5-C226-4831-E31C-B60DACC58055}"/>
          </ac:picMkLst>
        </pc:picChg>
      </pc:sldChg>
      <pc:sldChg chg="addSp delSp modSp add del mod ord">
        <pc:chgData name="Lottie Thompson [sd22c2t]" userId="98a8b714-f796-4d31-a9a4-7dc84f343c61" providerId="ADAL" clId="{2BD75302-921E-5E9F-A20A-9DC17D688525}" dt="2026-07-21T15:18:46.745" v="1099" actId="2696"/>
        <pc:sldMkLst>
          <pc:docMk/>
          <pc:sldMk cId="2113004620" sldId="329"/>
        </pc:sldMkLst>
        <pc:spChg chg="mod">
          <ac:chgData name="Lottie Thompson [sd22c2t]" userId="98a8b714-f796-4d31-a9a4-7dc84f343c61" providerId="ADAL" clId="{2BD75302-921E-5E9F-A20A-9DC17D688525}" dt="2026-07-21T15:08:49.485" v="982"/>
          <ac:spMkLst>
            <pc:docMk/>
            <pc:sldMk cId="2113004620" sldId="329"/>
            <ac:spMk id="8" creationId="{0C55DC40-80A6-4D1D-8BBC-67B61AB782F1}"/>
          </ac:spMkLst>
        </pc:spChg>
      </pc:sldChg>
      <pc:sldChg chg="addSp delSp modSp new mod">
        <pc:chgData name="Lottie Thompson [sd22c2t]" userId="98a8b714-f796-4d31-a9a4-7dc84f343c61" providerId="ADAL" clId="{2BD75302-921E-5E9F-A20A-9DC17D688525}" dt="2026-07-21T15:20:18.554" v="1124" actId="20577"/>
        <pc:sldMkLst>
          <pc:docMk/>
          <pc:sldMk cId="3834623537" sldId="330"/>
        </pc:sldMkLst>
        <pc:spChg chg="mod">
          <ac:chgData name="Lottie Thompson [sd22c2t]" userId="98a8b714-f796-4d31-a9a4-7dc84f343c61" providerId="ADAL" clId="{2BD75302-921E-5E9F-A20A-9DC17D688525}" dt="2026-07-21T15:12:24.457" v="1016" actId="20577"/>
          <ac:spMkLst>
            <pc:docMk/>
            <pc:sldMk cId="3834623537" sldId="330"/>
            <ac:spMk id="2" creationId="{945B47B1-648D-3286-3A87-F71B8EEB52F5}"/>
          </ac:spMkLst>
        </pc:spChg>
        <pc:spChg chg="del">
          <ac:chgData name="Lottie Thompson [sd22c2t]" userId="98a8b714-f796-4d31-a9a4-7dc84f343c61" providerId="ADAL" clId="{2BD75302-921E-5E9F-A20A-9DC17D688525}" dt="2026-07-21T15:11:16.481" v="1002" actId="478"/>
          <ac:spMkLst>
            <pc:docMk/>
            <pc:sldMk cId="3834623537" sldId="330"/>
            <ac:spMk id="3" creationId="{6C4D363E-B3A2-5DD9-F57F-0FC8F808464E}"/>
          </ac:spMkLst>
        </pc:spChg>
        <pc:spChg chg="del">
          <ac:chgData name="Lottie Thompson [sd22c2t]" userId="98a8b714-f796-4d31-a9a4-7dc84f343c61" providerId="ADAL" clId="{2BD75302-921E-5E9F-A20A-9DC17D688525}" dt="2026-07-21T15:11:16.481" v="1002" actId="478"/>
          <ac:spMkLst>
            <pc:docMk/>
            <pc:sldMk cId="3834623537" sldId="330"/>
            <ac:spMk id="4" creationId="{F23A0DCC-0DA5-7988-5E88-7D0A4B5DC50D}"/>
          </ac:spMkLst>
        </pc:spChg>
        <pc:spChg chg="del">
          <ac:chgData name="Lottie Thompson [sd22c2t]" userId="98a8b714-f796-4d31-a9a4-7dc84f343c61" providerId="ADAL" clId="{2BD75302-921E-5E9F-A20A-9DC17D688525}" dt="2026-07-21T15:11:16.481" v="1002" actId="478"/>
          <ac:spMkLst>
            <pc:docMk/>
            <pc:sldMk cId="3834623537" sldId="330"/>
            <ac:spMk id="5" creationId="{64418F02-5F6D-3747-EDDA-912928BBDFF5}"/>
          </ac:spMkLst>
        </pc:spChg>
        <pc:spChg chg="del">
          <ac:chgData name="Lottie Thompson [sd22c2t]" userId="98a8b714-f796-4d31-a9a4-7dc84f343c61" providerId="ADAL" clId="{2BD75302-921E-5E9F-A20A-9DC17D688525}" dt="2026-07-21T15:11:16.481" v="1002" actId="478"/>
          <ac:spMkLst>
            <pc:docMk/>
            <pc:sldMk cId="3834623537" sldId="330"/>
            <ac:spMk id="6" creationId="{E643C5D8-5D60-CF94-50CA-7E22ACFEBF31}"/>
          </ac:spMkLst>
        </pc:spChg>
        <pc:spChg chg="del">
          <ac:chgData name="Lottie Thompson [sd22c2t]" userId="98a8b714-f796-4d31-a9a4-7dc84f343c61" providerId="ADAL" clId="{2BD75302-921E-5E9F-A20A-9DC17D688525}" dt="2026-07-21T15:11:16.481" v="1002" actId="478"/>
          <ac:spMkLst>
            <pc:docMk/>
            <pc:sldMk cId="3834623537" sldId="330"/>
            <ac:spMk id="7" creationId="{4A01A7FD-67D6-87ED-58A1-B5B187DE9C2A}"/>
          </ac:spMkLst>
        </pc:spChg>
        <pc:spChg chg="add mod">
          <ac:chgData name="Lottie Thompson [sd22c2t]" userId="98a8b714-f796-4d31-a9a4-7dc84f343c61" providerId="ADAL" clId="{2BD75302-921E-5E9F-A20A-9DC17D688525}" dt="2026-07-21T15:11:23.088" v="1003"/>
          <ac:spMkLst>
            <pc:docMk/>
            <pc:sldMk cId="3834623537" sldId="330"/>
            <ac:spMk id="8" creationId="{82323E78-F01E-E04F-AA7E-EFB807506723}"/>
          </ac:spMkLst>
        </pc:spChg>
        <pc:spChg chg="add mod">
          <ac:chgData name="Lottie Thompson [sd22c2t]" userId="98a8b714-f796-4d31-a9a4-7dc84f343c61" providerId="ADAL" clId="{2BD75302-921E-5E9F-A20A-9DC17D688525}" dt="2026-07-21T15:20:18.554" v="1124" actId="20577"/>
          <ac:spMkLst>
            <pc:docMk/>
            <pc:sldMk cId="3834623537" sldId="330"/>
            <ac:spMk id="9" creationId="{64898F2C-309F-9770-BEA1-344D4279E203}"/>
          </ac:spMkLst>
        </pc:spChg>
        <pc:picChg chg="add mod">
          <ac:chgData name="Lottie Thompson [sd22c2t]" userId="98a8b714-f796-4d31-a9a4-7dc84f343c61" providerId="ADAL" clId="{2BD75302-921E-5E9F-A20A-9DC17D688525}" dt="2026-07-21T15:11:23.088" v="1003"/>
          <ac:picMkLst>
            <pc:docMk/>
            <pc:sldMk cId="3834623537" sldId="330"/>
            <ac:picMk id="10" creationId="{81B87D3C-7455-382B-0E71-6F2C89B7A3C6}"/>
          </ac:picMkLst>
        </pc:picChg>
        <pc:picChg chg="add mod">
          <ac:chgData name="Lottie Thompson [sd22c2t]" userId="98a8b714-f796-4d31-a9a4-7dc84f343c61" providerId="ADAL" clId="{2BD75302-921E-5E9F-A20A-9DC17D688525}" dt="2026-07-21T15:11:23.088" v="1003"/>
          <ac:picMkLst>
            <pc:docMk/>
            <pc:sldMk cId="3834623537" sldId="330"/>
            <ac:picMk id="11" creationId="{C5511D7C-C1BB-4D62-A913-910CA0A1DA71}"/>
          </ac:picMkLst>
        </pc:picChg>
      </pc:sldChg>
      <pc:sldChg chg="addSp delSp modSp add mod ord">
        <pc:chgData name="Lottie Thompson [sd22c2t]" userId="98a8b714-f796-4d31-a9a4-7dc84f343c61" providerId="ADAL" clId="{2BD75302-921E-5E9F-A20A-9DC17D688525}" dt="2026-07-21T15:19:51.465" v="1123" actId="12385"/>
        <pc:sldMkLst>
          <pc:docMk/>
          <pc:sldMk cId="3401945073" sldId="331"/>
        </pc:sldMkLst>
        <pc:spChg chg="mod">
          <ac:chgData name="Lottie Thompson [sd22c2t]" userId="98a8b714-f796-4d31-a9a4-7dc84f343c61" providerId="ADAL" clId="{2BD75302-921E-5E9F-A20A-9DC17D688525}" dt="2026-07-21T15:12:48.313" v="1017"/>
          <ac:spMkLst>
            <pc:docMk/>
            <pc:sldMk cId="3401945073" sldId="331"/>
            <ac:spMk id="2" creationId="{4A6A1C2A-DC40-FD65-8DCC-547B17FB4DE5}"/>
          </ac:spMkLst>
        </pc:spChg>
        <pc:spChg chg="add mod">
          <ac:chgData name="Lottie Thompson [sd22c2t]" userId="98a8b714-f796-4d31-a9a4-7dc84f343c61" providerId="ADAL" clId="{2BD75302-921E-5E9F-A20A-9DC17D688525}" dt="2026-07-21T15:13:29.267" v="1025" actId="1076"/>
          <ac:spMkLst>
            <pc:docMk/>
            <pc:sldMk cId="3401945073" sldId="331"/>
            <ac:spMk id="3" creationId="{EDDB1104-0162-D528-6AF9-90B7617DA4BF}"/>
          </ac:spMkLst>
        </pc:spChg>
        <pc:spChg chg="add del">
          <ac:chgData name="Lottie Thompson [sd22c2t]" userId="98a8b714-f796-4d31-a9a4-7dc84f343c61" providerId="ADAL" clId="{2BD75302-921E-5E9F-A20A-9DC17D688525}" dt="2026-07-21T15:16:18.376" v="1057" actId="478"/>
          <ac:spMkLst>
            <pc:docMk/>
            <pc:sldMk cId="3401945073" sldId="331"/>
            <ac:spMk id="5" creationId="{B2185783-8045-669A-FF01-D2C782CEEC7B}"/>
          </ac:spMkLst>
        </pc:spChg>
        <pc:spChg chg="mod">
          <ac:chgData name="Lottie Thompson [sd22c2t]" userId="98a8b714-f796-4d31-a9a4-7dc84f343c61" providerId="ADAL" clId="{2BD75302-921E-5E9F-A20A-9DC17D688525}" dt="2026-07-21T15:17:21.148" v="1070" actId="14100"/>
          <ac:spMkLst>
            <pc:docMk/>
            <pc:sldMk cId="3401945073" sldId="331"/>
            <ac:spMk id="8" creationId="{4ACC031E-A760-B7EC-20B8-6CD83A75E752}"/>
          </ac:spMkLst>
        </pc:spChg>
        <pc:spChg chg="mod">
          <ac:chgData name="Lottie Thompson [sd22c2t]" userId="98a8b714-f796-4d31-a9a4-7dc84f343c61" providerId="ADAL" clId="{2BD75302-921E-5E9F-A20A-9DC17D688525}" dt="2026-07-21T15:18:34.181" v="1097" actId="1076"/>
          <ac:spMkLst>
            <pc:docMk/>
            <pc:sldMk cId="3401945073" sldId="331"/>
            <ac:spMk id="9" creationId="{691AA1AC-E084-4095-817E-DC2FD054A393}"/>
          </ac:spMkLst>
        </pc:spChg>
        <pc:spChg chg="add mod">
          <ac:chgData name="Lottie Thompson [sd22c2t]" userId="98a8b714-f796-4d31-a9a4-7dc84f343c61" providerId="ADAL" clId="{2BD75302-921E-5E9F-A20A-9DC17D688525}" dt="2026-07-21T15:18:30.800" v="1096" actId="1076"/>
          <ac:spMkLst>
            <pc:docMk/>
            <pc:sldMk cId="3401945073" sldId="331"/>
            <ac:spMk id="12" creationId="{979B1BB8-1EAE-D2DB-777E-36D5B58CC40B}"/>
          </ac:spMkLst>
        </pc:spChg>
        <pc:spChg chg="add del">
          <ac:chgData name="Lottie Thompson [sd22c2t]" userId="98a8b714-f796-4d31-a9a4-7dc84f343c61" providerId="ADAL" clId="{2BD75302-921E-5E9F-A20A-9DC17D688525}" dt="2026-07-21T15:17:05.826" v="1067" actId="478"/>
          <ac:spMkLst>
            <pc:docMk/>
            <pc:sldMk cId="3401945073" sldId="331"/>
            <ac:spMk id="14" creationId="{25FFE1DA-C8CC-FE8B-2F1F-D8EEAF519BAD}"/>
          </ac:spMkLst>
        </pc:spChg>
        <pc:spChg chg="add del mod">
          <ac:chgData name="Lottie Thompson [sd22c2t]" userId="98a8b714-f796-4d31-a9a4-7dc84f343c61" providerId="ADAL" clId="{2BD75302-921E-5E9F-A20A-9DC17D688525}" dt="2026-07-21T15:17:17.265" v="1069" actId="478"/>
          <ac:spMkLst>
            <pc:docMk/>
            <pc:sldMk cId="3401945073" sldId="331"/>
            <ac:spMk id="15" creationId="{DFD82962-BA54-DC1F-9217-007C20B28FE6}"/>
          </ac:spMkLst>
        </pc:spChg>
        <pc:graphicFrameChg chg="add mod modGraphic">
          <ac:chgData name="Lottie Thompson [sd22c2t]" userId="98a8b714-f796-4d31-a9a4-7dc84f343c61" providerId="ADAL" clId="{2BD75302-921E-5E9F-A20A-9DC17D688525}" dt="2026-07-21T15:19:51.465" v="1123" actId="12385"/>
          <ac:graphicFrameMkLst>
            <pc:docMk/>
            <pc:sldMk cId="3401945073" sldId="331"/>
            <ac:graphicFrameMk id="16" creationId="{2F168F4D-330F-D3F2-CF64-35A0B0558065}"/>
          </ac:graphicFrameMkLst>
        </pc:graphicFrameChg>
        <pc:picChg chg="add mod">
          <ac:chgData name="Lottie Thompson [sd22c2t]" userId="98a8b714-f796-4d31-a9a4-7dc84f343c61" providerId="ADAL" clId="{2BD75302-921E-5E9F-A20A-9DC17D688525}" dt="2026-07-21T15:16:37.020" v="1060" actId="14826"/>
          <ac:picMkLst>
            <pc:docMk/>
            <pc:sldMk cId="3401945073" sldId="331"/>
            <ac:picMk id="6" creationId="{819918C3-E412-130B-8FA0-7AB39CFD567C}"/>
          </ac:picMkLst>
        </pc:picChg>
        <pc:picChg chg="add mod">
          <ac:chgData name="Lottie Thompson [sd22c2t]" userId="98a8b714-f796-4d31-a9a4-7dc84f343c61" providerId="ADAL" clId="{2BD75302-921E-5E9F-A20A-9DC17D688525}" dt="2026-07-21T15:16:30.596" v="1059" actId="14826"/>
          <ac:picMkLst>
            <pc:docMk/>
            <pc:sldMk cId="3401945073" sldId="331"/>
            <ac:picMk id="7" creationId="{259D74B3-B142-8889-0A9F-1A19BCDDD6C8}"/>
          </ac:picMkLst>
        </pc:picChg>
        <pc:picChg chg="del">
          <ac:chgData name="Lottie Thompson [sd22c2t]" userId="98a8b714-f796-4d31-a9a4-7dc84f343c61" providerId="ADAL" clId="{2BD75302-921E-5E9F-A20A-9DC17D688525}" dt="2026-07-21T15:16:15.668" v="1055" actId="478"/>
          <ac:picMkLst>
            <pc:docMk/>
            <pc:sldMk cId="3401945073" sldId="331"/>
            <ac:picMk id="10" creationId="{6AED48AF-274E-754F-3C72-F553D51F7680}"/>
          </ac:picMkLst>
        </pc:picChg>
        <pc:picChg chg="del">
          <ac:chgData name="Lottie Thompson [sd22c2t]" userId="98a8b714-f796-4d31-a9a4-7dc84f343c61" providerId="ADAL" clId="{2BD75302-921E-5E9F-A20A-9DC17D688525}" dt="2026-07-21T15:16:15.668" v="1055" actId="478"/>
          <ac:picMkLst>
            <pc:docMk/>
            <pc:sldMk cId="3401945073" sldId="331"/>
            <ac:picMk id="11" creationId="{6B1AF89F-A7A0-8FFA-B891-30C877554EA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7/21/26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r" defTabSz="654246">
              <a:buClrTx/>
              <a:buNone/>
              <a:defRPr/>
            </a:pPr>
            <a:r>
              <a:rPr lang="en-US" sz="1200" b="1" kern="1200" dirty="0">
                <a:ea typeface="+mn-ea"/>
                <a:cs typeface="+mn-cs"/>
              </a:rPr>
              <a:t>Results source: </a:t>
            </a:r>
            <a:r>
              <a:rPr lang="en-US" sz="1200" kern="1200" dirty="0" err="1">
                <a:ea typeface="+mn-ea"/>
                <a:cs typeface="+mn-cs"/>
              </a:rPr>
              <a:t>Differentology</a:t>
            </a:r>
            <a:r>
              <a:rPr lang="en-US" sz="1200" kern="1200" dirty="0">
                <a:ea typeface="+mn-ea"/>
                <a:cs typeface="+mn-cs"/>
              </a:rPr>
              <a:t>, Feb 2022 </a:t>
            </a:r>
          </a:p>
          <a:p>
            <a:pPr marL="158750" indent="0" algn="r" defTabSz="654246">
              <a:buClrTx/>
              <a:buNone/>
              <a:defRPr/>
            </a:pPr>
            <a:r>
              <a:rPr lang="en-US" sz="1200" b="1" dirty="0"/>
              <a:t>Base: </a:t>
            </a:r>
            <a:r>
              <a:rPr lang="en-US" sz="1200" dirty="0"/>
              <a:t>18-54 Adults</a:t>
            </a:r>
            <a:endParaRPr lang="en-US" sz="1200" kern="1200" dirty="0">
              <a:solidFill>
                <a:srgbClr val="00BFD6"/>
              </a:solidFill>
              <a:ea typeface="+mn-ea"/>
              <a:cs typeface="+mn-cs"/>
            </a:endParaRP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239090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r" defTabSz="654246">
              <a:buClrTx/>
              <a:buNone/>
              <a:defRPr/>
            </a:pPr>
            <a:r>
              <a:rPr lang="en-US" sz="1200" b="1" kern="1200" dirty="0">
                <a:ea typeface="+mn-ea"/>
                <a:cs typeface="+mn-cs"/>
              </a:rPr>
              <a:t>Results source: </a:t>
            </a:r>
            <a:r>
              <a:rPr lang="en-US" sz="1200" kern="1200" dirty="0" err="1">
                <a:ea typeface="+mn-ea"/>
                <a:cs typeface="+mn-cs"/>
              </a:rPr>
              <a:t>Differentology</a:t>
            </a:r>
            <a:r>
              <a:rPr lang="en-US" sz="1200" kern="1200" dirty="0">
                <a:ea typeface="+mn-ea"/>
                <a:cs typeface="+mn-cs"/>
              </a:rPr>
              <a:t>, Feb 2022 </a:t>
            </a:r>
          </a:p>
          <a:p>
            <a:pPr marL="158750" indent="0" algn="r" defTabSz="654246">
              <a:buClrTx/>
              <a:buNone/>
              <a:defRPr/>
            </a:pPr>
            <a:r>
              <a:rPr lang="en-US" sz="1200" b="1" dirty="0"/>
              <a:t>Base: </a:t>
            </a:r>
            <a:r>
              <a:rPr lang="en-US" sz="1200" dirty="0"/>
              <a:t>18-54 Adults</a:t>
            </a:r>
            <a:endParaRPr lang="en-US" sz="1200" kern="1200" dirty="0">
              <a:solidFill>
                <a:srgbClr val="00BFD6"/>
              </a:solidFill>
              <a:ea typeface="+mn-ea"/>
              <a:cs typeface="+mn-cs"/>
            </a:endParaRP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36580593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21/07/2026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5B47B1-648D-3286-3A87-F71B8EEB52F5}"/>
              </a:ext>
            </a:extLst>
          </p:cNvPr>
          <p:cNvSpPr>
            <a:spLocks noGrp="1"/>
          </p:cNvSpPr>
          <p:nvPr>
            <p:ph type="body" sz="quarter" idx="83"/>
          </p:nvPr>
        </p:nvSpPr>
        <p:spPr/>
        <p:txBody>
          <a:bodyPr/>
          <a:lstStyle/>
          <a:p>
            <a:r>
              <a:rPr lang="en-US" b="1" dirty="0"/>
              <a:t>Source: </a:t>
            </a:r>
            <a:r>
              <a:rPr lang="en-US" dirty="0" err="1"/>
              <a:t>Differentology</a:t>
            </a:r>
            <a:r>
              <a:rPr lang="en-US" dirty="0"/>
              <a:t>, Feb 2022.</a:t>
            </a:r>
          </a:p>
        </p:txBody>
      </p:sp>
      <p:sp>
        <p:nvSpPr>
          <p:cNvPr id="8" name="Title 2">
            <a:extLst>
              <a:ext uri="{FF2B5EF4-FFF2-40B4-BE49-F238E27FC236}">
                <a16:creationId xmlns:a16="http://schemas.microsoft.com/office/drawing/2014/main" id="{82323E78-F01E-E04F-AA7E-EFB807506723}"/>
              </a:ext>
            </a:extLst>
          </p:cNvPr>
          <p:cNvSpPr>
            <a:spLocks noGrp="1"/>
          </p:cNvSpPr>
          <p:nvPr>
            <p:ph type="title"/>
          </p:nvPr>
        </p:nvSpPr>
        <p:spPr>
          <a:xfrm>
            <a:off x="510922" y="476824"/>
            <a:ext cx="10837631" cy="525552"/>
          </a:xfrm>
        </p:spPr>
        <p:txBody>
          <a:bodyPr/>
          <a:lstStyle/>
          <a:p>
            <a:r>
              <a:rPr lang="en-US" dirty="0"/>
              <a:t>Colgate</a:t>
            </a:r>
          </a:p>
        </p:txBody>
      </p:sp>
      <p:sp>
        <p:nvSpPr>
          <p:cNvPr id="9" name="Text Placeholder 4">
            <a:extLst>
              <a:ext uri="{FF2B5EF4-FFF2-40B4-BE49-F238E27FC236}">
                <a16:creationId xmlns:a16="http://schemas.microsoft.com/office/drawing/2014/main" id="{64898F2C-309F-9770-BEA1-344D4279E203}"/>
              </a:ext>
            </a:extLst>
          </p:cNvPr>
          <p:cNvSpPr>
            <a:spLocks noGrp="1"/>
          </p:cNvSpPr>
          <p:nvPr>
            <p:ph type="body" sz="quarter" idx="16"/>
          </p:nvPr>
        </p:nvSpPr>
        <p:spPr>
          <a:xfrm>
            <a:off x="510922" y="1368373"/>
            <a:ext cx="6859362" cy="4121253"/>
          </a:xfrm>
        </p:spPr>
        <p:txBody>
          <a:bodyPr/>
          <a:lstStyle/>
          <a:p>
            <a:pPr lvl="0" indent="0" defTabSz="961844">
              <a:lnSpc>
                <a:spcPct val="100000"/>
              </a:lnSpc>
              <a:spcBef>
                <a:spcPts val="0"/>
              </a:spcBef>
              <a:buClr>
                <a:srgbClr val="FFFFFF"/>
              </a:buClr>
              <a:buSzPct val="100000"/>
              <a:defRPr/>
            </a:pPr>
            <a:r>
              <a:rPr lang="en-GB" sz="1500" b="1" dirty="0"/>
              <a:t>Background</a:t>
            </a:r>
            <a:br>
              <a:rPr lang="en-GB" sz="1500" b="1" dirty="0"/>
            </a:br>
            <a:r>
              <a:rPr lang="en-GB" altLang="en-US" sz="1500" dirty="0">
                <a:solidFill>
                  <a:srgbClr val="000000"/>
                </a:solidFill>
                <a:cs typeface="Arial" pitchFamily="34" charset="0"/>
              </a:rPr>
              <a:t>With an emotive 30” copy, Colgate was keen to harness cinema’s power of storytelling and high levels of attention to help the campaign cut through and maximise its emotional resonance. </a:t>
            </a:r>
          </a:p>
          <a:p>
            <a:pPr lvl="0" indent="0" defTabSz="961844">
              <a:lnSpc>
                <a:spcPct val="100000"/>
              </a:lnSpc>
              <a:spcBef>
                <a:spcPts val="0"/>
              </a:spcBef>
              <a:buClr>
                <a:srgbClr val="FFFFFF"/>
              </a:buClr>
              <a:buSzPct val="100000"/>
              <a:defRPr/>
            </a:pPr>
            <a:endParaRPr lang="en-GB" sz="1500" b="1" dirty="0">
              <a:solidFill>
                <a:srgbClr val="000000"/>
              </a:solidFill>
            </a:endParaRPr>
          </a:p>
          <a:p>
            <a:pPr lvl="0" indent="0" defTabSz="961844">
              <a:lnSpc>
                <a:spcPct val="100000"/>
              </a:lnSpc>
              <a:spcBef>
                <a:spcPts val="0"/>
              </a:spcBef>
              <a:buClr>
                <a:srgbClr val="FFFFFF"/>
              </a:buClr>
              <a:buSzPct val="100000"/>
              <a:defRPr/>
            </a:pPr>
            <a:r>
              <a:rPr lang="en-GB" sz="1500" b="1" dirty="0"/>
              <a:t>Plan</a:t>
            </a:r>
            <a:br>
              <a:rPr lang="en-GB" sz="1500" b="1" dirty="0">
                <a:solidFill>
                  <a:srgbClr val="000000"/>
                </a:solidFill>
              </a:rPr>
            </a:br>
            <a:r>
              <a:rPr lang="en-GB" altLang="en-US" sz="1500" dirty="0">
                <a:solidFill>
                  <a:srgbClr val="000000"/>
                </a:solidFill>
                <a:cs typeface="Arial" pitchFamily="34" charset="0"/>
              </a:rPr>
              <a:t>As well as providing a high impact environment, ‘Awards Season’ titles would provide the opportunity to supplement the wider AV buy with targeted buys that would attract a more affluent adult audience. These titles included </a:t>
            </a:r>
            <a:r>
              <a:rPr lang="en-GB" altLang="en-US" sz="1500" i="1" dirty="0">
                <a:solidFill>
                  <a:srgbClr val="000000"/>
                </a:solidFill>
                <a:cs typeface="Arial" pitchFamily="34" charset="0"/>
              </a:rPr>
              <a:t>Nightmare Alley</a:t>
            </a:r>
            <a:r>
              <a:rPr lang="en-GB" altLang="en-US" sz="1500" dirty="0">
                <a:solidFill>
                  <a:srgbClr val="000000"/>
                </a:solidFill>
                <a:cs typeface="Arial" pitchFamily="34" charset="0"/>
              </a:rPr>
              <a:t>, </a:t>
            </a:r>
            <a:r>
              <a:rPr lang="en-GB" altLang="en-US" sz="1500" i="1" dirty="0">
                <a:solidFill>
                  <a:srgbClr val="000000"/>
                </a:solidFill>
                <a:cs typeface="Arial" pitchFamily="34" charset="0"/>
              </a:rPr>
              <a:t>The Duke, </a:t>
            </a:r>
            <a:r>
              <a:rPr lang="en-GB" altLang="en-US" sz="1500" dirty="0">
                <a:solidFill>
                  <a:srgbClr val="000000"/>
                </a:solidFill>
                <a:cs typeface="Arial" pitchFamily="34" charset="0"/>
              </a:rPr>
              <a:t>and </a:t>
            </a:r>
            <a:r>
              <a:rPr lang="en-GB" altLang="en-US" sz="1500" i="1" dirty="0">
                <a:solidFill>
                  <a:srgbClr val="000000"/>
                </a:solidFill>
                <a:cs typeface="Arial" pitchFamily="34" charset="0"/>
              </a:rPr>
              <a:t>Belfast.</a:t>
            </a:r>
            <a:endParaRPr lang="en-GB" altLang="en-US" sz="1500" dirty="0">
              <a:solidFill>
                <a:srgbClr val="000000"/>
              </a:solidFill>
              <a:cs typeface="Arial" pitchFamily="34" charset="0"/>
            </a:endParaRPr>
          </a:p>
          <a:p>
            <a:pPr lvl="0" indent="0" defTabSz="961844">
              <a:lnSpc>
                <a:spcPct val="100000"/>
              </a:lnSpc>
              <a:spcBef>
                <a:spcPts val="0"/>
              </a:spcBef>
              <a:buClr>
                <a:srgbClr val="FFFFFF"/>
              </a:buClr>
              <a:buSzPct val="100000"/>
              <a:defRPr/>
            </a:pPr>
            <a:endParaRPr lang="en-GB" sz="1500" dirty="0">
              <a:solidFill>
                <a:srgbClr val="000000"/>
              </a:solidFill>
            </a:endParaRPr>
          </a:p>
          <a:p>
            <a:pPr lvl="0" indent="0" defTabSz="961844">
              <a:lnSpc>
                <a:spcPct val="100000"/>
              </a:lnSpc>
              <a:spcBef>
                <a:spcPts val="0"/>
              </a:spcBef>
              <a:buClr>
                <a:srgbClr val="FFFFFF"/>
              </a:buClr>
              <a:buSzPct val="100000"/>
              <a:defRPr/>
            </a:pPr>
            <a:r>
              <a:rPr lang="en-GB" sz="1500" b="1" dirty="0"/>
              <a:t>Results</a:t>
            </a:r>
          </a:p>
          <a:p>
            <a:pPr lvl="0" indent="0" defTabSz="961844">
              <a:lnSpc>
                <a:spcPct val="100000"/>
              </a:lnSpc>
              <a:spcBef>
                <a:spcPts val="0"/>
              </a:spcBef>
              <a:buClr>
                <a:srgbClr val="FFFFFF"/>
              </a:buClr>
              <a:buSzPct val="100000"/>
              <a:defRPr/>
            </a:pPr>
            <a:endParaRPr lang="en-GB" sz="15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Cinemagoers exposed to the ad were +14% more likely (vs. control) to agree the campaign had a positive impact on their opinion of the brand.</a:t>
            </a:r>
            <a:br>
              <a:rPr lang="en-GB" sz="1500" dirty="0"/>
            </a:br>
            <a:endParaRPr lang="en-GB" sz="1500" dirty="0">
              <a:highlight>
                <a:srgbClr val="FFFF00"/>
              </a:highlight>
            </a:endParaRPr>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Over half (52%) of cinemagoers were ‘extremely likely’ to consider Colgate, +6% uplift vs. control.</a:t>
            </a:r>
            <a:endParaRPr lang="en-GB" sz="1500" dirty="0">
              <a:solidFill>
                <a:srgbClr val="000000"/>
              </a:solidFill>
            </a:endParaRPr>
          </a:p>
        </p:txBody>
      </p:sp>
      <p:pic>
        <p:nvPicPr>
          <p:cNvPr id="10" name="Picture Placeholder 8">
            <a:extLst>
              <a:ext uri="{FF2B5EF4-FFF2-40B4-BE49-F238E27FC236}">
                <a16:creationId xmlns:a16="http://schemas.microsoft.com/office/drawing/2014/main" id="{81B87D3C-7455-382B-0E71-6F2C89B7A3C6}"/>
              </a:ext>
            </a:extLst>
          </p:cNvPr>
          <p:cNvPicPr>
            <a:picLocks noChangeAspect="1"/>
          </p:cNvPicPr>
          <p:nvPr/>
        </p:nvPicPr>
        <p:blipFill>
          <a:blip r:embed="rId3">
            <a:extLst>
              <a:ext uri="{28A0092B-C50C-407E-A947-70E740481C1C}">
                <a14:useLocalDpi xmlns:a14="http://schemas.microsoft.com/office/drawing/2010/main" val="0"/>
              </a:ext>
            </a:extLst>
          </a:blip>
          <a:srcRect t="7650" b="7650"/>
          <a:stretch/>
        </p:blipFill>
        <p:spPr>
          <a:xfrm>
            <a:off x="7975600" y="882061"/>
            <a:ext cx="3790890" cy="2390828"/>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C5511D7C-C1BB-4D62-A913-910CA0A1DA71}"/>
              </a:ext>
            </a:extLst>
          </p:cNvPr>
          <p:cNvPicPr>
            <a:picLocks noChangeAspect="1"/>
          </p:cNvPicPr>
          <p:nvPr/>
        </p:nvPicPr>
        <p:blipFill>
          <a:blip r:embed="rId5">
            <a:extLst>
              <a:ext uri="{28A0092B-C50C-407E-A947-70E740481C1C}">
                <a14:useLocalDpi xmlns:a14="http://schemas.microsoft.com/office/drawing/2010/main" val="0"/>
              </a:ext>
            </a:extLst>
          </a:blip>
          <a:srcRect t="8597" b="8597"/>
          <a:stretch/>
        </p:blipFill>
        <p:spPr>
          <a:xfrm>
            <a:off x="7975600" y="3378121"/>
            <a:ext cx="3790890" cy="2390828"/>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3834623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1512C-C63F-E2D3-BC87-951F3750473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6A1C2A-DC40-FD65-8DCC-547B17FB4DE5}"/>
              </a:ext>
            </a:extLst>
          </p:cNvPr>
          <p:cNvSpPr>
            <a:spLocks noGrp="1"/>
          </p:cNvSpPr>
          <p:nvPr>
            <p:ph type="body" sz="quarter" idx="83"/>
          </p:nvPr>
        </p:nvSpPr>
        <p:spPr/>
        <p:txBody>
          <a:bodyPr/>
          <a:lstStyle/>
          <a:p>
            <a:r>
              <a:rPr lang="en-US" b="1" dirty="0"/>
              <a:t>Source: </a:t>
            </a:r>
            <a:r>
              <a:rPr lang="en-US" dirty="0" err="1"/>
              <a:t>Differentology</a:t>
            </a:r>
            <a:r>
              <a:rPr lang="en-US" dirty="0"/>
              <a:t>, Feb 2022.</a:t>
            </a:r>
          </a:p>
          <a:p>
            <a:endParaRPr lang="en-US" dirty="0"/>
          </a:p>
        </p:txBody>
      </p:sp>
      <p:sp>
        <p:nvSpPr>
          <p:cNvPr id="8" name="Title 2">
            <a:extLst>
              <a:ext uri="{FF2B5EF4-FFF2-40B4-BE49-F238E27FC236}">
                <a16:creationId xmlns:a16="http://schemas.microsoft.com/office/drawing/2014/main" id="{4ACC031E-A760-B7EC-20B8-6CD83A75E752}"/>
              </a:ext>
            </a:extLst>
          </p:cNvPr>
          <p:cNvSpPr>
            <a:spLocks noGrp="1"/>
          </p:cNvSpPr>
          <p:nvPr>
            <p:ph type="title"/>
          </p:nvPr>
        </p:nvSpPr>
        <p:spPr>
          <a:xfrm>
            <a:off x="510922" y="476824"/>
            <a:ext cx="4200927" cy="525552"/>
          </a:xfrm>
        </p:spPr>
        <p:txBody>
          <a:bodyPr/>
          <a:lstStyle/>
          <a:p>
            <a:r>
              <a:rPr lang="en-US" dirty="0"/>
              <a:t>Colgate</a:t>
            </a:r>
          </a:p>
        </p:txBody>
      </p:sp>
      <p:sp>
        <p:nvSpPr>
          <p:cNvPr id="9" name="Text Placeholder 4">
            <a:extLst>
              <a:ext uri="{FF2B5EF4-FFF2-40B4-BE49-F238E27FC236}">
                <a16:creationId xmlns:a16="http://schemas.microsoft.com/office/drawing/2014/main" id="{691AA1AC-E084-4095-817E-DC2FD054A393}"/>
              </a:ext>
            </a:extLst>
          </p:cNvPr>
          <p:cNvSpPr>
            <a:spLocks noGrp="1"/>
          </p:cNvSpPr>
          <p:nvPr>
            <p:ph type="body" sz="quarter" idx="16"/>
          </p:nvPr>
        </p:nvSpPr>
        <p:spPr>
          <a:xfrm>
            <a:off x="510922" y="1843470"/>
            <a:ext cx="4480626" cy="3758131"/>
          </a:xfrm>
        </p:spPr>
        <p:txBody>
          <a:bodyPr/>
          <a:lstStyle/>
          <a:p>
            <a:pPr defTabSz="654246">
              <a:lnSpc>
                <a:spcPct val="100000"/>
              </a:lnSpc>
            </a:pPr>
            <a:r>
              <a:rPr lang="en-GB" altLang="en-US" b="1" dirty="0">
                <a:cs typeface="Arial" pitchFamily="34" charset="0"/>
              </a:rPr>
              <a:t>Background</a:t>
            </a:r>
            <a:br>
              <a:rPr lang="en-GB" altLang="en-US" b="1" dirty="0">
                <a:cs typeface="Arial" pitchFamily="34" charset="0"/>
              </a:rPr>
            </a:br>
            <a:r>
              <a:rPr lang="en-GB" altLang="en-US" dirty="0">
                <a:solidFill>
                  <a:srgbClr val="000000"/>
                </a:solidFill>
                <a:cs typeface="Arial" pitchFamily="34" charset="0"/>
              </a:rPr>
              <a:t>Colgate Presents </a:t>
            </a:r>
            <a:r>
              <a:rPr lang="en-GB" altLang="en-US" i="1" dirty="0">
                <a:solidFill>
                  <a:srgbClr val="000000"/>
                </a:solidFill>
                <a:cs typeface="Arial" pitchFamily="34" charset="0"/>
              </a:rPr>
              <a:t>Smile Stories </a:t>
            </a:r>
            <a:r>
              <a:rPr lang="en-GB" altLang="en-US" dirty="0">
                <a:solidFill>
                  <a:srgbClr val="000000"/>
                </a:solidFill>
                <a:cs typeface="Arial" pitchFamily="34" charset="0"/>
              </a:rPr>
              <a:t>is centred around the idea that “our smile is our strength, it’s a simple gesture but it has the power of change our lives and the lives of those around us”. With an emotive 30” copy, Colgate were keen to harness cinema’s power of storytelling and high levels of attention to help the campaign cut through and maximise its emotional resonance with the audience.</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cs typeface="Arial" pitchFamily="34" charset="0"/>
              </a:rPr>
              <a:t>Plan</a:t>
            </a:r>
            <a:br>
              <a:rPr lang="en-GB" altLang="en-US" b="1" dirty="0">
                <a:cs typeface="Arial" pitchFamily="34" charset="0"/>
              </a:rPr>
            </a:br>
            <a:r>
              <a:rPr lang="en-GB" altLang="en-US" dirty="0">
                <a:solidFill>
                  <a:srgbClr val="000000"/>
                </a:solidFill>
                <a:cs typeface="Arial" pitchFamily="34" charset="0"/>
              </a:rPr>
              <a:t>As well as providing a high impact environment, ‘Awards Season’ titles would provide the opportunity to supplement the wider AV buy with targeted film packs that would attract a more affluent adult audience. These titles included </a:t>
            </a:r>
            <a:r>
              <a:rPr lang="en-GB" altLang="en-US" i="1" dirty="0">
                <a:solidFill>
                  <a:srgbClr val="000000"/>
                </a:solidFill>
                <a:cs typeface="Arial" pitchFamily="34" charset="0"/>
              </a:rPr>
              <a:t>Belfast</a:t>
            </a:r>
            <a:r>
              <a:rPr lang="en-GB" altLang="en-US" dirty="0">
                <a:solidFill>
                  <a:srgbClr val="000000"/>
                </a:solidFill>
                <a:cs typeface="Arial" pitchFamily="34" charset="0"/>
              </a:rPr>
              <a:t>, </a:t>
            </a:r>
            <a:r>
              <a:rPr lang="en-GB" altLang="en-US" i="1" dirty="0">
                <a:solidFill>
                  <a:srgbClr val="000000"/>
                </a:solidFill>
                <a:cs typeface="Arial" pitchFamily="34" charset="0"/>
              </a:rPr>
              <a:t>Nightmare Alley</a:t>
            </a:r>
            <a:r>
              <a:rPr lang="en-GB" altLang="en-US" dirty="0">
                <a:solidFill>
                  <a:srgbClr val="000000"/>
                </a:solidFill>
                <a:cs typeface="Arial" pitchFamily="34" charset="0"/>
              </a:rPr>
              <a:t>, </a:t>
            </a:r>
            <a:r>
              <a:rPr lang="en-GB" altLang="en-US" i="1" dirty="0">
                <a:solidFill>
                  <a:srgbClr val="000000"/>
                </a:solidFill>
                <a:cs typeface="Arial" pitchFamily="34" charset="0"/>
              </a:rPr>
              <a:t>The Duke </a:t>
            </a:r>
            <a:r>
              <a:rPr lang="en-GB" altLang="en-US" dirty="0">
                <a:solidFill>
                  <a:srgbClr val="000000"/>
                </a:solidFill>
                <a:cs typeface="Arial" pitchFamily="34" charset="0"/>
              </a:rPr>
              <a:t>&amp; </a:t>
            </a:r>
            <a:r>
              <a:rPr lang="en-GB" altLang="en-US" i="1" dirty="0">
                <a:solidFill>
                  <a:srgbClr val="000000"/>
                </a:solidFill>
                <a:cs typeface="Arial" pitchFamily="34" charset="0"/>
              </a:rPr>
              <a:t>Death On The Nile</a:t>
            </a:r>
            <a:r>
              <a:rPr lang="en-GB" altLang="en-US" dirty="0">
                <a:solidFill>
                  <a:srgbClr val="000000"/>
                </a:solidFill>
                <a:cs typeface="Arial" pitchFamily="34" charset="0"/>
              </a:rPr>
              <a:t>. </a:t>
            </a:r>
            <a:br>
              <a:rPr lang="en-GB" altLang="en-US" dirty="0">
                <a:solidFill>
                  <a:srgbClr val="000000"/>
                </a:solidFill>
                <a:cs typeface="Arial" pitchFamily="34" charset="0"/>
              </a:rPr>
            </a:br>
            <a:br>
              <a:rPr lang="en-GB" altLang="en-US" dirty="0">
                <a:solidFill>
                  <a:srgbClr val="000000"/>
                </a:solidFill>
                <a:cs typeface="Arial" pitchFamily="34" charset="0"/>
              </a:rPr>
            </a:br>
            <a:r>
              <a:rPr lang="en-GB" b="1" dirty="0"/>
              <a:t>Results</a:t>
            </a:r>
            <a:br>
              <a:rPr lang="en-GB" b="1" dirty="0"/>
            </a:br>
            <a:r>
              <a:rPr lang="en-GB" dirty="0">
                <a:solidFill>
                  <a:srgbClr val="000000"/>
                </a:solidFill>
              </a:rPr>
              <a:t>Colgate’s cinema campaign worked drive cut-through and resonance of the campaign, ultimately having a positive impact on consideration too.</a:t>
            </a:r>
          </a:p>
          <a:p>
            <a:pPr defTabSz="654246">
              <a:lnSpc>
                <a:spcPct val="100000"/>
              </a:lnSpc>
            </a:pPr>
            <a:endParaRPr lang="en-GB" altLang="en-US" dirty="0">
              <a:solidFill>
                <a:srgbClr val="000000"/>
              </a:solidFill>
              <a:cs typeface="Arial" pitchFamily="34" charset="0"/>
            </a:endParaRPr>
          </a:p>
        </p:txBody>
      </p:sp>
      <p:sp>
        <p:nvSpPr>
          <p:cNvPr id="3" name="Subtitle 3">
            <a:extLst>
              <a:ext uri="{FF2B5EF4-FFF2-40B4-BE49-F238E27FC236}">
                <a16:creationId xmlns:a16="http://schemas.microsoft.com/office/drawing/2014/main" id="{EDDB1104-0162-D528-6AF9-90B7617DA4BF}"/>
              </a:ext>
            </a:extLst>
          </p:cNvPr>
          <p:cNvSpPr>
            <a:spLocks noGrp="1"/>
          </p:cNvSpPr>
          <p:nvPr>
            <p:ph type="subTitle" idx="1"/>
          </p:nvPr>
        </p:nvSpPr>
        <p:spPr>
          <a:xfrm>
            <a:off x="510922" y="1185231"/>
            <a:ext cx="4617721" cy="347555"/>
          </a:xfrm>
        </p:spPr>
        <p:txBody>
          <a:bodyPr/>
          <a:lstStyle/>
          <a:p>
            <a:r>
              <a:rPr lang="en-GB" dirty="0"/>
              <a:t>Smile Stories</a:t>
            </a:r>
          </a:p>
        </p:txBody>
      </p:sp>
      <p:pic>
        <p:nvPicPr>
          <p:cNvPr id="6" name="Picture Placeholder 8">
            <a:extLst>
              <a:ext uri="{FF2B5EF4-FFF2-40B4-BE49-F238E27FC236}">
                <a16:creationId xmlns:a16="http://schemas.microsoft.com/office/drawing/2014/main" id="{819918C3-E412-130B-8FA0-7AB39CFD567C}"/>
              </a:ext>
            </a:extLst>
          </p:cNvPr>
          <p:cNvPicPr>
            <a:picLocks noChangeAspect="1"/>
          </p:cNvPicPr>
          <p:nvPr/>
        </p:nvPicPr>
        <p:blipFill>
          <a:blip r:embed="rId3">
            <a:extLst>
              <a:ext uri="{28A0092B-C50C-407E-A947-70E740481C1C}">
                <a14:useLocalDpi xmlns:a14="http://schemas.microsoft.com/office/drawing/2010/main" val="0"/>
              </a:ext>
            </a:extLst>
          </a:blip>
          <a:srcRect t="7650" b="7650"/>
          <a:stretch/>
        </p:blipFill>
        <p:spPr>
          <a:xfrm>
            <a:off x="5541962" y="3913549"/>
            <a:ext cx="3047572" cy="1922035"/>
          </a:xfrm>
          <a:prstGeom prst="roundRect">
            <a:avLst>
              <a:gd name="adj" fmla="val 1469"/>
            </a:avLst>
          </a:prstGeom>
          <a:blipFill>
            <a:blip r:embed="rId4"/>
            <a:srcRect/>
            <a:stretch>
              <a:fillRect t="-13649" b="-13649"/>
            </a:stretch>
          </a:blipFill>
        </p:spPr>
      </p:pic>
      <p:pic>
        <p:nvPicPr>
          <p:cNvPr id="7" name="Picture Placeholder 8">
            <a:extLst>
              <a:ext uri="{FF2B5EF4-FFF2-40B4-BE49-F238E27FC236}">
                <a16:creationId xmlns:a16="http://schemas.microsoft.com/office/drawing/2014/main" id="{259D74B3-B142-8889-0A9F-1A19BCDDD6C8}"/>
              </a:ext>
            </a:extLst>
          </p:cNvPr>
          <p:cNvPicPr>
            <a:picLocks noChangeAspect="1"/>
          </p:cNvPicPr>
          <p:nvPr/>
        </p:nvPicPr>
        <p:blipFill>
          <a:blip r:embed="rId5">
            <a:extLst>
              <a:ext uri="{28A0092B-C50C-407E-A947-70E740481C1C}">
                <a14:useLocalDpi xmlns:a14="http://schemas.microsoft.com/office/drawing/2010/main" val="0"/>
              </a:ext>
            </a:extLst>
          </a:blip>
          <a:srcRect t="8597" b="8597"/>
          <a:stretch/>
        </p:blipFill>
        <p:spPr>
          <a:xfrm>
            <a:off x="8773606" y="3913549"/>
            <a:ext cx="3047572" cy="1922035"/>
          </a:xfrm>
          <a:prstGeom prst="roundRect">
            <a:avLst>
              <a:gd name="adj" fmla="val 1469"/>
            </a:avLst>
          </a:prstGeom>
          <a:blipFill>
            <a:blip r:embed="rId4"/>
            <a:srcRect/>
            <a:stretch>
              <a:fillRect t="-13649" b="-13649"/>
            </a:stretch>
          </a:blipFill>
        </p:spPr>
      </p:pic>
      <p:sp>
        <p:nvSpPr>
          <p:cNvPr id="12" name="Text Placeholder 4">
            <a:extLst>
              <a:ext uri="{FF2B5EF4-FFF2-40B4-BE49-F238E27FC236}">
                <a16:creationId xmlns:a16="http://schemas.microsoft.com/office/drawing/2014/main" id="{979B1BB8-1EAE-D2DB-777E-36D5B58CC40B}"/>
              </a:ext>
            </a:extLst>
          </p:cNvPr>
          <p:cNvSpPr txBox="1">
            <a:spLocks/>
          </p:cNvSpPr>
          <p:nvPr/>
        </p:nvSpPr>
        <p:spPr>
          <a:xfrm>
            <a:off x="5541962" y="1843470"/>
            <a:ext cx="6279216" cy="1838843"/>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spcBef>
                <a:spcPts val="600"/>
              </a:spcBef>
            </a:pPr>
            <a:r>
              <a:rPr lang="en-GB" b="1" dirty="0">
                <a:solidFill>
                  <a:srgbClr val="000000"/>
                </a:solidFill>
              </a:rPr>
              <a:t>Higher levels of recall</a:t>
            </a:r>
            <a:br>
              <a:rPr lang="en-GB" b="1" dirty="0">
                <a:solidFill>
                  <a:srgbClr val="000000"/>
                </a:solidFill>
              </a:rPr>
            </a:br>
            <a:r>
              <a:rPr lang="en-GB" dirty="0"/>
              <a:t>59% of cinemagoers recalled the ad compared to 49%</a:t>
            </a:r>
            <a:r>
              <a:rPr lang="en-GB" dirty="0">
                <a:solidFill>
                  <a:schemeClr val="bg1"/>
                </a:solidFill>
              </a:rPr>
              <a:t> </a:t>
            </a:r>
            <a:r>
              <a:rPr lang="en-GB" dirty="0"/>
              <a:t>of the control audience.</a:t>
            </a:r>
            <a:br>
              <a:rPr lang="en-GB" dirty="0"/>
            </a:br>
            <a:br>
              <a:rPr lang="en-GB" dirty="0"/>
            </a:br>
            <a:r>
              <a:rPr lang="en-GB" b="1" dirty="0"/>
              <a:t>Driving positive impressions</a:t>
            </a:r>
            <a:br>
              <a:rPr lang="en-GB" b="1" dirty="0"/>
            </a:br>
            <a:r>
              <a:rPr lang="en-GB" dirty="0">
                <a:solidFill>
                  <a:srgbClr val="000000"/>
                </a:solidFill>
              </a:rPr>
              <a:t>Cinemagoers exposed to the ad were +14% more likely (vs. control) to agree the campaign had a positive impact on their opinion of the brand.</a:t>
            </a:r>
            <a:br>
              <a:rPr lang="en-GB" dirty="0">
                <a:solidFill>
                  <a:srgbClr val="000000"/>
                </a:solidFill>
              </a:rPr>
            </a:br>
            <a:br>
              <a:rPr lang="en-GB" dirty="0">
                <a:solidFill>
                  <a:srgbClr val="000000"/>
                </a:solidFill>
              </a:rPr>
            </a:br>
            <a:r>
              <a:rPr lang="en-GB" b="1" dirty="0"/>
              <a:t>Improving consideration</a:t>
            </a:r>
            <a:br>
              <a:rPr lang="en-GB" b="1" dirty="0"/>
            </a:br>
            <a:r>
              <a:rPr lang="en-GB" dirty="0">
                <a:solidFill>
                  <a:srgbClr val="000000"/>
                </a:solidFill>
              </a:rPr>
              <a:t>Over half (52%) of cinemagoers were ‘extremely likely’ to consider Colgate, +6% uplift vs. control.</a:t>
            </a:r>
          </a:p>
        </p:txBody>
      </p:sp>
      <p:graphicFrame>
        <p:nvGraphicFramePr>
          <p:cNvPr id="16" name="Table 15">
            <a:extLst>
              <a:ext uri="{FF2B5EF4-FFF2-40B4-BE49-F238E27FC236}">
                <a16:creationId xmlns:a16="http://schemas.microsoft.com/office/drawing/2014/main" id="{2F168F4D-330F-D3F2-CF64-35A0B0558065}"/>
              </a:ext>
            </a:extLst>
          </p:cNvPr>
          <p:cNvGraphicFramePr>
            <a:graphicFrameLocks noGrp="1"/>
          </p:cNvGraphicFramePr>
          <p:nvPr>
            <p:extLst>
              <p:ext uri="{D42A27DB-BD31-4B8C-83A1-F6EECF244321}">
                <p14:modId xmlns:p14="http://schemas.microsoft.com/office/powerpoint/2010/main" val="1366925513"/>
              </p:ext>
            </p:extLst>
          </p:nvPr>
        </p:nvGraphicFramePr>
        <p:xfrm>
          <a:off x="5541961" y="874643"/>
          <a:ext cx="6279217" cy="737591"/>
        </p:xfrm>
        <a:graphic>
          <a:graphicData uri="http://schemas.openxmlformats.org/drawingml/2006/table">
            <a:tbl>
              <a:tblPr firstRow="1" bandRow="1">
                <a:tableStyleId>{7DF18680-E054-41AD-8BC1-D1AEF772440D}</a:tableStyleId>
              </a:tblPr>
              <a:tblGrid>
                <a:gridCol w="1510879">
                  <a:extLst>
                    <a:ext uri="{9D8B030D-6E8A-4147-A177-3AD203B41FA5}">
                      <a16:colId xmlns:a16="http://schemas.microsoft.com/office/drawing/2014/main" val="3445733911"/>
                    </a:ext>
                  </a:extLst>
                </a:gridCol>
                <a:gridCol w="1628728">
                  <a:extLst>
                    <a:ext uri="{9D8B030D-6E8A-4147-A177-3AD203B41FA5}">
                      <a16:colId xmlns:a16="http://schemas.microsoft.com/office/drawing/2014/main" val="2072537272"/>
                    </a:ext>
                  </a:extLst>
                </a:gridCol>
                <a:gridCol w="1569805">
                  <a:extLst>
                    <a:ext uri="{9D8B030D-6E8A-4147-A177-3AD203B41FA5}">
                      <a16:colId xmlns:a16="http://schemas.microsoft.com/office/drawing/2014/main" val="3314162814"/>
                    </a:ext>
                  </a:extLst>
                </a:gridCol>
                <a:gridCol w="1569805">
                  <a:extLst>
                    <a:ext uri="{9D8B030D-6E8A-4147-A177-3AD203B41FA5}">
                      <a16:colId xmlns:a16="http://schemas.microsoft.com/office/drawing/2014/main" val="776944138"/>
                    </a:ext>
                  </a:extLst>
                </a:gridCol>
              </a:tblGrid>
              <a:tr h="361493">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376098">
                <a:tc>
                  <a:txBody>
                    <a:bodyPr/>
                    <a:lstStyle/>
                    <a:p>
                      <a:pPr algn="l" fontAlgn="ctr"/>
                      <a:r>
                        <a:rPr lang="en-GB" sz="1200" b="0" u="none" strike="noStrike" dirty="0">
                          <a:solidFill>
                            <a:schemeClr val="tx1"/>
                          </a:solidFill>
                          <a:effectLst/>
                        </a:rPr>
                        <a:t> Wavemaker</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Adults</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Film Packs</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30”</a:t>
                      </a:r>
                      <a:endParaRPr lang="en-GB" sz="1200" b="0" i="0" u="none" strike="noStrike" dirty="0">
                        <a:solidFill>
                          <a:schemeClr val="tx1"/>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Tree>
    <p:extLst>
      <p:ext uri="{BB962C8B-B14F-4D97-AF65-F5344CB8AC3E}">
        <p14:creationId xmlns:p14="http://schemas.microsoft.com/office/powerpoint/2010/main" val="3401945073"/>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2919</TotalTime>
  <Words>446</Words>
  <Application>Microsoft Macintosh PowerPoint</Application>
  <PresentationFormat>Widescreen</PresentationFormat>
  <Paragraphs>29</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Colgate</vt:lpstr>
      <vt:lpstr>Colgate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Lottie Thompson [sd22c2t]</cp:lastModifiedBy>
  <cp:revision>4</cp:revision>
  <dcterms:created xsi:type="dcterms:W3CDTF">2026-06-18T13:58:37Z</dcterms:created>
  <dcterms:modified xsi:type="dcterms:W3CDTF">2026-07-21T15:20:28Z</dcterms:modified>
</cp:coreProperties>
</file>