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328" r:id="rId2"/>
    <p:sldId id="329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ummary" id="{AD964F7F-C25E-E04A-A01A-BA1FA323078F}">
          <p14:sldIdLst>
            <p14:sldId id="328"/>
          </p14:sldIdLst>
        </p14:section>
        <p14:section name="Detailed" id="{0EA4DDEA-782D-AA44-8D9A-864B26D7F0FD}">
          <p14:sldIdLst>
            <p14:sldId id="32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A5C0FCF-087D-E048-9B73-A1647049A201}" v="22" dt="2026-07-13T12:26:32.69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–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–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–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–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A488322-F2BA-4B5B-9748-0D474271808F}" styleName="Medium Style 3 –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Medium Style 3 –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9631B5-78F2-41C9-869B-9F39066F8104}" styleName="Medium Style 3 –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5BE263C-DBD7-4A20-BB59-AAB30ACAA65A}" styleName="Medium Style 3 –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–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28"/>
    <p:restoredTop sz="91370"/>
  </p:normalViewPr>
  <p:slideViewPr>
    <p:cSldViewPr snapToGrid="0">
      <p:cViewPr>
        <p:scale>
          <a:sx n="114" d="100"/>
          <a:sy n="114" d="100"/>
        </p:scale>
        <p:origin x="1328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ttie Thompson [sd22c2t]" userId="98a8b714-f796-4d31-a9a4-7dc84f343c61" providerId="ADAL" clId="{2BD75302-921E-5E9F-A20A-9DC17D688525}"/>
    <pc:docChg chg="undo custSel addSld delSld modSld sldOrd modSection">
      <pc:chgData name="Lottie Thompson [sd22c2t]" userId="98a8b714-f796-4d31-a9a4-7dc84f343c61" providerId="ADAL" clId="{2BD75302-921E-5E9F-A20A-9DC17D688525}" dt="2026-07-13T15:07:11.470" v="746" actId="20577"/>
      <pc:docMkLst>
        <pc:docMk/>
      </pc:docMkLst>
      <pc:sldChg chg="addSp delSp modSp new del mod setBg modNotesTx">
        <pc:chgData name="Lottie Thompson [sd22c2t]" userId="98a8b714-f796-4d31-a9a4-7dc84f343c61" providerId="ADAL" clId="{2BD75302-921E-5E9F-A20A-9DC17D688525}" dt="2026-07-13T11:58:15.298" v="703" actId="2696"/>
        <pc:sldMkLst>
          <pc:docMk/>
          <pc:sldMk cId="665586536" sldId="326"/>
        </pc:sldMkLst>
        <pc:spChg chg="add mod">
          <ac:chgData name="Lottie Thompson [sd22c2t]" userId="98a8b714-f796-4d31-a9a4-7dc84f343c61" providerId="ADAL" clId="{2BD75302-921E-5E9F-A20A-9DC17D688525}" dt="2026-07-13T11:51:08.933" v="607" actId="20577"/>
          <ac:spMkLst>
            <pc:docMk/>
            <pc:sldMk cId="665586536" sldId="326"/>
            <ac:spMk id="6" creationId="{1F13D99C-6EA8-8A53-E047-F5759A5EB1AD}"/>
          </ac:spMkLst>
        </pc:spChg>
        <pc:spChg chg="add mod">
          <ac:chgData name="Lottie Thompson [sd22c2t]" userId="98a8b714-f796-4d31-a9a4-7dc84f343c61" providerId="ADAL" clId="{2BD75302-921E-5E9F-A20A-9DC17D688525}" dt="2026-07-13T11:55:07.715" v="667" actId="14100"/>
          <ac:spMkLst>
            <pc:docMk/>
            <pc:sldMk cId="665586536" sldId="326"/>
            <ac:spMk id="7" creationId="{48511250-977C-BF3F-5063-764D05EC6CA3}"/>
          </ac:spMkLst>
        </pc:spChg>
        <pc:spChg chg="add del mod">
          <ac:chgData name="Lottie Thompson [sd22c2t]" userId="98a8b714-f796-4d31-a9a4-7dc84f343c61" providerId="ADAL" clId="{2BD75302-921E-5E9F-A20A-9DC17D688525}" dt="2026-07-13T11:53:27.225" v="645" actId="478"/>
          <ac:spMkLst>
            <pc:docMk/>
            <pc:sldMk cId="665586536" sldId="326"/>
            <ac:spMk id="9" creationId="{44F56625-8F9E-25D6-39F5-AE2933281303}"/>
          </ac:spMkLst>
        </pc:spChg>
        <pc:spChg chg="add mod">
          <ac:chgData name="Lottie Thompson [sd22c2t]" userId="98a8b714-f796-4d31-a9a4-7dc84f343c61" providerId="ADAL" clId="{2BD75302-921E-5E9F-A20A-9DC17D688525}" dt="2026-07-13T11:51:20.139" v="608"/>
          <ac:spMkLst>
            <pc:docMk/>
            <pc:sldMk cId="665586536" sldId="326"/>
            <ac:spMk id="10" creationId="{AD87669A-5150-0EAC-259F-8B548E226973}"/>
          </ac:spMkLst>
        </pc:spChg>
        <pc:spChg chg="add mod">
          <ac:chgData name="Lottie Thompson [sd22c2t]" userId="98a8b714-f796-4d31-a9a4-7dc84f343c61" providerId="ADAL" clId="{2BD75302-921E-5E9F-A20A-9DC17D688525}" dt="2026-07-13T11:56:50.199" v="685" actId="1076"/>
          <ac:spMkLst>
            <pc:docMk/>
            <pc:sldMk cId="665586536" sldId="326"/>
            <ac:spMk id="12" creationId="{B021C78A-2A10-D882-0EAD-C6774349F142}"/>
          </ac:spMkLst>
        </pc:spChg>
        <pc:graphicFrameChg chg="add mod modGraphic">
          <ac:chgData name="Lottie Thompson [sd22c2t]" userId="98a8b714-f796-4d31-a9a4-7dc84f343c61" providerId="ADAL" clId="{2BD75302-921E-5E9F-A20A-9DC17D688525}" dt="2026-07-13T11:57:24.426" v="693" actId="20577"/>
          <ac:graphicFrameMkLst>
            <pc:docMk/>
            <pc:sldMk cId="665586536" sldId="326"/>
            <ac:graphicFrameMk id="11" creationId="{134680F4-BD7E-AE7D-75FD-3C5D9131FC51}"/>
          </ac:graphicFrameMkLst>
        </pc:graphicFrameChg>
        <pc:picChg chg="add mod modCrop">
          <ac:chgData name="Lottie Thompson [sd22c2t]" userId="98a8b714-f796-4d31-a9a4-7dc84f343c61" providerId="ADAL" clId="{2BD75302-921E-5E9F-A20A-9DC17D688525}" dt="2026-07-13T11:56:45.499" v="684" actId="1076"/>
          <ac:picMkLst>
            <pc:docMk/>
            <pc:sldMk cId="665586536" sldId="326"/>
            <ac:picMk id="3" creationId="{5A35EE6A-E9A9-E0D0-BDD8-45A68B6AFB2F}"/>
          </ac:picMkLst>
        </pc:picChg>
        <pc:picChg chg="add mod modCrop">
          <ac:chgData name="Lottie Thompson [sd22c2t]" userId="98a8b714-f796-4d31-a9a4-7dc84f343c61" providerId="ADAL" clId="{2BD75302-921E-5E9F-A20A-9DC17D688525}" dt="2026-07-13T11:56:43.333" v="683" actId="1076"/>
          <ac:picMkLst>
            <pc:docMk/>
            <pc:sldMk cId="665586536" sldId="326"/>
            <ac:picMk id="4" creationId="{8379BF45-FEA8-2139-B7E2-91AF751B2135}"/>
          </ac:picMkLst>
        </pc:picChg>
        <pc:picChg chg="add del mod">
          <ac:chgData name="Lottie Thompson [sd22c2t]" userId="98a8b714-f796-4d31-a9a4-7dc84f343c61" providerId="ADAL" clId="{2BD75302-921E-5E9F-A20A-9DC17D688525}" dt="2026-07-13T11:53:26.282" v="644" actId="478"/>
          <ac:picMkLst>
            <pc:docMk/>
            <pc:sldMk cId="665586536" sldId="326"/>
            <ac:picMk id="8" creationId="{F1CB4F84-1FAE-806A-4193-420414CD0DF4}"/>
          </ac:picMkLst>
        </pc:picChg>
      </pc:sldChg>
      <pc:sldChg chg="addSp delSp modSp add del mod ord setBg">
        <pc:chgData name="Lottie Thompson [sd22c2t]" userId="98a8b714-f796-4d31-a9a4-7dc84f343c61" providerId="ADAL" clId="{2BD75302-921E-5E9F-A20A-9DC17D688525}" dt="2026-07-13T11:50:59.197" v="603" actId="2696"/>
        <pc:sldMkLst>
          <pc:docMk/>
          <pc:sldMk cId="1556920974" sldId="327"/>
        </pc:sldMkLst>
        <pc:spChg chg="add mod">
          <ac:chgData name="Lottie Thompson [sd22c2t]" userId="98a8b714-f796-4d31-a9a4-7dc84f343c61" providerId="ADAL" clId="{2BD75302-921E-5E9F-A20A-9DC17D688525}" dt="2026-07-13T11:45:49.311" v="563" actId="20577"/>
          <ac:spMkLst>
            <pc:docMk/>
            <pc:sldMk cId="1556920974" sldId="327"/>
            <ac:spMk id="16" creationId="{C1CF070A-9DC3-DAC7-4E90-D3C63994BAE7}"/>
          </ac:spMkLst>
        </pc:spChg>
        <pc:spChg chg="add mod">
          <ac:chgData name="Lottie Thompson [sd22c2t]" userId="98a8b714-f796-4d31-a9a4-7dc84f343c61" providerId="ADAL" clId="{2BD75302-921E-5E9F-A20A-9DC17D688525}" dt="2026-07-13T11:49:17.862" v="598" actId="1076"/>
          <ac:spMkLst>
            <pc:docMk/>
            <pc:sldMk cId="1556920974" sldId="327"/>
            <ac:spMk id="17" creationId="{F3FBD395-CE8C-23D0-C7B0-ACA48B623285}"/>
          </ac:spMkLst>
        </pc:spChg>
        <pc:spChg chg="add del mod">
          <ac:chgData name="Lottie Thompson [sd22c2t]" userId="98a8b714-f796-4d31-a9a4-7dc84f343c61" providerId="ADAL" clId="{2BD75302-921E-5E9F-A20A-9DC17D688525}" dt="2026-07-13T11:46:37.806" v="566" actId="478"/>
          <ac:spMkLst>
            <pc:docMk/>
            <pc:sldMk cId="1556920974" sldId="327"/>
            <ac:spMk id="19" creationId="{9754122F-0831-1C4C-2586-7E70C2D0AAB0}"/>
          </ac:spMkLst>
        </pc:spChg>
        <pc:picChg chg="add mod">
          <ac:chgData name="Lottie Thompson [sd22c2t]" userId="98a8b714-f796-4d31-a9a4-7dc84f343c61" providerId="ADAL" clId="{2BD75302-921E-5E9F-A20A-9DC17D688525}" dt="2026-07-13T11:46:49.901" v="569" actId="14826"/>
          <ac:picMkLst>
            <pc:docMk/>
            <pc:sldMk cId="1556920974" sldId="327"/>
            <ac:picMk id="3" creationId="{A90D90FA-A27A-89B9-BECE-8CEDC78CC549}"/>
          </ac:picMkLst>
        </pc:picChg>
        <pc:picChg chg="add mod">
          <ac:chgData name="Lottie Thompson [sd22c2t]" userId="98a8b714-f796-4d31-a9a4-7dc84f343c61" providerId="ADAL" clId="{2BD75302-921E-5E9F-A20A-9DC17D688525}" dt="2026-07-13T11:46:28.426" v="565" actId="14826"/>
          <ac:picMkLst>
            <pc:docMk/>
            <pc:sldMk cId="1556920974" sldId="327"/>
            <ac:picMk id="18" creationId="{BC675E8E-2ABF-554A-4635-BDFA1ADF2AB2}"/>
          </ac:picMkLst>
        </pc:picChg>
      </pc:sldChg>
      <pc:sldChg chg="addSp delSp modSp new mod">
        <pc:chgData name="Lottie Thompson [sd22c2t]" userId="98a8b714-f796-4d31-a9a4-7dc84f343c61" providerId="ADAL" clId="{2BD75302-921E-5E9F-A20A-9DC17D688525}" dt="2026-07-13T15:05:59.213" v="729" actId="20577"/>
        <pc:sldMkLst>
          <pc:docMk/>
          <pc:sldMk cId="3855144499" sldId="328"/>
        </pc:sldMkLst>
        <pc:spChg chg="mod">
          <ac:chgData name="Lottie Thompson [sd22c2t]" userId="98a8b714-f796-4d31-a9a4-7dc84f343c61" providerId="ADAL" clId="{2BD75302-921E-5E9F-A20A-9DC17D688525}" dt="2026-07-13T12:26:28.591" v="724"/>
          <ac:spMkLst>
            <pc:docMk/>
            <pc:sldMk cId="3855144499" sldId="328"/>
            <ac:spMk id="2" creationId="{E0A15468-C483-A9F5-0443-764FE4C46460}"/>
          </ac:spMkLst>
        </pc:spChg>
        <pc:spChg chg="del">
          <ac:chgData name="Lottie Thompson [sd22c2t]" userId="98a8b714-f796-4d31-a9a4-7dc84f343c61" providerId="ADAL" clId="{2BD75302-921E-5E9F-A20A-9DC17D688525}" dt="2026-07-13T11:50:46.825" v="601" actId="478"/>
          <ac:spMkLst>
            <pc:docMk/>
            <pc:sldMk cId="3855144499" sldId="328"/>
            <ac:spMk id="3" creationId="{5E7BAC12-4314-D2B1-6BA6-4B69F13812F8}"/>
          </ac:spMkLst>
        </pc:spChg>
        <pc:spChg chg="del">
          <ac:chgData name="Lottie Thompson [sd22c2t]" userId="98a8b714-f796-4d31-a9a4-7dc84f343c61" providerId="ADAL" clId="{2BD75302-921E-5E9F-A20A-9DC17D688525}" dt="2026-07-13T11:50:46.825" v="601" actId="478"/>
          <ac:spMkLst>
            <pc:docMk/>
            <pc:sldMk cId="3855144499" sldId="328"/>
            <ac:spMk id="4" creationId="{2EAF9D6E-E3AC-87B7-E198-D4D446E2E191}"/>
          </ac:spMkLst>
        </pc:spChg>
        <pc:spChg chg="del">
          <ac:chgData name="Lottie Thompson [sd22c2t]" userId="98a8b714-f796-4d31-a9a4-7dc84f343c61" providerId="ADAL" clId="{2BD75302-921E-5E9F-A20A-9DC17D688525}" dt="2026-07-13T11:50:46.825" v="601" actId="478"/>
          <ac:spMkLst>
            <pc:docMk/>
            <pc:sldMk cId="3855144499" sldId="328"/>
            <ac:spMk id="5" creationId="{B3354722-6FA3-78DF-0DBE-F097A13EAA05}"/>
          </ac:spMkLst>
        </pc:spChg>
        <pc:spChg chg="del">
          <ac:chgData name="Lottie Thompson [sd22c2t]" userId="98a8b714-f796-4d31-a9a4-7dc84f343c61" providerId="ADAL" clId="{2BD75302-921E-5E9F-A20A-9DC17D688525}" dt="2026-07-13T11:50:46.825" v="601" actId="478"/>
          <ac:spMkLst>
            <pc:docMk/>
            <pc:sldMk cId="3855144499" sldId="328"/>
            <ac:spMk id="6" creationId="{E8A28330-A945-0B87-1D8D-FDA8F41A42F8}"/>
          </ac:spMkLst>
        </pc:spChg>
        <pc:spChg chg="del">
          <ac:chgData name="Lottie Thompson [sd22c2t]" userId="98a8b714-f796-4d31-a9a4-7dc84f343c61" providerId="ADAL" clId="{2BD75302-921E-5E9F-A20A-9DC17D688525}" dt="2026-07-13T11:50:46.825" v="601" actId="478"/>
          <ac:spMkLst>
            <pc:docMk/>
            <pc:sldMk cId="3855144499" sldId="328"/>
            <ac:spMk id="7" creationId="{856D65F5-D363-D43A-EB64-8F5CD2FB1408}"/>
          </ac:spMkLst>
        </pc:spChg>
        <pc:spChg chg="del">
          <ac:chgData name="Lottie Thompson [sd22c2t]" userId="98a8b714-f796-4d31-a9a4-7dc84f343c61" providerId="ADAL" clId="{2BD75302-921E-5E9F-A20A-9DC17D688525}" dt="2026-07-13T11:50:46.825" v="601" actId="478"/>
          <ac:spMkLst>
            <pc:docMk/>
            <pc:sldMk cId="3855144499" sldId="328"/>
            <ac:spMk id="8" creationId="{1C8F58C5-401C-D412-0CE6-8FBAA2BB54E8}"/>
          </ac:spMkLst>
        </pc:spChg>
        <pc:spChg chg="del">
          <ac:chgData name="Lottie Thompson [sd22c2t]" userId="98a8b714-f796-4d31-a9a4-7dc84f343c61" providerId="ADAL" clId="{2BD75302-921E-5E9F-A20A-9DC17D688525}" dt="2026-07-13T11:50:46.825" v="601" actId="478"/>
          <ac:spMkLst>
            <pc:docMk/>
            <pc:sldMk cId="3855144499" sldId="328"/>
            <ac:spMk id="9" creationId="{E128867B-D1AE-7FDB-D371-515CDC203854}"/>
          </ac:spMkLst>
        </pc:spChg>
        <pc:spChg chg="add mod">
          <ac:chgData name="Lottie Thompson [sd22c2t]" userId="98a8b714-f796-4d31-a9a4-7dc84f343c61" providerId="ADAL" clId="{2BD75302-921E-5E9F-A20A-9DC17D688525}" dt="2026-07-13T11:50:53.502" v="602"/>
          <ac:spMkLst>
            <pc:docMk/>
            <pc:sldMk cId="3855144499" sldId="328"/>
            <ac:spMk id="10" creationId="{2F6BEA12-07F5-16A2-BC8D-90BFBCDAC054}"/>
          </ac:spMkLst>
        </pc:spChg>
        <pc:spChg chg="add mod">
          <ac:chgData name="Lottie Thompson [sd22c2t]" userId="98a8b714-f796-4d31-a9a4-7dc84f343c61" providerId="ADAL" clId="{2BD75302-921E-5E9F-A20A-9DC17D688525}" dt="2026-07-13T15:05:59.213" v="729" actId="20577"/>
          <ac:spMkLst>
            <pc:docMk/>
            <pc:sldMk cId="3855144499" sldId="328"/>
            <ac:spMk id="11" creationId="{A766DAC1-27A5-72CE-6171-79C0362DD6AC}"/>
          </ac:spMkLst>
        </pc:spChg>
        <pc:picChg chg="add mod">
          <ac:chgData name="Lottie Thompson [sd22c2t]" userId="98a8b714-f796-4d31-a9a4-7dc84f343c61" providerId="ADAL" clId="{2BD75302-921E-5E9F-A20A-9DC17D688525}" dt="2026-07-13T11:50:53.502" v="602"/>
          <ac:picMkLst>
            <pc:docMk/>
            <pc:sldMk cId="3855144499" sldId="328"/>
            <ac:picMk id="12" creationId="{A93C00DC-55C7-CAA9-C6CA-C1C9E3D66D26}"/>
          </ac:picMkLst>
        </pc:picChg>
        <pc:picChg chg="add mod">
          <ac:chgData name="Lottie Thompson [sd22c2t]" userId="98a8b714-f796-4d31-a9a4-7dc84f343c61" providerId="ADAL" clId="{2BD75302-921E-5E9F-A20A-9DC17D688525}" dt="2026-07-13T11:50:53.502" v="602"/>
          <ac:picMkLst>
            <pc:docMk/>
            <pc:sldMk cId="3855144499" sldId="328"/>
            <ac:picMk id="13" creationId="{8A8ED09D-F454-9B1D-C809-63D023D18600}"/>
          </ac:picMkLst>
        </pc:picChg>
      </pc:sldChg>
      <pc:sldChg chg="addSp delSp modSp add del mod ord">
        <pc:chgData name="Lottie Thompson [sd22c2t]" userId="98a8b714-f796-4d31-a9a4-7dc84f343c61" providerId="ADAL" clId="{2BD75302-921E-5E9F-A20A-9DC17D688525}" dt="2026-07-13T15:07:11.470" v="746" actId="20577"/>
        <pc:sldMkLst>
          <pc:docMk/>
          <pc:sldMk cId="1677335467" sldId="329"/>
        </pc:sldMkLst>
        <pc:spChg chg="mod">
          <ac:chgData name="Lottie Thompson [sd22c2t]" userId="98a8b714-f796-4d31-a9a4-7dc84f343c61" providerId="ADAL" clId="{2BD75302-921E-5E9F-A20A-9DC17D688525}" dt="2026-07-13T12:26:32.697" v="725"/>
          <ac:spMkLst>
            <pc:docMk/>
            <pc:sldMk cId="1677335467" sldId="329"/>
            <ac:spMk id="2" creationId="{EF723E19-1943-A811-77A1-DD6DC76A3040}"/>
          </ac:spMkLst>
        </pc:spChg>
        <pc:spChg chg="add del mod">
          <ac:chgData name="Lottie Thompson [sd22c2t]" userId="98a8b714-f796-4d31-a9a4-7dc84f343c61" providerId="ADAL" clId="{2BD75302-921E-5E9F-A20A-9DC17D688525}" dt="2026-07-13T11:57:50.076" v="697" actId="478"/>
          <ac:spMkLst>
            <pc:docMk/>
            <pc:sldMk cId="1677335467" sldId="329"/>
            <ac:spMk id="4" creationId="{71E1B65B-A744-24F2-CC8B-5BF1E37E0FCC}"/>
          </ac:spMkLst>
        </pc:spChg>
        <pc:spChg chg="add del mod">
          <ac:chgData name="Lottie Thompson [sd22c2t]" userId="98a8b714-f796-4d31-a9a4-7dc84f343c61" providerId="ADAL" clId="{2BD75302-921E-5E9F-A20A-9DC17D688525}" dt="2026-07-13T11:57:50.076" v="697" actId="478"/>
          <ac:spMkLst>
            <pc:docMk/>
            <pc:sldMk cId="1677335467" sldId="329"/>
            <ac:spMk id="6" creationId="{DEB91562-E5BF-ADEC-14FB-D312FF294392}"/>
          </ac:spMkLst>
        </pc:spChg>
        <pc:spChg chg="add mod">
          <ac:chgData name="Lottie Thompson [sd22c2t]" userId="98a8b714-f796-4d31-a9a4-7dc84f343c61" providerId="ADAL" clId="{2BD75302-921E-5E9F-A20A-9DC17D688525}" dt="2026-07-13T11:58:05.445" v="701"/>
          <ac:spMkLst>
            <pc:docMk/>
            <pc:sldMk cId="1677335467" sldId="329"/>
            <ac:spMk id="7" creationId="{D6FB6AFE-9DBD-5FC1-EEB1-26D47D735B13}"/>
          </ac:spMkLst>
        </pc:spChg>
        <pc:spChg chg="add mod">
          <ac:chgData name="Lottie Thompson [sd22c2t]" userId="98a8b714-f796-4d31-a9a4-7dc84f343c61" providerId="ADAL" clId="{2BD75302-921E-5E9F-A20A-9DC17D688525}" dt="2026-07-13T11:58:05.445" v="701"/>
          <ac:spMkLst>
            <pc:docMk/>
            <pc:sldMk cId="1677335467" sldId="329"/>
            <ac:spMk id="8" creationId="{033008BC-B421-F7E2-3F33-CF5980EADC8C}"/>
          </ac:spMkLst>
        </pc:spChg>
        <pc:spChg chg="add mod">
          <ac:chgData name="Lottie Thompson [sd22c2t]" userId="98a8b714-f796-4d31-a9a4-7dc84f343c61" providerId="ADAL" clId="{2BD75302-921E-5E9F-A20A-9DC17D688525}" dt="2026-07-13T11:58:05.445" v="701"/>
          <ac:spMkLst>
            <pc:docMk/>
            <pc:sldMk cId="1677335467" sldId="329"/>
            <ac:spMk id="9" creationId="{CA88EC70-EDD7-B7B0-D7F5-EC080CB380A0}"/>
          </ac:spMkLst>
        </pc:spChg>
        <pc:spChg chg="del">
          <ac:chgData name="Lottie Thompson [sd22c2t]" userId="98a8b714-f796-4d31-a9a4-7dc84f343c61" providerId="ADAL" clId="{2BD75302-921E-5E9F-A20A-9DC17D688525}" dt="2026-07-13T11:57:47.682" v="696" actId="478"/>
          <ac:spMkLst>
            <pc:docMk/>
            <pc:sldMk cId="1677335467" sldId="329"/>
            <ac:spMk id="10" creationId="{50A0DB26-0ABC-C2C2-1237-F80EE5EC8880}"/>
          </ac:spMkLst>
        </pc:spChg>
        <pc:spChg chg="del">
          <ac:chgData name="Lottie Thompson [sd22c2t]" userId="98a8b714-f796-4d31-a9a4-7dc84f343c61" providerId="ADAL" clId="{2BD75302-921E-5E9F-A20A-9DC17D688525}" dt="2026-07-13T11:57:47.682" v="696" actId="478"/>
          <ac:spMkLst>
            <pc:docMk/>
            <pc:sldMk cId="1677335467" sldId="329"/>
            <ac:spMk id="11" creationId="{4FAA9C5D-5E92-D611-D0BD-BB4A3CE1AF0B}"/>
          </ac:spMkLst>
        </pc:spChg>
        <pc:spChg chg="add mod">
          <ac:chgData name="Lottie Thompson [sd22c2t]" userId="98a8b714-f796-4d31-a9a4-7dc84f343c61" providerId="ADAL" clId="{2BD75302-921E-5E9F-A20A-9DC17D688525}" dt="2026-07-13T15:07:11.470" v="746" actId="20577"/>
          <ac:spMkLst>
            <pc:docMk/>
            <pc:sldMk cId="1677335467" sldId="329"/>
            <ac:spMk id="15" creationId="{C04C68A5-E333-3ED0-65D3-A7E71A0B1EAB}"/>
          </ac:spMkLst>
        </pc:spChg>
        <pc:graphicFrameChg chg="add mod modGraphic">
          <ac:chgData name="Lottie Thompson [sd22c2t]" userId="98a8b714-f796-4d31-a9a4-7dc84f343c61" providerId="ADAL" clId="{2BD75302-921E-5E9F-A20A-9DC17D688525}" dt="2026-07-13T15:06:31.205" v="742" actId="20577"/>
          <ac:graphicFrameMkLst>
            <pc:docMk/>
            <pc:sldMk cId="1677335467" sldId="329"/>
            <ac:graphicFrameMk id="14" creationId="{400BC709-5241-ECEE-0BEB-212204CA72CF}"/>
          </ac:graphicFrameMkLst>
        </pc:graphicFrameChg>
        <pc:picChg chg="del">
          <ac:chgData name="Lottie Thompson [sd22c2t]" userId="98a8b714-f796-4d31-a9a4-7dc84f343c61" providerId="ADAL" clId="{2BD75302-921E-5E9F-A20A-9DC17D688525}" dt="2026-07-13T11:57:47.682" v="696" actId="478"/>
          <ac:picMkLst>
            <pc:docMk/>
            <pc:sldMk cId="1677335467" sldId="329"/>
            <ac:picMk id="12" creationId="{357067D7-54E9-1D11-790F-E3805B692090}"/>
          </ac:picMkLst>
        </pc:picChg>
        <pc:picChg chg="del">
          <ac:chgData name="Lottie Thompson [sd22c2t]" userId="98a8b714-f796-4d31-a9a4-7dc84f343c61" providerId="ADAL" clId="{2BD75302-921E-5E9F-A20A-9DC17D688525}" dt="2026-07-13T11:57:47.682" v="696" actId="478"/>
          <ac:picMkLst>
            <pc:docMk/>
            <pc:sldMk cId="1677335467" sldId="329"/>
            <ac:picMk id="13" creationId="{7C876DA2-FE79-9710-3867-C411F76D1A11}"/>
          </ac:picMkLst>
        </pc:picChg>
        <pc:picChg chg="add mod">
          <ac:chgData name="Lottie Thompson [sd22c2t]" userId="98a8b714-f796-4d31-a9a4-7dc84f343c61" providerId="ADAL" clId="{2BD75302-921E-5E9F-A20A-9DC17D688525}" dt="2026-07-13T11:58:05.445" v="701"/>
          <ac:picMkLst>
            <pc:docMk/>
            <pc:sldMk cId="1677335467" sldId="329"/>
            <ac:picMk id="16" creationId="{0941705B-D5FB-E403-558C-C14C41C2BEA2}"/>
          </ac:picMkLst>
        </pc:picChg>
        <pc:picChg chg="add mod">
          <ac:chgData name="Lottie Thompson [sd22c2t]" userId="98a8b714-f796-4d31-a9a4-7dc84f343c61" providerId="ADAL" clId="{2BD75302-921E-5E9F-A20A-9DC17D688525}" dt="2026-07-13T11:58:05.445" v="701"/>
          <ac:picMkLst>
            <pc:docMk/>
            <pc:sldMk cId="1677335467" sldId="329"/>
            <ac:picMk id="17" creationId="{E9633D13-8CD1-4E8E-516A-9A53471D3D58}"/>
          </ac:picMkLst>
        </pc:picChg>
      </pc:sldChg>
      <pc:sldChg chg="add del">
        <pc:chgData name="Lottie Thompson [sd22c2t]" userId="98a8b714-f796-4d31-a9a4-7dc84f343c61" providerId="ADAL" clId="{2BD75302-921E-5E9F-A20A-9DC17D688525}" dt="2026-07-13T11:58:10.834" v="702" actId="2696"/>
        <pc:sldMkLst>
          <pc:docMk/>
          <pc:sldMk cId="3526079434" sldId="33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CA0118-22F6-4749-91FB-9CCCAAFC42AF}" type="datetimeFigureOut">
              <a:rPr lang="en-US" smtClean="0"/>
              <a:t>7/13/26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52886D-1597-604C-8079-1A62412067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7596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 algn="r" defTabSz="445018">
              <a:buNone/>
              <a:defRPr/>
            </a:pPr>
            <a:r>
              <a:rPr lang="en-US" sz="1200" b="1" dirty="0"/>
              <a:t>Source: </a:t>
            </a:r>
            <a:r>
              <a:rPr lang="en-US" sz="1200" dirty="0"/>
              <a:t>DCM / Audi. Conducted by; </a:t>
            </a:r>
            <a:r>
              <a:rPr lang="en-US" sz="1200" dirty="0" err="1"/>
              <a:t>Differentology</a:t>
            </a:r>
            <a:r>
              <a:rPr lang="en-US" sz="1200" dirty="0"/>
              <a:t>, Nov 2023. </a:t>
            </a:r>
          </a:p>
          <a:p>
            <a:pPr marL="158750" indent="0" algn="r" defTabSz="445018">
              <a:buNone/>
              <a:defRPr/>
            </a:pPr>
            <a:r>
              <a:rPr lang="en-GB" sz="1200" dirty="0"/>
              <a:t>Results b</a:t>
            </a:r>
            <a:r>
              <a:rPr lang="en-US" sz="1200" dirty="0" err="1"/>
              <a:t>ase</a:t>
            </a:r>
            <a:r>
              <a:rPr lang="en-US" sz="1200" dirty="0"/>
              <a:t>: 16+, Uplifts are control (unexposed to ad) vs test 1 (exposed to gold spot ad) vs test 2 (exposed to Screen X ad)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52886D-1597-604C-8079-1A624120672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0914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 algn="r" defTabSz="445018">
              <a:buNone/>
              <a:defRPr/>
            </a:pPr>
            <a:r>
              <a:rPr lang="en-US" sz="1200" b="1" dirty="0"/>
              <a:t>Source: </a:t>
            </a:r>
            <a:r>
              <a:rPr lang="en-US" sz="1200" dirty="0"/>
              <a:t>DCM / Audi. Conducted by; </a:t>
            </a:r>
            <a:r>
              <a:rPr lang="en-US" sz="1200" dirty="0" err="1"/>
              <a:t>Differentology</a:t>
            </a:r>
            <a:r>
              <a:rPr lang="en-US" sz="1200" dirty="0"/>
              <a:t>, Nov 2023. </a:t>
            </a:r>
          </a:p>
          <a:p>
            <a:pPr marL="158750" indent="0" algn="r" defTabSz="445018">
              <a:buNone/>
              <a:defRPr/>
            </a:pPr>
            <a:r>
              <a:rPr lang="en-GB" sz="1200" dirty="0"/>
              <a:t>Results b</a:t>
            </a:r>
            <a:r>
              <a:rPr lang="en-US" sz="1200" dirty="0" err="1"/>
              <a:t>ase</a:t>
            </a:r>
            <a:r>
              <a:rPr lang="en-US" sz="1200" dirty="0"/>
              <a:t>: 16+, Uplifts are control (unexposed to ad) vs test 1 (exposed to gold spot ad) vs test 2 (exposed to Screen X ad)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52886D-1597-604C-8079-1A624120672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786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 column dark logo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27">
            <a:extLst>
              <a:ext uri="{FF2B5EF4-FFF2-40B4-BE49-F238E27FC236}">
                <a16:creationId xmlns:a16="http://schemas.microsoft.com/office/drawing/2014/main" id="{3A6FA12F-9123-AD89-ADDC-0E7AA00FC45B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pic>
        <p:nvPicPr>
          <p:cNvPr id="3" name="Picture 2" descr="A group of blue circles&#10;&#10;AI-generated content may be incorrect.">
            <a:extLst>
              <a:ext uri="{FF2B5EF4-FFF2-40B4-BE49-F238E27FC236}">
                <a16:creationId xmlns:a16="http://schemas.microsoft.com/office/drawing/2014/main" id="{0F59E2B4-254C-16C9-F8C0-468844BD0216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03078" y="6371736"/>
            <a:ext cx="1255194" cy="261683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91473826-99E0-053A-6C57-A6DDEED383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6CCF1F32-85C5-5C77-8BD5-9633C13711E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2" y="1173679"/>
            <a:ext cx="5552995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10" name="Text Placeholder 24">
            <a:extLst>
              <a:ext uri="{FF2B5EF4-FFF2-40B4-BE49-F238E27FC236}">
                <a16:creationId xmlns:a16="http://schemas.microsoft.com/office/drawing/2014/main" id="{2A496D35-81E8-F7C8-ADA2-0FA835A38D0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2" y="1844676"/>
            <a:ext cx="7532156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endParaRPr lang="en-US" dirty="0">
              <a:sym typeface="Helvetica Neue Light"/>
            </a:endParaRPr>
          </a:p>
        </p:txBody>
      </p:sp>
    </p:spTree>
    <p:extLst>
      <p:ext uri="{BB962C8B-B14F-4D97-AF65-F5344CB8AC3E}">
        <p14:creationId xmlns:p14="http://schemas.microsoft.com/office/powerpoint/2010/main" val="41215334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 1 column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37F984AC-9DD0-BA85-9105-E2072800EDBD}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205242" y="6369457"/>
            <a:ext cx="1252800" cy="266400"/>
          </a:xfrm>
          <a:prstGeom prst="rect">
            <a:avLst/>
          </a:prstGeom>
        </p:spPr>
      </p:pic>
      <p:sp>
        <p:nvSpPr>
          <p:cNvPr id="9" name="Rounded Rectangle 27">
            <a:extLst>
              <a:ext uri="{FF2B5EF4-FFF2-40B4-BE49-F238E27FC236}">
                <a16:creationId xmlns:a16="http://schemas.microsoft.com/office/drawing/2014/main" id="{3A6FA12F-9123-AD89-ADDC-0E7AA00FC45B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1473826-99E0-053A-6C57-A6DDEED383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6CCF1F32-85C5-5C77-8BD5-9633C13711E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2" y="1173679"/>
            <a:ext cx="5552995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10" name="Text Placeholder 24">
            <a:extLst>
              <a:ext uri="{FF2B5EF4-FFF2-40B4-BE49-F238E27FC236}">
                <a16:creationId xmlns:a16="http://schemas.microsoft.com/office/drawing/2014/main" id="{2A496D35-81E8-F7C8-ADA2-0FA835A38D0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2" y="1844676"/>
            <a:ext cx="7532156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endParaRPr lang="en-US" dirty="0">
              <a:sym typeface="Helvetica Neue Light"/>
            </a:endParaRPr>
          </a:p>
        </p:txBody>
      </p:sp>
    </p:spTree>
    <p:extLst>
      <p:ext uri="{BB962C8B-B14F-4D97-AF65-F5344CB8AC3E}">
        <p14:creationId xmlns:p14="http://schemas.microsoft.com/office/powerpoint/2010/main" val="1301309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2 columns dark logo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27">
            <a:extLst>
              <a:ext uri="{FF2B5EF4-FFF2-40B4-BE49-F238E27FC236}">
                <a16:creationId xmlns:a16="http://schemas.microsoft.com/office/drawing/2014/main" id="{DF6CB513-79BC-2645-FFFD-59E63B65A523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2" y="1173679"/>
            <a:ext cx="5552995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2" y="1844676"/>
            <a:ext cx="5397318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3" name="Text Placeholder 24">
            <a:extLst>
              <a:ext uri="{FF2B5EF4-FFF2-40B4-BE49-F238E27FC236}">
                <a16:creationId xmlns:a16="http://schemas.microsoft.com/office/drawing/2014/main" id="{4B7717A5-7B11-C517-FE33-F1296EE3E5BB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6286152" y="1844675"/>
            <a:ext cx="5397318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endParaRPr lang="en-US" dirty="0">
              <a:sym typeface="Helvetica Neue Light"/>
            </a:endParaRPr>
          </a:p>
        </p:txBody>
      </p:sp>
      <p:pic>
        <p:nvPicPr>
          <p:cNvPr id="4" name="Picture 3" descr="A group of blue circles&#10;&#10;AI-generated content may be incorrect.">
            <a:extLst>
              <a:ext uri="{FF2B5EF4-FFF2-40B4-BE49-F238E27FC236}">
                <a16:creationId xmlns:a16="http://schemas.microsoft.com/office/drawing/2014/main" id="{FF597162-1ABE-A3C4-D1E3-AC0FE6EE1189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03078" y="6371736"/>
            <a:ext cx="1255194" cy="261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113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2 columns light log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BBF20641-6024-1D7D-CD53-F1DC401D9D4E}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205242" y="6369457"/>
            <a:ext cx="1252800" cy="266400"/>
          </a:xfrm>
          <a:prstGeom prst="rect">
            <a:avLst/>
          </a:prstGeom>
        </p:spPr>
      </p:pic>
      <p:sp>
        <p:nvSpPr>
          <p:cNvPr id="5" name="Rounded Rectangle 27">
            <a:extLst>
              <a:ext uri="{FF2B5EF4-FFF2-40B4-BE49-F238E27FC236}">
                <a16:creationId xmlns:a16="http://schemas.microsoft.com/office/drawing/2014/main" id="{DF6CB513-79BC-2645-FFFD-59E63B65A523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2" y="1173679"/>
            <a:ext cx="5552995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2" y="1844676"/>
            <a:ext cx="5397318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3" name="Text Placeholder 24">
            <a:extLst>
              <a:ext uri="{FF2B5EF4-FFF2-40B4-BE49-F238E27FC236}">
                <a16:creationId xmlns:a16="http://schemas.microsoft.com/office/drawing/2014/main" id="{4B7717A5-7B11-C517-FE33-F1296EE3E5BB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6286152" y="1844675"/>
            <a:ext cx="5397318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endParaRPr lang="en-US" dirty="0">
              <a:sym typeface="Helvetica Neue Light"/>
            </a:endParaRPr>
          </a:p>
        </p:txBody>
      </p:sp>
    </p:spTree>
    <p:extLst>
      <p:ext uri="{BB962C8B-B14F-4D97-AF65-F5344CB8AC3E}">
        <p14:creationId xmlns:p14="http://schemas.microsoft.com/office/powerpoint/2010/main" val="954142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2 columns and subheads dark logo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27">
            <a:extLst>
              <a:ext uri="{FF2B5EF4-FFF2-40B4-BE49-F238E27FC236}">
                <a16:creationId xmlns:a16="http://schemas.microsoft.com/office/drawing/2014/main" id="{A0E60FAE-8339-C985-7BE5-017CF05E99DA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2" y="1173163"/>
            <a:ext cx="5552995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2" y="1844676"/>
            <a:ext cx="5397318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3" name="Text Placeholder 24">
            <a:extLst>
              <a:ext uri="{FF2B5EF4-FFF2-40B4-BE49-F238E27FC236}">
                <a16:creationId xmlns:a16="http://schemas.microsoft.com/office/drawing/2014/main" id="{4B7717A5-7B11-C517-FE33-F1296EE3E5BB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6286152" y="1844675"/>
            <a:ext cx="5397318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endParaRPr lang="en-US" dirty="0">
              <a:sym typeface="Helvetica Neue Light"/>
            </a:endParaRPr>
          </a:p>
        </p:txBody>
      </p:sp>
      <p:pic>
        <p:nvPicPr>
          <p:cNvPr id="4" name="Picture 3" descr="A group of blue circles&#10;&#10;AI-generated content may be incorrect.">
            <a:extLst>
              <a:ext uri="{FF2B5EF4-FFF2-40B4-BE49-F238E27FC236}">
                <a16:creationId xmlns:a16="http://schemas.microsoft.com/office/drawing/2014/main" id="{FF597162-1ABE-A3C4-D1E3-AC0FE6EE1189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03078" y="6371736"/>
            <a:ext cx="1255194" cy="261683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E6F58D1-0CE3-46F0-D751-83D91F31AB33}"/>
              </a:ext>
            </a:extLst>
          </p:cNvPr>
          <p:cNvSpPr>
            <a:spLocks noGrp="1"/>
          </p:cNvSpPr>
          <p:nvPr>
            <p:ph type="body" sz="quarter" idx="85" hasCustomPrompt="1"/>
          </p:nvPr>
        </p:nvSpPr>
        <p:spPr>
          <a:xfrm>
            <a:off x="6286500" y="1173163"/>
            <a:ext cx="5396968" cy="347662"/>
          </a:xfrm>
        </p:spPr>
        <p:txBody>
          <a:bodyPr>
            <a:noAutofit/>
          </a:bodyPr>
          <a:lstStyle>
            <a:lvl1pPr>
              <a:buNone/>
              <a:defRPr sz="2000"/>
            </a:lvl1pPr>
          </a:lstStyle>
          <a:p>
            <a:pPr lvl="0"/>
            <a:r>
              <a:rPr lang="en-US" dirty="0"/>
              <a:t>Subheading goes here</a:t>
            </a:r>
          </a:p>
        </p:txBody>
      </p:sp>
    </p:spTree>
    <p:extLst>
      <p:ext uri="{BB962C8B-B14F-4D97-AF65-F5344CB8AC3E}">
        <p14:creationId xmlns:p14="http://schemas.microsoft.com/office/powerpoint/2010/main" val="2986722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2 columns and subheads light log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B0BB70C3-A052-6465-5890-050D10E5E099}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205242" y="6369457"/>
            <a:ext cx="1252800" cy="266400"/>
          </a:xfrm>
          <a:prstGeom prst="rect">
            <a:avLst/>
          </a:prstGeom>
        </p:spPr>
      </p:pic>
      <p:sp>
        <p:nvSpPr>
          <p:cNvPr id="5" name="Rounded Rectangle 27">
            <a:extLst>
              <a:ext uri="{FF2B5EF4-FFF2-40B4-BE49-F238E27FC236}">
                <a16:creationId xmlns:a16="http://schemas.microsoft.com/office/drawing/2014/main" id="{A0E60FAE-8339-C985-7BE5-017CF05E99DA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2" y="1173163"/>
            <a:ext cx="5552995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2" y="1844676"/>
            <a:ext cx="5397318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3" name="Text Placeholder 24">
            <a:extLst>
              <a:ext uri="{FF2B5EF4-FFF2-40B4-BE49-F238E27FC236}">
                <a16:creationId xmlns:a16="http://schemas.microsoft.com/office/drawing/2014/main" id="{4B7717A5-7B11-C517-FE33-F1296EE3E5BB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6286152" y="1844675"/>
            <a:ext cx="5397318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endParaRPr lang="en-US" dirty="0">
              <a:sym typeface="Helvetica Neue Light"/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E6F58D1-0CE3-46F0-D751-83D91F31AB33}"/>
              </a:ext>
            </a:extLst>
          </p:cNvPr>
          <p:cNvSpPr>
            <a:spLocks noGrp="1"/>
          </p:cNvSpPr>
          <p:nvPr>
            <p:ph type="body" sz="quarter" idx="85" hasCustomPrompt="1"/>
          </p:nvPr>
        </p:nvSpPr>
        <p:spPr>
          <a:xfrm>
            <a:off x="6286500" y="1173163"/>
            <a:ext cx="5396968" cy="347662"/>
          </a:xfrm>
        </p:spPr>
        <p:txBody>
          <a:bodyPr>
            <a:noAutofit/>
          </a:bodyPr>
          <a:lstStyle>
            <a:lvl1pPr>
              <a:buNone/>
              <a:defRPr sz="2000"/>
            </a:lvl1pPr>
          </a:lstStyle>
          <a:p>
            <a:pPr lvl="0"/>
            <a:r>
              <a:rPr lang="en-US" dirty="0"/>
              <a:t>Subheading goes here</a:t>
            </a:r>
          </a:p>
        </p:txBody>
      </p:sp>
    </p:spTree>
    <p:extLst>
      <p:ext uri="{BB962C8B-B14F-4D97-AF65-F5344CB8AC3E}">
        <p14:creationId xmlns:p14="http://schemas.microsoft.com/office/powerpoint/2010/main" val="19121790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s and subheads dark logo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27">
            <a:extLst>
              <a:ext uri="{FF2B5EF4-FFF2-40B4-BE49-F238E27FC236}">
                <a16:creationId xmlns:a16="http://schemas.microsoft.com/office/drawing/2014/main" id="{7FD2AF75-0473-87AD-C0C8-8B2B2DDD222B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pic>
        <p:nvPicPr>
          <p:cNvPr id="3" name="Picture 2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0650DF23-6A70-950D-349A-2FD21D0D4BD3}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205242" y="6369457"/>
            <a:ext cx="1252800" cy="266400"/>
          </a:xfrm>
          <a:prstGeom prst="rect">
            <a:avLst/>
          </a:prstGeom>
        </p:spPr>
      </p:pic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3" y="1173163"/>
            <a:ext cx="3568168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2" y="1844676"/>
            <a:ext cx="356816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</a:t>
            </a:r>
            <a:r>
              <a:rPr lang="en-US" dirty="0" err="1">
                <a:sym typeface="Helvetica Neue Light"/>
              </a:rPr>
              <a:t>Morbm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pic>
        <p:nvPicPr>
          <p:cNvPr id="4" name="Picture 3" descr="A group of blue circles&#10;&#10;AI-generated content may be incorrect.">
            <a:extLst>
              <a:ext uri="{FF2B5EF4-FFF2-40B4-BE49-F238E27FC236}">
                <a16:creationId xmlns:a16="http://schemas.microsoft.com/office/drawing/2014/main" id="{FF597162-1ABE-A3C4-D1E3-AC0FE6EE1189}"/>
              </a:ext>
            </a:extLst>
          </p:cNvPr>
          <p:cNvPicPr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03078" y="6371736"/>
            <a:ext cx="1255194" cy="261683"/>
          </a:xfrm>
          <a:prstGeom prst="rect">
            <a:avLst/>
          </a:prstGeom>
        </p:spPr>
      </p:pic>
      <p:sp>
        <p:nvSpPr>
          <p:cNvPr id="10" name="Text Placeholder 24">
            <a:extLst>
              <a:ext uri="{FF2B5EF4-FFF2-40B4-BE49-F238E27FC236}">
                <a16:creationId xmlns:a16="http://schemas.microsoft.com/office/drawing/2014/main" id="{FF655C71-7EA6-5CC0-B669-9685229513FE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4311916" y="1844676"/>
            <a:ext cx="356816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</a:t>
            </a:r>
            <a:r>
              <a:rPr lang="en-US" dirty="0" err="1">
                <a:sym typeface="Helvetica Neue Light"/>
              </a:rPr>
              <a:t>Morbm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12" name="Text Placeholder 24">
            <a:extLst>
              <a:ext uri="{FF2B5EF4-FFF2-40B4-BE49-F238E27FC236}">
                <a16:creationId xmlns:a16="http://schemas.microsoft.com/office/drawing/2014/main" id="{50C3176E-24F9-4254-A184-D72E023202D4}"/>
              </a:ext>
            </a:extLst>
          </p:cNvPr>
          <p:cNvSpPr>
            <a:spLocks noGrp="1"/>
          </p:cNvSpPr>
          <p:nvPr>
            <p:ph type="body" sz="quarter" idx="85" hasCustomPrompt="1"/>
          </p:nvPr>
        </p:nvSpPr>
        <p:spPr>
          <a:xfrm>
            <a:off x="8199704" y="1844676"/>
            <a:ext cx="356816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</a:t>
            </a:r>
            <a:r>
              <a:rPr lang="en-US" dirty="0" err="1">
                <a:sym typeface="Helvetica Neue Light"/>
              </a:rPr>
              <a:t>Morbm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9ED902FD-2188-CEE7-78B5-9186B26F0E97}"/>
              </a:ext>
            </a:extLst>
          </p:cNvPr>
          <p:cNvSpPr>
            <a:spLocks noGrp="1"/>
          </p:cNvSpPr>
          <p:nvPr>
            <p:ph type="body" sz="quarter" idx="86" hasCustomPrompt="1"/>
          </p:nvPr>
        </p:nvSpPr>
        <p:spPr>
          <a:xfrm>
            <a:off x="4311916" y="1173163"/>
            <a:ext cx="3568168" cy="347662"/>
          </a:xfrm>
        </p:spPr>
        <p:txBody>
          <a:bodyPr>
            <a:noAutofit/>
          </a:bodyPr>
          <a:lstStyle>
            <a:lvl1pPr>
              <a:buNone/>
              <a:defRPr sz="2000"/>
            </a:lvl1pPr>
          </a:lstStyle>
          <a:p>
            <a:pPr lvl="0"/>
            <a:r>
              <a:rPr lang="en-US" dirty="0"/>
              <a:t>Subheading goes here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809BF637-140B-703B-4DEE-9A9624536665}"/>
              </a:ext>
            </a:extLst>
          </p:cNvPr>
          <p:cNvSpPr>
            <a:spLocks noGrp="1"/>
          </p:cNvSpPr>
          <p:nvPr>
            <p:ph type="body" sz="quarter" idx="87" hasCustomPrompt="1"/>
          </p:nvPr>
        </p:nvSpPr>
        <p:spPr>
          <a:xfrm>
            <a:off x="8199704" y="1173163"/>
            <a:ext cx="3568168" cy="347662"/>
          </a:xfrm>
        </p:spPr>
        <p:txBody>
          <a:bodyPr>
            <a:noAutofit/>
          </a:bodyPr>
          <a:lstStyle>
            <a:lvl1pPr>
              <a:buNone/>
              <a:defRPr sz="2000"/>
            </a:lvl1pPr>
          </a:lstStyle>
          <a:p>
            <a:pPr lvl="0"/>
            <a:r>
              <a:rPr lang="en-US" dirty="0"/>
              <a:t>Subheading goes here</a:t>
            </a:r>
          </a:p>
        </p:txBody>
      </p:sp>
    </p:spTree>
    <p:extLst>
      <p:ext uri="{BB962C8B-B14F-4D97-AF65-F5344CB8AC3E}">
        <p14:creationId xmlns:p14="http://schemas.microsoft.com/office/powerpoint/2010/main" val="10855463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s and subheads light log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27">
            <a:extLst>
              <a:ext uri="{FF2B5EF4-FFF2-40B4-BE49-F238E27FC236}">
                <a16:creationId xmlns:a16="http://schemas.microsoft.com/office/drawing/2014/main" id="{7FD2AF75-0473-87AD-C0C8-8B2B2DDD222B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3" y="1173163"/>
            <a:ext cx="3568168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2" y="1844676"/>
            <a:ext cx="356816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</a:t>
            </a:r>
            <a:r>
              <a:rPr lang="en-US" dirty="0" err="1">
                <a:sym typeface="Helvetica Neue Light"/>
              </a:rPr>
              <a:t>Morbm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10" name="Text Placeholder 24">
            <a:extLst>
              <a:ext uri="{FF2B5EF4-FFF2-40B4-BE49-F238E27FC236}">
                <a16:creationId xmlns:a16="http://schemas.microsoft.com/office/drawing/2014/main" id="{FF655C71-7EA6-5CC0-B669-9685229513FE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4311916" y="1844676"/>
            <a:ext cx="356816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</a:t>
            </a:r>
            <a:r>
              <a:rPr lang="en-US" dirty="0" err="1">
                <a:sym typeface="Helvetica Neue Light"/>
              </a:rPr>
              <a:t>Morbm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12" name="Text Placeholder 24">
            <a:extLst>
              <a:ext uri="{FF2B5EF4-FFF2-40B4-BE49-F238E27FC236}">
                <a16:creationId xmlns:a16="http://schemas.microsoft.com/office/drawing/2014/main" id="{50C3176E-24F9-4254-A184-D72E023202D4}"/>
              </a:ext>
            </a:extLst>
          </p:cNvPr>
          <p:cNvSpPr>
            <a:spLocks noGrp="1"/>
          </p:cNvSpPr>
          <p:nvPr>
            <p:ph type="body" sz="quarter" idx="85" hasCustomPrompt="1"/>
          </p:nvPr>
        </p:nvSpPr>
        <p:spPr>
          <a:xfrm>
            <a:off x="8199704" y="1844676"/>
            <a:ext cx="356816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</a:t>
            </a:r>
            <a:r>
              <a:rPr lang="en-US" dirty="0" err="1">
                <a:sym typeface="Helvetica Neue Light"/>
              </a:rPr>
              <a:t>Morbm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9ED902FD-2188-CEE7-78B5-9186B26F0E97}"/>
              </a:ext>
            </a:extLst>
          </p:cNvPr>
          <p:cNvSpPr>
            <a:spLocks noGrp="1"/>
          </p:cNvSpPr>
          <p:nvPr>
            <p:ph type="body" sz="quarter" idx="86" hasCustomPrompt="1"/>
          </p:nvPr>
        </p:nvSpPr>
        <p:spPr>
          <a:xfrm>
            <a:off x="4311916" y="1173163"/>
            <a:ext cx="3568168" cy="347662"/>
          </a:xfrm>
        </p:spPr>
        <p:txBody>
          <a:bodyPr>
            <a:noAutofit/>
          </a:bodyPr>
          <a:lstStyle>
            <a:lvl1pPr>
              <a:buNone/>
              <a:defRPr sz="2000"/>
            </a:lvl1pPr>
          </a:lstStyle>
          <a:p>
            <a:pPr lvl="0"/>
            <a:r>
              <a:rPr lang="en-US" dirty="0"/>
              <a:t>Subheading goes here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809BF637-140B-703B-4DEE-9A9624536665}"/>
              </a:ext>
            </a:extLst>
          </p:cNvPr>
          <p:cNvSpPr>
            <a:spLocks noGrp="1"/>
          </p:cNvSpPr>
          <p:nvPr>
            <p:ph type="body" sz="quarter" idx="87" hasCustomPrompt="1"/>
          </p:nvPr>
        </p:nvSpPr>
        <p:spPr>
          <a:xfrm>
            <a:off x="8199704" y="1173163"/>
            <a:ext cx="3568168" cy="347662"/>
          </a:xfrm>
        </p:spPr>
        <p:txBody>
          <a:bodyPr>
            <a:noAutofit/>
          </a:bodyPr>
          <a:lstStyle>
            <a:lvl1pPr>
              <a:buNone/>
              <a:defRPr sz="2000"/>
            </a:lvl1pPr>
          </a:lstStyle>
          <a:p>
            <a:pPr lvl="0"/>
            <a:r>
              <a:rPr lang="en-US" dirty="0"/>
              <a:t>Subheading goes here</a:t>
            </a:r>
          </a:p>
        </p:txBody>
      </p:sp>
      <p:pic>
        <p:nvPicPr>
          <p:cNvPr id="11" name="Picture 10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B99151A8-A22E-C083-109C-01702C1F8F94}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205242" y="6369457"/>
            <a:ext cx="1252800" cy="26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773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 column and image light log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27">
            <a:extLst>
              <a:ext uri="{FF2B5EF4-FFF2-40B4-BE49-F238E27FC236}">
                <a16:creationId xmlns:a16="http://schemas.microsoft.com/office/drawing/2014/main" id="{D5C0E319-268E-D627-A9CE-48C986907520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3" y="1173163"/>
            <a:ext cx="6595530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3" y="1844676"/>
            <a:ext cx="651710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</a:t>
            </a:r>
            <a:r>
              <a:rPr lang="en-US" dirty="0" err="1">
                <a:sym typeface="Helvetica Neue Light"/>
              </a:rPr>
              <a:t>Morbm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pic>
        <p:nvPicPr>
          <p:cNvPr id="3" name="Picture 2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B84995FD-597D-11FB-775F-8D431773E46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05242" y="6369457"/>
            <a:ext cx="1252800" cy="266400"/>
          </a:xfrm>
          <a:prstGeom prst="rect">
            <a:avLst/>
          </a:prstGeom>
        </p:spPr>
      </p:pic>
      <p:sp>
        <p:nvSpPr>
          <p:cNvPr id="5" name="Picture Placeholder 12">
            <a:extLst>
              <a:ext uri="{FF2B5EF4-FFF2-40B4-BE49-F238E27FC236}">
                <a16:creationId xmlns:a16="http://schemas.microsoft.com/office/drawing/2014/main" id="{536C4448-A2C4-ECA8-1DE9-7250AF16D8C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77100" y="1173163"/>
            <a:ext cx="4617720" cy="4732337"/>
          </a:xfrm>
          <a:prstGeom prst="roundRect">
            <a:avLst>
              <a:gd name="adj" fmla="val 1469"/>
            </a:avLst>
          </a:prstGeom>
          <a:blipFill>
            <a:blip r:embed="rId3"/>
            <a:srcRect/>
            <a:stretch>
              <a:fillRect l="-564" r="-564"/>
            </a:stretch>
          </a:blip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3969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 column and image dark logo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oup of blue circles&#10;&#10;AI-generated content may be incorrect.">
            <a:extLst>
              <a:ext uri="{FF2B5EF4-FFF2-40B4-BE49-F238E27FC236}">
                <a16:creationId xmlns:a16="http://schemas.microsoft.com/office/drawing/2014/main" id="{FF000CAA-8178-20A5-C3EF-8619382B9520}"/>
              </a:ext>
            </a:extLst>
          </p:cNvPr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3078" y="6371736"/>
            <a:ext cx="1255194" cy="261683"/>
          </a:xfrm>
          <a:prstGeom prst="rect">
            <a:avLst/>
          </a:prstGeom>
        </p:spPr>
      </p:pic>
      <p:sp>
        <p:nvSpPr>
          <p:cNvPr id="4" name="Rounded Rectangle 27">
            <a:extLst>
              <a:ext uri="{FF2B5EF4-FFF2-40B4-BE49-F238E27FC236}">
                <a16:creationId xmlns:a16="http://schemas.microsoft.com/office/drawing/2014/main" id="{D5C0E319-268E-D627-A9CE-48C986907520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3" y="1173163"/>
            <a:ext cx="6595530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3" y="1844676"/>
            <a:ext cx="651710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</a:t>
            </a:r>
            <a:r>
              <a:rPr lang="en-US" dirty="0" err="1">
                <a:sym typeface="Helvetica Neue Light"/>
              </a:rPr>
              <a:t>Morbm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5" name="Picture Placeholder 12">
            <a:extLst>
              <a:ext uri="{FF2B5EF4-FFF2-40B4-BE49-F238E27FC236}">
                <a16:creationId xmlns:a16="http://schemas.microsoft.com/office/drawing/2014/main" id="{536C4448-A2C4-ECA8-1DE9-7250AF16D8C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77100" y="1173163"/>
            <a:ext cx="4617720" cy="4732337"/>
          </a:xfrm>
          <a:prstGeom prst="roundRect">
            <a:avLst>
              <a:gd name="adj" fmla="val 1469"/>
            </a:avLst>
          </a:prstGeom>
          <a:blipFill>
            <a:blip r:embed="rId3"/>
            <a:srcRect/>
            <a:stretch>
              <a:fillRect l="-564" r="-564"/>
            </a:stretch>
          </a:blip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6246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 column and 2 images light log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27">
            <a:extLst>
              <a:ext uri="{FF2B5EF4-FFF2-40B4-BE49-F238E27FC236}">
                <a16:creationId xmlns:a16="http://schemas.microsoft.com/office/drawing/2014/main" id="{D5C0E319-268E-D627-A9CE-48C986907520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3" y="1173163"/>
            <a:ext cx="6595530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3" y="1844676"/>
            <a:ext cx="651710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</a:t>
            </a:r>
            <a:r>
              <a:rPr lang="en-US" dirty="0" err="1">
                <a:sym typeface="Helvetica Neue Light"/>
              </a:rPr>
              <a:t>Morbm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pic>
        <p:nvPicPr>
          <p:cNvPr id="3" name="Picture 2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B84995FD-597D-11FB-775F-8D431773E46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05242" y="6369457"/>
            <a:ext cx="1252800" cy="266400"/>
          </a:xfrm>
          <a:prstGeom prst="rect">
            <a:avLst/>
          </a:prstGeom>
        </p:spPr>
      </p:pic>
      <p:sp>
        <p:nvSpPr>
          <p:cNvPr id="6" name="Picture Placeholder 12">
            <a:extLst>
              <a:ext uri="{FF2B5EF4-FFF2-40B4-BE49-F238E27FC236}">
                <a16:creationId xmlns:a16="http://schemas.microsoft.com/office/drawing/2014/main" id="{6648469C-6E29-6B3B-745E-3E29362F3CA1}"/>
              </a:ext>
            </a:extLst>
          </p:cNvPr>
          <p:cNvSpPr>
            <a:spLocks noGrp="1"/>
          </p:cNvSpPr>
          <p:nvPr>
            <p:ph type="pic" sz="quarter" idx="84"/>
          </p:nvPr>
        </p:nvSpPr>
        <p:spPr>
          <a:xfrm>
            <a:off x="7277100" y="3589020"/>
            <a:ext cx="4617720" cy="2316481"/>
          </a:xfrm>
          <a:prstGeom prst="roundRect">
            <a:avLst>
              <a:gd name="adj" fmla="val 1469"/>
            </a:avLst>
          </a:prstGeom>
          <a:blipFill>
            <a:blip r:embed="rId3"/>
            <a:srcRect/>
            <a:stretch>
              <a:fillRect t="-13649" b="-13649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5" name="Picture Placeholder 12">
            <a:extLst>
              <a:ext uri="{FF2B5EF4-FFF2-40B4-BE49-F238E27FC236}">
                <a16:creationId xmlns:a16="http://schemas.microsoft.com/office/drawing/2014/main" id="{EC5FAE92-7FCA-87EC-66ED-A190847BBADF}"/>
              </a:ext>
            </a:extLst>
          </p:cNvPr>
          <p:cNvSpPr>
            <a:spLocks noGrp="1"/>
          </p:cNvSpPr>
          <p:nvPr>
            <p:ph type="pic" sz="quarter" idx="85"/>
          </p:nvPr>
        </p:nvSpPr>
        <p:spPr>
          <a:xfrm>
            <a:off x="7277100" y="1173162"/>
            <a:ext cx="4617720" cy="2316481"/>
          </a:xfrm>
          <a:prstGeom prst="roundRect">
            <a:avLst>
              <a:gd name="adj" fmla="val 1469"/>
            </a:avLst>
          </a:prstGeom>
          <a:blipFill>
            <a:blip r:embed="rId3"/>
            <a:srcRect/>
            <a:stretch>
              <a:fillRect t="-13649" b="-13649"/>
            </a:stretch>
          </a:blip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90490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 column and 2 images dark logo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oup of blue circles&#10;&#10;AI-generated content may be incorrect.">
            <a:extLst>
              <a:ext uri="{FF2B5EF4-FFF2-40B4-BE49-F238E27FC236}">
                <a16:creationId xmlns:a16="http://schemas.microsoft.com/office/drawing/2014/main" id="{FF000CAA-8178-20A5-C3EF-8619382B9520}"/>
              </a:ext>
            </a:extLst>
          </p:cNvPr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3078" y="6371736"/>
            <a:ext cx="1255194" cy="261683"/>
          </a:xfrm>
          <a:prstGeom prst="rect">
            <a:avLst/>
          </a:prstGeom>
        </p:spPr>
      </p:pic>
      <p:sp>
        <p:nvSpPr>
          <p:cNvPr id="4" name="Rounded Rectangle 27">
            <a:extLst>
              <a:ext uri="{FF2B5EF4-FFF2-40B4-BE49-F238E27FC236}">
                <a16:creationId xmlns:a16="http://schemas.microsoft.com/office/drawing/2014/main" id="{D5C0E319-268E-D627-A9CE-48C986907520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3" y="1173163"/>
            <a:ext cx="6595530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3" y="1844676"/>
            <a:ext cx="651710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</a:t>
            </a:r>
            <a:r>
              <a:rPr lang="en-US" dirty="0" err="1">
                <a:sym typeface="Helvetica Neue Light"/>
              </a:rPr>
              <a:t>Morbm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3" name="Picture Placeholder 12">
            <a:extLst>
              <a:ext uri="{FF2B5EF4-FFF2-40B4-BE49-F238E27FC236}">
                <a16:creationId xmlns:a16="http://schemas.microsoft.com/office/drawing/2014/main" id="{E1D00CE0-92D0-304B-9195-D9EC032BE2B4}"/>
              </a:ext>
            </a:extLst>
          </p:cNvPr>
          <p:cNvSpPr>
            <a:spLocks noGrp="1"/>
          </p:cNvSpPr>
          <p:nvPr>
            <p:ph type="pic" sz="quarter" idx="84"/>
          </p:nvPr>
        </p:nvSpPr>
        <p:spPr>
          <a:xfrm>
            <a:off x="7277100" y="3589020"/>
            <a:ext cx="4617720" cy="2316481"/>
          </a:xfrm>
          <a:prstGeom prst="roundRect">
            <a:avLst>
              <a:gd name="adj" fmla="val 1469"/>
            </a:avLst>
          </a:prstGeom>
          <a:blipFill>
            <a:blip r:embed="rId3"/>
            <a:srcRect/>
            <a:stretch>
              <a:fillRect t="-13649" b="-13649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0" name="Picture Placeholder 12">
            <a:extLst>
              <a:ext uri="{FF2B5EF4-FFF2-40B4-BE49-F238E27FC236}">
                <a16:creationId xmlns:a16="http://schemas.microsoft.com/office/drawing/2014/main" id="{F4A26068-853B-1EA2-7A6B-6F1C271EE23E}"/>
              </a:ext>
            </a:extLst>
          </p:cNvPr>
          <p:cNvSpPr>
            <a:spLocks noGrp="1"/>
          </p:cNvSpPr>
          <p:nvPr>
            <p:ph type="pic" sz="quarter" idx="85"/>
          </p:nvPr>
        </p:nvSpPr>
        <p:spPr>
          <a:xfrm>
            <a:off x="7277100" y="1173162"/>
            <a:ext cx="4617720" cy="2316481"/>
          </a:xfrm>
          <a:prstGeom prst="roundRect">
            <a:avLst>
              <a:gd name="adj" fmla="val 1469"/>
            </a:avLst>
          </a:prstGeom>
          <a:blipFill>
            <a:blip r:embed="rId3"/>
            <a:srcRect/>
            <a:stretch>
              <a:fillRect t="-13649" b="-13649"/>
            </a:stretch>
          </a:blip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07989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image light tex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11AEC833-B7AF-388F-2DA8-4E0470B482D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4063" y="225425"/>
            <a:ext cx="4895850" cy="5869329"/>
          </a:xfrm>
          <a:prstGeom prst="roundRect">
            <a:avLst>
              <a:gd name="adj" fmla="val 1469"/>
            </a:avLst>
          </a:prstGeom>
          <a:blipFill>
            <a:blip r:embed="rId2"/>
            <a:srcRect/>
            <a:stretch>
              <a:fillRect l="-9150" r="-9150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90B48BB-FB00-8D3A-72A5-C37750DDCE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6242" y="234165"/>
            <a:ext cx="6195580" cy="1335808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Heading goes here over two lines if needed</a:t>
            </a:r>
            <a:endParaRPr lang="en-US" dirty="0"/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1C5571BC-B3DA-B880-A9E9-BFE7A335F37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05242" y="1844676"/>
            <a:ext cx="6340042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bg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endParaRPr lang="en-US" dirty="0">
              <a:sym typeface="Helvetica Neue Light"/>
            </a:endParaRPr>
          </a:p>
        </p:txBody>
      </p:sp>
      <p:sp>
        <p:nvSpPr>
          <p:cNvPr id="9" name="Text Placeholder 20">
            <a:extLst>
              <a:ext uri="{FF2B5EF4-FFF2-40B4-BE49-F238E27FC236}">
                <a16:creationId xmlns:a16="http://schemas.microsoft.com/office/drawing/2014/main" id="{AFBF60D8-87D9-D3F9-D66C-E82E2E6323B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11818" y="5533498"/>
            <a:ext cx="6376864" cy="561256"/>
          </a:xfrm>
          <a:prstGeom prst="roundRect">
            <a:avLst>
              <a:gd name="adj" fmla="val 13265"/>
            </a:avLst>
          </a:prstGeom>
          <a:solidFill>
            <a:schemeClr val="accent4"/>
          </a:solidFill>
        </p:spPr>
        <p:txBody>
          <a:bodyPr vert="horz" anchor="ctr">
            <a:noAutofit/>
          </a:bodyPr>
          <a:lstStyle>
            <a:lvl1pPr marL="216000" algn="l" rtl="1">
              <a:buNone/>
              <a:defRPr sz="1400">
                <a:solidFill>
                  <a:schemeClr val="tx1"/>
                </a:solidFill>
              </a:defRPr>
            </a:lvl1pPr>
            <a:lvl2pPr algn="thaiDist">
              <a:defRPr/>
            </a:lvl2pPr>
          </a:lstStyle>
          <a:p>
            <a:pPr lvl="0"/>
            <a:r>
              <a:rPr lang="en-US" dirty="0"/>
              <a:t>	   XX secondary text goes along here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FE1EB83B-8351-8FCC-170C-509E91CCF04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pic>
        <p:nvPicPr>
          <p:cNvPr id="4" name="Picture 3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294AF3EF-C3D7-8DD4-27D4-8582327AA7EC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205242" y="6369457"/>
            <a:ext cx="1252800" cy="26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0900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7" orient="horz" pos="3158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and image 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11AEC833-B7AF-388F-2DA8-4E0470B482D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4063" y="225425"/>
            <a:ext cx="4895850" cy="5869329"/>
          </a:xfrm>
          <a:prstGeom prst="roundRect">
            <a:avLst>
              <a:gd name="adj" fmla="val 1469"/>
            </a:avLst>
          </a:prstGeom>
          <a:blipFill>
            <a:blip r:embed="rId2"/>
            <a:srcRect/>
            <a:stretch>
              <a:fillRect l="-9150" r="-9150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90B48BB-FB00-8D3A-72A5-C37750DDCE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6242" y="234165"/>
            <a:ext cx="6195580" cy="1335808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Heading goes here over two lines if needed</a:t>
            </a:r>
            <a:endParaRPr lang="en-US" dirty="0"/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1C5571BC-B3DA-B880-A9E9-BFE7A335F37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05242" y="1844676"/>
            <a:ext cx="6340042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bg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endParaRPr lang="en-US" dirty="0">
              <a:sym typeface="Helvetica Neue Light"/>
            </a:endParaRP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FE1EB83B-8351-8FCC-170C-509E91CCF04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pic>
        <p:nvPicPr>
          <p:cNvPr id="4" name="Picture 3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294AF3EF-C3D7-8DD4-27D4-8582327AA7EC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205242" y="6369457"/>
            <a:ext cx="1252800" cy="26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6705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7" orient="horz" pos="3158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 and image 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blue circles&#10;&#10;AI-generated content may be incorrect.">
            <a:extLst>
              <a:ext uri="{FF2B5EF4-FFF2-40B4-BE49-F238E27FC236}">
                <a16:creationId xmlns:a16="http://schemas.microsoft.com/office/drawing/2014/main" id="{86EA50D8-28B9-EA9C-43F3-5CA9C2078F5C}"/>
              </a:ext>
            </a:extLst>
          </p:cNvPr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3078" y="6371736"/>
            <a:ext cx="1255194" cy="261683"/>
          </a:xfrm>
          <a:prstGeom prst="rect">
            <a:avLst/>
          </a:prstGeom>
        </p:spPr>
      </p:pic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11AEC833-B7AF-388F-2DA8-4E0470B482D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4063" y="225425"/>
            <a:ext cx="4895850" cy="5869329"/>
          </a:xfrm>
          <a:prstGeom prst="roundRect">
            <a:avLst>
              <a:gd name="adj" fmla="val 1469"/>
            </a:avLst>
          </a:prstGeom>
          <a:blipFill>
            <a:blip r:embed="rId3"/>
            <a:srcRect/>
            <a:stretch>
              <a:fillRect l="-9150" r="-9150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90B48BB-FB00-8D3A-72A5-C37750DDCE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6242" y="234165"/>
            <a:ext cx="6195580" cy="1335808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 over two lines if needed</a:t>
            </a:r>
            <a:endParaRPr lang="en-US" dirty="0"/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1C5571BC-B3DA-B880-A9E9-BFE7A335F37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05242" y="1844676"/>
            <a:ext cx="6340042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endParaRPr lang="en-US" dirty="0">
              <a:sym typeface="Helvetica Neue Light"/>
            </a:endParaRP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FE1EB83B-8351-8FCC-170C-509E91CCF04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</p:spTree>
    <p:extLst>
      <p:ext uri="{BB962C8B-B14F-4D97-AF65-F5344CB8AC3E}">
        <p14:creationId xmlns:p14="http://schemas.microsoft.com/office/powerpoint/2010/main" val="6964354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7" orient="horz" pos="3158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ntent and image white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11AEC833-B7AF-388F-2DA8-4E0470B482D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4063" y="225425"/>
            <a:ext cx="4895850" cy="5869329"/>
          </a:xfrm>
          <a:prstGeom prst="roundRect">
            <a:avLst>
              <a:gd name="adj" fmla="val 1469"/>
            </a:avLst>
          </a:prstGeom>
          <a:blipFill>
            <a:blip r:embed="rId2"/>
            <a:srcRect/>
            <a:stretch>
              <a:fillRect l="-9942" r="-9942"/>
            </a:stretch>
          </a:blip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90B48BB-FB00-8D3A-72A5-C37750DDCE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6242" y="234165"/>
            <a:ext cx="6195580" cy="1335808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 over two lines if needed</a:t>
            </a:r>
            <a:endParaRPr lang="en-US" dirty="0"/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1C5571BC-B3DA-B880-A9E9-BFE7A335F37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05242" y="1844676"/>
            <a:ext cx="6340042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endParaRPr lang="en-US" dirty="0">
              <a:sym typeface="Helvetica Neue Light"/>
            </a:endParaRPr>
          </a:p>
        </p:txBody>
      </p:sp>
      <p:sp>
        <p:nvSpPr>
          <p:cNvPr id="9" name="Text Placeholder 20">
            <a:extLst>
              <a:ext uri="{FF2B5EF4-FFF2-40B4-BE49-F238E27FC236}">
                <a16:creationId xmlns:a16="http://schemas.microsoft.com/office/drawing/2014/main" id="{AFBF60D8-87D9-D3F9-D66C-E82E2E6323B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11818" y="5533498"/>
            <a:ext cx="6589712" cy="561256"/>
          </a:xfrm>
          <a:prstGeom prst="roundRect">
            <a:avLst>
              <a:gd name="adj" fmla="val 13265"/>
            </a:avLst>
          </a:prstGeom>
          <a:solidFill>
            <a:schemeClr val="accent6"/>
          </a:solidFill>
        </p:spPr>
        <p:txBody>
          <a:bodyPr vert="horz" anchor="ctr">
            <a:noAutofit/>
          </a:bodyPr>
          <a:lstStyle>
            <a:lvl1pPr marL="216000" algn="l" rtl="1">
              <a:buNone/>
              <a:defRPr sz="1400">
                <a:solidFill>
                  <a:schemeClr val="tx1"/>
                </a:solidFill>
              </a:defRPr>
            </a:lvl1pPr>
            <a:lvl2pPr algn="thaiDist">
              <a:defRPr/>
            </a:lvl2pPr>
          </a:lstStyle>
          <a:p>
            <a:pPr lvl="0"/>
            <a:r>
              <a:rPr lang="en-US" dirty="0"/>
              <a:t>	   XX secondary text goes along here</a:t>
            </a:r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5C09D414-68E4-C9A4-C900-5CD2C75EDF8E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/>
          <a:lstStyle>
            <a:lvl1pPr algn="r">
              <a:buNone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pic>
        <p:nvPicPr>
          <p:cNvPr id="7" name="Picture 6" descr="A group of blue circles&#10;&#10;AI-generated content may be incorrect.">
            <a:extLst>
              <a:ext uri="{FF2B5EF4-FFF2-40B4-BE49-F238E27FC236}">
                <a16:creationId xmlns:a16="http://schemas.microsoft.com/office/drawing/2014/main" id="{E73B3FE4-F1A8-34B8-E75A-30DBAC1BDF0D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203078" y="6371736"/>
            <a:ext cx="1255194" cy="261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8740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7" orient="horz" pos="3158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35296A7-B999-93D2-3582-3A5FDF7AB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984" y="244355"/>
            <a:ext cx="11651873" cy="1325563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C00E4E-AA31-4487-53C8-F719BA085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7985" y="1569918"/>
            <a:ext cx="11651874" cy="44831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A4BEB0-DB4E-FC9A-83D3-4796BC9590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7013" y="6417330"/>
            <a:ext cx="2743200" cy="19631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E1D87C-720A-4550-9D73-7EA436D48781}" type="datetimeFigureOut">
              <a:rPr lang="en-GB" smtClean="0"/>
              <a:t>13/07/2026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57D8B5-5EF4-BFE1-BA28-2C16D0C023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31912"/>
            <a:ext cx="4114800" cy="200663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A424BB-B773-367F-C47F-DF79E6DFAA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1787" y="6431911"/>
            <a:ext cx="2743200" cy="200664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ADE23F3-0D08-4861-A74C-1342696663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544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350" indent="-635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tabLst/>
        <a:defRPr sz="28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4" pos="121">
          <p15:clr>
            <a:srgbClr val="F26B43"/>
          </p15:clr>
        </p15:guide>
        <p15:guide id="6" pos="1391">
          <p15:clr>
            <a:srgbClr val="F26B43"/>
          </p15:clr>
        </p15:guide>
        <p15:guide id="7" pos="2615">
          <p15:clr>
            <a:srgbClr val="F26B43"/>
          </p15:clr>
        </p15:guide>
        <p15:guide id="8" pos="5065">
          <p15:clr>
            <a:srgbClr val="F26B43"/>
          </p15:clr>
        </p15:guide>
        <p15:guide id="9" pos="6289">
          <p15:clr>
            <a:srgbClr val="F26B43"/>
          </p15:clr>
        </p15:guide>
        <p15:guide id="10" pos="7559">
          <p15:clr>
            <a:srgbClr val="F26B43"/>
          </p15:clr>
        </p15:guide>
        <p15:guide id="15" orient="horz" pos="142">
          <p15:clr>
            <a:srgbClr val="F26B43"/>
          </p15:clr>
        </p15:guide>
        <p15:guide id="17" orient="horz" pos="4178">
          <p15:clr>
            <a:srgbClr val="F26B43"/>
          </p15:clr>
        </p15:guide>
        <p15:guide id="19" pos="4475">
          <p15:clr>
            <a:srgbClr val="F26B43"/>
          </p15:clr>
        </p15:guide>
        <p15:guide id="20" orient="horz" pos="59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0A15468-C483-A9F5-0443-764FE4C46460}"/>
              </a:ext>
            </a:extLst>
          </p:cNvPr>
          <p:cNvSpPr>
            <a:spLocks noGrp="1"/>
          </p:cNvSpPr>
          <p:nvPr>
            <p:ph type="body" sz="quarter" idx="83"/>
          </p:nvPr>
        </p:nvSpPr>
        <p:spPr/>
        <p:txBody>
          <a:bodyPr/>
          <a:lstStyle/>
          <a:p>
            <a:r>
              <a:rPr lang="en-US" b="1" dirty="0"/>
              <a:t>Source: </a:t>
            </a:r>
            <a:r>
              <a:rPr lang="en-US" dirty="0"/>
              <a:t>DCM / Audi. Conducted by; </a:t>
            </a:r>
            <a:r>
              <a:rPr lang="en-US" dirty="0" err="1"/>
              <a:t>Differentology</a:t>
            </a:r>
            <a:r>
              <a:rPr lang="en-US" dirty="0"/>
              <a:t>, Nov 2023. </a:t>
            </a:r>
          </a:p>
          <a:p>
            <a:endParaRPr lang="en-US" dirty="0"/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2F6BEA12-07F5-16A2-BC8D-90BFBCDAC0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922" y="476824"/>
            <a:ext cx="10837631" cy="525552"/>
          </a:xfrm>
        </p:spPr>
        <p:txBody>
          <a:bodyPr/>
          <a:lstStyle/>
          <a:p>
            <a:r>
              <a:rPr lang="en-US" dirty="0"/>
              <a:t>Audi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A766DAC1-27A5-72CE-6171-79C0362DD6A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0922" y="1359624"/>
            <a:ext cx="7568207" cy="4252948"/>
          </a:xfrm>
        </p:spPr>
        <p:txBody>
          <a:bodyPr/>
          <a:lstStyle/>
          <a:p>
            <a:pPr defTabSz="654246">
              <a:lnSpc>
                <a:spcPct val="100000"/>
              </a:lnSpc>
              <a:spcAft>
                <a:spcPts val="116"/>
              </a:spcAft>
            </a:pPr>
            <a:r>
              <a:rPr lang="en-GB" sz="1500" b="1" dirty="0"/>
              <a:t>Background </a:t>
            </a:r>
            <a:br>
              <a:rPr lang="en-GB" sz="1500" b="1" dirty="0"/>
            </a:br>
            <a:r>
              <a:rPr lang="en-GB" altLang="en-US" sz="1500" dirty="0">
                <a:solidFill>
                  <a:srgbClr val="000000"/>
                </a:solidFill>
                <a:cs typeface="Arial" pitchFamily="34" charset="0"/>
              </a:rPr>
              <a:t>Audi wanted to test out the incremental impact of converting an ad into full Screen X format.</a:t>
            </a:r>
            <a:br>
              <a:rPr lang="en-GB" altLang="en-US" sz="1500" b="1" dirty="0">
                <a:solidFill>
                  <a:srgbClr val="000000"/>
                </a:solidFill>
              </a:rPr>
            </a:br>
            <a:br>
              <a:rPr lang="en-GB" altLang="en-US" sz="1500" b="1" dirty="0">
                <a:solidFill>
                  <a:srgbClr val="000000"/>
                </a:solidFill>
              </a:rPr>
            </a:br>
            <a:r>
              <a:rPr lang="en-GB" altLang="en-US" sz="1500" dirty="0">
                <a:solidFill>
                  <a:srgbClr val="000000"/>
                </a:solidFill>
                <a:cs typeface="Arial" pitchFamily="34" charset="0"/>
              </a:rPr>
              <a:t>DCM undertook research to compare those who saw the standard version of ad of in the </a:t>
            </a:r>
            <a:r>
              <a:rPr lang="en-GB" altLang="en-US" sz="1500" i="1" dirty="0">
                <a:solidFill>
                  <a:srgbClr val="000000"/>
                </a:solidFill>
                <a:cs typeface="Arial" pitchFamily="34" charset="0"/>
              </a:rPr>
              <a:t>Wonka</a:t>
            </a:r>
            <a:r>
              <a:rPr lang="en-GB" altLang="en-US" sz="1500" dirty="0">
                <a:solidFill>
                  <a:srgbClr val="000000"/>
                </a:solidFill>
                <a:cs typeface="Arial" pitchFamily="34" charset="0"/>
              </a:rPr>
              <a:t> Gold Spot and those who saw the Screen X version of the ad in Screen X showings of </a:t>
            </a:r>
            <a:r>
              <a:rPr lang="en-GB" altLang="en-US" sz="1500" i="1" dirty="0">
                <a:solidFill>
                  <a:srgbClr val="000000"/>
                </a:solidFill>
                <a:cs typeface="Arial" pitchFamily="34" charset="0"/>
              </a:rPr>
              <a:t>The Marvels.</a:t>
            </a:r>
            <a:endParaRPr lang="en-GB" altLang="en-US" sz="1500" dirty="0">
              <a:cs typeface="Arial" pitchFamily="34" charset="0"/>
            </a:endParaRPr>
          </a:p>
          <a:p>
            <a:pPr defTabSz="654246">
              <a:lnSpc>
                <a:spcPct val="100000"/>
              </a:lnSpc>
              <a:spcAft>
                <a:spcPts val="116"/>
              </a:spcAft>
            </a:pPr>
            <a:endParaRPr lang="en-GB" altLang="en-US" sz="1500" dirty="0">
              <a:highlight>
                <a:srgbClr val="FFFF00"/>
              </a:highlight>
              <a:cs typeface="Arial" pitchFamily="34" charset="0"/>
            </a:endParaRPr>
          </a:p>
          <a:p>
            <a:pPr lvl="0" indent="0" defTabSz="961844">
              <a:lnSpc>
                <a:spcPct val="100000"/>
              </a:lnSpc>
              <a:spcBef>
                <a:spcPts val="0"/>
              </a:spcBef>
              <a:buClr>
                <a:srgbClr val="FFFFFF"/>
              </a:buClr>
              <a:buSzPct val="100000"/>
              <a:defRPr/>
            </a:pPr>
            <a:r>
              <a:rPr lang="en-GB" sz="1500" b="1" dirty="0"/>
              <a:t>Results</a:t>
            </a:r>
          </a:p>
          <a:p>
            <a:pPr lvl="0" indent="0" defTabSz="961844">
              <a:lnSpc>
                <a:spcPct val="100000"/>
              </a:lnSpc>
              <a:spcBef>
                <a:spcPts val="0"/>
              </a:spcBef>
              <a:buClr>
                <a:srgbClr val="FFFFFF"/>
              </a:buClr>
              <a:buSzPct val="100000"/>
              <a:defRPr/>
            </a:pPr>
            <a:endParaRPr lang="en-GB" sz="1500" b="1" dirty="0"/>
          </a:p>
          <a:p>
            <a:pPr marL="285750" lvl="0" indent="-285750" defTabSz="961844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GB" sz="1500" dirty="0"/>
              <a:t>75% of Screen X cinemagoers were able to recall seeing the ad (+9% vs. those exposed in a standard screening)</a:t>
            </a:r>
          </a:p>
          <a:p>
            <a:pPr marL="285750" lvl="0" indent="-285750" defTabSz="961844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/>
            </a:pPr>
            <a:endParaRPr lang="en-GB" sz="1500" dirty="0">
              <a:solidFill>
                <a:srgbClr val="000000"/>
              </a:solidFill>
            </a:endParaRPr>
          </a:p>
          <a:p>
            <a:pPr marL="285750" lvl="0" indent="-285750" defTabSz="961844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GB" sz="1500" dirty="0">
                <a:solidFill>
                  <a:srgbClr val="000000"/>
                </a:solidFill>
              </a:rPr>
              <a:t>Key perception </a:t>
            </a:r>
            <a:r>
              <a:rPr lang="en-GB" sz="1500" i="1" dirty="0">
                <a:solidFill>
                  <a:srgbClr val="000000"/>
                </a:solidFill>
              </a:rPr>
              <a:t>‘is a prestige brand’ </a:t>
            </a:r>
            <a:r>
              <a:rPr lang="en-GB" sz="1500" dirty="0">
                <a:solidFill>
                  <a:srgbClr val="000000"/>
                </a:solidFill>
              </a:rPr>
              <a:t>saw significant improvement (+15%) after exposure to the Screen X ad</a:t>
            </a:r>
          </a:p>
          <a:p>
            <a:pPr marL="285750" lvl="0" indent="-285750" defTabSz="961844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/>
            </a:pPr>
            <a:endParaRPr lang="en-GB" sz="1500" dirty="0">
              <a:solidFill>
                <a:srgbClr val="000000"/>
              </a:solidFill>
            </a:endParaRPr>
          </a:p>
          <a:p>
            <a:pPr marL="285750" lvl="0" indent="-285750" defTabSz="961844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GB" sz="1500" dirty="0"/>
              <a:t>56% agreed that seeing the bespoke Screen X ad made it more impactful, easier to remember, and/or enjoyable</a:t>
            </a:r>
          </a:p>
        </p:txBody>
      </p:sp>
      <p:pic>
        <p:nvPicPr>
          <p:cNvPr id="12" name="Picture Placeholder 8">
            <a:extLst>
              <a:ext uri="{FF2B5EF4-FFF2-40B4-BE49-F238E27FC236}">
                <a16:creationId xmlns:a16="http://schemas.microsoft.com/office/drawing/2014/main" id="{A93C00DC-55C7-CAA9-C6CA-C1C9E3D66D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3" b="1353"/>
          <a:stretch/>
        </p:blipFill>
        <p:spPr>
          <a:xfrm>
            <a:off x="8556479" y="981075"/>
            <a:ext cx="3291033" cy="2390828"/>
          </a:xfrm>
          <a:prstGeom prst="roundRect">
            <a:avLst>
              <a:gd name="adj" fmla="val 1469"/>
            </a:avLst>
          </a:prstGeom>
          <a:blipFill>
            <a:blip r:embed="rId4"/>
            <a:srcRect/>
            <a:stretch>
              <a:fillRect t="-13649" b="-13649"/>
            </a:stretch>
          </a:blipFill>
        </p:spPr>
      </p:pic>
      <p:pic>
        <p:nvPicPr>
          <p:cNvPr id="13" name="Picture Placeholder 8">
            <a:extLst>
              <a:ext uri="{FF2B5EF4-FFF2-40B4-BE49-F238E27FC236}">
                <a16:creationId xmlns:a16="http://schemas.microsoft.com/office/drawing/2014/main" id="{8A8ED09D-F454-9B1D-C809-63D023D186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0" b="1640"/>
          <a:stretch/>
        </p:blipFill>
        <p:spPr>
          <a:xfrm>
            <a:off x="8556478" y="3486098"/>
            <a:ext cx="3291033" cy="2390828"/>
          </a:xfrm>
          <a:prstGeom prst="roundRect">
            <a:avLst>
              <a:gd name="adj" fmla="val 1469"/>
            </a:avLst>
          </a:prstGeom>
          <a:blipFill>
            <a:blip r:embed="rId4"/>
            <a:srcRect/>
            <a:stretch>
              <a:fillRect t="-13649" b="-13649"/>
            </a:stretch>
          </a:blipFill>
        </p:spPr>
      </p:pic>
    </p:spTree>
    <p:extLst>
      <p:ext uri="{BB962C8B-B14F-4D97-AF65-F5344CB8AC3E}">
        <p14:creationId xmlns:p14="http://schemas.microsoft.com/office/powerpoint/2010/main" val="38551444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B0A9D3-A08E-0F03-B4A1-C5268F1900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F723E19-1943-A811-77A1-DD6DC76A3040}"/>
              </a:ext>
            </a:extLst>
          </p:cNvPr>
          <p:cNvSpPr>
            <a:spLocks noGrp="1"/>
          </p:cNvSpPr>
          <p:nvPr>
            <p:ph type="body" sz="quarter" idx="83"/>
          </p:nvPr>
        </p:nvSpPr>
        <p:spPr/>
        <p:txBody>
          <a:bodyPr/>
          <a:lstStyle/>
          <a:p>
            <a:r>
              <a:rPr lang="en-US" b="1" dirty="0"/>
              <a:t>Source: </a:t>
            </a:r>
            <a:r>
              <a:rPr lang="en-US" dirty="0"/>
              <a:t>DCM / Audi. Conducted by; </a:t>
            </a:r>
            <a:r>
              <a:rPr lang="en-US" dirty="0" err="1"/>
              <a:t>Differentology</a:t>
            </a:r>
            <a:r>
              <a:rPr lang="en-US" dirty="0"/>
              <a:t>, Nov 2023. </a:t>
            </a:r>
          </a:p>
          <a:p>
            <a:endParaRPr lang="en-US" dirty="0"/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D6FB6AFE-9DBD-5FC1-EEB1-26D47D735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923" y="476824"/>
            <a:ext cx="3124600" cy="525552"/>
          </a:xfrm>
        </p:spPr>
        <p:txBody>
          <a:bodyPr/>
          <a:lstStyle/>
          <a:p>
            <a:r>
              <a:rPr lang="en-US" dirty="0"/>
              <a:t>Audi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033008BC-B421-F7E2-3F33-CF5980EADC8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8533" y="1666271"/>
            <a:ext cx="4778576" cy="4045528"/>
          </a:xfrm>
        </p:spPr>
        <p:txBody>
          <a:bodyPr/>
          <a:lstStyle/>
          <a:p>
            <a:pPr defTabSz="654246">
              <a:lnSpc>
                <a:spcPct val="100000"/>
              </a:lnSpc>
              <a:spcAft>
                <a:spcPts val="116"/>
              </a:spcAft>
            </a:pPr>
            <a:r>
              <a:rPr lang="en-GB" sz="1300" b="1" dirty="0"/>
              <a:t>Background </a:t>
            </a:r>
            <a:br>
              <a:rPr lang="en-GB" sz="1300" b="1" dirty="0"/>
            </a:br>
            <a:r>
              <a:rPr lang="en-GB" altLang="en-US" sz="1300" dirty="0">
                <a:solidFill>
                  <a:srgbClr val="000000"/>
                </a:solidFill>
                <a:cs typeface="Arial" pitchFamily="34" charset="0"/>
              </a:rPr>
              <a:t>Audi has long used cinema due to its capacity to reach the target affluent audience within a high-attention environment. Cinema also helps to affirm the brand’s premium and prestige perceptions that Audi drives through their campaigns.</a:t>
            </a:r>
            <a:br>
              <a:rPr lang="en-GB" altLang="en-US" sz="1300" dirty="0">
                <a:solidFill>
                  <a:srgbClr val="000000"/>
                </a:solidFill>
                <a:cs typeface="Arial" pitchFamily="34" charset="0"/>
              </a:rPr>
            </a:br>
            <a:br>
              <a:rPr lang="en-GB" altLang="en-US" sz="1300" dirty="0">
                <a:solidFill>
                  <a:srgbClr val="000000"/>
                </a:solidFill>
                <a:cs typeface="Arial" pitchFamily="34" charset="0"/>
              </a:rPr>
            </a:br>
            <a:r>
              <a:rPr lang="en-GB" sz="1300" b="1" dirty="0"/>
              <a:t>Idea</a:t>
            </a:r>
            <a:br>
              <a:rPr lang="en-GB" sz="1300" b="1" dirty="0"/>
            </a:br>
            <a:r>
              <a:rPr lang="en-GB" altLang="en-US" sz="1300" dirty="0">
                <a:solidFill>
                  <a:srgbClr val="000000"/>
                </a:solidFill>
                <a:cs typeface="Arial" pitchFamily="34" charset="0"/>
              </a:rPr>
              <a:t>In 2023, as well as continuing to invest in premium positions across cherry-picked relevant titles, Audi wanted to test out the incremental impact that the ad could have if converted into full Screen X format. The cinema campaign was running alongside a wider AV campaign that included BVOD, Social, Online, and Outdoor.</a:t>
            </a:r>
            <a:br>
              <a:rPr lang="en-GB" altLang="en-US" sz="1300" dirty="0">
                <a:solidFill>
                  <a:srgbClr val="000000"/>
                </a:solidFill>
                <a:cs typeface="Arial" pitchFamily="34" charset="0"/>
              </a:rPr>
            </a:br>
            <a:br>
              <a:rPr lang="en-GB" altLang="en-US" sz="1300" dirty="0">
                <a:solidFill>
                  <a:srgbClr val="000000"/>
                </a:solidFill>
                <a:cs typeface="Arial" pitchFamily="34" charset="0"/>
              </a:rPr>
            </a:br>
            <a:r>
              <a:rPr lang="en-GB" sz="1300" b="1" dirty="0"/>
              <a:t>Plan</a:t>
            </a:r>
            <a:br>
              <a:rPr lang="en-GB" sz="1300" dirty="0"/>
            </a:br>
            <a:r>
              <a:rPr lang="en-GB" altLang="en-US" sz="1300" dirty="0">
                <a:solidFill>
                  <a:srgbClr val="000000"/>
                </a:solidFill>
                <a:cs typeface="Arial" pitchFamily="34" charset="0"/>
              </a:rPr>
              <a:t>DCM undertook research across those unexposed to the ad in cinema (Control), those who saw the standard ad of in the </a:t>
            </a:r>
            <a:r>
              <a:rPr lang="en-GB" altLang="en-US" sz="1300" i="1" dirty="0">
                <a:solidFill>
                  <a:srgbClr val="000000"/>
                </a:solidFill>
                <a:cs typeface="Arial" pitchFamily="34" charset="0"/>
              </a:rPr>
              <a:t>Wonka </a:t>
            </a:r>
            <a:r>
              <a:rPr lang="en-GB" altLang="en-US" sz="1300" dirty="0">
                <a:solidFill>
                  <a:srgbClr val="000000"/>
                </a:solidFill>
                <a:cs typeface="Arial" pitchFamily="34" charset="0"/>
              </a:rPr>
              <a:t>Gold Spot (Test 1) and those who saw the Screen X version of the ad in Screen X showings of </a:t>
            </a:r>
            <a:r>
              <a:rPr lang="en-GB" altLang="en-US" sz="1300" i="1" dirty="0">
                <a:solidFill>
                  <a:srgbClr val="000000"/>
                </a:solidFill>
                <a:cs typeface="Arial" pitchFamily="34" charset="0"/>
              </a:rPr>
              <a:t>The Marvels </a:t>
            </a:r>
            <a:r>
              <a:rPr lang="en-GB" altLang="en-US" sz="1300" dirty="0">
                <a:solidFill>
                  <a:srgbClr val="000000"/>
                </a:solidFill>
                <a:cs typeface="Arial" pitchFamily="34" charset="0"/>
              </a:rPr>
              <a:t>(Test 2), to see the overall impact across levels of exposure. </a:t>
            </a:r>
          </a:p>
          <a:p>
            <a:pPr indent="0" defTabSz="961844">
              <a:lnSpc>
                <a:spcPct val="100000"/>
              </a:lnSpc>
              <a:spcBef>
                <a:spcPts val="0"/>
              </a:spcBef>
              <a:buClr>
                <a:srgbClr val="FFFFFF"/>
              </a:buClr>
              <a:buSzPct val="100000"/>
              <a:defRPr/>
            </a:pPr>
            <a:endParaRPr lang="en-GB" sz="1300" dirty="0">
              <a:solidFill>
                <a:srgbClr val="000000"/>
              </a:solidFill>
            </a:endParaRPr>
          </a:p>
        </p:txBody>
      </p:sp>
      <p:sp>
        <p:nvSpPr>
          <p:cNvPr id="9" name="Subtitle 3">
            <a:extLst>
              <a:ext uri="{FF2B5EF4-FFF2-40B4-BE49-F238E27FC236}">
                <a16:creationId xmlns:a16="http://schemas.microsoft.com/office/drawing/2014/main" id="{CA88EC70-EDD7-B7B0-D7F5-EC080CB380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8533" y="1146201"/>
            <a:ext cx="4617721" cy="347555"/>
          </a:xfrm>
        </p:spPr>
        <p:txBody>
          <a:bodyPr/>
          <a:lstStyle/>
          <a:p>
            <a:r>
              <a:rPr lang="en-GB" dirty="0"/>
              <a:t>Life is a Work in Progress</a:t>
            </a: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400BC709-5241-ECEE-0BEB-212204CA72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2660467"/>
              </p:ext>
            </p:extLst>
          </p:nvPr>
        </p:nvGraphicFramePr>
        <p:xfrm>
          <a:off x="5724054" y="764502"/>
          <a:ext cx="6123459" cy="7633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473402">
                  <a:extLst>
                    <a:ext uri="{9D8B030D-6E8A-4147-A177-3AD203B41FA5}">
                      <a16:colId xmlns:a16="http://schemas.microsoft.com/office/drawing/2014/main" val="3445733911"/>
                    </a:ext>
                  </a:extLst>
                </a:gridCol>
                <a:gridCol w="1588327">
                  <a:extLst>
                    <a:ext uri="{9D8B030D-6E8A-4147-A177-3AD203B41FA5}">
                      <a16:colId xmlns:a16="http://schemas.microsoft.com/office/drawing/2014/main" val="2072537272"/>
                    </a:ext>
                  </a:extLst>
                </a:gridCol>
                <a:gridCol w="1530865">
                  <a:extLst>
                    <a:ext uri="{9D8B030D-6E8A-4147-A177-3AD203B41FA5}">
                      <a16:colId xmlns:a16="http://schemas.microsoft.com/office/drawing/2014/main" val="3314162814"/>
                    </a:ext>
                  </a:extLst>
                </a:gridCol>
                <a:gridCol w="1530865">
                  <a:extLst>
                    <a:ext uri="{9D8B030D-6E8A-4147-A177-3AD203B41FA5}">
                      <a16:colId xmlns:a16="http://schemas.microsoft.com/office/drawing/2014/main" val="776944138"/>
                    </a:ext>
                  </a:extLst>
                </a:gridCol>
              </a:tblGrid>
              <a:tr h="385003">
                <a:tc>
                  <a:txBody>
                    <a:bodyPr/>
                    <a:lstStyle/>
                    <a:p>
                      <a:pPr algn="l"/>
                      <a:r>
                        <a:rPr lang="en-GB" sz="1300" dirty="0">
                          <a:solidFill>
                            <a:schemeClr val="tx1"/>
                          </a:solidFill>
                        </a:rPr>
                        <a:t>Media agency</a:t>
                      </a:r>
                    </a:p>
                  </a:txBody>
                  <a:tcPr marL="52167" marR="52167" marT="26083" marB="26083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300" dirty="0">
                          <a:solidFill>
                            <a:schemeClr val="tx1"/>
                          </a:solidFill>
                        </a:rPr>
                        <a:t>Target</a:t>
                      </a:r>
                    </a:p>
                  </a:txBody>
                  <a:tcPr marL="52167" marR="52167" marT="26083" marB="26083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300" dirty="0">
                          <a:solidFill>
                            <a:schemeClr val="tx1"/>
                          </a:solidFill>
                        </a:rPr>
                        <a:t>Buying route</a:t>
                      </a:r>
                    </a:p>
                  </a:txBody>
                  <a:tcPr marL="52167" marR="52167" marT="26083" marB="26083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300" dirty="0">
                          <a:solidFill>
                            <a:schemeClr val="tx1"/>
                          </a:solidFill>
                        </a:rPr>
                        <a:t>Copy length</a:t>
                      </a:r>
                    </a:p>
                  </a:txBody>
                  <a:tcPr marL="52167" marR="52167" marT="26083" marB="26083"/>
                </a:tc>
                <a:extLst>
                  <a:ext uri="{0D108BD9-81ED-4DB2-BD59-A6C34878D82A}">
                    <a16:rowId xmlns:a16="http://schemas.microsoft.com/office/drawing/2014/main" val="1179928151"/>
                  </a:ext>
                </a:extLst>
              </a:tr>
              <a:tr h="378395">
                <a:tc>
                  <a:txBody>
                    <a:bodyPr/>
                    <a:lstStyle/>
                    <a:p>
                      <a:pPr algn="l" fontAlgn="ctr"/>
                      <a:r>
                        <a:rPr lang="en-GB" sz="13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 PHD</a:t>
                      </a:r>
                      <a:endParaRPr lang="en-GB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319" marR="4319" marT="431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3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 ABC1 Adults</a:t>
                      </a:r>
                      <a:endParaRPr lang="en-GB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319" marR="4319" marT="431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3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 Screen X</a:t>
                      </a:r>
                      <a:endParaRPr lang="en-GB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319" marR="4319" marT="431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3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 60”</a:t>
                      </a:r>
                      <a:endParaRPr lang="en-GB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319" marR="4319" marT="4319" marB="0" anchor="ctr"/>
                </a:tc>
                <a:extLst>
                  <a:ext uri="{0D108BD9-81ED-4DB2-BD59-A6C34878D82A}">
                    <a16:rowId xmlns:a16="http://schemas.microsoft.com/office/drawing/2014/main" val="3682919480"/>
                  </a:ext>
                </a:extLst>
              </a:tr>
            </a:tbl>
          </a:graphicData>
        </a:graphic>
      </p:graphicFrame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C04C68A5-E333-3ED0-65D3-A7E71A0B1EAB}"/>
              </a:ext>
            </a:extLst>
          </p:cNvPr>
          <p:cNvSpPr txBox="1">
            <a:spLocks/>
          </p:cNvSpPr>
          <p:nvPr/>
        </p:nvSpPr>
        <p:spPr>
          <a:xfrm>
            <a:off x="5724054" y="1751220"/>
            <a:ext cx="6123458" cy="194428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54246">
              <a:lnSpc>
                <a:spcPct val="100000"/>
              </a:lnSpc>
            </a:pPr>
            <a:r>
              <a:rPr lang="en-GB" sz="1300" b="1" dirty="0"/>
              <a:t>Results</a:t>
            </a:r>
            <a:br>
              <a:rPr lang="en-GB" sz="1300" dirty="0"/>
            </a:br>
            <a:r>
              <a:rPr lang="en-GB" sz="1300" dirty="0">
                <a:solidFill>
                  <a:srgbClr val="000000"/>
                </a:solidFill>
              </a:rPr>
              <a:t>Audi benefitted from using the immersive Screen X format to maximise impact:</a:t>
            </a:r>
          </a:p>
          <a:p>
            <a:pPr marL="285750" indent="-285750" defTabSz="654246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1300" dirty="0">
                <a:solidFill>
                  <a:srgbClr val="000000"/>
                </a:solidFill>
              </a:rPr>
              <a:t>75% of Screen X cinemagoers were able to recall seeing the ad (+9% vs. those exposed via normal screen)</a:t>
            </a:r>
          </a:p>
          <a:p>
            <a:pPr marL="285750" indent="-285750" defTabSz="654246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1300" dirty="0">
                <a:solidFill>
                  <a:srgbClr val="000000"/>
                </a:solidFill>
              </a:rPr>
              <a:t>Audi’s key perception </a:t>
            </a:r>
            <a:r>
              <a:rPr lang="en-GB" sz="1300" i="1" dirty="0">
                <a:solidFill>
                  <a:srgbClr val="000000"/>
                </a:solidFill>
              </a:rPr>
              <a:t>‘is a prestige brand’ </a:t>
            </a:r>
            <a:r>
              <a:rPr lang="en-GB" sz="1300" dirty="0">
                <a:solidFill>
                  <a:srgbClr val="000000"/>
                </a:solidFill>
              </a:rPr>
              <a:t>saw significant improvement (+15%) after exposure to the Screen X ad</a:t>
            </a:r>
          </a:p>
          <a:p>
            <a:pPr marL="285750" indent="-285750" defTabSz="654246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1300" dirty="0">
                <a:solidFill>
                  <a:srgbClr val="000000"/>
                </a:solidFill>
              </a:rPr>
              <a:t>56% agreed that seeing the bespoke Screen X ad made it more impactful, easier to remember, and/or enjoyable</a:t>
            </a:r>
          </a:p>
          <a:p>
            <a:pPr defTabSz="654246">
              <a:lnSpc>
                <a:spcPct val="100000"/>
              </a:lnSpc>
            </a:pPr>
            <a:endParaRPr lang="en-GB" sz="1300" dirty="0">
              <a:solidFill>
                <a:srgbClr val="000000"/>
              </a:solidFill>
            </a:endParaRPr>
          </a:p>
        </p:txBody>
      </p:sp>
      <p:pic>
        <p:nvPicPr>
          <p:cNvPr id="16" name="Picture Placeholder 8">
            <a:extLst>
              <a:ext uri="{FF2B5EF4-FFF2-40B4-BE49-F238E27FC236}">
                <a16:creationId xmlns:a16="http://schemas.microsoft.com/office/drawing/2014/main" id="{0941705B-D5FB-E403-558C-C14C41C2BE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21" b="5506"/>
          <a:stretch>
            <a:fillRect/>
          </a:stretch>
        </p:blipFill>
        <p:spPr>
          <a:xfrm>
            <a:off x="5724054" y="3918830"/>
            <a:ext cx="2929952" cy="1944289"/>
          </a:xfrm>
          <a:prstGeom prst="roundRect">
            <a:avLst>
              <a:gd name="adj" fmla="val 1469"/>
            </a:avLst>
          </a:prstGeom>
          <a:blipFill>
            <a:blip r:embed="rId4"/>
            <a:srcRect/>
            <a:stretch>
              <a:fillRect t="-13649" b="-13649"/>
            </a:stretch>
          </a:blipFill>
        </p:spPr>
      </p:pic>
      <p:pic>
        <p:nvPicPr>
          <p:cNvPr id="17" name="Picture Placeholder 8">
            <a:extLst>
              <a:ext uri="{FF2B5EF4-FFF2-40B4-BE49-F238E27FC236}">
                <a16:creationId xmlns:a16="http://schemas.microsoft.com/office/drawing/2014/main" id="{E9633D13-8CD1-4E8E-516A-9A53471D3D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0" b="10012"/>
          <a:stretch>
            <a:fillRect/>
          </a:stretch>
        </p:blipFill>
        <p:spPr>
          <a:xfrm>
            <a:off x="8917560" y="3918830"/>
            <a:ext cx="2929952" cy="1944289"/>
          </a:xfrm>
          <a:prstGeom prst="roundRect">
            <a:avLst>
              <a:gd name="adj" fmla="val 1469"/>
            </a:avLst>
          </a:prstGeom>
          <a:blipFill>
            <a:blip r:embed="rId4"/>
            <a:srcRect/>
            <a:stretch>
              <a:fillRect t="-13649" b="-13649"/>
            </a:stretch>
          </a:blipFill>
        </p:spPr>
      </p:pic>
    </p:spTree>
    <p:extLst>
      <p:ext uri="{BB962C8B-B14F-4D97-AF65-F5344CB8AC3E}">
        <p14:creationId xmlns:p14="http://schemas.microsoft.com/office/powerpoint/2010/main" val="1677335467"/>
      </p:ext>
    </p:extLst>
  </p:cSld>
  <p:clrMapOvr>
    <a:masterClrMapping/>
  </p:clrMapOvr>
</p:sld>
</file>

<file path=ppt/theme/theme1.xml><?xml version="1.0" encoding="utf-8"?>
<a:theme xmlns:a="http://schemas.openxmlformats.org/drawingml/2006/main" name="04. Text">
  <a:themeElements>
    <a:clrScheme name="DCM">
      <a:dk1>
        <a:srgbClr val="051D2E"/>
      </a:dk1>
      <a:lt1>
        <a:srgbClr val="FFFFFF"/>
      </a:lt1>
      <a:dk2>
        <a:srgbClr val="051D2E"/>
      </a:dk2>
      <a:lt2>
        <a:srgbClr val="F3DDBD"/>
      </a:lt2>
      <a:accent1>
        <a:srgbClr val="267355"/>
      </a:accent1>
      <a:accent2>
        <a:srgbClr val="EF3340"/>
      </a:accent2>
      <a:accent3>
        <a:srgbClr val="FF9527"/>
      </a:accent3>
      <a:accent4>
        <a:srgbClr val="FFB3B9"/>
      </a:accent4>
      <a:accent5>
        <a:srgbClr val="79BE76"/>
      </a:accent5>
      <a:accent6>
        <a:srgbClr val="82B2B3"/>
      </a:accent6>
      <a:hlink>
        <a:srgbClr val="051D2E"/>
      </a:hlink>
      <a:folHlink>
        <a:srgbClr val="82B2B3"/>
      </a:folHlink>
    </a:clrScheme>
    <a:fontScheme name="Momentum">
      <a:majorFont>
        <a:latin typeface="Inter Tight"/>
        <a:ea typeface=""/>
        <a:cs typeface=""/>
      </a:majorFont>
      <a:minorFont>
        <a:latin typeface="Inter T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3064</TotalTime>
  <Words>535</Words>
  <Application>Microsoft Macintosh PowerPoint</Application>
  <PresentationFormat>Widescreen</PresentationFormat>
  <Paragraphs>33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Arial</vt:lpstr>
      <vt:lpstr>Helvetica Neue Light</vt:lpstr>
      <vt:lpstr>Inter Tight</vt:lpstr>
      <vt:lpstr>04. Text</vt:lpstr>
      <vt:lpstr>Audi</vt:lpstr>
      <vt:lpstr>Audi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Zoe Aresti</dc:creator>
  <cp:lastModifiedBy>Lottie Thompson [sd22c2t]</cp:lastModifiedBy>
  <cp:revision>4</cp:revision>
  <dcterms:created xsi:type="dcterms:W3CDTF">2026-06-18T13:58:37Z</dcterms:created>
  <dcterms:modified xsi:type="dcterms:W3CDTF">2026-07-13T15:07:18Z</dcterms:modified>
</cp:coreProperties>
</file>