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27" r:id="rId2"/>
    <p:sldId id="32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" id="{AD964F7F-C25E-E04A-A01A-BA1FA323078F}">
          <p14:sldIdLst>
            <p14:sldId id="327"/>
          </p14:sldIdLst>
        </p14:section>
        <p14:section name="Detailed" id="{0EA4DDEA-782D-AA44-8D9A-864B26D7F0FD}">
          <p14:sldIdLst>
            <p14:sldId id="32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FB4D68-4957-674D-9B48-73A53944E613}" v="44" dt="2026-07-09T10:25:22.0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1"/>
    <p:restoredTop sz="91370"/>
  </p:normalViewPr>
  <p:slideViewPr>
    <p:cSldViewPr snapToGrid="0">
      <p:cViewPr varScale="1">
        <p:scale>
          <a:sx n="62" d="100"/>
          <a:sy n="62" d="100"/>
        </p:scale>
        <p:origin x="10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ttie Thompson [sd22c2t]" userId="98a8b714-f796-4d31-a9a4-7dc84f343c61" providerId="ADAL" clId="{2BD75302-921E-5E9F-A20A-9DC17D688525}"/>
    <pc:docChg chg="undo custSel addSld delSld modSld sldOrd modSection">
      <pc:chgData name="Lottie Thompson [sd22c2t]" userId="98a8b714-f796-4d31-a9a4-7dc84f343c61" providerId="ADAL" clId="{2BD75302-921E-5E9F-A20A-9DC17D688525}" dt="2026-07-09T10:26:14.470" v="555" actId="1076"/>
      <pc:docMkLst>
        <pc:docMk/>
      </pc:docMkLst>
      <pc:sldChg chg="addSp delSp modSp del mod setBg">
        <pc:chgData name="Lottie Thompson [sd22c2t]" userId="98a8b714-f796-4d31-a9a4-7dc84f343c61" providerId="ADAL" clId="{2BD75302-921E-5E9F-A20A-9DC17D688525}" dt="2026-07-08T14:50:56.322" v="365" actId="2696"/>
        <pc:sldMkLst>
          <pc:docMk/>
          <pc:sldMk cId="2242289400" sldId="323"/>
        </pc:sldMkLst>
        <pc:spChg chg="mod">
          <ac:chgData name="Lottie Thompson [sd22c2t]" userId="98a8b714-f796-4d31-a9a4-7dc84f343c61" providerId="ADAL" clId="{2BD75302-921E-5E9F-A20A-9DC17D688525}" dt="2026-07-08T14:33:30.046" v="162" actId="207"/>
          <ac:spMkLst>
            <pc:docMk/>
            <pc:sldMk cId="2242289400" sldId="323"/>
            <ac:spMk id="3" creationId="{6B8FA4E7-2FD8-036C-344C-5EBAB8B46350}"/>
          </ac:spMkLst>
        </pc:spChg>
        <pc:spChg chg="add del mod">
          <ac:chgData name="Lottie Thompson [sd22c2t]" userId="98a8b714-f796-4d31-a9a4-7dc84f343c61" providerId="ADAL" clId="{2BD75302-921E-5E9F-A20A-9DC17D688525}" dt="2026-07-08T14:42:24.083" v="214" actId="478"/>
          <ac:spMkLst>
            <pc:docMk/>
            <pc:sldMk cId="2242289400" sldId="323"/>
            <ac:spMk id="4" creationId="{4C0D2E1E-BDE4-F0A9-D8CD-CE27B1CA3FD4}"/>
          </ac:spMkLst>
        </pc:spChg>
        <pc:spChg chg="add del mod">
          <ac:chgData name="Lottie Thompson [sd22c2t]" userId="98a8b714-f796-4d31-a9a4-7dc84f343c61" providerId="ADAL" clId="{2BD75302-921E-5E9F-A20A-9DC17D688525}" dt="2026-07-08T14:42:25.394" v="215" actId="478"/>
          <ac:spMkLst>
            <pc:docMk/>
            <pc:sldMk cId="2242289400" sldId="323"/>
            <ac:spMk id="5" creationId="{4D786D1F-CCC1-051E-C259-FD218E68DA55}"/>
          </ac:spMkLst>
        </pc:spChg>
        <pc:spChg chg="del">
          <ac:chgData name="Lottie Thompson [sd22c2t]" userId="98a8b714-f796-4d31-a9a4-7dc84f343c61" providerId="ADAL" clId="{2BD75302-921E-5E9F-A20A-9DC17D688525}" dt="2026-07-08T10:17:37.679" v="124" actId="478"/>
          <ac:spMkLst>
            <pc:docMk/>
            <pc:sldMk cId="2242289400" sldId="323"/>
            <ac:spMk id="6" creationId="{B10A584F-83C4-CB95-DAA0-08F95A277807}"/>
          </ac:spMkLst>
        </pc:spChg>
        <pc:spChg chg="add del mod">
          <ac:chgData name="Lottie Thompson [sd22c2t]" userId="98a8b714-f796-4d31-a9a4-7dc84f343c61" providerId="ADAL" clId="{2BD75302-921E-5E9F-A20A-9DC17D688525}" dt="2026-07-08T14:35:31.312" v="171" actId="931"/>
          <ac:spMkLst>
            <pc:docMk/>
            <pc:sldMk cId="2242289400" sldId="323"/>
            <ac:spMk id="7" creationId="{FB17CEE1-1DD7-1164-7CBF-4F9F47A7A810}"/>
          </ac:spMkLst>
        </pc:spChg>
        <pc:spChg chg="mod">
          <ac:chgData name="Lottie Thompson [sd22c2t]" userId="98a8b714-f796-4d31-a9a4-7dc84f343c61" providerId="ADAL" clId="{2BD75302-921E-5E9F-A20A-9DC17D688525}" dt="2026-07-08T14:41:29.592" v="212" actId="1076"/>
          <ac:spMkLst>
            <pc:docMk/>
            <pc:sldMk cId="2242289400" sldId="323"/>
            <ac:spMk id="10" creationId="{9ECD8AEB-7A4B-272F-9961-4B4FC9D8DFA6}"/>
          </ac:spMkLst>
        </pc:spChg>
        <pc:spChg chg="add del mod">
          <ac:chgData name="Lottie Thompson [sd22c2t]" userId="98a8b714-f796-4d31-a9a4-7dc84f343c61" providerId="ADAL" clId="{2BD75302-921E-5E9F-A20A-9DC17D688525}" dt="2026-07-08T14:38:10.147" v="191" actId="478"/>
          <ac:spMkLst>
            <pc:docMk/>
            <pc:sldMk cId="2242289400" sldId="323"/>
            <ac:spMk id="16" creationId="{C4CAEA26-DBAE-1424-A20E-8D4E75CA9F83}"/>
          </ac:spMkLst>
        </pc:spChg>
        <pc:spChg chg="add mod modCrop">
          <ac:chgData name="Lottie Thompson [sd22c2t]" userId="98a8b714-f796-4d31-a9a4-7dc84f343c61" providerId="ADAL" clId="{2BD75302-921E-5E9F-A20A-9DC17D688525}" dt="2026-07-08T14:41:17.777" v="210" actId="1076"/>
          <ac:spMkLst>
            <pc:docMk/>
            <pc:sldMk cId="2242289400" sldId="323"/>
            <ac:spMk id="18" creationId="{3556C77C-A1D7-61C9-CD48-AA6163F8AF74}"/>
          </ac:spMkLst>
        </pc:spChg>
        <pc:picChg chg="add del mod ord modCrop">
          <ac:chgData name="Lottie Thompson [sd22c2t]" userId="98a8b714-f796-4d31-a9a4-7dc84f343c61" providerId="ADAL" clId="{2BD75302-921E-5E9F-A20A-9DC17D688525}" dt="2026-07-08T14:38:10.147" v="191" actId="478"/>
          <ac:picMkLst>
            <pc:docMk/>
            <pc:sldMk cId="2242289400" sldId="323"/>
            <ac:picMk id="9" creationId="{C4F898C8-B99B-EA17-E9DF-85C16991C806}"/>
          </ac:picMkLst>
        </pc:picChg>
        <pc:picChg chg="add del mod">
          <ac:chgData name="Lottie Thompson [sd22c2t]" userId="98a8b714-f796-4d31-a9a4-7dc84f343c61" providerId="ADAL" clId="{2BD75302-921E-5E9F-A20A-9DC17D688525}" dt="2026-07-08T14:36:41.612" v="181" actId="478"/>
          <ac:picMkLst>
            <pc:docMk/>
            <pc:sldMk cId="2242289400" sldId="323"/>
            <ac:picMk id="11" creationId="{65959BA3-8A04-B2AF-AFE7-110398D8E5DA}"/>
          </ac:picMkLst>
        </pc:picChg>
        <pc:picChg chg="del">
          <ac:chgData name="Lottie Thompson [sd22c2t]" userId="98a8b714-f796-4d31-a9a4-7dc84f343c61" providerId="ADAL" clId="{2BD75302-921E-5E9F-A20A-9DC17D688525}" dt="2026-07-08T14:34:19.270" v="168" actId="478"/>
          <ac:picMkLst>
            <pc:docMk/>
            <pc:sldMk cId="2242289400" sldId="323"/>
            <ac:picMk id="12" creationId="{0A59100A-62E8-6404-9C9A-F72B046EDE49}"/>
          </ac:picMkLst>
        </pc:picChg>
        <pc:picChg chg="add del mod">
          <ac:chgData name="Lottie Thompson [sd22c2t]" userId="98a8b714-f796-4d31-a9a4-7dc84f343c61" providerId="ADAL" clId="{2BD75302-921E-5E9F-A20A-9DC17D688525}" dt="2026-07-08T14:34:20.854" v="169" actId="478"/>
          <ac:picMkLst>
            <pc:docMk/>
            <pc:sldMk cId="2242289400" sldId="323"/>
            <ac:picMk id="13" creationId="{5CBCA915-ADEE-A3E6-BDA9-DDB954C31416}"/>
          </ac:picMkLst>
        </pc:picChg>
        <pc:picChg chg="add del mod">
          <ac:chgData name="Lottie Thompson [sd22c2t]" userId="98a8b714-f796-4d31-a9a4-7dc84f343c61" providerId="ADAL" clId="{2BD75302-921E-5E9F-A20A-9DC17D688525}" dt="2026-07-08T14:36:44.969" v="183" actId="478"/>
          <ac:picMkLst>
            <pc:docMk/>
            <pc:sldMk cId="2242289400" sldId="323"/>
            <ac:picMk id="14" creationId="{DE1FD355-AF2B-B547-F652-8D740DC1D618}"/>
          </ac:picMkLst>
        </pc:picChg>
        <pc:picChg chg="add mod">
          <ac:chgData name="Lottie Thompson [sd22c2t]" userId="98a8b714-f796-4d31-a9a4-7dc84f343c61" providerId="ADAL" clId="{2BD75302-921E-5E9F-A20A-9DC17D688525}" dt="2026-07-08T14:36:53.273" v="186"/>
          <ac:picMkLst>
            <pc:docMk/>
            <pc:sldMk cId="2242289400" sldId="323"/>
            <ac:picMk id="17" creationId="{7A73C686-8D1E-7FF1-0482-1F54101C54BB}"/>
          </ac:picMkLst>
        </pc:picChg>
        <pc:picChg chg="add del mod">
          <ac:chgData name="Lottie Thompson [sd22c2t]" userId="98a8b714-f796-4d31-a9a4-7dc84f343c61" providerId="ADAL" clId="{2BD75302-921E-5E9F-A20A-9DC17D688525}" dt="2026-07-08T14:38:56.587" v="201" actId="478"/>
          <ac:picMkLst>
            <pc:docMk/>
            <pc:sldMk cId="2242289400" sldId="323"/>
            <ac:picMk id="20" creationId="{978D41E3-B125-F289-482C-6738B86FD77C}"/>
          </ac:picMkLst>
        </pc:picChg>
        <pc:picChg chg="add del mod">
          <ac:chgData name="Lottie Thompson [sd22c2t]" userId="98a8b714-f796-4d31-a9a4-7dc84f343c61" providerId="ADAL" clId="{2BD75302-921E-5E9F-A20A-9DC17D688525}" dt="2026-07-08T14:39:39.677" v="204" actId="478"/>
          <ac:picMkLst>
            <pc:docMk/>
            <pc:sldMk cId="2242289400" sldId="323"/>
            <ac:picMk id="22" creationId="{7F80A8D0-E1CA-8607-BAE9-1307135155FB}"/>
          </ac:picMkLst>
        </pc:picChg>
      </pc:sldChg>
      <pc:sldChg chg="addSp delSp modSp del mod setBg">
        <pc:chgData name="Lottie Thompson [sd22c2t]" userId="98a8b714-f796-4d31-a9a4-7dc84f343c61" providerId="ADAL" clId="{2BD75302-921E-5E9F-A20A-9DC17D688525}" dt="2026-07-08T14:49:28.648" v="352" actId="2696"/>
        <pc:sldMkLst>
          <pc:docMk/>
          <pc:sldMk cId="3769117390" sldId="324"/>
        </pc:sldMkLst>
        <pc:spChg chg="add del mod">
          <ac:chgData name="Lottie Thompson [sd22c2t]" userId="98a8b714-f796-4d31-a9a4-7dc84f343c61" providerId="ADAL" clId="{2BD75302-921E-5E9F-A20A-9DC17D688525}" dt="2026-07-08T10:20:15.731" v="140" actId="478"/>
          <ac:spMkLst>
            <pc:docMk/>
            <pc:sldMk cId="3769117390" sldId="324"/>
            <ac:spMk id="9" creationId="{11CC11CA-8679-AAE1-8CC1-A5A6B1BCF674}"/>
          </ac:spMkLst>
        </pc:spChg>
        <pc:spChg chg="add mod">
          <ac:chgData name="Lottie Thompson [sd22c2t]" userId="98a8b714-f796-4d31-a9a4-7dc84f343c61" providerId="ADAL" clId="{2BD75302-921E-5E9F-A20A-9DC17D688525}" dt="2026-07-08T10:20:16.143" v="141"/>
          <ac:spMkLst>
            <pc:docMk/>
            <pc:sldMk cId="3769117390" sldId="324"/>
            <ac:spMk id="10" creationId="{2A3FB396-A97B-724E-EA89-7C09E59C9A9A}"/>
          </ac:spMkLst>
        </pc:spChg>
        <pc:picChg chg="add del mod">
          <ac:chgData name="Lottie Thompson [sd22c2t]" userId="98a8b714-f796-4d31-a9a4-7dc84f343c61" providerId="ADAL" clId="{2BD75302-921E-5E9F-A20A-9DC17D688525}" dt="2026-07-08T14:38:04.159" v="190" actId="478"/>
          <ac:picMkLst>
            <pc:docMk/>
            <pc:sldMk cId="3769117390" sldId="324"/>
            <ac:picMk id="21" creationId="{8D2341E2-FCAF-DBBA-A588-79D48555BCCF}"/>
          </ac:picMkLst>
        </pc:picChg>
        <pc:picChg chg="add del mod">
          <ac:chgData name="Lottie Thompson [sd22c2t]" userId="98a8b714-f796-4d31-a9a4-7dc84f343c61" providerId="ADAL" clId="{2BD75302-921E-5E9F-A20A-9DC17D688525}" dt="2026-07-08T14:38:03.730" v="189" actId="478"/>
          <ac:picMkLst>
            <pc:docMk/>
            <pc:sldMk cId="3769117390" sldId="324"/>
            <ac:picMk id="22" creationId="{649D651A-520D-D9DE-3010-85A857E2EAA9}"/>
          </ac:picMkLst>
        </pc:picChg>
      </pc:sldChg>
      <pc:sldChg chg="addSp delSp modSp add del mod ord">
        <pc:chgData name="Lottie Thompson [sd22c2t]" userId="98a8b714-f796-4d31-a9a4-7dc84f343c61" providerId="ADAL" clId="{2BD75302-921E-5E9F-A20A-9DC17D688525}" dt="2026-07-08T14:51:25.975" v="366" actId="2696"/>
        <pc:sldMkLst>
          <pc:docMk/>
          <pc:sldMk cId="385283043" sldId="325"/>
        </pc:sldMkLst>
        <pc:spChg chg="mod">
          <ac:chgData name="Lottie Thompson [sd22c2t]" userId="98a8b714-f796-4d31-a9a4-7dc84f343c61" providerId="ADAL" clId="{2BD75302-921E-5E9F-A20A-9DC17D688525}" dt="2026-07-08T14:44:05.073" v="232" actId="14100"/>
          <ac:spMkLst>
            <pc:docMk/>
            <pc:sldMk cId="385283043" sldId="325"/>
            <ac:spMk id="3" creationId="{9AC6F9D7-F37D-7696-2CC7-0EBB01F32395}"/>
          </ac:spMkLst>
        </pc:spChg>
        <pc:spChg chg="add mod">
          <ac:chgData name="Lottie Thompson [sd22c2t]" userId="98a8b714-f796-4d31-a9a4-7dc84f343c61" providerId="ADAL" clId="{2BD75302-921E-5E9F-A20A-9DC17D688525}" dt="2026-07-08T14:43:50.460" v="230"/>
          <ac:spMkLst>
            <pc:docMk/>
            <pc:sldMk cId="385283043" sldId="325"/>
            <ac:spMk id="4" creationId="{9376A8EA-FA7D-3A47-6952-437C849F00BB}"/>
          </ac:spMkLst>
        </pc:spChg>
        <pc:spChg chg="add del mod">
          <ac:chgData name="Lottie Thompson [sd22c2t]" userId="98a8b714-f796-4d31-a9a4-7dc84f343c61" providerId="ADAL" clId="{2BD75302-921E-5E9F-A20A-9DC17D688525}" dt="2026-07-08T14:44:57.288" v="238" actId="478"/>
          <ac:spMkLst>
            <pc:docMk/>
            <pc:sldMk cId="385283043" sldId="325"/>
            <ac:spMk id="6" creationId="{42FCA21A-2553-8167-4977-050AF5FCC7C6}"/>
          </ac:spMkLst>
        </pc:spChg>
        <pc:spChg chg="add mod">
          <ac:chgData name="Lottie Thompson [sd22c2t]" userId="98a8b714-f796-4d31-a9a4-7dc84f343c61" providerId="ADAL" clId="{2BD75302-921E-5E9F-A20A-9DC17D688525}" dt="2026-07-08T14:48:48.172" v="345" actId="1076"/>
          <ac:spMkLst>
            <pc:docMk/>
            <pc:sldMk cId="385283043" sldId="325"/>
            <ac:spMk id="7" creationId="{4BEF7268-0298-94C1-28DF-B0B3C4F8DE59}"/>
          </ac:spMkLst>
        </pc:spChg>
        <pc:spChg chg="mod">
          <ac:chgData name="Lottie Thompson [sd22c2t]" userId="98a8b714-f796-4d31-a9a4-7dc84f343c61" providerId="ADAL" clId="{2BD75302-921E-5E9F-A20A-9DC17D688525}" dt="2026-07-08T14:49:01.170" v="348" actId="1076"/>
          <ac:spMkLst>
            <pc:docMk/>
            <pc:sldMk cId="385283043" sldId="325"/>
            <ac:spMk id="10" creationId="{752FE2A7-4717-9EF5-472E-DE5BCDA9CAFC}"/>
          </ac:spMkLst>
        </pc:spChg>
        <pc:spChg chg="mod modCrop">
          <ac:chgData name="Lottie Thompson [sd22c2t]" userId="98a8b714-f796-4d31-a9a4-7dc84f343c61" providerId="ADAL" clId="{2BD75302-921E-5E9F-A20A-9DC17D688525}" dt="2026-07-08T14:48:00.605" v="334" actId="1076"/>
          <ac:spMkLst>
            <pc:docMk/>
            <pc:sldMk cId="385283043" sldId="325"/>
            <ac:spMk id="18" creationId="{207280ED-44F9-FDF3-22D6-B24FE513052B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08T14:49:12.086" v="351" actId="1076"/>
          <ac:graphicFrameMkLst>
            <pc:docMk/>
            <pc:sldMk cId="385283043" sldId="325"/>
            <ac:graphicFrameMk id="5" creationId="{972FA89D-8997-2DA0-3D5D-52C3ED2D9A80}"/>
          </ac:graphicFrameMkLst>
        </pc:graphicFrameChg>
        <pc:picChg chg="mod modCrop">
          <ac:chgData name="Lottie Thompson [sd22c2t]" userId="98a8b714-f796-4d31-a9a4-7dc84f343c61" providerId="ADAL" clId="{2BD75302-921E-5E9F-A20A-9DC17D688525}" dt="2026-07-08T14:48:03.821" v="335" actId="1076"/>
          <ac:picMkLst>
            <pc:docMk/>
            <pc:sldMk cId="385283043" sldId="325"/>
            <ac:picMk id="9" creationId="{8245D00B-E2EB-5F5F-3CB9-FD63073E17FC}"/>
          </ac:picMkLst>
        </pc:picChg>
      </pc:sldChg>
      <pc:sldChg chg="addSp delSp modSp new mod setBg modNotesTx">
        <pc:chgData name="Lottie Thompson [sd22c2t]" userId="98a8b714-f796-4d31-a9a4-7dc84f343c61" providerId="ADAL" clId="{2BD75302-921E-5E9F-A20A-9DC17D688525}" dt="2026-07-09T10:26:14.470" v="555" actId="1076"/>
        <pc:sldMkLst>
          <pc:docMk/>
          <pc:sldMk cId="665586536" sldId="326"/>
        </pc:sldMkLst>
        <pc:spChg chg="del">
          <ac:chgData name="Lottie Thompson [sd22c2t]" userId="98a8b714-f796-4d31-a9a4-7dc84f343c61" providerId="ADAL" clId="{2BD75302-921E-5E9F-A20A-9DC17D688525}" dt="2026-07-08T14:50:00.738" v="354" actId="478"/>
          <ac:spMkLst>
            <pc:docMk/>
            <pc:sldMk cId="665586536" sldId="326"/>
            <ac:spMk id="3" creationId="{577ECB99-0BFC-BCF2-0E35-9811C555189B}"/>
          </ac:spMkLst>
        </pc:spChg>
        <pc:spChg chg="del">
          <ac:chgData name="Lottie Thompson [sd22c2t]" userId="98a8b714-f796-4d31-a9a4-7dc84f343c61" providerId="ADAL" clId="{2BD75302-921E-5E9F-A20A-9DC17D688525}" dt="2026-07-08T14:50:02.663" v="355" actId="478"/>
          <ac:spMkLst>
            <pc:docMk/>
            <pc:sldMk cId="665586536" sldId="326"/>
            <ac:spMk id="4" creationId="{7F871477-84F5-4E73-82C0-E5658FE244D1}"/>
          </ac:spMkLst>
        </pc:spChg>
        <pc:spChg chg="del">
          <ac:chgData name="Lottie Thompson [sd22c2t]" userId="98a8b714-f796-4d31-a9a4-7dc84f343c61" providerId="ADAL" clId="{2BD75302-921E-5E9F-A20A-9DC17D688525}" dt="2026-07-08T14:50:04.433" v="356" actId="478"/>
          <ac:spMkLst>
            <pc:docMk/>
            <pc:sldMk cId="665586536" sldId="326"/>
            <ac:spMk id="5" creationId="{1CD7ED9E-3E72-98C7-7CF2-893782C760AC}"/>
          </ac:spMkLst>
        </pc:spChg>
        <pc:spChg chg="add mod">
          <ac:chgData name="Lottie Thompson [sd22c2t]" userId="98a8b714-f796-4d31-a9a4-7dc84f343c61" providerId="ADAL" clId="{2BD75302-921E-5E9F-A20A-9DC17D688525}" dt="2026-07-08T14:50:12.529" v="357"/>
          <ac:spMkLst>
            <pc:docMk/>
            <pc:sldMk cId="665586536" sldId="326"/>
            <ac:spMk id="6" creationId="{1F13D99C-6EA8-8A53-E047-F5759A5EB1AD}"/>
          </ac:spMkLst>
        </pc:spChg>
        <pc:spChg chg="add mod">
          <ac:chgData name="Lottie Thompson [sd22c2t]" userId="98a8b714-f796-4d31-a9a4-7dc84f343c61" providerId="ADAL" clId="{2BD75302-921E-5E9F-A20A-9DC17D688525}" dt="2026-07-09T10:25:25.605" v="544" actId="1076"/>
          <ac:spMkLst>
            <pc:docMk/>
            <pc:sldMk cId="665586536" sldId="326"/>
            <ac:spMk id="7" creationId="{48511250-977C-BF3F-5063-764D05EC6CA3}"/>
          </ac:spMkLst>
        </pc:spChg>
        <pc:spChg chg="add mod">
          <ac:chgData name="Lottie Thompson [sd22c2t]" userId="98a8b714-f796-4d31-a9a4-7dc84f343c61" providerId="ADAL" clId="{2BD75302-921E-5E9F-A20A-9DC17D688525}" dt="2026-07-09T10:25:55.053" v="552" actId="14100"/>
          <ac:spMkLst>
            <pc:docMk/>
            <pc:sldMk cId="665586536" sldId="326"/>
            <ac:spMk id="9" creationId="{44F56625-8F9E-25D6-39F5-AE2933281303}"/>
          </ac:spMkLst>
        </pc:spChg>
        <pc:spChg chg="add mod">
          <ac:chgData name="Lottie Thompson [sd22c2t]" userId="98a8b714-f796-4d31-a9a4-7dc84f343c61" providerId="ADAL" clId="{2BD75302-921E-5E9F-A20A-9DC17D688525}" dt="2026-07-08T14:50:12.529" v="357"/>
          <ac:spMkLst>
            <pc:docMk/>
            <pc:sldMk cId="665586536" sldId="326"/>
            <ac:spMk id="10" creationId="{AD87669A-5150-0EAC-259F-8B548E226973}"/>
          </ac:spMkLst>
        </pc:spChg>
        <pc:spChg chg="add mod">
          <ac:chgData name="Lottie Thompson [sd22c2t]" userId="98a8b714-f796-4d31-a9a4-7dc84f343c61" providerId="ADAL" clId="{2BD75302-921E-5E9F-A20A-9DC17D688525}" dt="2026-07-09T10:26:05.020" v="554" actId="1076"/>
          <ac:spMkLst>
            <pc:docMk/>
            <pc:sldMk cId="665586536" sldId="326"/>
            <ac:spMk id="12" creationId="{B021C78A-2A10-D882-0EAD-C6774349F142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09T10:26:14.470" v="555" actId="1076"/>
          <ac:graphicFrameMkLst>
            <pc:docMk/>
            <pc:sldMk cId="665586536" sldId="326"/>
            <ac:graphicFrameMk id="11" creationId="{134680F4-BD7E-AE7D-75FD-3C5D9131FC51}"/>
          </ac:graphicFrameMkLst>
        </pc:graphicFrameChg>
        <pc:picChg chg="add mod">
          <ac:chgData name="Lottie Thompson [sd22c2t]" userId="98a8b714-f796-4d31-a9a4-7dc84f343c61" providerId="ADAL" clId="{2BD75302-921E-5E9F-A20A-9DC17D688525}" dt="2026-07-09T10:25:57.869" v="553" actId="1076"/>
          <ac:picMkLst>
            <pc:docMk/>
            <pc:sldMk cId="665586536" sldId="326"/>
            <ac:picMk id="8" creationId="{F1CB4F84-1FAE-806A-4193-420414CD0DF4}"/>
          </ac:picMkLst>
        </pc:picChg>
      </pc:sldChg>
      <pc:sldChg chg="addSp delSp modSp add mod ord setBg">
        <pc:chgData name="Lottie Thompson [sd22c2t]" userId="98a8b714-f796-4d31-a9a4-7dc84f343c61" providerId="ADAL" clId="{2BD75302-921E-5E9F-A20A-9DC17D688525}" dt="2026-07-08T15:01:11.498" v="537" actId="1076"/>
        <pc:sldMkLst>
          <pc:docMk/>
          <pc:sldMk cId="1556920974" sldId="327"/>
        </pc:sldMkLst>
        <pc:spChg chg="add del mod">
          <ac:chgData name="Lottie Thompson [sd22c2t]" userId="98a8b714-f796-4d31-a9a4-7dc84f343c61" providerId="ADAL" clId="{2BD75302-921E-5E9F-A20A-9DC17D688525}" dt="2026-07-08T14:50:48.434" v="363" actId="478"/>
          <ac:spMkLst>
            <pc:docMk/>
            <pc:sldMk cId="1556920974" sldId="327"/>
            <ac:spMk id="4" creationId="{CD7257D6-472B-EAEB-7349-6E25DAB66AB3}"/>
          </ac:spMkLst>
        </pc:spChg>
        <pc:spChg chg="del">
          <ac:chgData name="Lottie Thompson [sd22c2t]" userId="98a8b714-f796-4d31-a9a4-7dc84f343c61" providerId="ADAL" clId="{2BD75302-921E-5E9F-A20A-9DC17D688525}" dt="2026-07-08T14:50:44.943" v="362" actId="478"/>
          <ac:spMkLst>
            <pc:docMk/>
            <pc:sldMk cId="1556920974" sldId="327"/>
            <ac:spMk id="6" creationId="{3E0A59EB-456E-0B8F-CF14-F29B2181D085}"/>
          </ac:spMkLst>
        </pc:spChg>
        <pc:spChg chg="del">
          <ac:chgData name="Lottie Thompson [sd22c2t]" userId="98a8b714-f796-4d31-a9a4-7dc84f343c61" providerId="ADAL" clId="{2BD75302-921E-5E9F-A20A-9DC17D688525}" dt="2026-07-08T14:50:44.943" v="362" actId="478"/>
          <ac:spMkLst>
            <pc:docMk/>
            <pc:sldMk cId="1556920974" sldId="327"/>
            <ac:spMk id="7" creationId="{8179498A-7685-D2B4-E6E1-F2A2946E9B29}"/>
          </ac:spMkLst>
        </pc:spChg>
        <pc:spChg chg="del">
          <ac:chgData name="Lottie Thompson [sd22c2t]" userId="98a8b714-f796-4d31-a9a4-7dc84f343c61" providerId="ADAL" clId="{2BD75302-921E-5E9F-A20A-9DC17D688525}" dt="2026-07-08T14:50:44.943" v="362" actId="478"/>
          <ac:spMkLst>
            <pc:docMk/>
            <pc:sldMk cId="1556920974" sldId="327"/>
            <ac:spMk id="9" creationId="{CF5E2954-591B-39DC-E68D-9A7CE7351F99}"/>
          </ac:spMkLst>
        </pc:spChg>
        <pc:spChg chg="del">
          <ac:chgData name="Lottie Thompson [sd22c2t]" userId="98a8b714-f796-4d31-a9a4-7dc84f343c61" providerId="ADAL" clId="{2BD75302-921E-5E9F-A20A-9DC17D688525}" dt="2026-07-08T14:50:44.943" v="362" actId="478"/>
          <ac:spMkLst>
            <pc:docMk/>
            <pc:sldMk cId="1556920974" sldId="327"/>
            <ac:spMk id="10" creationId="{CDB0372C-0680-8896-435D-627580DFC40B}"/>
          </ac:spMkLst>
        </pc:spChg>
        <pc:spChg chg="del">
          <ac:chgData name="Lottie Thompson [sd22c2t]" userId="98a8b714-f796-4d31-a9a4-7dc84f343c61" providerId="ADAL" clId="{2BD75302-921E-5E9F-A20A-9DC17D688525}" dt="2026-07-08T14:50:44.943" v="362" actId="478"/>
          <ac:spMkLst>
            <pc:docMk/>
            <pc:sldMk cId="1556920974" sldId="327"/>
            <ac:spMk id="12" creationId="{87EF5499-BDE6-1F39-789C-A6386260EEEF}"/>
          </ac:spMkLst>
        </pc:spChg>
        <pc:spChg chg="add del mod">
          <ac:chgData name="Lottie Thompson [sd22c2t]" userId="98a8b714-f796-4d31-a9a4-7dc84f343c61" providerId="ADAL" clId="{2BD75302-921E-5E9F-A20A-9DC17D688525}" dt="2026-07-08T14:50:48.434" v="363" actId="478"/>
          <ac:spMkLst>
            <pc:docMk/>
            <pc:sldMk cId="1556920974" sldId="327"/>
            <ac:spMk id="13" creationId="{C43083F3-5F55-BC80-63C1-7E5EA2633E2A}"/>
          </ac:spMkLst>
        </pc:spChg>
        <pc:spChg chg="add del mod">
          <ac:chgData name="Lottie Thompson [sd22c2t]" userId="98a8b714-f796-4d31-a9a4-7dc84f343c61" providerId="ADAL" clId="{2BD75302-921E-5E9F-A20A-9DC17D688525}" dt="2026-07-08T14:50:48.434" v="363" actId="478"/>
          <ac:spMkLst>
            <pc:docMk/>
            <pc:sldMk cId="1556920974" sldId="327"/>
            <ac:spMk id="15" creationId="{4135FA56-F38E-F3D8-B1B0-875A4261B3D7}"/>
          </ac:spMkLst>
        </pc:spChg>
        <pc:spChg chg="add mod">
          <ac:chgData name="Lottie Thompson [sd22c2t]" userId="98a8b714-f796-4d31-a9a4-7dc84f343c61" providerId="ADAL" clId="{2BD75302-921E-5E9F-A20A-9DC17D688525}" dt="2026-07-08T14:50:54.229" v="364"/>
          <ac:spMkLst>
            <pc:docMk/>
            <pc:sldMk cId="1556920974" sldId="327"/>
            <ac:spMk id="16" creationId="{C1CF070A-9DC3-DAC7-4E90-D3C63994BAE7}"/>
          </ac:spMkLst>
        </pc:spChg>
        <pc:spChg chg="add mod">
          <ac:chgData name="Lottie Thompson [sd22c2t]" userId="98a8b714-f796-4d31-a9a4-7dc84f343c61" providerId="ADAL" clId="{2BD75302-921E-5E9F-A20A-9DC17D688525}" dt="2026-07-08T15:01:11.498" v="537" actId="1076"/>
          <ac:spMkLst>
            <pc:docMk/>
            <pc:sldMk cId="1556920974" sldId="327"/>
            <ac:spMk id="17" creationId="{F3FBD395-CE8C-23D0-C7B0-ACA48B623285}"/>
          </ac:spMkLst>
        </pc:spChg>
        <pc:spChg chg="add mod">
          <ac:chgData name="Lottie Thompson [sd22c2t]" userId="98a8b714-f796-4d31-a9a4-7dc84f343c61" providerId="ADAL" clId="{2BD75302-921E-5E9F-A20A-9DC17D688525}" dt="2026-07-08T14:50:54.229" v="364"/>
          <ac:spMkLst>
            <pc:docMk/>
            <pc:sldMk cId="1556920974" sldId="327"/>
            <ac:spMk id="19" creationId="{9754122F-0831-1C4C-2586-7E70C2D0AAB0}"/>
          </ac:spMkLst>
        </pc:spChg>
        <pc:graphicFrameChg chg="del">
          <ac:chgData name="Lottie Thompson [sd22c2t]" userId="98a8b714-f796-4d31-a9a4-7dc84f343c61" providerId="ADAL" clId="{2BD75302-921E-5E9F-A20A-9DC17D688525}" dt="2026-07-08T14:50:44.943" v="362" actId="478"/>
          <ac:graphicFrameMkLst>
            <pc:docMk/>
            <pc:sldMk cId="1556920974" sldId="327"/>
            <ac:graphicFrameMk id="11" creationId="{29DFFD4C-4B11-19BF-67AD-EA4D2B94E29D}"/>
          </ac:graphicFrameMkLst>
        </pc:graphicFrameChg>
        <pc:picChg chg="del">
          <ac:chgData name="Lottie Thompson [sd22c2t]" userId="98a8b714-f796-4d31-a9a4-7dc84f343c61" providerId="ADAL" clId="{2BD75302-921E-5E9F-A20A-9DC17D688525}" dt="2026-07-08T14:50:44.943" v="362" actId="478"/>
          <ac:picMkLst>
            <pc:docMk/>
            <pc:sldMk cId="1556920974" sldId="327"/>
            <ac:picMk id="8" creationId="{41A16D0F-C125-2EE3-4F5C-C62A1AE0C9DD}"/>
          </ac:picMkLst>
        </pc:picChg>
        <pc:picChg chg="add mod">
          <ac:chgData name="Lottie Thompson [sd22c2t]" userId="98a8b714-f796-4d31-a9a4-7dc84f343c61" providerId="ADAL" clId="{2BD75302-921E-5E9F-A20A-9DC17D688525}" dt="2026-07-08T14:50:54.229" v="364"/>
          <ac:picMkLst>
            <pc:docMk/>
            <pc:sldMk cId="1556920974" sldId="327"/>
            <ac:picMk id="18" creationId="{BC675E8E-2ABF-554A-4635-BDFA1ADF2AB2}"/>
          </ac:picMkLst>
        </pc:picChg>
      </pc:sldChg>
      <pc:sldChg chg="addSp delSp modSp add del mod modNotesTx">
        <pc:chgData name="Lottie Thompson [sd22c2t]" userId="98a8b714-f796-4d31-a9a4-7dc84f343c61" providerId="ADAL" clId="{2BD75302-921E-5E9F-A20A-9DC17D688525}" dt="2026-07-08T15:00:56.953" v="536" actId="2696"/>
        <pc:sldMkLst>
          <pc:docMk/>
          <pc:sldMk cId="4086954634" sldId="328"/>
        </pc:sldMkLst>
        <pc:spChg chg="mod">
          <ac:chgData name="Lottie Thompson [sd22c2t]" userId="98a8b714-f796-4d31-a9a4-7dc84f343c61" providerId="ADAL" clId="{2BD75302-921E-5E9F-A20A-9DC17D688525}" dt="2026-07-08T14:54:53.784" v="528" actId="1076"/>
          <ac:spMkLst>
            <pc:docMk/>
            <pc:sldMk cId="4086954634" sldId="328"/>
            <ac:spMk id="7" creationId="{1B94B73E-DCDE-DE30-C5B7-CCEC03F416E7}"/>
          </ac:spMkLst>
        </pc:spChg>
        <pc:spChg chg="mod">
          <ac:chgData name="Lottie Thompson [sd22c2t]" userId="98a8b714-f796-4d31-a9a4-7dc84f343c61" providerId="ADAL" clId="{2BD75302-921E-5E9F-A20A-9DC17D688525}" dt="2026-07-08T14:55:10.834" v="531" actId="1076"/>
          <ac:spMkLst>
            <pc:docMk/>
            <pc:sldMk cId="4086954634" sldId="328"/>
            <ac:spMk id="9" creationId="{1C13C11E-B1B9-3126-8483-1799A0DCBEAC}"/>
          </ac:spMkLst>
        </pc:spChg>
        <pc:spChg chg="mod">
          <ac:chgData name="Lottie Thompson [sd22c2t]" userId="98a8b714-f796-4d31-a9a4-7dc84f343c61" providerId="ADAL" clId="{2BD75302-921E-5E9F-A20A-9DC17D688525}" dt="2026-07-08T14:55:16.016" v="532" actId="1076"/>
          <ac:spMkLst>
            <pc:docMk/>
            <pc:sldMk cId="4086954634" sldId="328"/>
            <ac:spMk id="12" creationId="{E691DB36-57C3-4915-60AF-784B477CF1AD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08T14:54:49.686" v="527" actId="14100"/>
          <ac:graphicFrameMkLst>
            <pc:docMk/>
            <pc:sldMk cId="4086954634" sldId="328"/>
            <ac:graphicFrameMk id="3" creationId="{A888146F-F6DE-5599-9763-4DBCF5F91D7B}"/>
          </ac:graphicFrameMkLst>
        </pc:graphicFrameChg>
        <pc:graphicFrameChg chg="del mod">
          <ac:chgData name="Lottie Thompson [sd22c2t]" userId="98a8b714-f796-4d31-a9a4-7dc84f343c61" providerId="ADAL" clId="{2BD75302-921E-5E9F-A20A-9DC17D688525}" dt="2026-07-08T14:54:40.254" v="524" actId="478"/>
          <ac:graphicFrameMkLst>
            <pc:docMk/>
            <pc:sldMk cId="4086954634" sldId="328"/>
            <ac:graphicFrameMk id="11" creationId="{B26D1A24-C38E-499C-BE5F-EA4090F514DA}"/>
          </ac:graphicFrameMkLst>
        </pc:graphicFrameChg>
        <pc:picChg chg="mod">
          <ac:chgData name="Lottie Thompson [sd22c2t]" userId="98a8b714-f796-4d31-a9a4-7dc84f343c61" providerId="ADAL" clId="{2BD75302-921E-5E9F-A20A-9DC17D688525}" dt="2026-07-08T14:55:05.934" v="530" actId="14100"/>
          <ac:picMkLst>
            <pc:docMk/>
            <pc:sldMk cId="4086954634" sldId="328"/>
            <ac:picMk id="8" creationId="{FE324DF5-F4A5-94E8-5B1A-1FA3F516A33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A0118-22F6-4749-91FB-9CCCAAFC42A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2886D-1597-604C-8079-1A6241206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5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source included in previous presentation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38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source included in previous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15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C9E8C5-4938-9FF9-C518-48C26765E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40A507-AC6D-AEDC-37CF-D63B8C311AB2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C1CF070A-9DC3-DAC7-4E90-D3C63994B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US" dirty="0"/>
              <a:t>Abbott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3FBD395-CE8C-23D0-C7B0-ACA48B6232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922" y="1496784"/>
            <a:ext cx="7568207" cy="4252948"/>
          </a:xfrm>
        </p:spPr>
        <p:txBody>
          <a:bodyPr/>
          <a:lstStyle/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400" b="1" dirty="0"/>
              <a:t>Background </a:t>
            </a:r>
            <a:br>
              <a:rPr lang="en-GB" sz="1400" b="1" dirty="0"/>
            </a:br>
            <a:r>
              <a:rPr lang="en-GB" altLang="en-US" sz="1400" dirty="0">
                <a:cs typeface="Arial" pitchFamily="34" charset="0"/>
              </a:rPr>
              <a:t>Abbott Laboratories launched ‘Above the Bias’, a global multi-year initiative aimed at exposing the negative stigma that people with diabetes face everyday. Cinema was chosen as a premium environment in the aim to evoke a strong impact, and ultimately lead to positive change.</a:t>
            </a:r>
          </a:p>
          <a:p>
            <a:pPr defTabSz="654246">
              <a:lnSpc>
                <a:spcPct val="100000"/>
              </a:lnSpc>
              <a:spcAft>
                <a:spcPts val="116"/>
              </a:spcAft>
            </a:pPr>
            <a:endParaRPr lang="en-GB" sz="1400" b="1" dirty="0"/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400" b="1" dirty="0"/>
              <a:t>Plan</a:t>
            </a:r>
            <a:br>
              <a:rPr lang="en-GB" sz="1400" b="1" dirty="0"/>
            </a:br>
            <a:r>
              <a:rPr lang="en-GB" altLang="en-US" sz="1400" dirty="0">
                <a:cs typeface="Arial" pitchFamily="34" charset="0"/>
              </a:rPr>
              <a:t>Abbott bought the Gold Spot in James Gunn’s </a:t>
            </a:r>
            <a:r>
              <a:rPr lang="en-GB" altLang="en-US" sz="1400" i="1" dirty="0">
                <a:cs typeface="Arial" pitchFamily="34" charset="0"/>
              </a:rPr>
              <a:t>Superman</a:t>
            </a:r>
            <a:r>
              <a:rPr lang="en-GB" altLang="en-US" sz="1400" dirty="0">
                <a:cs typeface="Arial" pitchFamily="34" charset="0"/>
              </a:rPr>
              <a:t>, one of the summer’s biggest releases, in order to maximise potential reach. By accessing the Gold Spot, Abbott ran the creative when anticipation and attention is at its highest pre-film, unlocking the benefits of heightened attention.</a:t>
            </a:r>
          </a:p>
          <a:p>
            <a:pPr defTabSz="654246">
              <a:lnSpc>
                <a:spcPct val="100000"/>
              </a:lnSpc>
              <a:spcAft>
                <a:spcPts val="116"/>
              </a:spcAft>
            </a:pPr>
            <a:endParaRPr lang="en-GB" altLang="en-US" sz="1400" dirty="0">
              <a:highlight>
                <a:srgbClr val="FFFF00"/>
              </a:highlight>
              <a:cs typeface="Arial" pitchFamily="34" charset="0"/>
            </a:endParaRP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400" b="1" dirty="0"/>
              <a:t>Results</a:t>
            </a: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endParaRPr lang="en-GB" sz="1400" b="1" dirty="0"/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400" dirty="0"/>
              <a:t>90% of those exposed claimed to have better understanding of the challenges faced by those with diabetes.</a:t>
            </a:r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GB" sz="1400" dirty="0"/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400" dirty="0"/>
              <a:t>Test sample were significantly more likely (+48%), to have talked to friends/family about the video vs. control. </a:t>
            </a:r>
          </a:p>
        </p:txBody>
      </p:sp>
      <p:pic>
        <p:nvPicPr>
          <p:cNvPr id="18" name="Picture Placeholder 8">
            <a:extLst>
              <a:ext uri="{FF2B5EF4-FFF2-40B4-BE49-F238E27FC236}">
                <a16:creationId xmlns:a16="http://schemas.microsoft.com/office/drawing/2014/main" id="{BC675E8E-2ABF-554A-4635-BDFA1ADF2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" t="393" r="716" b="894"/>
          <a:stretch>
            <a:fillRect/>
          </a:stretch>
        </p:blipFill>
        <p:spPr>
          <a:xfrm>
            <a:off x="8556479" y="981075"/>
            <a:ext cx="3291033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754122F-0831-1C4C-2586-7E70C2D0AAB0}"/>
              </a:ext>
            </a:extLst>
          </p:cNvPr>
          <p:cNvSpPr/>
          <p:nvPr/>
        </p:nvSpPr>
        <p:spPr>
          <a:xfrm>
            <a:off x="8556478" y="3486098"/>
            <a:ext cx="3291033" cy="2390828"/>
          </a:xfrm>
          <a:prstGeom prst="roundRect">
            <a:avLst>
              <a:gd name="adj" fmla="val 964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38" t="-1085" r="-675" b="-74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20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9DCAEE-CC5F-5E40-D02B-2713602CB6E3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F13D99C-6EA8-8A53-E047-F5759A5EB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3" y="476824"/>
            <a:ext cx="3124600" cy="525552"/>
          </a:xfrm>
        </p:spPr>
        <p:txBody>
          <a:bodyPr/>
          <a:lstStyle/>
          <a:p>
            <a:r>
              <a:rPr lang="en-US" dirty="0"/>
              <a:t>Abbott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8511250-977C-BF3F-5063-764D05EC6C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533" y="1813462"/>
            <a:ext cx="4804872" cy="4045528"/>
          </a:xfrm>
        </p:spPr>
        <p:txBody>
          <a:bodyPr/>
          <a:lstStyle/>
          <a:p>
            <a:pPr defTabSz="654246">
              <a:lnSpc>
                <a:spcPct val="100000"/>
              </a:lnSpc>
              <a:spcAft>
                <a:spcPts val="116"/>
              </a:spcAft>
            </a:pPr>
            <a:r>
              <a:rPr lang="en-GB" sz="1400" b="1" dirty="0"/>
              <a:t>Background </a:t>
            </a:r>
            <a:br>
              <a:rPr lang="en-GB" sz="1400" b="1" dirty="0"/>
            </a:b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Abbott Laboratories launched ‘Above the Bias’, a global multi-year initiative aimed at exposing the negative stigma that people with diabetes face everyday. Cinema was chosen as a premium environment for Abbott to show it’s highly emotive 80” copy, in the aim to evoke a strong impact, and ultimately lead to positive change.</a:t>
            </a:r>
            <a:b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</a:br>
            <a:endParaRPr lang="en-GB" sz="1400" b="1" dirty="0"/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400" b="1" dirty="0"/>
              <a:t>Plan</a:t>
            </a:r>
            <a:br>
              <a:rPr lang="en-GB" sz="1400" b="1" dirty="0"/>
            </a:b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Abbott bought the Gold Spot in James Gunn’s </a:t>
            </a:r>
            <a:r>
              <a:rPr lang="en-GB" altLang="en-US" sz="1400" i="1" dirty="0">
                <a:solidFill>
                  <a:srgbClr val="000000"/>
                </a:solidFill>
                <a:cs typeface="Arial" pitchFamily="34" charset="0"/>
              </a:rPr>
              <a:t>Superman</a:t>
            </a: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, one of the summer’s biggest releases, in order to maximise potential reach. By accessing the Gold Spot, Abbott ran the creative when anticipation and attention is at its highest pre-film, unlocking the benefits of heightened attention.</a:t>
            </a:r>
            <a:b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sz="1400" b="1" dirty="0"/>
              <a:t>Results</a:t>
            </a:r>
            <a:br>
              <a:rPr lang="en-GB" sz="1400" dirty="0"/>
            </a:br>
            <a:r>
              <a:rPr lang="en-GB" sz="1400" dirty="0">
                <a:solidFill>
                  <a:srgbClr val="000000"/>
                </a:solidFill>
              </a:rPr>
              <a:t>The campaign succeeded in delivering a lasting emotive impact that resulted in aiding positive change.</a:t>
            </a:r>
          </a:p>
        </p:txBody>
      </p:sp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F1CB4F84-1FAE-806A-4193-420414CD0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" t="393" r="716" b="13247"/>
          <a:stretch>
            <a:fillRect/>
          </a:stretch>
        </p:blipFill>
        <p:spPr>
          <a:xfrm>
            <a:off x="5724054" y="3956712"/>
            <a:ext cx="2993090" cy="190227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4F56625-8F9E-25D6-39F5-AE2933281303}"/>
              </a:ext>
            </a:extLst>
          </p:cNvPr>
          <p:cNvSpPr/>
          <p:nvPr/>
        </p:nvSpPr>
        <p:spPr>
          <a:xfrm>
            <a:off x="8831426" y="3956712"/>
            <a:ext cx="2993090" cy="1902278"/>
          </a:xfrm>
          <a:prstGeom prst="roundRect">
            <a:avLst>
              <a:gd name="adj" fmla="val 964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87" t="-8197" r="-325" b="-819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btitle 3">
            <a:extLst>
              <a:ext uri="{FF2B5EF4-FFF2-40B4-BE49-F238E27FC236}">
                <a16:creationId xmlns:a16="http://schemas.microsoft.com/office/drawing/2014/main" id="{AD87669A-5150-0EAC-259F-8B548E226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3" y="1146201"/>
            <a:ext cx="4617721" cy="347555"/>
          </a:xfrm>
        </p:spPr>
        <p:txBody>
          <a:bodyPr/>
          <a:lstStyle/>
          <a:p>
            <a:r>
              <a:rPr lang="en-GB" dirty="0"/>
              <a:t>Above the Bias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34680F4-BD7E-AE7D-75FD-3C5D9131FC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32007"/>
              </p:ext>
            </p:extLst>
          </p:nvPr>
        </p:nvGraphicFramePr>
        <p:xfrm>
          <a:off x="5724054" y="999010"/>
          <a:ext cx="6066480" cy="76339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459692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573548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516620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516620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385003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37839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Mediaplus</a:t>
                      </a:r>
                      <a: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UK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Adults 25+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Gold Spot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80”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021C78A-2A10-D882-0EAD-C6774349F142}"/>
              </a:ext>
            </a:extLst>
          </p:cNvPr>
          <p:cNvSpPr txBox="1">
            <a:spLocks/>
          </p:cNvSpPr>
          <p:nvPr/>
        </p:nvSpPr>
        <p:spPr>
          <a:xfrm>
            <a:off x="5724054" y="2059010"/>
            <a:ext cx="6100462" cy="15869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54246">
              <a:lnSpc>
                <a:spcPct val="100000"/>
              </a:lnSpc>
            </a:pPr>
            <a:r>
              <a:rPr lang="en-GB" sz="1400" b="1" dirty="0"/>
              <a:t>Deepening Understanding</a:t>
            </a:r>
            <a:br>
              <a:rPr lang="en-GB" sz="1400" dirty="0"/>
            </a:br>
            <a:r>
              <a:rPr lang="en-GB" sz="1400" dirty="0">
                <a:solidFill>
                  <a:srgbClr val="000000"/>
                </a:solidFill>
              </a:rPr>
              <a:t>90% of those exposed in cinema claimed to have a better understanding of the challenges faced by those with diabetes.</a:t>
            </a:r>
            <a:br>
              <a:rPr lang="en-GB" sz="1400" dirty="0">
                <a:solidFill>
                  <a:srgbClr val="000000"/>
                </a:solidFill>
              </a:rPr>
            </a:br>
            <a:br>
              <a:rPr lang="en-GB" sz="1400" dirty="0">
                <a:solidFill>
                  <a:srgbClr val="000000"/>
                </a:solidFill>
              </a:rPr>
            </a:br>
            <a:r>
              <a:rPr lang="en-GB" sz="1400" b="1" dirty="0"/>
              <a:t>Sparking Conversation</a:t>
            </a:r>
            <a:br>
              <a:rPr lang="en-GB" sz="1400" dirty="0"/>
            </a:br>
            <a:r>
              <a:rPr lang="en-GB" sz="1400" dirty="0">
                <a:solidFill>
                  <a:srgbClr val="000000"/>
                </a:solidFill>
              </a:rPr>
              <a:t>Test respondents were significantly more likely (+48%), to have talked to friends/family about the video than control sample.</a:t>
            </a:r>
          </a:p>
        </p:txBody>
      </p:sp>
    </p:spTree>
    <p:extLst>
      <p:ext uri="{BB962C8B-B14F-4D97-AF65-F5344CB8AC3E}">
        <p14:creationId xmlns:p14="http://schemas.microsoft.com/office/powerpoint/2010/main" val="665586536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2927</TotalTime>
  <Words>369</Words>
  <Application>Microsoft Office PowerPoint</Application>
  <PresentationFormat>Widescreen</PresentationFormat>
  <Paragraphs>27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Helvetica Neue Light</vt:lpstr>
      <vt:lpstr>Inter Tight</vt:lpstr>
      <vt:lpstr>04. Text</vt:lpstr>
      <vt:lpstr>Abbott</vt:lpstr>
      <vt:lpstr>Abbott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Zoe Aresti</cp:lastModifiedBy>
  <cp:revision>5</cp:revision>
  <dcterms:created xsi:type="dcterms:W3CDTF">2026-06-18T13:58:37Z</dcterms:created>
  <dcterms:modified xsi:type="dcterms:W3CDTF">2026-07-09T12:00:55Z</dcterms:modified>
</cp:coreProperties>
</file>