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5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6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7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8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9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  <p:sldMasterId id="2147483790" r:id="rId2"/>
    <p:sldMasterId id="2147483920" r:id="rId3"/>
    <p:sldMasterId id="2147484046" r:id="rId4"/>
    <p:sldMasterId id="2147484147" r:id="rId5"/>
    <p:sldMasterId id="2147484671" r:id="rId6"/>
    <p:sldMasterId id="2147484441" r:id="rId7"/>
    <p:sldMasterId id="2147484493" r:id="rId8"/>
    <p:sldMasterId id="2147484545" r:id="rId9"/>
    <p:sldMasterId id="2147484353" r:id="rId10"/>
    <p:sldMasterId id="2147484740" r:id="rId11"/>
  </p:sldMasterIdLst>
  <p:notesMasterIdLst>
    <p:notesMasterId r:id="rId26"/>
  </p:notesMasterIdLst>
  <p:handoutMasterIdLst>
    <p:handoutMasterId r:id="rId27"/>
  </p:handoutMasterIdLst>
  <p:sldIdLst>
    <p:sldId id="309" r:id="rId12"/>
    <p:sldId id="524" r:id="rId13"/>
    <p:sldId id="499" r:id="rId14"/>
    <p:sldId id="500" r:id="rId15"/>
    <p:sldId id="503" r:id="rId16"/>
    <p:sldId id="507" r:id="rId17"/>
    <p:sldId id="510" r:id="rId18"/>
    <p:sldId id="345" r:id="rId19"/>
    <p:sldId id="512" r:id="rId20"/>
    <p:sldId id="514" r:id="rId21"/>
    <p:sldId id="299" r:id="rId22"/>
    <p:sldId id="517" r:id="rId23"/>
    <p:sldId id="525" r:id="rId24"/>
    <p:sldId id="522" r:id="rId25"/>
  </p:sldIdLst>
  <p:sldSz cx="12192000" cy="6858000"/>
  <p:notesSz cx="6858000" cy="9144000"/>
  <p:embeddedFontLst>
    <p:embeddedFont>
      <p:font typeface="Inter Tight" pitchFamily="2" charset="0"/>
      <p:regular r:id="rId28"/>
      <p:bold r:id="rId29"/>
      <p:italic r:id="rId30"/>
      <p:boldItalic r:id="rId31"/>
    </p:embeddedFont>
    <p:embeddedFont>
      <p:font typeface="Inter Tight SemiBold" pitchFamily="2" charset="0"/>
      <p:bold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43CB3B66-3E6F-4148-97C4-D3835E015A02}">
          <p14:sldIdLst>
            <p14:sldId id="309"/>
            <p14:sldId id="524"/>
          </p14:sldIdLst>
        </p14:section>
        <p14:section name="Horror is a big pull for young ads" id="{AA10F4DD-128D-47A3-BE21-777F72718F95}">
          <p14:sldIdLst>
            <p14:sldId id="499"/>
            <p14:sldId id="500"/>
            <p14:sldId id="503"/>
          </p14:sldIdLst>
        </p14:section>
        <p14:section name="Horrors consistently deliver buzzy cultural moments" id="{A8B84F96-D82F-4D81-9A48-538556D91B0D}">
          <p14:sldIdLst>
            <p14:sldId id="507"/>
            <p14:sldId id="510"/>
            <p14:sldId id="345"/>
            <p14:sldId id="512"/>
          </p14:sldIdLst>
        </p14:section>
        <p14:section name="Positively impact brand appeal" id="{F9228CE4-B5E4-4CE0-9ED2-0FA8F725F00D}">
          <p14:sldIdLst>
            <p14:sldId id="514"/>
            <p14:sldId id="299"/>
            <p14:sldId id="517"/>
          </p14:sldIdLst>
        </p14:section>
        <p14:section name="Summary" id="{E54C75C1-9255-4093-B582-0188133A8D41}">
          <p14:sldIdLst>
            <p14:sldId id="525"/>
          </p14:sldIdLst>
        </p14:section>
        <p14:section name="One Pager" id="{F9595C4C-D3B1-4C8A-BE66-97D00C216D85}">
          <p14:sldIdLst>
            <p14:sldId id="52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7355"/>
    <a:srgbClr val="FFB3B9"/>
    <a:srgbClr val="EF3340"/>
    <a:srgbClr val="000000"/>
    <a:srgbClr val="FFFFFF"/>
    <a:srgbClr val="BA9863"/>
    <a:srgbClr val="A87256"/>
    <a:srgbClr val="B2B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–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929F9F4-4A8F-4326-A1B4-22849713DDAB}" styleName="Dark Style 1 –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4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47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564"/>
    </p:cViewPr>
  </p:sorterViewPr>
  <p:notesViewPr>
    <p:cSldViewPr snapToGrid="0">
      <p:cViewPr varScale="1">
        <p:scale>
          <a:sx n="72" d="100"/>
          <a:sy n="72" d="100"/>
        </p:scale>
        <p:origin x="215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0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434599742044997E-2"/>
          <c:y val="0.10431648210428644"/>
          <c:w val="0.90123945045142129"/>
          <c:h val="0.807289025165239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16-34 % Profile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A07-4CF9-A6F5-0A531DBF0416}"/>
              </c:ext>
            </c:extLst>
          </c:dPt>
          <c:dPt>
            <c:idx val="4"/>
            <c:invertIfNegative val="0"/>
            <c:bubble3D val="0"/>
            <c:spPr>
              <a:solidFill>
                <a:srgbClr val="EF3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A07-4CF9-A6F5-0A531DBF0416}"/>
              </c:ext>
            </c:extLst>
          </c:dPt>
          <c:dPt>
            <c:idx val="8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A07-4CF9-A6F5-0A531DBF0416}"/>
              </c:ext>
            </c:extLst>
          </c:dPt>
          <c:dPt>
            <c:idx val="9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A07-4CF9-A6F5-0A531DBF0416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FA07-4CF9-A6F5-0A531DBF0416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FA07-4CF9-A6F5-0A531DBF0416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FA07-4CF9-A6F5-0A531DBF0416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2"/>
                      </a:solidFill>
                      <a:latin typeface="Inter Tight SemiBold" pitchFamily="2" charset="0"/>
                      <a:ea typeface="Inter Tight SemiBold" pitchFamily="2" charset="0"/>
                      <a:cs typeface="Inter Tight SemiBold" pitchFamily="2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FA07-4CF9-A6F5-0A531DBF04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Inter Tight SemiBold" pitchFamily="2" charset="0"/>
                    <a:ea typeface="Inter Tight SemiBold" pitchFamily="2" charset="0"/>
                    <a:cs typeface="Inter Tight SemiBold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Family</c:v>
                </c:pt>
                <c:pt idx="1">
                  <c:v>Animation</c:v>
                </c:pt>
                <c:pt idx="2">
                  <c:v>Drama</c:v>
                </c:pt>
                <c:pt idx="3">
                  <c:v>Action</c:v>
                </c:pt>
                <c:pt idx="4">
                  <c:v>Horror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0.39</c:v>
                </c:pt>
                <c:pt idx="1">
                  <c:v>0.39</c:v>
                </c:pt>
                <c:pt idx="2">
                  <c:v>0.46</c:v>
                </c:pt>
                <c:pt idx="3">
                  <c:v>0.49</c:v>
                </c:pt>
                <c:pt idx="4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A07-4CF9-A6F5-0A531DBF04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overlap val="-27"/>
        <c:axId val="480704415"/>
        <c:axId val="480693183"/>
      </c:barChart>
      <c:catAx>
        <c:axId val="480704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480693183"/>
        <c:crosses val="autoZero"/>
        <c:auto val="1"/>
        <c:lblAlgn val="ctr"/>
        <c:lblOffset val="100"/>
        <c:noMultiLvlLbl val="0"/>
      </c:catAx>
      <c:valAx>
        <c:axId val="48069318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80704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52279394397873"/>
          <c:y val="0.10603023679079454"/>
          <c:w val="0.8182417017241792"/>
          <c:h val="0.790954715579438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Premium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A79-448F-8B64-4E70D0BE222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79-448F-8B64-4E70D0BE222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Inter Tight SemiBold" pitchFamily="2" charset="0"/>
                      <a:ea typeface="Inter Tight SemiBold" pitchFamily="2" charset="0"/>
                      <a:cs typeface="Inter Tight SemiBold" pitchFamily="2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A79-448F-8B64-4E70D0BE222F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accent2"/>
                        </a:solidFill>
                        <a:latin typeface="Inter Tight SemiBold" pitchFamily="2" charset="0"/>
                        <a:ea typeface="Inter Tight SemiBold" pitchFamily="2" charset="0"/>
                        <a:cs typeface="Inter Tight SemiBold" pitchFamily="2" charset="0"/>
                      </a:defRPr>
                    </a:pPr>
                    <a:fld id="{ACB773BB-7CAB-42D9-A238-76107B1C7E85}" type="VALUE">
                      <a:rPr lang="en-US" sz="1200" b="1">
                        <a:solidFill>
                          <a:schemeClr val="accent2"/>
                        </a:solidFill>
                        <a:latin typeface="Inter Tight SemiBold" pitchFamily="2" charset="0"/>
                        <a:ea typeface="Inter Tight SemiBold" pitchFamily="2" charset="0"/>
                        <a:cs typeface="Inter Tight SemiBold" pitchFamily="2" charset="0"/>
                      </a:rPr>
                      <a:pPr>
                        <a:defRPr sz="1200" b="1">
                          <a:solidFill>
                            <a:schemeClr val="accent2"/>
                          </a:solidFill>
                          <a:latin typeface="Inter Tight SemiBold" pitchFamily="2" charset="0"/>
                          <a:ea typeface="Inter Tight SemiBold" pitchFamily="2" charset="0"/>
                          <a:cs typeface="Inter Tight SemiBold" pitchFamily="2" charset="0"/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accent2"/>
                      </a:solidFill>
                      <a:latin typeface="Inter Tight SemiBold" pitchFamily="2" charset="0"/>
                      <a:ea typeface="Inter Tight SemiBold" pitchFamily="2" charset="0"/>
                      <a:cs typeface="Inter Tight SemiBold" pitchFamily="2" charset="0"/>
                    </a:defRPr>
                  </a:pPr>
                  <a:endParaRPr lang="en-GB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A79-448F-8B64-4E70D0BE22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No exposure to ad in cinema</c:v>
                </c:pt>
                <c:pt idx="1">
                  <c:v>Exposed to ad in cinema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100</c:v>
                </c:pt>
                <c:pt idx="1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79-448F-8B64-4E70D0BE222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-6"/>
        <c:axId val="350743151"/>
        <c:axId val="1949589983"/>
      </c:barChart>
      <c:catAx>
        <c:axId val="350743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1949589983"/>
        <c:crosses val="autoZero"/>
        <c:auto val="1"/>
        <c:lblAlgn val="ctr"/>
        <c:lblOffset val="100"/>
        <c:noMultiLvlLbl val="0"/>
      </c:catAx>
      <c:valAx>
        <c:axId val="1949589983"/>
        <c:scaling>
          <c:orientation val="minMax"/>
          <c:max val="200"/>
          <c:min val="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35074315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52279394397873"/>
          <c:y val="0.10603023679079454"/>
          <c:w val="0.8182417017241792"/>
          <c:h val="0.790954715579438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Premium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3F-42E5-BECB-1CA1DEB5044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3F-42E5-BECB-1CA1DEB5044E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accent2"/>
                        </a:solidFill>
                        <a:latin typeface="Inter Tight SemiBold" pitchFamily="2" charset="0"/>
                        <a:ea typeface="Inter Tight SemiBold" pitchFamily="2" charset="0"/>
                        <a:cs typeface="Inter Tight SemiBold" pitchFamily="2" charset="0"/>
                      </a:defRPr>
                    </a:pPr>
                    <a:fld id="{ACB773BB-7CAB-42D9-A238-76107B1C7E85}" type="VALUE">
                      <a:rPr lang="en-US" sz="1200" b="1">
                        <a:solidFill>
                          <a:schemeClr val="accent2"/>
                        </a:solidFill>
                        <a:latin typeface="Inter Tight SemiBold" pitchFamily="2" charset="0"/>
                        <a:ea typeface="Inter Tight SemiBold" pitchFamily="2" charset="0"/>
                        <a:cs typeface="Inter Tight SemiBold" pitchFamily="2" charset="0"/>
                      </a:rPr>
                      <a:pPr>
                        <a:defRPr sz="1200">
                          <a:solidFill>
                            <a:schemeClr val="accent2"/>
                          </a:solidFill>
                          <a:latin typeface="Inter Tight SemiBold" pitchFamily="2" charset="0"/>
                          <a:ea typeface="Inter Tight SemiBold" pitchFamily="2" charset="0"/>
                          <a:cs typeface="Inter Tight SemiBold" pitchFamily="2" charset="0"/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accent2"/>
                      </a:solidFill>
                      <a:latin typeface="Inter Tight SemiBold" pitchFamily="2" charset="0"/>
                      <a:ea typeface="Inter Tight SemiBold" pitchFamily="2" charset="0"/>
                      <a:cs typeface="Inter Tight SemiBold" pitchFamily="2" charset="0"/>
                    </a:defRPr>
                  </a:pPr>
                  <a:endParaRPr lang="en-GB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03F-42E5-BECB-1CA1DEB504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Inter Tight SemiBold" pitchFamily="2" charset="0"/>
                    <a:ea typeface="Inter Tight SemiBold" pitchFamily="2" charset="0"/>
                    <a:cs typeface="Inter Tight SemiBold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No exposure to ad in cinema</c:v>
                </c:pt>
                <c:pt idx="1">
                  <c:v>Exposed to ad in cinema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100</c:v>
                </c:pt>
                <c:pt idx="1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3F-42E5-BECB-1CA1DEB5044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3"/>
        <c:overlap val="-6"/>
        <c:axId val="350743151"/>
        <c:axId val="1949589983"/>
      </c:barChart>
      <c:catAx>
        <c:axId val="350743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1949589983"/>
        <c:crosses val="autoZero"/>
        <c:auto val="1"/>
        <c:lblAlgn val="ctr"/>
        <c:lblOffset val="100"/>
        <c:noMultiLvlLbl val="0"/>
      </c:catAx>
      <c:valAx>
        <c:axId val="1949589983"/>
        <c:scaling>
          <c:orientation val="minMax"/>
          <c:max val="200"/>
          <c:min val="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3507431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accent6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52279394397873"/>
          <c:y val="0.10603023679079454"/>
          <c:w val="0.8182417017241792"/>
          <c:h val="0.790954715579438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Premium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75E-4D86-9A46-F0C10761183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75E-4D86-9A46-F0C10761183F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0" i="0" u="none" strike="noStrike" kern="1200" baseline="0">
                        <a:solidFill>
                          <a:schemeClr val="accent2"/>
                        </a:solidFill>
                        <a:latin typeface="Inter Tight SemiBold" pitchFamily="2" charset="0"/>
                        <a:ea typeface="Inter Tight SemiBold" pitchFamily="2" charset="0"/>
                        <a:cs typeface="Inter Tight SemiBold" pitchFamily="2" charset="0"/>
                      </a:defRPr>
                    </a:pPr>
                    <a:fld id="{ACB773BB-7CAB-42D9-A238-76107B1C7E85}" type="VALUE">
                      <a:rPr lang="en-US" sz="1200" b="1">
                        <a:solidFill>
                          <a:schemeClr val="accent2"/>
                        </a:solidFill>
                        <a:latin typeface="Inter Tight SemiBold" pitchFamily="2" charset="0"/>
                        <a:ea typeface="Inter Tight SemiBold" pitchFamily="2" charset="0"/>
                        <a:cs typeface="Inter Tight SemiBold" pitchFamily="2" charset="0"/>
                      </a:rPr>
                      <a:pPr>
                        <a:defRPr>
                          <a:solidFill>
                            <a:schemeClr val="accent2"/>
                          </a:solidFill>
                          <a:latin typeface="Inter Tight SemiBold" pitchFamily="2" charset="0"/>
                          <a:ea typeface="Inter Tight SemiBold" pitchFamily="2" charset="0"/>
                          <a:cs typeface="Inter Tight SemiBold" pitchFamily="2" charset="0"/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accent2"/>
                      </a:solidFill>
                      <a:latin typeface="Inter Tight SemiBold" pitchFamily="2" charset="0"/>
                      <a:ea typeface="Inter Tight SemiBold" pitchFamily="2" charset="0"/>
                      <a:cs typeface="Inter Tight SemiBold" pitchFamily="2" charset="0"/>
                    </a:defRPr>
                  </a:pPr>
                  <a:endParaRPr lang="en-GB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75E-4D86-9A46-F0C1076118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Inter Tight SemiBold" pitchFamily="2" charset="0"/>
                    <a:ea typeface="Inter Tight SemiBold" pitchFamily="2" charset="0"/>
                    <a:cs typeface="Inter Tight SemiBold" pitchFamily="2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No exposure to ad in cinema</c:v>
                </c:pt>
                <c:pt idx="1">
                  <c:v>Exposed to ad in cinema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100</c:v>
                </c:pt>
                <c:pt idx="1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5E-4D86-9A46-F0C1076118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-6"/>
        <c:axId val="350743151"/>
        <c:axId val="1949589983"/>
      </c:barChart>
      <c:catAx>
        <c:axId val="350743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1949589983"/>
        <c:crosses val="autoZero"/>
        <c:auto val="1"/>
        <c:lblAlgn val="ctr"/>
        <c:lblOffset val="100"/>
        <c:noMultiLvlLbl val="0"/>
      </c:catAx>
      <c:valAx>
        <c:axId val="1949589983"/>
        <c:scaling>
          <c:orientation val="minMax"/>
          <c:max val="200"/>
          <c:min val="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Inter Tight SemiBold" pitchFamily="2" charset="0"/>
                <a:ea typeface="Inter Tight SemiBold" pitchFamily="2" charset="0"/>
                <a:cs typeface="Inter Tight SemiBold" pitchFamily="2" charset="0"/>
              </a:defRPr>
            </a:pPr>
            <a:endParaRPr lang="en-US"/>
          </a:p>
        </c:txPr>
        <c:crossAx val="3507431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09ABBB-2A52-BEB5-85DD-F599A70857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85A3B-7979-476D-1F25-A1419B155F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3A534-944F-4E7A-BD39-BD89F7F065B6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0EA3B4-CC7D-330D-7FE7-97D8C386BB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72A228-A50E-B09C-B454-9AD6E69496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B9B23-0A86-44A0-9CC2-F86FFB0ED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90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748C0-CB0F-4D3B-BA90-DB23733FE814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402DA-2A0D-4673-AD50-76F374C3F6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58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402DA-2A0D-4673-AD50-76F374C3F68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7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Gogglebox, GBBO, Love Island, Masked Singer, The Conjuring, Five Nights at Freddies, Sinners &amp; 28 Years Later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402DA-2A0D-4673-AD50-76F374C3F68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344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A22DD-C99B-9AEC-E41A-B55B14527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742350-9F5D-4782-AB9C-971C171E9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E9778A-1A11-5486-A361-B950B3C48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4C13C-A5D1-AFAB-D349-3F778D2C8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402DA-2A0D-4673-AD50-76F374C3F68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29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title dark tex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3694" y="1928692"/>
            <a:ext cx="10004612" cy="3027510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6" name="Picture 15" descr="A group of blue circles&#10;&#10;AI-generated content may be incorrect.">
            <a:extLst>
              <a:ext uri="{FF2B5EF4-FFF2-40B4-BE49-F238E27FC236}">
                <a16:creationId xmlns:a16="http://schemas.microsoft.com/office/drawing/2014/main" id="{77F524BB-4BC1-2E2A-23E5-6F60704A4DB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4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strip titl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492" y="2203994"/>
            <a:ext cx="5495016" cy="2025105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" y="7"/>
            <a:ext cx="12191999" cy="6232557"/>
          </a:xfrm>
          <a:prstGeom prst="rect">
            <a:avLst/>
          </a:prstGeom>
          <a:blipFill rotWithShape="1">
            <a:blip r:embed="rId3"/>
            <a:srcRect t="4560" b="456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797859" y="944563"/>
            <a:ext cx="10596282" cy="3043450"/>
          </a:xfrm>
        </p:spPr>
        <p:txBody>
          <a:bodyPr anchor="ctr">
            <a:normAutofit/>
          </a:bodyPr>
          <a:lstStyle>
            <a:lvl1pPr algn="ctr">
              <a:buNone/>
              <a:defRPr sz="7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Heading goes here</a:t>
            </a:r>
          </a:p>
        </p:txBody>
      </p:sp>
      <p:pic>
        <p:nvPicPr>
          <p:cNvPr id="12" name="Picture 1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B2DC8C-7733-0B04-65AE-14D7598A0CD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158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3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9075589" y="422097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11513" y="595748"/>
            <a:ext cx="2459443" cy="10662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9211513" y="1819211"/>
            <a:ext cx="2372797" cy="166251"/>
          </a:xfrm>
        </p:spPr>
        <p:txBody>
          <a:bodyPr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Release date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0EE6E2-4C60-B60D-E043-B1A1D2235F0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6683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Full image title dark kn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588682" y="6483030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FB8E3-E339-D753-6961-45483D4D14DD}"/>
              </a:ext>
            </a:extLst>
          </p:cNvPr>
          <p:cNvSpPr/>
          <p:nvPr/>
        </p:nvSpPr>
        <p:spPr>
          <a:xfrm>
            <a:off x="0" y="-2"/>
            <a:ext cx="12192000" cy="623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A49B894-B651-A379-A642-2FBB629815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688076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BB6E0F-503A-9E95-ADA8-41B414F9D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693488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C867F918-A6EE-E79B-B5B2-0CB170995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68807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86360037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Full image title dark knigh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28D05CF-3CAE-E1DF-D69F-C7B34E506C7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588682" y="6483030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4FB8E3-E339-D753-6961-45483D4D14DD}"/>
              </a:ext>
            </a:extLst>
          </p:cNvPr>
          <p:cNvSpPr/>
          <p:nvPr/>
        </p:nvSpPr>
        <p:spPr>
          <a:xfrm>
            <a:off x="0" y="-2"/>
            <a:ext cx="12192000" cy="6232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A49B894-B651-A379-A642-2FBB629815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688076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BB6E0F-503A-9E95-ADA8-41B414F9D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693488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C867F918-A6EE-E79B-B5B2-0CB170995F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68807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68611663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4 sta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9A36211F-4B57-B18A-FBE5-113548151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CC8CD7A-4E37-D8A6-3277-88591BDB79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334" y="341304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5FF0168C-F9DD-3EFD-5DED-863F35988C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686" y="1129723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BB03EFD4-4750-6B26-7A39-BBD261B335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334" y="1766275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C927F21-6791-9915-D454-97233206C8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87686" y="2562899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D2820E0D-E424-8C44-041A-E7B3021A0D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5334" y="3191246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A0EF1FC-85D2-DDFA-B622-F80D91CEEB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7686" y="3996075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CCE11D0E-A263-C458-F1C6-3EFD50D3C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15334" y="4616217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CAE3FC2B-AFFD-EE69-C989-3205A600BE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686" y="5429251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14" name="Picture 13" descr="A group of blue circles&#10;&#10;AI-generated content may be incorrect.">
            <a:extLst>
              <a:ext uri="{FF2B5EF4-FFF2-40B4-BE49-F238E27FC236}">
                <a16:creationId xmlns:a16="http://schemas.microsoft.com/office/drawing/2014/main" id="{F67FBE39-DCE6-3852-9199-38CB2880CEE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374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4 sta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647F4BB-4E33-FC8D-6A31-AA29BAFC14D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9A36211F-4B57-B18A-FBE5-113548151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1CC8CD7A-4E37-D8A6-3277-88591BDB79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5334" y="341304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5FF0168C-F9DD-3EFD-5DED-863F35988C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686" y="1129723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BB03EFD4-4750-6B26-7A39-BBD261B3351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15334" y="1766275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FC927F21-6791-9915-D454-97233206C8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87686" y="2562899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D2820E0D-E424-8C44-041A-E7B3021A0D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5334" y="3191246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A0EF1FC-85D2-DDFA-B622-F80D91CEEB5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7686" y="3996075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CCE11D0E-A263-C458-F1C6-3EFD50D3C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15334" y="4616217"/>
            <a:ext cx="2409825" cy="1318163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CAE3FC2B-AFFD-EE69-C989-3205A600BEF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87686" y="5429251"/>
            <a:ext cx="2107984" cy="2990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Secondary text goes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67188826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info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AEF133C-F2EF-34F9-053A-11367061144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508532" y="1692537"/>
            <a:ext cx="3642781" cy="3991784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4F06D27B-F03C-2818-EA41-320AE827A3F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08027" y="1950630"/>
            <a:ext cx="3209346" cy="284997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C9C3F4E-EFC6-B5E3-7AA5-3E202C680089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48677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info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2ED7EFA-1843-91C7-EECB-4CED8AC9FAE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8AEF133C-F2EF-34F9-053A-11367061144B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508532" y="1692537"/>
            <a:ext cx="3642781" cy="3991784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4F06D27B-F03C-2818-EA41-320AE827A3F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708027" y="1950630"/>
            <a:ext cx="3209346" cy="284997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368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lms and stat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7919" y="225425"/>
            <a:ext cx="5791994" cy="586932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2246" r="22246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50191EDC-09D6-5598-A718-FE4EEE6FFB1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1C5D630-4429-2C34-8DF3-11754FA3E00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818" y="225425"/>
            <a:ext cx="5791994" cy="586932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2246" r="2224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B5ABA6C-1326-D5F5-9937-14D9948D45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3178" y="323720"/>
            <a:ext cx="5629275" cy="561256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69E8843-24C8-E46C-56CB-753C9F7485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9278" y="323720"/>
            <a:ext cx="5629275" cy="561256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7737306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lms and stat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DFE8A96-FA11-85C1-E8A9-9BEF3996A282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7919" y="225425"/>
            <a:ext cx="5791994" cy="586932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2246" r="22246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54493B9-E448-9DDD-86E0-8E7020FB753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61C5D630-4429-2C34-8DF3-11754FA3E00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1818" y="225425"/>
            <a:ext cx="5791994" cy="586932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2246" r="22246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7B5ABA6C-1326-D5F5-9937-14D9948D45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3178" y="5445789"/>
            <a:ext cx="5629275" cy="561256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69E8843-24C8-E46C-56CB-753C9F748510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9278" y="5445789"/>
            <a:ext cx="5629275" cy="561256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41421642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 and info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C9C3F4E-EFC6-B5E3-7AA5-3E202C680089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6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3E49DBA0-C2B8-0E35-0F31-70159508EB9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225424"/>
            <a:ext cx="4895851" cy="6407151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8509" r="2850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9829" y="2275157"/>
            <a:ext cx="6276975" cy="1070082"/>
          </a:xfrm>
        </p:spPr>
        <p:txBody>
          <a:bodyPr>
            <a:noAutofit/>
          </a:bodyPr>
          <a:lstStyle>
            <a:lvl1pPr>
              <a:buNone/>
              <a:defRPr sz="7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829" y="3478482"/>
            <a:ext cx="6451188" cy="914400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401299005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 and info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2ED7EFA-1843-91C7-EECB-4CED8AC9FAE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258EC8E3-9890-B7D8-458A-A195EE413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E4B52E-3979-25DE-B59D-10253364A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2EFD31F-293C-BF73-779A-F735C4AD57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3484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br>
              <a:rPr lang="en-GB"/>
            </a:br>
            <a:r>
              <a:rPr lang="en-GB"/>
              <a:t>over two lines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33E1802-2DFE-7858-6213-A05CE2C9B12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55628" y="2126728"/>
            <a:ext cx="3600000" cy="2160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3125" r="312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F82DC36-D8A1-5947-1C33-88925EAC4E36}"/>
              </a:ext>
            </a:extLst>
          </p:cNvPr>
          <p:cNvSpPr txBox="1">
            <a:spLocks/>
          </p:cNvSpPr>
          <p:nvPr userDrawn="1"/>
        </p:nvSpPr>
        <p:spPr>
          <a:xfrm>
            <a:off x="199829" y="1539162"/>
            <a:ext cx="10882181" cy="384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Subheading goes here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72FD1486-2791-1F36-77F8-344A59FB8EF1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296000" y="2126728"/>
            <a:ext cx="3600000" cy="2160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3125" r="312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3041E221-A10A-64E0-DF34-0786039AEFFF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246763" y="2126728"/>
            <a:ext cx="3600000" cy="2160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3125" r="312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3E688A-27A6-5CCA-0488-1F4164B5C5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628" y="4507260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783CD894-898F-B6BB-E502-7433F3430A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628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86F4EC4-4D97-055F-A5B4-46A5D4E6EE6B}"/>
              </a:ext>
            </a:extLst>
          </p:cNvPr>
          <p:cNvSpPr txBox="1">
            <a:spLocks/>
          </p:cNvSpPr>
          <p:nvPr userDrawn="1"/>
        </p:nvSpPr>
        <p:spPr>
          <a:xfrm>
            <a:off x="4296000" y="4507260"/>
            <a:ext cx="3568168" cy="3475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961C8542-5F13-25FB-78FA-36F38B1EF4D8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296000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7232BFA-0D83-E538-F687-8FA4910EE63E}"/>
              </a:ext>
            </a:extLst>
          </p:cNvPr>
          <p:cNvSpPr txBox="1">
            <a:spLocks/>
          </p:cNvSpPr>
          <p:nvPr userDrawn="1"/>
        </p:nvSpPr>
        <p:spPr>
          <a:xfrm>
            <a:off x="8246763" y="4507260"/>
            <a:ext cx="3568168" cy="3475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D1654D4-0B7D-E671-622A-7D67B72D3A6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246763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</p:spTree>
    <p:extLst>
      <p:ext uri="{BB962C8B-B14F-4D97-AF65-F5344CB8AC3E}">
        <p14:creationId xmlns:p14="http://schemas.microsoft.com/office/powerpoint/2010/main" val="120810465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CFD8AFB-5C53-B4B6-7A6C-1E7795D84C51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br>
              <a:rPr lang="en-GB"/>
            </a:br>
            <a:r>
              <a:rPr lang="en-GB"/>
              <a:t>over two lines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33E1802-2DFE-7858-6213-A05CE2C9B127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55628" y="2126728"/>
            <a:ext cx="3600000" cy="2160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3125" r="312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F82DC36-D8A1-5947-1C33-88925EAC4E36}"/>
              </a:ext>
            </a:extLst>
          </p:cNvPr>
          <p:cNvSpPr txBox="1">
            <a:spLocks/>
          </p:cNvSpPr>
          <p:nvPr userDrawn="1"/>
        </p:nvSpPr>
        <p:spPr>
          <a:xfrm>
            <a:off x="199829" y="1539162"/>
            <a:ext cx="10882181" cy="384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1"/>
                </a:solidFill>
              </a:rPr>
              <a:t>Subheading goes here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72FD1486-2791-1F36-77F8-344A59FB8EF1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296000" y="2126728"/>
            <a:ext cx="3600000" cy="2160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3125" r="312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3041E221-A10A-64E0-DF34-0786039AEFFF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8246763" y="2126728"/>
            <a:ext cx="3600000" cy="2160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3125" r="312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3E688A-27A6-5CCA-0488-1F4164B5C5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5628" y="4507260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783CD894-898F-B6BB-E502-7433F3430A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5628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86F4EC4-4D97-055F-A5B4-46A5D4E6EE6B}"/>
              </a:ext>
            </a:extLst>
          </p:cNvPr>
          <p:cNvSpPr txBox="1">
            <a:spLocks/>
          </p:cNvSpPr>
          <p:nvPr userDrawn="1"/>
        </p:nvSpPr>
        <p:spPr>
          <a:xfrm>
            <a:off x="4296000" y="4507260"/>
            <a:ext cx="3568168" cy="3475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1"/>
                </a:solidFill>
              </a:rPr>
              <a:t>Subheading goes here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961C8542-5F13-25FB-78FA-36F38B1EF4D8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4296000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7232BFA-0D83-E538-F687-8FA4910EE63E}"/>
              </a:ext>
            </a:extLst>
          </p:cNvPr>
          <p:cNvSpPr txBox="1">
            <a:spLocks/>
          </p:cNvSpPr>
          <p:nvPr userDrawn="1"/>
        </p:nvSpPr>
        <p:spPr>
          <a:xfrm>
            <a:off x="8246763" y="4507260"/>
            <a:ext cx="3568168" cy="3475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1"/>
                </a:solidFill>
              </a:rPr>
              <a:t>Subheading goes here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D1654D4-0B7D-E671-622A-7D67B72D3A6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8246763" y="4959065"/>
            <a:ext cx="3568168" cy="97051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</p:spTree>
    <p:extLst>
      <p:ext uri="{BB962C8B-B14F-4D97-AF65-F5344CB8AC3E}">
        <p14:creationId xmlns:p14="http://schemas.microsoft.com/office/powerpoint/2010/main" val="6162882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imeline 1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9375524-7722-1A69-A8E0-E42A81F2BF9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569820"/>
            <a:ext cx="11789261" cy="443727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B53D56D-11AF-5655-9241-DF68CD22297B}"/>
              </a:ext>
            </a:extLst>
          </p:cNvPr>
          <p:cNvCxnSpPr>
            <a:cxnSpLocks/>
          </p:cNvCxnSpPr>
          <p:nvPr/>
        </p:nvCxnSpPr>
        <p:spPr>
          <a:xfrm>
            <a:off x="358723" y="3009235"/>
            <a:ext cx="11469210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06AB45-225C-F2F4-09BC-771C4FCB2F49}"/>
              </a:ext>
            </a:extLst>
          </p:cNvPr>
          <p:cNvCxnSpPr>
            <a:cxnSpLocks/>
          </p:cNvCxnSpPr>
          <p:nvPr/>
        </p:nvCxnSpPr>
        <p:spPr>
          <a:xfrm>
            <a:off x="358723" y="4035064"/>
            <a:ext cx="11494610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A898D49-9EB5-DA73-C366-24AB96FC5047}"/>
              </a:ext>
            </a:extLst>
          </p:cNvPr>
          <p:cNvCxnSpPr>
            <a:cxnSpLocks/>
          </p:cNvCxnSpPr>
          <p:nvPr/>
        </p:nvCxnSpPr>
        <p:spPr>
          <a:xfrm>
            <a:off x="358723" y="5021136"/>
            <a:ext cx="11477677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F42F6B-DBCA-3906-A708-2CD42D242A89}"/>
              </a:ext>
            </a:extLst>
          </p:cNvPr>
          <p:cNvCxnSpPr>
            <a:cxnSpLocks/>
          </p:cNvCxnSpPr>
          <p:nvPr/>
        </p:nvCxnSpPr>
        <p:spPr>
          <a:xfrm>
            <a:off x="2725842" y="1703624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8B487F-DD56-B9DB-7E79-7273F3C700DE}"/>
              </a:ext>
            </a:extLst>
          </p:cNvPr>
          <p:cNvCxnSpPr>
            <a:cxnSpLocks/>
          </p:cNvCxnSpPr>
          <p:nvPr/>
        </p:nvCxnSpPr>
        <p:spPr>
          <a:xfrm>
            <a:off x="3500467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60CD78-6376-42DE-93E2-FAF12502D014}"/>
              </a:ext>
            </a:extLst>
          </p:cNvPr>
          <p:cNvCxnSpPr>
            <a:cxnSpLocks/>
          </p:cNvCxnSpPr>
          <p:nvPr/>
        </p:nvCxnSpPr>
        <p:spPr>
          <a:xfrm>
            <a:off x="4261295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C87CD0A-2B75-CC81-BFE7-130B64950BDE}"/>
              </a:ext>
            </a:extLst>
          </p:cNvPr>
          <p:cNvCxnSpPr>
            <a:cxnSpLocks/>
          </p:cNvCxnSpPr>
          <p:nvPr/>
        </p:nvCxnSpPr>
        <p:spPr>
          <a:xfrm>
            <a:off x="5022123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C99D9BE-E7F4-A793-B9A5-F63B59598DD6}"/>
              </a:ext>
            </a:extLst>
          </p:cNvPr>
          <p:cNvCxnSpPr>
            <a:cxnSpLocks/>
          </p:cNvCxnSpPr>
          <p:nvPr/>
        </p:nvCxnSpPr>
        <p:spPr>
          <a:xfrm>
            <a:off x="5782951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3A3B768-52D2-59DD-D551-892E3462D92F}"/>
              </a:ext>
            </a:extLst>
          </p:cNvPr>
          <p:cNvCxnSpPr>
            <a:cxnSpLocks/>
          </p:cNvCxnSpPr>
          <p:nvPr/>
        </p:nvCxnSpPr>
        <p:spPr>
          <a:xfrm>
            <a:off x="6543779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B88A4E-D7AB-A277-87CF-19CD5F0803DD}"/>
              </a:ext>
            </a:extLst>
          </p:cNvPr>
          <p:cNvCxnSpPr>
            <a:cxnSpLocks/>
          </p:cNvCxnSpPr>
          <p:nvPr/>
        </p:nvCxnSpPr>
        <p:spPr>
          <a:xfrm>
            <a:off x="7304607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399A12B-98F9-833F-11FD-0AD706867385}"/>
              </a:ext>
            </a:extLst>
          </p:cNvPr>
          <p:cNvCxnSpPr>
            <a:cxnSpLocks/>
          </p:cNvCxnSpPr>
          <p:nvPr/>
        </p:nvCxnSpPr>
        <p:spPr>
          <a:xfrm>
            <a:off x="8065435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A4FB4BA-A074-0F1D-2F84-1A0DD3782F95}"/>
              </a:ext>
            </a:extLst>
          </p:cNvPr>
          <p:cNvCxnSpPr>
            <a:cxnSpLocks/>
          </p:cNvCxnSpPr>
          <p:nvPr/>
        </p:nvCxnSpPr>
        <p:spPr>
          <a:xfrm>
            <a:off x="8826263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A000A45-F003-873D-7ED7-C0E34B9A5A34}"/>
              </a:ext>
            </a:extLst>
          </p:cNvPr>
          <p:cNvCxnSpPr>
            <a:cxnSpLocks/>
          </p:cNvCxnSpPr>
          <p:nvPr/>
        </p:nvCxnSpPr>
        <p:spPr>
          <a:xfrm>
            <a:off x="9587091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F5DB61D-BE57-8FE4-C43D-3BEFB980E90A}"/>
              </a:ext>
            </a:extLst>
          </p:cNvPr>
          <p:cNvCxnSpPr>
            <a:cxnSpLocks/>
          </p:cNvCxnSpPr>
          <p:nvPr/>
        </p:nvCxnSpPr>
        <p:spPr>
          <a:xfrm>
            <a:off x="10347919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32DE4BD-43D5-BCDE-F996-5B7F418DC203}"/>
              </a:ext>
            </a:extLst>
          </p:cNvPr>
          <p:cNvCxnSpPr>
            <a:cxnSpLocks/>
          </p:cNvCxnSpPr>
          <p:nvPr/>
        </p:nvCxnSpPr>
        <p:spPr>
          <a:xfrm>
            <a:off x="11108744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EA165D0-A1A6-48B3-4EF6-0BA3FD0EED7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B2A5BCE-6171-2D25-DFC2-0277225A6D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38862" y="2152476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621D4DC0-4D18-087D-ABC3-FF477ECCEF7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338862" y="3163451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875E2B9-D276-01D9-15EF-577991B1C58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38862" y="4174426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1E555C1-D7A0-E59D-CCFA-60F42940D10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38862" y="5163629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2272AE7-E44B-E1B2-3336-341A1CBBA802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3557214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49846787-1BFA-51B3-4D39-7A48D3BD816D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089976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5B7799D9-175E-236A-91E3-58C1EC469EFF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10428473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178378D2-7075-7E25-1E56-F287601EDEDF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006201" y="3169544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A3DB68D3-BF35-D95C-98E8-2E329554B04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865807" y="3175636"/>
            <a:ext cx="2830113" cy="67959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4364747A-A28A-D5FD-72A8-146CFB7D0E30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096480" y="4192333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9" name="Text Placeholder 20">
            <a:extLst>
              <a:ext uri="{FF2B5EF4-FFF2-40B4-BE49-F238E27FC236}">
                <a16:creationId xmlns:a16="http://schemas.microsoft.com/office/drawing/2014/main" id="{9EAB3188-A98A-7EA1-09ED-AE58F0A508E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619906" y="4199052"/>
            <a:ext cx="2886632" cy="67959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0" name="Text Placeholder 20">
            <a:extLst>
              <a:ext uri="{FF2B5EF4-FFF2-40B4-BE49-F238E27FC236}">
                <a16:creationId xmlns:a16="http://schemas.microsoft.com/office/drawing/2014/main" id="{1D463D42-8EDE-A06C-DD56-35EFD02371D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557214" y="5163629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1" name="Text Placeholder 20">
            <a:extLst>
              <a:ext uri="{FF2B5EF4-FFF2-40B4-BE49-F238E27FC236}">
                <a16:creationId xmlns:a16="http://schemas.microsoft.com/office/drawing/2014/main" id="{BD0E9A6A-5A98-8326-3E9C-7D5D311CEE0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103870" y="5175459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2" name="Text Placeholder 20">
            <a:extLst>
              <a:ext uri="{FF2B5EF4-FFF2-40B4-BE49-F238E27FC236}">
                <a16:creationId xmlns:a16="http://schemas.microsoft.com/office/drawing/2014/main" id="{DB4CD55B-EC8F-8AEE-2C9C-0ABF17DA446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9671536" y="5175459"/>
            <a:ext cx="2164864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3" name="Text Placeholder 20">
            <a:extLst>
              <a:ext uri="{FF2B5EF4-FFF2-40B4-BE49-F238E27FC236}">
                <a16:creationId xmlns:a16="http://schemas.microsoft.com/office/drawing/2014/main" id="{87C6B30B-267A-5614-7778-E7DF76CE40D1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796742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052142F6-BBB6-BC5C-0BBB-192770949FAD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559235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5" name="Text Placeholder 20">
            <a:extLst>
              <a:ext uri="{FF2B5EF4-FFF2-40B4-BE49-F238E27FC236}">
                <a16:creationId xmlns:a16="http://schemas.microsoft.com/office/drawing/2014/main" id="{4FD737CD-4317-04E9-998C-35AE318740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321728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54440E1C-59EE-16BB-81A5-A0A0D0793D1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5084221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62E8D0D0-AF42-DC74-25CF-713C778E9211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5846714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8" name="Text Placeholder 20">
            <a:extLst>
              <a:ext uri="{FF2B5EF4-FFF2-40B4-BE49-F238E27FC236}">
                <a16:creationId xmlns:a16="http://schemas.microsoft.com/office/drawing/2014/main" id="{11F5B329-F513-DC5D-A84D-A1F3BBE2759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609207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9" name="Text Placeholder 20">
            <a:extLst>
              <a:ext uri="{FF2B5EF4-FFF2-40B4-BE49-F238E27FC236}">
                <a16:creationId xmlns:a16="http://schemas.microsoft.com/office/drawing/2014/main" id="{83F9F288-D8C1-2FA6-1F1D-C48E3E91538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7371700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3521A734-671A-548F-001E-EEEA27F25BE7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8134193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D286EEEC-BC0E-D9AE-2A9F-68E600A445E6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8896686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2" name="Text Placeholder 20">
            <a:extLst>
              <a:ext uri="{FF2B5EF4-FFF2-40B4-BE49-F238E27FC236}">
                <a16:creationId xmlns:a16="http://schemas.microsoft.com/office/drawing/2014/main" id="{EDED96FA-2149-B55C-32D3-127EFB97DDEF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9659179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1" name="Text Placeholder 20">
            <a:extLst>
              <a:ext uri="{FF2B5EF4-FFF2-40B4-BE49-F238E27FC236}">
                <a16:creationId xmlns:a16="http://schemas.microsoft.com/office/drawing/2014/main" id="{548D22C4-31CB-C4CD-CECA-98AE7C2919E7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421672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2EF4C9B-54C5-61D1-3AD5-8D8BBD2E7382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11184166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5B0123D-7C0C-99D5-663F-C9A2C50BAB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DDCB7F7-6553-6423-0B6C-9B8665C7F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DF8C55-AAE4-07EC-6435-C9644F66F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82574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ject timeline 1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53B7A61B-4644-EEFB-F7F6-4CBB74D356B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E9375524-7722-1A69-A8E0-E42A81F2BF9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569820"/>
            <a:ext cx="11789261" cy="443727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B53D56D-11AF-5655-9241-DF68CD22297B}"/>
              </a:ext>
            </a:extLst>
          </p:cNvPr>
          <p:cNvCxnSpPr>
            <a:cxnSpLocks/>
          </p:cNvCxnSpPr>
          <p:nvPr/>
        </p:nvCxnSpPr>
        <p:spPr>
          <a:xfrm>
            <a:off x="358723" y="3009235"/>
            <a:ext cx="11469210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606AB45-225C-F2F4-09BC-771C4FCB2F49}"/>
              </a:ext>
            </a:extLst>
          </p:cNvPr>
          <p:cNvCxnSpPr>
            <a:cxnSpLocks/>
          </p:cNvCxnSpPr>
          <p:nvPr/>
        </p:nvCxnSpPr>
        <p:spPr>
          <a:xfrm>
            <a:off x="358723" y="4035064"/>
            <a:ext cx="11494610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A898D49-9EB5-DA73-C366-24AB96FC5047}"/>
              </a:ext>
            </a:extLst>
          </p:cNvPr>
          <p:cNvCxnSpPr>
            <a:cxnSpLocks/>
          </p:cNvCxnSpPr>
          <p:nvPr/>
        </p:nvCxnSpPr>
        <p:spPr>
          <a:xfrm>
            <a:off x="358723" y="5021136"/>
            <a:ext cx="11477677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EF42F6B-DBCA-3906-A708-2CD42D242A89}"/>
              </a:ext>
            </a:extLst>
          </p:cNvPr>
          <p:cNvCxnSpPr>
            <a:cxnSpLocks/>
          </p:cNvCxnSpPr>
          <p:nvPr/>
        </p:nvCxnSpPr>
        <p:spPr>
          <a:xfrm>
            <a:off x="2725842" y="1703624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88B487F-DD56-B9DB-7E79-7273F3C700DE}"/>
              </a:ext>
            </a:extLst>
          </p:cNvPr>
          <p:cNvCxnSpPr>
            <a:cxnSpLocks/>
          </p:cNvCxnSpPr>
          <p:nvPr/>
        </p:nvCxnSpPr>
        <p:spPr>
          <a:xfrm>
            <a:off x="3500467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60CD78-6376-42DE-93E2-FAF12502D014}"/>
              </a:ext>
            </a:extLst>
          </p:cNvPr>
          <p:cNvCxnSpPr>
            <a:cxnSpLocks/>
          </p:cNvCxnSpPr>
          <p:nvPr/>
        </p:nvCxnSpPr>
        <p:spPr>
          <a:xfrm>
            <a:off x="4261295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C87CD0A-2B75-CC81-BFE7-130B64950BDE}"/>
              </a:ext>
            </a:extLst>
          </p:cNvPr>
          <p:cNvCxnSpPr>
            <a:cxnSpLocks/>
          </p:cNvCxnSpPr>
          <p:nvPr/>
        </p:nvCxnSpPr>
        <p:spPr>
          <a:xfrm>
            <a:off x="5022123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C99D9BE-E7F4-A793-B9A5-F63B59598DD6}"/>
              </a:ext>
            </a:extLst>
          </p:cNvPr>
          <p:cNvCxnSpPr>
            <a:cxnSpLocks/>
          </p:cNvCxnSpPr>
          <p:nvPr/>
        </p:nvCxnSpPr>
        <p:spPr>
          <a:xfrm>
            <a:off x="5782951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3A3B768-52D2-59DD-D551-892E3462D92F}"/>
              </a:ext>
            </a:extLst>
          </p:cNvPr>
          <p:cNvCxnSpPr>
            <a:cxnSpLocks/>
          </p:cNvCxnSpPr>
          <p:nvPr/>
        </p:nvCxnSpPr>
        <p:spPr>
          <a:xfrm>
            <a:off x="6543779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EB88A4E-D7AB-A277-87CF-19CD5F0803DD}"/>
              </a:ext>
            </a:extLst>
          </p:cNvPr>
          <p:cNvCxnSpPr>
            <a:cxnSpLocks/>
          </p:cNvCxnSpPr>
          <p:nvPr/>
        </p:nvCxnSpPr>
        <p:spPr>
          <a:xfrm>
            <a:off x="7304607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F399A12B-98F9-833F-11FD-0AD706867385}"/>
              </a:ext>
            </a:extLst>
          </p:cNvPr>
          <p:cNvCxnSpPr>
            <a:cxnSpLocks/>
          </p:cNvCxnSpPr>
          <p:nvPr/>
        </p:nvCxnSpPr>
        <p:spPr>
          <a:xfrm>
            <a:off x="8065435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A4FB4BA-A074-0F1D-2F84-1A0DD3782F95}"/>
              </a:ext>
            </a:extLst>
          </p:cNvPr>
          <p:cNvCxnSpPr>
            <a:cxnSpLocks/>
          </p:cNvCxnSpPr>
          <p:nvPr/>
        </p:nvCxnSpPr>
        <p:spPr>
          <a:xfrm>
            <a:off x="8826263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A000A45-F003-873D-7ED7-C0E34B9A5A34}"/>
              </a:ext>
            </a:extLst>
          </p:cNvPr>
          <p:cNvCxnSpPr>
            <a:cxnSpLocks/>
          </p:cNvCxnSpPr>
          <p:nvPr/>
        </p:nvCxnSpPr>
        <p:spPr>
          <a:xfrm>
            <a:off x="9587091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F5DB61D-BE57-8FE4-C43D-3BEFB980E90A}"/>
              </a:ext>
            </a:extLst>
          </p:cNvPr>
          <p:cNvCxnSpPr>
            <a:cxnSpLocks/>
          </p:cNvCxnSpPr>
          <p:nvPr/>
        </p:nvCxnSpPr>
        <p:spPr>
          <a:xfrm>
            <a:off x="10347919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32DE4BD-43D5-BCDE-F996-5B7F418DC203}"/>
              </a:ext>
            </a:extLst>
          </p:cNvPr>
          <p:cNvCxnSpPr>
            <a:cxnSpLocks/>
          </p:cNvCxnSpPr>
          <p:nvPr/>
        </p:nvCxnSpPr>
        <p:spPr>
          <a:xfrm>
            <a:off x="11108744" y="1730128"/>
            <a:ext cx="0" cy="417600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EA165D0-A1A6-48B3-4EF6-0BA3FD0EED7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B2A5BCE-6171-2D25-DFC2-0277225A6D7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38862" y="2152476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621D4DC0-4D18-087D-ABC3-FF477ECCEF7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338862" y="3163451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4875E2B9-D276-01D9-15EF-577991B1C58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38862" y="4174426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F1E555C1-D7A0-E59D-CCFA-60F42940D108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38862" y="5163629"/>
            <a:ext cx="2223557" cy="67959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2" name="Text Placeholder 20">
            <a:extLst>
              <a:ext uri="{FF2B5EF4-FFF2-40B4-BE49-F238E27FC236}">
                <a16:creationId xmlns:a16="http://schemas.microsoft.com/office/drawing/2014/main" id="{52272AE7-E44B-E1B2-3336-341A1CBBA802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3557214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49846787-1BFA-51B3-4D39-7A48D3BD816D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5089976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5B7799D9-175E-236A-91E3-58C1EC469EFF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10428473" y="2150748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2C3C7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Text Placeholder 20">
            <a:extLst>
              <a:ext uri="{FF2B5EF4-FFF2-40B4-BE49-F238E27FC236}">
                <a16:creationId xmlns:a16="http://schemas.microsoft.com/office/drawing/2014/main" id="{178378D2-7075-7E25-1E56-F287601EDEDF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006201" y="3169544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2" name="Text Placeholder 20">
            <a:extLst>
              <a:ext uri="{FF2B5EF4-FFF2-40B4-BE49-F238E27FC236}">
                <a16:creationId xmlns:a16="http://schemas.microsoft.com/office/drawing/2014/main" id="{A3DB68D3-BF35-D95C-98E8-2E329554B049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865807" y="3175636"/>
            <a:ext cx="2830113" cy="679592"/>
          </a:xfrm>
          <a:prstGeom prst="roundRect">
            <a:avLst>
              <a:gd name="adj" fmla="val 13265"/>
            </a:avLst>
          </a:prstGeom>
          <a:solidFill>
            <a:srgbClr val="D5E6D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Text Placeholder 20">
            <a:extLst>
              <a:ext uri="{FF2B5EF4-FFF2-40B4-BE49-F238E27FC236}">
                <a16:creationId xmlns:a16="http://schemas.microsoft.com/office/drawing/2014/main" id="{4364747A-A28A-D5FD-72A8-146CFB7D0E30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096480" y="4192333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9" name="Text Placeholder 20">
            <a:extLst>
              <a:ext uri="{FF2B5EF4-FFF2-40B4-BE49-F238E27FC236}">
                <a16:creationId xmlns:a16="http://schemas.microsoft.com/office/drawing/2014/main" id="{9EAB3188-A98A-7EA1-09ED-AE58F0A508E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619906" y="4199052"/>
            <a:ext cx="2886632" cy="679592"/>
          </a:xfrm>
          <a:prstGeom prst="roundRect">
            <a:avLst>
              <a:gd name="adj" fmla="val 13265"/>
            </a:avLst>
          </a:prstGeom>
          <a:solidFill>
            <a:srgbClr val="D4DDE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0" name="Text Placeholder 20">
            <a:extLst>
              <a:ext uri="{FF2B5EF4-FFF2-40B4-BE49-F238E27FC236}">
                <a16:creationId xmlns:a16="http://schemas.microsoft.com/office/drawing/2014/main" id="{1D463D42-8EDE-A06C-DD56-35EFD02371D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557214" y="5163629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1" name="Text Placeholder 20">
            <a:extLst>
              <a:ext uri="{FF2B5EF4-FFF2-40B4-BE49-F238E27FC236}">
                <a16:creationId xmlns:a16="http://schemas.microsoft.com/office/drawing/2014/main" id="{BD0E9A6A-5A98-8326-3E9C-7D5D311CEE0D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103870" y="5175459"/>
            <a:ext cx="1385240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2" name="Text Placeholder 20">
            <a:extLst>
              <a:ext uri="{FF2B5EF4-FFF2-40B4-BE49-F238E27FC236}">
                <a16:creationId xmlns:a16="http://schemas.microsoft.com/office/drawing/2014/main" id="{DB4CD55B-EC8F-8AEE-2C9C-0ABF17DA446E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9671536" y="5175459"/>
            <a:ext cx="2164864" cy="679592"/>
          </a:xfrm>
          <a:prstGeom prst="roundRect">
            <a:avLst>
              <a:gd name="adj" fmla="val 13265"/>
            </a:avLst>
          </a:prstGeom>
          <a:solidFill>
            <a:srgbClr val="F7DCC0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3" name="Text Placeholder 20">
            <a:extLst>
              <a:ext uri="{FF2B5EF4-FFF2-40B4-BE49-F238E27FC236}">
                <a16:creationId xmlns:a16="http://schemas.microsoft.com/office/drawing/2014/main" id="{87C6B30B-267A-5614-7778-E7DF76CE40D1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796742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4" name="Text Placeholder 20">
            <a:extLst>
              <a:ext uri="{FF2B5EF4-FFF2-40B4-BE49-F238E27FC236}">
                <a16:creationId xmlns:a16="http://schemas.microsoft.com/office/drawing/2014/main" id="{052142F6-BBB6-BC5C-0BBB-192770949FAD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559235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5" name="Text Placeholder 20">
            <a:extLst>
              <a:ext uri="{FF2B5EF4-FFF2-40B4-BE49-F238E27FC236}">
                <a16:creationId xmlns:a16="http://schemas.microsoft.com/office/drawing/2014/main" id="{4FD737CD-4317-04E9-998C-35AE318740A8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321728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54440E1C-59EE-16BB-81A5-A0A0D0793D13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5084221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7" name="Text Placeholder 20">
            <a:extLst>
              <a:ext uri="{FF2B5EF4-FFF2-40B4-BE49-F238E27FC236}">
                <a16:creationId xmlns:a16="http://schemas.microsoft.com/office/drawing/2014/main" id="{62E8D0D0-AF42-DC74-25CF-713C778E9211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5846714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8" name="Text Placeholder 20">
            <a:extLst>
              <a:ext uri="{FF2B5EF4-FFF2-40B4-BE49-F238E27FC236}">
                <a16:creationId xmlns:a16="http://schemas.microsoft.com/office/drawing/2014/main" id="{11F5B329-F513-DC5D-A84D-A1F3BBE2759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609207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19" name="Text Placeholder 20">
            <a:extLst>
              <a:ext uri="{FF2B5EF4-FFF2-40B4-BE49-F238E27FC236}">
                <a16:creationId xmlns:a16="http://schemas.microsoft.com/office/drawing/2014/main" id="{83F9F288-D8C1-2FA6-1F1D-C48E3E91538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7371700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0" name="Text Placeholder 20">
            <a:extLst>
              <a:ext uri="{FF2B5EF4-FFF2-40B4-BE49-F238E27FC236}">
                <a16:creationId xmlns:a16="http://schemas.microsoft.com/office/drawing/2014/main" id="{3521A734-671A-548F-001E-EEEA27F25BE7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8134193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1" name="Text Placeholder 20">
            <a:extLst>
              <a:ext uri="{FF2B5EF4-FFF2-40B4-BE49-F238E27FC236}">
                <a16:creationId xmlns:a16="http://schemas.microsoft.com/office/drawing/2014/main" id="{D286EEEC-BC0E-D9AE-2A9F-68E600A445E6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8896686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22" name="Text Placeholder 20">
            <a:extLst>
              <a:ext uri="{FF2B5EF4-FFF2-40B4-BE49-F238E27FC236}">
                <a16:creationId xmlns:a16="http://schemas.microsoft.com/office/drawing/2014/main" id="{EDED96FA-2149-B55C-32D3-127EFB97DDEF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9659179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1" name="Text Placeholder 20">
            <a:extLst>
              <a:ext uri="{FF2B5EF4-FFF2-40B4-BE49-F238E27FC236}">
                <a16:creationId xmlns:a16="http://schemas.microsoft.com/office/drawing/2014/main" id="{548D22C4-31CB-C4CD-CECA-98AE7C2919E7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421672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132" name="Text Placeholder 20">
            <a:extLst>
              <a:ext uri="{FF2B5EF4-FFF2-40B4-BE49-F238E27FC236}">
                <a16:creationId xmlns:a16="http://schemas.microsoft.com/office/drawing/2014/main" id="{82EF4C9B-54C5-61D1-3AD5-8D8BBD2E7382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11184166" y="1730128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Month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DDCB7F7-6553-6423-0B6C-9B8665C7F3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DF8C55-AAE4-07EC-6435-C9644F66F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8296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ying Route Chart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66BC00-B31F-7720-F6D1-2240FC81C15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563890"/>
            <a:ext cx="11789261" cy="443727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84998-0B02-89B7-B983-66DF96DD3D00}"/>
              </a:ext>
            </a:extLst>
          </p:cNvPr>
          <p:cNvCxnSpPr>
            <a:cxnSpLocks/>
          </p:cNvCxnSpPr>
          <p:nvPr/>
        </p:nvCxnSpPr>
        <p:spPr>
          <a:xfrm>
            <a:off x="381008" y="3986392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2600D4-EDEA-8946-A7AF-C2C456C9AA2A}"/>
              </a:ext>
            </a:extLst>
          </p:cNvPr>
          <p:cNvCxnSpPr>
            <a:cxnSpLocks/>
          </p:cNvCxnSpPr>
          <p:nvPr/>
        </p:nvCxnSpPr>
        <p:spPr>
          <a:xfrm>
            <a:off x="381008" y="4637230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EB2ADC-61F2-F4FC-8B7F-6B6363B95841}"/>
              </a:ext>
            </a:extLst>
          </p:cNvPr>
          <p:cNvCxnSpPr>
            <a:cxnSpLocks/>
          </p:cNvCxnSpPr>
          <p:nvPr/>
        </p:nvCxnSpPr>
        <p:spPr>
          <a:xfrm>
            <a:off x="381008" y="5284467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569A08-ED69-F2A8-80F8-AED54F98D287}"/>
              </a:ext>
            </a:extLst>
          </p:cNvPr>
          <p:cNvCxnSpPr>
            <a:cxnSpLocks/>
          </p:cNvCxnSpPr>
          <p:nvPr/>
        </p:nvCxnSpPr>
        <p:spPr>
          <a:xfrm>
            <a:off x="381008" y="3346415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1B3893D-5886-AA6F-A37F-FFFCDC520A7D}"/>
              </a:ext>
            </a:extLst>
          </p:cNvPr>
          <p:cNvCxnSpPr>
            <a:cxnSpLocks/>
          </p:cNvCxnSpPr>
          <p:nvPr/>
        </p:nvCxnSpPr>
        <p:spPr>
          <a:xfrm>
            <a:off x="381008" y="2696567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9853D6B-8EDD-FC05-07A6-68F2363CBF04}"/>
              </a:ext>
            </a:extLst>
          </p:cNvPr>
          <p:cNvCxnSpPr>
            <a:cxnSpLocks/>
          </p:cNvCxnSpPr>
          <p:nvPr/>
        </p:nvCxnSpPr>
        <p:spPr>
          <a:xfrm>
            <a:off x="381008" y="2042363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5E7A8C-B22C-E076-7CF1-BA30F438E157}"/>
              </a:ext>
            </a:extLst>
          </p:cNvPr>
          <p:cNvCxnSpPr>
            <a:cxnSpLocks/>
          </p:cNvCxnSpPr>
          <p:nvPr/>
        </p:nvCxnSpPr>
        <p:spPr>
          <a:xfrm>
            <a:off x="2603637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43675B-C084-9FA0-CB24-34F13621D38B}"/>
              </a:ext>
            </a:extLst>
          </p:cNvPr>
          <p:cNvCxnSpPr>
            <a:cxnSpLocks/>
          </p:cNvCxnSpPr>
          <p:nvPr/>
        </p:nvCxnSpPr>
        <p:spPr>
          <a:xfrm>
            <a:off x="3781950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4BBDEBE-DF2E-6538-0A58-CE4129F8AE16}"/>
              </a:ext>
            </a:extLst>
          </p:cNvPr>
          <p:cNvCxnSpPr>
            <a:cxnSpLocks/>
          </p:cNvCxnSpPr>
          <p:nvPr/>
        </p:nvCxnSpPr>
        <p:spPr>
          <a:xfrm>
            <a:off x="4904505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6A8F6B8-9F01-9807-6234-3C24C8B752EB}"/>
              </a:ext>
            </a:extLst>
          </p:cNvPr>
          <p:cNvCxnSpPr>
            <a:cxnSpLocks/>
          </p:cNvCxnSpPr>
          <p:nvPr/>
        </p:nvCxnSpPr>
        <p:spPr>
          <a:xfrm>
            <a:off x="6082818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66883C6-9864-1423-5CC6-48586DF23E9E}"/>
              </a:ext>
            </a:extLst>
          </p:cNvPr>
          <p:cNvCxnSpPr>
            <a:cxnSpLocks/>
          </p:cNvCxnSpPr>
          <p:nvPr/>
        </p:nvCxnSpPr>
        <p:spPr>
          <a:xfrm>
            <a:off x="7216280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ED926A-3E0B-9635-DB49-3BE8368047BA}"/>
              </a:ext>
            </a:extLst>
          </p:cNvPr>
          <p:cNvCxnSpPr>
            <a:cxnSpLocks/>
          </p:cNvCxnSpPr>
          <p:nvPr/>
        </p:nvCxnSpPr>
        <p:spPr>
          <a:xfrm>
            <a:off x="8394593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C5194F-0B34-4D1C-944C-E7059D96D94B}"/>
              </a:ext>
            </a:extLst>
          </p:cNvPr>
          <p:cNvCxnSpPr>
            <a:cxnSpLocks/>
          </p:cNvCxnSpPr>
          <p:nvPr/>
        </p:nvCxnSpPr>
        <p:spPr>
          <a:xfrm>
            <a:off x="9517148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14410E7-6C28-BF34-C064-02484CAA76C2}"/>
              </a:ext>
            </a:extLst>
          </p:cNvPr>
          <p:cNvCxnSpPr>
            <a:cxnSpLocks/>
          </p:cNvCxnSpPr>
          <p:nvPr/>
        </p:nvCxnSpPr>
        <p:spPr>
          <a:xfrm>
            <a:off x="10695461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B51B863-3F2D-ADC7-B6B0-C9636E301F0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EA3A474-B376-4981-39E3-6F985D503B6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98103" y="2114967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Buying Route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C3DE4C1-A804-207D-A34B-7F18FC1EA2E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877933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50DFB79E-DB08-A9F6-9701-41C3FA8E1D1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81008" y="2761419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Buying Route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E846771-FDAB-A226-2EB8-F14E35F2467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383469" y="3422128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Buying Route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9E29133-330D-CD58-B516-C14D6A8B796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366374" y="4068580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Buying Route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80ECB49-819E-AB77-DC4D-9579AEE6F24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374050" y="4719417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Buying Route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2435279-4F6C-4FBF-4E74-61962C7609A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56955" y="5365869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Buying Route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50E550F-3132-73CD-6E66-DA247DD29F6A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4035051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424B124-3876-CB42-B0C0-07D456E76AC9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820641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168A48A-53F3-FDDC-ACCC-F45E0D4E102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0977758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2F462FA-A3C5-D2ED-BFC2-8171335DF439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192169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80AFD7A4-2301-A9BA-8FC9-DA1EBC30210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6349287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9CEFB243-D85B-B4F0-006D-47DCFEF5D8F5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7506405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1CCB87E9-6D3F-946C-CF7E-AC45FBF5AB55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8663523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BABBDE2-6DC7-4789-EDC1-062F976F9BC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074F64EF-ED00-9F17-C542-36A5FBAE8B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87AE5D-1049-BA07-63A8-57592B023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1354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ying Route Chart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76A2414-C7D6-D79C-8871-23AABB51BEB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66BC00-B31F-7720-F6D1-2240FC81C15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563890"/>
            <a:ext cx="11789261" cy="4437277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B84998-0B02-89B7-B983-66DF96DD3D00}"/>
              </a:ext>
            </a:extLst>
          </p:cNvPr>
          <p:cNvCxnSpPr>
            <a:cxnSpLocks/>
          </p:cNvCxnSpPr>
          <p:nvPr/>
        </p:nvCxnSpPr>
        <p:spPr>
          <a:xfrm>
            <a:off x="381008" y="3986392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2600D4-EDEA-8946-A7AF-C2C456C9AA2A}"/>
              </a:ext>
            </a:extLst>
          </p:cNvPr>
          <p:cNvCxnSpPr>
            <a:cxnSpLocks/>
          </p:cNvCxnSpPr>
          <p:nvPr/>
        </p:nvCxnSpPr>
        <p:spPr>
          <a:xfrm>
            <a:off x="381008" y="4637230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EB2ADC-61F2-F4FC-8B7F-6B6363B95841}"/>
              </a:ext>
            </a:extLst>
          </p:cNvPr>
          <p:cNvCxnSpPr>
            <a:cxnSpLocks/>
          </p:cNvCxnSpPr>
          <p:nvPr/>
        </p:nvCxnSpPr>
        <p:spPr>
          <a:xfrm>
            <a:off x="381008" y="5284467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569A08-ED69-F2A8-80F8-AED54F98D287}"/>
              </a:ext>
            </a:extLst>
          </p:cNvPr>
          <p:cNvCxnSpPr>
            <a:cxnSpLocks/>
          </p:cNvCxnSpPr>
          <p:nvPr/>
        </p:nvCxnSpPr>
        <p:spPr>
          <a:xfrm>
            <a:off x="381008" y="3346415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1B3893D-5886-AA6F-A37F-FFFCDC520A7D}"/>
              </a:ext>
            </a:extLst>
          </p:cNvPr>
          <p:cNvCxnSpPr>
            <a:cxnSpLocks/>
          </p:cNvCxnSpPr>
          <p:nvPr/>
        </p:nvCxnSpPr>
        <p:spPr>
          <a:xfrm>
            <a:off x="381008" y="2696567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9853D6B-8EDD-FC05-07A6-68F2363CBF04}"/>
              </a:ext>
            </a:extLst>
          </p:cNvPr>
          <p:cNvCxnSpPr>
            <a:cxnSpLocks/>
          </p:cNvCxnSpPr>
          <p:nvPr/>
        </p:nvCxnSpPr>
        <p:spPr>
          <a:xfrm>
            <a:off x="381008" y="2042363"/>
            <a:ext cx="11477163" cy="0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E5E7A8C-B22C-E076-7CF1-BA30F438E157}"/>
              </a:ext>
            </a:extLst>
          </p:cNvPr>
          <p:cNvCxnSpPr>
            <a:cxnSpLocks/>
          </p:cNvCxnSpPr>
          <p:nvPr/>
        </p:nvCxnSpPr>
        <p:spPr>
          <a:xfrm>
            <a:off x="2603637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D43675B-C084-9FA0-CB24-34F13621D38B}"/>
              </a:ext>
            </a:extLst>
          </p:cNvPr>
          <p:cNvCxnSpPr>
            <a:cxnSpLocks/>
          </p:cNvCxnSpPr>
          <p:nvPr/>
        </p:nvCxnSpPr>
        <p:spPr>
          <a:xfrm>
            <a:off x="3781950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4BBDEBE-DF2E-6538-0A58-CE4129F8AE16}"/>
              </a:ext>
            </a:extLst>
          </p:cNvPr>
          <p:cNvCxnSpPr>
            <a:cxnSpLocks/>
          </p:cNvCxnSpPr>
          <p:nvPr/>
        </p:nvCxnSpPr>
        <p:spPr>
          <a:xfrm>
            <a:off x="4904505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6A8F6B8-9F01-9807-6234-3C24C8B752EB}"/>
              </a:ext>
            </a:extLst>
          </p:cNvPr>
          <p:cNvCxnSpPr>
            <a:cxnSpLocks/>
          </p:cNvCxnSpPr>
          <p:nvPr/>
        </p:nvCxnSpPr>
        <p:spPr>
          <a:xfrm>
            <a:off x="6082818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666883C6-9864-1423-5CC6-48586DF23E9E}"/>
              </a:ext>
            </a:extLst>
          </p:cNvPr>
          <p:cNvCxnSpPr>
            <a:cxnSpLocks/>
          </p:cNvCxnSpPr>
          <p:nvPr/>
        </p:nvCxnSpPr>
        <p:spPr>
          <a:xfrm>
            <a:off x="7216280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8ED926A-3E0B-9635-DB49-3BE8368047BA}"/>
              </a:ext>
            </a:extLst>
          </p:cNvPr>
          <p:cNvCxnSpPr>
            <a:cxnSpLocks/>
          </p:cNvCxnSpPr>
          <p:nvPr/>
        </p:nvCxnSpPr>
        <p:spPr>
          <a:xfrm>
            <a:off x="8394593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C5194F-0B34-4D1C-944C-E7059D96D94B}"/>
              </a:ext>
            </a:extLst>
          </p:cNvPr>
          <p:cNvCxnSpPr>
            <a:cxnSpLocks/>
          </p:cNvCxnSpPr>
          <p:nvPr/>
        </p:nvCxnSpPr>
        <p:spPr>
          <a:xfrm>
            <a:off x="9517148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14410E7-6C28-BF34-C064-02484CAA76C2}"/>
              </a:ext>
            </a:extLst>
          </p:cNvPr>
          <p:cNvCxnSpPr>
            <a:cxnSpLocks/>
          </p:cNvCxnSpPr>
          <p:nvPr/>
        </p:nvCxnSpPr>
        <p:spPr>
          <a:xfrm>
            <a:off x="10695461" y="1644849"/>
            <a:ext cx="0" cy="4230304"/>
          </a:xfrm>
          <a:prstGeom prst="line">
            <a:avLst/>
          </a:prstGeom>
          <a:ln w="6350">
            <a:solidFill>
              <a:srgbClr val="051D2E">
                <a:alpha val="2470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B51B863-3F2D-ADC7-B6B0-C9636E301F0A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4EA3A474-B376-4981-39E3-6F985D503B6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98103" y="2114967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Buying Route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CC3DE4C1-A804-207D-A34B-7F18FC1EA2E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877933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50DFB79E-DB08-A9F6-9701-41C3FA8E1D1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81008" y="2761419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Buying Route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E846771-FDAB-A226-2EB8-F14E35F2467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383469" y="3422128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Buying Route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9E29133-330D-CD58-B516-C14D6A8B796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366374" y="4068580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Buying Route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580ECB49-819E-AB77-DC4D-9579AEE6F246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374050" y="4719417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Buying Route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2435279-4F6C-4FBF-4E74-61962C7609A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56955" y="5365869"/>
            <a:ext cx="2138244" cy="509284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0" anchor="ctr">
            <a:noAutofit/>
          </a:bodyPr>
          <a:lstStyle>
            <a:lvl1pPr marL="635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Buying Route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950E550F-3132-73CD-6E66-DA247DD29F6A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4035051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37" name="Text Placeholder 20">
            <a:extLst>
              <a:ext uri="{FF2B5EF4-FFF2-40B4-BE49-F238E27FC236}">
                <a16:creationId xmlns:a16="http://schemas.microsoft.com/office/drawing/2014/main" id="{D424B124-3876-CB42-B0C0-07D456E76AC9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820641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8168A48A-53F3-FDDC-ACCC-F45E0D4E1023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10977758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59" name="Text Placeholder 20">
            <a:extLst>
              <a:ext uri="{FF2B5EF4-FFF2-40B4-BE49-F238E27FC236}">
                <a16:creationId xmlns:a16="http://schemas.microsoft.com/office/drawing/2014/main" id="{92F462FA-A3C5-D2ED-BFC2-8171335DF439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192169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80AFD7A4-2301-A9BA-8FC9-DA1EBC30210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6349287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9CEFB243-D85B-B4F0-006D-47DCFEF5D8F5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7506405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84" name="Text Placeholder 20">
            <a:extLst>
              <a:ext uri="{FF2B5EF4-FFF2-40B4-BE49-F238E27FC236}">
                <a16:creationId xmlns:a16="http://schemas.microsoft.com/office/drawing/2014/main" id="{1CCB87E9-6D3F-946C-CF7E-AC45FBF5AB55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8663523" y="1694056"/>
            <a:ext cx="635873" cy="221877"/>
          </a:xfrm>
          <a:prstGeom prst="roundRect">
            <a:avLst>
              <a:gd name="adj" fmla="val 13265"/>
            </a:avLst>
          </a:prstGeom>
          <a:solidFill>
            <a:srgbClr val="EDEDED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800" b="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Week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74F64EF-ED00-9F17-C542-36A5FBAE8B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87AE5D-1049-BA07-63A8-57592B023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1541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00618" y="202916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206521" y="202916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112424" y="202916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296907" y="2032943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202810" y="2032943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108713" y="2032943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323170" y="2040327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229073" y="2040327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134976" y="2040327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9325559" y="2040327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0231462" y="2040327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1137365" y="2040327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05403" y="3588741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211306" y="3588741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117209" y="3588741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301692" y="3592516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207595" y="3592516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113498" y="3592516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327955" y="359990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233858" y="359990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139761" y="359990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9330344" y="359990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0236247" y="359990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1142150" y="359990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00618" y="515720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206521" y="515720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112424" y="515720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304164" y="513361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10067" y="513361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115970" y="5133610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323170" y="513079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229073" y="513079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134976" y="5130798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9318302" y="5131121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0224205" y="5131121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1130108" y="5131121"/>
            <a:ext cx="754017" cy="684329"/>
          </a:xfrm>
          <a:blipFill rotWithShape="1">
            <a:blip r:embed="rId2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089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colourful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C0856B-0CF6-664C-6E3C-C0F3398D880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5446D15-D55A-3E9E-9EDC-00FE4BB337F2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00618" y="202916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8">
            <a:extLst>
              <a:ext uri="{FF2B5EF4-FFF2-40B4-BE49-F238E27FC236}">
                <a16:creationId xmlns:a16="http://schemas.microsoft.com/office/drawing/2014/main" id="{1439411E-BBE7-7F4F-E8F9-1BDFAA48988F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206521" y="202916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75F77091-6CE0-86C0-7A91-B0ACBBE2D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112424" y="202916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1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 noChangeAspect="1"/>
          </p:cNvSpPr>
          <p:nvPr>
            <p:ph type="pic" sz="quarter" idx="95"/>
          </p:nvPr>
        </p:nvSpPr>
        <p:spPr>
          <a:xfrm>
            <a:off x="3296907" y="2032943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7077DE43-DB84-F914-7D3B-86FBE6BE4FB0}"/>
              </a:ext>
            </a:extLst>
          </p:cNvPr>
          <p:cNvSpPr>
            <a:spLocks noGrp="1" noChangeAspect="1"/>
          </p:cNvSpPr>
          <p:nvPr>
            <p:ph type="pic" sz="quarter" idx="96"/>
          </p:nvPr>
        </p:nvSpPr>
        <p:spPr>
          <a:xfrm>
            <a:off x="4202810" y="2032943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38">
            <a:extLst>
              <a:ext uri="{FF2B5EF4-FFF2-40B4-BE49-F238E27FC236}">
                <a16:creationId xmlns:a16="http://schemas.microsoft.com/office/drawing/2014/main" id="{D0E5AC0C-EBE2-7C51-0362-CB04DEA17E64}"/>
              </a:ext>
            </a:extLst>
          </p:cNvPr>
          <p:cNvSpPr>
            <a:spLocks noGrp="1" noChangeAspect="1"/>
          </p:cNvSpPr>
          <p:nvPr>
            <p:ph type="pic" sz="quarter" idx="97"/>
          </p:nvPr>
        </p:nvSpPr>
        <p:spPr>
          <a:xfrm>
            <a:off x="5108713" y="2032943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135D4AA7-299D-109A-46D0-BF5A590ABE6E}"/>
              </a:ext>
            </a:extLst>
          </p:cNvPr>
          <p:cNvSpPr>
            <a:spLocks noGrp="1" noChangeAspect="1"/>
          </p:cNvSpPr>
          <p:nvPr>
            <p:ph type="pic" sz="quarter" idx="98"/>
          </p:nvPr>
        </p:nvSpPr>
        <p:spPr>
          <a:xfrm>
            <a:off x="6323170" y="2040327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CCF2C32C-A7C0-D5C3-22FE-70647216CC2E}"/>
              </a:ext>
            </a:extLst>
          </p:cNvPr>
          <p:cNvSpPr>
            <a:spLocks noGrp="1" noChangeAspect="1"/>
          </p:cNvSpPr>
          <p:nvPr>
            <p:ph type="pic" sz="quarter" idx="99"/>
          </p:nvPr>
        </p:nvSpPr>
        <p:spPr>
          <a:xfrm>
            <a:off x="7229073" y="2040327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8">
            <a:extLst>
              <a:ext uri="{FF2B5EF4-FFF2-40B4-BE49-F238E27FC236}">
                <a16:creationId xmlns:a16="http://schemas.microsoft.com/office/drawing/2014/main" id="{56841469-FC0C-22F9-2624-D2818D8F9BEC}"/>
              </a:ext>
            </a:extLst>
          </p:cNvPr>
          <p:cNvSpPr>
            <a:spLocks noGrp="1" noChangeAspect="1"/>
          </p:cNvSpPr>
          <p:nvPr>
            <p:ph type="pic" sz="quarter" idx="100"/>
          </p:nvPr>
        </p:nvSpPr>
        <p:spPr>
          <a:xfrm>
            <a:off x="8134976" y="2040327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BFD1D7F2-6CC8-7012-C438-468BFEAD819C}"/>
              </a:ext>
            </a:extLst>
          </p:cNvPr>
          <p:cNvSpPr>
            <a:spLocks noGrp="1" noChangeAspect="1"/>
          </p:cNvSpPr>
          <p:nvPr>
            <p:ph type="pic" sz="quarter" idx="101"/>
          </p:nvPr>
        </p:nvSpPr>
        <p:spPr>
          <a:xfrm>
            <a:off x="9325559" y="2040327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AC285F8-A967-C97A-7AE2-5179D557A8BE}"/>
              </a:ext>
            </a:extLst>
          </p:cNvPr>
          <p:cNvSpPr>
            <a:spLocks noGrp="1" noChangeAspect="1"/>
          </p:cNvSpPr>
          <p:nvPr>
            <p:ph type="pic" sz="quarter" idx="102"/>
          </p:nvPr>
        </p:nvSpPr>
        <p:spPr>
          <a:xfrm>
            <a:off x="10231462" y="2040327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FFFB9D9D-6C07-B0CA-B8DB-99D3FAD2BAD3}"/>
              </a:ext>
            </a:extLst>
          </p:cNvPr>
          <p:cNvSpPr>
            <a:spLocks noGrp="1" noChangeAspect="1"/>
          </p:cNvSpPr>
          <p:nvPr>
            <p:ph type="pic" sz="quarter" idx="103"/>
          </p:nvPr>
        </p:nvSpPr>
        <p:spPr>
          <a:xfrm>
            <a:off x="11137365" y="2040327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8">
            <a:extLst>
              <a:ext uri="{FF2B5EF4-FFF2-40B4-BE49-F238E27FC236}">
                <a16:creationId xmlns:a16="http://schemas.microsoft.com/office/drawing/2014/main" id="{20A59C05-9646-3CC5-2FA2-EF42C61D72B3}"/>
              </a:ext>
            </a:extLst>
          </p:cNvPr>
          <p:cNvSpPr>
            <a:spLocks noGrp="1" noChangeAspect="1"/>
          </p:cNvSpPr>
          <p:nvPr>
            <p:ph type="pic" sz="quarter" idx="104"/>
          </p:nvPr>
        </p:nvSpPr>
        <p:spPr>
          <a:xfrm>
            <a:off x="305403" y="3588741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8">
            <a:extLst>
              <a:ext uri="{FF2B5EF4-FFF2-40B4-BE49-F238E27FC236}">
                <a16:creationId xmlns:a16="http://schemas.microsoft.com/office/drawing/2014/main" id="{1B7B9056-AC3A-5D91-4FDF-8D459C2F0D62}"/>
              </a:ext>
            </a:extLst>
          </p:cNvPr>
          <p:cNvSpPr>
            <a:spLocks noGrp="1" noChangeAspect="1"/>
          </p:cNvSpPr>
          <p:nvPr>
            <p:ph type="pic" sz="quarter" idx="105"/>
          </p:nvPr>
        </p:nvSpPr>
        <p:spPr>
          <a:xfrm>
            <a:off x="1211306" y="3588741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8">
            <a:extLst>
              <a:ext uri="{FF2B5EF4-FFF2-40B4-BE49-F238E27FC236}">
                <a16:creationId xmlns:a16="http://schemas.microsoft.com/office/drawing/2014/main" id="{1E320D8E-799D-EF87-4B38-CC627235B6BB}"/>
              </a:ext>
            </a:extLst>
          </p:cNvPr>
          <p:cNvSpPr>
            <a:spLocks noGrp="1" noChangeAspect="1"/>
          </p:cNvSpPr>
          <p:nvPr>
            <p:ph type="pic" sz="quarter" idx="106"/>
          </p:nvPr>
        </p:nvSpPr>
        <p:spPr>
          <a:xfrm>
            <a:off x="2117209" y="3588741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8">
            <a:extLst>
              <a:ext uri="{FF2B5EF4-FFF2-40B4-BE49-F238E27FC236}">
                <a16:creationId xmlns:a16="http://schemas.microsoft.com/office/drawing/2014/main" id="{DC827486-2201-92CB-B9F0-E441E87B094A}"/>
              </a:ext>
            </a:extLst>
          </p:cNvPr>
          <p:cNvSpPr>
            <a:spLocks noGrp="1" noChangeAspect="1"/>
          </p:cNvSpPr>
          <p:nvPr>
            <p:ph type="pic" sz="quarter" idx="107"/>
          </p:nvPr>
        </p:nvSpPr>
        <p:spPr>
          <a:xfrm>
            <a:off x="3301692" y="3592516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8">
            <a:extLst>
              <a:ext uri="{FF2B5EF4-FFF2-40B4-BE49-F238E27FC236}">
                <a16:creationId xmlns:a16="http://schemas.microsoft.com/office/drawing/2014/main" id="{6DF265FE-D01B-431F-6F8E-74DAFF739E55}"/>
              </a:ext>
            </a:extLst>
          </p:cNvPr>
          <p:cNvSpPr>
            <a:spLocks noGrp="1" noChangeAspect="1"/>
          </p:cNvSpPr>
          <p:nvPr>
            <p:ph type="pic" sz="quarter" idx="108"/>
          </p:nvPr>
        </p:nvSpPr>
        <p:spPr>
          <a:xfrm>
            <a:off x="4207595" y="3592516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8">
            <a:extLst>
              <a:ext uri="{FF2B5EF4-FFF2-40B4-BE49-F238E27FC236}">
                <a16:creationId xmlns:a16="http://schemas.microsoft.com/office/drawing/2014/main" id="{495DBED9-5FC7-4308-25AC-EE0B032B12AE}"/>
              </a:ext>
            </a:extLst>
          </p:cNvPr>
          <p:cNvSpPr>
            <a:spLocks noGrp="1" noChangeAspect="1"/>
          </p:cNvSpPr>
          <p:nvPr>
            <p:ph type="pic" sz="quarter" idx="109"/>
          </p:nvPr>
        </p:nvSpPr>
        <p:spPr>
          <a:xfrm>
            <a:off x="5113498" y="3592516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8">
            <a:extLst>
              <a:ext uri="{FF2B5EF4-FFF2-40B4-BE49-F238E27FC236}">
                <a16:creationId xmlns:a16="http://schemas.microsoft.com/office/drawing/2014/main" id="{C523047F-0A31-7A41-9869-3A0957FD9579}"/>
              </a:ext>
            </a:extLst>
          </p:cNvPr>
          <p:cNvSpPr>
            <a:spLocks noGrp="1" noChangeAspect="1"/>
          </p:cNvSpPr>
          <p:nvPr>
            <p:ph type="pic" sz="quarter" idx="110"/>
          </p:nvPr>
        </p:nvSpPr>
        <p:spPr>
          <a:xfrm>
            <a:off x="6327955" y="359990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8">
            <a:extLst>
              <a:ext uri="{FF2B5EF4-FFF2-40B4-BE49-F238E27FC236}">
                <a16:creationId xmlns:a16="http://schemas.microsoft.com/office/drawing/2014/main" id="{6194285B-CAFD-9570-5122-BC5C83E1F505}"/>
              </a:ext>
            </a:extLst>
          </p:cNvPr>
          <p:cNvSpPr>
            <a:spLocks noGrp="1" noChangeAspect="1"/>
          </p:cNvSpPr>
          <p:nvPr>
            <p:ph type="pic" sz="quarter" idx="111"/>
          </p:nvPr>
        </p:nvSpPr>
        <p:spPr>
          <a:xfrm>
            <a:off x="7233858" y="359990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Picture Placeholder 38">
            <a:extLst>
              <a:ext uri="{FF2B5EF4-FFF2-40B4-BE49-F238E27FC236}">
                <a16:creationId xmlns:a16="http://schemas.microsoft.com/office/drawing/2014/main" id="{7A6444AA-4D15-F063-AFD3-A673D9D325B4}"/>
              </a:ext>
            </a:extLst>
          </p:cNvPr>
          <p:cNvSpPr>
            <a:spLocks noGrp="1" noChangeAspect="1"/>
          </p:cNvSpPr>
          <p:nvPr>
            <p:ph type="pic" sz="quarter" idx="112"/>
          </p:nvPr>
        </p:nvSpPr>
        <p:spPr>
          <a:xfrm>
            <a:off x="8139761" y="359990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8">
            <a:extLst>
              <a:ext uri="{FF2B5EF4-FFF2-40B4-BE49-F238E27FC236}">
                <a16:creationId xmlns:a16="http://schemas.microsoft.com/office/drawing/2014/main" id="{AB0DA85D-B331-2590-4779-05066A4C4B7B}"/>
              </a:ext>
            </a:extLst>
          </p:cNvPr>
          <p:cNvSpPr>
            <a:spLocks noGrp="1" noChangeAspect="1"/>
          </p:cNvSpPr>
          <p:nvPr>
            <p:ph type="pic" sz="quarter" idx="113"/>
          </p:nvPr>
        </p:nvSpPr>
        <p:spPr>
          <a:xfrm>
            <a:off x="9330344" y="359990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Picture Placeholder 38">
            <a:extLst>
              <a:ext uri="{FF2B5EF4-FFF2-40B4-BE49-F238E27FC236}">
                <a16:creationId xmlns:a16="http://schemas.microsoft.com/office/drawing/2014/main" id="{374595A6-E1F3-45FB-E1D4-2563FB0E20B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0236247" y="359990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8">
            <a:extLst>
              <a:ext uri="{FF2B5EF4-FFF2-40B4-BE49-F238E27FC236}">
                <a16:creationId xmlns:a16="http://schemas.microsoft.com/office/drawing/2014/main" id="{0A850941-BD57-42E9-CE10-A9F67A527CCD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11142150" y="359990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Picture Placeholder 38">
            <a:extLst>
              <a:ext uri="{FF2B5EF4-FFF2-40B4-BE49-F238E27FC236}">
                <a16:creationId xmlns:a16="http://schemas.microsoft.com/office/drawing/2014/main" id="{F7318784-66AD-D833-A520-55AD23E8E3A9}"/>
              </a:ext>
            </a:extLst>
          </p:cNvPr>
          <p:cNvSpPr>
            <a:spLocks noGrp="1" noChangeAspect="1"/>
          </p:cNvSpPr>
          <p:nvPr>
            <p:ph type="pic" sz="quarter" idx="116"/>
          </p:nvPr>
        </p:nvSpPr>
        <p:spPr>
          <a:xfrm>
            <a:off x="300618" y="515720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8">
            <a:extLst>
              <a:ext uri="{FF2B5EF4-FFF2-40B4-BE49-F238E27FC236}">
                <a16:creationId xmlns:a16="http://schemas.microsoft.com/office/drawing/2014/main" id="{2E19917C-310F-8583-092F-3D5456D36233}"/>
              </a:ext>
            </a:extLst>
          </p:cNvPr>
          <p:cNvSpPr>
            <a:spLocks noGrp="1" noChangeAspect="1"/>
          </p:cNvSpPr>
          <p:nvPr>
            <p:ph type="pic" sz="quarter" idx="117"/>
          </p:nvPr>
        </p:nvSpPr>
        <p:spPr>
          <a:xfrm>
            <a:off x="1206521" y="515720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8">
            <a:extLst>
              <a:ext uri="{FF2B5EF4-FFF2-40B4-BE49-F238E27FC236}">
                <a16:creationId xmlns:a16="http://schemas.microsoft.com/office/drawing/2014/main" id="{8CFC7CA7-E4A9-D9B3-AD7B-7EE8D7C1A8BD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112424" y="515720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8">
            <a:extLst>
              <a:ext uri="{FF2B5EF4-FFF2-40B4-BE49-F238E27FC236}">
                <a16:creationId xmlns:a16="http://schemas.microsoft.com/office/drawing/2014/main" id="{C4101688-22A4-AED6-E839-1A0986A0B029}"/>
              </a:ext>
            </a:extLst>
          </p:cNvPr>
          <p:cNvSpPr>
            <a:spLocks noGrp="1" noChangeAspect="1"/>
          </p:cNvSpPr>
          <p:nvPr>
            <p:ph type="pic" sz="quarter" idx="119"/>
          </p:nvPr>
        </p:nvSpPr>
        <p:spPr>
          <a:xfrm>
            <a:off x="3304164" y="513361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Picture Placeholder 38">
            <a:extLst>
              <a:ext uri="{FF2B5EF4-FFF2-40B4-BE49-F238E27FC236}">
                <a16:creationId xmlns:a16="http://schemas.microsoft.com/office/drawing/2014/main" id="{7897F9AE-8969-68E6-AAF9-6E5B3CB9E8B1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10067" y="513361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Picture Placeholder 38">
            <a:extLst>
              <a:ext uri="{FF2B5EF4-FFF2-40B4-BE49-F238E27FC236}">
                <a16:creationId xmlns:a16="http://schemas.microsoft.com/office/drawing/2014/main" id="{6142C431-6BAA-ABF7-DEFD-7CBD47441F10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5115970" y="5133610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Picture Placeholder 38">
            <a:extLst>
              <a:ext uri="{FF2B5EF4-FFF2-40B4-BE49-F238E27FC236}">
                <a16:creationId xmlns:a16="http://schemas.microsoft.com/office/drawing/2014/main" id="{4023CF17-3712-68FA-1C29-E7396D770B28}"/>
              </a:ext>
            </a:extLst>
          </p:cNvPr>
          <p:cNvSpPr>
            <a:spLocks noGrp="1" noChangeAspect="1"/>
          </p:cNvSpPr>
          <p:nvPr>
            <p:ph type="pic" sz="quarter" idx="122"/>
          </p:nvPr>
        </p:nvSpPr>
        <p:spPr>
          <a:xfrm>
            <a:off x="6323170" y="513079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0AC9446-C54D-128F-C108-E359D363918A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7229073" y="513079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1" name="Picture Placeholder 38">
            <a:extLst>
              <a:ext uri="{FF2B5EF4-FFF2-40B4-BE49-F238E27FC236}">
                <a16:creationId xmlns:a16="http://schemas.microsoft.com/office/drawing/2014/main" id="{FB4B5227-8F84-70D9-68EB-E2EBC5C90CC5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8134976" y="5130798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1E919D25-E034-9CB9-8BE1-7DA8481DDCA5}"/>
              </a:ext>
            </a:extLst>
          </p:cNvPr>
          <p:cNvSpPr>
            <a:spLocks noGrp="1" noChangeAspect="1"/>
          </p:cNvSpPr>
          <p:nvPr>
            <p:ph type="pic" sz="quarter" idx="125"/>
          </p:nvPr>
        </p:nvSpPr>
        <p:spPr>
          <a:xfrm>
            <a:off x="9318302" y="5131121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38">
            <a:extLst>
              <a:ext uri="{FF2B5EF4-FFF2-40B4-BE49-F238E27FC236}">
                <a16:creationId xmlns:a16="http://schemas.microsoft.com/office/drawing/2014/main" id="{49D32B4C-86F9-34E2-3637-1CD2693CA753}"/>
              </a:ext>
            </a:extLst>
          </p:cNvPr>
          <p:cNvSpPr>
            <a:spLocks noGrp="1" noChangeAspect="1"/>
          </p:cNvSpPr>
          <p:nvPr>
            <p:ph type="pic" sz="quarter" idx="126"/>
          </p:nvPr>
        </p:nvSpPr>
        <p:spPr>
          <a:xfrm>
            <a:off x="10224205" y="5131121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5" name="Picture Placeholder 38">
            <a:extLst>
              <a:ext uri="{FF2B5EF4-FFF2-40B4-BE49-F238E27FC236}">
                <a16:creationId xmlns:a16="http://schemas.microsoft.com/office/drawing/2014/main" id="{370A9EAD-5352-130A-CE6B-C85539A8718C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11130108" y="5131121"/>
            <a:ext cx="754017" cy="684329"/>
          </a:xfrm>
          <a:blipFill rotWithShape="1">
            <a:blip r:embed="rId3"/>
            <a:srcRect l="19011" r="1901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1800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924ECB1-B19B-7A5A-4439-0F271FBB330F}"/>
              </a:ext>
            </a:extLst>
          </p:cNvPr>
          <p:cNvSpPr/>
          <p:nvPr/>
        </p:nvSpPr>
        <p:spPr>
          <a:xfrm>
            <a:off x="0" y="1639438"/>
            <a:ext cx="12192000" cy="39972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11818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705047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198276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4691505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184734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7677963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17119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066442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82524" y="2688875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882664" y="2688874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382368" y="2688873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875597" y="2688872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68826" y="2737307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7862055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934203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084217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E0AC1846-E6D0-A8A4-B880-B998C4420E3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54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2" y="225424"/>
            <a:ext cx="4895851" cy="6407151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8509" r="2850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50217F-E0C8-3938-3367-B1D117A743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9829" y="2275157"/>
            <a:ext cx="6276975" cy="1070082"/>
          </a:xfrm>
        </p:spPr>
        <p:txBody>
          <a:bodyPr>
            <a:noAutofit/>
          </a:bodyPr>
          <a:lstStyle>
            <a:lvl1pPr>
              <a:buNone/>
              <a:defRPr sz="7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9780250-7FFB-1BAA-02CB-468DA7518C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829" y="3478482"/>
            <a:ext cx="6451188" cy="914400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924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how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DF99F33-B392-1D02-6893-F79B8E1F323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F213420-9D40-CC8D-665F-45C0A17D46EF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211818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2B169D6-857C-C077-C399-96C26299236B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705047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2B184F-DA22-0F25-44A4-5F4A81A08C13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198276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A8714E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FF07536-5FFD-EB74-C53B-A91E0092797A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4691505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0AE1047-6445-4D79-7242-32BABEE85482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184734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2B4B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6EC457C-A82D-B6C7-9D2D-508588AA29CA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7677963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BAAE6AEE-BB0E-CAD7-9767-794F8FD9E111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917119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rgbClr val="BC955B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96A11D8A-F700-56E2-A56D-BD46720B31AC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10664422" y="2477117"/>
            <a:ext cx="1335491" cy="23158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B36047A-9534-E439-095D-FC8A0C7D804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382524" y="2688875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1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985C05F1-9DC7-C615-F660-8746587E81A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882664" y="2688874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2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DDE33C2-4FFD-663B-1F94-3A20EE2AC2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382368" y="2688873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A9980F81-C0BD-BA58-6FDF-3F97A65EC322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875597" y="2688872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4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A8524A1F-B902-8DB8-6877-4B56A779DE4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68826" y="2737307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5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1F57218-AF00-D1E4-9071-1A28883E2DA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7862055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6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9BC886B-34C9-C232-35FD-F5ADF6688B7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934203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7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1DDD3581-6874-8214-9B50-C775FA29F484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10842171" y="2737306"/>
            <a:ext cx="967305" cy="1131887"/>
          </a:xfrm>
        </p:spPr>
        <p:txBody>
          <a:bodyPr>
            <a:no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dirty="0"/>
              <a:t>8</a:t>
            </a:r>
          </a:p>
          <a:p>
            <a:pPr lvl="0"/>
            <a:r>
              <a:rPr lang="en-US" dirty="0"/>
              <a:t>Title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ABBB0B7-3169-1BA0-06FF-FFFD94B9A5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C1FE91-67B1-FABC-D244-AB336B2FFD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97556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47476" y="201308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332194" y="201354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6357993" y="202034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342711" y="202080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47476" y="358800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332194" y="358846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6357993" y="359526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9342711" y="359572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47476" y="514625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332194" y="514670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6357993" y="515351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342711" y="515396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F7CD56D-B577-18D7-1788-3A6C6ECB57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983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endar 2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73BB83CD-61A2-B450-4DA3-F6373714D24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95E53CDB-175F-CE04-22EB-3BB5B9226A3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197985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4B44808E-97FF-1765-5E39-0C05CD5D0C16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9212052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11">
            <a:extLst>
              <a:ext uri="{FF2B5EF4-FFF2-40B4-BE49-F238E27FC236}">
                <a16:creationId xmlns:a16="http://schemas.microsoft.com/office/drawing/2014/main" id="{FE7646BE-6D29-6F28-0542-F8AF034E5705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3202674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1" name="Text Placeholder 11">
            <a:extLst>
              <a:ext uri="{FF2B5EF4-FFF2-40B4-BE49-F238E27FC236}">
                <a16:creationId xmlns:a16="http://schemas.microsoft.com/office/drawing/2014/main" id="{F41846C3-77A9-C1B9-0F84-55BF32827338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6207363" y="4612246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4" name="Text Placeholder 11">
            <a:extLst>
              <a:ext uri="{FF2B5EF4-FFF2-40B4-BE49-F238E27FC236}">
                <a16:creationId xmlns:a16="http://schemas.microsoft.com/office/drawing/2014/main" id="{D46D5020-0FB6-D1BD-C8B0-0B2945BC72A0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186948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5" name="Text Placeholder 11">
            <a:extLst>
              <a:ext uri="{FF2B5EF4-FFF2-40B4-BE49-F238E27FC236}">
                <a16:creationId xmlns:a16="http://schemas.microsoft.com/office/drawing/2014/main" id="{B00537FD-4EC6-A34C-4C6E-DA537B95F406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9201015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6" name="Text Placeholder 11">
            <a:extLst>
              <a:ext uri="{FF2B5EF4-FFF2-40B4-BE49-F238E27FC236}">
                <a16:creationId xmlns:a16="http://schemas.microsoft.com/office/drawing/2014/main" id="{DDFAF897-647C-B27B-BC90-90D0160DF3B1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3191637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5B9E4DCD-A65E-98A2-ADC6-A175D07B3A2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6196326" y="3045663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6" name="Text Placeholder 11">
            <a:extLst>
              <a:ext uri="{FF2B5EF4-FFF2-40B4-BE49-F238E27FC236}">
                <a16:creationId xmlns:a16="http://schemas.microsoft.com/office/drawing/2014/main" id="{22A18E73-A795-38E7-5FEB-0280E8A7F40B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86948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1" name="Text Placeholder 11">
            <a:extLst>
              <a:ext uri="{FF2B5EF4-FFF2-40B4-BE49-F238E27FC236}">
                <a16:creationId xmlns:a16="http://schemas.microsoft.com/office/drawing/2014/main" id="{2534E822-23F4-60CF-CE14-10B5CAC12B40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>
          <a:xfrm>
            <a:off x="9201015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3191637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3" name="Text Placeholder 11">
            <a:extLst>
              <a:ext uri="{FF2B5EF4-FFF2-40B4-BE49-F238E27FC236}">
                <a16:creationId xmlns:a16="http://schemas.microsoft.com/office/drawing/2014/main" id="{F6BA326F-F190-CA62-978A-4B53E92BA6C7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196326" y="1479080"/>
            <a:ext cx="2798898" cy="1437438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7" name="Text Placeholder 20">
            <a:extLst>
              <a:ext uri="{FF2B5EF4-FFF2-40B4-BE49-F238E27FC236}">
                <a16:creationId xmlns:a16="http://schemas.microsoft.com/office/drawing/2014/main" id="{68C89DF6-5DFB-44A2-05F3-79E9AFDB455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57127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indent="0" algn="l" rtl="0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January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4874" y="155390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February</a:t>
            </a:r>
          </a:p>
        </p:txBody>
      </p:sp>
      <p:sp>
        <p:nvSpPr>
          <p:cNvPr id="139" name="Text Placeholder 20">
            <a:extLst>
              <a:ext uri="{FF2B5EF4-FFF2-40B4-BE49-F238E27FC236}">
                <a16:creationId xmlns:a16="http://schemas.microsoft.com/office/drawing/2014/main" id="{C38F7472-7A95-A3B9-7EEF-9141D1E6D1A9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276004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March</a:t>
            </a:r>
          </a:p>
        </p:txBody>
      </p:sp>
      <p:sp>
        <p:nvSpPr>
          <p:cNvPr id="140" name="Text Placeholder 20">
            <a:extLst>
              <a:ext uri="{FF2B5EF4-FFF2-40B4-BE49-F238E27FC236}">
                <a16:creationId xmlns:a16="http://schemas.microsoft.com/office/drawing/2014/main" id="{2D9F7014-A391-5688-7189-CF1426F387B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276755" y="156129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April</a:t>
            </a:r>
          </a:p>
        </p:txBody>
      </p:sp>
      <p:sp>
        <p:nvSpPr>
          <p:cNvPr id="157" name="Text Placeholder 20">
            <a:extLst>
              <a:ext uri="{FF2B5EF4-FFF2-40B4-BE49-F238E27FC236}">
                <a16:creationId xmlns:a16="http://schemas.microsoft.com/office/drawing/2014/main" id="{FF3B8C18-BD65-1CB9-46F6-249BBDA445D7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6800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130175" indent="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May</a:t>
            </a:r>
          </a:p>
        </p:txBody>
      </p:sp>
      <p:sp>
        <p:nvSpPr>
          <p:cNvPr id="158" name="Text Placeholder 20">
            <a:extLst>
              <a:ext uri="{FF2B5EF4-FFF2-40B4-BE49-F238E27FC236}">
                <a16:creationId xmlns:a16="http://schemas.microsoft.com/office/drawing/2014/main" id="{1DFE896A-B1BE-609A-030E-A6D82BF3D31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275755" y="3115227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June</a:t>
            </a:r>
          </a:p>
        </p:txBody>
      </p:sp>
      <p:sp>
        <p:nvSpPr>
          <p:cNvPr id="159" name="Text Placeholder 20">
            <a:extLst>
              <a:ext uri="{FF2B5EF4-FFF2-40B4-BE49-F238E27FC236}">
                <a16:creationId xmlns:a16="http://schemas.microsoft.com/office/drawing/2014/main" id="{902A5D43-4D84-8229-3F08-DAB224596F2A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279628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July</a:t>
            </a:r>
          </a:p>
        </p:txBody>
      </p:sp>
      <p:sp>
        <p:nvSpPr>
          <p:cNvPr id="160" name="Text Placeholder 20">
            <a:extLst>
              <a:ext uri="{FF2B5EF4-FFF2-40B4-BE49-F238E27FC236}">
                <a16:creationId xmlns:a16="http://schemas.microsoft.com/office/drawing/2014/main" id="{FE9462A6-1022-2A73-6110-7C86D4DF9480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80379" y="3122611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August</a:t>
            </a:r>
          </a:p>
        </p:txBody>
      </p:sp>
      <p:sp>
        <p:nvSpPr>
          <p:cNvPr id="179" name="Text Placeholder 20">
            <a:extLst>
              <a:ext uri="{FF2B5EF4-FFF2-40B4-BE49-F238E27FC236}">
                <a16:creationId xmlns:a16="http://schemas.microsoft.com/office/drawing/2014/main" id="{39CA3BA5-9608-8329-0746-A1F811625D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257127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-7938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September</a:t>
            </a:r>
          </a:p>
        </p:txBody>
      </p:sp>
      <p:sp>
        <p:nvSpPr>
          <p:cNvPr id="180" name="Text Placeholder 20">
            <a:extLst>
              <a:ext uri="{FF2B5EF4-FFF2-40B4-BE49-F238E27FC236}">
                <a16:creationId xmlns:a16="http://schemas.microsoft.com/office/drawing/2014/main" id="{9D08A188-AFF8-40AA-2CBB-09C36803FDB0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64874" y="4674588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October</a:t>
            </a:r>
          </a:p>
        </p:txBody>
      </p:sp>
      <p:sp>
        <p:nvSpPr>
          <p:cNvPr id="181" name="Text Placeholder 20">
            <a:extLst>
              <a:ext uri="{FF2B5EF4-FFF2-40B4-BE49-F238E27FC236}">
                <a16:creationId xmlns:a16="http://schemas.microsoft.com/office/drawing/2014/main" id="{A32E8E7C-CB22-8C6D-C778-1312EBB598D8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6276004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November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71C167AB-83D6-A30F-F0C1-91F77EDEFCAE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276755" y="4681972"/>
            <a:ext cx="2641398" cy="306389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l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December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668B6488-F226-64E6-FF34-87F9A0920EE3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47476" y="201308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91D63DB9-C19B-C7FE-B524-0D8878ACC4B1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3332194" y="201354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9F5848-4CC6-4EA0-91C1-0E5091812B0F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6357993" y="202034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3B8E712-D9B7-5668-04D8-38D48612221C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342711" y="202080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B0088298-8BF3-A036-9DA5-EA02059E740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347476" y="358800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7E60939-D3FA-191D-4A34-CFB25967B679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3332194" y="358846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C648D976-E6DD-71B4-6993-7EF81B5948F4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6357993" y="3595268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954FED3D-A06C-0F8F-6CFB-8F4BCF07B9C8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9342711" y="3595723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8645B8AA-2D5F-708C-02D9-009F17CB2D2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47476" y="514625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670C13CF-CDE4-0027-97A6-9AB1FBB50E08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332194" y="514670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2" name="Text Placeholder 24">
            <a:extLst>
              <a:ext uri="{FF2B5EF4-FFF2-40B4-BE49-F238E27FC236}">
                <a16:creationId xmlns:a16="http://schemas.microsoft.com/office/drawing/2014/main" id="{E740B590-1C1A-8923-3DB6-3B31341F431E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6357993" y="5153514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E4A19FA3-007D-55E4-01FF-E63C194AB0E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342711" y="5153969"/>
            <a:ext cx="2460699" cy="77181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02A7517-3E03-5C2E-6B88-458875AC64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844658C-9315-F898-DA97-7FA6AC3B5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2271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02681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>
          <a:xfrm>
            <a:off x="202681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56681" y="11101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193338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/>
          </p:nvPr>
        </p:nvSpPr>
        <p:spPr>
          <a:xfrm>
            <a:off x="202681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56681" y="25557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02681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56681" y="18332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195042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249042" y="41266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195042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249042" y="557232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1195042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249042" y="484979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187403" y="105796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241403" y="1111960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187403" y="250360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241403" y="2557600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/>
          </p:nvPr>
        </p:nvSpPr>
        <p:spPr>
          <a:xfrm>
            <a:off x="2187403" y="178078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241403" y="1835072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179764" y="407453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233764" y="4128530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179764" y="552017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233764" y="5574170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/>
          </p:nvPr>
        </p:nvSpPr>
        <p:spPr>
          <a:xfrm>
            <a:off x="3179764" y="479735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233764" y="4851642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172125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226125" y="111174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172125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226125" y="25573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172125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226125" y="183485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164486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218486" y="41283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164486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218486" y="55739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164486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218486" y="48514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159446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213446" y="11101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159446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213446" y="25557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/>
          </p:nvPr>
        </p:nvSpPr>
        <p:spPr>
          <a:xfrm>
            <a:off x="6159446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213446" y="18332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151807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205807" y="41266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151807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205807" y="557232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151807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205807" y="484979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141569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8195569" y="111174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141569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8195569" y="25573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141569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8195569" y="183485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9133930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9187930" y="41283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9133930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9187930" y="55739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9133930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9187930" y="48514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0107552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0161552" y="11101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0107552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0161552" y="25557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0107552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0161552" y="18332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1099913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1153913" y="41266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1099913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1153913" y="557232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1099913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1153913" y="484979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183995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174652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165309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55966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46623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137280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127937" y="3237134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118594" y="3374659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109251" y="323665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099913" y="337417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tx1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61310282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films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71EC59C-77D8-FD73-7257-40EC3573FF8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02681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EAB61640-7352-DFF2-3781-EE8A2F91342B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202681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07ADD4D4-6955-7DCE-4A0A-859D0AF2D1CE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256681" y="11101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193338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9" name="Text Placeholder 11">
            <a:extLst>
              <a:ext uri="{FF2B5EF4-FFF2-40B4-BE49-F238E27FC236}">
                <a16:creationId xmlns:a16="http://schemas.microsoft.com/office/drawing/2014/main" id="{745CE3EA-A97D-3D11-343C-D5C3B2796F98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202681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</a:t>
            </a:r>
          </a:p>
        </p:txBody>
      </p:sp>
      <p:sp>
        <p:nvSpPr>
          <p:cNvPr id="260" name="Picture Placeholder 38">
            <a:extLst>
              <a:ext uri="{FF2B5EF4-FFF2-40B4-BE49-F238E27FC236}">
                <a16:creationId xmlns:a16="http://schemas.microsoft.com/office/drawing/2014/main" id="{B4C3212F-393F-2A40-5E63-00099F30A357}"/>
              </a:ext>
            </a:extLst>
          </p:cNvPr>
          <p:cNvSpPr>
            <a:spLocks noGrp="1"/>
          </p:cNvSpPr>
          <p:nvPr>
            <p:ph type="pic" sz="quarter" idx="225"/>
          </p:nvPr>
        </p:nvSpPr>
        <p:spPr>
          <a:xfrm>
            <a:off x="256681" y="25557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1" name="Text Placeholder 11">
            <a:extLst>
              <a:ext uri="{FF2B5EF4-FFF2-40B4-BE49-F238E27FC236}">
                <a16:creationId xmlns:a16="http://schemas.microsoft.com/office/drawing/2014/main" id="{3921D1B9-2571-6F0B-0D71-876B9C4D2579}"/>
              </a:ext>
            </a:extLst>
          </p:cNvPr>
          <p:cNvSpPr>
            <a:spLocks noGrp="1"/>
          </p:cNvSpPr>
          <p:nvPr>
            <p:ph type="body" sz="quarter" idx="226"/>
          </p:nvPr>
        </p:nvSpPr>
        <p:spPr>
          <a:xfrm>
            <a:off x="202681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262" name="Picture Placeholder 38">
            <a:extLst>
              <a:ext uri="{FF2B5EF4-FFF2-40B4-BE49-F238E27FC236}">
                <a16:creationId xmlns:a16="http://schemas.microsoft.com/office/drawing/2014/main" id="{AD22071C-CD9A-1381-FA72-0474DD443505}"/>
              </a:ext>
            </a:extLst>
          </p:cNvPr>
          <p:cNvSpPr>
            <a:spLocks noGrp="1"/>
          </p:cNvSpPr>
          <p:nvPr>
            <p:ph type="pic" sz="quarter" idx="227"/>
          </p:nvPr>
        </p:nvSpPr>
        <p:spPr>
          <a:xfrm>
            <a:off x="256681" y="18332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3" name="Text Placeholder 11">
            <a:extLst>
              <a:ext uri="{FF2B5EF4-FFF2-40B4-BE49-F238E27FC236}">
                <a16:creationId xmlns:a16="http://schemas.microsoft.com/office/drawing/2014/main" id="{0875FA23-CD8F-0F39-B9B3-040572BBC5CE}"/>
              </a:ext>
            </a:extLst>
          </p:cNvPr>
          <p:cNvSpPr>
            <a:spLocks noGrp="1"/>
          </p:cNvSpPr>
          <p:nvPr>
            <p:ph type="body" sz="quarter" idx="228"/>
          </p:nvPr>
        </p:nvSpPr>
        <p:spPr>
          <a:xfrm>
            <a:off x="1195042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4" name="Picture Placeholder 38">
            <a:extLst>
              <a:ext uri="{FF2B5EF4-FFF2-40B4-BE49-F238E27FC236}">
                <a16:creationId xmlns:a16="http://schemas.microsoft.com/office/drawing/2014/main" id="{20EFA75A-AD40-BD5A-E4CE-C5B16B36521A}"/>
              </a:ext>
            </a:extLst>
          </p:cNvPr>
          <p:cNvSpPr>
            <a:spLocks noGrp="1"/>
          </p:cNvSpPr>
          <p:nvPr>
            <p:ph type="pic" sz="quarter" idx="229"/>
          </p:nvPr>
        </p:nvSpPr>
        <p:spPr>
          <a:xfrm>
            <a:off x="1249042" y="41266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5" name="Text Placeholder 11">
            <a:extLst>
              <a:ext uri="{FF2B5EF4-FFF2-40B4-BE49-F238E27FC236}">
                <a16:creationId xmlns:a16="http://schemas.microsoft.com/office/drawing/2014/main" id="{1DECE995-14BB-94EB-7C7E-A51303522272}"/>
              </a:ext>
            </a:extLst>
          </p:cNvPr>
          <p:cNvSpPr>
            <a:spLocks noGrp="1"/>
          </p:cNvSpPr>
          <p:nvPr>
            <p:ph type="body" sz="quarter" idx="230"/>
          </p:nvPr>
        </p:nvSpPr>
        <p:spPr>
          <a:xfrm>
            <a:off x="1195042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6" name="Picture Placeholder 38">
            <a:extLst>
              <a:ext uri="{FF2B5EF4-FFF2-40B4-BE49-F238E27FC236}">
                <a16:creationId xmlns:a16="http://schemas.microsoft.com/office/drawing/2014/main" id="{2DCBA4E4-EE23-50FF-DB6E-8258FCD17331}"/>
              </a:ext>
            </a:extLst>
          </p:cNvPr>
          <p:cNvSpPr>
            <a:spLocks noGrp="1"/>
          </p:cNvSpPr>
          <p:nvPr>
            <p:ph type="pic" sz="quarter" idx="231"/>
          </p:nvPr>
        </p:nvSpPr>
        <p:spPr>
          <a:xfrm>
            <a:off x="1249042" y="557232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7" name="Text Placeholder 11">
            <a:extLst>
              <a:ext uri="{FF2B5EF4-FFF2-40B4-BE49-F238E27FC236}">
                <a16:creationId xmlns:a16="http://schemas.microsoft.com/office/drawing/2014/main" id="{A17E1DAE-96A9-AEF9-BF91-637DB953D86C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1195042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268" name="Picture Placeholder 38">
            <a:extLst>
              <a:ext uri="{FF2B5EF4-FFF2-40B4-BE49-F238E27FC236}">
                <a16:creationId xmlns:a16="http://schemas.microsoft.com/office/drawing/2014/main" id="{21AB238F-F973-3659-A955-8D6DE3176E96}"/>
              </a:ext>
            </a:extLst>
          </p:cNvPr>
          <p:cNvSpPr>
            <a:spLocks noGrp="1"/>
          </p:cNvSpPr>
          <p:nvPr>
            <p:ph type="pic" sz="quarter" idx="233"/>
          </p:nvPr>
        </p:nvSpPr>
        <p:spPr>
          <a:xfrm>
            <a:off x="1249042" y="484979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2" name="Text Placeholder 11">
            <a:extLst>
              <a:ext uri="{FF2B5EF4-FFF2-40B4-BE49-F238E27FC236}">
                <a16:creationId xmlns:a16="http://schemas.microsoft.com/office/drawing/2014/main" id="{31DAF88C-A58C-A019-008D-2844585CAAF3}"/>
              </a:ext>
            </a:extLst>
          </p:cNvPr>
          <p:cNvSpPr>
            <a:spLocks noGrp="1"/>
          </p:cNvSpPr>
          <p:nvPr>
            <p:ph type="body" sz="quarter" idx="235"/>
          </p:nvPr>
        </p:nvSpPr>
        <p:spPr>
          <a:xfrm>
            <a:off x="2187403" y="105796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3" name="Picture Placeholder 38">
            <a:extLst>
              <a:ext uri="{FF2B5EF4-FFF2-40B4-BE49-F238E27FC236}">
                <a16:creationId xmlns:a16="http://schemas.microsoft.com/office/drawing/2014/main" id="{0875FFEB-267D-4F9C-D132-DA0DD616DFBA}"/>
              </a:ext>
            </a:extLst>
          </p:cNvPr>
          <p:cNvSpPr>
            <a:spLocks noGrp="1"/>
          </p:cNvSpPr>
          <p:nvPr>
            <p:ph type="pic" sz="quarter" idx="236"/>
          </p:nvPr>
        </p:nvSpPr>
        <p:spPr>
          <a:xfrm>
            <a:off x="2241403" y="1111960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5" name="Text Placeholder 11">
            <a:extLst>
              <a:ext uri="{FF2B5EF4-FFF2-40B4-BE49-F238E27FC236}">
                <a16:creationId xmlns:a16="http://schemas.microsoft.com/office/drawing/2014/main" id="{0798D8A2-8495-4E6C-360F-BA0065DA812A}"/>
              </a:ext>
            </a:extLst>
          </p:cNvPr>
          <p:cNvSpPr>
            <a:spLocks noGrp="1"/>
          </p:cNvSpPr>
          <p:nvPr>
            <p:ph type="body" sz="quarter" idx="238"/>
          </p:nvPr>
        </p:nvSpPr>
        <p:spPr>
          <a:xfrm>
            <a:off x="2187403" y="250360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6" name="Picture Placeholder 38">
            <a:extLst>
              <a:ext uri="{FF2B5EF4-FFF2-40B4-BE49-F238E27FC236}">
                <a16:creationId xmlns:a16="http://schemas.microsoft.com/office/drawing/2014/main" id="{D15A4807-7BE2-FE90-F298-F2A77CF133A4}"/>
              </a:ext>
            </a:extLst>
          </p:cNvPr>
          <p:cNvSpPr>
            <a:spLocks noGrp="1"/>
          </p:cNvSpPr>
          <p:nvPr>
            <p:ph type="pic" sz="quarter" idx="239"/>
          </p:nvPr>
        </p:nvSpPr>
        <p:spPr>
          <a:xfrm>
            <a:off x="2241403" y="2557600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7" name="Text Placeholder 11">
            <a:extLst>
              <a:ext uri="{FF2B5EF4-FFF2-40B4-BE49-F238E27FC236}">
                <a16:creationId xmlns:a16="http://schemas.microsoft.com/office/drawing/2014/main" id="{53000753-F739-C371-0B43-072EFB8EC72E}"/>
              </a:ext>
            </a:extLst>
          </p:cNvPr>
          <p:cNvSpPr>
            <a:spLocks noGrp="1"/>
          </p:cNvSpPr>
          <p:nvPr>
            <p:ph type="body" sz="quarter" idx="240"/>
          </p:nvPr>
        </p:nvSpPr>
        <p:spPr>
          <a:xfrm>
            <a:off x="2187403" y="178078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48" name="Picture Placeholder 38">
            <a:extLst>
              <a:ext uri="{FF2B5EF4-FFF2-40B4-BE49-F238E27FC236}">
                <a16:creationId xmlns:a16="http://schemas.microsoft.com/office/drawing/2014/main" id="{DA193D08-8F74-D871-69AB-D3EAB719FB2E}"/>
              </a:ext>
            </a:extLst>
          </p:cNvPr>
          <p:cNvSpPr>
            <a:spLocks noGrp="1"/>
          </p:cNvSpPr>
          <p:nvPr>
            <p:ph type="pic" sz="quarter" idx="241"/>
          </p:nvPr>
        </p:nvSpPr>
        <p:spPr>
          <a:xfrm>
            <a:off x="2241403" y="1835072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9" name="Text Placeholder 11">
            <a:extLst>
              <a:ext uri="{FF2B5EF4-FFF2-40B4-BE49-F238E27FC236}">
                <a16:creationId xmlns:a16="http://schemas.microsoft.com/office/drawing/2014/main" id="{F47DBB23-69D9-5BAE-0FE7-875BC9BA3001}"/>
              </a:ext>
            </a:extLst>
          </p:cNvPr>
          <p:cNvSpPr>
            <a:spLocks noGrp="1"/>
          </p:cNvSpPr>
          <p:nvPr>
            <p:ph type="body" sz="quarter" idx="242"/>
          </p:nvPr>
        </p:nvSpPr>
        <p:spPr>
          <a:xfrm>
            <a:off x="3179764" y="407453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0" name="Picture Placeholder 38">
            <a:extLst>
              <a:ext uri="{FF2B5EF4-FFF2-40B4-BE49-F238E27FC236}">
                <a16:creationId xmlns:a16="http://schemas.microsoft.com/office/drawing/2014/main" id="{9211EDE7-2521-D82E-5E1D-30180B49E389}"/>
              </a:ext>
            </a:extLst>
          </p:cNvPr>
          <p:cNvSpPr>
            <a:spLocks noGrp="1"/>
          </p:cNvSpPr>
          <p:nvPr>
            <p:ph type="pic" sz="quarter" idx="243"/>
          </p:nvPr>
        </p:nvSpPr>
        <p:spPr>
          <a:xfrm>
            <a:off x="3233764" y="4128530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1" name="Text Placeholder 11">
            <a:extLst>
              <a:ext uri="{FF2B5EF4-FFF2-40B4-BE49-F238E27FC236}">
                <a16:creationId xmlns:a16="http://schemas.microsoft.com/office/drawing/2014/main" id="{602DF450-4A8A-3176-741E-1E4139B845C4}"/>
              </a:ext>
            </a:extLst>
          </p:cNvPr>
          <p:cNvSpPr>
            <a:spLocks noGrp="1"/>
          </p:cNvSpPr>
          <p:nvPr>
            <p:ph type="body" sz="quarter" idx="244"/>
          </p:nvPr>
        </p:nvSpPr>
        <p:spPr>
          <a:xfrm>
            <a:off x="3179764" y="552017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2" name="Picture Placeholder 38">
            <a:extLst>
              <a:ext uri="{FF2B5EF4-FFF2-40B4-BE49-F238E27FC236}">
                <a16:creationId xmlns:a16="http://schemas.microsoft.com/office/drawing/2014/main" id="{0C58ACB2-E6D2-3D09-EA57-D153B4C94B4D}"/>
              </a:ext>
            </a:extLst>
          </p:cNvPr>
          <p:cNvSpPr>
            <a:spLocks noGrp="1"/>
          </p:cNvSpPr>
          <p:nvPr>
            <p:ph type="pic" sz="quarter" idx="245"/>
          </p:nvPr>
        </p:nvSpPr>
        <p:spPr>
          <a:xfrm>
            <a:off x="3233764" y="5574170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3" name="Text Placeholder 11">
            <a:extLst>
              <a:ext uri="{FF2B5EF4-FFF2-40B4-BE49-F238E27FC236}">
                <a16:creationId xmlns:a16="http://schemas.microsoft.com/office/drawing/2014/main" id="{1763F252-A394-5FFB-358B-85E7BF4ED849}"/>
              </a:ext>
            </a:extLst>
          </p:cNvPr>
          <p:cNvSpPr>
            <a:spLocks noGrp="1"/>
          </p:cNvSpPr>
          <p:nvPr>
            <p:ph type="body" sz="quarter" idx="246"/>
          </p:nvPr>
        </p:nvSpPr>
        <p:spPr>
          <a:xfrm>
            <a:off x="3179764" y="4797350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4" name="Picture Placeholder 38">
            <a:extLst>
              <a:ext uri="{FF2B5EF4-FFF2-40B4-BE49-F238E27FC236}">
                <a16:creationId xmlns:a16="http://schemas.microsoft.com/office/drawing/2014/main" id="{5DC6E2E0-FB93-A027-A590-634B6283880A}"/>
              </a:ext>
            </a:extLst>
          </p:cNvPr>
          <p:cNvSpPr>
            <a:spLocks noGrp="1"/>
          </p:cNvSpPr>
          <p:nvPr>
            <p:ph type="pic" sz="quarter" idx="247"/>
          </p:nvPr>
        </p:nvSpPr>
        <p:spPr>
          <a:xfrm>
            <a:off x="3233764" y="4851642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6" name="Text Placeholder 11">
            <a:extLst>
              <a:ext uri="{FF2B5EF4-FFF2-40B4-BE49-F238E27FC236}">
                <a16:creationId xmlns:a16="http://schemas.microsoft.com/office/drawing/2014/main" id="{571D64AD-90B7-7703-60B5-77DA7436EA85}"/>
              </a:ext>
            </a:extLst>
          </p:cNvPr>
          <p:cNvSpPr>
            <a:spLocks noGrp="1"/>
          </p:cNvSpPr>
          <p:nvPr>
            <p:ph type="body" sz="quarter" idx="249"/>
          </p:nvPr>
        </p:nvSpPr>
        <p:spPr>
          <a:xfrm>
            <a:off x="4172125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7" name="Picture Placeholder 38">
            <a:extLst>
              <a:ext uri="{FF2B5EF4-FFF2-40B4-BE49-F238E27FC236}">
                <a16:creationId xmlns:a16="http://schemas.microsoft.com/office/drawing/2014/main" id="{C20BEDFF-AEAC-0427-B787-3C8E1D827DB2}"/>
              </a:ext>
            </a:extLst>
          </p:cNvPr>
          <p:cNvSpPr>
            <a:spLocks noGrp="1"/>
          </p:cNvSpPr>
          <p:nvPr>
            <p:ph type="pic" sz="quarter" idx="250"/>
          </p:nvPr>
        </p:nvSpPr>
        <p:spPr>
          <a:xfrm>
            <a:off x="4226125" y="111174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9" name="Text Placeholder 11">
            <a:extLst>
              <a:ext uri="{FF2B5EF4-FFF2-40B4-BE49-F238E27FC236}">
                <a16:creationId xmlns:a16="http://schemas.microsoft.com/office/drawing/2014/main" id="{3E69B4DF-ABC3-72CB-CCC0-B59B224A6980}"/>
              </a:ext>
            </a:extLst>
          </p:cNvPr>
          <p:cNvSpPr>
            <a:spLocks noGrp="1"/>
          </p:cNvSpPr>
          <p:nvPr>
            <p:ph type="body" sz="quarter" idx="252"/>
          </p:nvPr>
        </p:nvSpPr>
        <p:spPr>
          <a:xfrm>
            <a:off x="4172125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0" name="Picture Placeholder 38">
            <a:extLst>
              <a:ext uri="{FF2B5EF4-FFF2-40B4-BE49-F238E27FC236}">
                <a16:creationId xmlns:a16="http://schemas.microsoft.com/office/drawing/2014/main" id="{77E5DBF2-AA5E-C239-0854-A70519A0B380}"/>
              </a:ext>
            </a:extLst>
          </p:cNvPr>
          <p:cNvSpPr>
            <a:spLocks noGrp="1"/>
          </p:cNvSpPr>
          <p:nvPr>
            <p:ph type="pic" sz="quarter" idx="253"/>
          </p:nvPr>
        </p:nvSpPr>
        <p:spPr>
          <a:xfrm>
            <a:off x="4226125" y="25573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1" name="Text Placeholder 11">
            <a:extLst>
              <a:ext uri="{FF2B5EF4-FFF2-40B4-BE49-F238E27FC236}">
                <a16:creationId xmlns:a16="http://schemas.microsoft.com/office/drawing/2014/main" id="{2B119974-5D53-5FAA-E5ED-8844373C7222}"/>
              </a:ext>
            </a:extLst>
          </p:cNvPr>
          <p:cNvSpPr>
            <a:spLocks noGrp="1"/>
          </p:cNvSpPr>
          <p:nvPr>
            <p:ph type="body" sz="quarter" idx="254"/>
          </p:nvPr>
        </p:nvSpPr>
        <p:spPr>
          <a:xfrm>
            <a:off x="4172125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2" name="Picture Placeholder 38">
            <a:extLst>
              <a:ext uri="{FF2B5EF4-FFF2-40B4-BE49-F238E27FC236}">
                <a16:creationId xmlns:a16="http://schemas.microsoft.com/office/drawing/2014/main" id="{C3A68F6F-62B4-F904-78A1-52FDC7D1D22E}"/>
              </a:ext>
            </a:extLst>
          </p:cNvPr>
          <p:cNvSpPr>
            <a:spLocks noGrp="1"/>
          </p:cNvSpPr>
          <p:nvPr>
            <p:ph type="pic" sz="quarter" idx="255"/>
          </p:nvPr>
        </p:nvSpPr>
        <p:spPr>
          <a:xfrm>
            <a:off x="4226125" y="183485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3" name="Text Placeholder 11">
            <a:extLst>
              <a:ext uri="{FF2B5EF4-FFF2-40B4-BE49-F238E27FC236}">
                <a16:creationId xmlns:a16="http://schemas.microsoft.com/office/drawing/2014/main" id="{0B99B1F1-BB7E-F866-DAA2-E53B139C8FC1}"/>
              </a:ext>
            </a:extLst>
          </p:cNvPr>
          <p:cNvSpPr>
            <a:spLocks noGrp="1"/>
          </p:cNvSpPr>
          <p:nvPr>
            <p:ph type="body" sz="quarter" idx="256"/>
          </p:nvPr>
        </p:nvSpPr>
        <p:spPr>
          <a:xfrm>
            <a:off x="5164486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4" name="Picture Placeholder 38">
            <a:extLst>
              <a:ext uri="{FF2B5EF4-FFF2-40B4-BE49-F238E27FC236}">
                <a16:creationId xmlns:a16="http://schemas.microsoft.com/office/drawing/2014/main" id="{1A3EBEA9-F6AD-57E0-40FA-E8BDF6A8A9CE}"/>
              </a:ext>
            </a:extLst>
          </p:cNvPr>
          <p:cNvSpPr>
            <a:spLocks noGrp="1"/>
          </p:cNvSpPr>
          <p:nvPr>
            <p:ph type="pic" sz="quarter" idx="257"/>
          </p:nvPr>
        </p:nvSpPr>
        <p:spPr>
          <a:xfrm>
            <a:off x="5218486" y="41283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5" name="Text Placeholder 11">
            <a:extLst>
              <a:ext uri="{FF2B5EF4-FFF2-40B4-BE49-F238E27FC236}">
                <a16:creationId xmlns:a16="http://schemas.microsoft.com/office/drawing/2014/main" id="{06231333-DF5E-1E28-9082-76F3F1DBDA66}"/>
              </a:ext>
            </a:extLst>
          </p:cNvPr>
          <p:cNvSpPr>
            <a:spLocks noGrp="1"/>
          </p:cNvSpPr>
          <p:nvPr>
            <p:ph type="body" sz="quarter" idx="258"/>
          </p:nvPr>
        </p:nvSpPr>
        <p:spPr>
          <a:xfrm>
            <a:off x="5164486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6" name="Picture Placeholder 38">
            <a:extLst>
              <a:ext uri="{FF2B5EF4-FFF2-40B4-BE49-F238E27FC236}">
                <a16:creationId xmlns:a16="http://schemas.microsoft.com/office/drawing/2014/main" id="{302CE660-B86E-C04C-B267-E725FA8AE0B1}"/>
              </a:ext>
            </a:extLst>
          </p:cNvPr>
          <p:cNvSpPr>
            <a:spLocks noGrp="1"/>
          </p:cNvSpPr>
          <p:nvPr>
            <p:ph type="pic" sz="quarter" idx="259"/>
          </p:nvPr>
        </p:nvSpPr>
        <p:spPr>
          <a:xfrm>
            <a:off x="5218486" y="55739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7" name="Text Placeholder 11">
            <a:extLst>
              <a:ext uri="{FF2B5EF4-FFF2-40B4-BE49-F238E27FC236}">
                <a16:creationId xmlns:a16="http://schemas.microsoft.com/office/drawing/2014/main" id="{AF9339FD-8E4E-09F3-3F37-807284CA9049}"/>
              </a:ext>
            </a:extLst>
          </p:cNvPr>
          <p:cNvSpPr>
            <a:spLocks noGrp="1"/>
          </p:cNvSpPr>
          <p:nvPr>
            <p:ph type="body" sz="quarter" idx="260"/>
          </p:nvPr>
        </p:nvSpPr>
        <p:spPr>
          <a:xfrm>
            <a:off x="5164486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68" name="Picture Placeholder 38">
            <a:extLst>
              <a:ext uri="{FF2B5EF4-FFF2-40B4-BE49-F238E27FC236}">
                <a16:creationId xmlns:a16="http://schemas.microsoft.com/office/drawing/2014/main" id="{933CD803-942C-1849-40A4-0DA3051D2B83}"/>
              </a:ext>
            </a:extLst>
          </p:cNvPr>
          <p:cNvSpPr>
            <a:spLocks noGrp="1"/>
          </p:cNvSpPr>
          <p:nvPr>
            <p:ph type="pic" sz="quarter" idx="261"/>
          </p:nvPr>
        </p:nvSpPr>
        <p:spPr>
          <a:xfrm>
            <a:off x="5218486" y="48514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4" name="Text Placeholder 11">
            <a:extLst>
              <a:ext uri="{FF2B5EF4-FFF2-40B4-BE49-F238E27FC236}">
                <a16:creationId xmlns:a16="http://schemas.microsoft.com/office/drawing/2014/main" id="{F53F9841-8887-D8E6-A5E3-E7A643E27B4B}"/>
              </a:ext>
            </a:extLst>
          </p:cNvPr>
          <p:cNvSpPr>
            <a:spLocks noGrp="1"/>
          </p:cNvSpPr>
          <p:nvPr>
            <p:ph type="body" sz="quarter" idx="263"/>
          </p:nvPr>
        </p:nvSpPr>
        <p:spPr>
          <a:xfrm>
            <a:off x="6159446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5" name="Picture Placeholder 38">
            <a:extLst>
              <a:ext uri="{FF2B5EF4-FFF2-40B4-BE49-F238E27FC236}">
                <a16:creationId xmlns:a16="http://schemas.microsoft.com/office/drawing/2014/main" id="{0BD2C891-54D2-9639-9625-9E5DAF83C340}"/>
              </a:ext>
            </a:extLst>
          </p:cNvPr>
          <p:cNvSpPr>
            <a:spLocks noGrp="1"/>
          </p:cNvSpPr>
          <p:nvPr>
            <p:ph type="pic" sz="quarter" idx="264"/>
          </p:nvPr>
        </p:nvSpPr>
        <p:spPr>
          <a:xfrm>
            <a:off x="6213446" y="11101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7" name="Text Placeholder 11">
            <a:extLst>
              <a:ext uri="{FF2B5EF4-FFF2-40B4-BE49-F238E27FC236}">
                <a16:creationId xmlns:a16="http://schemas.microsoft.com/office/drawing/2014/main" id="{D2C824BA-1459-E4D2-86DF-59048F37275E}"/>
              </a:ext>
            </a:extLst>
          </p:cNvPr>
          <p:cNvSpPr>
            <a:spLocks noGrp="1"/>
          </p:cNvSpPr>
          <p:nvPr>
            <p:ph type="body" sz="quarter" idx="266"/>
          </p:nvPr>
        </p:nvSpPr>
        <p:spPr>
          <a:xfrm>
            <a:off x="6159446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88" name="Picture Placeholder 38">
            <a:extLst>
              <a:ext uri="{FF2B5EF4-FFF2-40B4-BE49-F238E27FC236}">
                <a16:creationId xmlns:a16="http://schemas.microsoft.com/office/drawing/2014/main" id="{161F05C2-B9C6-ED58-BCE0-2A42848526FC}"/>
              </a:ext>
            </a:extLst>
          </p:cNvPr>
          <p:cNvSpPr>
            <a:spLocks noGrp="1"/>
          </p:cNvSpPr>
          <p:nvPr>
            <p:ph type="pic" sz="quarter" idx="267"/>
          </p:nvPr>
        </p:nvSpPr>
        <p:spPr>
          <a:xfrm>
            <a:off x="6213446" y="25557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89" name="Text Placeholder 11">
            <a:extLst>
              <a:ext uri="{FF2B5EF4-FFF2-40B4-BE49-F238E27FC236}">
                <a16:creationId xmlns:a16="http://schemas.microsoft.com/office/drawing/2014/main" id="{1084B3CA-5EC4-0442-8F13-BA329F293B51}"/>
              </a:ext>
            </a:extLst>
          </p:cNvPr>
          <p:cNvSpPr>
            <a:spLocks noGrp="1"/>
          </p:cNvSpPr>
          <p:nvPr>
            <p:ph type="body" sz="quarter" idx="268"/>
          </p:nvPr>
        </p:nvSpPr>
        <p:spPr>
          <a:xfrm>
            <a:off x="6159446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0" name="Picture Placeholder 38">
            <a:extLst>
              <a:ext uri="{FF2B5EF4-FFF2-40B4-BE49-F238E27FC236}">
                <a16:creationId xmlns:a16="http://schemas.microsoft.com/office/drawing/2014/main" id="{D972206F-4647-CBAD-A7CD-6FA5F0103BFB}"/>
              </a:ext>
            </a:extLst>
          </p:cNvPr>
          <p:cNvSpPr>
            <a:spLocks noGrp="1"/>
          </p:cNvSpPr>
          <p:nvPr>
            <p:ph type="pic" sz="quarter" idx="269"/>
          </p:nvPr>
        </p:nvSpPr>
        <p:spPr>
          <a:xfrm>
            <a:off x="6213446" y="18332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1" name="Text Placeholder 11">
            <a:extLst>
              <a:ext uri="{FF2B5EF4-FFF2-40B4-BE49-F238E27FC236}">
                <a16:creationId xmlns:a16="http://schemas.microsoft.com/office/drawing/2014/main" id="{D04DA6BE-3BC6-5295-065C-820134F6F3CA}"/>
              </a:ext>
            </a:extLst>
          </p:cNvPr>
          <p:cNvSpPr>
            <a:spLocks noGrp="1"/>
          </p:cNvSpPr>
          <p:nvPr>
            <p:ph type="body" sz="quarter" idx="270"/>
          </p:nvPr>
        </p:nvSpPr>
        <p:spPr>
          <a:xfrm>
            <a:off x="7151807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2" name="Picture Placeholder 38">
            <a:extLst>
              <a:ext uri="{FF2B5EF4-FFF2-40B4-BE49-F238E27FC236}">
                <a16:creationId xmlns:a16="http://schemas.microsoft.com/office/drawing/2014/main" id="{42090AE1-945C-7203-860C-CD9DBDEC2A42}"/>
              </a:ext>
            </a:extLst>
          </p:cNvPr>
          <p:cNvSpPr>
            <a:spLocks noGrp="1"/>
          </p:cNvSpPr>
          <p:nvPr>
            <p:ph type="pic" sz="quarter" idx="271"/>
          </p:nvPr>
        </p:nvSpPr>
        <p:spPr>
          <a:xfrm>
            <a:off x="7205807" y="41266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3" name="Text Placeholder 11">
            <a:extLst>
              <a:ext uri="{FF2B5EF4-FFF2-40B4-BE49-F238E27FC236}">
                <a16:creationId xmlns:a16="http://schemas.microsoft.com/office/drawing/2014/main" id="{4B168201-C6DC-C00B-60B2-D66D8885FB8F}"/>
              </a:ext>
            </a:extLst>
          </p:cNvPr>
          <p:cNvSpPr>
            <a:spLocks noGrp="1"/>
          </p:cNvSpPr>
          <p:nvPr>
            <p:ph type="body" sz="quarter" idx="272"/>
          </p:nvPr>
        </p:nvSpPr>
        <p:spPr>
          <a:xfrm>
            <a:off x="7151807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endParaRPr lang="en-GB"/>
          </a:p>
        </p:txBody>
      </p:sp>
      <p:sp>
        <p:nvSpPr>
          <p:cNvPr id="394" name="Picture Placeholder 38">
            <a:extLst>
              <a:ext uri="{FF2B5EF4-FFF2-40B4-BE49-F238E27FC236}">
                <a16:creationId xmlns:a16="http://schemas.microsoft.com/office/drawing/2014/main" id="{076F4591-0FDE-7429-BF00-B5B27D52F8AD}"/>
              </a:ext>
            </a:extLst>
          </p:cNvPr>
          <p:cNvSpPr>
            <a:spLocks noGrp="1"/>
          </p:cNvSpPr>
          <p:nvPr>
            <p:ph type="pic" sz="quarter" idx="273"/>
          </p:nvPr>
        </p:nvSpPr>
        <p:spPr>
          <a:xfrm>
            <a:off x="7205807" y="557232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5" name="Text Placeholder 11">
            <a:extLst>
              <a:ext uri="{FF2B5EF4-FFF2-40B4-BE49-F238E27FC236}">
                <a16:creationId xmlns:a16="http://schemas.microsoft.com/office/drawing/2014/main" id="{B34BFE8E-7FFD-37F8-2F43-DB8FD68F057E}"/>
              </a:ext>
            </a:extLst>
          </p:cNvPr>
          <p:cNvSpPr>
            <a:spLocks noGrp="1"/>
          </p:cNvSpPr>
          <p:nvPr>
            <p:ph type="body" sz="quarter" idx="274" hasCustomPrompt="1"/>
          </p:nvPr>
        </p:nvSpPr>
        <p:spPr>
          <a:xfrm>
            <a:off x="7151807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396" name="Picture Placeholder 38">
            <a:extLst>
              <a:ext uri="{FF2B5EF4-FFF2-40B4-BE49-F238E27FC236}">
                <a16:creationId xmlns:a16="http://schemas.microsoft.com/office/drawing/2014/main" id="{2354062C-8217-1B4F-7D42-AE3C9803C839}"/>
              </a:ext>
            </a:extLst>
          </p:cNvPr>
          <p:cNvSpPr>
            <a:spLocks noGrp="1"/>
          </p:cNvSpPr>
          <p:nvPr>
            <p:ph type="pic" sz="quarter" idx="275"/>
          </p:nvPr>
        </p:nvSpPr>
        <p:spPr>
          <a:xfrm>
            <a:off x="7205807" y="484979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8" name="Text Placeholder 11">
            <a:extLst>
              <a:ext uri="{FF2B5EF4-FFF2-40B4-BE49-F238E27FC236}">
                <a16:creationId xmlns:a16="http://schemas.microsoft.com/office/drawing/2014/main" id="{3D9F3A36-7CAE-2EB4-6836-352AC0A68934}"/>
              </a:ext>
            </a:extLst>
          </p:cNvPr>
          <p:cNvSpPr>
            <a:spLocks noGrp="1"/>
          </p:cNvSpPr>
          <p:nvPr>
            <p:ph type="body" sz="quarter" idx="277"/>
          </p:nvPr>
        </p:nvSpPr>
        <p:spPr>
          <a:xfrm>
            <a:off x="8141569" y="105774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9" name="Picture Placeholder 38">
            <a:extLst>
              <a:ext uri="{FF2B5EF4-FFF2-40B4-BE49-F238E27FC236}">
                <a16:creationId xmlns:a16="http://schemas.microsoft.com/office/drawing/2014/main" id="{2C607564-E625-20A3-8AA7-E72D2FD93EC4}"/>
              </a:ext>
            </a:extLst>
          </p:cNvPr>
          <p:cNvSpPr>
            <a:spLocks noGrp="1"/>
          </p:cNvSpPr>
          <p:nvPr>
            <p:ph type="pic" sz="quarter" idx="278"/>
          </p:nvPr>
        </p:nvSpPr>
        <p:spPr>
          <a:xfrm>
            <a:off x="8195569" y="111174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1" name="Text Placeholder 11">
            <a:extLst>
              <a:ext uri="{FF2B5EF4-FFF2-40B4-BE49-F238E27FC236}">
                <a16:creationId xmlns:a16="http://schemas.microsoft.com/office/drawing/2014/main" id="{24FAC869-4F62-7A02-F8CB-65B7A7AAF406}"/>
              </a:ext>
            </a:extLst>
          </p:cNvPr>
          <p:cNvSpPr>
            <a:spLocks noGrp="1"/>
          </p:cNvSpPr>
          <p:nvPr>
            <p:ph type="body" sz="quarter" idx="280"/>
          </p:nvPr>
        </p:nvSpPr>
        <p:spPr>
          <a:xfrm>
            <a:off x="8141569" y="25033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2" name="Picture Placeholder 38">
            <a:extLst>
              <a:ext uri="{FF2B5EF4-FFF2-40B4-BE49-F238E27FC236}">
                <a16:creationId xmlns:a16="http://schemas.microsoft.com/office/drawing/2014/main" id="{05D0D90B-B8C6-909E-27EA-18C2689BA29B}"/>
              </a:ext>
            </a:extLst>
          </p:cNvPr>
          <p:cNvSpPr>
            <a:spLocks noGrp="1"/>
          </p:cNvSpPr>
          <p:nvPr>
            <p:ph type="pic" sz="quarter" idx="281"/>
          </p:nvPr>
        </p:nvSpPr>
        <p:spPr>
          <a:xfrm>
            <a:off x="8195569" y="25573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3" name="Text Placeholder 11">
            <a:extLst>
              <a:ext uri="{FF2B5EF4-FFF2-40B4-BE49-F238E27FC236}">
                <a16:creationId xmlns:a16="http://schemas.microsoft.com/office/drawing/2014/main" id="{7CF01AC7-F237-8D00-668F-229617E53CF3}"/>
              </a:ext>
            </a:extLst>
          </p:cNvPr>
          <p:cNvSpPr>
            <a:spLocks noGrp="1"/>
          </p:cNvSpPr>
          <p:nvPr>
            <p:ph type="body" sz="quarter" idx="282"/>
          </p:nvPr>
        </p:nvSpPr>
        <p:spPr>
          <a:xfrm>
            <a:off x="8141569" y="178056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4" name="Picture Placeholder 38">
            <a:extLst>
              <a:ext uri="{FF2B5EF4-FFF2-40B4-BE49-F238E27FC236}">
                <a16:creationId xmlns:a16="http://schemas.microsoft.com/office/drawing/2014/main" id="{99B5F83B-2368-E602-93CB-25A456A0A24C}"/>
              </a:ext>
            </a:extLst>
          </p:cNvPr>
          <p:cNvSpPr>
            <a:spLocks noGrp="1"/>
          </p:cNvSpPr>
          <p:nvPr>
            <p:ph type="pic" sz="quarter" idx="283"/>
          </p:nvPr>
        </p:nvSpPr>
        <p:spPr>
          <a:xfrm>
            <a:off x="8195569" y="183485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5" name="Text Placeholder 11">
            <a:extLst>
              <a:ext uri="{FF2B5EF4-FFF2-40B4-BE49-F238E27FC236}">
                <a16:creationId xmlns:a16="http://schemas.microsoft.com/office/drawing/2014/main" id="{61F24946-315E-80C4-A664-957DBB12519E}"/>
              </a:ext>
            </a:extLst>
          </p:cNvPr>
          <p:cNvSpPr>
            <a:spLocks noGrp="1"/>
          </p:cNvSpPr>
          <p:nvPr>
            <p:ph type="body" sz="quarter" idx="284"/>
          </p:nvPr>
        </p:nvSpPr>
        <p:spPr>
          <a:xfrm>
            <a:off x="9133930" y="40743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6" name="Picture Placeholder 38">
            <a:extLst>
              <a:ext uri="{FF2B5EF4-FFF2-40B4-BE49-F238E27FC236}">
                <a16:creationId xmlns:a16="http://schemas.microsoft.com/office/drawing/2014/main" id="{4F1265E2-9C46-8EA2-9CC7-69C725FEB6C0}"/>
              </a:ext>
            </a:extLst>
          </p:cNvPr>
          <p:cNvSpPr>
            <a:spLocks noGrp="1"/>
          </p:cNvSpPr>
          <p:nvPr>
            <p:ph type="pic" sz="quarter" idx="285"/>
          </p:nvPr>
        </p:nvSpPr>
        <p:spPr>
          <a:xfrm>
            <a:off x="9187930" y="41283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7" name="Text Placeholder 11">
            <a:extLst>
              <a:ext uri="{FF2B5EF4-FFF2-40B4-BE49-F238E27FC236}">
                <a16:creationId xmlns:a16="http://schemas.microsoft.com/office/drawing/2014/main" id="{A478FC87-6AB3-2CF5-FD97-3C9CA7F5B64D}"/>
              </a:ext>
            </a:extLst>
          </p:cNvPr>
          <p:cNvSpPr>
            <a:spLocks noGrp="1"/>
          </p:cNvSpPr>
          <p:nvPr>
            <p:ph type="body" sz="quarter" idx="286" hasCustomPrompt="1"/>
          </p:nvPr>
        </p:nvSpPr>
        <p:spPr>
          <a:xfrm>
            <a:off x="9133930" y="55199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di Master text styles</a:t>
            </a:r>
          </a:p>
        </p:txBody>
      </p:sp>
      <p:sp>
        <p:nvSpPr>
          <p:cNvPr id="408" name="Picture Placeholder 38">
            <a:extLst>
              <a:ext uri="{FF2B5EF4-FFF2-40B4-BE49-F238E27FC236}">
                <a16:creationId xmlns:a16="http://schemas.microsoft.com/office/drawing/2014/main" id="{63727A78-DC8D-AD18-7C85-8392C746122B}"/>
              </a:ext>
            </a:extLst>
          </p:cNvPr>
          <p:cNvSpPr>
            <a:spLocks noGrp="1"/>
          </p:cNvSpPr>
          <p:nvPr>
            <p:ph type="pic" sz="quarter" idx="287"/>
          </p:nvPr>
        </p:nvSpPr>
        <p:spPr>
          <a:xfrm>
            <a:off x="9187930" y="55739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09" name="Text Placeholder 11">
            <a:extLst>
              <a:ext uri="{FF2B5EF4-FFF2-40B4-BE49-F238E27FC236}">
                <a16:creationId xmlns:a16="http://schemas.microsoft.com/office/drawing/2014/main" id="{03D46C1D-1061-5C2B-2F2F-0AB6D8893959}"/>
              </a:ext>
            </a:extLst>
          </p:cNvPr>
          <p:cNvSpPr>
            <a:spLocks noGrp="1"/>
          </p:cNvSpPr>
          <p:nvPr>
            <p:ph type="body" sz="quarter" idx="288" hasCustomPrompt="1"/>
          </p:nvPr>
        </p:nvSpPr>
        <p:spPr>
          <a:xfrm>
            <a:off x="9133930" y="47971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10" name="Picture Placeholder 38">
            <a:extLst>
              <a:ext uri="{FF2B5EF4-FFF2-40B4-BE49-F238E27FC236}">
                <a16:creationId xmlns:a16="http://schemas.microsoft.com/office/drawing/2014/main" id="{8CA6398B-4854-9103-DF7F-C3854B6797F1}"/>
              </a:ext>
            </a:extLst>
          </p:cNvPr>
          <p:cNvSpPr>
            <a:spLocks noGrp="1"/>
          </p:cNvSpPr>
          <p:nvPr>
            <p:ph type="pic" sz="quarter" idx="289"/>
          </p:nvPr>
        </p:nvSpPr>
        <p:spPr>
          <a:xfrm>
            <a:off x="9187930" y="48514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2" name="Text Placeholder 11">
            <a:extLst>
              <a:ext uri="{FF2B5EF4-FFF2-40B4-BE49-F238E27FC236}">
                <a16:creationId xmlns:a16="http://schemas.microsoft.com/office/drawing/2014/main" id="{2075FF0E-CBD4-C67E-9F77-30B3A636E8CD}"/>
              </a:ext>
            </a:extLst>
          </p:cNvPr>
          <p:cNvSpPr>
            <a:spLocks noGrp="1"/>
          </p:cNvSpPr>
          <p:nvPr>
            <p:ph type="body" sz="quarter" idx="291"/>
          </p:nvPr>
        </p:nvSpPr>
        <p:spPr>
          <a:xfrm>
            <a:off x="10107552" y="105611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3" name="Picture Placeholder 38">
            <a:extLst>
              <a:ext uri="{FF2B5EF4-FFF2-40B4-BE49-F238E27FC236}">
                <a16:creationId xmlns:a16="http://schemas.microsoft.com/office/drawing/2014/main" id="{E9407F42-572E-C82F-E76E-F338D9594EAA}"/>
              </a:ext>
            </a:extLst>
          </p:cNvPr>
          <p:cNvSpPr>
            <a:spLocks noGrp="1"/>
          </p:cNvSpPr>
          <p:nvPr>
            <p:ph type="pic" sz="quarter" idx="292"/>
          </p:nvPr>
        </p:nvSpPr>
        <p:spPr>
          <a:xfrm>
            <a:off x="10161552" y="111011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5" name="Text Placeholder 11">
            <a:extLst>
              <a:ext uri="{FF2B5EF4-FFF2-40B4-BE49-F238E27FC236}">
                <a16:creationId xmlns:a16="http://schemas.microsoft.com/office/drawing/2014/main" id="{DC7C6C91-85FE-14AF-DD9D-E76281561D99}"/>
              </a:ext>
            </a:extLst>
          </p:cNvPr>
          <p:cNvSpPr>
            <a:spLocks noGrp="1"/>
          </p:cNvSpPr>
          <p:nvPr>
            <p:ph type="body" sz="quarter" idx="294"/>
          </p:nvPr>
        </p:nvSpPr>
        <p:spPr>
          <a:xfrm>
            <a:off x="10107552" y="250175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6" name="Picture Placeholder 38">
            <a:extLst>
              <a:ext uri="{FF2B5EF4-FFF2-40B4-BE49-F238E27FC236}">
                <a16:creationId xmlns:a16="http://schemas.microsoft.com/office/drawing/2014/main" id="{D8DA5178-C9F6-5BFE-8FC3-A7DE1405286C}"/>
              </a:ext>
            </a:extLst>
          </p:cNvPr>
          <p:cNvSpPr>
            <a:spLocks noGrp="1"/>
          </p:cNvSpPr>
          <p:nvPr>
            <p:ph type="pic" sz="quarter" idx="295"/>
          </p:nvPr>
        </p:nvSpPr>
        <p:spPr>
          <a:xfrm>
            <a:off x="10161552" y="255575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7" name="Text Placeholder 11">
            <a:extLst>
              <a:ext uri="{FF2B5EF4-FFF2-40B4-BE49-F238E27FC236}">
                <a16:creationId xmlns:a16="http://schemas.microsoft.com/office/drawing/2014/main" id="{04E95245-613F-01C8-28B4-C40B42198F2B}"/>
              </a:ext>
            </a:extLst>
          </p:cNvPr>
          <p:cNvSpPr>
            <a:spLocks noGrp="1"/>
          </p:cNvSpPr>
          <p:nvPr>
            <p:ph type="body" sz="quarter" idx="296"/>
          </p:nvPr>
        </p:nvSpPr>
        <p:spPr>
          <a:xfrm>
            <a:off x="10107552" y="177893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8" name="Picture Placeholder 38">
            <a:extLst>
              <a:ext uri="{FF2B5EF4-FFF2-40B4-BE49-F238E27FC236}">
                <a16:creationId xmlns:a16="http://schemas.microsoft.com/office/drawing/2014/main" id="{4D5F39FD-20BA-8675-4FC2-452312191AA2}"/>
              </a:ext>
            </a:extLst>
          </p:cNvPr>
          <p:cNvSpPr>
            <a:spLocks noGrp="1"/>
          </p:cNvSpPr>
          <p:nvPr>
            <p:ph type="pic" sz="quarter" idx="297"/>
          </p:nvPr>
        </p:nvSpPr>
        <p:spPr>
          <a:xfrm>
            <a:off x="10161552" y="183322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19" name="Text Placeholder 11">
            <a:extLst>
              <a:ext uri="{FF2B5EF4-FFF2-40B4-BE49-F238E27FC236}">
                <a16:creationId xmlns:a16="http://schemas.microsoft.com/office/drawing/2014/main" id="{81141BFC-2795-E94C-76EC-BAE7E7F5E1E2}"/>
              </a:ext>
            </a:extLst>
          </p:cNvPr>
          <p:cNvSpPr>
            <a:spLocks noGrp="1"/>
          </p:cNvSpPr>
          <p:nvPr>
            <p:ph type="body" sz="quarter" idx="298"/>
          </p:nvPr>
        </p:nvSpPr>
        <p:spPr>
          <a:xfrm>
            <a:off x="11099913" y="407268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0" name="Picture Placeholder 38">
            <a:extLst>
              <a:ext uri="{FF2B5EF4-FFF2-40B4-BE49-F238E27FC236}">
                <a16:creationId xmlns:a16="http://schemas.microsoft.com/office/drawing/2014/main" id="{C2911953-92D3-A076-771E-1F8139675DED}"/>
              </a:ext>
            </a:extLst>
          </p:cNvPr>
          <p:cNvSpPr>
            <a:spLocks noGrp="1"/>
          </p:cNvSpPr>
          <p:nvPr>
            <p:ph type="pic" sz="quarter" idx="299"/>
          </p:nvPr>
        </p:nvSpPr>
        <p:spPr>
          <a:xfrm>
            <a:off x="11153913" y="412668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1" name="Text Placeholder 11">
            <a:extLst>
              <a:ext uri="{FF2B5EF4-FFF2-40B4-BE49-F238E27FC236}">
                <a16:creationId xmlns:a16="http://schemas.microsoft.com/office/drawing/2014/main" id="{72F98636-2959-D0B2-F917-A2EC39CD2905}"/>
              </a:ext>
            </a:extLst>
          </p:cNvPr>
          <p:cNvSpPr>
            <a:spLocks noGrp="1"/>
          </p:cNvSpPr>
          <p:nvPr>
            <p:ph type="body" sz="quarter" idx="300" hasCustomPrompt="1"/>
          </p:nvPr>
        </p:nvSpPr>
        <p:spPr>
          <a:xfrm>
            <a:off x="11099913" y="551832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styles</a:t>
            </a:r>
          </a:p>
        </p:txBody>
      </p:sp>
      <p:sp>
        <p:nvSpPr>
          <p:cNvPr id="422" name="Picture Placeholder 38">
            <a:extLst>
              <a:ext uri="{FF2B5EF4-FFF2-40B4-BE49-F238E27FC236}">
                <a16:creationId xmlns:a16="http://schemas.microsoft.com/office/drawing/2014/main" id="{76806C31-58B4-4D66-656E-B0F116FF5CA3}"/>
              </a:ext>
            </a:extLst>
          </p:cNvPr>
          <p:cNvSpPr>
            <a:spLocks noGrp="1"/>
          </p:cNvSpPr>
          <p:nvPr>
            <p:ph type="pic" sz="quarter" idx="301"/>
          </p:nvPr>
        </p:nvSpPr>
        <p:spPr>
          <a:xfrm>
            <a:off x="11153913" y="5572327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3" name="Text Placeholder 11">
            <a:extLst>
              <a:ext uri="{FF2B5EF4-FFF2-40B4-BE49-F238E27FC236}">
                <a16:creationId xmlns:a16="http://schemas.microsoft.com/office/drawing/2014/main" id="{3A95C265-1F2E-94BF-EFC0-D648EB70589D}"/>
              </a:ext>
            </a:extLst>
          </p:cNvPr>
          <p:cNvSpPr>
            <a:spLocks noGrp="1"/>
          </p:cNvSpPr>
          <p:nvPr>
            <p:ph type="body" sz="quarter" idx="302" hasCustomPrompt="1"/>
          </p:nvPr>
        </p:nvSpPr>
        <p:spPr>
          <a:xfrm>
            <a:off x="11099913" y="4795507"/>
            <a:ext cx="900000" cy="6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text styles</a:t>
            </a:r>
          </a:p>
        </p:txBody>
      </p:sp>
      <p:sp>
        <p:nvSpPr>
          <p:cNvPr id="424" name="Picture Placeholder 38">
            <a:extLst>
              <a:ext uri="{FF2B5EF4-FFF2-40B4-BE49-F238E27FC236}">
                <a16:creationId xmlns:a16="http://schemas.microsoft.com/office/drawing/2014/main" id="{C58C84D8-6B69-250D-F2EB-99482FA11DF7}"/>
              </a:ext>
            </a:extLst>
          </p:cNvPr>
          <p:cNvSpPr>
            <a:spLocks noGrp="1"/>
          </p:cNvSpPr>
          <p:nvPr>
            <p:ph type="pic" sz="quarter" idx="303"/>
          </p:nvPr>
        </p:nvSpPr>
        <p:spPr>
          <a:xfrm>
            <a:off x="11153913" y="4849799"/>
            <a:ext cx="792000" cy="504000"/>
          </a:xfrm>
          <a:blipFill rotWithShape="1">
            <a:blip r:embed="rId3"/>
            <a:srcRect l="5804" r="580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183995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174652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165309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55966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46623" y="324034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137280" y="337786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8127937" y="3237134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9118594" y="3374659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10109251" y="3236652"/>
            <a:ext cx="900000" cy="525552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1099913" y="3374177"/>
            <a:ext cx="900000" cy="525552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7FAB368-31F8-1619-3475-291B3E0D5BDE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3699842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61394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486413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11432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336451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261470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86489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11508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036527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7961546" y="3294881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8886565" y="3426923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9811584" y="329439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0736600" y="343360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304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076620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392493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2897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274872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17638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123099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039756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3971326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5773252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7621568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946988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5878895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5819553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772816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7667780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957011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9516005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15332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00157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484983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253998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199891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100304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048083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49565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4896275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669808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854634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0394600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679567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6744467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86592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859265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049482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044084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272" name="Picture 27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C77B348-EF5B-3FFB-5D17-41996C724D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3756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event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E0E9DF22-68DB-1DE3-2634-5D01B65FB62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1A96FDF7-6EB1-63AA-9CFD-0B118F8E1A33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61394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58" name="Text Placeholder 20">
            <a:extLst>
              <a:ext uri="{FF2B5EF4-FFF2-40B4-BE49-F238E27FC236}">
                <a16:creationId xmlns:a16="http://schemas.microsoft.com/office/drawing/2014/main" id="{29E10F10-7FD5-D27A-0854-A87E222BC48B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1486413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7" name="Text Placeholder 20">
            <a:extLst>
              <a:ext uri="{FF2B5EF4-FFF2-40B4-BE49-F238E27FC236}">
                <a16:creationId xmlns:a16="http://schemas.microsoft.com/office/drawing/2014/main" id="{C40D5C85-E555-C130-A12E-63892F871F74}"/>
              </a:ext>
            </a:extLst>
          </p:cNvPr>
          <p:cNvSpPr>
            <a:spLocks noGrp="1"/>
          </p:cNvSpPr>
          <p:nvPr>
            <p:ph type="body" sz="quarter" idx="304" hasCustomPrompt="1"/>
          </p:nvPr>
        </p:nvSpPr>
        <p:spPr>
          <a:xfrm>
            <a:off x="2411432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8" name="Text Placeholder 20">
            <a:extLst>
              <a:ext uri="{FF2B5EF4-FFF2-40B4-BE49-F238E27FC236}">
                <a16:creationId xmlns:a16="http://schemas.microsoft.com/office/drawing/2014/main" id="{D1ABFF69-59DD-70D7-07C3-014DEA4B0481}"/>
              </a:ext>
            </a:extLst>
          </p:cNvPr>
          <p:cNvSpPr>
            <a:spLocks noGrp="1"/>
          </p:cNvSpPr>
          <p:nvPr>
            <p:ph type="body" sz="quarter" idx="305" hasCustomPrompt="1"/>
          </p:nvPr>
        </p:nvSpPr>
        <p:spPr>
          <a:xfrm>
            <a:off x="3336451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29" name="Text Placeholder 20">
            <a:extLst>
              <a:ext uri="{FF2B5EF4-FFF2-40B4-BE49-F238E27FC236}">
                <a16:creationId xmlns:a16="http://schemas.microsoft.com/office/drawing/2014/main" id="{39F3B2FB-F369-E421-32B5-EA75C92AD9AC}"/>
              </a:ext>
            </a:extLst>
          </p:cNvPr>
          <p:cNvSpPr>
            <a:spLocks noGrp="1"/>
          </p:cNvSpPr>
          <p:nvPr>
            <p:ph type="body" sz="quarter" idx="306" hasCustomPrompt="1"/>
          </p:nvPr>
        </p:nvSpPr>
        <p:spPr>
          <a:xfrm>
            <a:off x="4261470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0" name="Text Placeholder 20">
            <a:extLst>
              <a:ext uri="{FF2B5EF4-FFF2-40B4-BE49-F238E27FC236}">
                <a16:creationId xmlns:a16="http://schemas.microsoft.com/office/drawing/2014/main" id="{4132B96F-A292-1061-BF76-52599D3BB2F5}"/>
              </a:ext>
            </a:extLst>
          </p:cNvPr>
          <p:cNvSpPr>
            <a:spLocks noGrp="1"/>
          </p:cNvSpPr>
          <p:nvPr>
            <p:ph type="body" sz="quarter" idx="307" hasCustomPrompt="1"/>
          </p:nvPr>
        </p:nvSpPr>
        <p:spPr>
          <a:xfrm>
            <a:off x="5186489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1" name="Text Placeholder 20">
            <a:extLst>
              <a:ext uri="{FF2B5EF4-FFF2-40B4-BE49-F238E27FC236}">
                <a16:creationId xmlns:a16="http://schemas.microsoft.com/office/drawing/2014/main" id="{F8E9CC2B-9BB7-4C0A-DF00-D96367B29FCF}"/>
              </a:ext>
            </a:extLst>
          </p:cNvPr>
          <p:cNvSpPr>
            <a:spLocks noGrp="1"/>
          </p:cNvSpPr>
          <p:nvPr>
            <p:ph type="body" sz="quarter" idx="308" hasCustomPrompt="1"/>
          </p:nvPr>
        </p:nvSpPr>
        <p:spPr>
          <a:xfrm>
            <a:off x="6111508" y="329808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3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2" name="Text Placeholder 20">
            <a:extLst>
              <a:ext uri="{FF2B5EF4-FFF2-40B4-BE49-F238E27FC236}">
                <a16:creationId xmlns:a16="http://schemas.microsoft.com/office/drawing/2014/main" id="{A7357BD4-A939-DA16-9941-74C48119D448}"/>
              </a:ext>
            </a:extLst>
          </p:cNvPr>
          <p:cNvSpPr>
            <a:spLocks noGrp="1"/>
          </p:cNvSpPr>
          <p:nvPr>
            <p:ph type="body" sz="quarter" idx="309" hasCustomPrompt="1"/>
          </p:nvPr>
        </p:nvSpPr>
        <p:spPr>
          <a:xfrm>
            <a:off x="7036527" y="343122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6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3" name="Text Placeholder 20">
            <a:extLst>
              <a:ext uri="{FF2B5EF4-FFF2-40B4-BE49-F238E27FC236}">
                <a16:creationId xmlns:a16="http://schemas.microsoft.com/office/drawing/2014/main" id="{E513E3B2-6B1C-4F2B-BB2A-A9DCD6D442A8}"/>
              </a:ext>
            </a:extLst>
          </p:cNvPr>
          <p:cNvSpPr>
            <a:spLocks noGrp="1"/>
          </p:cNvSpPr>
          <p:nvPr>
            <p:ph type="body" sz="quarter" idx="310" hasCustomPrompt="1"/>
          </p:nvPr>
        </p:nvSpPr>
        <p:spPr>
          <a:xfrm>
            <a:off x="7961546" y="3294881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2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4" name="Text Placeholder 20">
            <a:extLst>
              <a:ext uri="{FF2B5EF4-FFF2-40B4-BE49-F238E27FC236}">
                <a16:creationId xmlns:a16="http://schemas.microsoft.com/office/drawing/2014/main" id="{AC7433C5-D36A-0223-20B8-B276F7F68EE2}"/>
              </a:ext>
            </a:extLst>
          </p:cNvPr>
          <p:cNvSpPr>
            <a:spLocks noGrp="1"/>
          </p:cNvSpPr>
          <p:nvPr>
            <p:ph type="body" sz="quarter" idx="311" hasCustomPrompt="1"/>
          </p:nvPr>
        </p:nvSpPr>
        <p:spPr>
          <a:xfrm>
            <a:off x="8886565" y="3426923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chemeClr val="accent4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5" name="Text Placeholder 20">
            <a:extLst>
              <a:ext uri="{FF2B5EF4-FFF2-40B4-BE49-F238E27FC236}">
                <a16:creationId xmlns:a16="http://schemas.microsoft.com/office/drawing/2014/main" id="{A23B74D4-2F9C-7584-BC9C-148F3C90E1CF}"/>
              </a:ext>
            </a:extLst>
          </p:cNvPr>
          <p:cNvSpPr>
            <a:spLocks noGrp="1"/>
          </p:cNvSpPr>
          <p:nvPr>
            <p:ph type="body" sz="quarter" idx="312" hasCustomPrompt="1"/>
          </p:nvPr>
        </p:nvSpPr>
        <p:spPr>
          <a:xfrm>
            <a:off x="9811584" y="3294399"/>
            <a:ext cx="900000" cy="504000"/>
          </a:xfrm>
          <a:prstGeom prst="upArrowCallout">
            <a:avLst>
              <a:gd name="adj1" fmla="val 50000"/>
              <a:gd name="adj2" fmla="val 25000"/>
              <a:gd name="adj3" fmla="val 25000"/>
              <a:gd name="adj4" fmla="val 75000"/>
            </a:avLst>
          </a:prstGeom>
          <a:solidFill>
            <a:schemeClr val="accent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436" name="Text Placeholder 20">
            <a:extLst>
              <a:ext uri="{FF2B5EF4-FFF2-40B4-BE49-F238E27FC236}">
                <a16:creationId xmlns:a16="http://schemas.microsoft.com/office/drawing/2014/main" id="{9AC67F87-22CB-9078-28DB-E84AD6E37014}"/>
              </a:ext>
            </a:extLst>
          </p:cNvPr>
          <p:cNvSpPr>
            <a:spLocks noGrp="1"/>
          </p:cNvSpPr>
          <p:nvPr>
            <p:ph type="body" sz="quarter" idx="313" hasCustomPrompt="1"/>
          </p:nvPr>
        </p:nvSpPr>
        <p:spPr>
          <a:xfrm>
            <a:off x="10736600" y="3433601"/>
            <a:ext cx="900000" cy="504000"/>
          </a:xfrm>
          <a:prstGeom prst="downArrowCallout">
            <a:avLst>
              <a:gd name="adj1" fmla="val 50000"/>
              <a:gd name="adj2" fmla="val 25000"/>
              <a:gd name="adj3" fmla="val 25000"/>
              <a:gd name="adj4" fmla="val 74554"/>
            </a:avLst>
          </a:prstGeom>
          <a:solidFill>
            <a:srgbClr val="267355"/>
          </a:solidFill>
        </p:spPr>
        <p:txBody>
          <a:bodyPr vert="horz" lIns="0" anchor="ctr">
            <a:noAutofit/>
          </a:bodyPr>
          <a:lstStyle>
            <a:lvl1pPr marL="6350" indent="0" algn="ctr" rtl="0">
              <a:buNone/>
              <a:tabLst/>
              <a:defRPr sz="1000" b="1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CA4629F8-9F6C-DB12-1240-93E628F4F49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8304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201A10D-89CB-FCA2-1C1E-838D1D42F1BF}"/>
              </a:ext>
            </a:extLst>
          </p:cNvPr>
          <p:cNvSpPr>
            <a:spLocks noGrp="1"/>
          </p:cNvSpPr>
          <p:nvPr>
            <p:ph type="body" sz="quarter" idx="337"/>
          </p:nvPr>
        </p:nvSpPr>
        <p:spPr>
          <a:xfrm>
            <a:off x="2076620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5E79081-0903-9470-8FFD-448A34D92EA4}"/>
              </a:ext>
            </a:extLst>
          </p:cNvPr>
          <p:cNvSpPr>
            <a:spLocks noGrp="1"/>
          </p:cNvSpPr>
          <p:nvPr>
            <p:ph type="body" sz="quarter" idx="340"/>
          </p:nvPr>
        </p:nvSpPr>
        <p:spPr>
          <a:xfrm>
            <a:off x="392493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9" name="Text Placeholder 24">
            <a:extLst>
              <a:ext uri="{FF2B5EF4-FFF2-40B4-BE49-F238E27FC236}">
                <a16:creationId xmlns:a16="http://schemas.microsoft.com/office/drawing/2014/main" id="{565548EF-B140-5D06-D268-4628F4A43D1A}"/>
              </a:ext>
            </a:extLst>
          </p:cNvPr>
          <p:cNvSpPr>
            <a:spLocks noGrp="1"/>
          </p:cNvSpPr>
          <p:nvPr>
            <p:ph type="body" sz="quarter" idx="353" hasCustomPrompt="1"/>
          </p:nvPr>
        </p:nvSpPr>
        <p:spPr>
          <a:xfrm>
            <a:off x="32897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30" name="Text Placeholder 20">
            <a:extLst>
              <a:ext uri="{FF2B5EF4-FFF2-40B4-BE49-F238E27FC236}">
                <a16:creationId xmlns:a16="http://schemas.microsoft.com/office/drawing/2014/main" id="{BA4CF917-B97E-EDC6-3B26-0A4707BA6999}"/>
              </a:ext>
            </a:extLst>
          </p:cNvPr>
          <p:cNvSpPr>
            <a:spLocks noGrp="1"/>
          </p:cNvSpPr>
          <p:nvPr>
            <p:ph type="body" sz="quarter" idx="354" hasCustomPrompt="1"/>
          </p:nvPr>
        </p:nvSpPr>
        <p:spPr>
          <a:xfrm>
            <a:off x="274872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5" name="Text Placeholder 24">
            <a:extLst>
              <a:ext uri="{FF2B5EF4-FFF2-40B4-BE49-F238E27FC236}">
                <a16:creationId xmlns:a16="http://schemas.microsoft.com/office/drawing/2014/main" id="{37EA59CA-2269-D8DD-D93D-8B83967700CF}"/>
              </a:ext>
            </a:extLst>
          </p:cNvPr>
          <p:cNvSpPr>
            <a:spLocks noGrp="1"/>
          </p:cNvSpPr>
          <p:nvPr>
            <p:ph type="body" sz="quarter" idx="370" hasCustomPrompt="1"/>
          </p:nvPr>
        </p:nvSpPr>
        <p:spPr>
          <a:xfrm>
            <a:off x="217638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6" name="Text Placeholder 20">
            <a:extLst>
              <a:ext uri="{FF2B5EF4-FFF2-40B4-BE49-F238E27FC236}">
                <a16:creationId xmlns:a16="http://schemas.microsoft.com/office/drawing/2014/main" id="{D68FBF64-7FB0-6C8A-3798-5A0DE1324235}"/>
              </a:ext>
            </a:extLst>
          </p:cNvPr>
          <p:cNvSpPr>
            <a:spLocks noGrp="1"/>
          </p:cNvSpPr>
          <p:nvPr>
            <p:ph type="body" sz="quarter" idx="371" hasCustomPrompt="1"/>
          </p:nvPr>
        </p:nvSpPr>
        <p:spPr>
          <a:xfrm>
            <a:off x="2123099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7" name="Text Placeholder 24">
            <a:extLst>
              <a:ext uri="{FF2B5EF4-FFF2-40B4-BE49-F238E27FC236}">
                <a16:creationId xmlns:a16="http://schemas.microsoft.com/office/drawing/2014/main" id="{71480B55-15C2-E2B3-D57C-21E513663232}"/>
              </a:ext>
            </a:extLst>
          </p:cNvPr>
          <p:cNvSpPr>
            <a:spLocks noGrp="1"/>
          </p:cNvSpPr>
          <p:nvPr>
            <p:ph type="body" sz="quarter" idx="372" hasCustomPrompt="1"/>
          </p:nvPr>
        </p:nvSpPr>
        <p:spPr>
          <a:xfrm>
            <a:off x="4039756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68" name="Text Placeholder 20">
            <a:extLst>
              <a:ext uri="{FF2B5EF4-FFF2-40B4-BE49-F238E27FC236}">
                <a16:creationId xmlns:a16="http://schemas.microsoft.com/office/drawing/2014/main" id="{E35836D4-1F20-839E-48FA-11C8A601D67C}"/>
              </a:ext>
            </a:extLst>
          </p:cNvPr>
          <p:cNvSpPr>
            <a:spLocks noGrp="1"/>
          </p:cNvSpPr>
          <p:nvPr>
            <p:ph type="body" sz="quarter" idx="373" hasCustomPrompt="1"/>
          </p:nvPr>
        </p:nvSpPr>
        <p:spPr>
          <a:xfrm>
            <a:off x="3971326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69" name="Text Placeholder 11">
            <a:extLst>
              <a:ext uri="{FF2B5EF4-FFF2-40B4-BE49-F238E27FC236}">
                <a16:creationId xmlns:a16="http://schemas.microsoft.com/office/drawing/2014/main" id="{2EA9667A-7A99-B102-77B1-BEBAD1839FBA}"/>
              </a:ext>
            </a:extLst>
          </p:cNvPr>
          <p:cNvSpPr>
            <a:spLocks noGrp="1"/>
          </p:cNvSpPr>
          <p:nvPr>
            <p:ph type="body" sz="quarter" idx="374"/>
          </p:nvPr>
        </p:nvSpPr>
        <p:spPr>
          <a:xfrm>
            <a:off x="5773252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0" name="Text Placeholder 11">
            <a:extLst>
              <a:ext uri="{FF2B5EF4-FFF2-40B4-BE49-F238E27FC236}">
                <a16:creationId xmlns:a16="http://schemas.microsoft.com/office/drawing/2014/main" id="{24A08368-481E-6F86-9201-7C2165298A61}"/>
              </a:ext>
            </a:extLst>
          </p:cNvPr>
          <p:cNvSpPr>
            <a:spLocks noGrp="1"/>
          </p:cNvSpPr>
          <p:nvPr>
            <p:ph type="body" sz="quarter" idx="375"/>
          </p:nvPr>
        </p:nvSpPr>
        <p:spPr>
          <a:xfrm>
            <a:off x="7621568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1" name="Text Placeholder 11">
            <a:extLst>
              <a:ext uri="{FF2B5EF4-FFF2-40B4-BE49-F238E27FC236}">
                <a16:creationId xmlns:a16="http://schemas.microsoft.com/office/drawing/2014/main" id="{6707B914-4283-1D88-784F-E31D14E19536}"/>
              </a:ext>
            </a:extLst>
          </p:cNvPr>
          <p:cNvSpPr>
            <a:spLocks noGrp="1"/>
          </p:cNvSpPr>
          <p:nvPr>
            <p:ph type="body" sz="quarter" idx="376"/>
          </p:nvPr>
        </p:nvSpPr>
        <p:spPr>
          <a:xfrm>
            <a:off x="9469886" y="1852812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2" name="Text Placeholder 24">
            <a:extLst>
              <a:ext uri="{FF2B5EF4-FFF2-40B4-BE49-F238E27FC236}">
                <a16:creationId xmlns:a16="http://schemas.microsoft.com/office/drawing/2014/main" id="{A048C2B8-516A-991D-EF9F-1E106B9475F8}"/>
              </a:ext>
            </a:extLst>
          </p:cNvPr>
          <p:cNvSpPr>
            <a:spLocks noGrp="1"/>
          </p:cNvSpPr>
          <p:nvPr>
            <p:ph type="body" sz="quarter" idx="377" hasCustomPrompt="1"/>
          </p:nvPr>
        </p:nvSpPr>
        <p:spPr>
          <a:xfrm>
            <a:off x="5878895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3" name="Text Placeholder 20">
            <a:extLst>
              <a:ext uri="{FF2B5EF4-FFF2-40B4-BE49-F238E27FC236}">
                <a16:creationId xmlns:a16="http://schemas.microsoft.com/office/drawing/2014/main" id="{88FCE4D9-2638-9934-63E6-25BFD230E5A2}"/>
              </a:ext>
            </a:extLst>
          </p:cNvPr>
          <p:cNvSpPr>
            <a:spLocks noGrp="1"/>
          </p:cNvSpPr>
          <p:nvPr>
            <p:ph type="body" sz="quarter" idx="378" hasCustomPrompt="1"/>
          </p:nvPr>
        </p:nvSpPr>
        <p:spPr>
          <a:xfrm>
            <a:off x="5819553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4" name="Text Placeholder 24">
            <a:extLst>
              <a:ext uri="{FF2B5EF4-FFF2-40B4-BE49-F238E27FC236}">
                <a16:creationId xmlns:a16="http://schemas.microsoft.com/office/drawing/2014/main" id="{9E609A12-AE7F-B140-60D3-AA6FED5EB63C}"/>
              </a:ext>
            </a:extLst>
          </p:cNvPr>
          <p:cNvSpPr>
            <a:spLocks noGrp="1"/>
          </p:cNvSpPr>
          <p:nvPr>
            <p:ph type="body" sz="quarter" idx="379" hasCustomPrompt="1"/>
          </p:nvPr>
        </p:nvSpPr>
        <p:spPr>
          <a:xfrm>
            <a:off x="7728169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5" name="Text Placeholder 20">
            <a:extLst>
              <a:ext uri="{FF2B5EF4-FFF2-40B4-BE49-F238E27FC236}">
                <a16:creationId xmlns:a16="http://schemas.microsoft.com/office/drawing/2014/main" id="{6A64EC74-C008-39F7-7CC5-6D904F96943B}"/>
              </a:ext>
            </a:extLst>
          </p:cNvPr>
          <p:cNvSpPr>
            <a:spLocks noGrp="1"/>
          </p:cNvSpPr>
          <p:nvPr>
            <p:ph type="body" sz="quarter" idx="380" hasCustomPrompt="1"/>
          </p:nvPr>
        </p:nvSpPr>
        <p:spPr>
          <a:xfrm>
            <a:off x="7667780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6" name="Text Placeholder 24">
            <a:extLst>
              <a:ext uri="{FF2B5EF4-FFF2-40B4-BE49-F238E27FC236}">
                <a16:creationId xmlns:a16="http://schemas.microsoft.com/office/drawing/2014/main" id="{29951C60-3871-DF86-AF4D-A33F3C433B5D}"/>
              </a:ext>
            </a:extLst>
          </p:cNvPr>
          <p:cNvSpPr>
            <a:spLocks noGrp="1"/>
          </p:cNvSpPr>
          <p:nvPr>
            <p:ph type="body" sz="quarter" idx="381" hasCustomPrompt="1"/>
          </p:nvPr>
        </p:nvSpPr>
        <p:spPr>
          <a:xfrm>
            <a:off x="9570112" y="2460365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77" name="Text Placeholder 20">
            <a:extLst>
              <a:ext uri="{FF2B5EF4-FFF2-40B4-BE49-F238E27FC236}">
                <a16:creationId xmlns:a16="http://schemas.microsoft.com/office/drawing/2014/main" id="{EE155B42-1F6B-C4D9-3E95-386F28FA71A5}"/>
              </a:ext>
            </a:extLst>
          </p:cNvPr>
          <p:cNvSpPr>
            <a:spLocks noGrp="1"/>
          </p:cNvSpPr>
          <p:nvPr>
            <p:ph type="body" sz="quarter" idx="382" hasCustomPrompt="1"/>
          </p:nvPr>
        </p:nvSpPr>
        <p:spPr>
          <a:xfrm>
            <a:off x="9516005" y="1903098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78" name="Text Placeholder 11">
            <a:extLst>
              <a:ext uri="{FF2B5EF4-FFF2-40B4-BE49-F238E27FC236}">
                <a16:creationId xmlns:a16="http://schemas.microsoft.com/office/drawing/2014/main" id="{BF86A3E0-8473-842B-5468-C346C0E574F9}"/>
              </a:ext>
            </a:extLst>
          </p:cNvPr>
          <p:cNvSpPr>
            <a:spLocks noGrp="1"/>
          </p:cNvSpPr>
          <p:nvPr>
            <p:ph type="body" sz="quarter" idx="383"/>
          </p:nvPr>
        </p:nvSpPr>
        <p:spPr>
          <a:xfrm>
            <a:off x="115332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9" name="Text Placeholder 11">
            <a:extLst>
              <a:ext uri="{FF2B5EF4-FFF2-40B4-BE49-F238E27FC236}">
                <a16:creationId xmlns:a16="http://schemas.microsoft.com/office/drawing/2014/main" id="{A73DB0BA-B805-4CCC-8919-5E816DC511C8}"/>
              </a:ext>
            </a:extLst>
          </p:cNvPr>
          <p:cNvSpPr>
            <a:spLocks noGrp="1"/>
          </p:cNvSpPr>
          <p:nvPr>
            <p:ph type="body" sz="quarter" idx="384"/>
          </p:nvPr>
        </p:nvSpPr>
        <p:spPr>
          <a:xfrm>
            <a:off x="300157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0" name="Text Placeholder 11">
            <a:extLst>
              <a:ext uri="{FF2B5EF4-FFF2-40B4-BE49-F238E27FC236}">
                <a16:creationId xmlns:a16="http://schemas.microsoft.com/office/drawing/2014/main" id="{D6E27780-8CFF-E13F-32DA-AD974807C453}"/>
              </a:ext>
            </a:extLst>
          </p:cNvPr>
          <p:cNvSpPr>
            <a:spLocks noGrp="1"/>
          </p:cNvSpPr>
          <p:nvPr>
            <p:ph type="body" sz="quarter" idx="385"/>
          </p:nvPr>
        </p:nvSpPr>
        <p:spPr>
          <a:xfrm>
            <a:off x="484983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1" name="Text Placeholder 24">
            <a:extLst>
              <a:ext uri="{FF2B5EF4-FFF2-40B4-BE49-F238E27FC236}">
                <a16:creationId xmlns:a16="http://schemas.microsoft.com/office/drawing/2014/main" id="{C541CA12-2DB3-08FB-4CBF-6E252F404095}"/>
              </a:ext>
            </a:extLst>
          </p:cNvPr>
          <p:cNvSpPr>
            <a:spLocks noGrp="1"/>
          </p:cNvSpPr>
          <p:nvPr>
            <p:ph type="body" sz="quarter" idx="386" hasCustomPrompt="1"/>
          </p:nvPr>
        </p:nvSpPr>
        <p:spPr>
          <a:xfrm>
            <a:off x="1253998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2" name="Text Placeholder 20">
            <a:extLst>
              <a:ext uri="{FF2B5EF4-FFF2-40B4-BE49-F238E27FC236}">
                <a16:creationId xmlns:a16="http://schemas.microsoft.com/office/drawing/2014/main" id="{846C2CAA-6E9C-30C3-9105-3A9ADC3D28FB}"/>
              </a:ext>
            </a:extLst>
          </p:cNvPr>
          <p:cNvSpPr>
            <a:spLocks noGrp="1"/>
          </p:cNvSpPr>
          <p:nvPr>
            <p:ph type="body" sz="quarter" idx="387" hasCustomPrompt="1"/>
          </p:nvPr>
        </p:nvSpPr>
        <p:spPr>
          <a:xfrm>
            <a:off x="1199891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3" name="Text Placeholder 24">
            <a:extLst>
              <a:ext uri="{FF2B5EF4-FFF2-40B4-BE49-F238E27FC236}">
                <a16:creationId xmlns:a16="http://schemas.microsoft.com/office/drawing/2014/main" id="{C9926F43-E362-2B84-06BB-375FF4440121}"/>
              </a:ext>
            </a:extLst>
          </p:cNvPr>
          <p:cNvSpPr>
            <a:spLocks noGrp="1"/>
          </p:cNvSpPr>
          <p:nvPr>
            <p:ph type="body" sz="quarter" idx="388" hasCustomPrompt="1"/>
          </p:nvPr>
        </p:nvSpPr>
        <p:spPr>
          <a:xfrm>
            <a:off x="3100304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4" name="Text Placeholder 20">
            <a:extLst>
              <a:ext uri="{FF2B5EF4-FFF2-40B4-BE49-F238E27FC236}">
                <a16:creationId xmlns:a16="http://schemas.microsoft.com/office/drawing/2014/main" id="{A25AE97B-F621-30D0-D35D-55DEA1A2A1D1}"/>
              </a:ext>
            </a:extLst>
          </p:cNvPr>
          <p:cNvSpPr>
            <a:spLocks noGrp="1"/>
          </p:cNvSpPr>
          <p:nvPr>
            <p:ph type="body" sz="quarter" idx="389" hasCustomPrompt="1"/>
          </p:nvPr>
        </p:nvSpPr>
        <p:spPr>
          <a:xfrm>
            <a:off x="3048083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5" name="Text Placeholder 24">
            <a:extLst>
              <a:ext uri="{FF2B5EF4-FFF2-40B4-BE49-F238E27FC236}">
                <a16:creationId xmlns:a16="http://schemas.microsoft.com/office/drawing/2014/main" id="{E9C9C894-5924-A337-0722-B88915B2864E}"/>
              </a:ext>
            </a:extLst>
          </p:cNvPr>
          <p:cNvSpPr>
            <a:spLocks noGrp="1"/>
          </p:cNvSpPr>
          <p:nvPr>
            <p:ph type="body" sz="quarter" idx="390" hasCustomPrompt="1"/>
          </p:nvPr>
        </p:nvSpPr>
        <p:spPr>
          <a:xfrm>
            <a:off x="49565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86" name="Text Placeholder 20">
            <a:extLst>
              <a:ext uri="{FF2B5EF4-FFF2-40B4-BE49-F238E27FC236}">
                <a16:creationId xmlns:a16="http://schemas.microsoft.com/office/drawing/2014/main" id="{34B1B1EF-9A02-57F9-D8A8-2FE7F0C30107}"/>
              </a:ext>
            </a:extLst>
          </p:cNvPr>
          <p:cNvSpPr>
            <a:spLocks noGrp="1"/>
          </p:cNvSpPr>
          <p:nvPr>
            <p:ph type="body" sz="quarter" idx="391" hasCustomPrompt="1"/>
          </p:nvPr>
        </p:nvSpPr>
        <p:spPr>
          <a:xfrm>
            <a:off x="4896275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187" name="Text Placeholder 11">
            <a:extLst>
              <a:ext uri="{FF2B5EF4-FFF2-40B4-BE49-F238E27FC236}">
                <a16:creationId xmlns:a16="http://schemas.microsoft.com/office/drawing/2014/main" id="{6A7A7720-5FB7-2F9F-4404-F238FEF67DB3}"/>
              </a:ext>
            </a:extLst>
          </p:cNvPr>
          <p:cNvSpPr>
            <a:spLocks noGrp="1"/>
          </p:cNvSpPr>
          <p:nvPr>
            <p:ph type="body" sz="quarter" idx="392"/>
          </p:nvPr>
        </p:nvSpPr>
        <p:spPr>
          <a:xfrm>
            <a:off x="6698088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8" name="Text Placeholder 11">
            <a:extLst>
              <a:ext uri="{FF2B5EF4-FFF2-40B4-BE49-F238E27FC236}">
                <a16:creationId xmlns:a16="http://schemas.microsoft.com/office/drawing/2014/main" id="{19435D05-ABA0-BA2B-C2FF-0108CB41146B}"/>
              </a:ext>
            </a:extLst>
          </p:cNvPr>
          <p:cNvSpPr>
            <a:spLocks noGrp="1"/>
          </p:cNvSpPr>
          <p:nvPr>
            <p:ph type="body" sz="quarter" idx="393"/>
          </p:nvPr>
        </p:nvSpPr>
        <p:spPr>
          <a:xfrm>
            <a:off x="8546343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9" name="Text Placeholder 11">
            <a:extLst>
              <a:ext uri="{FF2B5EF4-FFF2-40B4-BE49-F238E27FC236}">
                <a16:creationId xmlns:a16="http://schemas.microsoft.com/office/drawing/2014/main" id="{1D29C662-406B-EAA3-89F5-7E7EA974D1EE}"/>
              </a:ext>
            </a:extLst>
          </p:cNvPr>
          <p:cNvSpPr>
            <a:spLocks noGrp="1"/>
          </p:cNvSpPr>
          <p:nvPr>
            <p:ph type="body" sz="quarter" idx="394"/>
          </p:nvPr>
        </p:nvSpPr>
        <p:spPr>
          <a:xfrm>
            <a:off x="10394600" y="4096425"/>
            <a:ext cx="1584000" cy="1296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0" name="Text Placeholder 24">
            <a:extLst>
              <a:ext uri="{FF2B5EF4-FFF2-40B4-BE49-F238E27FC236}">
                <a16:creationId xmlns:a16="http://schemas.microsoft.com/office/drawing/2014/main" id="{94BF0F50-0E43-197C-B895-0A05AF99AEDE}"/>
              </a:ext>
            </a:extLst>
          </p:cNvPr>
          <p:cNvSpPr>
            <a:spLocks noGrp="1"/>
          </p:cNvSpPr>
          <p:nvPr>
            <p:ph type="body" sz="quarter" idx="395" hasCustomPrompt="1"/>
          </p:nvPr>
        </p:nvSpPr>
        <p:spPr>
          <a:xfrm>
            <a:off x="679567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191" name="Text Placeholder 20">
            <a:extLst>
              <a:ext uri="{FF2B5EF4-FFF2-40B4-BE49-F238E27FC236}">
                <a16:creationId xmlns:a16="http://schemas.microsoft.com/office/drawing/2014/main" id="{65B6F0D9-1C19-2288-7D58-084A22D4D264}"/>
              </a:ext>
            </a:extLst>
          </p:cNvPr>
          <p:cNvSpPr>
            <a:spLocks noGrp="1"/>
          </p:cNvSpPr>
          <p:nvPr>
            <p:ph type="body" sz="quarter" idx="396" hasCustomPrompt="1"/>
          </p:nvPr>
        </p:nvSpPr>
        <p:spPr>
          <a:xfrm>
            <a:off x="6744467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56" name="Text Placeholder 24">
            <a:extLst>
              <a:ext uri="{FF2B5EF4-FFF2-40B4-BE49-F238E27FC236}">
                <a16:creationId xmlns:a16="http://schemas.microsoft.com/office/drawing/2014/main" id="{8E8947C0-B082-F0ED-3BE1-98F41B29D5B2}"/>
              </a:ext>
            </a:extLst>
          </p:cNvPr>
          <p:cNvSpPr>
            <a:spLocks noGrp="1"/>
          </p:cNvSpPr>
          <p:nvPr>
            <p:ph type="body" sz="quarter" idx="397" hasCustomPrompt="1"/>
          </p:nvPr>
        </p:nvSpPr>
        <p:spPr>
          <a:xfrm>
            <a:off x="8659237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57" name="Text Placeholder 20">
            <a:extLst>
              <a:ext uri="{FF2B5EF4-FFF2-40B4-BE49-F238E27FC236}">
                <a16:creationId xmlns:a16="http://schemas.microsoft.com/office/drawing/2014/main" id="{815DE7BE-9827-F53A-88A8-780132DDBFE4}"/>
              </a:ext>
            </a:extLst>
          </p:cNvPr>
          <p:cNvSpPr>
            <a:spLocks noGrp="1"/>
          </p:cNvSpPr>
          <p:nvPr>
            <p:ph type="body" sz="quarter" idx="398" hasCustomPrompt="1"/>
          </p:nvPr>
        </p:nvSpPr>
        <p:spPr>
          <a:xfrm>
            <a:off x="859265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69" name="Text Placeholder 24">
            <a:extLst>
              <a:ext uri="{FF2B5EF4-FFF2-40B4-BE49-F238E27FC236}">
                <a16:creationId xmlns:a16="http://schemas.microsoft.com/office/drawing/2014/main" id="{F047C47E-91CF-6F2D-1D03-824CBA066F2B}"/>
              </a:ext>
            </a:extLst>
          </p:cNvPr>
          <p:cNvSpPr>
            <a:spLocks noGrp="1"/>
          </p:cNvSpPr>
          <p:nvPr>
            <p:ph type="body" sz="quarter" idx="399" hasCustomPrompt="1"/>
          </p:nvPr>
        </p:nvSpPr>
        <p:spPr>
          <a:xfrm>
            <a:off x="10494826" y="4703978"/>
            <a:ext cx="1364830" cy="495408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>
                <a:sym typeface="Inter Tight"/>
              </a:rPr>
              <a:t>Event description goes here</a:t>
            </a:r>
          </a:p>
        </p:txBody>
      </p:sp>
      <p:sp>
        <p:nvSpPr>
          <p:cNvPr id="270" name="Text Placeholder 20">
            <a:extLst>
              <a:ext uri="{FF2B5EF4-FFF2-40B4-BE49-F238E27FC236}">
                <a16:creationId xmlns:a16="http://schemas.microsoft.com/office/drawing/2014/main" id="{AA7D3AAD-6307-A72F-4B05-D664FE90877A}"/>
              </a:ext>
            </a:extLst>
          </p:cNvPr>
          <p:cNvSpPr>
            <a:spLocks noGrp="1"/>
          </p:cNvSpPr>
          <p:nvPr>
            <p:ph type="body" sz="quarter" idx="400" hasCustomPrompt="1"/>
          </p:nvPr>
        </p:nvSpPr>
        <p:spPr>
          <a:xfrm>
            <a:off x="10440849" y="4146711"/>
            <a:ext cx="1491502" cy="429422"/>
          </a:xfrm>
          <a:prstGeom prst="roundRect">
            <a:avLst>
              <a:gd name="adj" fmla="val 7892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Event title here</a:t>
            </a:r>
          </a:p>
        </p:txBody>
      </p:sp>
      <p:sp>
        <p:nvSpPr>
          <p:cNvPr id="271" name="Text Placeholder 10">
            <a:extLst>
              <a:ext uri="{FF2B5EF4-FFF2-40B4-BE49-F238E27FC236}">
                <a16:creationId xmlns:a16="http://schemas.microsoft.com/office/drawing/2014/main" id="{16BCB094-B34C-6657-77C0-04775A3D660B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273" name="Subtitle 2">
            <a:extLst>
              <a:ext uri="{FF2B5EF4-FFF2-40B4-BE49-F238E27FC236}">
                <a16:creationId xmlns:a16="http://schemas.microsoft.com/office/drawing/2014/main" id="{5F083180-341C-A819-44C1-471EFC49BE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069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431937"/>
            <a:ext cx="11789261" cy="4690257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116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116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F0035F-4AB9-961E-9521-4BAFD63F3A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4116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699950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035784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7371618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9707453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699950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699950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035784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035784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7371618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371618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707452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9707452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64115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64115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364115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699949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035783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7371617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9707452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699949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699949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035783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035783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7371617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371617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9707451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9707451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0482385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n films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D11AFD2-7E24-67E5-F02F-694196F874C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6C0A2D6-81CF-124F-6EEE-51EE40C326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1431937"/>
            <a:ext cx="11789261" cy="4690257"/>
          </a:xfrm>
          <a:prstGeom prst="roundRect">
            <a:avLst>
              <a:gd name="adj" fmla="val 966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5736A8-CBB5-7A53-CCDC-768E90CF74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116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5CFCBA5A-862D-E791-B9B8-009A2CEF5EA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116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438D541-E6BD-2946-4280-FD771367B5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6CD7D9-D70E-A9F8-C955-28A7550450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36E1229-9D44-1468-8B4F-4FFA62E64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BCA5347E-6E39-91BE-8699-91F8585287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4116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12">
            <a:extLst>
              <a:ext uri="{FF2B5EF4-FFF2-40B4-BE49-F238E27FC236}">
                <a16:creationId xmlns:a16="http://schemas.microsoft.com/office/drawing/2014/main" id="{904237B6-3A39-15CE-BA6A-692A1E31B46C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2699950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653CC7EA-AD1A-0BA4-72A1-EA6E80D58C15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035784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12">
            <a:extLst>
              <a:ext uri="{FF2B5EF4-FFF2-40B4-BE49-F238E27FC236}">
                <a16:creationId xmlns:a16="http://schemas.microsoft.com/office/drawing/2014/main" id="{5BC61650-BE3E-858E-9FFD-DB911242EFCE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7371618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03BF5437-2885-4450-7034-1F061D6B28FD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9707453" y="1588609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B3593780-0BC6-75FA-C248-238609985212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699950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B5BCB1FC-13AE-E754-A10F-1C6AEA8A18A1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2699950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C2F584E-EC85-965F-44E1-8E49D1D5FD7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5035784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81E0E94D-0CB8-3A58-7BBD-A20D8AA2224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5035784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A417EF3D-0742-F988-8ABB-A0B8798AC7E3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7371618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ACB7EFA0-03E1-CAD8-2197-0D0619DDC5A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371618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5" name="Text Placeholder 20">
            <a:extLst>
              <a:ext uri="{FF2B5EF4-FFF2-40B4-BE49-F238E27FC236}">
                <a16:creationId xmlns:a16="http://schemas.microsoft.com/office/drawing/2014/main" id="{7A5320C6-9C51-335D-755A-43C9421EA377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707452" y="2887041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06DAEAC2-AC27-6E40-9AE4-A99BA56B5149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9707452" y="3227293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7" name="Text Placeholder 20">
            <a:extLst>
              <a:ext uri="{FF2B5EF4-FFF2-40B4-BE49-F238E27FC236}">
                <a16:creationId xmlns:a16="http://schemas.microsoft.com/office/drawing/2014/main" id="{03CB7749-5A26-C9A1-AD45-83CE26F09748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64115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5497C26-CAC9-0238-CCFB-B5749EF6973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364115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D0744D4D-C59D-CCAB-9959-5B4D73EB4351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364115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2B02A888-7C94-5316-D118-586E87E3D07D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2699949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1" name="Picture Placeholder 12">
            <a:extLst>
              <a:ext uri="{FF2B5EF4-FFF2-40B4-BE49-F238E27FC236}">
                <a16:creationId xmlns:a16="http://schemas.microsoft.com/office/drawing/2014/main" id="{87551604-2545-B136-1CD0-1B2EB0E2578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5035783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CE032279-12A7-742C-7883-DE552F413BBF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7371617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12">
            <a:extLst>
              <a:ext uri="{FF2B5EF4-FFF2-40B4-BE49-F238E27FC236}">
                <a16:creationId xmlns:a16="http://schemas.microsoft.com/office/drawing/2014/main" id="{8E511EFD-E475-91A3-3718-7830F8F740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9707452" y="3883977"/>
            <a:ext cx="2143342" cy="115200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2224" b="222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Text Placeholder 20">
            <a:extLst>
              <a:ext uri="{FF2B5EF4-FFF2-40B4-BE49-F238E27FC236}">
                <a16:creationId xmlns:a16="http://schemas.microsoft.com/office/drawing/2014/main" id="{194B1185-737C-B797-9AE7-463BF1CD9166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2699949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5" name="Text Placeholder 24">
            <a:extLst>
              <a:ext uri="{FF2B5EF4-FFF2-40B4-BE49-F238E27FC236}">
                <a16:creationId xmlns:a16="http://schemas.microsoft.com/office/drawing/2014/main" id="{DE41C81F-778C-476E-6B80-17BA769F2F44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699949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8418AC4C-82D5-B581-7D6D-929592150C0A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035783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EBF15EE3-6158-6146-D250-13812185FA43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035783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58" name="Text Placeholder 20">
            <a:extLst>
              <a:ext uri="{FF2B5EF4-FFF2-40B4-BE49-F238E27FC236}">
                <a16:creationId xmlns:a16="http://schemas.microsoft.com/office/drawing/2014/main" id="{5E24E1CB-78F9-1466-0EE0-935A7F81B238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7371617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59" name="Text Placeholder 24">
            <a:extLst>
              <a:ext uri="{FF2B5EF4-FFF2-40B4-BE49-F238E27FC236}">
                <a16:creationId xmlns:a16="http://schemas.microsoft.com/office/drawing/2014/main" id="{A7B228F2-B303-2833-6195-89DE05FA0A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7371617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  <p:sp>
        <p:nvSpPr>
          <p:cNvPr id="60" name="Text Placeholder 20">
            <a:extLst>
              <a:ext uri="{FF2B5EF4-FFF2-40B4-BE49-F238E27FC236}">
                <a16:creationId xmlns:a16="http://schemas.microsoft.com/office/drawing/2014/main" id="{DA34D17B-5B63-A149-6ACB-E72C1216B6E6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9707451" y="5182409"/>
            <a:ext cx="2143342" cy="247769"/>
          </a:xfrm>
        </p:spPr>
        <p:txBody>
          <a:bodyPr vert="horz">
            <a:noAutofit/>
          </a:bodyPr>
          <a:lstStyle>
            <a:lvl1pPr marL="0" algn="l" rtl="1"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name</a:t>
            </a:r>
          </a:p>
        </p:txBody>
      </p:sp>
      <p:sp>
        <p:nvSpPr>
          <p:cNvPr id="61" name="Text Placeholder 24">
            <a:extLst>
              <a:ext uri="{FF2B5EF4-FFF2-40B4-BE49-F238E27FC236}">
                <a16:creationId xmlns:a16="http://schemas.microsoft.com/office/drawing/2014/main" id="{88266782-A87E-BC2E-4776-82636BF2E56F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9707451" y="5522661"/>
            <a:ext cx="2143342" cy="470202"/>
          </a:xfrm>
        </p:spPr>
        <p:txBody>
          <a:bodyPr>
            <a:noAutofit/>
          </a:bodyPr>
          <a:lstStyle>
            <a:lvl1pPr marL="0">
              <a:lnSpc>
                <a:spcPct val="100000"/>
              </a:lnSpc>
              <a:buNone/>
              <a:defRPr sz="1200" b="0"/>
            </a:lvl1pPr>
          </a:lstStyle>
          <a:p>
            <a:pPr lvl="0"/>
            <a:r>
              <a:rPr lang="en-US"/>
              <a:t>Body copy here over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51459402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dark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199829" y="1407404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675" y="1535731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477702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5EF55EB9-C933-82F7-22FC-16C3D5F33AF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  <a:noFill/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649581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3821460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4993339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165218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7337097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8508976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9680855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0852735" y="1535731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199829" y="2627973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34416" y="2756300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485443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657322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3829201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001080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172959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7344838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8516717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9688596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0860476" y="2756300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99829" y="3848542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18934" y="3976869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469961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641840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3813719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4985598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157477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7329356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8501235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9673114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0844994" y="3976869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199829" y="5083968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26675" y="5212295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477702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649581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3821460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4993339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165218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7337097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8508976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9680855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0852735" y="5212295"/>
            <a:ext cx="1008000" cy="820104"/>
          </a:xfrm>
          <a:blipFill rotWithShape="1">
            <a:blip r:embed="rId2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54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er header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088" y="244864"/>
            <a:ext cx="11772900" cy="984092"/>
          </a:xfrm>
        </p:spPr>
        <p:txBody>
          <a:bodyPr anchor="t">
            <a:noAutofit/>
          </a:bodyPr>
          <a:lstStyle>
            <a:lvl1pPr>
              <a:defRPr sz="7400"/>
            </a:lvl1pPr>
          </a:lstStyle>
          <a:p>
            <a:r>
              <a:rPr lang="en-GB">
                <a:effectLst/>
              </a:rPr>
              <a:t>Shorter heading goes here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516870"/>
            <a:ext cx="11807825" cy="441996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6727" b="1672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285FE8F-4637-F82B-C012-BC389561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32908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0C8E95DF-8101-ED42-903B-CF2B62DBDEB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1536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1-Q4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0CB624A-7977-AE07-85F5-32AF7B20FEF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62" name="Text Placeholder 11">
            <a:extLst>
              <a:ext uri="{FF2B5EF4-FFF2-40B4-BE49-F238E27FC236}">
                <a16:creationId xmlns:a16="http://schemas.microsoft.com/office/drawing/2014/main" id="{AB7104FA-587D-359B-218C-DA8D3D7923D8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>
          <a:xfrm>
            <a:off x="199829" y="1407404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8" name="Text Placeholder 20">
            <a:extLst>
              <a:ext uri="{FF2B5EF4-FFF2-40B4-BE49-F238E27FC236}">
                <a16:creationId xmlns:a16="http://schemas.microsoft.com/office/drawing/2014/main" id="{81DCC885-4C82-5F92-A695-6AC191E67557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26675" y="1535731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Q1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C356734F-C871-92E6-8493-B09A6D9596C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Picture Placeholder 38">
            <a:extLst>
              <a:ext uri="{FF2B5EF4-FFF2-40B4-BE49-F238E27FC236}">
                <a16:creationId xmlns:a16="http://schemas.microsoft.com/office/drawing/2014/main" id="{22379CB6-D13E-139B-AC7F-A264EA41643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1477702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23B1DC6-7937-B442-FD93-54CAE42FBB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976E41-B379-D1D7-983A-266060688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796D875F-0FE4-92E9-B276-E296D59A3F2A}"/>
              </a:ext>
            </a:extLst>
          </p:cNvPr>
          <p:cNvSpPr>
            <a:spLocks noGrp="1"/>
          </p:cNvSpPr>
          <p:nvPr>
            <p:ph type="pic" sz="quarter" idx="130"/>
          </p:nvPr>
        </p:nvSpPr>
        <p:spPr>
          <a:xfrm>
            <a:off x="2649581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38">
            <a:extLst>
              <a:ext uri="{FF2B5EF4-FFF2-40B4-BE49-F238E27FC236}">
                <a16:creationId xmlns:a16="http://schemas.microsoft.com/office/drawing/2014/main" id="{0EF3CB6F-4B19-D264-1F5A-14BC682BC936}"/>
              </a:ext>
            </a:extLst>
          </p:cNvPr>
          <p:cNvSpPr>
            <a:spLocks noGrp="1"/>
          </p:cNvSpPr>
          <p:nvPr>
            <p:ph type="pic" sz="quarter" idx="131"/>
          </p:nvPr>
        </p:nvSpPr>
        <p:spPr>
          <a:xfrm>
            <a:off x="3821460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8">
            <a:extLst>
              <a:ext uri="{FF2B5EF4-FFF2-40B4-BE49-F238E27FC236}">
                <a16:creationId xmlns:a16="http://schemas.microsoft.com/office/drawing/2014/main" id="{2BBE32C6-A0D8-E447-CC5E-8E492BD93C86}"/>
              </a:ext>
            </a:extLst>
          </p:cNvPr>
          <p:cNvSpPr>
            <a:spLocks noGrp="1"/>
          </p:cNvSpPr>
          <p:nvPr>
            <p:ph type="pic" sz="quarter" idx="132"/>
          </p:nvPr>
        </p:nvSpPr>
        <p:spPr>
          <a:xfrm>
            <a:off x="4993339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38">
            <a:extLst>
              <a:ext uri="{FF2B5EF4-FFF2-40B4-BE49-F238E27FC236}">
                <a16:creationId xmlns:a16="http://schemas.microsoft.com/office/drawing/2014/main" id="{F848DB7B-DB4E-EB1A-59DB-AE672614A53F}"/>
              </a:ext>
            </a:extLst>
          </p:cNvPr>
          <p:cNvSpPr>
            <a:spLocks noGrp="1"/>
          </p:cNvSpPr>
          <p:nvPr>
            <p:ph type="pic" sz="quarter" idx="133"/>
          </p:nvPr>
        </p:nvSpPr>
        <p:spPr>
          <a:xfrm>
            <a:off x="6165218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8">
            <a:extLst>
              <a:ext uri="{FF2B5EF4-FFF2-40B4-BE49-F238E27FC236}">
                <a16:creationId xmlns:a16="http://schemas.microsoft.com/office/drawing/2014/main" id="{8B601E90-A015-3E97-F6A2-137146304C19}"/>
              </a:ext>
            </a:extLst>
          </p:cNvPr>
          <p:cNvSpPr>
            <a:spLocks noGrp="1"/>
          </p:cNvSpPr>
          <p:nvPr>
            <p:ph type="pic" sz="quarter" idx="134"/>
          </p:nvPr>
        </p:nvSpPr>
        <p:spPr>
          <a:xfrm>
            <a:off x="7337097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8">
            <a:extLst>
              <a:ext uri="{FF2B5EF4-FFF2-40B4-BE49-F238E27FC236}">
                <a16:creationId xmlns:a16="http://schemas.microsoft.com/office/drawing/2014/main" id="{4D338D27-38D9-9266-2134-5D6528BD6AED}"/>
              </a:ext>
            </a:extLst>
          </p:cNvPr>
          <p:cNvSpPr>
            <a:spLocks noGrp="1"/>
          </p:cNvSpPr>
          <p:nvPr>
            <p:ph type="pic" sz="quarter" idx="135"/>
          </p:nvPr>
        </p:nvSpPr>
        <p:spPr>
          <a:xfrm>
            <a:off x="8508976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985F0DAF-60D3-2E59-D5A3-387D0AF636FA}"/>
              </a:ext>
            </a:extLst>
          </p:cNvPr>
          <p:cNvSpPr>
            <a:spLocks noGrp="1"/>
          </p:cNvSpPr>
          <p:nvPr>
            <p:ph type="pic" sz="quarter" idx="136"/>
          </p:nvPr>
        </p:nvSpPr>
        <p:spPr>
          <a:xfrm>
            <a:off x="9680855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7" name="Picture Placeholder 38">
            <a:extLst>
              <a:ext uri="{FF2B5EF4-FFF2-40B4-BE49-F238E27FC236}">
                <a16:creationId xmlns:a16="http://schemas.microsoft.com/office/drawing/2014/main" id="{A74DDFF2-C377-F892-2BBE-A0EA9377BE52}"/>
              </a:ext>
            </a:extLst>
          </p:cNvPr>
          <p:cNvSpPr>
            <a:spLocks noGrp="1"/>
          </p:cNvSpPr>
          <p:nvPr>
            <p:ph type="pic" sz="quarter" idx="137"/>
          </p:nvPr>
        </p:nvSpPr>
        <p:spPr>
          <a:xfrm>
            <a:off x="10852735" y="1535731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9B999672-F3C7-3FDC-CA39-19AEB74963B3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199829" y="2627973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9" name="Text Placeholder 20">
            <a:extLst>
              <a:ext uri="{FF2B5EF4-FFF2-40B4-BE49-F238E27FC236}">
                <a16:creationId xmlns:a16="http://schemas.microsoft.com/office/drawing/2014/main" id="{A65B7D1F-87FF-39E8-6741-149687DD39E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334416" y="2756300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Q2</a:t>
            </a:r>
          </a:p>
        </p:txBody>
      </p:sp>
      <p:sp>
        <p:nvSpPr>
          <p:cNvPr id="50" name="Picture Placeholder 38">
            <a:extLst>
              <a:ext uri="{FF2B5EF4-FFF2-40B4-BE49-F238E27FC236}">
                <a16:creationId xmlns:a16="http://schemas.microsoft.com/office/drawing/2014/main" id="{B54534B0-D8BB-22CE-1617-0402183D5C9D}"/>
              </a:ext>
            </a:extLst>
          </p:cNvPr>
          <p:cNvSpPr>
            <a:spLocks noGrp="1"/>
          </p:cNvSpPr>
          <p:nvPr>
            <p:ph type="pic" sz="quarter" idx="140"/>
          </p:nvPr>
        </p:nvSpPr>
        <p:spPr>
          <a:xfrm>
            <a:off x="1485443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38">
            <a:extLst>
              <a:ext uri="{FF2B5EF4-FFF2-40B4-BE49-F238E27FC236}">
                <a16:creationId xmlns:a16="http://schemas.microsoft.com/office/drawing/2014/main" id="{8A83D69F-4A81-8261-F369-17A6CA3C11A8}"/>
              </a:ext>
            </a:extLst>
          </p:cNvPr>
          <p:cNvSpPr>
            <a:spLocks noGrp="1"/>
          </p:cNvSpPr>
          <p:nvPr>
            <p:ph type="pic" sz="quarter" idx="141"/>
          </p:nvPr>
        </p:nvSpPr>
        <p:spPr>
          <a:xfrm>
            <a:off x="2657322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3" name="Picture Placeholder 38">
            <a:extLst>
              <a:ext uri="{FF2B5EF4-FFF2-40B4-BE49-F238E27FC236}">
                <a16:creationId xmlns:a16="http://schemas.microsoft.com/office/drawing/2014/main" id="{CA53D24E-85E3-B16E-3BCA-91CBA6B185E7}"/>
              </a:ext>
            </a:extLst>
          </p:cNvPr>
          <p:cNvSpPr>
            <a:spLocks noGrp="1"/>
          </p:cNvSpPr>
          <p:nvPr>
            <p:ph type="pic" sz="quarter" idx="142"/>
          </p:nvPr>
        </p:nvSpPr>
        <p:spPr>
          <a:xfrm>
            <a:off x="3829201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38">
            <a:extLst>
              <a:ext uri="{FF2B5EF4-FFF2-40B4-BE49-F238E27FC236}">
                <a16:creationId xmlns:a16="http://schemas.microsoft.com/office/drawing/2014/main" id="{906549D0-890C-287E-72F8-32E68BA6FB13}"/>
              </a:ext>
            </a:extLst>
          </p:cNvPr>
          <p:cNvSpPr>
            <a:spLocks noGrp="1"/>
          </p:cNvSpPr>
          <p:nvPr>
            <p:ph type="pic" sz="quarter" idx="143"/>
          </p:nvPr>
        </p:nvSpPr>
        <p:spPr>
          <a:xfrm>
            <a:off x="5001080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38">
            <a:extLst>
              <a:ext uri="{FF2B5EF4-FFF2-40B4-BE49-F238E27FC236}">
                <a16:creationId xmlns:a16="http://schemas.microsoft.com/office/drawing/2014/main" id="{1F4E2FD8-7F11-81FF-5999-14804294072E}"/>
              </a:ext>
            </a:extLst>
          </p:cNvPr>
          <p:cNvSpPr>
            <a:spLocks noGrp="1"/>
          </p:cNvSpPr>
          <p:nvPr>
            <p:ph type="pic" sz="quarter" idx="144"/>
          </p:nvPr>
        </p:nvSpPr>
        <p:spPr>
          <a:xfrm>
            <a:off x="6172959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7" name="Picture Placeholder 38">
            <a:extLst>
              <a:ext uri="{FF2B5EF4-FFF2-40B4-BE49-F238E27FC236}">
                <a16:creationId xmlns:a16="http://schemas.microsoft.com/office/drawing/2014/main" id="{FBB1B363-66FC-C6DA-E7CC-38D3ECDFAADB}"/>
              </a:ext>
            </a:extLst>
          </p:cNvPr>
          <p:cNvSpPr>
            <a:spLocks noGrp="1"/>
          </p:cNvSpPr>
          <p:nvPr>
            <p:ph type="pic" sz="quarter" idx="145"/>
          </p:nvPr>
        </p:nvSpPr>
        <p:spPr>
          <a:xfrm>
            <a:off x="7344838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8" name="Picture Placeholder 38">
            <a:extLst>
              <a:ext uri="{FF2B5EF4-FFF2-40B4-BE49-F238E27FC236}">
                <a16:creationId xmlns:a16="http://schemas.microsoft.com/office/drawing/2014/main" id="{932EFA28-AE4E-4E34-0EAE-7FB32E93E269}"/>
              </a:ext>
            </a:extLst>
          </p:cNvPr>
          <p:cNvSpPr>
            <a:spLocks noGrp="1"/>
          </p:cNvSpPr>
          <p:nvPr>
            <p:ph type="pic" sz="quarter" idx="146"/>
          </p:nvPr>
        </p:nvSpPr>
        <p:spPr>
          <a:xfrm>
            <a:off x="8516717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9" name="Picture Placeholder 38">
            <a:extLst>
              <a:ext uri="{FF2B5EF4-FFF2-40B4-BE49-F238E27FC236}">
                <a16:creationId xmlns:a16="http://schemas.microsoft.com/office/drawing/2014/main" id="{68854966-015C-7847-6B5E-277305D7831E}"/>
              </a:ext>
            </a:extLst>
          </p:cNvPr>
          <p:cNvSpPr>
            <a:spLocks noGrp="1"/>
          </p:cNvSpPr>
          <p:nvPr>
            <p:ph type="pic" sz="quarter" idx="147"/>
          </p:nvPr>
        </p:nvSpPr>
        <p:spPr>
          <a:xfrm>
            <a:off x="9688596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Picture Placeholder 38">
            <a:extLst>
              <a:ext uri="{FF2B5EF4-FFF2-40B4-BE49-F238E27FC236}">
                <a16:creationId xmlns:a16="http://schemas.microsoft.com/office/drawing/2014/main" id="{1D8C823F-A167-F13E-840E-4103204872EB}"/>
              </a:ext>
            </a:extLst>
          </p:cNvPr>
          <p:cNvSpPr>
            <a:spLocks noGrp="1"/>
          </p:cNvSpPr>
          <p:nvPr>
            <p:ph type="pic" sz="quarter" idx="148"/>
          </p:nvPr>
        </p:nvSpPr>
        <p:spPr>
          <a:xfrm>
            <a:off x="10860476" y="2756300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1" name="Text Placeholder 11">
            <a:extLst>
              <a:ext uri="{FF2B5EF4-FFF2-40B4-BE49-F238E27FC236}">
                <a16:creationId xmlns:a16="http://schemas.microsoft.com/office/drawing/2014/main" id="{45F896B5-9810-8AD1-4C75-C26FC5EDB731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99829" y="3848542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2" name="Text Placeholder 20">
            <a:extLst>
              <a:ext uri="{FF2B5EF4-FFF2-40B4-BE49-F238E27FC236}">
                <a16:creationId xmlns:a16="http://schemas.microsoft.com/office/drawing/2014/main" id="{7B6F4A3D-99C3-7D5A-8258-33F038C2EFC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18934" y="3976869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Q3</a:t>
            </a:r>
          </a:p>
        </p:txBody>
      </p:sp>
      <p:sp>
        <p:nvSpPr>
          <p:cNvPr id="63" name="Picture Placeholder 38">
            <a:extLst>
              <a:ext uri="{FF2B5EF4-FFF2-40B4-BE49-F238E27FC236}">
                <a16:creationId xmlns:a16="http://schemas.microsoft.com/office/drawing/2014/main" id="{63A78D93-84D2-3798-B748-73D025CAA1EE}"/>
              </a:ext>
            </a:extLst>
          </p:cNvPr>
          <p:cNvSpPr>
            <a:spLocks noGrp="1"/>
          </p:cNvSpPr>
          <p:nvPr>
            <p:ph type="pic" sz="quarter" idx="151"/>
          </p:nvPr>
        </p:nvSpPr>
        <p:spPr>
          <a:xfrm>
            <a:off x="1469961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8" name="Picture Placeholder 38">
            <a:extLst>
              <a:ext uri="{FF2B5EF4-FFF2-40B4-BE49-F238E27FC236}">
                <a16:creationId xmlns:a16="http://schemas.microsoft.com/office/drawing/2014/main" id="{F844737A-8388-DAE2-77FF-C5E9EB6E1E95}"/>
              </a:ext>
            </a:extLst>
          </p:cNvPr>
          <p:cNvSpPr>
            <a:spLocks noGrp="1"/>
          </p:cNvSpPr>
          <p:nvPr>
            <p:ph type="pic" sz="quarter" idx="152"/>
          </p:nvPr>
        </p:nvSpPr>
        <p:spPr>
          <a:xfrm>
            <a:off x="2641840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9" name="Picture Placeholder 38">
            <a:extLst>
              <a:ext uri="{FF2B5EF4-FFF2-40B4-BE49-F238E27FC236}">
                <a16:creationId xmlns:a16="http://schemas.microsoft.com/office/drawing/2014/main" id="{D4D86A25-4BFB-0B01-3895-9BDA81D3095C}"/>
              </a:ext>
            </a:extLst>
          </p:cNvPr>
          <p:cNvSpPr>
            <a:spLocks noGrp="1"/>
          </p:cNvSpPr>
          <p:nvPr>
            <p:ph type="pic" sz="quarter" idx="153"/>
          </p:nvPr>
        </p:nvSpPr>
        <p:spPr>
          <a:xfrm>
            <a:off x="3813719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0" name="Picture Placeholder 38">
            <a:extLst>
              <a:ext uri="{FF2B5EF4-FFF2-40B4-BE49-F238E27FC236}">
                <a16:creationId xmlns:a16="http://schemas.microsoft.com/office/drawing/2014/main" id="{397FB439-1587-3A76-82B9-5D9261D41C2C}"/>
              </a:ext>
            </a:extLst>
          </p:cNvPr>
          <p:cNvSpPr>
            <a:spLocks noGrp="1"/>
          </p:cNvSpPr>
          <p:nvPr>
            <p:ph type="pic" sz="quarter" idx="154"/>
          </p:nvPr>
        </p:nvSpPr>
        <p:spPr>
          <a:xfrm>
            <a:off x="4985598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1" name="Picture Placeholder 38">
            <a:extLst>
              <a:ext uri="{FF2B5EF4-FFF2-40B4-BE49-F238E27FC236}">
                <a16:creationId xmlns:a16="http://schemas.microsoft.com/office/drawing/2014/main" id="{9D700B04-FC13-1E72-2D54-394218C10A60}"/>
              </a:ext>
            </a:extLst>
          </p:cNvPr>
          <p:cNvSpPr>
            <a:spLocks noGrp="1"/>
          </p:cNvSpPr>
          <p:nvPr>
            <p:ph type="pic" sz="quarter" idx="155"/>
          </p:nvPr>
        </p:nvSpPr>
        <p:spPr>
          <a:xfrm>
            <a:off x="6157477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2" name="Picture Placeholder 38">
            <a:extLst>
              <a:ext uri="{FF2B5EF4-FFF2-40B4-BE49-F238E27FC236}">
                <a16:creationId xmlns:a16="http://schemas.microsoft.com/office/drawing/2014/main" id="{652369AC-6F58-5712-413C-A9EC4CC6B1DC}"/>
              </a:ext>
            </a:extLst>
          </p:cNvPr>
          <p:cNvSpPr>
            <a:spLocks noGrp="1"/>
          </p:cNvSpPr>
          <p:nvPr>
            <p:ph type="pic" sz="quarter" idx="156"/>
          </p:nvPr>
        </p:nvSpPr>
        <p:spPr>
          <a:xfrm>
            <a:off x="7329356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3" name="Picture Placeholder 38">
            <a:extLst>
              <a:ext uri="{FF2B5EF4-FFF2-40B4-BE49-F238E27FC236}">
                <a16:creationId xmlns:a16="http://schemas.microsoft.com/office/drawing/2014/main" id="{AB4A24C3-35B5-CB90-9A7A-C2276ECB0C14}"/>
              </a:ext>
            </a:extLst>
          </p:cNvPr>
          <p:cNvSpPr>
            <a:spLocks noGrp="1"/>
          </p:cNvSpPr>
          <p:nvPr>
            <p:ph type="pic" sz="quarter" idx="157"/>
          </p:nvPr>
        </p:nvSpPr>
        <p:spPr>
          <a:xfrm>
            <a:off x="8501235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4" name="Picture Placeholder 38">
            <a:extLst>
              <a:ext uri="{FF2B5EF4-FFF2-40B4-BE49-F238E27FC236}">
                <a16:creationId xmlns:a16="http://schemas.microsoft.com/office/drawing/2014/main" id="{D200F815-E38B-324D-E33C-2CB408E71CCF}"/>
              </a:ext>
            </a:extLst>
          </p:cNvPr>
          <p:cNvSpPr>
            <a:spLocks noGrp="1"/>
          </p:cNvSpPr>
          <p:nvPr>
            <p:ph type="pic" sz="quarter" idx="158"/>
          </p:nvPr>
        </p:nvSpPr>
        <p:spPr>
          <a:xfrm>
            <a:off x="9673114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5" name="Picture Placeholder 38">
            <a:extLst>
              <a:ext uri="{FF2B5EF4-FFF2-40B4-BE49-F238E27FC236}">
                <a16:creationId xmlns:a16="http://schemas.microsoft.com/office/drawing/2014/main" id="{EE90BDD2-F0F7-E8D5-A8E0-98DF7C2A4416}"/>
              </a:ext>
            </a:extLst>
          </p:cNvPr>
          <p:cNvSpPr>
            <a:spLocks noGrp="1"/>
          </p:cNvSpPr>
          <p:nvPr>
            <p:ph type="pic" sz="quarter" idx="159"/>
          </p:nvPr>
        </p:nvSpPr>
        <p:spPr>
          <a:xfrm>
            <a:off x="10844994" y="3976869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1" name="Text Placeholder 11">
            <a:extLst>
              <a:ext uri="{FF2B5EF4-FFF2-40B4-BE49-F238E27FC236}">
                <a16:creationId xmlns:a16="http://schemas.microsoft.com/office/drawing/2014/main" id="{45573C20-337A-26A4-3A6F-173C0CA235B2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>
          <a:xfrm>
            <a:off x="199829" y="5083968"/>
            <a:ext cx="11807825" cy="1092242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2" name="Text Placeholder 20">
            <a:extLst>
              <a:ext uri="{FF2B5EF4-FFF2-40B4-BE49-F238E27FC236}">
                <a16:creationId xmlns:a16="http://schemas.microsoft.com/office/drawing/2014/main" id="{A426E866-D781-6697-474C-E677741CC36D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326675" y="5212295"/>
            <a:ext cx="1008000" cy="820104"/>
          </a:xfrm>
          <a:prstGeom prst="roundRect">
            <a:avLst>
              <a:gd name="adj" fmla="val 6343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92075" indent="0" algn="ctr" rtl="1">
              <a:buNone/>
              <a:tabLst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Q4</a:t>
            </a:r>
          </a:p>
        </p:txBody>
      </p:sp>
      <p:sp>
        <p:nvSpPr>
          <p:cNvPr id="143" name="Picture Placeholder 38">
            <a:extLst>
              <a:ext uri="{FF2B5EF4-FFF2-40B4-BE49-F238E27FC236}">
                <a16:creationId xmlns:a16="http://schemas.microsoft.com/office/drawing/2014/main" id="{73E2C23D-4193-E3D4-FB9A-9190FD19C2A0}"/>
              </a:ext>
            </a:extLst>
          </p:cNvPr>
          <p:cNvSpPr>
            <a:spLocks noGrp="1"/>
          </p:cNvSpPr>
          <p:nvPr>
            <p:ph type="pic" sz="quarter" idx="162"/>
          </p:nvPr>
        </p:nvSpPr>
        <p:spPr>
          <a:xfrm>
            <a:off x="1477702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4" name="Picture Placeholder 38">
            <a:extLst>
              <a:ext uri="{FF2B5EF4-FFF2-40B4-BE49-F238E27FC236}">
                <a16:creationId xmlns:a16="http://schemas.microsoft.com/office/drawing/2014/main" id="{A106416A-DE8A-73C5-4705-385BF6C9F3B0}"/>
              </a:ext>
            </a:extLst>
          </p:cNvPr>
          <p:cNvSpPr>
            <a:spLocks noGrp="1"/>
          </p:cNvSpPr>
          <p:nvPr>
            <p:ph type="pic" sz="quarter" idx="163"/>
          </p:nvPr>
        </p:nvSpPr>
        <p:spPr>
          <a:xfrm>
            <a:off x="2649581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5" name="Picture Placeholder 38">
            <a:extLst>
              <a:ext uri="{FF2B5EF4-FFF2-40B4-BE49-F238E27FC236}">
                <a16:creationId xmlns:a16="http://schemas.microsoft.com/office/drawing/2014/main" id="{0B16C6DE-44DA-941F-6725-95D9F1876063}"/>
              </a:ext>
            </a:extLst>
          </p:cNvPr>
          <p:cNvSpPr>
            <a:spLocks noGrp="1"/>
          </p:cNvSpPr>
          <p:nvPr>
            <p:ph type="pic" sz="quarter" idx="164"/>
          </p:nvPr>
        </p:nvSpPr>
        <p:spPr>
          <a:xfrm>
            <a:off x="3821460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6" name="Picture Placeholder 38">
            <a:extLst>
              <a:ext uri="{FF2B5EF4-FFF2-40B4-BE49-F238E27FC236}">
                <a16:creationId xmlns:a16="http://schemas.microsoft.com/office/drawing/2014/main" id="{2679D618-AB86-82FF-4B9A-71DEF6A4C798}"/>
              </a:ext>
            </a:extLst>
          </p:cNvPr>
          <p:cNvSpPr>
            <a:spLocks noGrp="1"/>
          </p:cNvSpPr>
          <p:nvPr>
            <p:ph type="pic" sz="quarter" idx="165"/>
          </p:nvPr>
        </p:nvSpPr>
        <p:spPr>
          <a:xfrm>
            <a:off x="4993339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7" name="Picture Placeholder 38">
            <a:extLst>
              <a:ext uri="{FF2B5EF4-FFF2-40B4-BE49-F238E27FC236}">
                <a16:creationId xmlns:a16="http://schemas.microsoft.com/office/drawing/2014/main" id="{05E845C9-6378-61E3-67BE-F177C6E1D6D4}"/>
              </a:ext>
            </a:extLst>
          </p:cNvPr>
          <p:cNvSpPr>
            <a:spLocks noGrp="1"/>
          </p:cNvSpPr>
          <p:nvPr>
            <p:ph type="pic" sz="quarter" idx="166"/>
          </p:nvPr>
        </p:nvSpPr>
        <p:spPr>
          <a:xfrm>
            <a:off x="6165218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8" name="Picture Placeholder 38">
            <a:extLst>
              <a:ext uri="{FF2B5EF4-FFF2-40B4-BE49-F238E27FC236}">
                <a16:creationId xmlns:a16="http://schemas.microsoft.com/office/drawing/2014/main" id="{2C649538-2ECC-8E7A-2E7E-C8A5BFB63F37}"/>
              </a:ext>
            </a:extLst>
          </p:cNvPr>
          <p:cNvSpPr>
            <a:spLocks noGrp="1"/>
          </p:cNvSpPr>
          <p:nvPr>
            <p:ph type="pic" sz="quarter" idx="167"/>
          </p:nvPr>
        </p:nvSpPr>
        <p:spPr>
          <a:xfrm>
            <a:off x="7337097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9" name="Picture Placeholder 38">
            <a:extLst>
              <a:ext uri="{FF2B5EF4-FFF2-40B4-BE49-F238E27FC236}">
                <a16:creationId xmlns:a16="http://schemas.microsoft.com/office/drawing/2014/main" id="{571F511A-0792-539B-AC9E-245AA1A649CD}"/>
              </a:ext>
            </a:extLst>
          </p:cNvPr>
          <p:cNvSpPr>
            <a:spLocks noGrp="1"/>
          </p:cNvSpPr>
          <p:nvPr>
            <p:ph type="pic" sz="quarter" idx="168"/>
          </p:nvPr>
        </p:nvSpPr>
        <p:spPr>
          <a:xfrm>
            <a:off x="8508976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0" name="Picture Placeholder 38">
            <a:extLst>
              <a:ext uri="{FF2B5EF4-FFF2-40B4-BE49-F238E27FC236}">
                <a16:creationId xmlns:a16="http://schemas.microsoft.com/office/drawing/2014/main" id="{785BED7F-CBE5-2102-F10B-FFEEA36039F6}"/>
              </a:ext>
            </a:extLst>
          </p:cNvPr>
          <p:cNvSpPr>
            <a:spLocks noGrp="1"/>
          </p:cNvSpPr>
          <p:nvPr>
            <p:ph type="pic" sz="quarter" idx="169"/>
          </p:nvPr>
        </p:nvSpPr>
        <p:spPr>
          <a:xfrm>
            <a:off x="9680855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1" name="Picture Placeholder 38">
            <a:extLst>
              <a:ext uri="{FF2B5EF4-FFF2-40B4-BE49-F238E27FC236}">
                <a16:creationId xmlns:a16="http://schemas.microsoft.com/office/drawing/2014/main" id="{74A331C8-1578-02BF-2498-B43E2D151A15}"/>
              </a:ext>
            </a:extLst>
          </p:cNvPr>
          <p:cNvSpPr>
            <a:spLocks noGrp="1"/>
          </p:cNvSpPr>
          <p:nvPr>
            <p:ph type="pic" sz="quarter" idx="170"/>
          </p:nvPr>
        </p:nvSpPr>
        <p:spPr>
          <a:xfrm>
            <a:off x="10852735" y="5212295"/>
            <a:ext cx="1008000" cy="820104"/>
          </a:xfrm>
          <a:blipFill rotWithShape="1">
            <a:blip r:embed="rId3"/>
            <a:srcRect l="15431" r="15431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8581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CF43A5E7-AE5D-9D16-6483-985E9B5FC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4346" y="3138707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A2DE1FF0-7E23-6868-28C5-D917C6147EA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47871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0E92AF9C-4E56-6D33-CE33-CAF625826A1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75383" y="3138707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58AD674A-4EF6-EE70-DD86-04F85C76B5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579163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41E780BF-E1B1-03A5-2EB7-2F317EECFC0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0002908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469A942-95B6-CCD2-BA05-920588C52BC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6A7B72D-6C50-A8F5-9D55-AA973CFAEA3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622879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55372CB-D758-EE22-0766-0A2A29F93E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9869436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8A12C5-A427-39B1-9D79-3A9116338E6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038398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1EBD236-AD99-75A2-AFD1-35C3E4C20E7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7453917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6622926-A93C-70BE-1CAA-E205E1163E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77063" y="1658072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2856FCC-AE76-896A-BAD4-D22392B145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4345" y="2323369"/>
            <a:ext cx="1860081" cy="72558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Title goes here over two or three lines if needed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861E663F-5DE6-BC94-24F4-35C701B1B2D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106091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5EC1282-3941-8F8C-A787-36CE7BD77A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700956" y="1658072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18FE55A9-2B69-B8AE-6522-B4980013835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519024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C6E4384-F89F-2FA3-FE1C-0162C246F39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9942769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60">
            <a:extLst>
              <a:ext uri="{FF2B5EF4-FFF2-40B4-BE49-F238E27FC236}">
                <a16:creationId xmlns:a16="http://schemas.microsoft.com/office/drawing/2014/main" id="{FEF4E3D8-84E9-5B22-B9D0-A44230C3DD9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2774948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3" name="Text Placeholder 60">
            <a:extLst>
              <a:ext uri="{FF2B5EF4-FFF2-40B4-BE49-F238E27FC236}">
                <a16:creationId xmlns:a16="http://schemas.microsoft.com/office/drawing/2014/main" id="{35E74B1C-568A-81EC-8DA6-0BCDAA3F3D0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147600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4" name="Text Placeholder 60">
            <a:extLst>
              <a:ext uri="{FF2B5EF4-FFF2-40B4-BE49-F238E27FC236}">
                <a16:creationId xmlns:a16="http://schemas.microsoft.com/office/drawing/2014/main" id="{67A25711-5C35-9CB3-0D87-0233583E098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78893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8C3B932A-2CCB-919E-2E87-8820F65F245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0002908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4FF45020-2062-FC65-DFFA-7BCC398CD0D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44345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444FDB7E-1C97-848C-E16A-B12186A1D6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755127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DF8C61A6-892E-7C28-9249-9614669A8CF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5173016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08515AD1-18D0-9DAC-3B25-D2E235EDCAE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7583798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90B7963C-CD41-004F-96D8-816287F05326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0001684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0B0DB83-E009-E776-7EC3-3DE5E1AED4A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120E0181-6EF6-C8DC-16C9-2C4E611BCA9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B7BF36A-97CC-DAD2-8749-701734002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B59898D-4140-858C-AA7F-06BF85D9CBB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0819" y="955471"/>
            <a:ext cx="10852616" cy="347554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28649138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8E4BECE-3205-FE16-2CFF-E7020D786F5B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CF43A5E7-AE5D-9D16-6483-985E9B5FC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4346" y="3138707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A2DE1FF0-7E23-6868-28C5-D917C6147EA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47871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0E92AF9C-4E56-6D33-CE33-CAF625826A1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75383" y="3138707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58AD674A-4EF6-EE70-DD86-04F85C76B54A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579163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41E780BF-E1B1-03A5-2EB7-2F317EECFC0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10002908" y="3130824"/>
            <a:ext cx="1860080" cy="2221999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0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469A942-95B6-CCD2-BA05-920588C52BC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6A7B72D-6C50-A8F5-9D55-AA973CFAEA38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622879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55372CB-D758-EE22-0766-0A2A29F93E0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9869436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D8A12C5-A427-39B1-9D79-3A9116338E6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5038398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1EBD236-AD99-75A2-AFD1-35C3E4C20E7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7453917" y="1566237"/>
            <a:ext cx="2124579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6622926-A93C-70BE-1CAA-E205E1163E7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77063" y="1658072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2856FCC-AE76-896A-BAD4-D22392B145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4345" y="2323369"/>
            <a:ext cx="1860081" cy="72558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Title goes here over two or three lines if needed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861E663F-5DE6-BC94-24F4-35C701B1B2D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106091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85EC1282-3941-8F8C-A787-36CE7BD77AF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700956" y="1658072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18FE55A9-2B69-B8AE-6522-B4980013835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519024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C6E4384-F89F-2FA3-FE1C-0162C246F39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9942769" y="1650189"/>
            <a:ext cx="1979818" cy="525552"/>
          </a:xfrm>
          <a:prstGeom prst="roundRect">
            <a:avLst>
              <a:gd name="adj" fmla="val 13265"/>
            </a:avLst>
          </a:prstGeom>
          <a:solidFill>
            <a:schemeClr val="bg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60">
            <a:extLst>
              <a:ext uri="{FF2B5EF4-FFF2-40B4-BE49-F238E27FC236}">
                <a16:creationId xmlns:a16="http://schemas.microsoft.com/office/drawing/2014/main" id="{FEF4E3D8-84E9-5B22-B9D0-A44230C3DD98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2774948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3" name="Text Placeholder 60">
            <a:extLst>
              <a:ext uri="{FF2B5EF4-FFF2-40B4-BE49-F238E27FC236}">
                <a16:creationId xmlns:a16="http://schemas.microsoft.com/office/drawing/2014/main" id="{35E74B1C-568A-81EC-8DA6-0BCDAA3F3D08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5147600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4" name="Text Placeholder 60">
            <a:extLst>
              <a:ext uri="{FF2B5EF4-FFF2-40B4-BE49-F238E27FC236}">
                <a16:creationId xmlns:a16="http://schemas.microsoft.com/office/drawing/2014/main" id="{67A25711-5C35-9CB3-0D87-0233583E0989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7578893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</a:t>
            </a:r>
          </a:p>
        </p:txBody>
      </p:sp>
      <p:sp>
        <p:nvSpPr>
          <p:cNvPr id="25" name="Text Placeholder 60">
            <a:extLst>
              <a:ext uri="{FF2B5EF4-FFF2-40B4-BE49-F238E27FC236}">
                <a16:creationId xmlns:a16="http://schemas.microsoft.com/office/drawing/2014/main" id="{8C3B932A-2CCB-919E-2E87-8820F65F245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0002908" y="2323959"/>
            <a:ext cx="1860080" cy="72499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1400"/>
            </a:lvl1pPr>
          </a:lstStyle>
          <a:p>
            <a:pPr lvl="0"/>
            <a:r>
              <a:rPr lang="en-US"/>
              <a:t>Title goes in here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4FF45020-2062-FC65-DFFA-7BCC398CD0D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44345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444FDB7E-1C97-848C-E16A-B12186A1D6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755127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DF8C61A6-892E-7C28-9249-9614669A8CF8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5173016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08515AD1-18D0-9DAC-3B25-D2E235EDCAE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7583798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90B7963C-CD41-004F-96D8-816287F05326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0001684" y="3138707"/>
            <a:ext cx="1860081" cy="257629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00B0DB83-E009-E776-7EC3-3DE5E1AED4A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B7BF36A-97CC-DAD2-8749-7017340024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B59898D-4140-858C-AA7F-06BF85D9CBB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0819" y="955471"/>
            <a:ext cx="10852616" cy="347554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8059315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225425"/>
            <a:ext cx="5890758" cy="640715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4142" r="2414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5544952" cy="1962499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364221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03C78FC-F7CB-CF6E-9963-EF8CBA2F6C5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17154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and imag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225425"/>
            <a:ext cx="5890758" cy="640715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4142" r="24142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5544952" cy="1962499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“Quote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364221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8802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quot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11794670" cy="4567847"/>
          </a:xfrm>
          <a:noFill/>
        </p:spPr>
        <p:txBody>
          <a:bodyPr anchor="ctr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“Quote goes here over two lines or more if needed. Quote goes here over two lines or more if needed. Quote goes here over two lines or more if needed.</a:t>
            </a:r>
            <a:br>
              <a:rPr lang="en-GB"/>
            </a:br>
            <a:br>
              <a:rPr lang="en-GB"/>
            </a:br>
            <a:r>
              <a:rPr lang="en-GB"/>
              <a:t>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5013325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FF0C7F7-3D96-0F88-274D-A7DB76178369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73945706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quot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4CE7508-194B-D028-1CE9-DD1DE39BDC27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11794670" cy="4567847"/>
          </a:xfrm>
          <a:noFill/>
        </p:spPr>
        <p:txBody>
          <a:bodyPr anchor="ctr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“Quote goes here over two lines or more if needed. Quote goes here over two lines or more if needed. Quote goes here over two lines or more if needed.</a:t>
            </a:r>
            <a:br>
              <a:rPr lang="en-GB"/>
            </a:br>
            <a:br>
              <a:rPr lang="en-GB"/>
            </a:br>
            <a:r>
              <a:rPr lang="en-GB"/>
              <a:t>Quote goes here over two lines or more if needed.”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5013325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Name Surname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BCBDAD5D-D66A-5E7D-EB84-8B41EEF39D8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198688933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2048934"/>
            <a:ext cx="5326547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5836689" y="3402585"/>
            <a:ext cx="589514" cy="48463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99810" y="2130150"/>
            <a:ext cx="5151965" cy="68078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5235" y="3081868"/>
            <a:ext cx="4923366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578DE60-18DA-6454-7C7B-F66E6F42D38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654801" y="2048934"/>
            <a:ext cx="5326547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CA66575-B5E3-E953-E4BD-54D65A004DF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743959" y="2130150"/>
            <a:ext cx="5151965" cy="68078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829384" y="3081868"/>
            <a:ext cx="4923366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8A32366-1564-4B84-C1B3-D06A12DF8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2669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10652" y="2048934"/>
            <a:ext cx="5326547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5836689" y="3402585"/>
            <a:ext cx="589514" cy="4846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99810" y="2130150"/>
            <a:ext cx="5151965" cy="68078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5235" y="3081868"/>
            <a:ext cx="4923366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578DE60-18DA-6454-7C7B-F66E6F42D38E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654801" y="2048934"/>
            <a:ext cx="5326547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2CA66575-B5E3-E953-E4BD-54D65A004DF7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743959" y="2130150"/>
            <a:ext cx="5151965" cy="680785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829384" y="3081868"/>
            <a:ext cx="4923366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9B8436C-7106-4561-7EB2-0A8645A31C0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4C2D6-0A65-1363-80A1-F63B3CB60F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1381C2A-B1C0-7A5C-E14A-9017A79F6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7548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with image white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9310AD6-17F0-AFAF-DABE-00614ADA2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385234" y="2048934"/>
            <a:ext cx="5151965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5836689" y="3402585"/>
            <a:ext cx="589514" cy="48463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457200" y="2130150"/>
            <a:ext cx="4994575" cy="68078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5779" y="3081868"/>
            <a:ext cx="4782821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8A32366-1564-4B84-C1B3-D06A12DF80F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5235" y="115963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235" y="439903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C37BEC0-6580-1AF8-7DE5-F3878825D08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654803" y="2048934"/>
            <a:ext cx="5151965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83CFB00-1CF9-BFEA-FD10-67A53BA5D68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726769" y="2130150"/>
            <a:ext cx="4994575" cy="680785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D8CBEAB0-56F0-9055-F9FF-3B1C69B8D185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795348" y="3081868"/>
            <a:ext cx="4782821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6670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er header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71A4AEF-1D87-C584-AF02-9102A58F48AA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088" y="244864"/>
            <a:ext cx="11772900" cy="984092"/>
          </a:xfrm>
        </p:spPr>
        <p:txBody>
          <a:bodyPr anchor="t">
            <a:noAutofit/>
          </a:bodyPr>
          <a:lstStyle>
            <a:lvl1pPr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Shorter heading goes here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1516870"/>
            <a:ext cx="11807825" cy="4419964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16727" b="16727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285FE8F-4637-F82B-C012-BC38956110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32908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</p:spTree>
    <p:extLst>
      <p:ext uri="{BB962C8B-B14F-4D97-AF65-F5344CB8AC3E}">
        <p14:creationId xmlns:p14="http://schemas.microsoft.com/office/powerpoint/2010/main" val="175308336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olution Flow with imag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A9310AD6-17F0-AFAF-DABE-00614ADA20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2765D24-3679-5CDA-2DCC-1D1F41D019E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385234" y="2048934"/>
            <a:ext cx="5151965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13884FEA-78B0-1AE2-53D8-43B8D2257634}"/>
              </a:ext>
            </a:extLst>
          </p:cNvPr>
          <p:cNvSpPr/>
          <p:nvPr/>
        </p:nvSpPr>
        <p:spPr>
          <a:xfrm>
            <a:off x="5836689" y="3402585"/>
            <a:ext cx="589514" cy="48463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780DBC5-6339-568F-3474-4FE83BA0B49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457200" y="2130150"/>
            <a:ext cx="4994575" cy="680785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B7300A17-B17D-BF87-4354-F348AE6820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5779" y="3081868"/>
            <a:ext cx="4782821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D43B0C3-B972-1DA4-B1CD-7FC90ED75A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5235" y="115963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CE7ECB-EEB6-4DFE-154C-06B260A01E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235" y="439903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C37BEC0-6580-1AF8-7DE5-F3878825D08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654803" y="2048934"/>
            <a:ext cx="5151965" cy="3191934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83CFB00-1CF9-BFEA-FD10-67A53BA5D68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726769" y="2130150"/>
            <a:ext cx="4994575" cy="680785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Short heading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D8CBEAB0-56F0-9055-F9FF-3B1C69B8D185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795348" y="3081868"/>
            <a:ext cx="4782821" cy="193145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97AB8E86-2A56-19B3-D875-5E649DF25E9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5208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oxes with text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020D5B2-0D42-FAE4-19C6-990B63455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4337" y="1888052"/>
            <a:ext cx="2710920" cy="595043"/>
          </a:xfrm>
        </p:spPr>
        <p:txBody>
          <a:bodyPr>
            <a:normAutofit/>
          </a:bodyPr>
          <a:lstStyle>
            <a:lvl1pPr>
              <a:buNone/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1627626"/>
            <a:ext cx="3822264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EDD8AEB-AC14-9801-7C64-52BAB9C758F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9810" y="1723760"/>
            <a:ext cx="3638777" cy="72787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93F9DA9-8C34-2505-8A16-3E0C6452613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85235" y="2706320"/>
            <a:ext cx="347556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716AC58-DBD6-08CF-794D-4CCA67E5C6CD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184868" y="1627626"/>
            <a:ext cx="3822264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77136562-2978-EA53-CBD3-45E32D49EA4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274025" y="1723760"/>
            <a:ext cx="3638777" cy="727877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77CE8E45-BB2A-1509-563F-85282C4DA803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4359450" y="2706320"/>
            <a:ext cx="347556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7CCE703-BE2C-ACB1-9FF3-8B78D65129E6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159083" y="1627626"/>
            <a:ext cx="3822264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1DEFC3AA-0427-7B85-6B16-9FE29A85C421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8248240" y="1723760"/>
            <a:ext cx="3638777" cy="72787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A8A12BD-3ED0-FB8E-4BB4-E6799515112B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333665" y="2706320"/>
            <a:ext cx="347556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029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oxes with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1627626"/>
            <a:ext cx="2832468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6EDD8AEB-AC14-9801-7C64-52BAB9C758F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99811" y="1723760"/>
            <a:ext cx="2649130" cy="727877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793F9DA9-8C34-2505-8A16-3E0C64526137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385235" y="2706320"/>
            <a:ext cx="249512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863377-0938-1086-0701-541C28B7C089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3170379" y="1627626"/>
            <a:ext cx="2832468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4F3533F-45EF-E1C1-2372-9F3EBDBDBDD9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259537" y="1723760"/>
            <a:ext cx="2649130" cy="727877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52C9F60F-C838-6ACA-5F0C-00B86E32816D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344961" y="2706320"/>
            <a:ext cx="249512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A3396F09-7607-1BC2-5F50-055A76FF351D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6189155" y="1627626"/>
            <a:ext cx="2832468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2A391B38-A219-F6AF-A80E-1292C32BB12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278313" y="1723760"/>
            <a:ext cx="2649130" cy="727877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3994B05A-2532-E37B-0F8D-8E41AD7E6FBD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363737" y="2706320"/>
            <a:ext cx="249512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B041C3BA-B1BE-AB85-9F7B-3CE19F412E8F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9148881" y="1627626"/>
            <a:ext cx="2832468" cy="3613242"/>
          </a:xfrm>
          <a:prstGeom prst="roundRect">
            <a:avLst>
              <a:gd name="adj" fmla="val 1848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5F70658D-E408-B897-5605-B79F6C1282E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9238039" y="1723760"/>
            <a:ext cx="2649130" cy="727877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XX%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D2413928-D207-99D7-E2B5-EAB4D4C991B4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9323463" y="2706320"/>
            <a:ext cx="2495125" cy="2083859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</a:t>
            </a:r>
            <a:r>
              <a:rPr lang="en-US">
                <a:sym typeface="Inter Tight"/>
              </a:rPr>
              <a:t>.</a:t>
            </a:r>
          </a:p>
        </p:txBody>
      </p:sp>
      <p:pic>
        <p:nvPicPr>
          <p:cNvPr id="26" name="Picture 25" descr="A group of blue circles&#10;&#10;AI-generated content may be incorrect.">
            <a:extLst>
              <a:ext uri="{FF2B5EF4-FFF2-40B4-BE49-F238E27FC236}">
                <a16:creationId xmlns:a16="http://schemas.microsoft.com/office/drawing/2014/main" id="{DAB31A94-F92C-098E-EADE-6AD7D719C8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1225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ats boxes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2" y="1943776"/>
            <a:ext cx="3822263" cy="2970447"/>
          </a:xfrm>
          <a:prstGeom prst="roundRect">
            <a:avLst>
              <a:gd name="adj" fmla="val 1848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C30C34-1939-2DD6-A0E3-7F0E1215E990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284123" y="311136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DC43D109-17C7-6139-6E38-31DBBDBBEB1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284122" y="2260000"/>
            <a:ext cx="3685897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CBAA5CD1-9A5C-3C9F-1AE1-B183AB5D99BF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06980" y="3307081"/>
            <a:ext cx="3433499" cy="13716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3462871-32BB-78C2-D1D6-492C8F1139CF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4180325" y="1943776"/>
            <a:ext cx="3822263" cy="2970447"/>
          </a:xfrm>
          <a:prstGeom prst="roundRect">
            <a:avLst>
              <a:gd name="adj" fmla="val 1848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322202CE-6443-825A-B3D5-41AB257F8147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4253796" y="311136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id="{FC623418-6EB8-932C-80D2-5A4F83A8A078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4253795" y="2260000"/>
            <a:ext cx="3685897" cy="558729"/>
          </a:xfrm>
        </p:spPr>
        <p:txBody>
          <a:bodyPr>
            <a:noAutofit/>
          </a:bodyPr>
          <a:lstStyle>
            <a:lvl1pPr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D40F4783-AF23-D9C1-111F-A01098F2F9B4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4376653" y="3307081"/>
            <a:ext cx="3433499" cy="13716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0909E2DC-B56C-8B19-910F-A046EB6DD302}"/>
              </a:ext>
            </a:extLst>
          </p:cNvPr>
          <p:cNvSpPr>
            <a:spLocks noGrp="1"/>
          </p:cNvSpPr>
          <p:nvPr>
            <p:ph type="body" sz="quarter" idx="105"/>
          </p:nvPr>
        </p:nvSpPr>
        <p:spPr>
          <a:xfrm>
            <a:off x="8159087" y="1943776"/>
            <a:ext cx="3822263" cy="2970447"/>
          </a:xfrm>
          <a:prstGeom prst="roundRect">
            <a:avLst>
              <a:gd name="adj" fmla="val 1848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675E756-3F1B-B583-D4B3-43DD5451389D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8232558" y="3111366"/>
            <a:ext cx="3685895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966B4098-617D-17FA-00B9-CD75DD7DEE26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8232557" y="2260000"/>
            <a:ext cx="3685897" cy="558729"/>
          </a:xfrm>
        </p:spPr>
        <p:txBody>
          <a:bodyPr>
            <a:noAutofit/>
          </a:bodyPr>
          <a:lstStyle>
            <a:lvl1pPr algn="ctr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1" name="Text Placeholder 28">
            <a:extLst>
              <a:ext uri="{FF2B5EF4-FFF2-40B4-BE49-F238E27FC236}">
                <a16:creationId xmlns:a16="http://schemas.microsoft.com/office/drawing/2014/main" id="{DB985F49-A0AF-F262-9BF2-FD9869C40ACB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8355415" y="3307081"/>
            <a:ext cx="3433499" cy="13716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pic>
        <p:nvPicPr>
          <p:cNvPr id="22" name="Picture 21" descr="A group of blue circles&#10;&#10;AI-generated content may be incorrect.">
            <a:extLst>
              <a:ext uri="{FF2B5EF4-FFF2-40B4-BE49-F238E27FC236}">
                <a16:creationId xmlns:a16="http://schemas.microsoft.com/office/drawing/2014/main" id="{510A4B1B-1077-1BF6-0B07-6D7F7EB73A1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4747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tats with boxe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6E1AD82-19A6-28DC-BC4C-F3198E525AF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1943776"/>
            <a:ext cx="2832468" cy="2970447"/>
          </a:xfrm>
          <a:prstGeom prst="roundRect">
            <a:avLst>
              <a:gd name="adj" fmla="val 1848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4DC30C34-1939-2DD6-A0E3-7F0E1215E990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284124" y="3111366"/>
            <a:ext cx="2677190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DC43D109-17C7-6139-6E38-31DBBDBBEB1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284123" y="2260000"/>
            <a:ext cx="2677190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24" name="Text Placeholder 28">
            <a:extLst>
              <a:ext uri="{FF2B5EF4-FFF2-40B4-BE49-F238E27FC236}">
                <a16:creationId xmlns:a16="http://schemas.microsoft.com/office/drawing/2014/main" id="{CBAA5CD1-9A5C-3C9F-1AE1-B183AB5D99BF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406981" y="3359189"/>
            <a:ext cx="2431476" cy="1117457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C78AA5D0-171C-C1B5-7CA2-1781E98F96BB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3185335" y="1943776"/>
            <a:ext cx="2832468" cy="2970447"/>
          </a:xfrm>
          <a:prstGeom prst="roundRect">
            <a:avLst>
              <a:gd name="adj" fmla="val 1848"/>
            </a:avLst>
          </a:prstGeom>
          <a:solidFill>
            <a:schemeClr val="accent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8C95014-FD85-E811-4C45-47460C16E8E8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3258806" y="3111366"/>
            <a:ext cx="2677190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C56589C-32EC-339E-ED1A-3B866ACFF8C9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267142" y="2260000"/>
            <a:ext cx="2668854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AFB562D4-6833-4BA1-ADC8-22554DE1CC00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3381663" y="3359189"/>
            <a:ext cx="2431476" cy="1117457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5C9C2C7A-0296-5528-FB29-836452871D82}"/>
              </a:ext>
            </a:extLst>
          </p:cNvPr>
          <p:cNvSpPr>
            <a:spLocks noGrp="1"/>
          </p:cNvSpPr>
          <p:nvPr>
            <p:ph type="body" sz="quarter" idx="105"/>
          </p:nvPr>
        </p:nvSpPr>
        <p:spPr>
          <a:xfrm>
            <a:off x="6174199" y="1943776"/>
            <a:ext cx="2832468" cy="2970447"/>
          </a:xfrm>
          <a:prstGeom prst="roundRect">
            <a:avLst>
              <a:gd name="adj" fmla="val 1848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BC7EB12-EBAB-584F-9A7E-0EB1D4B5C145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6247670" y="3111366"/>
            <a:ext cx="2677190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13C14CB1-1691-FEE1-A569-6AE2A5A4412B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6241824" y="2260000"/>
            <a:ext cx="2677190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id="{C020E25E-8E53-57EC-655D-B81188F9CE51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6370527" y="3359189"/>
            <a:ext cx="2431476" cy="1117457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C039787F-F324-D826-F173-3419A87293AF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>
          <a:xfrm>
            <a:off x="9148881" y="1943776"/>
            <a:ext cx="2832468" cy="2970447"/>
          </a:xfrm>
          <a:prstGeom prst="roundRect">
            <a:avLst>
              <a:gd name="adj" fmla="val 1848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241FBC9F-EEBA-2A30-B166-FB4E7671CB8E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9222352" y="3111366"/>
            <a:ext cx="2677190" cy="1721428"/>
          </a:xfrm>
          <a:prstGeom prst="roundRect">
            <a:avLst>
              <a:gd name="adj" fmla="val 13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7" name="Text Placeholder 28">
            <a:extLst>
              <a:ext uri="{FF2B5EF4-FFF2-40B4-BE49-F238E27FC236}">
                <a16:creationId xmlns:a16="http://schemas.microsoft.com/office/drawing/2014/main" id="{F049A304-A6BF-D359-102E-2A90279B8F5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9222352" y="2260000"/>
            <a:ext cx="2677190" cy="558729"/>
          </a:xfrm>
        </p:spPr>
        <p:txBody>
          <a:bodyPr>
            <a:noAutofit/>
          </a:bodyPr>
          <a:lstStyle>
            <a:lvl1pPr algn="ctr">
              <a:buNone/>
              <a:defRPr sz="4400"/>
            </a:lvl1pPr>
          </a:lstStyle>
          <a:p>
            <a:pPr lvl="0"/>
            <a:r>
              <a:rPr lang="en-US" dirty="0"/>
              <a:t>XXX</a:t>
            </a:r>
          </a:p>
        </p:txBody>
      </p:sp>
      <p:sp>
        <p:nvSpPr>
          <p:cNvPr id="38" name="Text Placeholder 28">
            <a:extLst>
              <a:ext uri="{FF2B5EF4-FFF2-40B4-BE49-F238E27FC236}">
                <a16:creationId xmlns:a16="http://schemas.microsoft.com/office/drawing/2014/main" id="{0B32919F-6834-EF41-EC10-C75AE1BFE78A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9345209" y="3359189"/>
            <a:ext cx="2431476" cy="1117457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 dirty="0"/>
              <a:t>Stat goes here over more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275117066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stats with text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294000" cy="41747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stats with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stats with text slide</a:t>
            </a:r>
            <a:endParaRPr lang="en-US" dirty="0"/>
          </a:p>
        </p:txBody>
      </p:sp>
      <p:pic>
        <p:nvPicPr>
          <p:cNvPr id="26" name="Picture 25" descr="A group of blue circles&#10;&#10;AI-generated content may be incorrect.">
            <a:extLst>
              <a:ext uri="{FF2B5EF4-FFF2-40B4-BE49-F238E27FC236}">
                <a16:creationId xmlns:a16="http://schemas.microsoft.com/office/drawing/2014/main" id="{DAB31A94-F92C-098E-EADE-6AD7D719C8D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4459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stats with text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7D668CE-0846-3292-CB63-8C8108645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3BDD8C2C-5EC2-1D81-4DF9-B439006575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9488457" cy="38347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stats with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E12BA6-AC18-320E-A2E2-866350DDB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stats with text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51321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2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5784078" cy="3953252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202680" y="1708408"/>
            <a:ext cx="5784078" cy="3953252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128170463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2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5784078" cy="3953252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4A0D662-4272-654B-ABE3-CECBDF842AB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6202680" y="1708408"/>
            <a:ext cx="5784078" cy="3953252"/>
          </a:xfrm>
          <a:prstGeom prst="roundRect">
            <a:avLst>
              <a:gd name="adj" fmla="val 2208"/>
            </a:avLst>
          </a:prstGeom>
          <a:solidFill>
            <a:schemeClr val="accent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AEE58AA8-C9B0-42A3-0EA8-A817A371764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74697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3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92035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76897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2492744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078" y="1399922"/>
            <a:ext cx="11783680" cy="3981282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4434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3 colourful light">
    <p:bg>
      <p:bgPr>
        <a:blipFill>
          <a:blip r:embed="rId2"/>
          <a:stretch>
            <a:fillRect t="-74640" b="-7464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92035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76897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3437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t/facts x 3 colourful">
    <p:bg>
      <p:bgPr>
        <a:blipFill>
          <a:blip r:embed="rId2"/>
          <a:stretch>
            <a:fillRect t="-74640" b="-7464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92035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76897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84522787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3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23BFD00-1D3F-1F19-6514-EF4B8BD8530C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192035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22ACE77C-0C0F-8612-026D-7E621DCB330A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76897" y="1708408"/>
            <a:ext cx="3822263" cy="3953252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3BF9568-7160-C8B1-9ED0-EB526C913E95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5D6C52-EDA7-4079-E85C-51FF397D4A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6B1869-7BBE-62F0-1687-1A02BA033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3B60F246-9DAF-7F04-F636-28F400BCE83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6947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4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86330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4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1708408"/>
            <a:ext cx="2728167" cy="395325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1D0E476-1F46-AAF4-BC71-9BFA45471D9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B9DC65A-3F6E-BF20-8536-D612968943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AAE07F-CD2C-96A5-143C-AA43C6818E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3" name="Picture 12" descr="A group of blue circles&#10;&#10;AI-generated content may be incorrect.">
            <a:extLst>
              <a:ext uri="{FF2B5EF4-FFF2-40B4-BE49-F238E27FC236}">
                <a16:creationId xmlns:a16="http://schemas.microsoft.com/office/drawing/2014/main" id="{405A68FD-3B16-F481-09CA-E1B4677149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2593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8 colourfu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6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2"/>
          </a:solidFill>
        </p:spPr>
        <p:txBody>
          <a:bodyPr anchor="ctr" anchorCtr="1"/>
          <a:lstStyle>
            <a:lvl1pPr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4532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8 colourful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1708408"/>
            <a:ext cx="2728167" cy="172059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rgbClr val="26735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5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tx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3910148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2463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/facts x 8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843" y="2725756"/>
            <a:ext cx="6088314" cy="598525"/>
          </a:xfrm>
          <a:noFill/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087" y="3500460"/>
            <a:ext cx="6096070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9CB603E-19AF-181C-0437-5D88FD23E6E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5738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t/facts x 8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25565A-EE8F-3631-3F08-7B73063F5B7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843" y="2725756"/>
            <a:ext cx="6088314" cy="598525"/>
          </a:xfrm>
          <a:noFill/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087" y="3500460"/>
            <a:ext cx="6096070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4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91444235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/facts x 8">
    <p:bg>
      <p:bgPr>
        <a:blipFill>
          <a:blip r:embed="rId2"/>
          <a:stretch>
            <a:fillRect t="-74640" b="-7464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843" y="2725756"/>
            <a:ext cx="6088314" cy="598525"/>
          </a:xfrm>
          <a:noFill/>
        </p:spPr>
        <p:txBody>
          <a:bodyPr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087" y="3500460"/>
            <a:ext cx="6096070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9CB603E-19AF-181C-0437-5D88FD23E6E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737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8252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t/facts x 8">
    <p:bg>
      <p:bgPr>
        <a:blipFill>
          <a:blip r:embed="rId2"/>
          <a:stretch>
            <a:fillRect t="-74640" b="-7464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A935234-64A5-7A38-120C-E2450A526477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91B815B-1F4E-8D6D-412B-6E187FAC340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79D4DE4A-5DA6-37E7-F08F-E7A284874E4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05242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F2414CE2-4154-DC2D-5707-5D4E07BE06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843" y="2725756"/>
            <a:ext cx="6088314" cy="598525"/>
          </a:xfrm>
          <a:noFill/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FE20419-9417-0666-71AD-F3DCD8B625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4087" y="3500460"/>
            <a:ext cx="6096070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164D2878-2815-F914-749E-043DC270C19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9258591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0C86A03-6EC6-4B46-3032-D795386BA0B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23025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E9D7B655-5632-DF8D-78E5-A6B1C578075C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240808" y="576452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6CE99868-8AC5-1C4A-037A-98E22284A970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218397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9999F1F7-0E1B-1F4F-9E29-9BF546107A5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9271746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874E7BC-DA88-F47C-0CB0-C616A7DA376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36180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843E522E-CCF1-13CD-21BF-EBE23D74E01A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253963" y="4224500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accent2"/>
          </a:solidFill>
        </p:spPr>
        <p:txBody>
          <a:bodyPr anchor="ctr" anchorCtr="1">
            <a:noAutofit/>
          </a:bodyPr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 or fact</a:t>
            </a:r>
          </a:p>
        </p:txBody>
      </p:sp>
    </p:spTree>
    <p:extLst>
      <p:ext uri="{BB962C8B-B14F-4D97-AF65-F5344CB8AC3E}">
        <p14:creationId xmlns:p14="http://schemas.microsoft.com/office/powerpoint/2010/main" val="324797012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stat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4762F3-8A59-AC36-E048-659CAC2B930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2C83FF1-AF23-386B-3C7A-4A5A7D56DA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95649C3-F196-D91B-0E84-71D3D947B2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94359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stats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B3A064-70C1-31BC-E011-7F4DEEF14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stats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27891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stats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216686-140F-F3B2-EE76-90AF377F39A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36A0D44-0BC0-49F5-1B15-6B53319FDF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1"/>
            <a:ext cx="10882181" cy="290324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stats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1A06CFB-5D07-0365-AB5D-83CD74FBEE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stats slide</a:t>
            </a:r>
            <a:endParaRPr lang="en-US" dirty="0"/>
          </a:p>
        </p:txBody>
      </p:sp>
      <p:pic>
        <p:nvPicPr>
          <p:cNvPr id="17" name="Picture 16" descr="A group of blue circles&#10;&#10;AI-generated content may be incorrect.">
            <a:extLst>
              <a:ext uri="{FF2B5EF4-FFF2-40B4-BE49-F238E27FC236}">
                <a16:creationId xmlns:a16="http://schemas.microsoft.com/office/drawing/2014/main" id="{EDE03D77-229F-525F-E522-C03A1EEBCC6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7096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arrow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23C42A72-F3B8-9EAF-0165-AB13C616D8E4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361" y="245842"/>
            <a:ext cx="11792552" cy="5935502"/>
          </a:xfrm>
          <a:prstGeom prst="roundRect">
            <a:avLst>
              <a:gd name="adj" fmla="val 17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303263" y="9854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6D21E2-E0B6-2E41-9507-06204CF1923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3A0AD8-6210-D348-9245-13415EF2FD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 rot="16200000">
            <a:off x="2866455" y="-1493214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39A07A5A-69DF-D8EF-DC9D-32317D45886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303263" y="17603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1D306EA-B92E-3F41-4CE3-E25DFBF8E080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 rot="16200000">
            <a:off x="2866455" y="-718314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58029499-F752-5B8D-DF6F-038658E49FC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303262" y="25352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F9C13AE-2426-31FC-38D5-9243E0FA1AB3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 rot="16200000">
            <a:off x="2866454" y="56586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C72924D-8B53-4A2A-9292-844EB813697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303261" y="3298971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CB0B557-1B32-3530-8B8B-C89866276DC1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 rot="16200000">
            <a:off x="2866453" y="820288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EE579D89-9DBE-BDD8-2943-894124692E2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03260" y="4102585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E663446-FE55-B7DC-6F94-C712E754C15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 rot="16200000">
            <a:off x="2866452" y="1623902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19598164-8B34-F654-51BB-AEED4127AEA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6303259" y="4895488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91DBCE1-2EDB-E51B-AD01-2A3EF4DBD0F7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 rot="16200000">
            <a:off x="2866451" y="2416805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1EBFEED-9FF3-7167-DB7C-46E2A590521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9156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arrow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0E6953C-404C-D46E-5903-37913358791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23C42A72-F3B8-9EAF-0165-AB13C616D8E4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361" y="245842"/>
            <a:ext cx="11792552" cy="5935502"/>
          </a:xfrm>
          <a:prstGeom prst="roundRect">
            <a:avLst>
              <a:gd name="adj" fmla="val 1761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4">
            <a:extLst>
              <a:ext uri="{FF2B5EF4-FFF2-40B4-BE49-F238E27FC236}">
                <a16:creationId xmlns:a16="http://schemas.microsoft.com/office/drawing/2014/main" id="{4837CA8B-97EE-BB06-3A90-EC76BCB4A2E0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303263" y="9854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B6D21E2-E0B6-2E41-9507-06204CF1923C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3A0AD8-6210-D348-9245-13415EF2FDE1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 rot="16200000">
            <a:off x="2866455" y="-1493214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39A07A5A-69DF-D8EF-DC9D-32317D458868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6303263" y="17603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E1D306EA-B92E-3F41-4CE3-E25DFBF8E080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 rot="16200000">
            <a:off x="2866455" y="-718314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58029499-F752-5B8D-DF6F-038658E49FC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6303262" y="2535269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EF9C13AE-2426-31FC-38D5-9243E0FA1AB3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 rot="16200000">
            <a:off x="2866454" y="56586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BC72924D-8B53-4A2A-9292-844EB8136976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6303261" y="3298971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CB0B557-1B32-3530-8B8B-C89866276DC1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 rot="16200000">
            <a:off x="2866453" y="820288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EE579D89-9DBE-BDD8-2943-894124692E2A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303260" y="4102585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DE663446-FE55-B7DC-6F94-C712E754C158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 rot="16200000">
            <a:off x="2866452" y="1623902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19598164-8B34-F654-51BB-AEED4127AEA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6303259" y="4895488"/>
            <a:ext cx="5303522" cy="55579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.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E91DBCE1-2EDB-E51B-AD01-2A3EF4DBD0F7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 rot="16200000">
            <a:off x="2866451" y="2416805"/>
            <a:ext cx="584507" cy="546006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4504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4504 h 14504"/>
              <a:gd name="connsiteX0" fmla="*/ 0 w 10000"/>
              <a:gd name="connsiteY0" fmla="*/ 30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30 h 14504"/>
              <a:gd name="connsiteX0" fmla="*/ 0 w 10000"/>
              <a:gd name="connsiteY0" fmla="*/ 6 h 14504"/>
              <a:gd name="connsiteX1" fmla="*/ 10000 w 10000"/>
              <a:gd name="connsiteY1" fmla="*/ 0 h 14504"/>
              <a:gd name="connsiteX2" fmla="*/ 10000 w 10000"/>
              <a:gd name="connsiteY2" fmla="*/ 12504 h 14504"/>
              <a:gd name="connsiteX3" fmla="*/ 5000 w 10000"/>
              <a:gd name="connsiteY3" fmla="*/ 14504 h 14504"/>
              <a:gd name="connsiteX4" fmla="*/ 0 w 10000"/>
              <a:gd name="connsiteY4" fmla="*/ 12504 h 14504"/>
              <a:gd name="connsiteX5" fmla="*/ 0 w 10000"/>
              <a:gd name="connsiteY5" fmla="*/ 6 h 14504"/>
              <a:gd name="connsiteX0" fmla="*/ 0 w 10000"/>
              <a:gd name="connsiteY0" fmla="*/ 20371 h 34869"/>
              <a:gd name="connsiteX1" fmla="*/ 10000 w 10000"/>
              <a:gd name="connsiteY1" fmla="*/ 0 h 34869"/>
              <a:gd name="connsiteX2" fmla="*/ 10000 w 10000"/>
              <a:gd name="connsiteY2" fmla="*/ 32869 h 34869"/>
              <a:gd name="connsiteX3" fmla="*/ 5000 w 10000"/>
              <a:gd name="connsiteY3" fmla="*/ 34869 h 34869"/>
              <a:gd name="connsiteX4" fmla="*/ 0 w 10000"/>
              <a:gd name="connsiteY4" fmla="*/ 32869 h 34869"/>
              <a:gd name="connsiteX5" fmla="*/ 0 w 10000"/>
              <a:gd name="connsiteY5" fmla="*/ 20371 h 34869"/>
              <a:gd name="connsiteX0" fmla="*/ 0 w 10000"/>
              <a:gd name="connsiteY0" fmla="*/ 0 h 34892"/>
              <a:gd name="connsiteX1" fmla="*/ 10000 w 10000"/>
              <a:gd name="connsiteY1" fmla="*/ 23 h 34892"/>
              <a:gd name="connsiteX2" fmla="*/ 10000 w 10000"/>
              <a:gd name="connsiteY2" fmla="*/ 32892 h 34892"/>
              <a:gd name="connsiteX3" fmla="*/ 5000 w 10000"/>
              <a:gd name="connsiteY3" fmla="*/ 34892 h 34892"/>
              <a:gd name="connsiteX4" fmla="*/ 0 w 10000"/>
              <a:gd name="connsiteY4" fmla="*/ 32892 h 34892"/>
              <a:gd name="connsiteX5" fmla="*/ 0 w 10000"/>
              <a:gd name="connsiteY5" fmla="*/ 0 h 3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34892">
                <a:moveTo>
                  <a:pt x="0" y="0"/>
                </a:moveTo>
                <a:lnTo>
                  <a:pt x="10000" y="23"/>
                </a:lnTo>
                <a:lnTo>
                  <a:pt x="10000" y="32892"/>
                </a:lnTo>
                <a:lnTo>
                  <a:pt x="5000" y="34892"/>
                </a:lnTo>
                <a:lnTo>
                  <a:pt x="0" y="32892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vert="vert" lIns="108000" tIns="108000" rIns="108000" anchor="ctr">
            <a:no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75210382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5BCEEC64-5D0B-F912-A516-F7737E92F341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360" y="1474209"/>
            <a:ext cx="5839787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3F5F22A-4196-4C57-5B32-2943BFABAFD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588787" y="1716531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6489A3-997A-748F-FA56-19F18A50392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13476" y="1587864"/>
            <a:ext cx="1100675" cy="1222531"/>
          </a:xfrm>
          <a:prstGeom prst="roundRect">
            <a:avLst>
              <a:gd name="adj" fmla="val 2993"/>
            </a:avLst>
          </a:prstGeom>
          <a:solidFill>
            <a:srgbClr val="267355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67A6C10-8EBE-BB07-7FD5-5CAFD0049993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6948" y="3038250"/>
            <a:ext cx="585690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3EA9EF-D8C1-6A63-C542-F0FA6414E05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585489" y="3285933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9996390A-5BCC-BED0-0BB1-5E0C736D9C6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313476" y="3148553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560881A-F1F2-EBF1-0C9B-82EE69F0D26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211818" y="4607652"/>
            <a:ext cx="583203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60437240-B92B-E544-AF63-127976BBDA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593244" y="4862478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E542AB9-AB59-6177-2414-A87CBA518DC0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13476" y="4723530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A871431D-15C2-620D-9931-4B57E3A6581A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160126" y="1474209"/>
            <a:ext cx="5839787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88B7EAF7-6468-A81D-4CBF-EFA3435E3A3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7541553" y="1716531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906005D-8D03-E357-5C6F-93E759606D26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6266242" y="1587864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BB930E23-5186-E111-B295-066D87A6053A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139714" y="3038250"/>
            <a:ext cx="585690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7FC48FF4-0A99-32D0-A121-1505560E55A5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538255" y="3285933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C2D47E86-EC78-7BBE-17DE-558112285602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266242" y="3148553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85217C41-CD32-A055-BC2A-93D0C907955C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164584" y="4607652"/>
            <a:ext cx="583203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7EDE4639-C0C7-621E-27C6-3E514E202A8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7546010" y="4862478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7ED1907F-D7C8-60C0-A6B9-F7C5FA4106A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266242" y="4723530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474502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5BCEEC64-5D0B-F912-A516-F7737E92F341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207360" y="1474209"/>
            <a:ext cx="5839787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3F5F22A-4196-4C57-5B32-2943BFABAFD2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588787" y="1716531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496489A3-997A-748F-FA56-19F18A50392D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313476" y="1587864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6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F67A6C10-8EBE-BB07-7FD5-5CAFD0049993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86948" y="3038250"/>
            <a:ext cx="585690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3EA9EF-D8C1-6A63-C542-F0FA6414E05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585489" y="3285933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9996390A-5BCC-BED0-0BB1-5E0C736D9C6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313476" y="3148553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4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E560881A-F1F2-EBF1-0C9B-82EE69F0D26B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211818" y="4607652"/>
            <a:ext cx="583203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60437240-B92B-E544-AF63-127976BBDA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1593244" y="4862478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CE542AB9-AB59-6177-2414-A87CBA518DC0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313476" y="4723530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3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A871431D-15C2-620D-9931-4B57E3A6581A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160126" y="1474209"/>
            <a:ext cx="5839787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88B7EAF7-6468-A81D-4CBF-EFA3435E3A33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7541553" y="1716531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4906005D-8D03-E357-5C6F-93E759606D26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6266242" y="1587864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bg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BB930E23-5186-E111-B295-066D87A6053A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139714" y="3038250"/>
            <a:ext cx="585690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7FC48FF4-0A99-32D0-A121-1505560E55A5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7538255" y="3285933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C2D47E86-EC78-7BBE-17DE-558112285602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6266242" y="3148553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accent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85217C41-CD32-A055-BC2A-93D0C907955C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6164584" y="4607652"/>
            <a:ext cx="5832032" cy="1440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7EDE4639-C0C7-621E-27C6-3E514E202A82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7546010" y="4862478"/>
            <a:ext cx="4152766" cy="747431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7ED1907F-D7C8-60C0-A6B9-F7C5FA4106A8}"/>
              </a:ext>
            </a:extLst>
          </p:cNvPr>
          <p:cNvSpPr>
            <a:spLocks noGrp="1"/>
          </p:cNvSpPr>
          <p:nvPr>
            <p:ph type="body" sz="quarter" idx="100"/>
          </p:nvPr>
        </p:nvSpPr>
        <p:spPr>
          <a:xfrm>
            <a:off x="6266242" y="4723530"/>
            <a:ext cx="1100675" cy="1222531"/>
          </a:xfrm>
          <a:prstGeom prst="roundRect">
            <a:avLst>
              <a:gd name="adj" fmla="val 2993"/>
            </a:avLst>
          </a:prstGeom>
          <a:solidFill>
            <a:schemeClr val="tx2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124629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24718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n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3658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dark logo v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192088" y="1542264"/>
            <a:ext cx="11807825" cy="446483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669345"/>
            <a:ext cx="11540992" cy="421067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45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7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92089" y="958899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2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E190BFA8-6D96-3167-537C-A69346B71BAB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192089" y="1627877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E141E3C-9F30-C7E1-B46A-D425CD1E12E9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92089" y="2281458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tx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D76EADE9-599D-AC11-1593-977F7BADC945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92089" y="2935039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5C8E07B3-E638-0B96-EE0F-519D4310D1E1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192089" y="3588620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39E21C95-A6DB-2F03-98A3-86CE856BD9D0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192089" y="4242201"/>
            <a:ext cx="11807824" cy="501661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79764-F2E2-BB29-92EE-5EAD184A255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92089" y="4895779"/>
            <a:ext cx="11807824" cy="501661"/>
          </a:xfrm>
          <a:prstGeom prst="roundRect">
            <a:avLst>
              <a:gd name="adj" fmla="val 13265"/>
            </a:avLst>
          </a:prstGeom>
          <a:solidFill>
            <a:srgbClr val="267355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2661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dark logo v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560856"/>
            <a:ext cx="11540992" cy="4386168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0605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light logo v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D7432837-2BA8-0629-2238-F5DCC4704D22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192088" y="1542264"/>
            <a:ext cx="11807825" cy="446483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669345"/>
            <a:ext cx="11540992" cy="421067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895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light logo v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1CC6019A-253F-3051-85BC-8137BE9F373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560856"/>
            <a:ext cx="11540992" cy="4386168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08468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dark logo v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192088" y="1794744"/>
            <a:ext cx="11807825" cy="421235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1666667" cy="71219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  <a:p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922318"/>
            <a:ext cx="11540992" cy="3957699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17268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dark logo v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654494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  <a:p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839191"/>
            <a:ext cx="11540992" cy="410783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32477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colour bg light logo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26DBF83-EF91-CD71-20C0-7FF711D4F4D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192088" y="1794744"/>
            <a:ext cx="11807825" cy="421235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1666667" cy="71219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  <a:p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922318"/>
            <a:ext cx="11540992" cy="3957699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65074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full width light logo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3B639C9-A30E-28F6-BC1C-4BD6178C7E0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654494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</a:p>
          <a:p>
            <a:r>
              <a:rPr lang="en-GB" dirty="0"/>
              <a:t>Over two lines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325504" y="1839191"/>
            <a:ext cx="11540992" cy="410783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41567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alf page with copy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5715000" y="239094"/>
            <a:ext cx="6284913" cy="57680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308341" cy="26168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308341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5856514" y="371475"/>
            <a:ext cx="6009982" cy="550854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30292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96925620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half page with copy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BC6931F-56BB-A15B-F652-1E8F06E8FE57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5715000" y="239094"/>
            <a:ext cx="6284913" cy="57680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308341" cy="261683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308341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12" name="Chart Placeholder 11">
            <a:extLst>
              <a:ext uri="{FF2B5EF4-FFF2-40B4-BE49-F238E27FC236}">
                <a16:creationId xmlns:a16="http://schemas.microsoft.com/office/drawing/2014/main" id="{70E3BE5E-AB59-491E-062A-9ECC3AFCC8A5}"/>
              </a:ext>
            </a:extLst>
          </p:cNvPr>
          <p:cNvSpPr>
            <a:spLocks noGrp="1"/>
          </p:cNvSpPr>
          <p:nvPr>
            <p:ph type="chart" sz="quarter" idx="84"/>
          </p:nvPr>
        </p:nvSpPr>
        <p:spPr>
          <a:xfrm>
            <a:off x="5856514" y="371475"/>
            <a:ext cx="6009982" cy="5508542"/>
          </a:xfrm>
          <a:pattFill prst="trellis">
            <a:fgClr>
              <a:schemeClr val="accent6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30292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01280619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colour bg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192088" y="1542264"/>
            <a:ext cx="11807825" cy="446483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BA7CB94-4EEF-9604-4CA2-9B5A402F379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9065" y="1691859"/>
            <a:ext cx="11513869" cy="4158018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506E29F-784D-657F-893A-978C2567AC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5676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dark text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68FF96BB-EF37-8B20-F436-50F8BA0DE5F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2D8D3D7-4934-1491-A0D7-3E1523DE01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09358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colour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blue circles&#10;&#10;AI-generated content may be incorrect.">
            <a:extLst>
              <a:ext uri="{FF2B5EF4-FFF2-40B4-BE49-F238E27FC236}">
                <a16:creationId xmlns:a16="http://schemas.microsoft.com/office/drawing/2014/main" id="{4B4A6E9B-F332-AFFE-01BC-0DE8D9F84D57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D4AD4EE-C184-DD8E-800E-AC2A1C21059E}"/>
              </a:ext>
            </a:extLst>
          </p:cNvPr>
          <p:cNvSpPr/>
          <p:nvPr/>
        </p:nvSpPr>
        <p:spPr>
          <a:xfrm>
            <a:off x="192088" y="1542264"/>
            <a:ext cx="11807825" cy="446483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BA7CB94-4EEF-9604-4CA2-9B5A402F379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9065" y="1691859"/>
            <a:ext cx="11513869" cy="4158018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C9E9A3C2-F95F-36CC-309B-ACB214913F0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5B5C5B5-5C90-CEE4-9C7E-3D23845238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634B2F-C197-0583-BDD8-DC58BA1EA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49607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hite bg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8D00772-244B-2410-1224-52C7A2893F2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D027E47-8CEA-6808-0068-B5746C6F550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9065" y="1578760"/>
            <a:ext cx="11513869" cy="4323769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91397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hite bg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D027E47-8CEA-6808-0068-B5746C6F550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9065" y="1578760"/>
            <a:ext cx="11513869" cy="4323769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73108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alf page with copy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5606144" y="239094"/>
            <a:ext cx="6393770" cy="57680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221256" cy="395288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221256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215843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BEB6A73-B7D8-1C39-0EA1-CC5B691594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769430" y="369096"/>
            <a:ext cx="6097068" cy="5508000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2325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half page with copy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0235A93-7E87-2C4A-91DF-064B2921DDA5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/>
          <p:nvPr/>
        </p:nvSpPr>
        <p:spPr>
          <a:xfrm>
            <a:off x="5606144" y="239094"/>
            <a:ext cx="6393770" cy="5768004"/>
          </a:xfrm>
          <a:prstGeom prst="roundRect">
            <a:avLst>
              <a:gd name="adj" fmla="val 1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1585912"/>
            <a:ext cx="5221256" cy="395288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5221256" cy="1225963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one line or two 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CCC6978-7370-6A6F-A552-D00831EAE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099866"/>
            <a:ext cx="5215843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4BEB6A73-B7D8-1C39-0EA1-CC5B691594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769430" y="369096"/>
            <a:ext cx="6097068" cy="5508000"/>
          </a:xfr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2227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graph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2327F8F2-E9F6-0070-6FE9-743D2EBF5C3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A3A19C17-3CD7-82AF-DF4D-0096519ACF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1786928" cy="35081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moveable and resizable graphs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A0F2F0-F913-DF62-C987-B2A8791049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11786928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graph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50023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graph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27CDC57-302F-6C37-277C-A49597B2A41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3A19C17-3CD7-82AF-DF4D-0096519ACF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1786928" cy="35081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moveable and resizable graphs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A0F2F0-F913-DF62-C987-B2A8791049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30" y="239094"/>
            <a:ext cx="11786928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graph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12850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Film Poster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B093FFC-61E1-AE33-5F2A-10A9109ED54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8418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8125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ADFE9B18-8D16-F8C5-ACF0-9565332CA1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3235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38FACB8-41D9-BEB0-DB35-B9638E79FA4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AEDAB6-8786-BE78-D9C7-CFB18D8085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198DC8-8873-192E-499F-D7FD9C0D3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150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x 1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0CD15F5-FEED-99DC-64A4-6764039ECF05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209857" y="966643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2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3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5EACC7DD-1A48-83DF-26F3-96F9413D1648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6209857" y="1649130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4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5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7D0B7075-B1C6-43E4-65E0-BFF09F89CF3C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209857" y="233161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6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7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3BD34450-10D0-2969-4F9C-A001ACD632F9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209857" y="302013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8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9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9821CB22-4F45-1520-14EC-0E87A6748A3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209857" y="370865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10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11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27F40FD7-5214-A464-D025-6CC2C7D0C685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09855" y="439717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12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13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38553F9B-208A-2D9B-DA95-15B3E54BE28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6209855" y="5085697"/>
            <a:ext cx="5784160" cy="525552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Agenda item 14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6666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order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6006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order light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42319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trip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0ADECF53-02D2-BB86-FFE0-632B0A1D257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4045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trip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8D00772-244B-2410-1224-52C7A2893F2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C5BD5A-E4AC-1420-92E8-1E0CC108ED91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70DE42F-9474-4BB9-6F6E-C381960AE2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2192000" cy="620485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i="0" dirty="0">
              <a:solidFill>
                <a:schemeClr val="bg1"/>
              </a:solidFill>
              <a:latin typeface="Inter Tight" pitchFamily="2" charset="0"/>
              <a:ea typeface="Inter Tight" pitchFamily="2" charset="0"/>
              <a:cs typeface="Inter Tight" pitchFamily="2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C9168D1-288E-D8F3-C515-15DCDB1A8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F0096E-7412-D2E6-4A9F-2F290ADB7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62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title light text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goes here align right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8CC54B-5E77-FD5D-D44B-A2FB08F46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3694" y="1928692"/>
            <a:ext cx="10004612" cy="3027510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D0500D1-EC5A-F256-5A86-277537C175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4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light text 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618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7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1335" r="2133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88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 light text 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9725E2-B2B4-0868-41EA-60F5F38A5B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1335" r="2133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924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with imag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ue circles&#10;&#10;AI-generated content may be incorrect.">
            <a:extLst>
              <a:ext uri="{FF2B5EF4-FFF2-40B4-BE49-F238E27FC236}">
                <a16:creationId xmlns:a16="http://schemas.microsoft.com/office/drawing/2014/main" id="{63CF9284-2324-9179-AB07-A5EC2019507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D9C06E96-50E7-B86D-6434-27AB4A2A5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05243" y="966643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50277601-642A-4D21-240E-DB17278AD851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05243" y="1649130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865F8661-963E-3196-F5E8-703BDA305B6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05243" y="233161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A5064CAF-0D9C-3933-C581-4F18D8AC7757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205243" y="302013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D63EF9BC-EBC0-D93C-8EA8-ADFA0800A48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05243" y="370865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69C5AE9-594A-0979-D89C-886568ED47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205241" y="439717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7503C41D-D89B-6F52-2B83-F44987D9A3B1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205241" y="5085697"/>
            <a:ext cx="5784159" cy="525552"/>
          </a:xfrm>
          <a:prstGeom prst="roundRect">
            <a:avLst>
              <a:gd name="adj" fmla="val 13265"/>
            </a:avLst>
          </a:prstGeom>
          <a:solidFill>
            <a:schemeClr val="bg1"/>
          </a:solidFill>
        </p:spPr>
        <p:txBody>
          <a:bodyPr vert="horz" lIns="108000" anchor="ctr">
            <a:noAutofit/>
          </a:bodyPr>
          <a:lstStyle>
            <a:lvl1pPr marL="216000" algn="l" rtl="1">
              <a:buNone/>
              <a:defRPr sz="20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1335" r="2133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46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 dark text blan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B94B7C4E-5B3D-2D47-DE2D-8F71D5E24991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2ED59C1-BD8B-B158-E012-979C69D937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42CC1BB3-BDCB-CF56-D16D-453497392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02600" y="944563"/>
            <a:ext cx="5797313" cy="5688012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1335" r="2133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674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 with team member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25424"/>
            <a:ext cx="5903913" cy="6407151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4084" r="2408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6196FD2A-A5BF-860B-A843-33E88965FE1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Picture Placeholder 50">
            <a:extLst>
              <a:ext uri="{FF2B5EF4-FFF2-40B4-BE49-F238E27FC236}">
                <a16:creationId xmlns:a16="http://schemas.microsoft.com/office/drawing/2014/main" id="{38B68BC5-ED6C-54E5-AB38-8C68823FCFDA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204531" y="3761371"/>
            <a:ext cx="702185" cy="838155"/>
          </a:xfrm>
          <a:prstGeom prst="roundRect">
            <a:avLst>
              <a:gd name="adj" fmla="val 2732"/>
            </a:avLst>
          </a:prstGeom>
          <a:blipFill rotWithShape="1">
            <a:blip r:embed="rId2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139798" y="3932885"/>
            <a:ext cx="3255621" cy="252413"/>
          </a:xfrm>
        </p:spPr>
        <p:txBody>
          <a:bodyPr vert="horz">
            <a:noAutofit/>
          </a:bodyPr>
          <a:lstStyle>
            <a:lvl1pPr marL="0" algn="l" rtl="1">
              <a:buNone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147482" y="4263470"/>
            <a:ext cx="2896406" cy="252413"/>
          </a:xfrm>
        </p:spPr>
        <p:txBody>
          <a:bodyPr>
            <a:noAutofit/>
          </a:bodyPr>
          <a:lstStyle>
            <a:lvl1pPr marL="0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1352390"/>
            <a:ext cx="5663089" cy="207661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here, over more lines if needed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082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with team member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A7A5B921-A468-B6EF-E49B-858761D3EC12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04531" y="3761370"/>
            <a:ext cx="702185" cy="838155"/>
          </a:xfrm>
          <a:prstGeom prst="roundRect">
            <a:avLst>
              <a:gd name="adj" fmla="val 2732"/>
            </a:avLst>
          </a:prstGeom>
          <a:blipFill rotWithShape="1">
            <a:blip r:embed="rId2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7D33FD2C-829E-818D-A54D-A59F56E7F755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1D184A0-85EB-1823-005E-4BF5481511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25424"/>
            <a:ext cx="5903913" cy="6407151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4084" r="2408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42620D89-3055-642A-EF84-B3CDEF578F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1139798" y="3932885"/>
            <a:ext cx="3255621" cy="252413"/>
          </a:xfrm>
        </p:spPr>
        <p:txBody>
          <a:bodyPr vert="horz">
            <a:noAutofit/>
          </a:bodyPr>
          <a:lstStyle>
            <a:lvl1pPr marL="0" algn="l" rtl="1">
              <a:buNone/>
              <a:defRPr sz="16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F1C03C5-9CBA-A799-639A-FC0B367E88B3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147482" y="4263470"/>
            <a:ext cx="2896406" cy="252413"/>
          </a:xfrm>
        </p:spPr>
        <p:txBody>
          <a:bodyPr>
            <a:noAutofit/>
          </a:bodyPr>
          <a:lstStyle>
            <a:lvl1pPr marL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B6D627-5C1F-C47E-91B8-B812C3C72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1352390"/>
            <a:ext cx="5663089" cy="207661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here, over more lines if needed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12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1 centred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215053" y="2289067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F008C240-3FFF-87CA-7DF6-B0D0A1A52961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4265915" y="2345674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2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102269" y="2964204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102269" y="3575088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00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1 centred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866038C-7349-7C16-3F42-02FF40C9DE99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4215053" y="2289067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2824DFCC-05DD-DA07-78C2-18CBDFD67747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4265915" y="2345674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2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E0FE8852-0DB2-82D4-78C3-BCC2DE94CE03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6102269" y="3575088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C99BEAD2-220C-06B1-3391-1F5CA4205657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02269" y="2964204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A9A1567-2C45-4FE5-A02B-22C3C5248741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821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team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416130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56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opcor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640" y="225425"/>
            <a:ext cx="6275214" cy="4645023"/>
          </a:xfrm>
        </p:spPr>
        <p:txBody>
          <a:bodyPr anchor="t">
            <a:noAutofit/>
          </a:bodyPr>
          <a:lstStyle>
            <a:lvl1pPr>
              <a:defRPr sz="7400"/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A4EF7DBE-C5D7-2EB8-CBDD-4E0BB1BB41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8E7F9E8-B51E-CD89-D043-252F09791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1612" y="5570102"/>
            <a:ext cx="560769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771EDC-B339-F5FF-E089-751E858F2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417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7D8368-7367-BBEB-DCBC-1F3E0D019132}"/>
              </a:ext>
            </a:extLst>
          </p:cNvPr>
          <p:cNvCxnSpPr>
            <a:cxnSpLocks/>
          </p:cNvCxnSpPr>
          <p:nvPr/>
        </p:nvCxnSpPr>
        <p:spPr>
          <a:xfrm>
            <a:off x="192088" y="6146915"/>
            <a:ext cx="66218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8905730D-AF31-BD6F-1C12-6033CC3A6D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25833" y="225425"/>
            <a:ext cx="4860925" cy="640715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8662" r="2866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800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Team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20D4E071-D884-E6BC-05E6-6CF050B00F8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94359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team members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team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622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2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4678295-A2E7-0AEC-9EA7-B8FA4F74F2B9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803522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F284B0C-DA19-A9F9-549A-CA7F273A9A6E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1854384" y="2331598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B2FADF7D-7C3E-B322-3458-49C5C2D1A0AA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3690738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C80E40D9-2AC0-7921-5162-BBBDFA94A775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3690738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55B8EC6-1A36-69D2-B5FB-820A6132FD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626586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9AA22884-ADCC-39EE-375A-4D262342E0A3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6677448" y="2331598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8ABEEC0B-E025-63A2-BA74-CD1EDDA0B96C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513802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B8155893-1906-005F-1A85-D84171E2205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513802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23637646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FF0370D9-74B9-9A37-9E6A-2EE7986F96FA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41AE291-A42F-7EB3-0E2B-E2A4A2CAB14D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1803522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1C8B4FEC-A65F-5FF2-84D7-4B82BADAD35D}"/>
              </a:ext>
            </a:extLst>
          </p:cNvPr>
          <p:cNvSpPr>
            <a:spLocks noGrp="1" noChangeAspect="1"/>
          </p:cNvSpPr>
          <p:nvPr>
            <p:ph type="pic" sz="quarter" idx="123"/>
          </p:nvPr>
        </p:nvSpPr>
        <p:spPr>
          <a:xfrm>
            <a:off x="1854384" y="2331598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6260637C-AA03-13B7-CB3E-A98A7F2C21C4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3690738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2C9B2F7A-76B4-D8CB-751F-B38DB7FC7468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3690738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E5F1979-59DA-9433-0680-D3F4FECBF16E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626586" y="2274991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50">
            <a:extLst>
              <a:ext uri="{FF2B5EF4-FFF2-40B4-BE49-F238E27FC236}">
                <a16:creationId xmlns:a16="http://schemas.microsoft.com/office/drawing/2014/main" id="{AEDBD288-6368-C7F8-B91C-795BECBC8092}"/>
              </a:ext>
            </a:extLst>
          </p:cNvPr>
          <p:cNvSpPr>
            <a:spLocks noGrp="1" noChangeAspect="1"/>
          </p:cNvSpPr>
          <p:nvPr>
            <p:ph type="pic" sz="quarter" idx="127"/>
          </p:nvPr>
        </p:nvSpPr>
        <p:spPr>
          <a:xfrm>
            <a:off x="6677448" y="2331598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B9824321-BEE5-B28F-7BCE-CD4A64260AB0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513802" y="3561012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E0597BB1-9456-F429-C88A-703DDE4E320A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513802" y="2950128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27471510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4BBC66F-0327-EFFB-F6D1-35C2643473A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8213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5900CBE5-4AF9-4CA3-92B4-7B4BAED0BEB9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095429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15160F7C-7FE5-B8F2-F155-4DFBD85AF596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095429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037A0B5-3B2A-B4E8-627D-14EA8AEE918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2046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EB309977-5543-51BF-EF28-EA465030DA3D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0918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AFAFD0D5-5970-DB2F-C4AD-3932FD327E21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0918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EF22B8D5-2B35-9BF9-C463-F99D87B1E152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208213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0263BC6-E862-E777-CA4C-418A4F794C7B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95429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5C108297-2431-24A7-274E-73E63D32DCD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95429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4914B17B-3F50-5E86-1172-94D635CF6843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204682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F7D6621-ADDA-D714-4B2B-93D9051A1335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091898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51798604-AFFD-B1C6-5179-B57269EC627C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091898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2" name="Picture Placeholder 50">
            <a:extLst>
              <a:ext uri="{FF2B5EF4-FFF2-40B4-BE49-F238E27FC236}">
                <a16:creationId xmlns:a16="http://schemas.microsoft.com/office/drawing/2014/main" id="{BCF50307-ED9D-3464-415A-490780DCBCD8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259075" y="1536892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4BBD0113-CDE9-802B-DB10-E2E6941913C5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255543" y="1536892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50">
            <a:extLst>
              <a:ext uri="{FF2B5EF4-FFF2-40B4-BE49-F238E27FC236}">
                <a16:creationId xmlns:a16="http://schemas.microsoft.com/office/drawing/2014/main" id="{C75ACD4A-F84C-1C90-F5D5-4743AA63752E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255543" y="3853017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9ED6AC2A-7FA8-78E1-C461-CC4E3441D538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259075" y="3853017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42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blue circles&#10;&#10;AI-generated content may be incorrect.">
            <a:extLst>
              <a:ext uri="{FF2B5EF4-FFF2-40B4-BE49-F238E27FC236}">
                <a16:creationId xmlns:a16="http://schemas.microsoft.com/office/drawing/2014/main" id="{B6F20785-4356-C85D-5514-BF4C09A249DD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BCA7956-55A6-ECDE-756B-4197109F7F68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08213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4AA6F610-33BB-C901-496C-05BA37EA8E8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095429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25FE3DBA-147D-8696-6616-E0F2FBD63CEC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4095429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1110633-8425-3E77-5AA7-827237E5718F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2046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C61C4FDA-9BEE-8A97-D5E7-54BDA288834B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80918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DF8B9DDA-5E4A-7B73-419D-8089318DCF6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80918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49E18F43-1B29-4848-9ECE-DD133C915E5F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208213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3EC60512-337E-859A-1F5A-2F14302C355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4095429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D4AF30A6-D765-8347-51D4-E7DB6BA106C2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4095429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9D90A71D-B92C-BC6E-CB6B-F74DFB28E6E4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6204682" y="3796410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5866EC3A-7B58-787B-5D9A-D70DE1FBD961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8091898" y="4471547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3" name="Text Placeholder 24">
            <a:extLst>
              <a:ext uri="{FF2B5EF4-FFF2-40B4-BE49-F238E27FC236}">
                <a16:creationId xmlns:a16="http://schemas.microsoft.com/office/drawing/2014/main" id="{A48B7674-B9E3-B0AC-74A7-75B3B9C6CBD8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8091898" y="5082431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4" name="Picture Placeholder 50">
            <a:extLst>
              <a:ext uri="{FF2B5EF4-FFF2-40B4-BE49-F238E27FC236}">
                <a16:creationId xmlns:a16="http://schemas.microsoft.com/office/drawing/2014/main" id="{8C96C979-37BC-D58D-5350-52E412985FA3}"/>
              </a:ext>
            </a:extLst>
          </p:cNvPr>
          <p:cNvSpPr>
            <a:spLocks noGrp="1" noChangeAspect="1"/>
          </p:cNvSpPr>
          <p:nvPr>
            <p:ph type="pic" sz="quarter" idx="130"/>
          </p:nvPr>
        </p:nvSpPr>
        <p:spPr>
          <a:xfrm>
            <a:off x="2259075" y="1536892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50">
            <a:extLst>
              <a:ext uri="{FF2B5EF4-FFF2-40B4-BE49-F238E27FC236}">
                <a16:creationId xmlns:a16="http://schemas.microsoft.com/office/drawing/2014/main" id="{363714C7-91D4-6760-A12E-DFAAAC481079}"/>
              </a:ext>
            </a:extLst>
          </p:cNvPr>
          <p:cNvSpPr>
            <a:spLocks noGrp="1" noChangeAspect="1"/>
          </p:cNvSpPr>
          <p:nvPr>
            <p:ph type="pic" sz="quarter" idx="131"/>
          </p:nvPr>
        </p:nvSpPr>
        <p:spPr>
          <a:xfrm>
            <a:off x="6255543" y="1536892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50">
            <a:extLst>
              <a:ext uri="{FF2B5EF4-FFF2-40B4-BE49-F238E27FC236}">
                <a16:creationId xmlns:a16="http://schemas.microsoft.com/office/drawing/2014/main" id="{847CDB88-8430-6253-8BBB-4CB5D7D27E98}"/>
              </a:ext>
            </a:extLst>
          </p:cNvPr>
          <p:cNvSpPr>
            <a:spLocks noGrp="1" noChangeAspect="1"/>
          </p:cNvSpPr>
          <p:nvPr>
            <p:ph type="pic" sz="quarter" idx="132"/>
          </p:nvPr>
        </p:nvSpPr>
        <p:spPr>
          <a:xfrm>
            <a:off x="6255543" y="3853017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72C7DFAE-EAB4-D91A-A902-5FA41C8A0F9A}"/>
              </a:ext>
            </a:extLst>
          </p:cNvPr>
          <p:cNvSpPr>
            <a:spLocks noGrp="1" noChangeAspect="1"/>
          </p:cNvSpPr>
          <p:nvPr>
            <p:ph type="pic" sz="quarter" idx="133"/>
          </p:nvPr>
        </p:nvSpPr>
        <p:spPr>
          <a:xfrm>
            <a:off x="2259075" y="3853017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7437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0405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087621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87621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2321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1193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193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8235889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123105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123105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192088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079304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079304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223865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111081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111081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8227572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0114788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0114788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1C0E2B1-CF7C-C67C-1713-92698FEC15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419AC2BC-2A14-BFC0-DFA9-94E46626F1BC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42950" y="1538850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FDC65A2B-C88F-0395-4FEA-172CDBF08F0F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42949" y="3857025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445766D2-A177-CABC-A776-5E19393DD473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283044" y="3857025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3FCE99C1-3056-F0DA-D4F9-09AFF40C17B1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283043" y="1543130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82C7FCCF-9C95-3DF0-163D-46D4893C26D4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8286751" y="3857025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ECD1522D-D3EA-7770-A355-80F41C8DD955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8286750" y="1538850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152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6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DC7D1B7E-FACD-6391-B85E-C23526CF94C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DB5D7872-F1D2-1E1B-4352-F0D7503A26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98B8C55-F2AF-DDDE-F05E-47FEE6635E4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00405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1C5E477D-9AEC-5EF6-09CC-2E01F2EC547E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087621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94B12745-C0B9-0855-9787-9DDB75295943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087621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3810F258-96B5-10F7-E537-A68FC64F8E5E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4232182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AADA0E40-A7E7-3F5D-19B0-D8F0C2C91A51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6119398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F483F9F-3113-10A1-5348-F10FA1D643B5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6119398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DC783525-2F4D-1031-FC7B-AF7D576B52FA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8235889" y="1482243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3180684A-6C9B-8D54-71CD-49A338CA899C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10123105" y="2157380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617CC018-F126-BA76-8725-EF98ED549CEC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10123105" y="2768264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6" name="Text Placeholder 11">
            <a:extLst>
              <a:ext uri="{FF2B5EF4-FFF2-40B4-BE49-F238E27FC236}">
                <a16:creationId xmlns:a16="http://schemas.microsoft.com/office/drawing/2014/main" id="{CCED474F-F7D6-FA63-5007-05C478BB406F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>
          <a:xfrm>
            <a:off x="192088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8" name="Text Placeholder 20">
            <a:extLst>
              <a:ext uri="{FF2B5EF4-FFF2-40B4-BE49-F238E27FC236}">
                <a16:creationId xmlns:a16="http://schemas.microsoft.com/office/drawing/2014/main" id="{D4F00154-7BF6-4F3B-8567-355DC53B7E17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2079304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DAB0720A-0861-F150-4DEA-FA70EF3A86A5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2079304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0" name="Text Placeholder 11">
            <a:extLst>
              <a:ext uri="{FF2B5EF4-FFF2-40B4-BE49-F238E27FC236}">
                <a16:creationId xmlns:a16="http://schemas.microsoft.com/office/drawing/2014/main" id="{7616B026-EAB3-A9DB-D704-AD026E614550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4223865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2" name="Text Placeholder 20">
            <a:extLst>
              <a:ext uri="{FF2B5EF4-FFF2-40B4-BE49-F238E27FC236}">
                <a16:creationId xmlns:a16="http://schemas.microsoft.com/office/drawing/2014/main" id="{A7C25548-ECDC-1610-D194-496872A5DF10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111081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3" name="Text Placeholder 24">
            <a:extLst>
              <a:ext uri="{FF2B5EF4-FFF2-40B4-BE49-F238E27FC236}">
                <a16:creationId xmlns:a16="http://schemas.microsoft.com/office/drawing/2014/main" id="{62AFEE6C-E0F2-4985-D3D5-FEDA05C3B31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6111081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2DE1FEAB-418A-61A3-786B-81E187B89CF4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8227572" y="3800418"/>
            <a:ext cx="3761894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6" name="Text Placeholder 20">
            <a:extLst>
              <a:ext uri="{FF2B5EF4-FFF2-40B4-BE49-F238E27FC236}">
                <a16:creationId xmlns:a16="http://schemas.microsoft.com/office/drawing/2014/main" id="{27EF4935-D8F0-AF4E-7849-4EDC0799DE6E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0114788" y="4475555"/>
            <a:ext cx="1648793" cy="495538"/>
          </a:xfrm>
        </p:spPr>
        <p:txBody>
          <a:bodyPr vert="horz">
            <a:noAutofit/>
          </a:bodyPr>
          <a:lstStyle>
            <a:lvl1pPr marL="0" algn="l" rtl="1">
              <a:buNone/>
              <a:defRPr sz="1600"/>
            </a:lvl1pPr>
            <a:lvl2pPr algn="thaiDist">
              <a:defRPr/>
            </a:lvl2pPr>
          </a:lstStyle>
          <a:p>
            <a:pPr lvl="0"/>
            <a:r>
              <a:rPr lang="en-US"/>
              <a:t>Name Surname</a:t>
            </a:r>
          </a:p>
        </p:txBody>
      </p:sp>
      <p:sp>
        <p:nvSpPr>
          <p:cNvPr id="57" name="Text Placeholder 24">
            <a:extLst>
              <a:ext uri="{FF2B5EF4-FFF2-40B4-BE49-F238E27FC236}">
                <a16:creationId xmlns:a16="http://schemas.microsoft.com/office/drawing/2014/main" id="{4661495F-B915-17AB-BB87-D14D1BC65E3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10114788" y="5086439"/>
            <a:ext cx="1648795" cy="252413"/>
          </a:xfrm>
        </p:spPr>
        <p:txBody>
          <a:bodyPr>
            <a:noAutofit/>
          </a:bodyPr>
          <a:lstStyle>
            <a:lvl1pPr marL="0">
              <a:buNone/>
              <a:defRPr sz="1200" b="0"/>
            </a:lvl1pPr>
          </a:lstStyle>
          <a:p>
            <a:pPr lvl="0"/>
            <a:r>
              <a:rPr lang="en-US"/>
              <a:t>Job title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FA4F21-C6FD-FD44-0797-350ADFCFBB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6" name="Picture Placeholder 50">
            <a:extLst>
              <a:ext uri="{FF2B5EF4-FFF2-40B4-BE49-F238E27FC236}">
                <a16:creationId xmlns:a16="http://schemas.microsoft.com/office/drawing/2014/main" id="{53C05752-A18C-61E8-818B-0B4D2C1276E0}"/>
              </a:ext>
            </a:extLst>
          </p:cNvPr>
          <p:cNvSpPr>
            <a:spLocks noGrp="1" noChangeAspect="1"/>
          </p:cNvSpPr>
          <p:nvPr>
            <p:ph type="pic" sz="quarter" idx="138"/>
          </p:nvPr>
        </p:nvSpPr>
        <p:spPr>
          <a:xfrm>
            <a:off x="242950" y="1538850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FF33ECA3-B500-AE68-B95A-37A2780CFF7E}"/>
              </a:ext>
            </a:extLst>
          </p:cNvPr>
          <p:cNvSpPr>
            <a:spLocks noGrp="1" noChangeAspect="1"/>
          </p:cNvSpPr>
          <p:nvPr>
            <p:ph type="pic" sz="quarter" idx="139"/>
          </p:nvPr>
        </p:nvSpPr>
        <p:spPr>
          <a:xfrm>
            <a:off x="242949" y="3857025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50">
            <a:extLst>
              <a:ext uri="{FF2B5EF4-FFF2-40B4-BE49-F238E27FC236}">
                <a16:creationId xmlns:a16="http://schemas.microsoft.com/office/drawing/2014/main" id="{E546EE58-656E-20EF-638E-42E8473CDD3E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4283044" y="3857025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D280F1AF-FB53-077B-BF45-3C7A94E9CCC7}"/>
              </a:ext>
            </a:extLst>
          </p:cNvPr>
          <p:cNvSpPr>
            <a:spLocks noGrp="1" noChangeAspect="1"/>
          </p:cNvSpPr>
          <p:nvPr>
            <p:ph type="pic" sz="quarter" idx="141"/>
          </p:nvPr>
        </p:nvSpPr>
        <p:spPr>
          <a:xfrm>
            <a:off x="4283043" y="1543130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50">
            <a:extLst>
              <a:ext uri="{FF2B5EF4-FFF2-40B4-BE49-F238E27FC236}">
                <a16:creationId xmlns:a16="http://schemas.microsoft.com/office/drawing/2014/main" id="{13369578-A3C5-8280-8183-08CB5CB71023}"/>
              </a:ext>
            </a:extLst>
          </p:cNvPr>
          <p:cNvSpPr>
            <a:spLocks noGrp="1" noChangeAspect="1"/>
          </p:cNvSpPr>
          <p:nvPr>
            <p:ph type="pic" sz="quarter" idx="142"/>
          </p:nvPr>
        </p:nvSpPr>
        <p:spPr>
          <a:xfrm>
            <a:off x="8286751" y="3857025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217987CC-B9CA-18F8-5F25-4A22A1CBD0EE}"/>
              </a:ext>
            </a:extLst>
          </p:cNvPr>
          <p:cNvSpPr>
            <a:spLocks noGrp="1" noChangeAspect="1"/>
          </p:cNvSpPr>
          <p:nvPr>
            <p:ph type="pic" sz="quarter" idx="143"/>
          </p:nvPr>
        </p:nvSpPr>
        <p:spPr>
          <a:xfrm>
            <a:off x="8286750" y="1538850"/>
            <a:ext cx="1697037" cy="202565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26438" r="26438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788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10506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5431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88095" y="2483095"/>
            <a:ext cx="3355730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7678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337" y="2483095"/>
            <a:ext cx="3237619" cy="300683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36454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8193333" y="1627626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302109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404601" y="2483095"/>
            <a:ext cx="3333062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931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1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9DA2A06-7FC5-1E28-4E09-9F95C4692B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10506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61BC7BB7-9723-F59E-A3C8-F94F71C0B07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315431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2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68ECD555-15C0-4DB2-65CE-07E70F6D4F4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388095" y="2483095"/>
            <a:ext cx="3355730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6B1708C-71B0-618C-6CF6-F331A4EFA9CA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227678" y="1627627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5CE061-565D-25C3-1863-F0CBE10E05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337" y="2483095"/>
            <a:ext cx="3237619" cy="3006833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id="{FD37BEF1-6651-8DD0-76B8-29699027FC7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36454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8EC93F63-55BD-0D7D-B673-828F4EA2EDBD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>
          <a:xfrm>
            <a:off x="8193333" y="1627626"/>
            <a:ext cx="3805238" cy="4386301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8D187A14-143C-AD2F-2B63-E09EC90A874D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302109" y="1760186"/>
            <a:ext cx="3587686" cy="507994"/>
          </a:xfrm>
          <a:prstGeom prst="roundRect">
            <a:avLst>
              <a:gd name="adj" fmla="val 13265"/>
            </a:avLst>
          </a:prstGeom>
          <a:solidFill>
            <a:schemeClr val="accent5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3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91A155A0-50B7-ACF9-3E8B-D54C45EF866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404601" y="2483095"/>
            <a:ext cx="3333062" cy="2390256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824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 Summary v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65672" y="1411695"/>
            <a:ext cx="5435601" cy="4818777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8275" r="1827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411696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81054" y="1491180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75341" y="1933110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07360" y="3044640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81054" y="3116923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5341" y="3573141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07360" y="4677583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81054" y="4757068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accent3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75341" y="5206142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94366D46-880F-8ABD-5160-F921F4208D0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74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shre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3640" y="225425"/>
            <a:ext cx="6275214" cy="4645023"/>
          </a:xfrm>
        </p:spPr>
        <p:txBody>
          <a:bodyPr anchor="t">
            <a:noAutofit/>
          </a:bodyPr>
          <a:lstStyle>
            <a:lvl1pPr>
              <a:defRPr sz="7400"/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pic>
        <p:nvPicPr>
          <p:cNvPr id="2" name="Picture 1" descr="A group of blue circles&#10;&#10;AI-generated content may be incorrect.">
            <a:extLst>
              <a:ext uri="{FF2B5EF4-FFF2-40B4-BE49-F238E27FC236}">
                <a16:creationId xmlns:a16="http://schemas.microsoft.com/office/drawing/2014/main" id="{A4EF7DBE-C5D7-2EB8-CBDD-4E0BB1BB41E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8E7F9E8-B51E-CD89-D043-252F09791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1612" y="5570102"/>
            <a:ext cx="560769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7771EDC-B339-F5FF-E089-751E858F2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417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07D8368-7367-BBEB-DCBC-1F3E0D019132}"/>
              </a:ext>
            </a:extLst>
          </p:cNvPr>
          <p:cNvCxnSpPr>
            <a:cxnSpLocks/>
          </p:cNvCxnSpPr>
          <p:nvPr/>
        </p:nvCxnSpPr>
        <p:spPr>
          <a:xfrm>
            <a:off x="192088" y="6146915"/>
            <a:ext cx="662181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8905730D-AF31-BD6F-1C12-6033CC3A6D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25833" y="225425"/>
            <a:ext cx="4860925" cy="6407150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8662" r="28662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439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 Summary v2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4100A89-633A-90B1-489C-FA202676623B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8FA999A0-37EA-70A2-CC44-3D1C7E4F2D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65672" y="1411695"/>
            <a:ext cx="5435601" cy="4818777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18275" r="1827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D6CC30A-C16D-E718-51E2-F8D5BAD96A79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411696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F721E2F5-CA0E-EE3D-D511-62882995DBD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81054" y="1491180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12C88E75-D0AE-E029-70FC-12ACC3A440F8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375341" y="1933110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ACF54BD7-B229-8A1B-4511-8BE449698CD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207360" y="3044640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2B1BDD6-2AA5-3480-EEF3-7C906D1CD1AE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281054" y="3116923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AB60076-9D83-0E21-685F-B5E936537BC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75341" y="3573141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A2983F6-3637-01D8-CCAA-43E28D9476F2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07360" y="4677583"/>
            <a:ext cx="5888640" cy="1512000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F128F2E4-B36E-3263-E054-CD3148151552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281054" y="4757068"/>
            <a:ext cx="5741251" cy="333509"/>
          </a:xfrm>
          <a:prstGeom prst="roundRect">
            <a:avLst>
              <a:gd name="adj" fmla="val 13265"/>
            </a:avLst>
          </a:prstGeom>
          <a:solidFill>
            <a:schemeClr val="tx2"/>
          </a:solidFill>
        </p:spPr>
        <p:txBody>
          <a:bodyPr vert="horz" lIns="108000" anchor="ctr">
            <a:noAutofit/>
          </a:bodyPr>
          <a:lstStyle>
            <a:lvl1pPr marL="635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marL="6350" marR="0" lvl="0" indent="0" algn="l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Summary point 1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3F5B2394-54D8-74A6-7439-72A0329F73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375341" y="5206142"/>
            <a:ext cx="5573269" cy="814402"/>
          </a:xfrm>
        </p:spPr>
        <p:txBody>
          <a:bodyPr>
            <a:noAutofit/>
          </a:bodyPr>
          <a:lstStyle>
            <a:lvl1pPr marL="0">
              <a:lnSpc>
                <a:spcPct val="150000"/>
              </a:lnSpc>
              <a:spcAft>
                <a:spcPts val="0"/>
              </a:spcAft>
              <a:buNone/>
              <a:defRPr sz="1200" b="0"/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7B01FB5-BC22-DF22-BF19-21F2256CB82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82AF2D0-96D3-F249-E30A-37FC1A2EA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F3B4D5-576B-2615-28AC-85FCB8FFC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57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 Summary v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5EDA8CBF-12CA-F8DD-8A63-8B1680C48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5955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 Summary v1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636CA2B7-9214-269F-E416-7450BDA9E36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C7BD6A-1A9B-5C26-B97F-9E935901EB33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AB1C82F-1D75-BE0E-43F2-98B88D2C3A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summary slide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DA3433-092B-0BEC-A41D-A26D641EA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summary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7766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492" y="2203994"/>
            <a:ext cx="5495016" cy="2025105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/>
              <a:t>Statement or numbers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854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ight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BACDD7F-435C-9A01-F9D7-5ED03E213508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492" y="2203994"/>
            <a:ext cx="5495016" cy="2025105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/>
              <a:t>Statement or numbers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174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onger dark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038" y="1780249"/>
            <a:ext cx="10543923" cy="3147802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/>
              <a:t>A longer statement </a:t>
            </a:r>
            <a:br>
              <a:rPr lang="en-GB"/>
            </a:br>
            <a:r>
              <a:rPr lang="en-GB"/>
              <a:t>or a longer fact can </a:t>
            </a:r>
            <a:br>
              <a:rPr lang="en-GB"/>
            </a:br>
            <a:r>
              <a:rPr lang="en-GB"/>
              <a:t>go in here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357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longer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62199CF-A8C3-2F95-7068-C6A82BBFD36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038" y="1780249"/>
            <a:ext cx="10543923" cy="3147802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/>
              <a:t>A longer statement </a:t>
            </a:r>
            <a:br>
              <a:rPr lang="en-GB"/>
            </a:br>
            <a:r>
              <a:rPr lang="en-GB"/>
              <a:t>or a longer fact can </a:t>
            </a:r>
            <a:br>
              <a:rPr lang="en-GB"/>
            </a:br>
            <a:r>
              <a:rPr lang="en-GB"/>
              <a:t>go in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72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colour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078" y="1399922"/>
            <a:ext cx="11783680" cy="3981282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814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ld statement colour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078" y="1399922"/>
            <a:ext cx="11783680" cy="3981282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Statement </a:t>
            </a:r>
            <a:br>
              <a:rPr lang="en-GB" dirty="0"/>
            </a:br>
            <a:r>
              <a:rPr lang="en-GB" dirty="0"/>
              <a:t>or numbers</a:t>
            </a:r>
            <a:endParaRPr lang="en-US" dirty="0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A1ACBDE3-0D94-F950-158E-0FC563E8A5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38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image background dark text">
    <p:bg>
      <p:bgPr>
        <a:blipFill>
          <a:blip r:embed="rId2"/>
          <a:stretch>
            <a:fillRect t="-40486" b="-3933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9E85D2A5-FBA3-7FBE-28F3-5FFC225A1B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3515790"/>
            <a:ext cx="11800084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799414"/>
            <a:ext cx="11800084" cy="525552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1EF3CAB-5939-3A6C-A909-26CF837A64D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BB8E412B-4E84-5E8C-ED46-0CA508B03CE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7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ark knigh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1612" y="5570102"/>
            <a:ext cx="560769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612" y="225425"/>
            <a:ext cx="6311006" cy="4645023"/>
          </a:xfrm>
        </p:spPr>
        <p:txBody>
          <a:bodyPr anchor="t">
            <a:noAutofit/>
          </a:bodyPr>
          <a:lstStyle>
            <a:lvl1pPr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417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10B4C7-79ED-C0DB-B911-DF429C59A1FB}"/>
              </a:ext>
            </a:extLst>
          </p:cNvPr>
          <p:cNvCxnSpPr>
            <a:cxnSpLocks/>
          </p:cNvCxnSpPr>
          <p:nvPr/>
        </p:nvCxnSpPr>
        <p:spPr>
          <a:xfrm>
            <a:off x="192088" y="6146915"/>
            <a:ext cx="66218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25833" y="225425"/>
            <a:ext cx="4860925" cy="640715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8662" r="28662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3D1FE2C-0B82-3A64-F756-9BB969DAD45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448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image background light text">
    <p:bg>
      <p:bgPr>
        <a:blipFill>
          <a:blip r:embed="rId2"/>
          <a:stretch>
            <a:fillRect t="-40486" b="-3933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6358AFB-D8BD-32AE-9CFA-FD4213B2EC30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9E85D2A5-FBA3-7FBE-28F3-5FFC225A1B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3515790"/>
            <a:ext cx="11800084" cy="347555"/>
          </a:xfrm>
        </p:spPr>
        <p:txBody>
          <a:bodyPr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799414"/>
            <a:ext cx="11800084" cy="525552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1EF3CAB-5939-3A6C-A909-26CF837A64D3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37101594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image background dark text">
    <p:bg>
      <p:bgPr>
        <a:blipFill>
          <a:blip r:embed="rId2"/>
          <a:stretch>
            <a:fillRect t="-40486" b="-3933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466260"/>
            <a:ext cx="11800084" cy="525552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F6076E-3629-BF11-CD14-1A5AE5155F4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013619" y="3428999"/>
            <a:ext cx="10164762" cy="1127125"/>
          </a:xfrm>
        </p:spPr>
        <p:txBody>
          <a:bodyPr>
            <a:noAutofit/>
          </a:bodyPr>
          <a:lstStyle>
            <a:lvl1pPr algn="ctr">
              <a:buNone/>
              <a:defRPr sz="7400"/>
            </a:lvl1pPr>
          </a:lstStyle>
          <a:p>
            <a:pPr lvl="0"/>
            <a:r>
              <a:rPr lang="en-US" dirty="0"/>
              <a:t>Bold statement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1399F17-F804-5C21-CC57-0576FD820F3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8173E5A-7720-4738-7CE3-73AAC74899E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792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image background light text">
    <p:bg>
      <p:bgPr>
        <a:blipFill>
          <a:blip r:embed="rId2"/>
          <a:stretch>
            <a:fillRect t="-40486" b="-3933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941E6EA-FAD6-6AE3-DC43-D027596BC3C2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2420F18-A5E7-4928-E8D3-E72412DE95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466260"/>
            <a:ext cx="11800084" cy="525552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3F6076E-3629-BF11-CD14-1A5AE5155F46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1013619" y="3428999"/>
            <a:ext cx="10164762" cy="1127125"/>
          </a:xfrm>
        </p:spPr>
        <p:txBody>
          <a:bodyPr>
            <a:noAutofit/>
          </a:bodyPr>
          <a:lstStyle>
            <a:lvl1pPr algn="ctr">
              <a:buNone/>
              <a:defRPr sz="7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Bold statement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1399F17-F804-5C21-CC57-0576FD820F3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28265966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, subheading and image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225425"/>
            <a:ext cx="5890758" cy="640715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4142" r="2414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5544952" cy="1962499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across multiple lines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364221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>
                <a:sym typeface="Inter Tight"/>
              </a:rPr>
              <a:t>Subheading goes here</a:t>
            </a:r>
          </a:p>
        </p:txBody>
      </p:sp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E03C78FC-F7CB-CF6E-9963-EF8CBA2F6C5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921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ing, subheading and image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225425"/>
            <a:ext cx="5890758" cy="640715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4142" r="24142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243" y="240373"/>
            <a:ext cx="5544952" cy="1962499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across multiple lines</a:t>
            </a:r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id="{6E02C3CD-72E9-8A35-AB1B-334701EE37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2364221"/>
            <a:ext cx="5544953" cy="295852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Subheading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2C82924A-0BC4-13F8-ED1B-970A282D8C2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693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31998791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24954281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3200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</p:spTree>
    <p:extLst>
      <p:ext uri="{BB962C8B-B14F-4D97-AF65-F5344CB8AC3E}">
        <p14:creationId xmlns:p14="http://schemas.microsoft.com/office/powerpoint/2010/main" val="12312519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5815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red carp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A566F8-1DF5-C7AC-5F18-765436387B0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1612" y="5570102"/>
            <a:ext cx="560769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44264B2-0B50-3B43-BB83-84A57B7E2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612" y="225425"/>
            <a:ext cx="6311006" cy="4645023"/>
          </a:xfrm>
        </p:spPr>
        <p:txBody>
          <a:bodyPr anchor="t">
            <a:noAutofit/>
          </a:bodyPr>
          <a:lstStyle>
            <a:lvl1pPr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>
                <a:effectLst/>
              </a:rPr>
              <a:t>Heading goes here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11592A-0B7A-92FE-942F-2D4B57B6DE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56417" y="6405907"/>
            <a:ext cx="2067005" cy="222835"/>
          </a:xfrm>
        </p:spPr>
        <p:txBody>
          <a:bodyPr anchor="ctr">
            <a:noAutofit/>
          </a:bodyPr>
          <a:lstStyle>
            <a:lvl1pPr algn="r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10B4C7-79ED-C0DB-B911-DF429C59A1FB}"/>
              </a:ext>
            </a:extLst>
          </p:cNvPr>
          <p:cNvCxnSpPr>
            <a:cxnSpLocks/>
          </p:cNvCxnSpPr>
          <p:nvPr/>
        </p:nvCxnSpPr>
        <p:spPr>
          <a:xfrm>
            <a:off x="192088" y="6146915"/>
            <a:ext cx="66218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7A2433BF-D870-EE9E-9505-447ABCB692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125833" y="225425"/>
            <a:ext cx="4860925" cy="640715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8662" r="2866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3D1FE2C-0B82-3A64-F756-9BB969DAD45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934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41565066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2694032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071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2556" r="2255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903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2556" r="2255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390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5409" b="540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5409" b="540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508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</a:t>
            </a:r>
            <a:r>
              <a:rPr lang="en-US" err="1">
                <a:sym typeface="Inter Tight"/>
              </a:rPr>
              <a:t>Morbm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>
              <a:sym typeface="Inter Tight"/>
            </a:endParaRPr>
          </a:p>
          <a:p>
            <a:endParaRPr lang="en-US">
              <a:sym typeface="Inter T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5409" b="540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5409" b="540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333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6540" r="2654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069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l="26540" r="2654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 over two lines if needed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err="1">
                <a:sym typeface="Inter Tight"/>
              </a:rPr>
              <a:t>Vivamus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vehicula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arcu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felis</a:t>
            </a:r>
            <a:r>
              <a:rPr lang="en-US">
                <a:sym typeface="Inter Tight"/>
              </a:rPr>
              <a:t>, semper </a:t>
            </a:r>
            <a:r>
              <a:rPr lang="en-US" err="1">
                <a:sym typeface="Inter Tight"/>
              </a:rPr>
              <a:t>sagittis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nisl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condimentum</a:t>
            </a:r>
            <a:r>
              <a:rPr lang="en-US">
                <a:sym typeface="Inter Tight"/>
              </a:rPr>
              <a:t> vel. 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convallis </a:t>
            </a:r>
            <a:r>
              <a:rPr lang="en-US" err="1">
                <a:sym typeface="Inter Tight"/>
              </a:rPr>
              <a:t>tincidunt</a:t>
            </a:r>
            <a:r>
              <a:rPr lang="en-US">
                <a:sym typeface="Inter T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ym typeface="Inter Tight"/>
              </a:rPr>
              <a:t>Morbi </a:t>
            </a:r>
            <a:r>
              <a:rPr lang="en-US" err="1">
                <a:sym typeface="Inter Tight"/>
              </a:rPr>
              <a:t>tristique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interdum</a:t>
            </a:r>
            <a:r>
              <a:rPr lang="en-US">
                <a:sym typeface="Inter Tight"/>
              </a:rPr>
              <a:t> tempus. Sed </a:t>
            </a:r>
            <a:r>
              <a:rPr lang="en-US" err="1">
                <a:sym typeface="Inter Tight"/>
              </a:rPr>
              <a:t>ut</a:t>
            </a:r>
            <a:r>
              <a:rPr lang="en-US">
                <a:sym typeface="Inter Tight"/>
              </a:rPr>
              <a:t> ipsum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enim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aliquet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finibus</a:t>
            </a:r>
            <a:r>
              <a:rPr lang="en-US">
                <a:sym typeface="Inter Tight"/>
              </a:rPr>
              <a:t> in vitae ante. Sed </a:t>
            </a:r>
            <a:r>
              <a:rPr lang="en-US" err="1">
                <a:sym typeface="Inter Tight"/>
              </a:rPr>
              <a:t>iaculis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scelerisque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lacus</a:t>
            </a:r>
            <a:r>
              <a:rPr lang="en-US">
                <a:sym typeface="Inter Tight"/>
              </a:rPr>
              <a:t>, </a:t>
            </a:r>
            <a:r>
              <a:rPr lang="en-US" err="1">
                <a:sym typeface="Inter Tight"/>
              </a:rPr>
              <a:t>eu</a:t>
            </a:r>
            <a:r>
              <a:rPr lang="en-US">
                <a:sym typeface="Inter Tight"/>
              </a:rPr>
              <a:t> </a:t>
            </a:r>
            <a:r>
              <a:rPr lang="en-US" err="1">
                <a:sym typeface="Inter Tight"/>
              </a:rPr>
              <a:t>fringilla</a:t>
            </a:r>
            <a:r>
              <a:rPr lang="en-US">
                <a:sym typeface="Inter Tight"/>
              </a:rPr>
              <a:t> libero </a:t>
            </a:r>
            <a:r>
              <a:rPr lang="en-US" err="1">
                <a:sym typeface="Inter Tight"/>
              </a:rPr>
              <a:t>convalli</a:t>
            </a:r>
            <a:r>
              <a:rPr lang="en-US">
                <a:sym typeface="Inter Tight"/>
              </a:rPr>
              <a:t>. </a:t>
            </a:r>
          </a:p>
          <a:p>
            <a:endParaRPr lang="en-US">
              <a:sym typeface="Inter T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0E4FD167-4D16-BF5D-8B11-A13C4A7A1B1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	   XX secondary text goes along here</a:t>
            </a:r>
          </a:p>
        </p:txBody>
      </p:sp>
    </p:spTree>
    <p:extLst>
      <p:ext uri="{BB962C8B-B14F-4D97-AF65-F5344CB8AC3E}">
        <p14:creationId xmlns:p14="http://schemas.microsoft.com/office/powerpoint/2010/main" val="3679690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1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967324" y="4750837"/>
            <a:ext cx="2193104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975760" y="5387284"/>
            <a:ext cx="218466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B08018E8-F34C-8069-E1C6-E737629FCC49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00000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08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title dark tex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8650284-4DED-335C-1EC0-91A29EC0B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3694" y="1928692"/>
            <a:ext cx="10004612" cy="3027510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214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2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3DD0797-9A59-6195-523B-B98ACBCDFA32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3784701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5FA2CC51-6CE1-326F-A7B1-0424996A1D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3793137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6398428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6406864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7F4D524-18FC-CDDF-5F43-3D3C0C009A8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3784701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7EA00FB8-DEEB-FEC6-9B57-A85050699793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6406864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91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3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022AF25-6D9E-47D6-F8AC-2E19A2304A9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166681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8605109-26F7-3626-6E3E-AB608511EF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175117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47D227D-E2DC-807F-C8B0-CB79380B51F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7780408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A40AA02B-1293-8EED-AEBA-6894928E6D9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7788844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F2F48317-11BE-0A8E-8F20-C787E451605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66681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50">
            <a:extLst>
              <a:ext uri="{FF2B5EF4-FFF2-40B4-BE49-F238E27FC236}">
                <a16:creationId xmlns:a16="http://schemas.microsoft.com/office/drawing/2014/main" id="{3BA23112-71C3-0C4E-2808-0D4E3E2D477F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7788844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E806048-4821-B4E5-F030-EBE1B526AABF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552955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76452A7-68BB-CFA9-765B-38FC8A6CE80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561391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E4DACA00-EAD2-B53B-EB36-E7EC44F7F342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561391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257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4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EF48F39-A088-BA34-74AF-325728A4DED4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158890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4BA61FFB-7436-633A-3B76-90FBC46678F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167326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778EA51-334E-4030-5978-D80B9D383C6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772617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124E94-91DF-EDB5-5B86-B730E365AED0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781053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2" name="Picture Placeholder 50">
            <a:extLst>
              <a:ext uri="{FF2B5EF4-FFF2-40B4-BE49-F238E27FC236}">
                <a16:creationId xmlns:a16="http://schemas.microsoft.com/office/drawing/2014/main" id="{A27C98CA-6AEB-160B-16E3-CBA81B74BD6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158890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5D9274C3-5F74-0839-CEB3-0605615B11F9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3781053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9D2DDE9-9BCC-DE14-9B52-F95E4FADF41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411653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D6C507-2837-8552-24CC-63B843A9BE7E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420089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3E65448-2239-F1DC-CAB2-D79C8CD9E546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9025380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D00A6B4-E923-4E76-7CB1-D07FFBBB1152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033816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56C8FEAF-5F97-1431-D7C4-E890B601F59D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6411653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ADD9B8DF-5C0E-AA4F-C88A-AAC0DB25FEBF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9033816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000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5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2604695-6003-FB2B-8C7C-62EF82B14EA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99829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3BCE232B-F012-FAA3-8F0D-11B46FF3203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08265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B183892-7FB2-E84B-8228-6B26C8F0EBB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2655946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CD64B5ED-C4C8-6A5D-C990-FEBD33ECD5E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664382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BA505D7A-07EB-1F49-03A2-9808EB8D6D3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99829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9CFB74E5-C0EC-908C-088D-93A6E57A03A8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2664382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397E2BE-2098-C370-7F15-278D6B93C7F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112063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B45C76-EC3E-FC03-47C9-860032F621EA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120499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4AF4F50-891C-8D08-CDB5-1C1F420855A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7568180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A30412F-A79F-6032-B334-E8D4A1C8C97F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7576616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46F6236A-7045-4AC1-2EF0-F45FECABE285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5112063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528E9631-48F9-DB51-0784-450CDE986B66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7576616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5C00C8F2-B9D7-998D-448A-6B5A9CBFCD15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974862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F6CFA685-5767-169C-BA8B-9114751D2E2B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9983298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32" name="Picture Placeholder 50">
            <a:extLst>
              <a:ext uri="{FF2B5EF4-FFF2-40B4-BE49-F238E27FC236}">
                <a16:creationId xmlns:a16="http://schemas.microsoft.com/office/drawing/2014/main" id="{5E3B5FD0-A573-9CFA-57A3-D356F5334D86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9983298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315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6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3E93791-E1C0-2FB7-6031-5E6F93F40C79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196803" y="1459033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98B7F49-D9DF-A02D-D1FE-D3F3B25D630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946189" y="1720050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0F413ABE-93B2-5720-A9A9-C10BA306819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1946189" y="2598787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C81796C0-48C7-0178-798C-4A2F3D753C11}"/>
              </a:ext>
            </a:extLst>
          </p:cNvPr>
          <p:cNvSpPr>
            <a:spLocks noGrp="1" noChangeAspect="1"/>
          </p:cNvSpPr>
          <p:nvPr>
            <p:ph type="pic" sz="quarter" idx="136"/>
          </p:nvPr>
        </p:nvSpPr>
        <p:spPr>
          <a:xfrm>
            <a:off x="276430" y="1521141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CA47BA6-128B-BAD6-6F7D-15E6A486F2E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92088" y="3901662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7AA615-F877-8294-33BC-E29486C96B91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1941474" y="4162679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2417EC2F-AD09-7DE6-A4EC-D7EEAC21CC48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1941474" y="5041416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161A6C28-C2A6-3E29-3C38-DAA5361EB18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71715" y="3963770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D67A216-ABEE-774F-AF44-2813A95A97E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4187605" y="1456679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4307813-5AE0-81A8-EC55-CB1FA1D1887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5936991" y="1717696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3EBCBEEA-C139-BA63-32F9-F7F2017F0F6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5936991" y="2596433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74C31924-A213-F566-AEBD-CCB68605C7C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4267232" y="1518787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4E522BA-B4AF-6AE7-2A9F-2BAB286426F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4182890" y="3899308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5FB2C446-13E9-9A79-3126-9A7C25B14B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5932276" y="4160325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0BD03D03-4352-1EA2-D469-F3044E0935E5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932276" y="5039062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8E1CB072-2EE9-487F-0507-9E9C224D88D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4262517" y="3961416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FAA46B-939F-28B8-B6C9-C489044F4BA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8166051" y="1454325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A1B102DA-6820-473A-1C20-B72EA4243F9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915437" y="1715342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3B597D1D-621E-4C00-A28F-847D96AF325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9915437" y="2594079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FA5E277A-B9DD-D73A-F762-B7555D969822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8245678" y="1516433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AC7B8A9-E9BF-E88E-CD39-C4D05327CB23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8161336" y="3896954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109CF006-7385-394B-5E94-0CE4C4B2D38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9910722" y="4157971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99C9A6CD-15DF-0CE4-188C-57705A65ADA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9910722" y="5036708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F016D76E-1151-FCE6-FF28-4CC297CFF473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8240963" y="3959062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584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8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96805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708525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708525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BC364DF-5545-983E-B0C0-8BE0D049443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62131" y="1547845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75B8C18-82A8-C95B-D2F8-100A4D5DC7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92088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AD4AD82F-3BFC-E5DE-C76E-45872500749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703808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0F7C495A-CBC4-C9AF-720F-BAF049428D2F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703808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8A2FA888-B5D4-E100-C3D6-9D4F04D0AA9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57414" y="3886530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97DCF92-38A5-2291-841C-EA6B0E9C36D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3179635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47C95E3-5469-2CAA-4549-9C6CAE1784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4691355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9A7BD36-2564-D8D0-8074-3F7058BD74E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4691355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26BC4E9-53C2-C59C-B116-6ED3C5ED5DA3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3244961" y="1547845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AF448C7-F0D6-BB57-4690-14604A72632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3174918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A62B309E-68C7-A54B-2769-108158D56C2A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4686638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F2D9751A-86A6-CC5D-C181-B264D581D17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686638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8E001E80-1A5A-D31D-BDDE-A81EF932F91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3240244" y="3886530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CD2629E-A4CB-F2E6-86AC-D394CEB5C71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6218186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0D119150-7DB2-BE28-E841-F42FAA79893A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7729906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0AD5844-5638-3989-FD32-E73F0C3F02E0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7729906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1" name="Picture Placeholder 50">
            <a:extLst>
              <a:ext uri="{FF2B5EF4-FFF2-40B4-BE49-F238E27FC236}">
                <a16:creationId xmlns:a16="http://schemas.microsoft.com/office/drawing/2014/main" id="{84BAF48E-FD49-2734-1856-268AFBE2E02A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283512" y="1547845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E843EA03-0818-040A-F686-6DF13CAA128D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6213469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D7D990-28EE-A87E-B4C6-AD6F4499B3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7725189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BFC7D74-E10D-09B8-0856-28783A0A5063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7725189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56E8622C-829C-1F9D-DA0F-3844A579367E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6278795" y="3886530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8802167-1614-B3A3-0F0A-9A89258C0FEF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9201016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22C660A-9488-DC9D-A155-3E618B722A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0712736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D00C607-BCC7-8321-467B-68B71D2DED7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0712736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75B1C7D6-D8FD-E4AE-9431-C3B8DC8B4FE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9266342" y="1547845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50D3880-B676-6E87-F61B-89CB3580D317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9196299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B89184D1-FE18-540D-02F8-3F9F8970929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0708019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5C6C21AD-967F-9B26-F089-575D72535665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0708019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6054E96C-075F-5255-7D5A-B2C64147B8FA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9261625" y="3886530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656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10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96806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328142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328142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6805" y="994194"/>
            <a:ext cx="5690043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76F8B6E8-8B36-8A52-009A-EC7E9D81586D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60749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2ECC6A-A3B0-4AF8-8FC4-8F316102E46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96806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213F0C6-2E74-FAB2-F7CB-26C9910F4786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328142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84FDBA3-AE00-76B1-959A-2984C5D5507C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328142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155BBB9A-C068-8976-CA57-E1058E0C535B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60749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300DE0-BC42-965B-320B-042298019976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573424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045B5C7-2949-42C4-DA99-412095FA903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3704760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5B80EA7-0DFA-74AE-3926-4B9DFF63EDA1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704760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5C20445C-19E2-E223-FE97-B7A230DC7D9B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2637367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71A4671-B91E-4075-11D6-1C7E91B9AEB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573424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EB9B266D-F893-85B2-0A9B-553283A58DEC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704760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F29556DD-9E85-EDA2-0AD1-62A9AFF33E99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3704760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9" name="Picture Placeholder 50">
            <a:extLst>
              <a:ext uri="{FF2B5EF4-FFF2-40B4-BE49-F238E27FC236}">
                <a16:creationId xmlns:a16="http://schemas.microsoft.com/office/drawing/2014/main" id="{96F4D0CB-3794-B78A-7AF0-504507F02D4D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2637367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5FCFF8-4036-3B57-F48F-BC706CF6342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4968576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A6873B-5DEA-FCBE-D921-F2C70EC2842B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099912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852A193A-D21E-985A-E9F9-4354CD51A527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6099912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3C629D0A-E15F-253D-8E43-1BBF008A7572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5032519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255393C-6797-1A34-205C-9837D97C3E5E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4968576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3E2E9BC-9216-3F3F-7D5E-1ED34FD851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099912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F3D8475-BBF3-957C-3741-DD0EDBF39AD7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099912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7" name="Picture Placeholder 50">
            <a:extLst>
              <a:ext uri="{FF2B5EF4-FFF2-40B4-BE49-F238E27FC236}">
                <a16:creationId xmlns:a16="http://schemas.microsoft.com/office/drawing/2014/main" id="{848969A0-FDC6-93F0-8B02-89D94D3CE650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5032519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39EE7A2-4431-0229-3939-761AA90B4AD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7349568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BF539110-CB22-DBD4-3277-D2472FDAA5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8480904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278415AA-F350-06C5-55C4-BE3CF3E3E59D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8480904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31" name="Picture Placeholder 50">
            <a:extLst>
              <a:ext uri="{FF2B5EF4-FFF2-40B4-BE49-F238E27FC236}">
                <a16:creationId xmlns:a16="http://schemas.microsoft.com/office/drawing/2014/main" id="{3556F3A4-FA91-9D2E-5483-22719E563D5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7413511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356CD884-8729-8095-631C-DB6D866996EA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7349568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653360A-B143-3D87-05E4-D59536413FD5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8480904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6795CFFF-584E-F785-D7F1-68B814A19EA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8480904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5" name="Picture Placeholder 50">
            <a:extLst>
              <a:ext uri="{FF2B5EF4-FFF2-40B4-BE49-F238E27FC236}">
                <a16:creationId xmlns:a16="http://schemas.microsoft.com/office/drawing/2014/main" id="{5904745B-88B1-DDB8-6DF9-0929A5AA4F1E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7413511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1DD28A0E-AD8A-C2F4-42F9-A7D0084CF847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9736739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B002560D-7014-CD28-552D-FBEEAD01749D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0868075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8" name="Text Placeholder 24">
            <a:extLst>
              <a:ext uri="{FF2B5EF4-FFF2-40B4-BE49-F238E27FC236}">
                <a16:creationId xmlns:a16="http://schemas.microsoft.com/office/drawing/2014/main" id="{12A72843-6ADA-042C-522F-12C2A904C81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0868075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9" name="Picture Placeholder 50">
            <a:extLst>
              <a:ext uri="{FF2B5EF4-FFF2-40B4-BE49-F238E27FC236}">
                <a16:creationId xmlns:a16="http://schemas.microsoft.com/office/drawing/2014/main" id="{006D3B28-270B-4BF5-3734-097D2C63771D}"/>
              </a:ext>
            </a:extLst>
          </p:cNvPr>
          <p:cNvSpPr>
            <a:spLocks noGrp="1" noChangeAspect="1"/>
          </p:cNvSpPr>
          <p:nvPr>
            <p:ph type="pic" sz="quarter" idx="172"/>
          </p:nvPr>
        </p:nvSpPr>
        <p:spPr>
          <a:xfrm>
            <a:off x="9800682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3D5DF599-D520-B497-5856-F6DCB9C7BE7B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9736739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CC9D66A-9FC5-F3B6-E0B2-A6E78BA3F1AD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0868075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62" name="Text Placeholder 24">
            <a:extLst>
              <a:ext uri="{FF2B5EF4-FFF2-40B4-BE49-F238E27FC236}">
                <a16:creationId xmlns:a16="http://schemas.microsoft.com/office/drawing/2014/main" id="{2BDE45AE-2090-0D34-DDD3-EC6838E62B4F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0868075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63" name="Picture Placeholder 50">
            <a:extLst>
              <a:ext uri="{FF2B5EF4-FFF2-40B4-BE49-F238E27FC236}">
                <a16:creationId xmlns:a16="http://schemas.microsoft.com/office/drawing/2014/main" id="{D64B30BD-17B2-0D6B-3A94-C8F140EA6E8B}"/>
              </a:ext>
            </a:extLst>
          </p:cNvPr>
          <p:cNvSpPr>
            <a:spLocks noGrp="1" noChangeAspect="1"/>
          </p:cNvSpPr>
          <p:nvPr>
            <p:ph type="pic" sz="quarter" idx="176"/>
          </p:nvPr>
        </p:nvSpPr>
        <p:spPr>
          <a:xfrm>
            <a:off x="9800682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241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Film Posters dark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F338E02D-BFAB-49B3-558D-7129F940D01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8418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2216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1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BBFE260-6526-14A1-D76B-6ABB47DFDC6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4967324" y="4750837"/>
            <a:ext cx="2193104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4975760" y="5387284"/>
            <a:ext cx="218466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B08018E8-F34C-8069-E1C6-E737629FCC49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00000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8455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2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A215524-A799-3BE3-ACE8-2781F5F00C4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3DD0797-9A59-6195-523B-B98ACBCDFA32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3784701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5FA2CC51-6CE1-326F-A7B1-0424996A1D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3793137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3DCBCA0F-FF33-484E-4650-33900B159ACF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6398428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18183747-9A37-6860-CB5F-9B5615CFD26C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6406864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7F4D524-18FC-CDDF-5F43-3D3C0C009A8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3784701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50">
            <a:extLst>
              <a:ext uri="{FF2B5EF4-FFF2-40B4-BE49-F238E27FC236}">
                <a16:creationId xmlns:a16="http://schemas.microsoft.com/office/drawing/2014/main" id="{7EA00FB8-DEEB-FEC6-9B57-A85050699793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6406864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07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title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76564CF-D6FE-F325-A76E-23F8EDA071E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9178484C-C94C-6825-488D-CC099512A9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650284-4DED-335C-1EC0-91A29EC0B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3694" y="1928692"/>
            <a:ext cx="10004612" cy="3027510"/>
          </a:xfrm>
          <a:noFill/>
        </p:spPr>
        <p:txBody>
          <a:bodyPr anchor="ctr">
            <a:noAutofit/>
          </a:bodyPr>
          <a:lstStyle>
            <a:lvl1pPr algn="ctr">
              <a:defRPr sz="7400"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212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3 light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F28E9CC2-18BC-4D4D-5E2A-0617A8B003F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B022AF25-6D9E-47D6-F8AC-2E19A2304A9E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166681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8605109-26F7-3626-6E3E-AB608511EF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175117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B47D227D-E2DC-807F-C8B0-CB79380B51F1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7780408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A40AA02B-1293-8EED-AEBA-6894928E6D9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7788844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F2F48317-11BE-0A8E-8F20-C787E451605C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5166681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50">
            <a:extLst>
              <a:ext uri="{FF2B5EF4-FFF2-40B4-BE49-F238E27FC236}">
                <a16:creationId xmlns:a16="http://schemas.microsoft.com/office/drawing/2014/main" id="{3BA23112-71C3-0C4E-2808-0D4E3E2D477F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7788844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E806048-4821-B4E5-F030-EBE1B526AABF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2552955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B76452A7-68BB-CFA9-765B-38FC8A6CE802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561391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E4DACA00-EAD2-B53B-EB36-E7EC44F7F342}"/>
              </a:ext>
            </a:extLst>
          </p:cNvPr>
          <p:cNvSpPr>
            <a:spLocks noGrp="1" noChangeAspect="1"/>
          </p:cNvSpPr>
          <p:nvPr>
            <p:ph type="pic" sz="quarter" idx="118"/>
          </p:nvPr>
        </p:nvSpPr>
        <p:spPr>
          <a:xfrm>
            <a:off x="2561391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210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4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87A90B76-F87A-5E58-6EDF-8801BB296915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7EF48F39-A088-BA34-74AF-325728A4DED4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158890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4BA61FFB-7436-633A-3B76-90FBC46678F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1167326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778EA51-334E-4030-5978-D80B9D383C63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772617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13" name="Text Placeholder 24">
            <a:extLst>
              <a:ext uri="{FF2B5EF4-FFF2-40B4-BE49-F238E27FC236}">
                <a16:creationId xmlns:a16="http://schemas.microsoft.com/office/drawing/2014/main" id="{98124E94-91DF-EDB5-5B86-B730E365AED0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781053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2" name="Picture Placeholder 50">
            <a:extLst>
              <a:ext uri="{FF2B5EF4-FFF2-40B4-BE49-F238E27FC236}">
                <a16:creationId xmlns:a16="http://schemas.microsoft.com/office/drawing/2014/main" id="{A27C98CA-6AEB-160B-16E3-CBA81B74BD61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158890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5D9274C3-5F74-0839-CEB3-0605615B11F9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3781053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69D2DDE9-9BCC-DE14-9B52-F95E4FADF412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6411653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ACD6C507-2837-8552-24CC-63B843A9BE7E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6420089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3E65448-2239-F1DC-CAB2-D79C8CD9E546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9025380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D00A6B4-E923-4E76-7CB1-D07FFBBB1152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9033816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56C8FEAF-5F97-1431-D7C4-E890B601F59D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6411653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ADD9B8DF-5C0E-AA4F-C88A-AAC0DB25FEBF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9033816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873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 5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19CC2723-5C7B-3C88-A0C8-10FB6B73267C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82604695-6003-FB2B-8C7C-62EF82B14EA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199829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5" name="Text Placeholder 24">
            <a:extLst>
              <a:ext uri="{FF2B5EF4-FFF2-40B4-BE49-F238E27FC236}">
                <a16:creationId xmlns:a16="http://schemas.microsoft.com/office/drawing/2014/main" id="{3BCE232B-F012-FAA3-8F0D-11B46FF3203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08265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8B183892-7FB2-E84B-8228-6B26C8F0EBB9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2655946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CD64B5ED-C4C8-6A5D-C990-FEBD33ECD5E1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2664382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BA505D7A-07EB-1F49-03A2-9808EB8D6D3D}"/>
              </a:ext>
            </a:extLst>
          </p:cNvPr>
          <p:cNvSpPr>
            <a:spLocks noGrp="1" noChangeAspect="1"/>
          </p:cNvSpPr>
          <p:nvPr>
            <p:ph type="pic" sz="quarter" idx="114"/>
          </p:nvPr>
        </p:nvSpPr>
        <p:spPr>
          <a:xfrm>
            <a:off x="199829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9CFB74E5-C0EC-908C-088D-93A6E57A03A8}"/>
              </a:ext>
            </a:extLst>
          </p:cNvPr>
          <p:cNvSpPr>
            <a:spLocks noGrp="1" noChangeAspect="1"/>
          </p:cNvSpPr>
          <p:nvPr>
            <p:ph type="pic" sz="quarter" idx="115"/>
          </p:nvPr>
        </p:nvSpPr>
        <p:spPr>
          <a:xfrm>
            <a:off x="2664382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397E2BE-2098-C370-7F15-278D6B93C7FC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112063" y="4750837"/>
            <a:ext cx="1992000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B45C76-EC3E-FC03-47C9-860032F621EA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120499" y="5387284"/>
            <a:ext cx="1992001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B4AF4F50-891C-8D08-CDB5-1C1F420855A2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7568180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7A30412F-A79F-6032-B334-E8D4A1C8C97F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7576616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28" name="Picture Placeholder 50">
            <a:extLst>
              <a:ext uri="{FF2B5EF4-FFF2-40B4-BE49-F238E27FC236}">
                <a16:creationId xmlns:a16="http://schemas.microsoft.com/office/drawing/2014/main" id="{46F6236A-7045-4AC1-2EF0-F45FECABE285}"/>
              </a:ext>
            </a:extLst>
          </p:cNvPr>
          <p:cNvSpPr>
            <a:spLocks noGrp="1" noChangeAspect="1"/>
          </p:cNvSpPr>
          <p:nvPr>
            <p:ph type="pic" sz="quarter" idx="120"/>
          </p:nvPr>
        </p:nvSpPr>
        <p:spPr>
          <a:xfrm>
            <a:off x="5112063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528E9631-48F9-DB51-0784-450CDE986B66}"/>
              </a:ext>
            </a:extLst>
          </p:cNvPr>
          <p:cNvSpPr>
            <a:spLocks noGrp="1" noChangeAspect="1"/>
          </p:cNvSpPr>
          <p:nvPr>
            <p:ph type="pic" sz="quarter" idx="121"/>
          </p:nvPr>
        </p:nvSpPr>
        <p:spPr>
          <a:xfrm>
            <a:off x="7576616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5C00C8F2-B9D7-998D-448A-6B5A9CBFCD15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9974862" y="4750837"/>
            <a:ext cx="2000436" cy="52555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/>
              <a:t>Film title over one or two lines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F6CFA685-5767-169C-BA8B-9114751D2E2B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9983298" y="5387284"/>
            <a:ext cx="2000437" cy="784915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Copy goes here</a:t>
            </a:r>
          </a:p>
        </p:txBody>
      </p:sp>
      <p:sp>
        <p:nvSpPr>
          <p:cNvPr id="32" name="Picture Placeholder 50">
            <a:extLst>
              <a:ext uri="{FF2B5EF4-FFF2-40B4-BE49-F238E27FC236}">
                <a16:creationId xmlns:a16="http://schemas.microsoft.com/office/drawing/2014/main" id="{5E3B5FD0-A573-9CFA-57A3-D356F5334D86}"/>
              </a:ext>
            </a:extLst>
          </p:cNvPr>
          <p:cNvSpPr>
            <a:spLocks noGrp="1" noChangeAspect="1"/>
          </p:cNvSpPr>
          <p:nvPr>
            <p:ph type="pic" sz="quarter" idx="124"/>
          </p:nvPr>
        </p:nvSpPr>
        <p:spPr>
          <a:xfrm>
            <a:off x="9983298" y="1532931"/>
            <a:ext cx="1992000" cy="2988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0582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6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A54C329-E932-314E-414A-206547E78456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83E93791-E1C0-2FB7-6031-5E6F93F40C79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196803" y="1459033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398B7F49-D9DF-A02D-D1FE-D3F3B25D6304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1946189" y="1720050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3" name="Text Placeholder 24">
            <a:extLst>
              <a:ext uri="{FF2B5EF4-FFF2-40B4-BE49-F238E27FC236}">
                <a16:creationId xmlns:a16="http://schemas.microsoft.com/office/drawing/2014/main" id="{0F413ABE-93B2-5720-A9A9-C10BA306819D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1946189" y="2598787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C81796C0-48C7-0178-798C-4A2F3D753C11}"/>
              </a:ext>
            </a:extLst>
          </p:cNvPr>
          <p:cNvSpPr>
            <a:spLocks noGrp="1" noChangeAspect="1"/>
          </p:cNvSpPr>
          <p:nvPr>
            <p:ph type="pic" sz="quarter" idx="136"/>
          </p:nvPr>
        </p:nvSpPr>
        <p:spPr>
          <a:xfrm>
            <a:off x="276430" y="1521141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5CA47BA6-128B-BAD6-6F7D-15E6A486F2E2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92088" y="3901662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CE7AA615-F877-8294-33BC-E29486C96B91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1941474" y="4162679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2417EC2F-AD09-7DE6-A4EC-D7EEAC21CC48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1941474" y="5041416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161A6C28-C2A6-3E29-3C38-DAA5361EB18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71715" y="3963770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D67A216-ABEE-774F-AF44-2813A95A97E6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4187605" y="1456679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4307813-5AE0-81A8-EC55-CB1FA1D18878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5936991" y="1717696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3EBCBEEA-C139-BA63-32F9-F7F2017F0F69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5936991" y="2596433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74C31924-A213-F566-AEBD-CCB68605C7C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4267232" y="1518787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4E522BA-B4AF-6AE7-2A9F-2BAB286426FA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4182890" y="3899308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5FB2C446-13E9-9A79-3126-9A7C25B14B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5932276" y="4160325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0BD03D03-4352-1EA2-D469-F3044E0935E5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5932276" y="5039062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8E1CB072-2EE9-487F-0507-9E9C224D88DC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4262517" y="3961416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FAA46B-939F-28B8-B6C9-C489044F4BA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8166051" y="1454325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A1B102DA-6820-473A-1C20-B72EA4243F9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9915437" y="1715342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3B597D1D-621E-4C00-A28F-847D96AF3255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9915437" y="2594079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FA5E277A-B9DD-D73A-F762-B7555D969822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8245678" y="1516433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BAC7B8A9-E9BF-E88E-CD39-C4D05327CB23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8161336" y="3896954"/>
            <a:ext cx="3833029" cy="2286621"/>
          </a:xfrm>
          <a:prstGeom prst="roundRect">
            <a:avLst>
              <a:gd name="adj" fmla="val 2099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109CF006-7385-394B-5E94-0CE4C4B2D38F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9910722" y="4157971"/>
            <a:ext cx="1913711" cy="673342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goes here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99C9A6CD-15DF-0CE4-188C-57705A65ADA6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9910722" y="5036708"/>
            <a:ext cx="1913711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7" name="Picture Placeholder 50">
            <a:extLst>
              <a:ext uri="{FF2B5EF4-FFF2-40B4-BE49-F238E27FC236}">
                <a16:creationId xmlns:a16="http://schemas.microsoft.com/office/drawing/2014/main" id="{F016D76E-1151-FCE6-FF28-4CC297CFF473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8240963" y="3959062"/>
            <a:ext cx="1440000" cy="2160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09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8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C2C9B15E-CCB9-8530-9455-4367F236E522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96805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708525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708525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2" name="Picture Placeholder 50">
            <a:extLst>
              <a:ext uri="{FF2B5EF4-FFF2-40B4-BE49-F238E27FC236}">
                <a16:creationId xmlns:a16="http://schemas.microsoft.com/office/drawing/2014/main" id="{3BC364DF-5545-983E-B0C0-8BE0D0494434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62131" y="1547845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775B8C18-82A8-C95B-D2F8-100A4D5DC70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92088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AD4AD82F-3BFC-E5DE-C76E-45872500749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703808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0F7C495A-CBC4-C9AF-720F-BAF049428D2F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703808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9" name="Picture Placeholder 50">
            <a:extLst>
              <a:ext uri="{FF2B5EF4-FFF2-40B4-BE49-F238E27FC236}">
                <a16:creationId xmlns:a16="http://schemas.microsoft.com/office/drawing/2014/main" id="{8A2FA888-B5D4-E100-C3D6-9D4F04D0AA90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57414" y="3886530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97DCF92-38A5-2291-841C-EA6B0E9C36DD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3179635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D47C95E3-5469-2CAA-4549-9C6CAE178459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4691355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99A7BD36-2564-D8D0-8074-3F7058BD74EE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4691355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3" name="Picture Placeholder 50">
            <a:extLst>
              <a:ext uri="{FF2B5EF4-FFF2-40B4-BE49-F238E27FC236}">
                <a16:creationId xmlns:a16="http://schemas.microsoft.com/office/drawing/2014/main" id="{C26BC4E9-53C2-C59C-B116-6ED3C5ED5DA3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3244961" y="1547845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AF448C7-F0D6-BB57-4690-14604A72632E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3174918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A62B309E-68C7-A54B-2769-108158D56C2A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4686638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6" name="Text Placeholder 24">
            <a:extLst>
              <a:ext uri="{FF2B5EF4-FFF2-40B4-BE49-F238E27FC236}">
                <a16:creationId xmlns:a16="http://schemas.microsoft.com/office/drawing/2014/main" id="{F2D9751A-86A6-CC5D-C181-B264D581D17A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686638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17" name="Picture Placeholder 50">
            <a:extLst>
              <a:ext uri="{FF2B5EF4-FFF2-40B4-BE49-F238E27FC236}">
                <a16:creationId xmlns:a16="http://schemas.microsoft.com/office/drawing/2014/main" id="{8E001E80-1A5A-D31D-BDDE-A81EF932F914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3240244" y="3886530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CD2629E-A4CB-F2E6-86AC-D394CEB5C71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6218186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0D119150-7DB2-BE28-E841-F42FAA79893A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7729906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0AD5844-5638-3989-FD32-E73F0C3F02E0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7729906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1" name="Picture Placeholder 50">
            <a:extLst>
              <a:ext uri="{FF2B5EF4-FFF2-40B4-BE49-F238E27FC236}">
                <a16:creationId xmlns:a16="http://schemas.microsoft.com/office/drawing/2014/main" id="{84BAF48E-FD49-2734-1856-268AFBE2E02A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6283512" y="1547845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E843EA03-0818-040A-F686-6DF13CAA128D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6213469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92D7D990-28EE-A87E-B4C6-AD6F4499B3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7725189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BFC7D74-E10D-09B8-0856-28783A0A5063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7725189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56E8622C-829C-1F9D-DA0F-3844A579367E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6278795" y="3886530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8802167-1614-B3A3-0F0A-9A89258C0FEF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9201016" y="1486367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922C660A-9488-DC9D-A155-3E618B722A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10712736" y="1637419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D00C607-BCC7-8321-467B-68B71D2DED74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10712736" y="2467330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75B1C7D6-D8FD-E4AE-9431-C3B8DC8B4FE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9266342" y="1547845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450D3880-B676-6E87-F61B-89CB3580D317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9196299" y="3825052"/>
            <a:ext cx="2798898" cy="2138957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B89184D1-FE18-540D-02F8-3F9F8970929D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10708019" y="3976104"/>
            <a:ext cx="1200097" cy="636447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4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5C6C21AD-967F-9B26-F089-575D72535665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0708019" y="4806015"/>
            <a:ext cx="1214783" cy="1104183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</a:lstStyle>
          <a:p>
            <a:pPr lvl="0"/>
            <a:r>
              <a:rPr lang="en-US"/>
              <a:t>Month, Year</a:t>
            </a:r>
          </a:p>
          <a:p>
            <a:pPr lvl="0"/>
            <a:r>
              <a:rPr lang="en-US"/>
              <a:t>Audience</a:t>
            </a:r>
          </a:p>
          <a:p>
            <a:pPr lvl="0"/>
            <a:r>
              <a:rPr lang="en-US"/>
              <a:t>Index</a:t>
            </a:r>
          </a:p>
          <a:p>
            <a:pPr lvl="0"/>
            <a:r>
              <a:rPr lang="en-US"/>
              <a:t>Admissions</a:t>
            </a:r>
          </a:p>
        </p:txBody>
      </p:sp>
      <p:sp>
        <p:nvSpPr>
          <p:cNvPr id="33" name="Picture Placeholder 50">
            <a:extLst>
              <a:ext uri="{FF2B5EF4-FFF2-40B4-BE49-F238E27FC236}">
                <a16:creationId xmlns:a16="http://schemas.microsoft.com/office/drawing/2014/main" id="{6054E96C-075F-5255-7D5A-B2C64147B8FA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9261625" y="3886530"/>
            <a:ext cx="1344000" cy="201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835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posters 10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8FCD3DA-6020-AACF-DE85-F4F1C5E4FBDA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3" name="Text Placeholder 11">
            <a:extLst>
              <a:ext uri="{FF2B5EF4-FFF2-40B4-BE49-F238E27FC236}">
                <a16:creationId xmlns:a16="http://schemas.microsoft.com/office/drawing/2014/main" id="{FA08A3FA-EA9D-87A3-9A85-C325330D4C34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196806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20">
            <a:extLst>
              <a:ext uri="{FF2B5EF4-FFF2-40B4-BE49-F238E27FC236}">
                <a16:creationId xmlns:a16="http://schemas.microsoft.com/office/drawing/2014/main" id="{6D678940-F401-56E2-A2F6-3B50AE2E8743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328142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990F365B-091A-CC70-7A5E-2115EFCE37C9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328142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6805" y="994194"/>
            <a:ext cx="5690043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Subheading goes here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sp>
        <p:nvSpPr>
          <p:cNvPr id="7" name="Picture Placeholder 50">
            <a:extLst>
              <a:ext uri="{FF2B5EF4-FFF2-40B4-BE49-F238E27FC236}">
                <a16:creationId xmlns:a16="http://schemas.microsoft.com/office/drawing/2014/main" id="{76F8B6E8-8B36-8A52-009A-EC7E9D81586D}"/>
              </a:ext>
            </a:extLst>
          </p:cNvPr>
          <p:cNvSpPr>
            <a:spLocks noGrp="1" noChangeAspect="1"/>
          </p:cNvSpPr>
          <p:nvPr>
            <p:ph type="pic" sz="quarter" idx="140"/>
          </p:nvPr>
        </p:nvSpPr>
        <p:spPr>
          <a:xfrm>
            <a:off x="260749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C62ECC6A-A3B0-4AF8-8FC4-8F316102E464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196806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4213F0C6-2E74-FAB2-F7CB-26C9910F4786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1328142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84FDBA3-AE00-76B1-959A-2984C5D5507C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328142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1" name="Picture Placeholder 50">
            <a:extLst>
              <a:ext uri="{FF2B5EF4-FFF2-40B4-BE49-F238E27FC236}">
                <a16:creationId xmlns:a16="http://schemas.microsoft.com/office/drawing/2014/main" id="{155BBB9A-C068-8976-CA57-E1058E0C535B}"/>
              </a:ext>
            </a:extLst>
          </p:cNvPr>
          <p:cNvSpPr>
            <a:spLocks noGrp="1" noChangeAspect="1"/>
          </p:cNvSpPr>
          <p:nvPr>
            <p:ph type="pic" sz="quarter" idx="144"/>
          </p:nvPr>
        </p:nvSpPr>
        <p:spPr>
          <a:xfrm>
            <a:off x="260749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B300DE0-BC42-965B-320B-042298019976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2573424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B045B5C7-2949-42C4-DA99-412095FA903D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3704760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5B80EA7-0DFA-74AE-3926-4B9DFF63EDA1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3704760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5" name="Picture Placeholder 50">
            <a:extLst>
              <a:ext uri="{FF2B5EF4-FFF2-40B4-BE49-F238E27FC236}">
                <a16:creationId xmlns:a16="http://schemas.microsoft.com/office/drawing/2014/main" id="{5C20445C-19E2-E223-FE97-B7A230DC7D9B}"/>
              </a:ext>
            </a:extLst>
          </p:cNvPr>
          <p:cNvSpPr>
            <a:spLocks noGrp="1" noChangeAspect="1"/>
          </p:cNvSpPr>
          <p:nvPr>
            <p:ph type="pic" sz="quarter" idx="148"/>
          </p:nvPr>
        </p:nvSpPr>
        <p:spPr>
          <a:xfrm>
            <a:off x="2637367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71A4671-B91E-4075-11D6-1C7E91B9AEB8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2573424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20">
            <a:extLst>
              <a:ext uri="{FF2B5EF4-FFF2-40B4-BE49-F238E27FC236}">
                <a16:creationId xmlns:a16="http://schemas.microsoft.com/office/drawing/2014/main" id="{EB9B266D-F893-85B2-0A9B-553283A58DEC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3704760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F29556DD-9E85-EDA2-0AD1-62A9AFF33E99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3704760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19" name="Picture Placeholder 50">
            <a:extLst>
              <a:ext uri="{FF2B5EF4-FFF2-40B4-BE49-F238E27FC236}">
                <a16:creationId xmlns:a16="http://schemas.microsoft.com/office/drawing/2014/main" id="{96F4D0CB-3794-B78A-7AF0-504507F02D4D}"/>
              </a:ext>
            </a:extLst>
          </p:cNvPr>
          <p:cNvSpPr>
            <a:spLocks noGrp="1" noChangeAspect="1"/>
          </p:cNvSpPr>
          <p:nvPr>
            <p:ph type="pic" sz="quarter" idx="152"/>
          </p:nvPr>
        </p:nvSpPr>
        <p:spPr>
          <a:xfrm>
            <a:off x="2637367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775FCFF8-4036-3B57-F48F-BC706CF63421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>
          <a:xfrm>
            <a:off x="4968576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9A6873B-5DEA-FCBE-D921-F2C70EC2842B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099912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2" name="Text Placeholder 24">
            <a:extLst>
              <a:ext uri="{FF2B5EF4-FFF2-40B4-BE49-F238E27FC236}">
                <a16:creationId xmlns:a16="http://schemas.microsoft.com/office/drawing/2014/main" id="{852A193A-D21E-985A-E9F9-4354CD51A527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6099912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3" name="Picture Placeholder 50">
            <a:extLst>
              <a:ext uri="{FF2B5EF4-FFF2-40B4-BE49-F238E27FC236}">
                <a16:creationId xmlns:a16="http://schemas.microsoft.com/office/drawing/2014/main" id="{3C629D0A-E15F-253D-8E43-1BBF008A7572}"/>
              </a:ext>
            </a:extLst>
          </p:cNvPr>
          <p:cNvSpPr>
            <a:spLocks noGrp="1" noChangeAspect="1"/>
          </p:cNvSpPr>
          <p:nvPr>
            <p:ph type="pic" sz="quarter" idx="156"/>
          </p:nvPr>
        </p:nvSpPr>
        <p:spPr>
          <a:xfrm>
            <a:off x="5032519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C255393C-6797-1A34-205C-9837D97C3E5E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>
          <a:xfrm>
            <a:off x="4968576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A3E2E9BC-9216-3F3F-7D5E-1ED34FD85108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099912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BF3D8475-BBF3-957C-3741-DD0EDBF39AD7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6099912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27" name="Picture Placeholder 50">
            <a:extLst>
              <a:ext uri="{FF2B5EF4-FFF2-40B4-BE49-F238E27FC236}">
                <a16:creationId xmlns:a16="http://schemas.microsoft.com/office/drawing/2014/main" id="{848969A0-FDC6-93F0-8B02-89D94D3CE650}"/>
              </a:ext>
            </a:extLst>
          </p:cNvPr>
          <p:cNvSpPr>
            <a:spLocks noGrp="1" noChangeAspect="1"/>
          </p:cNvSpPr>
          <p:nvPr>
            <p:ph type="pic" sz="quarter" idx="160"/>
          </p:nvPr>
        </p:nvSpPr>
        <p:spPr>
          <a:xfrm>
            <a:off x="5032519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639EE7A2-4431-0229-3939-761AA90B4AD0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>
          <a:xfrm>
            <a:off x="7349568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BF539110-CB22-DBD4-3277-D2472FDAA585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8480904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278415AA-F350-06C5-55C4-BE3CF3E3E59D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8480904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31" name="Picture Placeholder 50">
            <a:extLst>
              <a:ext uri="{FF2B5EF4-FFF2-40B4-BE49-F238E27FC236}">
                <a16:creationId xmlns:a16="http://schemas.microsoft.com/office/drawing/2014/main" id="{3556F3A4-FA91-9D2E-5483-22719E563D55}"/>
              </a:ext>
            </a:extLst>
          </p:cNvPr>
          <p:cNvSpPr>
            <a:spLocks noGrp="1" noChangeAspect="1"/>
          </p:cNvSpPr>
          <p:nvPr>
            <p:ph type="pic" sz="quarter" idx="164"/>
          </p:nvPr>
        </p:nvSpPr>
        <p:spPr>
          <a:xfrm>
            <a:off x="7413511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356CD884-8729-8095-631C-DB6D866996EA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>
          <a:xfrm>
            <a:off x="7349568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E653360A-B143-3D87-05E4-D59536413FD5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8480904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6795CFFF-584E-F785-D7F1-68B814A19EA7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8480904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5" name="Picture Placeholder 50">
            <a:extLst>
              <a:ext uri="{FF2B5EF4-FFF2-40B4-BE49-F238E27FC236}">
                <a16:creationId xmlns:a16="http://schemas.microsoft.com/office/drawing/2014/main" id="{5904745B-88B1-DDB8-6DF9-0929A5AA4F1E}"/>
              </a:ext>
            </a:extLst>
          </p:cNvPr>
          <p:cNvSpPr>
            <a:spLocks noGrp="1" noChangeAspect="1"/>
          </p:cNvSpPr>
          <p:nvPr>
            <p:ph type="pic" sz="quarter" idx="168"/>
          </p:nvPr>
        </p:nvSpPr>
        <p:spPr>
          <a:xfrm>
            <a:off x="7413511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Text Placeholder 11">
            <a:extLst>
              <a:ext uri="{FF2B5EF4-FFF2-40B4-BE49-F238E27FC236}">
                <a16:creationId xmlns:a16="http://schemas.microsoft.com/office/drawing/2014/main" id="{1DD28A0E-AD8A-C2F4-42F9-A7D0084CF847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>
          <a:xfrm>
            <a:off x="9736739" y="1852084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7" name="Text Placeholder 20">
            <a:extLst>
              <a:ext uri="{FF2B5EF4-FFF2-40B4-BE49-F238E27FC236}">
                <a16:creationId xmlns:a16="http://schemas.microsoft.com/office/drawing/2014/main" id="{B002560D-7014-CD28-552D-FBEEAD01749D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10868075" y="1954111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58" name="Text Placeholder 24">
            <a:extLst>
              <a:ext uri="{FF2B5EF4-FFF2-40B4-BE49-F238E27FC236}">
                <a16:creationId xmlns:a16="http://schemas.microsoft.com/office/drawing/2014/main" id="{12A72843-6ADA-042C-522F-12C2A904C810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0868075" y="2689753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59" name="Picture Placeholder 50">
            <a:extLst>
              <a:ext uri="{FF2B5EF4-FFF2-40B4-BE49-F238E27FC236}">
                <a16:creationId xmlns:a16="http://schemas.microsoft.com/office/drawing/2014/main" id="{006D3B28-270B-4BF5-3734-097D2C63771D}"/>
              </a:ext>
            </a:extLst>
          </p:cNvPr>
          <p:cNvSpPr>
            <a:spLocks noGrp="1" noChangeAspect="1"/>
          </p:cNvSpPr>
          <p:nvPr>
            <p:ph type="pic" sz="quarter" idx="172"/>
          </p:nvPr>
        </p:nvSpPr>
        <p:spPr>
          <a:xfrm>
            <a:off x="9800682" y="1928148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3D5DF599-D520-B497-5856-F6DCB9C7BE7B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>
          <a:xfrm>
            <a:off x="9736739" y="3664133"/>
            <a:ext cx="2263174" cy="1620165"/>
          </a:xfrm>
          <a:prstGeom prst="roundRect">
            <a:avLst>
              <a:gd name="adj" fmla="val 2993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1" name="Text Placeholder 20">
            <a:extLst>
              <a:ext uri="{FF2B5EF4-FFF2-40B4-BE49-F238E27FC236}">
                <a16:creationId xmlns:a16="http://schemas.microsoft.com/office/drawing/2014/main" id="{0CC9D66A-9FC5-F3B6-E0B2-A6E78BA3F1AD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10868075" y="3766160"/>
            <a:ext cx="1074257" cy="603293"/>
          </a:xfrm>
        </p:spPr>
        <p:txBody>
          <a:bodyPr vert="horz">
            <a:noAutofit/>
          </a:bodyPr>
          <a:lstStyle>
            <a:lvl1pPr marL="0" algn="l" rtl="0">
              <a:lnSpc>
                <a:spcPct val="100000"/>
              </a:lnSpc>
              <a:buNone/>
              <a:defRPr sz="1200"/>
            </a:lvl1pPr>
            <a:lvl2pPr algn="thaiDist">
              <a:defRPr/>
            </a:lvl2pPr>
          </a:lstStyle>
          <a:p>
            <a:pPr lvl="0"/>
            <a:r>
              <a:rPr lang="en-US"/>
              <a:t>Film title over one, two or three lines</a:t>
            </a:r>
          </a:p>
        </p:txBody>
      </p:sp>
      <p:sp>
        <p:nvSpPr>
          <p:cNvPr id="62" name="Text Placeholder 24">
            <a:extLst>
              <a:ext uri="{FF2B5EF4-FFF2-40B4-BE49-F238E27FC236}">
                <a16:creationId xmlns:a16="http://schemas.microsoft.com/office/drawing/2014/main" id="{2BDE45AE-2090-0D34-DDD3-EC6838E62B4F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0868075" y="4501802"/>
            <a:ext cx="1074257" cy="676408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/>
            </a:lvl1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63" name="Picture Placeholder 50">
            <a:extLst>
              <a:ext uri="{FF2B5EF4-FFF2-40B4-BE49-F238E27FC236}">
                <a16:creationId xmlns:a16="http://schemas.microsoft.com/office/drawing/2014/main" id="{D64B30BD-17B2-0D6B-3A94-C8F140EA6E8B}"/>
              </a:ext>
            </a:extLst>
          </p:cNvPr>
          <p:cNvSpPr>
            <a:spLocks noGrp="1" noChangeAspect="1"/>
          </p:cNvSpPr>
          <p:nvPr>
            <p:ph type="pic" sz="quarter" idx="176"/>
          </p:nvPr>
        </p:nvSpPr>
        <p:spPr>
          <a:xfrm>
            <a:off x="9800682" y="3740197"/>
            <a:ext cx="984000" cy="1476000"/>
          </a:xfrm>
          <a:prstGeom prst="roundRect">
            <a:avLst>
              <a:gd name="adj" fmla="val 2732"/>
            </a:avLst>
          </a:prstGeom>
          <a:blipFill rotWithShape="1">
            <a:blip r:embed="rId3"/>
            <a:srcRect l="31250" r="31250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762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Film Posters light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4B093FFC-61E1-AE33-5F2A-10A9109ED54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79" name="Text Placeholder 10">
            <a:extLst>
              <a:ext uri="{FF2B5EF4-FFF2-40B4-BE49-F238E27FC236}">
                <a16:creationId xmlns:a16="http://schemas.microsoft.com/office/drawing/2014/main" id="{5360BA7C-AE27-37C5-E050-1E62CF7607E2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320700F-31A0-F566-2A67-D6D020FE9E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9829" y="955470"/>
            <a:ext cx="10882181" cy="384186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Copy and paste the assets below for a custom number of films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107A06-6EBE-5C7E-BD07-E9433D9F9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29" y="239094"/>
            <a:ext cx="10882181" cy="525552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Custom film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910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F6AD469-D2AD-99CD-A93D-032A5025E1DA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5700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A249DB12-9D60-5F57-851C-494E7B1997E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92089" y="3488552"/>
            <a:ext cx="585542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272" b="2272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92089" y="225425"/>
            <a:ext cx="585542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272" b="2272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E4B9B3CA-5D1A-854E-4860-155F9ED248F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144493" y="3488552"/>
            <a:ext cx="585542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272" b="2272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144493" y="225425"/>
            <a:ext cx="585542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272" b="2272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A66228BD-9712-2D70-4324-BE106AD6633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60685" y="3083988"/>
            <a:ext cx="5738503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4099C36-8F7F-9B6B-D4DE-4BAC92ABB8AB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192812" y="3083988"/>
            <a:ext cx="5738503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9B9AD20-2B47-C0BC-1E15-A25764B37792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260685" y="6340738"/>
            <a:ext cx="5738503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D4B6E9F-240A-1B38-A666-414C2D42373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192812" y="6340738"/>
            <a:ext cx="5738503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17408583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92088" y="225424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151313" y="225425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8110538" y="225425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92088" y="3488550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151313" y="3488551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E8A7ABAA-6E00-16F1-276A-B8E940F1E002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110538" y="3488551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508ABC5C-65F2-6803-5FED-F660DA1B5904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169938" y="3085878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1F6D425-1182-61AD-DE46-2AA29D784B65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224000" y="3085878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520A7ADA-C36B-9FBF-E044-170A85C50CE6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251488" y="3085878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A3CA1FE1-0637-DD4D-1581-13C8A6D90306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8177622" y="6342627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65A3D399-8CE8-3A5E-C9F3-806F059E6231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31684" y="6342627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1211CC52-8106-87FF-0260-B4050FB0A2EC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259172" y="6342627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180207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strip title dark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46E23E-DF4C-1A45-F4E0-A349CEAD3B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8492" y="2203994"/>
            <a:ext cx="5495016" cy="2025105"/>
          </a:xfrm>
          <a:noFill/>
        </p:spPr>
        <p:txBody>
          <a:bodyPr>
            <a:noAutofit/>
          </a:bodyPr>
          <a:lstStyle>
            <a:lvl1pPr algn="ctr">
              <a:defRPr sz="7400">
                <a:solidFill>
                  <a:schemeClr val="tx1"/>
                </a:solidFill>
              </a:defRPr>
            </a:lvl1pPr>
          </a:lstStyle>
          <a:p>
            <a:r>
              <a:rPr lang="en-GB"/>
              <a:t>Heading goes here</a:t>
            </a:r>
            <a:endParaRPr lang="en-US"/>
          </a:p>
        </p:txBody>
      </p:sp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D29E89C9-C896-8D17-9447-C75B6FC279C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22ECF1A0-11D1-02E1-D563-129D17DD27F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" y="7"/>
            <a:ext cx="12191999" cy="6232557"/>
          </a:xfrm>
          <a:prstGeom prst="rect">
            <a:avLst/>
          </a:prstGeom>
          <a:blipFill rotWithShape="1">
            <a:blip r:embed="rId3"/>
            <a:srcRect t="4560" b="456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E920FB6-595A-5333-DD75-784810C78AB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797859" y="944563"/>
            <a:ext cx="10596282" cy="3043450"/>
          </a:xfrm>
        </p:spPr>
        <p:txBody>
          <a:bodyPr anchor="ctr">
            <a:normAutofit/>
          </a:bodyPr>
          <a:lstStyle>
            <a:lvl1pPr algn="ctr">
              <a:buNone/>
              <a:defRPr sz="7400"/>
            </a:lvl1pPr>
          </a:lstStyle>
          <a:p>
            <a:pPr lvl="0"/>
            <a:r>
              <a:rPr lang="en-US"/>
              <a:t>Heading goes here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7314F9EE-1D78-6241-8B4B-11F25DDD4FEB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588682" y="6483030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 goes here align right</a:t>
            </a:r>
          </a:p>
        </p:txBody>
      </p:sp>
    </p:spTree>
    <p:extLst>
      <p:ext uri="{BB962C8B-B14F-4D97-AF65-F5344CB8AC3E}">
        <p14:creationId xmlns:p14="http://schemas.microsoft.com/office/powerpoint/2010/main" val="26321577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image 7-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92088" y="225424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4151313" y="225425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92088" y="3488550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4151313" y="3488551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E2D907C2-FDC9-6EED-9DF0-50703FD0449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137112" y="225425"/>
            <a:ext cx="3862800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539" b="2539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5092A7D1-4EA5-B52F-CE67-5A6972C96C01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51488" y="3076621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7430A960-3BB4-D966-F074-B11F09F7014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210713" y="3076620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C1AF79F-F035-DEE5-1CB6-8950E8F83C0C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51488" y="6348664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33E2C68E-5B8A-4CF9-B4C8-48FD0305947C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4210713" y="6348663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DFC5D8A7-D189-6C42-7DB1-794175F6DDC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8196512" y="1995093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EB207884-37B0-BF2E-D90C-E78479F04F93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8137112" y="2411876"/>
            <a:ext cx="3862800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539" b="2539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F35E7906-55C3-3EED-7A69-344744255F1E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8196512" y="4181544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968597-73D8-4311-E59C-E90EF814B3ED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8137112" y="4578995"/>
            <a:ext cx="3862800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539" b="2539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E71EBD51-0DF8-B444-08EE-C7A82B75344D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8196512" y="6348663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10694647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image 7-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A80F0E17-9F8D-859F-298C-E8C6FB2DEEC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192088" y="225424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155FE4-2F76-10D9-21A1-351EC2F4EB4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137112" y="225424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410448F7-ED0B-7E82-7F80-EB7A0AA95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92088" y="3497466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62EE9E71-D61A-BDBE-98AD-3537C0CCA798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8137112" y="3497466"/>
            <a:ext cx="3862800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15445" r="15445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3FD27C7C-57D1-DEE1-1366-E34A94613651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251488" y="3085419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B2D6376C-070C-52BB-88AE-E6C501296C10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196512" y="3085418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ABA74616-FA5D-B057-EEB9-4818700D4CA1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238201" y="6332896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0E45C927-78D3-BF99-C96C-9455FADE6D5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8196512" y="6332895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D9E68896-EEFA-72AC-33AA-CD069BD6A040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4164600" y="225424"/>
            <a:ext cx="3862800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539" b="2539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220A706-3096-2EBC-D23D-AC089990124D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4224000" y="1995092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2E424F09-8EFD-686A-B715-EEF02AE9D8CB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4164600" y="2400989"/>
            <a:ext cx="3862800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539" b="2539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FF1291D8-A235-5F89-0F5F-DD245898CF1F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4224000" y="4170657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382E9B13-A9BC-DB83-1053-83D556DE7A06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4164600" y="4578994"/>
            <a:ext cx="3862800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2539" b="2539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17F68A4-7A3C-C802-0F68-C9A648180ABA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4224000" y="6348662"/>
            <a:ext cx="3744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1255792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image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525C25F5-CD8D-0796-8302-6F55A7C369D5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81203" y="225425"/>
            <a:ext cx="5334002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284" r="228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BF21FF7C-AB60-3F21-80A9-42CE3ACFDD6D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81203" y="3488552"/>
            <a:ext cx="5334002" cy="3144024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2284" r="2284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0FCA2708-DA1D-5FC5-0A19-44CD8353031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49800" y="3083988"/>
            <a:ext cx="5227496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4" name="Text Placeholder 21">
            <a:extLst>
              <a:ext uri="{FF2B5EF4-FFF2-40B4-BE49-F238E27FC236}">
                <a16:creationId xmlns:a16="http://schemas.microsoft.com/office/drawing/2014/main" id="{5B03C28A-9E37-C3CF-5805-CF71F10C50A3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26548" y="6343472"/>
            <a:ext cx="5227496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F64AFAA5-8FA1-B4EB-7143-F326855FE7DE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850086" y="225425"/>
            <a:ext cx="3149825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7048" r="704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4784150B-F6CF-7980-B494-4EF78CCAF55F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8887560" y="1995093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95CE0D90-2662-4F18-07D8-8D36EDE1C131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8850086" y="2411876"/>
            <a:ext cx="3149825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7048" r="704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A3C6FF03-C26E-7CF5-B4B7-A58DF0B3074B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8887560" y="4181544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11913535-A79A-5A26-03A5-4A016195618A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8850086" y="4578995"/>
            <a:ext cx="3149825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7048" r="704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328EA166-9159-A95E-E2E0-7F95F165C697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8887560" y="6348663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D6D56CA8-EE21-8D73-5967-436F67B74968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5613176" y="216510"/>
            <a:ext cx="3149825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7048" r="704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610595A2-D1B3-4BB1-89D6-83D9B51AE7A8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650650" y="1986178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1" name="Picture Placeholder 12">
            <a:extLst>
              <a:ext uri="{FF2B5EF4-FFF2-40B4-BE49-F238E27FC236}">
                <a16:creationId xmlns:a16="http://schemas.microsoft.com/office/drawing/2014/main" id="{2A3AB5BF-7435-4B62-C5DB-7084537F7B2F}"/>
              </a:ext>
            </a:extLst>
          </p:cNvPr>
          <p:cNvSpPr>
            <a:spLocks noGrp="1"/>
          </p:cNvSpPr>
          <p:nvPr>
            <p:ph type="pic" sz="quarter" idx="97"/>
          </p:nvPr>
        </p:nvSpPr>
        <p:spPr>
          <a:xfrm>
            <a:off x="5613176" y="2402961"/>
            <a:ext cx="3149825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7048" r="704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7A28E9D3-B2DD-53DF-910C-C9DD89ED6EB5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5650650" y="4172629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109602B7-83BB-0EC6-BC08-0B0238C08F91}"/>
              </a:ext>
            </a:extLst>
          </p:cNvPr>
          <p:cNvSpPr>
            <a:spLocks noGrp="1"/>
          </p:cNvSpPr>
          <p:nvPr>
            <p:ph type="pic" sz="quarter" idx="99"/>
          </p:nvPr>
        </p:nvSpPr>
        <p:spPr>
          <a:xfrm>
            <a:off x="5613176" y="4570080"/>
            <a:ext cx="3149825" cy="2062496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l="7048" r="704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2F6AD03A-77ED-7A86-BBCB-114F8E6E30E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650650" y="6339748"/>
            <a:ext cx="3052952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7553135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lm image 1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445674" y="599355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B0A8AE15-5FDF-FE33-E732-FE471793470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4151313" y="225425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E2D907C2-FDC9-6EED-9DF0-50703FD04494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4151313" y="1857448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780EA85-AF31-8018-06FE-8823DFAD1CEC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4151313" y="3488552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050B608D-310F-1620-A897-B08F3B2EBD6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151313" y="5120575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12">
            <a:extLst>
              <a:ext uri="{FF2B5EF4-FFF2-40B4-BE49-F238E27FC236}">
                <a16:creationId xmlns:a16="http://schemas.microsoft.com/office/drawing/2014/main" id="{9E449AD7-7545-B7FB-DA47-0020922A2FAD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192088" y="225425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A0B38E54-7AC4-5548-0AEE-F29A3F0B5D6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61258" y="1444598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6516816A-714C-780A-4727-6DF716A5D72A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192088" y="1857448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C803B103-A5F9-1BD9-3E7D-91C05A2438D3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192088" y="3488552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48" name="Picture Placeholder 12">
            <a:extLst>
              <a:ext uri="{FF2B5EF4-FFF2-40B4-BE49-F238E27FC236}">
                <a16:creationId xmlns:a16="http://schemas.microsoft.com/office/drawing/2014/main" id="{D8281255-0009-6E1A-03B0-20019F075A9B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192088" y="5120575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AEEBF045-732B-F3B8-5B6B-E9A3D96FD697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8129428" y="225425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2" name="Picture Placeholder 12">
            <a:extLst>
              <a:ext uri="{FF2B5EF4-FFF2-40B4-BE49-F238E27FC236}">
                <a16:creationId xmlns:a16="http://schemas.microsoft.com/office/drawing/2014/main" id="{184981CE-8B9D-6245-1CB4-46F67D94B8D1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8129428" y="1857448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4" name="Picture Placeholder 12">
            <a:extLst>
              <a:ext uri="{FF2B5EF4-FFF2-40B4-BE49-F238E27FC236}">
                <a16:creationId xmlns:a16="http://schemas.microsoft.com/office/drawing/2014/main" id="{F16874AB-A5D5-5DAF-521D-9599BF1ECFFB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8129428" y="3488552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B941B791-8604-B726-94FA-4A58BB38B6E3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129428" y="5120575"/>
            <a:ext cx="3862800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15207" b="15207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F4CB0BFE-4451-EDD0-49A3-30B69F500973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240307" y="1444598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803586DA-737B-26FB-F3CE-2F4B78FE7B5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205134" y="1441736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Text Placeholder 21">
            <a:extLst>
              <a:ext uri="{FF2B5EF4-FFF2-40B4-BE49-F238E27FC236}">
                <a16:creationId xmlns:a16="http://schemas.microsoft.com/office/drawing/2014/main" id="{C11D9D9B-353C-1DF9-D6B7-D6D934385E3E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261258" y="3071669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698FB3A4-D039-268B-307B-D61D46C0A7B5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4240307" y="3071669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0074051D-EAB7-0ADA-602E-C7F3955E4303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205134" y="3068807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D5626A9-2A36-E4C6-A84F-EFE884AE9262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261258" y="4711116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4F43E289-235C-D638-8762-5FEDF0D881F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240307" y="4711116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BF2533C2-259F-FD0A-04D1-23575860F209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205134" y="4708254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8D61275A-6F2C-C07E-9046-7AB685DAF7C7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261258" y="6335514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875956F6-143E-4BF4-9302-32730FE9AA33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4240307" y="6335514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DB745003-6B88-5820-1550-C9A1871F098D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8205134" y="6332652"/>
            <a:ext cx="3711387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41961558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 image 16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9CE0E7-1E0E-6682-1535-C11A3977A7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0FFF17A3-0B53-E8D8-2768-3143B83F983E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6144492" y="225425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AA171A36-CED1-ABC7-BB29-3AB7201B02FC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122974" y="225425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377DCCA0-C0D1-DCA9-77D4-0A246048AB6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6144492" y="1857449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12">
            <a:extLst>
              <a:ext uri="{FF2B5EF4-FFF2-40B4-BE49-F238E27FC236}">
                <a16:creationId xmlns:a16="http://schemas.microsoft.com/office/drawing/2014/main" id="{8494E54E-4219-D31A-4016-3AFB996C1101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9122974" y="1857449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08A7D9DE-F1A5-5A08-2688-2B22897C26DE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6139930" y="3488551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25C6CAE0-056A-4DC1-14AF-98BB530370BE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9118412" y="3488551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8D0FD852-7C2E-D206-EA9A-6520AF6EA9E5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139930" y="5120575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12">
            <a:extLst>
              <a:ext uri="{FF2B5EF4-FFF2-40B4-BE49-F238E27FC236}">
                <a16:creationId xmlns:a16="http://schemas.microsoft.com/office/drawing/2014/main" id="{D623412E-D08B-6B6E-BAD8-DFBC1995F3B6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9118412" y="5120575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601435C0-B721-4561-4DB3-BDC1EE883A79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6184993" y="1465392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BBAEC170-FCCE-3384-E2F4-17FB6C4D1100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173161" y="1466225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59885223-4DC3-6AED-3062-44F0DA9A3D2F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6194399" y="3083988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1F78234D-4892-7068-F772-3784C212D25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9182567" y="3084821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628C3F2C-35C7-AB6C-943D-BB3F31BAE976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194399" y="4717026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2F3F2F75-59B5-80FA-B6A3-C1A744C4B44A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9182567" y="4717859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62DB3255-66F4-E23E-1C26-2462B44E711F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194399" y="6343472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59004CED-A9C3-5D18-01D9-53B793C9189E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9182567" y="6344305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AF83CAAC-D720-93DB-6E58-E69B85172C34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189694" y="225425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BA8555C3-E0B5-6E5B-B488-C0D59CD9C2A0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3168176" y="225425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D6767BCA-4672-3E50-60A2-FA89AB25F0C8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189694" y="1857449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021F7D35-FA7E-6FC6-6F8C-5BDC934900F4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3168176" y="1857449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9B452E7F-F707-9E07-F31A-6C0989687327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185132" y="3488551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964B6571-E82D-851F-BB54-E69F80CACACB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3163614" y="3488551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04168F3D-0123-7B7E-5C18-E0C1BBDF7612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185132" y="5120575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E5A25318-959E-B343-5135-7220014EAF42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3163614" y="5120575"/>
            <a:ext cx="2881499" cy="1512000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3358" b="3358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A725BF25-F0C8-A938-6C86-C2411C4A714E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230195" y="1465392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22D094D1-36DE-605A-7F8D-05AEC589DC24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3218363" y="1466225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8679EE23-7322-BC7E-D5DC-B05B6CF6DE3A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239601" y="3083988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AC5BC00-F2EC-17C6-888A-4907A1E3B3C1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27769" y="3084821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2723FB07-39FE-F73E-BF7E-603579CC3C41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239601" y="4717026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4160127E-7F7F-39F7-7DE4-052AC71A7E65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3227769" y="4717859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98A88AB-D0B8-9C81-C580-4FDECDFFA6DD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239601" y="6343472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11494389-DC04-0499-4BF8-C7E66D4EE40D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227769" y="6344305"/>
            <a:ext cx="2772000" cy="228747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wrap="none" lIns="144000" tIns="0" anchor="ctr"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Film name here</a:t>
            </a:r>
          </a:p>
        </p:txBody>
      </p:sp>
    </p:spTree>
    <p:extLst>
      <p:ext uri="{BB962C8B-B14F-4D97-AF65-F5344CB8AC3E}">
        <p14:creationId xmlns:p14="http://schemas.microsoft.com/office/powerpoint/2010/main" val="2988269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1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4FEA8C3-07FA-55FC-6C19-CE67E2ACE6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963" y="370899"/>
            <a:ext cx="3816350" cy="1682750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86FA73F-4145-C935-7C6D-1C3AAE7775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536" y="1260118"/>
            <a:ext cx="3492068" cy="6165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Secondary text goes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80D94A3-0626-47B6-ACB2-13335A4A93F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021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1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9F0B4224-632A-A833-2B8A-29ED462A792F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4FEA8C3-07FA-55FC-6C19-CE67E2ACE6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963" y="370899"/>
            <a:ext cx="3816350" cy="1682750"/>
          </a:xfrm>
          <a:prstGeom prst="roundRect">
            <a:avLst>
              <a:gd name="adj" fmla="val 5140"/>
            </a:avLst>
          </a:prstGeom>
          <a:solidFill>
            <a:schemeClr val="bg1"/>
          </a:solidFill>
        </p:spPr>
        <p:txBody>
          <a:bodyPr wrap="none" lIns="144000" tIns="144000">
            <a:noAutofit/>
          </a:bodyPr>
          <a:lstStyle>
            <a:lvl1pPr>
              <a:buNone/>
              <a:defRPr sz="4400"/>
            </a:lvl1pPr>
          </a:lstStyle>
          <a:p>
            <a:pPr lvl="0"/>
            <a:r>
              <a:rPr lang="en-US"/>
              <a:t>XX%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86FA73F-4145-C935-7C6D-1C3AAE7775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536" y="1260118"/>
            <a:ext cx="3492068" cy="61652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Secondary text goes here over two lines if needed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402066686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2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2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C80D94A3-0626-47B6-ACB2-13335A4A93F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94968" y="422097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892" y="595748"/>
            <a:ext cx="2459443" cy="10662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30892" y="1819211"/>
            <a:ext cx="2372797" cy="166251"/>
          </a:xfrm>
        </p:spPr>
        <p:txBody>
          <a:bodyPr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16568874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2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7DC5F97B-C5AA-DEC3-A247-D95A27DC0AF6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394968" y="422097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892" y="595748"/>
            <a:ext cx="2459443" cy="10662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530892" y="1819211"/>
            <a:ext cx="2372797" cy="166251"/>
          </a:xfrm>
        </p:spPr>
        <p:txBody>
          <a:bodyPr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9991070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image and large stat3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66FD2184-3AEE-6DC9-2AEE-6ADC2575ED81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D54EC6C3-5A77-2F7F-BE6A-4F6AC0F06FED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192088" y="225425"/>
            <a:ext cx="11807825" cy="5836909"/>
          </a:xfrm>
          <a:prstGeom prst="roundRect">
            <a:avLst>
              <a:gd name="adj" fmla="val 1469"/>
            </a:avLst>
          </a:prstGeom>
          <a:blipFill rotWithShape="1">
            <a:blip r:embed="rId3"/>
            <a:srcRect t="6060" b="6060"/>
            <a:stretch>
              <a:fillRect/>
            </a:stretch>
          </a:blip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Source goes here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8CA9BB5-80D2-01FC-28DF-74C4A0F00A1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9075589" y="422097"/>
            <a:ext cx="2728167" cy="1720592"/>
          </a:xfrm>
          <a:prstGeom prst="roundRect">
            <a:avLst>
              <a:gd name="adj" fmla="val 4800"/>
            </a:avLst>
          </a:prstGeom>
          <a:solidFill>
            <a:schemeClr val="bg1"/>
          </a:solidFill>
        </p:spPr>
        <p:txBody>
          <a:bodyPr/>
          <a:lstStyle>
            <a:lvl1pPr>
              <a:buNone/>
              <a:defRPr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E38154-8486-CADD-B226-23638E33B16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11513" y="595748"/>
            <a:ext cx="2459443" cy="106623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Film name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5C1B9-E8B5-6781-7085-9A25B7DA16FE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9211513" y="1819211"/>
            <a:ext cx="2372797" cy="166251"/>
          </a:xfrm>
        </p:spPr>
        <p:txBody>
          <a:bodyPr>
            <a:noAutofit/>
          </a:bodyPr>
          <a:lstStyle>
            <a:lvl1pPr>
              <a:buNone/>
              <a:defRPr sz="1000"/>
            </a:lvl1pPr>
          </a:lstStyle>
          <a:p>
            <a:pPr lvl="0"/>
            <a:r>
              <a:rPr lang="en-US"/>
              <a:t>Release date here</a:t>
            </a:r>
          </a:p>
        </p:txBody>
      </p:sp>
    </p:spTree>
    <p:extLst>
      <p:ext uri="{BB962C8B-B14F-4D97-AF65-F5344CB8AC3E}">
        <p14:creationId xmlns:p14="http://schemas.microsoft.com/office/powerpoint/2010/main" val="311493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1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17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84.xml"/><Relationship Id="rId20" Type="http://schemas.openxmlformats.org/officeDocument/2006/relationships/theme" Target="../theme/theme1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78.xml"/><Relationship Id="rId19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slideLayout" Target="../slideLayouts/slideLayout182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0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9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theme" Target="../theme/theme5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15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20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48.xml"/><Relationship Id="rId16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5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40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3" r:id="rId3"/>
    <p:sldLayoutId id="2147483674" r:id="rId4"/>
    <p:sldLayoutId id="2147483675" r:id="rId5"/>
    <p:sldLayoutId id="2147483676" r:id="rId6"/>
    <p:sldLayoutId id="2147483679" r:id="rId7"/>
    <p:sldLayoutId id="2147483789" r:id="rId8"/>
    <p:sldLayoutId id="2147483680" r:id="rId9"/>
    <p:sldLayoutId id="2147483681" r:id="rId10"/>
    <p:sldLayoutId id="2147483683" r:id="rId11"/>
    <p:sldLayoutId id="2147483684" r:id="rId12"/>
    <p:sldLayoutId id="2147483685" r:id="rId13"/>
    <p:sldLayoutId id="2147483686" r:id="rId14"/>
    <p:sldLayoutId id="2147483701" r:id="rId15"/>
    <p:sldLayoutId id="214748476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75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0" r:id="rId1"/>
    <p:sldLayoutId id="2147484432" r:id="rId2"/>
    <p:sldLayoutId id="2147484433" r:id="rId3"/>
    <p:sldLayoutId id="2147484731" r:id="rId4"/>
    <p:sldLayoutId id="2147484757" r:id="rId5"/>
    <p:sldLayoutId id="2147484758" r:id="rId6"/>
    <p:sldLayoutId id="2147484761" r:id="rId7"/>
    <p:sldLayoutId id="2147484762" r:id="rId8"/>
    <p:sldLayoutId id="2147484391" r:id="rId9"/>
    <p:sldLayoutId id="2147484736" r:id="rId10"/>
    <p:sldLayoutId id="2147484392" r:id="rId11"/>
    <p:sldLayoutId id="2147484733" r:id="rId12"/>
    <p:sldLayoutId id="2147484734" r:id="rId13"/>
    <p:sldLayoutId id="2147484735" r:id="rId14"/>
    <p:sldLayoutId id="2147484393" r:id="rId15"/>
    <p:sldLayoutId id="2147484737" r:id="rId16"/>
    <p:sldLayoutId id="2147484419" r:id="rId17"/>
    <p:sldLayoutId id="2147484738" r:id="rId18"/>
    <p:sldLayoutId id="214748476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08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3" r:id="rId1"/>
    <p:sldLayoutId id="2147484744" r:id="rId2"/>
    <p:sldLayoutId id="2147484747" r:id="rId3"/>
    <p:sldLayoutId id="2147484748" r:id="rId4"/>
    <p:sldLayoutId id="2147484746" r:id="rId5"/>
    <p:sldLayoutId id="214748474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42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907" r:id="rId2"/>
    <p:sldLayoutId id="2147483806" r:id="rId3"/>
    <p:sldLayoutId id="2147483908" r:id="rId4"/>
    <p:sldLayoutId id="2147483807" r:id="rId5"/>
    <p:sldLayoutId id="2147483909" r:id="rId6"/>
    <p:sldLayoutId id="2147484752" r:id="rId7"/>
    <p:sldLayoutId id="2147483910" r:id="rId8"/>
    <p:sldLayoutId id="2147483808" r:id="rId9"/>
    <p:sldLayoutId id="2147483911" r:id="rId10"/>
    <p:sldLayoutId id="2147483810" r:id="rId11"/>
    <p:sldLayoutId id="2147483916" r:id="rId12"/>
    <p:sldLayoutId id="2147483914" r:id="rId13"/>
    <p:sldLayoutId id="2147483915" r:id="rId14"/>
    <p:sldLayoutId id="2147483811" r:id="rId15"/>
    <p:sldLayoutId id="2147483912" r:id="rId16"/>
    <p:sldLayoutId id="2147483812" r:id="rId17"/>
    <p:sldLayoutId id="2147483913" r:id="rId18"/>
    <p:sldLayoutId id="2147483813" r:id="rId19"/>
    <p:sldLayoutId id="2147483917" r:id="rId20"/>
    <p:sldLayoutId id="2147483815" r:id="rId21"/>
    <p:sldLayoutId id="2147483919" r:id="rId22"/>
    <p:sldLayoutId id="2147483814" r:id="rId23"/>
    <p:sldLayoutId id="2147483918" r:id="rId24"/>
    <p:sldLayoutId id="2147484753" r:id="rId25"/>
    <p:sldLayoutId id="214748475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2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4035" r:id="rId2"/>
    <p:sldLayoutId id="2147483945" r:id="rId3"/>
    <p:sldLayoutId id="2147484036" r:id="rId4"/>
    <p:sldLayoutId id="2147483947" r:id="rId5"/>
    <p:sldLayoutId id="2147483948" r:id="rId6"/>
    <p:sldLayoutId id="2147484212" r:id="rId7"/>
    <p:sldLayoutId id="2147484348" r:id="rId8"/>
    <p:sldLayoutId id="2147484213" r:id="rId9"/>
    <p:sldLayoutId id="2147484349" r:id="rId10"/>
    <p:sldLayoutId id="2147484763" r:id="rId11"/>
    <p:sldLayoutId id="2147484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6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4037" r:id="rId2"/>
    <p:sldLayoutId id="2147483951" r:id="rId3"/>
    <p:sldLayoutId id="2147484038" r:id="rId4"/>
    <p:sldLayoutId id="2147483952" r:id="rId5"/>
    <p:sldLayoutId id="2147484039" r:id="rId6"/>
    <p:sldLayoutId id="2147483953" r:id="rId7"/>
    <p:sldLayoutId id="2147484040" r:id="rId8"/>
    <p:sldLayoutId id="2147483954" r:id="rId9"/>
    <p:sldLayoutId id="2147484041" r:id="rId10"/>
    <p:sldLayoutId id="2147484044" r:id="rId11"/>
    <p:sldLayoutId id="2147484045" r:id="rId12"/>
    <p:sldLayoutId id="2147483955" r:id="rId13"/>
    <p:sldLayoutId id="214748404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1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  <p:sldLayoutId id="2147484189" r:id="rId4"/>
    <p:sldLayoutId id="2147484190" r:id="rId5"/>
    <p:sldLayoutId id="2147484191" r:id="rId6"/>
    <p:sldLayoutId id="2147484192" r:id="rId7"/>
    <p:sldLayoutId id="2147484193" r:id="rId8"/>
    <p:sldLayoutId id="2147484343" r:id="rId9"/>
    <p:sldLayoutId id="2147484656" r:id="rId10"/>
    <p:sldLayoutId id="2147484657" r:id="rId11"/>
    <p:sldLayoutId id="2147484658" r:id="rId12"/>
    <p:sldLayoutId id="2147484659" r:id="rId13"/>
    <p:sldLayoutId id="2147484660" r:id="rId14"/>
    <p:sldLayoutId id="2147484661" r:id="rId15"/>
    <p:sldLayoutId id="2147484662" r:id="rId16"/>
    <p:sldLayoutId id="2147484663" r:id="rId17"/>
    <p:sldLayoutId id="2147484664" r:id="rId18"/>
    <p:sldLayoutId id="2147484201" r:id="rId19"/>
    <p:sldLayoutId id="2147484202" r:id="rId20"/>
    <p:sldLayoutId id="2147484203" r:id="rId21"/>
    <p:sldLayoutId id="2147484204" r:id="rId22"/>
    <p:sldLayoutId id="2147484205" r:id="rId23"/>
    <p:sldLayoutId id="2147484207" r:id="rId24"/>
    <p:sldLayoutId id="2147484208" r:id="rId25"/>
    <p:sldLayoutId id="2147484344" r:id="rId26"/>
    <p:sldLayoutId id="2147484209" r:id="rId27"/>
    <p:sldLayoutId id="2147484345" r:id="rId28"/>
    <p:sldLayoutId id="2147484210" r:id="rId29"/>
    <p:sldLayoutId id="2147484346" r:id="rId30"/>
    <p:sldLayoutId id="2147484211" r:id="rId31"/>
    <p:sldLayoutId id="2147484347" r:id="rId32"/>
    <p:sldLayoutId id="2147484214" r:id="rId33"/>
    <p:sldLayoutId id="2147484350" r:id="rId34"/>
    <p:sldLayoutId id="2147484215" r:id="rId35"/>
    <p:sldLayoutId id="2147484351" r:id="rId36"/>
    <p:sldLayoutId id="2147484216" r:id="rId37"/>
    <p:sldLayoutId id="2147484352" r:id="rId38"/>
    <p:sldLayoutId id="2147484245" r:id="rId39"/>
    <p:sldLayoutId id="2147484246" r:id="rId40"/>
    <p:sldLayoutId id="2147484755" r:id="rId41"/>
    <p:sldLayoutId id="2147484756" r:id="rId42"/>
    <p:sldLayoutId id="2147484765" r:id="rId43"/>
    <p:sldLayoutId id="2147484766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36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0" r:id="rId1"/>
    <p:sldLayoutId id="2147484728" r:id="rId2"/>
    <p:sldLayoutId id="2147484711" r:id="rId3"/>
    <p:sldLayoutId id="2147484729" r:id="rId4"/>
    <p:sldLayoutId id="2147484713" r:id="rId5"/>
    <p:sldLayoutId id="2147484714" r:id="rId6"/>
    <p:sldLayoutId id="2147484715" r:id="rId7"/>
    <p:sldLayoutId id="2147484751" r:id="rId8"/>
    <p:sldLayoutId id="2147484716" r:id="rId9"/>
    <p:sldLayoutId id="2147484717" r:id="rId10"/>
    <p:sldLayoutId id="2147484718" r:id="rId11"/>
    <p:sldLayoutId id="2147484719" r:id="rId12"/>
    <p:sldLayoutId id="2147484720" r:id="rId13"/>
    <p:sldLayoutId id="2147484721" r:id="rId14"/>
    <p:sldLayoutId id="2147484724" r:id="rId15"/>
    <p:sldLayoutId id="2147484725" r:id="rId16"/>
    <p:sldLayoutId id="2147484726" r:id="rId17"/>
    <p:sldLayoutId id="2147484727" r:id="rId18"/>
    <p:sldLayoutId id="2147484712" r:id="rId19"/>
    <p:sldLayoutId id="214748473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67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6" r:id="rId1"/>
    <p:sldLayoutId id="2147484447" r:id="rId2"/>
    <p:sldLayoutId id="2147484448" r:id="rId3"/>
    <p:sldLayoutId id="2147484457" r:id="rId4"/>
    <p:sldLayoutId id="2147484449" r:id="rId5"/>
    <p:sldLayoutId id="2147484452" r:id="rId6"/>
    <p:sldLayoutId id="2147484450" r:id="rId7"/>
    <p:sldLayoutId id="2147484451" r:id="rId8"/>
    <p:sldLayoutId id="2147484453" r:id="rId9"/>
    <p:sldLayoutId id="2147484454" r:id="rId10"/>
    <p:sldLayoutId id="2147484455" r:id="rId11"/>
    <p:sldLayoutId id="2147484456" r:id="rId12"/>
    <p:sldLayoutId id="2147484458" r:id="rId13"/>
    <p:sldLayoutId id="21474844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33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0" r:id="rId1"/>
    <p:sldLayoutId id="2147484514" r:id="rId2"/>
    <p:sldLayoutId id="2147484511" r:id="rId3"/>
    <p:sldLayoutId id="2147484515" r:id="rId4"/>
    <p:sldLayoutId id="2147484666" r:id="rId5"/>
    <p:sldLayoutId id="2147484667" r:id="rId6"/>
    <p:sldLayoutId id="2147484512" r:id="rId7"/>
    <p:sldLayoutId id="2147484516" r:id="rId8"/>
    <p:sldLayoutId id="2147484655" r:id="rId9"/>
    <p:sldLayoutId id="2147484517" r:id="rId10"/>
    <p:sldLayoutId id="2147484509" r:id="rId11"/>
    <p:sldLayoutId id="2147484670" r:id="rId12"/>
    <p:sldLayoutId id="2147484668" r:id="rId13"/>
    <p:sldLayoutId id="2147484669" r:id="rId14"/>
    <p:sldLayoutId id="2147484513" r:id="rId15"/>
    <p:sldLayoutId id="2147484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48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4" r:id="rId1"/>
    <p:sldLayoutId id="2147484575" r:id="rId2"/>
    <p:sldLayoutId id="2147484622" r:id="rId3"/>
    <p:sldLayoutId id="2147484623" r:id="rId4"/>
    <p:sldLayoutId id="2147484749" r:id="rId5"/>
    <p:sldLayoutId id="214748475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32.jpeg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378A5A-C437-1106-CF77-F467DA1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694" y="1803561"/>
            <a:ext cx="10004612" cy="3027510"/>
          </a:xfrm>
        </p:spPr>
        <p:txBody>
          <a:bodyPr/>
          <a:lstStyle/>
          <a:p>
            <a:r>
              <a:rPr lang="en-GB" dirty="0"/>
              <a:t>The Horror Fandom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AB0B326-42C4-5848-33FF-68B327F0DA6D}"/>
              </a:ext>
            </a:extLst>
          </p:cNvPr>
          <p:cNvSpPr txBox="1">
            <a:spLocks/>
          </p:cNvSpPr>
          <p:nvPr/>
        </p:nvSpPr>
        <p:spPr>
          <a:xfrm>
            <a:off x="1781266" y="3720645"/>
            <a:ext cx="8629468" cy="1033426"/>
          </a:xfrm>
          <a:prstGeom prst="rect">
            <a:avLst/>
          </a:prstGeom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>
                <a:solidFill>
                  <a:schemeClr val="bg1"/>
                </a:solidFill>
              </a:rPr>
              <a:t>The rise of the horror community and how brands can benefit from this highly engaged audience.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552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890533-2298-36DE-414C-3EB8A5591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6CD603-6F7D-F5B3-3D41-BF3AC2143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837797"/>
            <a:ext cx="11714803" cy="832537"/>
          </a:xfrm>
        </p:spPr>
        <p:txBody>
          <a:bodyPr>
            <a:normAutofit/>
          </a:bodyPr>
          <a:lstStyle/>
          <a:p>
            <a:r>
              <a:rPr lang="en-GB" dirty="0"/>
              <a:t>Over 85% of cinemagoers agree there are no negative connotations around brands that advertise in horror films. Audiences are excited about watching the film, so it won’t negatively impact perceptions of your brand.</a:t>
            </a:r>
            <a:endParaRPr lang="en-GB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AE1A3-3AAC-42E2-C653-D2EFD858E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29" y="239094"/>
            <a:ext cx="11786929" cy="525552"/>
          </a:xfrm>
        </p:spPr>
        <p:txBody>
          <a:bodyPr>
            <a:normAutofit fontScale="90000"/>
          </a:bodyPr>
          <a:lstStyle/>
          <a:p>
            <a:r>
              <a:rPr lang="en-GB" dirty="0"/>
              <a:t>Brands should not fear the genre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5DF5FDF-470E-8257-1435-7EF99D62000B}"/>
              </a:ext>
            </a:extLst>
          </p:cNvPr>
          <p:cNvSpPr/>
          <p:nvPr/>
        </p:nvSpPr>
        <p:spPr>
          <a:xfrm>
            <a:off x="186948" y="1946466"/>
            <a:ext cx="5723634" cy="3885542"/>
          </a:xfrm>
          <a:prstGeom prst="roundRect">
            <a:avLst>
              <a:gd name="adj" fmla="val 4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CA2EF8B-A023-7856-0200-D74F3F71D2D8}"/>
              </a:ext>
            </a:extLst>
          </p:cNvPr>
          <p:cNvSpPr/>
          <p:nvPr/>
        </p:nvSpPr>
        <p:spPr>
          <a:xfrm>
            <a:off x="6236208" y="1946467"/>
            <a:ext cx="5723634" cy="3885542"/>
          </a:xfrm>
          <a:prstGeom prst="roundRect">
            <a:avLst>
              <a:gd name="adj" fmla="val 4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100EF7-9CC8-AA02-7B07-123972E0EC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04"/>
          <a:stretch/>
        </p:blipFill>
        <p:spPr>
          <a:xfrm>
            <a:off x="277369" y="2058140"/>
            <a:ext cx="5560154" cy="2011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804628-678C-64B7-7F87-DF22B2D4DA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3864" y="3691896"/>
            <a:ext cx="5500741" cy="2012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E181194-7D2B-5D78-11FB-192915736B58}"/>
              </a:ext>
            </a:extLst>
          </p:cNvPr>
          <p:cNvSpPr txBox="1"/>
          <p:nvPr/>
        </p:nvSpPr>
        <p:spPr>
          <a:xfrm>
            <a:off x="353183" y="4426236"/>
            <a:ext cx="5365229" cy="9800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2400" i="1" kern="0" dirty="0">
                <a:latin typeface="+mj-lt"/>
                <a:cs typeface="Inter Tight"/>
                <a:sym typeface="Inter Tight"/>
              </a:rPr>
              <a:t>“When I watch adverts before horror films at the cinema, </a:t>
            </a:r>
            <a:r>
              <a:rPr lang="en-GB" sz="2400" b="1" i="1" kern="0" dirty="0">
                <a:latin typeface="+mj-lt"/>
                <a:cs typeface="Inter Tight"/>
                <a:sym typeface="Inter Tight"/>
              </a:rPr>
              <a:t>I don’t associate the brands with the content</a:t>
            </a:r>
            <a:r>
              <a:rPr lang="en-GB" sz="2400" i="1" kern="0" dirty="0">
                <a:latin typeface="+mj-lt"/>
                <a:cs typeface="Inter Tight"/>
                <a:sym typeface="Inter Tight"/>
              </a:rPr>
              <a:t> of the film”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45750D-333B-E754-258F-8BFC9C92A904}"/>
              </a:ext>
            </a:extLst>
          </p:cNvPr>
          <p:cNvSpPr txBox="1"/>
          <p:nvPr/>
        </p:nvSpPr>
        <p:spPr>
          <a:xfrm>
            <a:off x="6376294" y="2249596"/>
            <a:ext cx="5500741" cy="10668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2400" i="1" kern="0">
                <a:latin typeface="+mj-lt"/>
                <a:cs typeface="Inter Tight"/>
                <a:sym typeface="Inter Tight"/>
              </a:rPr>
              <a:t>“I </a:t>
            </a:r>
            <a:r>
              <a:rPr lang="en-GB" sz="2400" b="1" i="1" kern="0">
                <a:latin typeface="+mj-lt"/>
                <a:cs typeface="Inter Tight"/>
                <a:sym typeface="Inter Tight"/>
              </a:rPr>
              <a:t>don't feel negatively towards </a:t>
            </a:r>
          </a:p>
          <a:p>
            <a:r>
              <a:rPr lang="en-GB" sz="2400" b="1" i="1" kern="0">
                <a:latin typeface="+mj-lt"/>
                <a:cs typeface="Inter Tight"/>
                <a:sym typeface="Inter Tight"/>
              </a:rPr>
              <a:t>a brand if they are advertised</a:t>
            </a:r>
            <a:r>
              <a:rPr lang="en-GB" sz="2400" i="1" kern="0">
                <a:latin typeface="+mj-lt"/>
                <a:cs typeface="Inter Tight"/>
                <a:sym typeface="Inter Tight"/>
              </a:rPr>
              <a:t> before a horror film at the cinema”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29619F4-0CA7-4A7A-2F53-4F78C02AC7F8}"/>
              </a:ext>
            </a:extLst>
          </p:cNvPr>
          <p:cNvSpPr txBox="1">
            <a:spLocks/>
          </p:cNvSpPr>
          <p:nvPr/>
        </p:nvSpPr>
        <p:spPr>
          <a:xfrm>
            <a:off x="7296912" y="6355080"/>
            <a:ext cx="4689846" cy="4545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6350" indent="-6350"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0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Source: FAME 2024. Statements target: All cinemagoers. Happy/Excited mood target: Those who would consider themselves fans of horror.</a:t>
            </a:r>
          </a:p>
        </p:txBody>
      </p:sp>
    </p:spTree>
    <p:extLst>
      <p:ext uri="{BB962C8B-B14F-4D97-AF65-F5344CB8AC3E}">
        <p14:creationId xmlns:p14="http://schemas.microsoft.com/office/powerpoint/2010/main" val="1534770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788F16-E03B-B6B4-5FD4-49914A9BF233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88682" y="6329734"/>
            <a:ext cx="5398076" cy="362774"/>
          </a:xfrm>
        </p:spPr>
        <p:txBody>
          <a:bodyPr/>
          <a:lstStyle/>
          <a:p>
            <a:r>
              <a:rPr lang="en-GB" dirty="0"/>
              <a:t>Source: Meta-analysis of 27 cinema campaigns all targeting 16-34s. Index represents average uplifts seen from ‘no exposure to ad in cinema’ vs. ‘exposure to ad in cinema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462F80-A1B7-B5F0-FC14-5129C3FB0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Cinema delivers when targeting young adults</a:t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60FDA5C-2F02-B268-B5D9-1646E7B82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999943"/>
            <a:ext cx="10837631" cy="525551"/>
          </a:xfrm>
        </p:spPr>
        <p:txBody>
          <a:bodyPr/>
          <a:lstStyle/>
          <a:p>
            <a:r>
              <a:rPr lang="en-GB" dirty="0"/>
              <a:t>Data from the cinema effectiveness databank evidences that young adults seeing your campaign on the big screen drives significant uplifts on key campaign and brand metrics. </a:t>
            </a:r>
          </a:p>
          <a:p>
            <a:endParaRPr lang="en-GB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B1F6695-DEDF-6822-2510-71935F2215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6986985"/>
              </p:ext>
            </p:extLst>
          </p:nvPr>
        </p:nvGraphicFramePr>
        <p:xfrm>
          <a:off x="663981" y="2283742"/>
          <a:ext cx="3250356" cy="3289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EC004C2-CBBA-D5F1-7A8F-DE131C7F07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857659"/>
              </p:ext>
            </p:extLst>
          </p:nvPr>
        </p:nvGraphicFramePr>
        <p:xfrm>
          <a:off x="4490898" y="2283743"/>
          <a:ext cx="3250356" cy="3289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7B7BC6E-A21A-BF65-E306-CD8E5FCFA5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5057204"/>
              </p:ext>
            </p:extLst>
          </p:nvPr>
        </p:nvGraphicFramePr>
        <p:xfrm>
          <a:off x="8335093" y="2283743"/>
          <a:ext cx="3250356" cy="3289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A906D55A-BD08-6972-2FCD-FCD3DF6F643C}"/>
              </a:ext>
            </a:extLst>
          </p:cNvPr>
          <p:cNvSpPr/>
          <p:nvPr/>
        </p:nvSpPr>
        <p:spPr>
          <a:xfrm>
            <a:off x="8477792" y="1909821"/>
            <a:ext cx="3351277" cy="362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77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Inter Tight" charset="0"/>
                <a:cs typeface="Inter Tight" charset="0"/>
              </a:rPr>
              <a:t>Recommendation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A42F53-2E7D-3151-628E-5EBD5565426B}"/>
              </a:ext>
            </a:extLst>
          </p:cNvPr>
          <p:cNvSpPr/>
          <p:nvPr/>
        </p:nvSpPr>
        <p:spPr>
          <a:xfrm>
            <a:off x="4508176" y="1921696"/>
            <a:ext cx="3630286" cy="362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77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Inter Tight" charset="0"/>
                <a:cs typeface="Inter Tight" charset="0"/>
              </a:rPr>
              <a:t>Perceptions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6408E5-A7C2-AEC8-3CD4-21AC2C62DDE6}"/>
              </a:ext>
            </a:extLst>
          </p:cNvPr>
          <p:cNvSpPr/>
          <p:nvPr/>
        </p:nvSpPr>
        <p:spPr>
          <a:xfrm>
            <a:off x="913848" y="1920968"/>
            <a:ext cx="2983211" cy="362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77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Inter Tight" charset="0"/>
                <a:cs typeface="Inter Tight" charset="0"/>
              </a:rPr>
              <a:t>Recall</a:t>
            </a:r>
          </a:p>
        </p:txBody>
      </p:sp>
      <p:pic>
        <p:nvPicPr>
          <p:cNvPr id="18" name="Picture 17" descr="differentology | LinkedIn">
            <a:extLst>
              <a:ext uri="{FF2B5EF4-FFF2-40B4-BE49-F238E27FC236}">
                <a16:creationId xmlns:a16="http://schemas.microsoft.com/office/drawing/2014/main" id="{34FFBF45-840F-D4F8-63ED-925E6EB4AE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4131" y="6329734"/>
            <a:ext cx="362774" cy="36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53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1A63E-2405-ED62-6E88-6FA7E0F41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0FE55-1851-9D53-9950-CD2BEEFA94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4337" y="2016068"/>
            <a:ext cx="2710920" cy="595043"/>
          </a:xfrm>
        </p:spPr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8A12EC-1427-CBFE-4083-3F1E1A3B06C9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1755642"/>
            <a:ext cx="3822264" cy="3941070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624DB0-9ACA-9ADE-BD13-AC68901A7CA2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319462" y="3893813"/>
            <a:ext cx="3475565" cy="1318267"/>
          </a:xfrm>
        </p:spPr>
        <p:txBody>
          <a:bodyPr/>
          <a:lstStyle/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Beavertown aimed to build greater association with Halloween with its 180” </a:t>
            </a:r>
            <a:r>
              <a:rPr lang="en-GB" sz="1400" dirty="0" err="1"/>
              <a:t>Flightmare</a:t>
            </a:r>
            <a:r>
              <a:rPr lang="en-GB" sz="1400" dirty="0"/>
              <a:t> creative and ultimately drive impact among 18+ adults in market for premium beer.</a:t>
            </a:r>
          </a:p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8C1C85-CD7E-EE67-0D33-3BB93C41BD2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184868" y="1755642"/>
            <a:ext cx="3822264" cy="3941070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662E175-5A9E-4C4F-AE34-421A10AE1286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159083" y="1755641"/>
            <a:ext cx="3822264" cy="3941069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4A06DF9E-C9CA-0199-09E9-B81B45BA7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955470"/>
            <a:ext cx="11184451" cy="317601"/>
          </a:xfrm>
        </p:spPr>
        <p:txBody>
          <a:bodyPr/>
          <a:lstStyle/>
          <a:p>
            <a:r>
              <a:rPr lang="en-GB" dirty="0"/>
              <a:t>How aligning with the horror genre helped drive brand appeal, difference and consideration</a:t>
            </a:r>
          </a:p>
          <a:p>
            <a:endParaRPr lang="en-GB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4A858D7B-2DB7-6DF1-E273-5C68E17C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Beavertown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07C4838F-7A57-0C58-945B-A78E577DA4A8}"/>
              </a:ext>
            </a:extLst>
          </p:cNvPr>
          <p:cNvSpPr txBox="1">
            <a:spLocks/>
          </p:cNvSpPr>
          <p:nvPr/>
        </p:nvSpPr>
        <p:spPr>
          <a:xfrm>
            <a:off x="4280566" y="3893813"/>
            <a:ext cx="3475565" cy="13182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Launching at the start of October, Beavertown bought the Gold Spot in horror titles</a:t>
            </a:r>
          </a:p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A perfect contextual match for the beer brand to associate with the genre that would draw in audiences around Halloween. 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025569F-BBA7-A747-22E9-4ED2D085C1C7}"/>
              </a:ext>
            </a:extLst>
          </p:cNvPr>
          <p:cNvSpPr txBox="1">
            <a:spLocks/>
          </p:cNvSpPr>
          <p:nvPr/>
        </p:nvSpPr>
        <p:spPr>
          <a:xfrm>
            <a:off x="8293636" y="3893811"/>
            <a:ext cx="3665080" cy="1505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400" dirty="0"/>
              <a:t>Aligning with the horror genre delivered positive outcomes for Beavertown:</a:t>
            </a:r>
          </a:p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+27% increase </a:t>
            </a:r>
            <a:r>
              <a:rPr lang="en-GB" sz="1400" dirty="0"/>
              <a:t>in brand consideration</a:t>
            </a:r>
          </a:p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+50% increase </a:t>
            </a:r>
            <a:r>
              <a:rPr lang="en-GB" sz="1400" dirty="0"/>
              <a:t>in agreement that Beavertown ‘is a brand that does things differently’</a:t>
            </a:r>
          </a:p>
        </p:txBody>
      </p:sp>
      <p:pic>
        <p:nvPicPr>
          <p:cNvPr id="25" name="Picture Placeholder 48">
            <a:extLst>
              <a:ext uri="{FF2B5EF4-FFF2-40B4-BE49-F238E27FC236}">
                <a16:creationId xmlns:a16="http://schemas.microsoft.com/office/drawing/2014/main" id="{38D0308F-86B9-EA97-792C-4080CDD9D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0" b="10810"/>
          <a:stretch>
            <a:fillRect/>
          </a:stretch>
        </p:blipFill>
        <p:spPr>
          <a:xfrm>
            <a:off x="4235682" y="1812268"/>
            <a:ext cx="3708000" cy="194568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26" name="Picture Placeholder 50">
            <a:extLst>
              <a:ext uri="{FF2B5EF4-FFF2-40B4-BE49-F238E27FC236}">
                <a16:creationId xmlns:a16="http://schemas.microsoft.com/office/drawing/2014/main" id="{8CD6BFE3-CD6E-78BB-F8F1-DAA28A8643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1" b="10661"/>
          <a:stretch>
            <a:fillRect/>
          </a:stretch>
        </p:blipFill>
        <p:spPr>
          <a:xfrm>
            <a:off x="8218799" y="1812269"/>
            <a:ext cx="3708000" cy="194568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27" name="Picture Placeholder 46">
            <a:extLst>
              <a:ext uri="{FF2B5EF4-FFF2-40B4-BE49-F238E27FC236}">
                <a16:creationId xmlns:a16="http://schemas.microsoft.com/office/drawing/2014/main" id="{5BE9F709-1132-AC18-6463-8AB4E74D5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0" b="10600"/>
          <a:stretch>
            <a:fillRect/>
          </a:stretch>
        </p:blipFill>
        <p:spPr>
          <a:xfrm>
            <a:off x="251573" y="1806354"/>
            <a:ext cx="3708000" cy="194568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</p:spTree>
    <p:extLst>
      <p:ext uri="{BB962C8B-B14F-4D97-AF65-F5344CB8AC3E}">
        <p14:creationId xmlns:p14="http://schemas.microsoft.com/office/powerpoint/2010/main" val="1623215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A36342-8965-4C73-8224-C842C4F36F95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E2B9C5F-8FE2-9C3E-3C94-81260B15CB97}"/>
              </a:ext>
            </a:extLst>
          </p:cNvPr>
          <p:cNvSpPr txBox="1">
            <a:spLocks/>
          </p:cNvSpPr>
          <p:nvPr/>
        </p:nvSpPr>
        <p:spPr>
          <a:xfrm>
            <a:off x="205242" y="1256716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EF3340"/>
          </a:solidFill>
        </p:spPr>
        <p:txBody>
          <a:bodyPr vert="horz" lIns="0" tIns="0" rIns="0" bIns="0" rtlCol="0" anchor="ctr" anchorCtr="1">
            <a:noAutofit/>
          </a:bodyPr>
          <a:lstStyle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6350" marR="0" lvl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Tight"/>
                <a:ea typeface="+mn-ea"/>
                <a:cs typeface="+mn-cs"/>
              </a:rPr>
              <a:t>Struggling to efficiently maximise young adult reach?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14DC99D-86CE-E4F4-B780-AB298FC127B4}"/>
              </a:ext>
            </a:extLst>
          </p:cNvPr>
          <p:cNvSpPr txBox="1">
            <a:spLocks/>
          </p:cNvSpPr>
          <p:nvPr/>
        </p:nvSpPr>
        <p:spPr>
          <a:xfrm>
            <a:off x="4192035" y="1256716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FFB3B9"/>
          </a:solidFill>
        </p:spPr>
        <p:txBody>
          <a:bodyPr vert="horz" lIns="0" tIns="0" rIns="0" bIns="0" rtlCol="0" anchor="ctr" anchorCtr="1">
            <a:noAutofit/>
          </a:bodyPr>
          <a:lstStyle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6350" marR="0" lvl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51D2E"/>
                </a:solidFill>
                <a:effectLst/>
                <a:uLnTx/>
                <a:uFillTx/>
                <a:latin typeface="Inter Tight"/>
                <a:ea typeface="+mn-ea"/>
                <a:cs typeface="+mn-cs"/>
              </a:rPr>
              <a:t>Fighting to stay culturally relevant?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FEF6E3F-2D15-4963-91E4-6EB0FAAB25BC}"/>
              </a:ext>
            </a:extLst>
          </p:cNvPr>
          <p:cNvSpPr txBox="1">
            <a:spLocks/>
          </p:cNvSpPr>
          <p:nvPr/>
        </p:nvSpPr>
        <p:spPr>
          <a:xfrm>
            <a:off x="8176897" y="1256716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vert="horz" lIns="0" tIns="0" rIns="0" bIns="0" rtlCol="0" anchor="ctr" anchorCtr="1">
            <a:noAutofit/>
          </a:bodyPr>
          <a:lstStyle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6350" marR="0" lvl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Tight"/>
                <a:ea typeface="+mn-ea"/>
                <a:cs typeface="+mn-cs"/>
              </a:rPr>
              <a:t>Looking to improve brand appeal?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C1BC474-85FD-7D41-EEAC-984C99D5D834}"/>
              </a:ext>
            </a:extLst>
          </p:cNvPr>
          <p:cNvSpPr txBox="1">
            <a:spLocks/>
          </p:cNvSpPr>
          <p:nvPr/>
        </p:nvSpPr>
        <p:spPr>
          <a:xfrm>
            <a:off x="192840" y="3579461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EF3340"/>
          </a:solidFill>
        </p:spPr>
        <p:txBody>
          <a:bodyPr vert="horz" lIns="0" tIns="0" rIns="0" bIns="0" rtlCol="0" anchor="ctr" anchorCtr="1">
            <a:noAutofit/>
          </a:bodyPr>
          <a:lstStyle>
            <a:defPPr>
              <a:defRPr lang="en-US"/>
            </a:defPPr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6350" marR="0" lvl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Tight"/>
                <a:ea typeface="+mn-ea"/>
                <a:cs typeface="+mn-cs"/>
              </a:rPr>
              <a:t>Horror is a big pull for young audiences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8DAE099-DBF2-F410-8E66-4B84BAF3C2FC}"/>
              </a:ext>
            </a:extLst>
          </p:cNvPr>
          <p:cNvSpPr txBox="1">
            <a:spLocks/>
          </p:cNvSpPr>
          <p:nvPr/>
        </p:nvSpPr>
        <p:spPr>
          <a:xfrm>
            <a:off x="8176897" y="3579461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vert="horz" lIns="0" tIns="0" rIns="0" bIns="0" rtlCol="0" anchor="ctr" anchorCtr="1">
            <a:noAutofit/>
          </a:bodyPr>
          <a:lstStyle>
            <a:defPPr>
              <a:defRPr lang="en-US"/>
            </a:defPPr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6350" marR="0" lvl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 Tight"/>
                <a:ea typeface="+mn-ea"/>
                <a:cs typeface="+mn-cs"/>
              </a:rPr>
              <a:t>Cinema delivers positive brand outcomes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913ADB5-9DE4-68F3-36F6-72F57EF3C525}"/>
              </a:ext>
            </a:extLst>
          </p:cNvPr>
          <p:cNvSpPr txBox="1">
            <a:spLocks/>
          </p:cNvSpPr>
          <p:nvPr/>
        </p:nvSpPr>
        <p:spPr>
          <a:xfrm>
            <a:off x="4184868" y="3579461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FFB3B9"/>
          </a:solidFill>
        </p:spPr>
        <p:txBody>
          <a:bodyPr vert="horz" lIns="0" tIns="0" rIns="0" bIns="0" rtlCol="0" anchor="ctr" anchorCtr="1">
            <a:noAutofit/>
          </a:bodyPr>
          <a:lstStyle>
            <a:defPPr>
              <a:defRPr lang="en-US"/>
            </a:defPPr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6350" marR="0" lvl="0" indent="-6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51D2E"/>
                </a:solidFill>
                <a:effectLst/>
                <a:uLnTx/>
                <a:uFillTx/>
                <a:latin typeface="Inter Tight"/>
                <a:ea typeface="+mn-ea"/>
                <a:cs typeface="+mn-cs"/>
              </a:rPr>
              <a:t>Horror delivers buzzy cultural moments</a:t>
            </a:r>
          </a:p>
        </p:txBody>
      </p:sp>
    </p:spTree>
    <p:extLst>
      <p:ext uri="{BB962C8B-B14F-4D97-AF65-F5344CB8AC3E}">
        <p14:creationId xmlns:p14="http://schemas.microsoft.com/office/powerpoint/2010/main" val="346828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77CD6-F5EB-0B1D-1C8F-BCA090ECF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E9B7D-BA92-629C-E29B-96096FEDAD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4337" y="2016068"/>
            <a:ext cx="2710920" cy="595043"/>
          </a:xfrm>
        </p:spPr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12475-E0B8-B9E4-1F99-19A2701C0D61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210653" y="1755642"/>
            <a:ext cx="3822264" cy="394107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A317F1-FCE5-D3C5-27B9-1E95572D43A4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319462" y="3893813"/>
            <a:ext cx="3475565" cy="1318267"/>
          </a:xfrm>
        </p:spPr>
        <p:txBody>
          <a:bodyPr/>
          <a:lstStyle/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The horror fandom has significantly grown in the last decade </a:t>
            </a:r>
            <a:r>
              <a:rPr lang="en-GB" sz="1400" b="1" dirty="0"/>
              <a:t>(+66%). </a:t>
            </a:r>
          </a:p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It’s the most efficient genre for 16-34s</a:t>
            </a:r>
          </a:p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Horror films deliver scale similar to peak TV shows (Love Island 6 TVRs vs </a:t>
            </a:r>
            <a:r>
              <a:rPr lang="en-GB" sz="1400" b="1" i="1" dirty="0"/>
              <a:t>Sinners</a:t>
            </a:r>
            <a:r>
              <a:rPr lang="en-GB" sz="1400" b="1" dirty="0"/>
              <a:t> 7 TVRs</a:t>
            </a:r>
            <a:r>
              <a:rPr lang="en-GB" sz="1400" dirty="0"/>
              <a:t>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B830A1-B9E7-D37E-677D-489A580B8139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4184868" y="1755642"/>
            <a:ext cx="3822264" cy="3941070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F71DACF-2446-E833-4971-6793BC376847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8159083" y="1755641"/>
            <a:ext cx="3822264" cy="3941069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60446CA4-7216-4C3A-733A-1414A0CF84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955470"/>
            <a:ext cx="11992171" cy="315539"/>
          </a:xfrm>
        </p:spPr>
        <p:txBody>
          <a:bodyPr/>
          <a:lstStyle/>
          <a:p>
            <a:r>
              <a:rPr lang="en-GB" dirty="0"/>
              <a:t>Cinema can help brands achieve key objectives with culturally relevant horror titles:</a:t>
            </a:r>
          </a:p>
          <a:p>
            <a:endParaRPr lang="en-GB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0767B82C-4FB6-B29A-7FC7-1876BA34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29" y="239094"/>
            <a:ext cx="11758887" cy="525552"/>
          </a:xfrm>
        </p:spPr>
        <p:txBody>
          <a:bodyPr/>
          <a:lstStyle/>
          <a:p>
            <a:r>
              <a:rPr lang="en-GB" sz="4000" dirty="0"/>
              <a:t>Horror: how to access a highly engaged audience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A0B493F0-A4B5-853B-00C9-B2A7349732CE}"/>
              </a:ext>
            </a:extLst>
          </p:cNvPr>
          <p:cNvSpPr txBox="1">
            <a:spLocks/>
          </p:cNvSpPr>
          <p:nvPr/>
        </p:nvSpPr>
        <p:spPr>
          <a:xfrm>
            <a:off x="4280566" y="3893813"/>
            <a:ext cx="3475565" cy="13182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Horror films create viral moments that fuel the online buzz &amp; create unmissable culturally relevant experiences.</a:t>
            </a:r>
          </a:p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Horror drives excitement &amp; co-viewing, with fans being </a:t>
            </a:r>
            <a:r>
              <a:rPr lang="en-GB" sz="1400" b="1" dirty="0"/>
              <a:t>+23% </a:t>
            </a:r>
            <a:r>
              <a:rPr lang="en-GB" sz="1400" dirty="0"/>
              <a:t>more likely to watch on opening weekend.</a:t>
            </a:r>
          </a:p>
          <a:p>
            <a:pPr marL="16510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23C2D28F-AE7E-6517-4BA9-41007E5F8491}"/>
              </a:ext>
            </a:extLst>
          </p:cNvPr>
          <p:cNvSpPr txBox="1">
            <a:spLocks/>
          </p:cNvSpPr>
          <p:nvPr/>
        </p:nvSpPr>
        <p:spPr>
          <a:xfrm>
            <a:off x="8293636" y="3893811"/>
            <a:ext cx="3665080" cy="1505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940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dirty="0"/>
              <a:t>Cinema can drive significant improvements in metrics like ad recall (+49%), brand perceptions (+24%) and product recommendation (+38%)</a:t>
            </a:r>
          </a:p>
          <a:p>
            <a:pPr marL="27940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400" b="1" dirty="0"/>
              <a:t>Success: </a:t>
            </a:r>
            <a:r>
              <a:rPr lang="en-GB" sz="1400" b="1" i="1" dirty="0"/>
              <a:t>Beavertown</a:t>
            </a:r>
            <a:r>
              <a:rPr lang="en-GB" sz="1400" b="1" dirty="0"/>
              <a:t> </a:t>
            </a:r>
            <a:r>
              <a:rPr lang="en-GB" sz="1400" dirty="0"/>
              <a:t>saw a </a:t>
            </a:r>
            <a:r>
              <a:rPr lang="en-GB" sz="1400" b="1" dirty="0"/>
              <a:t>+50% increase </a:t>
            </a:r>
            <a:r>
              <a:rPr lang="en-GB" sz="1400" dirty="0"/>
              <a:t>in agreement that Beavertown ‘is a brand that does things differently’</a:t>
            </a:r>
          </a:p>
        </p:txBody>
      </p:sp>
      <p:pic>
        <p:nvPicPr>
          <p:cNvPr id="2" name="Picture Placeholder 54">
            <a:extLst>
              <a:ext uri="{FF2B5EF4-FFF2-40B4-BE49-F238E27FC236}">
                <a16:creationId xmlns:a16="http://schemas.microsoft.com/office/drawing/2014/main" id="{8D2D1611-D448-BFAD-B5B8-15368A981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" r="319"/>
          <a:stretch>
            <a:fillRect/>
          </a:stretch>
        </p:blipFill>
        <p:spPr>
          <a:xfrm>
            <a:off x="4242001" y="1806354"/>
            <a:ext cx="3707998" cy="1945686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5" name="Picture Placeholder 58">
            <a:extLst>
              <a:ext uri="{FF2B5EF4-FFF2-40B4-BE49-F238E27FC236}">
                <a16:creationId xmlns:a16="http://schemas.microsoft.com/office/drawing/2014/main" id="{B1DCC05F-21EA-E3AE-CCCE-0726089A30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" r="1099"/>
          <a:stretch>
            <a:fillRect/>
          </a:stretch>
        </p:blipFill>
        <p:spPr>
          <a:xfrm>
            <a:off x="8216216" y="1806354"/>
            <a:ext cx="3707998" cy="1945686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8" name="Picture Placeholder 52">
            <a:extLst>
              <a:ext uri="{FF2B5EF4-FFF2-40B4-BE49-F238E27FC236}">
                <a16:creationId xmlns:a16="http://schemas.microsoft.com/office/drawing/2014/main" id="{8675433D-4D17-B80E-CB77-608EB47606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" r="666"/>
          <a:stretch>
            <a:fillRect/>
          </a:stretch>
        </p:blipFill>
        <p:spPr>
          <a:xfrm>
            <a:off x="267786" y="1824676"/>
            <a:ext cx="3707998" cy="1945686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AFE867-1D6A-4740-A39E-2B63C0C0F268}"/>
              </a:ext>
            </a:extLst>
          </p:cNvPr>
          <p:cNvSpPr txBox="1"/>
          <p:nvPr/>
        </p:nvSpPr>
        <p:spPr>
          <a:xfrm>
            <a:off x="454336" y="2458343"/>
            <a:ext cx="352144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lnSpc>
                <a:spcPct val="90000"/>
              </a:lnSpc>
              <a:buClr>
                <a:srgbClr val="000000"/>
              </a:buClr>
              <a:defRPr/>
            </a:pPr>
            <a:r>
              <a:rPr lang="en-GB" sz="2400" b="1" kern="0">
                <a:solidFill>
                  <a:srgbClr val="FFFFFF"/>
                </a:solidFill>
                <a:sym typeface="Inter Tight"/>
              </a:rPr>
              <a:t>Horror is a big pull for young audiences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E39CF1-2EBB-E6C8-6F3D-015A3AE54ECE}"/>
              </a:ext>
            </a:extLst>
          </p:cNvPr>
          <p:cNvSpPr txBox="1"/>
          <p:nvPr/>
        </p:nvSpPr>
        <p:spPr>
          <a:xfrm>
            <a:off x="4437906" y="2458343"/>
            <a:ext cx="328273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lnSpc>
                <a:spcPct val="90000"/>
              </a:lnSpc>
              <a:buClr>
                <a:srgbClr val="000000"/>
              </a:buClr>
              <a:defRPr/>
            </a:pPr>
            <a:r>
              <a:rPr lang="en-GB" sz="2400" b="1" kern="0">
                <a:solidFill>
                  <a:srgbClr val="FFFFFF"/>
                </a:solidFill>
                <a:sym typeface="Inter Tight"/>
              </a:rPr>
              <a:t>Horror delivers buzzy cultural moments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5C4B19-DB3E-974A-7786-02B779A0D95B}"/>
              </a:ext>
            </a:extLst>
          </p:cNvPr>
          <p:cNvSpPr txBox="1"/>
          <p:nvPr/>
        </p:nvSpPr>
        <p:spPr>
          <a:xfrm>
            <a:off x="8293636" y="2458343"/>
            <a:ext cx="370799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9170">
              <a:lnSpc>
                <a:spcPct val="90000"/>
              </a:lnSpc>
              <a:buClr>
                <a:srgbClr val="000000"/>
              </a:buClr>
              <a:defRPr/>
            </a:pPr>
            <a:r>
              <a:rPr lang="en-GB" sz="2400" b="1" kern="0">
                <a:solidFill>
                  <a:srgbClr val="FFFFFF"/>
                </a:solidFill>
                <a:sym typeface="Inter Tight"/>
              </a:rPr>
              <a:t>Cinema delivers positive brand outcomes</a:t>
            </a:r>
          </a:p>
        </p:txBody>
      </p:sp>
    </p:spTree>
    <p:extLst>
      <p:ext uri="{BB962C8B-B14F-4D97-AF65-F5344CB8AC3E}">
        <p14:creationId xmlns:p14="http://schemas.microsoft.com/office/powerpoint/2010/main" val="512266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7E23B08-C843-7859-1EFC-2673E6029EBB}"/>
              </a:ext>
            </a:extLst>
          </p:cNvPr>
          <p:cNvSpPr txBox="1">
            <a:spLocks/>
          </p:cNvSpPr>
          <p:nvPr/>
        </p:nvSpPr>
        <p:spPr>
          <a:xfrm>
            <a:off x="205242" y="1256716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EF3340"/>
          </a:solidFill>
        </p:spPr>
        <p:txBody>
          <a:bodyPr vert="horz" lIns="0" tIns="0" rIns="0" bIns="0" rtlCol="0" anchor="ctr" anchorCtr="1">
            <a:noAutofit/>
          </a:bodyPr>
          <a:lstStyle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Struggling to efficiently maximise young adult reach?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A466BC7-67B3-3073-C074-380FC20C0BCD}"/>
              </a:ext>
            </a:extLst>
          </p:cNvPr>
          <p:cNvSpPr txBox="1">
            <a:spLocks/>
          </p:cNvSpPr>
          <p:nvPr/>
        </p:nvSpPr>
        <p:spPr>
          <a:xfrm>
            <a:off x="4192035" y="1256716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FFB3B9"/>
          </a:solidFill>
        </p:spPr>
        <p:txBody>
          <a:bodyPr vert="horz" lIns="0" tIns="0" rIns="0" bIns="0" rtlCol="0" anchor="ctr" anchorCtr="1">
            <a:noAutofit/>
          </a:bodyPr>
          <a:lstStyle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Fighting to stay culturally relevant?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DD23AC9-F2D1-FEC4-A257-07907897F071}"/>
              </a:ext>
            </a:extLst>
          </p:cNvPr>
          <p:cNvSpPr txBox="1">
            <a:spLocks/>
          </p:cNvSpPr>
          <p:nvPr/>
        </p:nvSpPr>
        <p:spPr>
          <a:xfrm>
            <a:off x="8176897" y="1256716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vert="horz" lIns="0" tIns="0" rIns="0" bIns="0" rtlCol="0" anchor="ctr" anchorCtr="1">
            <a:noAutofit/>
          </a:bodyPr>
          <a:lstStyle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Looking to improve brand appeal?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668162D-7A24-8DC8-69E4-2DF92C21E134}"/>
              </a:ext>
            </a:extLst>
          </p:cNvPr>
          <p:cNvSpPr txBox="1">
            <a:spLocks/>
          </p:cNvSpPr>
          <p:nvPr/>
        </p:nvSpPr>
        <p:spPr>
          <a:xfrm>
            <a:off x="192840" y="3579461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EF3340"/>
          </a:solidFill>
        </p:spPr>
        <p:txBody>
          <a:bodyPr vert="horz" lIns="0" tIns="0" rIns="0" bIns="0" rtlCol="0" anchor="ctr" anchorCtr="1">
            <a:noAutofit/>
          </a:bodyPr>
          <a:lstStyle>
            <a:defPPr>
              <a:defRPr lang="en-US"/>
            </a:defPPr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b="0" dirty="0"/>
              <a:t>Horror is a big pull for young audiences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355167E-A9CD-A8D2-6032-5AD91F756B8E}"/>
              </a:ext>
            </a:extLst>
          </p:cNvPr>
          <p:cNvSpPr txBox="1">
            <a:spLocks/>
          </p:cNvSpPr>
          <p:nvPr/>
        </p:nvSpPr>
        <p:spPr>
          <a:xfrm>
            <a:off x="8176897" y="3579461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267355"/>
          </a:solidFill>
        </p:spPr>
        <p:txBody>
          <a:bodyPr vert="horz" lIns="0" tIns="0" rIns="0" bIns="0" rtlCol="0" anchor="ctr" anchorCtr="1">
            <a:noAutofit/>
          </a:bodyPr>
          <a:lstStyle>
            <a:defPPr>
              <a:defRPr lang="en-US"/>
            </a:defPPr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b="0" dirty="0"/>
              <a:t>Cinema delivers positive brand outcomes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4DFC819-87B8-2E81-33FF-A8A4E2D19EA3}"/>
              </a:ext>
            </a:extLst>
          </p:cNvPr>
          <p:cNvSpPr txBox="1">
            <a:spLocks/>
          </p:cNvSpPr>
          <p:nvPr/>
        </p:nvSpPr>
        <p:spPr>
          <a:xfrm>
            <a:off x="4184868" y="3579461"/>
            <a:ext cx="3822263" cy="2158512"/>
          </a:xfrm>
          <a:prstGeom prst="roundRect">
            <a:avLst>
              <a:gd name="adj" fmla="val 2208"/>
            </a:avLst>
          </a:prstGeom>
          <a:solidFill>
            <a:srgbClr val="FFB3B9"/>
          </a:solidFill>
        </p:spPr>
        <p:txBody>
          <a:bodyPr vert="horz" lIns="0" tIns="0" rIns="0" bIns="0" rtlCol="0" anchor="ctr" anchorCtr="1">
            <a:noAutofit/>
          </a:bodyPr>
          <a:lstStyle>
            <a:defPPr>
              <a:defRPr lang="en-US"/>
            </a:defPPr>
            <a:lvl1pPr marL="6350" indent="-63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b="0" dirty="0"/>
              <a:t>Horror delivers buzzy cultural moments</a:t>
            </a:r>
          </a:p>
        </p:txBody>
      </p:sp>
    </p:spTree>
    <p:extLst>
      <p:ext uri="{BB962C8B-B14F-4D97-AF65-F5344CB8AC3E}">
        <p14:creationId xmlns:p14="http://schemas.microsoft.com/office/powerpoint/2010/main" val="4095693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208A9F-06A7-E4FD-A4E4-D2F28B464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3FF91E8-F1CE-CB07-B45F-2F36F412C803}"/>
              </a:ext>
            </a:extLst>
          </p:cNvPr>
          <p:cNvGrpSpPr/>
          <p:nvPr/>
        </p:nvGrpSpPr>
        <p:grpSpPr>
          <a:xfrm>
            <a:off x="5513832" y="1289299"/>
            <a:ext cx="6347366" cy="1984247"/>
            <a:chOff x="195385" y="4613569"/>
            <a:chExt cx="5856902" cy="1432174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015FC31-DAE6-C744-75D1-6018021EC473}"/>
                </a:ext>
              </a:extLst>
            </p:cNvPr>
            <p:cNvSpPr/>
            <p:nvPr/>
          </p:nvSpPr>
          <p:spPr>
            <a:xfrm>
              <a:off x="195385" y="4613569"/>
              <a:ext cx="5856902" cy="1432174"/>
            </a:xfrm>
            <a:prstGeom prst="roundRect">
              <a:avLst>
                <a:gd name="adj" fmla="val 40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1EA249-555B-C4DE-763B-281F9AF6426A}"/>
                </a:ext>
              </a:extLst>
            </p:cNvPr>
            <p:cNvSpPr txBox="1"/>
            <p:nvPr/>
          </p:nvSpPr>
          <p:spPr>
            <a:xfrm>
              <a:off x="1852760" y="5063955"/>
              <a:ext cx="4077765" cy="5066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GB" sz="1600" dirty="0"/>
                <a:t>Horror’s share of DCM cinema admissions has seen </a:t>
              </a:r>
              <a:r>
                <a:rPr lang="en-GB" sz="1600" b="1" dirty="0">
                  <a:solidFill>
                    <a:schemeClr val="accent6"/>
                  </a:solidFill>
                </a:rPr>
                <a:t>huge growth over the last ten years </a:t>
              </a:r>
              <a:r>
                <a:rPr lang="en-GB" sz="1600" dirty="0"/>
                <a:t>– now accounting for 8% of admissions (vs. 2% in 2015)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E577FC7-4024-BFCF-46F3-04E50F7523ED}"/>
                </a:ext>
              </a:extLst>
            </p:cNvPr>
            <p:cNvSpPr/>
            <p:nvPr/>
          </p:nvSpPr>
          <p:spPr>
            <a:xfrm>
              <a:off x="302590" y="4712814"/>
              <a:ext cx="1436847" cy="1229675"/>
            </a:xfrm>
            <a:prstGeom prst="roundRect">
              <a:avLst>
                <a:gd name="adj" fmla="val 2364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0" rtlCol="0" anchor="ctr"/>
            <a:lstStyle/>
            <a:p>
              <a:pPr algn="ctr"/>
              <a:endParaRPr lang="en-GB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35E74DE-A6B8-C4FE-54D3-5D486C5ECE58}"/>
              </a:ext>
            </a:extLst>
          </p:cNvPr>
          <p:cNvGrpSpPr/>
          <p:nvPr/>
        </p:nvGrpSpPr>
        <p:grpSpPr>
          <a:xfrm>
            <a:off x="5504688" y="3537085"/>
            <a:ext cx="6347366" cy="1984248"/>
            <a:chOff x="186948" y="4615479"/>
            <a:chExt cx="5856902" cy="1432174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A635F630-C1B0-8410-55E7-79A5E2117CE2}"/>
                </a:ext>
              </a:extLst>
            </p:cNvPr>
            <p:cNvSpPr/>
            <p:nvPr/>
          </p:nvSpPr>
          <p:spPr>
            <a:xfrm>
              <a:off x="186948" y="4615479"/>
              <a:ext cx="5856902" cy="1432174"/>
            </a:xfrm>
            <a:prstGeom prst="roundRect">
              <a:avLst>
                <a:gd name="adj" fmla="val 40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33741F8A-A239-43E0-8E6F-2937F2F6ED08}"/>
                </a:ext>
              </a:extLst>
            </p:cNvPr>
            <p:cNvSpPr/>
            <p:nvPr/>
          </p:nvSpPr>
          <p:spPr>
            <a:xfrm>
              <a:off x="302590" y="4712814"/>
              <a:ext cx="1436847" cy="1229675"/>
            </a:xfrm>
            <a:prstGeom prst="roundRect">
              <a:avLst>
                <a:gd name="adj" fmla="val 23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0" rtlCol="0" anchor="ctr"/>
            <a:lstStyle/>
            <a:p>
              <a:pPr algn="ctr"/>
              <a:endParaRPr lang="en-GB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12C1A0FD-E7EB-AF0A-D1FD-EDF851FBB223}"/>
              </a:ext>
            </a:extLst>
          </p:cNvPr>
          <p:cNvSpPr txBox="1">
            <a:spLocks/>
          </p:cNvSpPr>
          <p:nvPr/>
        </p:nvSpPr>
        <p:spPr>
          <a:xfrm>
            <a:off x="312021" y="4919588"/>
            <a:ext cx="4780636" cy="870831"/>
          </a:xfrm>
          <a:prstGeom prst="rect">
            <a:avLst/>
          </a:prstGeom>
          <a:noFill/>
        </p:spPr>
        <p:txBody>
          <a:bodyPr/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1600" b="0">
                <a:solidFill>
                  <a:schemeClr val="bg1"/>
                </a:solidFill>
                <a:latin typeface="+mj-lt"/>
                <a:sym typeface="Inter Tight"/>
              </a:rPr>
              <a:t>The horror genre fandom has grown significantly in GB – </a:t>
            </a:r>
            <a:r>
              <a:rPr lang="en-GB" sz="1600" b="0" err="1">
                <a:solidFill>
                  <a:schemeClr val="bg1"/>
                </a:solidFill>
                <a:latin typeface="+mj-lt"/>
                <a:sym typeface="Inter Tight"/>
              </a:rPr>
              <a:t>fanship</a:t>
            </a:r>
            <a:r>
              <a:rPr lang="en-GB" sz="1600" b="0">
                <a:solidFill>
                  <a:schemeClr val="bg1"/>
                </a:solidFill>
                <a:latin typeface="+mj-lt"/>
                <a:sym typeface="Inter Tight"/>
              </a:rPr>
              <a:t> is up </a:t>
            </a:r>
            <a:r>
              <a:rPr lang="en-GB" sz="1600">
                <a:solidFill>
                  <a:schemeClr val="bg1"/>
                </a:solidFill>
                <a:latin typeface="+mj-lt"/>
                <a:sym typeface="Inter Tight"/>
              </a:rPr>
              <a:t>66% since 2015 </a:t>
            </a:r>
            <a:r>
              <a:rPr lang="en-GB" sz="1600" b="0">
                <a:solidFill>
                  <a:schemeClr val="bg1"/>
                </a:solidFill>
                <a:latin typeface="+mj-lt"/>
                <a:sym typeface="Inter Tight"/>
              </a:rPr>
              <a:t>when only 2.5m said horror was their favourite genre.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CD9568F-5FF8-290B-42F3-167BB9F6E1B9}"/>
              </a:ext>
            </a:extLst>
          </p:cNvPr>
          <p:cNvSpPr txBox="1"/>
          <p:nvPr/>
        </p:nvSpPr>
        <p:spPr>
          <a:xfrm>
            <a:off x="7308439" y="4232805"/>
            <a:ext cx="4419242" cy="9673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lang="en-GB" sz="1600" kern="0">
                <a:latin typeface="+mj-lt"/>
                <a:cs typeface="Inter Tight"/>
                <a:sym typeface="Inter Tight"/>
              </a:rPr>
              <a:t>Horror fandom is incredibly active on Reddit, </a:t>
            </a:r>
            <a:r>
              <a:rPr lang="en-GB" sz="1600" b="1" kern="0">
                <a:solidFill>
                  <a:schemeClr val="accent2"/>
                </a:solidFill>
                <a:latin typeface="+mj-lt"/>
                <a:cs typeface="Inter Tight"/>
                <a:sym typeface="Inter Tight"/>
              </a:rPr>
              <a:t>r/horror has over 3.3 million members</a:t>
            </a:r>
            <a:r>
              <a:rPr lang="en-GB" sz="1600" kern="0">
                <a:latin typeface="+mj-lt"/>
                <a:cs typeface="Inter Tight"/>
                <a:sym typeface="Inter Tight"/>
              </a:rPr>
              <a:t> and is a core digital space for horror fans to interact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AD688BA-E247-448E-0D45-F9E7068E83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8455" y="2045203"/>
            <a:ext cx="1557170" cy="822921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+265%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B6CBACF2-C757-B6DC-FE02-EE153B5DD7EA}"/>
              </a:ext>
            </a:extLst>
          </p:cNvPr>
          <p:cNvSpPr txBox="1">
            <a:spLocks/>
          </p:cNvSpPr>
          <p:nvPr/>
        </p:nvSpPr>
        <p:spPr>
          <a:xfrm>
            <a:off x="5628455" y="4359803"/>
            <a:ext cx="1557170" cy="8229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dirty="0"/>
              <a:t>3.3m</a:t>
            </a:r>
          </a:p>
        </p:txBody>
      </p:sp>
      <p:pic>
        <p:nvPicPr>
          <p:cNvPr id="9" name="Picture 2" descr="New Reddit logo (OFFICIAL) : r/BrandingCentral">
            <a:extLst>
              <a:ext uri="{FF2B5EF4-FFF2-40B4-BE49-F238E27FC236}">
                <a16:creationId xmlns:a16="http://schemas.microsoft.com/office/drawing/2014/main" id="{8E3EDE7F-8EE4-6781-8797-30A37CB6E9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85625" y="3743842"/>
            <a:ext cx="1364595" cy="36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Placeholder 23">
            <a:extLst>
              <a:ext uri="{FF2B5EF4-FFF2-40B4-BE49-F238E27FC236}">
                <a16:creationId xmlns:a16="http://schemas.microsoft.com/office/drawing/2014/main" id="{884FB5D0-29F3-3044-4371-D78F53894D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02" y="1195520"/>
            <a:ext cx="4780636" cy="3735440"/>
          </a:xfrm>
          <a:prstGeom prst="roundRect">
            <a:avLst>
              <a:gd name="adj" fmla="val 3542"/>
            </a:avLst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F8C911C-C7C4-52ED-3BC2-6E7101187BC5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6588682" y="6480592"/>
            <a:ext cx="5398076" cy="157051"/>
          </a:xfrm>
        </p:spPr>
        <p:txBody>
          <a:bodyPr/>
          <a:lstStyle/>
          <a:p>
            <a:r>
              <a:rPr lang="en-GB" dirty="0"/>
              <a:t>Sources: TGI GB July 2025 vs July 2015 / DCM Admissions / Reddit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0309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96B3C-2DDD-1D2D-813D-0A92F0558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27AAFF-3FA9-3041-9436-32B4A1139469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GB" dirty="0"/>
              <a:t>Based on 2024 film releases with demographic profiles collected via CAA Film Monitor survey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FA1F64-295A-BD1D-6448-A53933885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955470"/>
            <a:ext cx="11992171" cy="452706"/>
          </a:xfrm>
        </p:spPr>
        <p:txBody>
          <a:bodyPr/>
          <a:lstStyle/>
          <a:p>
            <a:r>
              <a:rPr lang="en-GB" dirty="0"/>
              <a:t>Based on 2024 releases, almost 6 in 10 of those watching horror films at the cinema were aged 16-34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2399F8-302A-237C-1ED1-03D8D401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29" y="239094"/>
            <a:ext cx="11413051" cy="525552"/>
          </a:xfrm>
        </p:spPr>
        <p:txBody>
          <a:bodyPr/>
          <a:lstStyle/>
          <a:p>
            <a:r>
              <a:rPr lang="en-GB" dirty="0"/>
              <a:t>Horror is the most efficient genre for 16-34s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EF22769E-540F-C28D-8EB5-D1288BF7C2D3}"/>
              </a:ext>
            </a:extLst>
          </p:cNvPr>
          <p:cNvGraphicFramePr>
            <a:graphicFrameLocks noGrp="1"/>
          </p:cNvGraphicFramePr>
          <p:nvPr>
            <p:ph type="chart" sz="quarter" idx="84"/>
            <p:extLst>
              <p:ext uri="{D42A27DB-BD31-4B8C-83A1-F6EECF244321}">
                <p14:modId xmlns:p14="http://schemas.microsoft.com/office/powerpoint/2010/main" val="1054416129"/>
              </p:ext>
            </p:extLst>
          </p:nvPr>
        </p:nvGraphicFramePr>
        <p:xfrm>
          <a:off x="325438" y="1560513"/>
          <a:ext cx="11541125" cy="438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B4FB012-566D-EEB6-3B4D-C9D4C7DDE0E2}"/>
              </a:ext>
            </a:extLst>
          </p:cNvPr>
          <p:cNvCxnSpPr>
            <a:cxnSpLocks/>
          </p:cNvCxnSpPr>
          <p:nvPr/>
        </p:nvCxnSpPr>
        <p:spPr>
          <a:xfrm>
            <a:off x="451281" y="3582835"/>
            <a:ext cx="10908000" cy="0"/>
          </a:xfrm>
          <a:prstGeom prst="line">
            <a:avLst/>
          </a:prstGeom>
          <a:noFill/>
          <a:ln w="12700" cap="flat" cmpd="sng" algn="ctr">
            <a:solidFill>
              <a:srgbClr val="CAC8C8"/>
            </a:solidFill>
            <a:prstDash val="sysDot"/>
          </a:ln>
          <a:effectLst/>
        </p:spPr>
      </p:cxnSp>
      <p:sp>
        <p:nvSpPr>
          <p:cNvPr id="12" name="Subtitle 2">
            <a:extLst>
              <a:ext uri="{FF2B5EF4-FFF2-40B4-BE49-F238E27FC236}">
                <a16:creationId xmlns:a16="http://schemas.microsoft.com/office/drawing/2014/main" id="{18EC71B5-AC08-FA7D-58A7-A44ECB6F8518}"/>
              </a:ext>
            </a:extLst>
          </p:cNvPr>
          <p:cNvSpPr txBox="1">
            <a:spLocks/>
          </p:cNvSpPr>
          <p:nvPr/>
        </p:nvSpPr>
        <p:spPr>
          <a:xfrm>
            <a:off x="427287" y="1692590"/>
            <a:ext cx="1725364" cy="4527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/>
              <a:t>16-34% Profile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D108FB5-4FA1-6421-9354-6B6C52E71C3C}"/>
              </a:ext>
            </a:extLst>
          </p:cNvPr>
          <p:cNvSpPr txBox="1">
            <a:spLocks/>
          </p:cNvSpPr>
          <p:nvPr/>
        </p:nvSpPr>
        <p:spPr>
          <a:xfrm>
            <a:off x="436812" y="3234487"/>
            <a:ext cx="1134813" cy="4527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/>
              <a:t>GB Population 16-34 Profile</a:t>
            </a:r>
          </a:p>
        </p:txBody>
      </p:sp>
    </p:spTree>
    <p:extLst>
      <p:ext uri="{BB962C8B-B14F-4D97-AF65-F5344CB8AC3E}">
        <p14:creationId xmlns:p14="http://schemas.microsoft.com/office/powerpoint/2010/main" val="3283567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F49E2-B4EF-DA69-D255-98202F2D9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ubtitle 2">
            <a:extLst>
              <a:ext uri="{FF2B5EF4-FFF2-40B4-BE49-F238E27FC236}">
                <a16:creationId xmlns:a16="http://schemas.microsoft.com/office/drawing/2014/main" id="{07F972FB-4148-DD0F-4338-3DC45804F9BF}"/>
              </a:ext>
            </a:extLst>
          </p:cNvPr>
          <p:cNvSpPr txBox="1">
            <a:spLocks/>
          </p:cNvSpPr>
          <p:nvPr/>
        </p:nvSpPr>
        <p:spPr>
          <a:xfrm>
            <a:off x="217545" y="783896"/>
            <a:ext cx="11786928" cy="3508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en-GB" dirty="0"/>
              <a:t>Cinema is integral for brands looking to boost their relevance and be seen alongside peak entertainment moments</a:t>
            </a:r>
          </a:p>
        </p:txBody>
      </p:sp>
      <p:sp>
        <p:nvSpPr>
          <p:cNvPr id="51" name="Title 3">
            <a:extLst>
              <a:ext uri="{FF2B5EF4-FFF2-40B4-BE49-F238E27FC236}">
                <a16:creationId xmlns:a16="http://schemas.microsoft.com/office/drawing/2014/main" id="{4D68B357-1762-B8B5-3F72-ADCF161A34F5}"/>
              </a:ext>
            </a:extLst>
          </p:cNvPr>
          <p:cNvSpPr txBox="1">
            <a:spLocks/>
          </p:cNvSpPr>
          <p:nvPr/>
        </p:nvSpPr>
        <p:spPr>
          <a:xfrm>
            <a:off x="199830" y="239094"/>
            <a:ext cx="11786928" cy="5255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/>
              <a:t>Cinema connects brands with cultural moments</a:t>
            </a: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612B6BAB-A1D1-505C-16E6-5E60B0A32C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06" b="7906"/>
          <a:stretch>
            <a:fillRect/>
          </a:stretch>
        </p:blipFill>
        <p:spPr>
          <a:xfrm>
            <a:off x="311057" y="1943457"/>
            <a:ext cx="2790571" cy="1828499"/>
          </a:xfrm>
          <a:prstGeom prst="rect">
            <a:avLst/>
          </a:pr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543E76D-8D02-6359-35CF-20A9CE1C96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40" b="7740"/>
          <a:stretch>
            <a:fillRect/>
          </a:stretch>
        </p:blipFill>
        <p:spPr>
          <a:xfrm>
            <a:off x="3266901" y="1943457"/>
            <a:ext cx="2790571" cy="1827093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792F9F8-747F-7F9E-3F80-C8A7194F63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66" b="7966"/>
          <a:stretch>
            <a:fillRect/>
          </a:stretch>
        </p:blipFill>
        <p:spPr>
          <a:xfrm>
            <a:off x="6222745" y="1943457"/>
            <a:ext cx="2790571" cy="1827093"/>
          </a:xfrm>
          <a:prstGeom prst="rect">
            <a:avLst/>
          </a:prstGeom>
        </p:spPr>
      </p:pic>
      <p:pic>
        <p:nvPicPr>
          <p:cNvPr id="12" name="Picture Placeholder 13">
            <a:extLst>
              <a:ext uri="{FF2B5EF4-FFF2-40B4-BE49-F238E27FC236}">
                <a16:creationId xmlns:a16="http://schemas.microsoft.com/office/drawing/2014/main" id="{01746523-7DF7-8CD1-C559-AD897A93F2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34" b="7934"/>
          <a:stretch>
            <a:fillRect/>
          </a:stretch>
        </p:blipFill>
        <p:spPr>
          <a:xfrm>
            <a:off x="9178590" y="1943457"/>
            <a:ext cx="2790571" cy="1828499"/>
          </a:xfrm>
          <a:prstGeom prst="rect">
            <a:avLst/>
          </a:prstGeom>
        </p:spPr>
      </p:pic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A7F090F9-18D7-ADA8-1702-8AA373BCCF67}"/>
              </a:ext>
            </a:extLst>
          </p:cNvPr>
          <p:cNvSpPr txBox="1">
            <a:spLocks/>
          </p:cNvSpPr>
          <p:nvPr/>
        </p:nvSpPr>
        <p:spPr>
          <a:xfrm>
            <a:off x="3298945" y="3542732"/>
            <a:ext cx="2700000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The Great British Bake Off</a:t>
            </a:r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1D1BBD55-0ED9-8313-F67C-6881E1949582}"/>
              </a:ext>
            </a:extLst>
          </p:cNvPr>
          <p:cNvSpPr txBox="1">
            <a:spLocks/>
          </p:cNvSpPr>
          <p:nvPr/>
        </p:nvSpPr>
        <p:spPr>
          <a:xfrm>
            <a:off x="9210720" y="3533442"/>
            <a:ext cx="2700000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Five Nights at Freddie’s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29913657-6770-2146-C1FE-D4FC866EA9BE}"/>
              </a:ext>
            </a:extLst>
          </p:cNvPr>
          <p:cNvSpPr txBox="1">
            <a:spLocks/>
          </p:cNvSpPr>
          <p:nvPr/>
        </p:nvSpPr>
        <p:spPr>
          <a:xfrm>
            <a:off x="352371" y="3533442"/>
            <a:ext cx="2700000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Gogglebox</a:t>
            </a:r>
          </a:p>
        </p:txBody>
      </p:sp>
      <p:sp>
        <p:nvSpPr>
          <p:cNvPr id="63" name="Text Placeholder 14">
            <a:extLst>
              <a:ext uri="{FF2B5EF4-FFF2-40B4-BE49-F238E27FC236}">
                <a16:creationId xmlns:a16="http://schemas.microsoft.com/office/drawing/2014/main" id="{281666DE-2ECF-FD1E-4C6D-04B4BF1FAC12}"/>
              </a:ext>
            </a:extLst>
          </p:cNvPr>
          <p:cNvSpPr txBox="1">
            <a:spLocks/>
          </p:cNvSpPr>
          <p:nvPr/>
        </p:nvSpPr>
        <p:spPr>
          <a:xfrm>
            <a:off x="6273045" y="3533442"/>
            <a:ext cx="2736000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200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5F53D0-1543-8079-CCCB-E558C3F817C5}"/>
              </a:ext>
            </a:extLst>
          </p:cNvPr>
          <p:cNvSpPr txBox="1"/>
          <p:nvPr/>
        </p:nvSpPr>
        <p:spPr>
          <a:xfrm>
            <a:off x="6167808" y="3496866"/>
            <a:ext cx="29278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i="1" dirty="0"/>
              <a:t>The Conjuring: The Devil Made Me Do It</a:t>
            </a:r>
          </a:p>
        </p:txBody>
      </p:sp>
      <p:pic>
        <p:nvPicPr>
          <p:cNvPr id="15" name="Picture Placeholder 29">
            <a:extLst>
              <a:ext uri="{FF2B5EF4-FFF2-40B4-BE49-F238E27FC236}">
                <a16:creationId xmlns:a16="http://schemas.microsoft.com/office/drawing/2014/main" id="{8F59FEC4-64AD-3792-CDFA-BF9C1BB2B2B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35" b="7835"/>
          <a:stretch>
            <a:fillRect/>
          </a:stretch>
        </p:blipFill>
        <p:spPr>
          <a:xfrm>
            <a:off x="311628" y="4197310"/>
            <a:ext cx="2790000" cy="1828122"/>
          </a:xfrm>
          <a:prstGeom prst="rect">
            <a:avLst/>
          </a:prstGeom>
        </p:spPr>
      </p:pic>
      <p:pic>
        <p:nvPicPr>
          <p:cNvPr id="16" name="Picture Placeholder 25">
            <a:extLst>
              <a:ext uri="{FF2B5EF4-FFF2-40B4-BE49-F238E27FC236}">
                <a16:creationId xmlns:a16="http://schemas.microsoft.com/office/drawing/2014/main" id="{FB969923-F710-BFD0-E032-DFF7E2B2DA1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66" b="7966"/>
          <a:stretch>
            <a:fillRect/>
          </a:stretch>
        </p:blipFill>
        <p:spPr>
          <a:xfrm>
            <a:off x="3273338" y="4197310"/>
            <a:ext cx="2790000" cy="1826714"/>
          </a:xfrm>
          <a:prstGeom prst="rect">
            <a:avLst/>
          </a:prstGeom>
        </p:spPr>
      </p:pic>
      <p:pic>
        <p:nvPicPr>
          <p:cNvPr id="17" name="Picture Placeholder 36">
            <a:extLst>
              <a:ext uri="{FF2B5EF4-FFF2-40B4-BE49-F238E27FC236}">
                <a16:creationId xmlns:a16="http://schemas.microsoft.com/office/drawing/2014/main" id="{9031E87C-0C46-7C5F-10CD-3917BEBC513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6" b="7826"/>
          <a:stretch>
            <a:fillRect/>
          </a:stretch>
        </p:blipFill>
        <p:spPr>
          <a:xfrm>
            <a:off x="6235048" y="4197310"/>
            <a:ext cx="2790000" cy="1826714"/>
          </a:xfrm>
          <a:prstGeom prst="rect">
            <a:avLst/>
          </a:prstGeom>
        </p:spPr>
      </p:pic>
      <p:pic>
        <p:nvPicPr>
          <p:cNvPr id="18" name="Picture Placeholder 39">
            <a:extLst>
              <a:ext uri="{FF2B5EF4-FFF2-40B4-BE49-F238E27FC236}">
                <a16:creationId xmlns:a16="http://schemas.microsoft.com/office/drawing/2014/main" id="{2C6FE802-0234-0CB5-57BA-B21A8DE9662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34" b="7934"/>
          <a:stretch>
            <a:fillRect/>
          </a:stretch>
        </p:blipFill>
        <p:spPr>
          <a:xfrm>
            <a:off x="9196758" y="4197310"/>
            <a:ext cx="2790000" cy="1828122"/>
          </a:xfrm>
          <a:prstGeom prst="rect">
            <a:avLst/>
          </a:prstGeom>
        </p:spPr>
      </p:pic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CD35DD93-6E8F-28B6-2758-B996306F6EDC}"/>
              </a:ext>
            </a:extLst>
          </p:cNvPr>
          <p:cNvSpPr txBox="1">
            <a:spLocks/>
          </p:cNvSpPr>
          <p:nvPr/>
        </p:nvSpPr>
        <p:spPr>
          <a:xfrm>
            <a:off x="3307371" y="5768734"/>
            <a:ext cx="2700000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The Masked Singer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7D2452FE-A3B1-5A25-F522-6CA507D92933}"/>
              </a:ext>
            </a:extLst>
          </p:cNvPr>
          <p:cNvSpPr txBox="1">
            <a:spLocks/>
          </p:cNvSpPr>
          <p:nvPr/>
        </p:nvSpPr>
        <p:spPr>
          <a:xfrm>
            <a:off x="351805" y="5768734"/>
            <a:ext cx="2700000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Love Island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30038EB0-E399-A0DF-90D3-89BA1F37353E}"/>
              </a:ext>
            </a:extLst>
          </p:cNvPr>
          <p:cNvSpPr txBox="1">
            <a:spLocks/>
          </p:cNvSpPr>
          <p:nvPr/>
        </p:nvSpPr>
        <p:spPr>
          <a:xfrm>
            <a:off x="9242597" y="5768734"/>
            <a:ext cx="2700000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28 Years Later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9E015A33-533B-A0B6-5FBF-11BDB7920B74}"/>
              </a:ext>
            </a:extLst>
          </p:cNvPr>
          <p:cNvSpPr txBox="1">
            <a:spLocks/>
          </p:cNvSpPr>
          <p:nvPr/>
        </p:nvSpPr>
        <p:spPr>
          <a:xfrm>
            <a:off x="6278993" y="5768734"/>
            <a:ext cx="2700000" cy="199292"/>
          </a:xfrm>
          <a:prstGeom prst="roundRect">
            <a:avLst>
              <a:gd name="adj" fmla="val 11685"/>
            </a:avLst>
          </a:prstGeom>
          <a:solidFill>
            <a:schemeClr val="bg1"/>
          </a:solidFill>
        </p:spPr>
        <p:txBody>
          <a:bodyPr vert="horz" wrap="none" lIns="144000" tIns="0" rIns="0" bIns="0" rtlCol="0" anchor="ctr">
            <a:no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i="1" dirty="0"/>
              <a:t>Sinners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710D1B-BD1A-7520-659E-413E83110AC2}"/>
              </a:ext>
            </a:extLst>
          </p:cNvPr>
          <p:cNvSpPr txBox="1"/>
          <p:nvPr/>
        </p:nvSpPr>
        <p:spPr>
          <a:xfrm>
            <a:off x="765319" y="1516719"/>
            <a:ext cx="166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3 TVRs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3B8950-F96A-4858-241A-7C5702F2566C}"/>
              </a:ext>
            </a:extLst>
          </p:cNvPr>
          <p:cNvSpPr txBox="1"/>
          <p:nvPr/>
        </p:nvSpPr>
        <p:spPr>
          <a:xfrm>
            <a:off x="3724927" y="1516719"/>
            <a:ext cx="166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6 TVRs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8714CB-0AC7-8505-B94E-CA3C70A4CEDB}"/>
              </a:ext>
            </a:extLst>
          </p:cNvPr>
          <p:cNvSpPr txBox="1"/>
          <p:nvPr/>
        </p:nvSpPr>
        <p:spPr>
          <a:xfrm>
            <a:off x="6794254" y="1516719"/>
            <a:ext cx="166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7 TVRs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E7DB4E-9F40-DA3B-8C02-5D9197950AEC}"/>
              </a:ext>
            </a:extLst>
          </p:cNvPr>
          <p:cNvSpPr txBox="1"/>
          <p:nvPr/>
        </p:nvSpPr>
        <p:spPr>
          <a:xfrm>
            <a:off x="9739136" y="1516719"/>
            <a:ext cx="166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5 TVRs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D496A9-A6CE-ABE4-C088-B0A9FA485422}"/>
              </a:ext>
            </a:extLst>
          </p:cNvPr>
          <p:cNvSpPr txBox="1"/>
          <p:nvPr/>
        </p:nvSpPr>
        <p:spPr>
          <a:xfrm>
            <a:off x="765319" y="3807126"/>
            <a:ext cx="166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6 TVRs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974204-90A1-E493-7399-3F7671F6929B}"/>
              </a:ext>
            </a:extLst>
          </p:cNvPr>
          <p:cNvSpPr txBox="1"/>
          <p:nvPr/>
        </p:nvSpPr>
        <p:spPr>
          <a:xfrm>
            <a:off x="3724927" y="3807126"/>
            <a:ext cx="166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4 TVRs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4C91238-0E69-EBA8-578E-51C2B3C46B2C}"/>
              </a:ext>
            </a:extLst>
          </p:cNvPr>
          <p:cNvSpPr txBox="1"/>
          <p:nvPr/>
        </p:nvSpPr>
        <p:spPr>
          <a:xfrm>
            <a:off x="6794254" y="3807126"/>
            <a:ext cx="166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7 TVRs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E49C3B-C4AE-5038-EEB4-B303E31D12D3}"/>
              </a:ext>
            </a:extLst>
          </p:cNvPr>
          <p:cNvSpPr txBox="1"/>
          <p:nvPr/>
        </p:nvSpPr>
        <p:spPr>
          <a:xfrm>
            <a:off x="9739136" y="3807126"/>
            <a:ext cx="166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6 TVRs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F16B804-3210-9B5C-E06B-10CEA6635E7D}"/>
              </a:ext>
            </a:extLst>
          </p:cNvPr>
          <p:cNvSpPr txBox="1">
            <a:spLocks/>
          </p:cNvSpPr>
          <p:nvPr/>
        </p:nvSpPr>
        <p:spPr>
          <a:xfrm>
            <a:off x="6134009" y="6407440"/>
            <a:ext cx="5852749" cy="3508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6350" indent="-6350"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1000" b="0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Source: DCM Planner. Film Monitor 2024 / 2025. TVRs based on 16-34 adults. BARB via </a:t>
            </a:r>
            <a:r>
              <a:rPr lang="en-GB" dirty="0" err="1"/>
              <a:t>Adwanted</a:t>
            </a:r>
            <a:r>
              <a:rPr lang="en-GB" dirty="0"/>
              <a:t> Connected, 2024. Top rated episode per TV series</a:t>
            </a:r>
          </a:p>
        </p:txBody>
      </p:sp>
    </p:spTree>
    <p:extLst>
      <p:ext uri="{BB962C8B-B14F-4D97-AF65-F5344CB8AC3E}">
        <p14:creationId xmlns:p14="http://schemas.microsoft.com/office/powerpoint/2010/main" val="2810752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9E0D5E-A1F2-5A49-E571-192A18194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C1B6C3C-721D-8FD8-0850-93820DB86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764646"/>
            <a:ext cx="11714803" cy="54848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Horror films are consistently some of the most talked-about, with an online fandom that leans into the viral moments that help fuel buzz and make these films ‘must sees’ at the cinema. 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A45F97-F210-31DF-339A-08B07E9F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29" y="239094"/>
            <a:ext cx="11786929" cy="525552"/>
          </a:xfrm>
        </p:spPr>
        <p:txBody>
          <a:bodyPr>
            <a:normAutofit fontScale="90000"/>
          </a:bodyPr>
          <a:lstStyle/>
          <a:p>
            <a:r>
              <a:rPr lang="en-GB" dirty="0"/>
              <a:t>Horror = a big driver of cultural conversation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FEA1202-62A5-38B0-E906-D1FACC550780}"/>
              </a:ext>
            </a:extLst>
          </p:cNvPr>
          <p:cNvGrpSpPr/>
          <p:nvPr/>
        </p:nvGrpSpPr>
        <p:grpSpPr>
          <a:xfrm>
            <a:off x="186948" y="1468847"/>
            <a:ext cx="11727684" cy="991609"/>
            <a:chOff x="199829" y="1468847"/>
            <a:chExt cx="5856902" cy="143217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24B8DC4-D3FF-7F56-DFF6-7011291488F4}"/>
                </a:ext>
              </a:extLst>
            </p:cNvPr>
            <p:cNvSpPr/>
            <p:nvPr/>
          </p:nvSpPr>
          <p:spPr>
            <a:xfrm>
              <a:off x="199829" y="1468847"/>
              <a:ext cx="5856902" cy="1432174"/>
            </a:xfrm>
            <a:prstGeom prst="roundRect">
              <a:avLst>
                <a:gd name="adj" fmla="val 40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36912E-F4DE-0C21-CDDB-7D9822347DB4}"/>
                </a:ext>
              </a:extLst>
            </p:cNvPr>
            <p:cNvSpPr txBox="1"/>
            <p:nvPr/>
          </p:nvSpPr>
          <p:spPr>
            <a:xfrm>
              <a:off x="1207013" y="1809274"/>
              <a:ext cx="4522159" cy="7474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GB" i="1" kern="0" dirty="0">
                  <a:latin typeface="+mj-lt"/>
                  <a:cs typeface="Inter Tight"/>
                  <a:sym typeface="Inter Tight"/>
                </a:rPr>
                <a:t>Longlegs</a:t>
              </a:r>
              <a:r>
                <a:rPr lang="en-GB" b="1" kern="0" dirty="0">
                  <a:latin typeface="+mj-lt"/>
                  <a:cs typeface="Inter Tight"/>
                  <a:sym typeface="Inter Tight"/>
                </a:rPr>
                <a:t> </a:t>
              </a:r>
              <a:r>
                <a:rPr lang="en-GB" kern="0" dirty="0">
                  <a:latin typeface="+mj-lt"/>
                  <a:cs typeface="Inter Tight"/>
                  <a:sym typeface="Inter Tight"/>
                </a:rPr>
                <a:t>delivered a marketing masterclass. Creating huge buzz after debuting the trailer mere weeks before release, it delivered </a:t>
              </a:r>
              <a:r>
                <a:rPr lang="en-GB" b="1" kern="0" dirty="0">
                  <a:latin typeface="+mj-lt"/>
                  <a:cs typeface="Inter Tight"/>
                  <a:sym typeface="Inter Tight"/>
                </a:rPr>
                <a:t>3x</a:t>
              </a:r>
              <a:r>
                <a:rPr lang="en-GB" kern="0" dirty="0">
                  <a:latin typeface="+mj-lt"/>
                  <a:cs typeface="Inter Tight"/>
                  <a:sym typeface="Inter Tight"/>
                </a:rPr>
                <a:t> </a:t>
              </a:r>
              <a:r>
                <a:rPr lang="en-GB" b="1" kern="0" dirty="0">
                  <a:latin typeface="+mj-lt"/>
                  <a:cs typeface="Inter Tight"/>
                  <a:sym typeface="Inter Tight"/>
                </a:rPr>
                <a:t>more admissions </a:t>
              </a:r>
              <a:r>
                <a:rPr lang="en-GB" kern="0" dirty="0">
                  <a:latin typeface="+mj-lt"/>
                  <a:cs typeface="Inter Tight"/>
                  <a:sym typeface="Inter Tight"/>
                </a:rPr>
                <a:t>than originally forecast</a:t>
              </a:r>
            </a:p>
          </p:txBody>
        </p:sp>
      </p:grpSp>
      <p:pic>
        <p:nvPicPr>
          <p:cNvPr id="29" name="Picture Placeholder 36">
            <a:extLst>
              <a:ext uri="{FF2B5EF4-FFF2-40B4-BE49-F238E27FC236}">
                <a16:creationId xmlns:a16="http://schemas.microsoft.com/office/drawing/2014/main" id="{E30CAE17-9E44-ADAF-41C8-0BC625CB0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4" r="6634"/>
          <a:stretch>
            <a:fillRect/>
          </a:stretch>
        </p:blipFill>
        <p:spPr>
          <a:xfrm>
            <a:off x="227261" y="1521528"/>
            <a:ext cx="1683835" cy="883554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A74BF43-5225-71C9-E7A8-233A5148F6DD}"/>
              </a:ext>
            </a:extLst>
          </p:cNvPr>
          <p:cNvSpPr/>
          <p:nvPr/>
        </p:nvSpPr>
        <p:spPr>
          <a:xfrm>
            <a:off x="186948" y="2615558"/>
            <a:ext cx="11727684" cy="991609"/>
          </a:xfrm>
          <a:prstGeom prst="roundRect">
            <a:avLst>
              <a:gd name="adj" fmla="val 4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5313D66-6754-2212-45C6-324482BE00BD}"/>
              </a:ext>
            </a:extLst>
          </p:cNvPr>
          <p:cNvSpPr/>
          <p:nvPr/>
        </p:nvSpPr>
        <p:spPr>
          <a:xfrm>
            <a:off x="199829" y="3778184"/>
            <a:ext cx="11727684" cy="991609"/>
          </a:xfrm>
          <a:prstGeom prst="roundRect">
            <a:avLst>
              <a:gd name="adj" fmla="val 4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604FE90C-CE8F-1547-A99F-7BE00CB3691F}"/>
              </a:ext>
            </a:extLst>
          </p:cNvPr>
          <p:cNvSpPr/>
          <p:nvPr/>
        </p:nvSpPr>
        <p:spPr>
          <a:xfrm>
            <a:off x="186948" y="4940810"/>
            <a:ext cx="11727684" cy="991609"/>
          </a:xfrm>
          <a:prstGeom prst="roundRect">
            <a:avLst>
              <a:gd name="adj" fmla="val 40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2" name="Picture Placeholder 38">
            <a:extLst>
              <a:ext uri="{FF2B5EF4-FFF2-40B4-BE49-F238E27FC236}">
                <a16:creationId xmlns:a16="http://schemas.microsoft.com/office/drawing/2014/main" id="{1005FE30-4FF9-6B39-A019-9E6128948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" r="6502"/>
          <a:stretch>
            <a:fillRect/>
          </a:stretch>
        </p:blipFill>
        <p:spPr>
          <a:xfrm>
            <a:off x="240141" y="2669585"/>
            <a:ext cx="1683836" cy="883554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63" name="Picture Placeholder 40">
            <a:extLst>
              <a:ext uri="{FF2B5EF4-FFF2-40B4-BE49-F238E27FC236}">
                <a16:creationId xmlns:a16="http://schemas.microsoft.com/office/drawing/2014/main" id="{0E6BF4BB-FBD2-EF5D-1E0B-9AA97D817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" r="6502"/>
          <a:stretch>
            <a:fillRect/>
          </a:stretch>
        </p:blipFill>
        <p:spPr>
          <a:xfrm>
            <a:off x="264487" y="3832211"/>
            <a:ext cx="1683836" cy="883554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pic>
        <p:nvPicPr>
          <p:cNvPr id="64" name="Picture Placeholder 42">
            <a:extLst>
              <a:ext uri="{FF2B5EF4-FFF2-40B4-BE49-F238E27FC236}">
                <a16:creationId xmlns:a16="http://schemas.microsoft.com/office/drawing/2014/main" id="{8B0BCFF7-78B4-15AA-01CF-DB5235B7E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8" r="6478"/>
          <a:stretch>
            <a:fillRect/>
          </a:stretch>
        </p:blipFill>
        <p:spPr>
          <a:xfrm>
            <a:off x="240141" y="5000350"/>
            <a:ext cx="1684800" cy="884060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5288" b="-45288"/>
            </a:stretch>
          </a:blipFill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B3030255-E2E1-1A52-97F8-B785488EE83A}"/>
              </a:ext>
            </a:extLst>
          </p:cNvPr>
          <p:cNvSpPr txBox="1"/>
          <p:nvPr/>
        </p:nvSpPr>
        <p:spPr>
          <a:xfrm>
            <a:off x="2203702" y="2852610"/>
            <a:ext cx="9055035" cy="5175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i="1" kern="0">
                <a:latin typeface="+mj-lt"/>
                <a:cs typeface="Inter Tight"/>
                <a:sym typeface="Inter Tight"/>
              </a:rPr>
              <a:t>Sinners became the biggest original film since Inception (2010) in the US, and successfully out-performed vs. forecasts here in the UK, delivering </a:t>
            </a:r>
            <a:r>
              <a:rPr lang="en-GB" b="1" i="1" kern="0">
                <a:latin typeface="+mj-lt"/>
                <a:cs typeface="Inter Tight"/>
                <a:sym typeface="Inter Tight"/>
              </a:rPr>
              <a:t>7 16-34 Adult TVRs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C07A72B-2F5E-2F9C-72AF-E7778A6B4F30}"/>
              </a:ext>
            </a:extLst>
          </p:cNvPr>
          <p:cNvSpPr txBox="1"/>
          <p:nvPr/>
        </p:nvSpPr>
        <p:spPr>
          <a:xfrm>
            <a:off x="2203701" y="4015235"/>
            <a:ext cx="9055035" cy="5175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i="1" kern="0">
                <a:latin typeface="+mj-lt"/>
                <a:cs typeface="Inter Tight"/>
                <a:sym typeface="Inter Tight"/>
              </a:rPr>
              <a:t>With </a:t>
            </a:r>
            <a:r>
              <a:rPr lang="en-GB" b="1" i="1" kern="0">
                <a:latin typeface="+mj-lt"/>
                <a:cs typeface="Inter Tight"/>
                <a:sym typeface="Inter Tight"/>
              </a:rPr>
              <a:t>140m views, </a:t>
            </a:r>
            <a:r>
              <a:rPr lang="en-GB" i="1" kern="0">
                <a:latin typeface="+mj-lt"/>
                <a:cs typeface="Inter Tight"/>
                <a:sym typeface="Inter Tight"/>
              </a:rPr>
              <a:t>28 Years Later had one of the most-watched horror trailers of all time, and the film’s surprising ending certainly got the online fandom talking…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013266E-D46F-BE11-1953-AD722A572B4D}"/>
              </a:ext>
            </a:extLst>
          </p:cNvPr>
          <p:cNvSpPr txBox="1"/>
          <p:nvPr/>
        </p:nvSpPr>
        <p:spPr>
          <a:xfrm>
            <a:off x="2203700" y="5177861"/>
            <a:ext cx="9055035" cy="5175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i="1" kern="0">
                <a:latin typeface="+mj-lt"/>
                <a:cs typeface="Inter Tight"/>
                <a:sym typeface="Inter Tight"/>
              </a:rPr>
              <a:t>Weapons created significant buzz, becoming the most recent ‘must see’ title for the horror fandom and is on track to deliver </a:t>
            </a:r>
            <a:r>
              <a:rPr lang="en-GB" b="1" i="1" kern="0">
                <a:latin typeface="+mj-lt"/>
                <a:cs typeface="Inter Tight"/>
                <a:sym typeface="Inter Tight"/>
              </a:rPr>
              <a:t>2x more admissions </a:t>
            </a:r>
            <a:r>
              <a:rPr lang="en-GB" i="1" kern="0">
                <a:latin typeface="+mj-lt"/>
                <a:cs typeface="Inter Tight"/>
                <a:sym typeface="Inter Tight"/>
              </a:rPr>
              <a:t>than originally forecast.</a:t>
            </a:r>
          </a:p>
        </p:txBody>
      </p:sp>
    </p:spTree>
    <p:extLst>
      <p:ext uri="{BB962C8B-B14F-4D97-AF65-F5344CB8AC3E}">
        <p14:creationId xmlns:p14="http://schemas.microsoft.com/office/powerpoint/2010/main" val="2532226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49235-2059-C222-F0FC-B1A0F3C30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7279C-43F9-CFF6-FA54-564CAF5DF014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207360" y="1774210"/>
            <a:ext cx="5888640" cy="886693"/>
          </a:xfrm>
          <a:prstGeom prst="roundRect">
            <a:avLst>
              <a:gd name="adj" fmla="val 5141"/>
            </a:avLst>
          </a:prstGeo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87AB2CC-FCD6-22F1-CFC2-7E9125F31EF5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5641848" y="6523628"/>
            <a:ext cx="6344910" cy="303066"/>
          </a:xfrm>
        </p:spPr>
        <p:txBody>
          <a:bodyPr/>
          <a:lstStyle/>
          <a:p>
            <a:r>
              <a:rPr lang="en-GB" dirty="0"/>
              <a:t>Source: FAME 2024. Target: 16-34 cinemagoers who enjoy watching horrors. Index vs avg. GB cinemagoer.</a:t>
            </a:r>
          </a:p>
          <a:p>
            <a:endParaRPr lang="en-GB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94D9B333-0FA7-8F94-6FE5-2FC98C897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809167"/>
            <a:ext cx="11786929" cy="123522"/>
          </a:xfrm>
        </p:spPr>
        <p:txBody>
          <a:bodyPr/>
          <a:lstStyle/>
          <a:p>
            <a:r>
              <a:rPr lang="en-GB" dirty="0"/>
              <a:t>Horror is ideal for brands looking to connect with audiences who value shared cultural moments and want to be part of the ‘opening weekend’ moment.</a:t>
            </a:r>
          </a:p>
          <a:p>
            <a:r>
              <a:rPr lang="en-GB" dirty="0"/>
              <a:t>  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A68C9951-EB0A-3733-1708-5FFFA9B0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29" y="239094"/>
            <a:ext cx="11925115" cy="525552"/>
          </a:xfrm>
        </p:spPr>
        <p:txBody>
          <a:bodyPr/>
          <a:lstStyle/>
          <a:p>
            <a:r>
              <a:rPr lang="en-GB" dirty="0"/>
              <a:t>Horror drives early excitement &amp; co-viewing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50C5336A-1A05-6882-6305-F9B89B6E7C5D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" r="500"/>
          <a:stretch>
            <a:fillRect/>
          </a:stretch>
        </p:blipFill>
        <p:spPr>
          <a:xfrm>
            <a:off x="6565672" y="1411695"/>
            <a:ext cx="5435601" cy="4818777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207E79F-CA5D-A31C-7B49-17221956852A}"/>
              </a:ext>
            </a:extLst>
          </p:cNvPr>
          <p:cNvSpPr txBox="1">
            <a:spLocks/>
          </p:cNvSpPr>
          <p:nvPr/>
        </p:nvSpPr>
        <p:spPr>
          <a:xfrm>
            <a:off x="204653" y="2862619"/>
            <a:ext cx="5888640" cy="886693"/>
          </a:xfrm>
          <a:prstGeom prst="roundRect">
            <a:avLst>
              <a:gd name="adj" fmla="val 4532"/>
            </a:avLst>
          </a:prstGeom>
          <a:solidFill>
            <a:schemeClr val="bg1"/>
          </a:solidFill>
        </p:spPr>
        <p:txBody>
          <a:bodyPr vert="horz" lIns="0" tIns="0" rIns="0" bIns="0" rtlCol="0">
            <a:norm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 kern="1200">
                <a:noFill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E17D6E00-2C46-D01A-30E2-880263FA327E}"/>
              </a:ext>
            </a:extLst>
          </p:cNvPr>
          <p:cNvSpPr txBox="1">
            <a:spLocks/>
          </p:cNvSpPr>
          <p:nvPr/>
        </p:nvSpPr>
        <p:spPr>
          <a:xfrm>
            <a:off x="190727" y="3951028"/>
            <a:ext cx="5888640" cy="886693"/>
          </a:xfrm>
          <a:prstGeom prst="roundRect">
            <a:avLst>
              <a:gd name="adj" fmla="val 4532"/>
            </a:avLst>
          </a:prstGeom>
          <a:solidFill>
            <a:schemeClr val="bg1"/>
          </a:solidFill>
        </p:spPr>
        <p:txBody>
          <a:bodyPr vert="horz" lIns="0" tIns="0" rIns="0" bIns="0" rtlCol="0">
            <a:norm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 kern="1200">
                <a:noFill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79F91B44-B297-5B7D-DE87-04D9DFFF3182}"/>
              </a:ext>
            </a:extLst>
          </p:cNvPr>
          <p:cNvSpPr txBox="1">
            <a:spLocks/>
          </p:cNvSpPr>
          <p:nvPr/>
        </p:nvSpPr>
        <p:spPr>
          <a:xfrm>
            <a:off x="190727" y="5039437"/>
            <a:ext cx="5888640" cy="886693"/>
          </a:xfrm>
          <a:prstGeom prst="roundRect">
            <a:avLst>
              <a:gd name="adj" fmla="val 6071"/>
            </a:avLst>
          </a:prstGeom>
          <a:solidFill>
            <a:schemeClr val="bg1"/>
          </a:solidFill>
        </p:spPr>
        <p:txBody>
          <a:bodyPr vert="horz" lIns="0" tIns="0" rIns="0" bIns="0" rtlCol="0">
            <a:normAutofit/>
          </a:bodyPr>
          <a:lstStyle>
            <a:lvl1pPr marL="6350" indent="-63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800" b="1" kern="1200">
                <a:noFill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i="1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C6E2BA-A739-1A56-A298-538A6D49CEFC}"/>
              </a:ext>
            </a:extLst>
          </p:cNvPr>
          <p:cNvSpPr txBox="1"/>
          <p:nvPr/>
        </p:nvSpPr>
        <p:spPr>
          <a:xfrm>
            <a:off x="296624" y="1957727"/>
            <a:ext cx="52903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39% more likely to go in groups of 6+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C46575-3AFB-613E-5624-7037EDDAE099}"/>
              </a:ext>
            </a:extLst>
          </p:cNvPr>
          <p:cNvSpPr txBox="1"/>
          <p:nvPr/>
        </p:nvSpPr>
        <p:spPr>
          <a:xfrm>
            <a:off x="296624" y="3105910"/>
            <a:ext cx="55829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23% more likely to be heavy cinemagoers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DE281D-92CA-2321-5CD0-C251FC4CC0A5}"/>
              </a:ext>
            </a:extLst>
          </p:cNvPr>
          <p:cNvSpPr txBox="1"/>
          <p:nvPr/>
        </p:nvSpPr>
        <p:spPr>
          <a:xfrm>
            <a:off x="296624" y="4194319"/>
            <a:ext cx="58886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23% more likely to watch on opening weekend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29CBD5-F1EA-35C4-0CED-FFF5DC09AAD7}"/>
              </a:ext>
            </a:extLst>
          </p:cNvPr>
          <p:cNvSpPr txBox="1"/>
          <p:nvPr/>
        </p:nvSpPr>
        <p:spPr>
          <a:xfrm>
            <a:off x="296624" y="5128840"/>
            <a:ext cx="58886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/>
              <a:t>“Cinema is a great way to spend quality time with family &amp; friends”</a:t>
            </a:r>
          </a:p>
        </p:txBody>
      </p:sp>
    </p:spTree>
    <p:extLst>
      <p:ext uri="{BB962C8B-B14F-4D97-AF65-F5344CB8AC3E}">
        <p14:creationId xmlns:p14="http://schemas.microsoft.com/office/powerpoint/2010/main" val="1894406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2250B7-7786-FCCD-3FE0-9636AAD464D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en-GB" dirty="0"/>
              <a:t>Source: DCM Planner</a:t>
            </a:r>
          </a:p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08FCD-7C80-F384-50E8-74D09BF66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955470"/>
            <a:ext cx="11786929" cy="348418"/>
          </a:xfrm>
        </p:spPr>
        <p:txBody>
          <a:bodyPr/>
          <a:lstStyle/>
          <a:p>
            <a:r>
              <a:rPr lang="en-GB" dirty="0"/>
              <a:t>Align your upcoming campaigns with horror blockbusters that are forecasted to deliver strong TVRs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78E8DC-EB2E-D61A-AAA5-D16266B23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horror hits will keep on coming…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3FDD02-A9DC-D595-37D1-4B77C36211CD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/>
        <p:txBody>
          <a:bodyPr/>
          <a:lstStyle/>
          <a:p>
            <a:r>
              <a:rPr lang="en-GB" i="1" dirty="0"/>
              <a:t>28 Years Later: The Bone Temple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2DED68-E59F-269A-A383-3939A9459811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r>
              <a:rPr lang="en-GB" dirty="0"/>
              <a:t>16 Jan 2026</a:t>
            </a:r>
          </a:p>
          <a:p>
            <a:r>
              <a:rPr lang="en-GB" dirty="0"/>
              <a:t>1.2m admissions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C04169-3993-89BF-A6E5-4B614CD00468}"/>
              </a:ext>
            </a:extLst>
          </p:cNvPr>
          <p:cNvSpPr>
            <a:spLocks noGrp="1"/>
          </p:cNvSpPr>
          <p:nvPr>
            <p:ph type="body" sz="quarter" idx="112"/>
          </p:nvPr>
        </p:nvSpPr>
        <p:spPr/>
        <p:txBody>
          <a:bodyPr/>
          <a:lstStyle/>
          <a:p>
            <a:r>
              <a:rPr lang="en-GB" i="1" dirty="0"/>
              <a:t>Send Help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A5A22E-D76B-267B-E177-E6BFF2E86C7E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/>
        <p:txBody>
          <a:bodyPr/>
          <a:lstStyle/>
          <a:p>
            <a:r>
              <a:rPr lang="en-GB" dirty="0"/>
              <a:t>30 Jan 2026</a:t>
            </a:r>
          </a:p>
          <a:p>
            <a:r>
              <a:rPr lang="en-GB" dirty="0"/>
              <a:t>432k admissions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E148FF3-C2D8-0766-C4B5-4C326063F27A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/>
        <p:txBody>
          <a:bodyPr/>
          <a:lstStyle/>
          <a:p>
            <a:r>
              <a:rPr lang="en-GB" i="1" dirty="0"/>
              <a:t>Return to Silent Hill</a:t>
            </a:r>
          </a:p>
          <a:p>
            <a:endParaRPr lang="en-GB" i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4274FED-280D-7193-E197-1EDD22B069C5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/>
        <p:txBody>
          <a:bodyPr/>
          <a:lstStyle/>
          <a:p>
            <a:r>
              <a:rPr lang="en-GB" dirty="0"/>
              <a:t>23 Jan 2026 </a:t>
            </a:r>
          </a:p>
          <a:p>
            <a:r>
              <a:rPr lang="en-GB" dirty="0"/>
              <a:t>300k admissions</a:t>
            </a:r>
          </a:p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FD5A301-139B-FAC1-2B71-8681B46C2287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/>
        <p:txBody>
          <a:bodyPr/>
          <a:lstStyle/>
          <a:p>
            <a:r>
              <a:rPr lang="en-GB" i="1" dirty="0"/>
              <a:t>Scream 7</a:t>
            </a:r>
          </a:p>
          <a:p>
            <a:endParaRPr lang="en-GB" i="1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163D5C1-10E8-39D4-B84E-7BB4376856BC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/>
        <p:txBody>
          <a:bodyPr/>
          <a:lstStyle/>
          <a:p>
            <a:r>
              <a:rPr lang="en-GB" dirty="0"/>
              <a:t>27 Feb 2026 </a:t>
            </a:r>
          </a:p>
          <a:p>
            <a:r>
              <a:rPr lang="en-GB" dirty="0"/>
              <a:t>804k admissions</a:t>
            </a:r>
          </a:p>
          <a:p>
            <a:endParaRPr lang="en-GB" dirty="0"/>
          </a:p>
        </p:txBody>
      </p:sp>
      <p:pic>
        <p:nvPicPr>
          <p:cNvPr id="17" name="Picture Placeholder 3">
            <a:extLst>
              <a:ext uri="{FF2B5EF4-FFF2-40B4-BE49-F238E27FC236}">
                <a16:creationId xmlns:a16="http://schemas.microsoft.com/office/drawing/2014/main" id="{5BFC219D-B545-F330-D7E5-88441ABBCAF7}"/>
              </a:ext>
            </a:extLst>
          </p:cNvPr>
          <p:cNvPicPr>
            <a:picLocks noGrp="1" noChangeAspect="1"/>
          </p:cNvPicPr>
          <p:nvPr>
            <p:ph type="pic" sz="quarter" idx="114"/>
          </p:nvPr>
        </p:nvPicPr>
        <p:blipFill>
          <a:blip r:embed="rId2"/>
          <a:srcRect l="12771" r="12771"/>
          <a:stretch>
            <a:fillRect/>
          </a:stretch>
        </p:blipFill>
        <p:spPr>
          <a:xfrm>
            <a:off x="1158875" y="1533525"/>
            <a:ext cx="1992313" cy="2987675"/>
          </a:xfrm>
          <a:prstGeom prst="rect">
            <a:avLst/>
          </a:prstGeom>
        </p:spPr>
      </p:pic>
      <p:pic>
        <p:nvPicPr>
          <p:cNvPr id="20" name="Picture Placeholder 35">
            <a:extLst>
              <a:ext uri="{FF2B5EF4-FFF2-40B4-BE49-F238E27FC236}">
                <a16:creationId xmlns:a16="http://schemas.microsoft.com/office/drawing/2014/main" id="{0F17AE5C-CF7C-CED3-4C5F-7C300778E671}"/>
              </a:ext>
            </a:extLst>
          </p:cNvPr>
          <p:cNvPicPr>
            <a:picLocks noGrp="1" noChangeAspect="1"/>
          </p:cNvPicPr>
          <p:nvPr>
            <p:ph type="pic" sz="quarter" idx="115"/>
          </p:nvPr>
        </p:nvPicPr>
        <p:blipFill>
          <a:blip r:embed="rId3"/>
          <a:srcRect l="12771" r="12771"/>
          <a:stretch>
            <a:fillRect/>
          </a:stretch>
        </p:blipFill>
        <p:spPr>
          <a:xfrm>
            <a:off x="3781425" y="1533525"/>
            <a:ext cx="1992313" cy="2987675"/>
          </a:xfrm>
          <a:prstGeom prst="rect">
            <a:avLst/>
          </a:prstGeom>
        </p:spPr>
      </p:pic>
      <p:pic>
        <p:nvPicPr>
          <p:cNvPr id="22" name="Picture Placeholder 42">
            <a:extLst>
              <a:ext uri="{FF2B5EF4-FFF2-40B4-BE49-F238E27FC236}">
                <a16:creationId xmlns:a16="http://schemas.microsoft.com/office/drawing/2014/main" id="{135E4956-5D8C-229B-D89A-7E7C36D94CFF}"/>
              </a:ext>
            </a:extLst>
          </p:cNvPr>
          <p:cNvPicPr>
            <a:picLocks noGrp="1" noChangeAspect="1"/>
          </p:cNvPicPr>
          <p:nvPr>
            <p:ph type="pic" sz="quarter" idx="121"/>
          </p:nvPr>
        </p:nvPicPr>
        <p:blipFill>
          <a:blip r:embed="rId4"/>
          <a:srcRect l="12733" r="12733"/>
          <a:stretch>
            <a:fillRect/>
          </a:stretch>
        </p:blipFill>
        <p:spPr>
          <a:xfrm>
            <a:off x="9034463" y="1533525"/>
            <a:ext cx="1990725" cy="2987675"/>
          </a:xfrm>
          <a:prstGeom prst="rect">
            <a:avLst/>
          </a:prstGeom>
        </p:spPr>
      </p:pic>
      <p:pic>
        <p:nvPicPr>
          <p:cNvPr id="27" name="Picture Placeholder 37">
            <a:extLst>
              <a:ext uri="{FF2B5EF4-FFF2-40B4-BE49-F238E27FC236}">
                <a16:creationId xmlns:a16="http://schemas.microsoft.com/office/drawing/2014/main" id="{759DB545-981D-1718-56C4-DD024587D380}"/>
              </a:ext>
            </a:extLst>
          </p:cNvPr>
          <p:cNvPicPr>
            <a:picLocks noGrp="1" noChangeAspect="1"/>
          </p:cNvPicPr>
          <p:nvPr>
            <p:ph type="pic" sz="quarter" idx="12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2" r="23112"/>
          <a:stretch/>
        </p:blipFill>
        <p:spPr>
          <a:xfrm>
            <a:off x="6411913" y="1533525"/>
            <a:ext cx="1992312" cy="298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9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91FDE-79BC-C9C2-E4F4-181323FF2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0E6C48-1F40-7943-235C-A8C19FCF40B3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/>
        <p:txBody>
          <a:bodyPr/>
          <a:lstStyle/>
          <a:p>
            <a:r>
              <a:rPr lang="en-GB" dirty="0"/>
              <a:t>Source: DCM Planner </a:t>
            </a:r>
          </a:p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ED5CE9-C581-94DF-1269-8B6BF826C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829" y="955470"/>
            <a:ext cx="11687371" cy="466567"/>
          </a:xfrm>
        </p:spPr>
        <p:txBody>
          <a:bodyPr/>
          <a:lstStyle/>
          <a:p>
            <a:r>
              <a:rPr lang="en-GB" dirty="0"/>
              <a:t>Brands looking to excite and engage horror fandom should tap into the upcoming cultural moments throughout 2026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79D4393-30F7-FEFE-8BA3-B58851127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29" y="239094"/>
            <a:ext cx="11897683" cy="525552"/>
          </a:xfrm>
        </p:spPr>
        <p:txBody>
          <a:bodyPr/>
          <a:lstStyle/>
          <a:p>
            <a:r>
              <a:rPr lang="en-GB" sz="4000" dirty="0"/>
              <a:t>Horror is here to stay with a strong 2026 slate too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B777C0-2741-8B64-D59D-3BBE0F597295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5166681" y="4933717"/>
            <a:ext cx="1992000" cy="525553"/>
          </a:xfrm>
        </p:spPr>
        <p:txBody>
          <a:bodyPr/>
          <a:lstStyle/>
          <a:p>
            <a:r>
              <a:rPr lang="en-GB" i="1" dirty="0"/>
              <a:t>Evil Dead Burn</a:t>
            </a:r>
          </a:p>
          <a:p>
            <a:endParaRPr lang="en-GB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1532C1-3212-7641-FFE6-5DFBEBAF3280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>
          <a:xfrm>
            <a:off x="5175117" y="5570164"/>
            <a:ext cx="1992001" cy="784915"/>
          </a:xfrm>
        </p:spPr>
        <p:txBody>
          <a:bodyPr/>
          <a:lstStyle/>
          <a:p>
            <a:r>
              <a:rPr lang="en-GB" dirty="0"/>
              <a:t>24 July 2026 </a:t>
            </a:r>
          </a:p>
          <a:p>
            <a:r>
              <a:rPr lang="en-GB" dirty="0"/>
              <a:t>450k admissions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FB31DA-4641-F33C-7953-78F4D4DB1B22}"/>
              </a:ext>
            </a:extLst>
          </p:cNvPr>
          <p:cNvSpPr>
            <a:spLocks noGrp="1"/>
          </p:cNvSpPr>
          <p:nvPr>
            <p:ph type="body" sz="quarter" idx="112"/>
          </p:nvPr>
        </p:nvSpPr>
        <p:spPr>
          <a:xfrm>
            <a:off x="7780408" y="4933717"/>
            <a:ext cx="2000436" cy="525553"/>
          </a:xfrm>
        </p:spPr>
        <p:txBody>
          <a:bodyPr/>
          <a:lstStyle/>
          <a:p>
            <a:r>
              <a:rPr lang="en-GB" i="1" dirty="0"/>
              <a:t>Insidious</a:t>
            </a:r>
          </a:p>
          <a:p>
            <a:endParaRPr lang="en-GB" i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1B1470-80BD-13BF-A5F5-70AA5B71609F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>
          <a:xfrm>
            <a:off x="7788844" y="5570164"/>
            <a:ext cx="2000437" cy="784915"/>
          </a:xfrm>
        </p:spPr>
        <p:txBody>
          <a:bodyPr/>
          <a:lstStyle/>
          <a:p>
            <a:r>
              <a:rPr lang="en-GB" dirty="0"/>
              <a:t>21 July 2026 </a:t>
            </a:r>
          </a:p>
          <a:p>
            <a:r>
              <a:rPr lang="en-GB" dirty="0"/>
              <a:t>650k admissions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AAEAA-3CC9-6E42-FF9E-E57B5BB780FE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>
          <a:xfrm>
            <a:off x="2552955" y="4933717"/>
            <a:ext cx="2000436" cy="525553"/>
          </a:xfrm>
        </p:spPr>
        <p:txBody>
          <a:bodyPr/>
          <a:lstStyle/>
          <a:p>
            <a:r>
              <a:rPr lang="en-GB" i="1" dirty="0"/>
              <a:t>Ready Or Not 2: Here I Come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C43C0C8-9CD1-E7FF-017C-792AC7C1AB3F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>
          <a:xfrm>
            <a:off x="2561391" y="5570164"/>
            <a:ext cx="2000437" cy="784915"/>
          </a:xfrm>
        </p:spPr>
        <p:txBody>
          <a:bodyPr/>
          <a:lstStyle/>
          <a:p>
            <a:r>
              <a:rPr lang="en-GB" dirty="0"/>
              <a:t>10 Apr 2026 </a:t>
            </a:r>
          </a:p>
          <a:p>
            <a:r>
              <a:rPr lang="en-GB" dirty="0"/>
              <a:t>400k admissions</a:t>
            </a:r>
          </a:p>
          <a:p>
            <a:endParaRPr lang="en-GB" dirty="0"/>
          </a:p>
        </p:txBody>
      </p:sp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FF74B8AB-6BF9-F1E7-9917-06FB817CBC77}"/>
              </a:ext>
            </a:extLst>
          </p:cNvPr>
          <p:cNvPicPr>
            <a:picLocks noGrp="1" noChangeAspect="1"/>
          </p:cNvPicPr>
          <p:nvPr>
            <p:ph type="pic" sz="quarter" idx="1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r="3368"/>
          <a:stretch>
            <a:fillRect/>
          </a:stretch>
        </p:blipFill>
        <p:spPr>
          <a:xfrm>
            <a:off x="2561391" y="1715811"/>
            <a:ext cx="1992000" cy="2988000"/>
          </a:xfrm>
          <a:prstGeom prst="roundRect">
            <a:avLst>
              <a:gd name="adj" fmla="val 2732"/>
            </a:avLst>
          </a:prstGeom>
          <a:blipFill>
            <a:blip r:embed="rId3"/>
            <a:srcRect/>
            <a:stretch>
              <a:fillRect t="-23" b="-23"/>
            </a:stretch>
          </a:blipFill>
        </p:spPr>
      </p:pic>
      <p:pic>
        <p:nvPicPr>
          <p:cNvPr id="16" name="Picture Placeholder 7">
            <a:extLst>
              <a:ext uri="{FF2B5EF4-FFF2-40B4-BE49-F238E27FC236}">
                <a16:creationId xmlns:a16="http://schemas.microsoft.com/office/drawing/2014/main" id="{C2F1F9E7-F222-164B-FECE-C306ABDCFB35}"/>
              </a:ext>
            </a:extLst>
          </p:cNvPr>
          <p:cNvPicPr>
            <a:picLocks noGrp="1" noChangeAspect="1"/>
          </p:cNvPicPr>
          <p:nvPr>
            <p:ph type="pic" sz="quarter" idx="114"/>
          </p:nvPr>
        </p:nvPicPr>
        <p:blipFill>
          <a:blip r:embed="rId4"/>
          <a:srcRect l="31260" r="31260"/>
          <a:stretch/>
        </p:blipFill>
        <p:spPr>
          <a:xfrm>
            <a:off x="5167313" y="1716405"/>
            <a:ext cx="1990725" cy="2987675"/>
          </a:xfrm>
          <a:prstGeom prst="rect">
            <a:avLst/>
          </a:prstGeo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8E7FB008-2E11-2D50-FE8F-DA27413D0D8C}"/>
              </a:ext>
            </a:extLst>
          </p:cNvPr>
          <p:cNvPicPr>
            <a:picLocks noGrp="1" noChangeAspect="1"/>
          </p:cNvPicPr>
          <p:nvPr>
            <p:ph type="pic" sz="quarter" idx="1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8" r="12668"/>
          <a:stretch>
            <a:fillRect/>
          </a:stretch>
        </p:blipFill>
        <p:spPr>
          <a:xfrm>
            <a:off x="7788844" y="1715811"/>
            <a:ext cx="1992000" cy="2988000"/>
          </a:xfrm>
          <a:prstGeom prst="roundRect">
            <a:avLst>
              <a:gd name="adj" fmla="val 2732"/>
            </a:avLst>
          </a:prstGeom>
          <a:blipFill>
            <a:blip r:embed="rId3"/>
            <a:srcRect/>
            <a:stretch>
              <a:fillRect t="-23" b="-23"/>
            </a:stretch>
          </a:blipFill>
        </p:spPr>
      </p:pic>
    </p:spTree>
    <p:extLst>
      <p:ext uri="{BB962C8B-B14F-4D97-AF65-F5344CB8AC3E}">
        <p14:creationId xmlns:p14="http://schemas.microsoft.com/office/powerpoint/2010/main" val="3584335977"/>
      </p:ext>
    </p:extLst>
  </p:cSld>
  <p:clrMapOvr>
    <a:masterClrMapping/>
  </p:clrMapOvr>
</p:sld>
</file>

<file path=ppt/theme/theme1.xml><?xml version="1.0" encoding="utf-8"?>
<a:theme xmlns:a="http://schemas.openxmlformats.org/drawingml/2006/main" name="01. Opener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10. Graphs, Charts and Table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11. Blank and Extra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Inter T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 Tight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2. Intro/Conclusion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03. Bold Statemen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05. Film Posters/Stil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06. Film Detail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07. Quotes/Pull ou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08. Stat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09. Icons and Logos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DCM">
    <a:dk1>
      <a:srgbClr val="00BFD6"/>
    </a:dk1>
    <a:lt1>
      <a:srgbClr val="000000"/>
    </a:lt1>
    <a:dk2>
      <a:srgbClr val="B6008D"/>
    </a:dk2>
    <a:lt2>
      <a:srgbClr val="0099A8"/>
    </a:lt2>
    <a:accent1>
      <a:srgbClr val="77226C"/>
    </a:accent1>
    <a:accent2>
      <a:srgbClr val="AC162C"/>
    </a:accent2>
    <a:accent3>
      <a:srgbClr val="8547AD"/>
    </a:accent3>
    <a:accent4>
      <a:srgbClr val="33006F"/>
    </a:accent4>
    <a:accent5>
      <a:srgbClr val="CAC8C8"/>
    </a:accent5>
    <a:accent6>
      <a:srgbClr val="8A8A8D"/>
    </a:accent6>
    <a:hlink>
      <a:srgbClr val="000000"/>
    </a:hlink>
    <a:folHlink>
      <a:srgbClr val="000000"/>
    </a:folHlink>
  </a:clrScheme>
  <a:fontScheme name="DCM FAME">
    <a:majorFont>
      <a:latin typeface="Impact"/>
      <a:ea typeface=""/>
      <a:cs typeface=""/>
    </a:majorFont>
    <a:minorFont>
      <a:latin typeface="Arial"/>
      <a:ea typeface=""/>
      <a:cs typeface=""/>
    </a:minorFont>
  </a:fontScheme>
  <a:fmtScheme name="Horizon">
    <a:fillStyleLst>
      <a:solidFill>
        <a:schemeClr val="phClr"/>
      </a:solidFill>
      <a:gradFill rotWithShape="1">
        <a:gsLst>
          <a:gs pos="0">
            <a:schemeClr val="phClr">
              <a:tint val="83000"/>
              <a:shade val="100000"/>
              <a:satMod val="100000"/>
            </a:schemeClr>
          </a:gs>
          <a:gs pos="100000">
            <a:schemeClr val="phClr">
              <a:tint val="61000"/>
              <a:alpha val="100000"/>
              <a:satMod val="18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85000"/>
            </a:schemeClr>
          </a:gs>
          <a:gs pos="100000">
            <a:schemeClr val="phClr">
              <a:tint val="90000"/>
              <a:alpha val="100000"/>
              <a:satMod val="18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10795" cap="flat" cmpd="sng" algn="ctr">
        <a:solidFill>
          <a:schemeClr val="phClr"/>
        </a:solidFill>
        <a:prstDash val="solid"/>
      </a:ln>
      <a:ln w="15240" cap="flat" cmpd="sng" algn="ctr">
        <a:solidFill>
          <a:schemeClr val="phClr">
            <a:tint val="25000"/>
            <a:alpha val="25000"/>
          </a:schemeClr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44450" dist="2159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prstMaterial="flat">
          <a:bevelT w="28575" h="41275" prst="coolSlant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18201</TotalTime>
  <Words>1226</Words>
  <Application>Microsoft Office PowerPoint</Application>
  <PresentationFormat>Widescreen</PresentationFormat>
  <Paragraphs>133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Arial</vt:lpstr>
      <vt:lpstr>Aptos</vt:lpstr>
      <vt:lpstr>Inter Tight SemiBold</vt:lpstr>
      <vt:lpstr>Inter Tight</vt:lpstr>
      <vt:lpstr>01. Openers</vt:lpstr>
      <vt:lpstr>02. Intro/Conclusion</vt:lpstr>
      <vt:lpstr>03. Bold Statements</vt:lpstr>
      <vt:lpstr>04. Text</vt:lpstr>
      <vt:lpstr>05. Film Posters/Stills</vt:lpstr>
      <vt:lpstr>06. Film Details</vt:lpstr>
      <vt:lpstr>07. Quotes/Pull outs</vt:lpstr>
      <vt:lpstr>08. Stats</vt:lpstr>
      <vt:lpstr>09. Icons and Logos</vt:lpstr>
      <vt:lpstr>10. Graphs, Charts and Tables</vt:lpstr>
      <vt:lpstr>11. Blank and Extra</vt:lpstr>
      <vt:lpstr>The Horror Fandom</vt:lpstr>
      <vt:lpstr>PowerPoint Presentation</vt:lpstr>
      <vt:lpstr>PowerPoint Presentation</vt:lpstr>
      <vt:lpstr>Horror is the most efficient genre for 16-34s</vt:lpstr>
      <vt:lpstr>PowerPoint Presentation</vt:lpstr>
      <vt:lpstr>Horror = a big driver of cultural conversation</vt:lpstr>
      <vt:lpstr>Horror drives early excitement &amp; co-viewing</vt:lpstr>
      <vt:lpstr>The horror hits will keep on coming…</vt:lpstr>
      <vt:lpstr>Horror is here to stay with a strong 2026 slate too</vt:lpstr>
      <vt:lpstr>Brands should not fear the genre</vt:lpstr>
      <vt:lpstr>Cinema delivers when targeting young adults </vt:lpstr>
      <vt:lpstr>Case study: Beavertown</vt:lpstr>
      <vt:lpstr>PowerPoint Presentation</vt:lpstr>
      <vt:lpstr>Horror: how to access a highly engaged audience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Mia Blakeney</dc:creator>
  <cp:lastModifiedBy>Zoe Aresti</cp:lastModifiedBy>
  <cp:revision>63</cp:revision>
  <dcterms:created xsi:type="dcterms:W3CDTF">2026-06-02T09:30:39Z</dcterms:created>
  <dcterms:modified xsi:type="dcterms:W3CDTF">2026-08-11T10:08:20Z</dcterms:modified>
</cp:coreProperties>
</file>